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1" r:id="rId4"/>
    <p:sldId id="267" r:id="rId5"/>
    <p:sldId id="272" r:id="rId6"/>
    <p:sldId id="271" r:id="rId7"/>
    <p:sldId id="263" r:id="rId8"/>
    <p:sldId id="265" r:id="rId9"/>
    <p:sldId id="269" r:id="rId10"/>
    <p:sldId id="266" r:id="rId11"/>
    <p:sldId id="270" r:id="rId12"/>
    <p:sldId id="268" r:id="rId13"/>
    <p:sldId id="274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McAlister" userId="fad37fcb1da1ebec" providerId="LiveId" clId="{3C0FE917-FD0F-487C-A8E7-88CF7AAAF271}"/>
    <pc:docChg chg="undo custSel addSld delSld modSld">
      <pc:chgData name="Rick McAlister" userId="fad37fcb1da1ebec" providerId="LiveId" clId="{3C0FE917-FD0F-487C-A8E7-88CF7AAAF271}" dt="2023-11-23T06:31:23.658" v="94" actId="26606"/>
      <pc:docMkLst>
        <pc:docMk/>
      </pc:docMkLst>
      <pc:sldChg chg="modSp mod">
        <pc:chgData name="Rick McAlister" userId="fad37fcb1da1ebec" providerId="LiveId" clId="{3C0FE917-FD0F-487C-A8E7-88CF7AAAF271}" dt="2023-11-23T04:38:59.511" v="68" actId="20577"/>
        <pc:sldMkLst>
          <pc:docMk/>
          <pc:sldMk cId="114894834" sldId="258"/>
        </pc:sldMkLst>
        <pc:spChg chg="mod">
          <ac:chgData name="Rick McAlister" userId="fad37fcb1da1ebec" providerId="LiveId" clId="{3C0FE917-FD0F-487C-A8E7-88CF7AAAF271}" dt="2023-11-23T04:37:02.033" v="13" actId="20577"/>
          <ac:spMkLst>
            <pc:docMk/>
            <pc:sldMk cId="114894834" sldId="258"/>
            <ac:spMk id="108" creationId="{924642EC-FFC0-4D9A-96A0-4AE49963F9EF}"/>
          </ac:spMkLst>
        </pc:spChg>
        <pc:spChg chg="mod">
          <ac:chgData name="Rick McAlister" userId="fad37fcb1da1ebec" providerId="LiveId" clId="{3C0FE917-FD0F-487C-A8E7-88CF7AAAF271}" dt="2023-11-23T04:38:59.511" v="68" actId="20577"/>
          <ac:spMkLst>
            <pc:docMk/>
            <pc:sldMk cId="114894834" sldId="258"/>
            <ac:spMk id="109" creationId="{7CB429C7-C7F2-4404-B7AF-7AE210C8C020}"/>
          </ac:spMkLst>
        </pc:spChg>
        <pc:spChg chg="mod">
          <ac:chgData name="Rick McAlister" userId="fad37fcb1da1ebec" providerId="LiveId" clId="{3C0FE917-FD0F-487C-A8E7-88CF7AAAF271}" dt="2023-11-23T04:38:27.817" v="53" actId="20577"/>
          <ac:spMkLst>
            <pc:docMk/>
            <pc:sldMk cId="114894834" sldId="258"/>
            <ac:spMk id="145" creationId="{833A953E-1613-4028-AC7D-636D1E79DB7C}"/>
          </ac:spMkLst>
        </pc:spChg>
        <pc:spChg chg="mod">
          <ac:chgData name="Rick McAlister" userId="fad37fcb1da1ebec" providerId="LiveId" clId="{3C0FE917-FD0F-487C-A8E7-88CF7AAAF271}" dt="2023-11-23T04:38:16.914" v="44" actId="404"/>
          <ac:spMkLst>
            <pc:docMk/>
            <pc:sldMk cId="114894834" sldId="258"/>
            <ac:spMk id="146" creationId="{91EF40EA-51FC-44C5-B864-D07563C8736D}"/>
          </ac:spMkLst>
        </pc:spChg>
      </pc:sldChg>
      <pc:sldChg chg="del">
        <pc:chgData name="Rick McAlister" userId="fad37fcb1da1ebec" providerId="LiveId" clId="{3C0FE917-FD0F-487C-A8E7-88CF7AAAF271}" dt="2023-11-23T04:39:20.807" v="71" actId="47"/>
        <pc:sldMkLst>
          <pc:docMk/>
          <pc:sldMk cId="168705562" sldId="259"/>
        </pc:sldMkLst>
      </pc:sldChg>
      <pc:sldChg chg="del">
        <pc:chgData name="Rick McAlister" userId="fad37fcb1da1ebec" providerId="LiveId" clId="{3C0FE917-FD0F-487C-A8E7-88CF7AAAF271}" dt="2023-11-23T04:39:28.743" v="72" actId="47"/>
        <pc:sldMkLst>
          <pc:docMk/>
          <pc:sldMk cId="3302957335" sldId="260"/>
        </pc:sldMkLst>
      </pc:sldChg>
      <pc:sldChg chg="addSp delSp modSp mod setBg">
        <pc:chgData name="Rick McAlister" userId="fad37fcb1da1ebec" providerId="LiveId" clId="{3C0FE917-FD0F-487C-A8E7-88CF7AAAF271}" dt="2023-11-23T06:31:23.658" v="94" actId="26606"/>
        <pc:sldMkLst>
          <pc:docMk/>
          <pc:sldMk cId="845565421" sldId="261"/>
        </pc:sldMkLst>
        <pc:picChg chg="add mod ord">
          <ac:chgData name="Rick McAlister" userId="fad37fcb1da1ebec" providerId="LiveId" clId="{3C0FE917-FD0F-487C-A8E7-88CF7AAAF271}" dt="2023-11-23T06:31:23.658" v="94" actId="26606"/>
          <ac:picMkLst>
            <pc:docMk/>
            <pc:sldMk cId="845565421" sldId="261"/>
            <ac:picMk id="3" creationId="{0BB6BC88-EFDF-66B3-2427-A8336E59F2C7}"/>
          </ac:picMkLst>
        </pc:picChg>
        <pc:picChg chg="del">
          <ac:chgData name="Rick McAlister" userId="fad37fcb1da1ebec" providerId="LiveId" clId="{3C0FE917-FD0F-487C-A8E7-88CF7AAAF271}" dt="2023-11-23T04:46:48.934" v="84" actId="478"/>
          <ac:picMkLst>
            <pc:docMk/>
            <pc:sldMk cId="845565421" sldId="261"/>
            <ac:picMk id="4" creationId="{EE8EA781-FF03-4395-9EBF-D4616179BC02}"/>
          </ac:picMkLst>
        </pc:picChg>
        <pc:picChg chg="del">
          <ac:chgData name="Rick McAlister" userId="fad37fcb1da1ebec" providerId="LiveId" clId="{3C0FE917-FD0F-487C-A8E7-88CF7AAAF271}" dt="2023-11-23T04:46:56.263" v="86" actId="478"/>
          <ac:picMkLst>
            <pc:docMk/>
            <pc:sldMk cId="845565421" sldId="261"/>
            <ac:picMk id="6" creationId="{38F4854C-B649-4DE4-AA14-2367B33ED8A8}"/>
          </ac:picMkLst>
        </pc:picChg>
        <pc:picChg chg="add mod">
          <ac:chgData name="Rick McAlister" userId="fad37fcb1da1ebec" providerId="LiveId" clId="{3C0FE917-FD0F-487C-A8E7-88CF7AAAF271}" dt="2023-11-23T06:31:23.658" v="94" actId="26606"/>
          <ac:picMkLst>
            <pc:docMk/>
            <pc:sldMk cId="845565421" sldId="261"/>
            <ac:picMk id="7" creationId="{4BD7F5D2-5153-2348-C533-D908FFD91CFE}"/>
          </ac:picMkLst>
        </pc:picChg>
        <pc:picChg chg="del">
          <ac:chgData name="Rick McAlister" userId="fad37fcb1da1ebec" providerId="LiveId" clId="{3C0FE917-FD0F-487C-A8E7-88CF7AAAF271}" dt="2023-11-23T04:46:57.561" v="87" actId="478"/>
          <ac:picMkLst>
            <pc:docMk/>
            <pc:sldMk cId="845565421" sldId="261"/>
            <ac:picMk id="8" creationId="{20A412ED-6B50-4EC4-B1B9-4671D9A76C88}"/>
          </ac:picMkLst>
        </pc:picChg>
        <pc:picChg chg="add mod">
          <ac:chgData name="Rick McAlister" userId="fad37fcb1da1ebec" providerId="LiveId" clId="{3C0FE917-FD0F-487C-A8E7-88CF7AAAF271}" dt="2023-11-23T06:31:23.658" v="94" actId="26606"/>
          <ac:picMkLst>
            <pc:docMk/>
            <pc:sldMk cId="845565421" sldId="261"/>
            <ac:picMk id="10" creationId="{C79FEFDE-01AA-EF76-0560-5C77E3E63E26}"/>
          </ac:picMkLst>
        </pc:picChg>
        <pc:cxnChg chg="add">
          <ac:chgData name="Rick McAlister" userId="fad37fcb1da1ebec" providerId="LiveId" clId="{3C0FE917-FD0F-487C-A8E7-88CF7AAAF271}" dt="2023-11-23T06:31:23.658" v="94" actId="26606"/>
          <ac:cxnSpMkLst>
            <pc:docMk/>
            <pc:sldMk cId="845565421" sldId="261"/>
            <ac:cxnSpMk id="15" creationId="{DCD67800-37AC-4E14-89B0-F79DCB3FB86D}"/>
          </ac:cxnSpMkLst>
        </pc:cxnChg>
        <pc:cxnChg chg="add">
          <ac:chgData name="Rick McAlister" userId="fad37fcb1da1ebec" providerId="LiveId" clId="{3C0FE917-FD0F-487C-A8E7-88CF7AAAF271}" dt="2023-11-23T06:31:23.658" v="94" actId="26606"/>
          <ac:cxnSpMkLst>
            <pc:docMk/>
            <pc:sldMk cId="845565421" sldId="261"/>
            <ac:cxnSpMk id="17" creationId="{20F1788F-A5AE-4188-8274-F7F2E3833ECD}"/>
          </ac:cxnSpMkLst>
        </pc:cxnChg>
      </pc:sldChg>
      <pc:sldChg chg="add del">
        <pc:chgData name="Rick McAlister" userId="fad37fcb1da1ebec" providerId="LiveId" clId="{3C0FE917-FD0F-487C-A8E7-88CF7AAAF271}" dt="2023-11-23T04:39:17.035" v="70" actId="47"/>
        <pc:sldMkLst>
          <pc:docMk/>
          <pc:sldMk cId="3591066099" sldId="264"/>
        </pc:sldMkLst>
      </pc:sldChg>
      <pc:sldChg chg="addSp modSp mod">
        <pc:chgData name="Rick McAlister" userId="fad37fcb1da1ebec" providerId="LiveId" clId="{3C0FE917-FD0F-487C-A8E7-88CF7AAAF271}" dt="2023-11-23T04:48:46.368" v="93" actId="1076"/>
        <pc:sldMkLst>
          <pc:docMk/>
          <pc:sldMk cId="3041445323" sldId="267"/>
        </pc:sldMkLst>
        <pc:picChg chg="add mod">
          <ac:chgData name="Rick McAlister" userId="fad37fcb1da1ebec" providerId="LiveId" clId="{3C0FE917-FD0F-487C-A8E7-88CF7AAAF271}" dt="2023-11-23T04:48:46.368" v="93" actId="1076"/>
          <ac:picMkLst>
            <pc:docMk/>
            <pc:sldMk cId="3041445323" sldId="267"/>
            <ac:picMk id="4" creationId="{721F9362-F3C1-BE57-D6C6-51D9EC1A6BA5}"/>
          </ac:picMkLst>
        </pc:picChg>
      </pc:sldChg>
      <pc:sldChg chg="modSp mod">
        <pc:chgData name="Rick McAlister" userId="fad37fcb1da1ebec" providerId="LiveId" clId="{3C0FE917-FD0F-487C-A8E7-88CF7AAAF271}" dt="2023-11-23T04:40:07.016" v="82" actId="20577"/>
        <pc:sldMkLst>
          <pc:docMk/>
          <pc:sldMk cId="1175492447" sldId="272"/>
        </pc:sldMkLst>
        <pc:spChg chg="mod">
          <ac:chgData name="Rick McAlister" userId="fad37fcb1da1ebec" providerId="LiveId" clId="{3C0FE917-FD0F-487C-A8E7-88CF7AAAF271}" dt="2023-11-23T04:40:07.016" v="82" actId="20577"/>
          <ac:spMkLst>
            <pc:docMk/>
            <pc:sldMk cId="1175492447" sldId="272"/>
            <ac:spMk id="11" creationId="{444DDE94-EF88-46F5-B787-C87990C1D260}"/>
          </ac:spMkLst>
        </pc:spChg>
        <pc:spChg chg="mod">
          <ac:chgData name="Rick McAlister" userId="fad37fcb1da1ebec" providerId="LiveId" clId="{3C0FE917-FD0F-487C-A8E7-88CF7AAAF271}" dt="2023-11-23T04:39:43.320" v="75" actId="20577"/>
          <ac:spMkLst>
            <pc:docMk/>
            <pc:sldMk cId="1175492447" sldId="272"/>
            <ac:spMk id="70" creationId="{5F8B6B7E-365A-4B1E-87AB-BE07EE975115}"/>
          </ac:spMkLst>
        </pc:spChg>
      </pc:sldChg>
    </pc:docChg>
  </pc:docChgLst>
  <pc:docChgLst>
    <pc:chgData name="Rick McAlister" userId="fad37fcb1da1ebec" providerId="LiveId" clId="{FF6206CE-BD2C-4C7A-B6F7-40E5AE2ABD4A}"/>
    <pc:docChg chg="undo custSel addSld modSld">
      <pc:chgData name="Rick McAlister" userId="fad37fcb1da1ebec" providerId="LiveId" clId="{FF6206CE-BD2C-4C7A-B6F7-40E5AE2ABD4A}" dt="2021-07-13T22:31:00.103" v="190" actId="14100"/>
      <pc:docMkLst>
        <pc:docMk/>
      </pc:docMkLst>
      <pc:sldChg chg="addSp delSp modSp mod">
        <pc:chgData name="Rick McAlister" userId="fad37fcb1da1ebec" providerId="LiveId" clId="{FF6206CE-BD2C-4C7A-B6F7-40E5AE2ABD4A}" dt="2021-07-13T22:31:00.103" v="190" actId="14100"/>
        <pc:sldMkLst>
          <pc:docMk/>
          <pc:sldMk cId="3164282749" sldId="263"/>
        </pc:sldMkLst>
        <pc:spChg chg="mod">
          <ac:chgData name="Rick McAlister" userId="fad37fcb1da1ebec" providerId="LiveId" clId="{FF6206CE-BD2C-4C7A-B6F7-40E5AE2ABD4A}" dt="2021-07-13T22:31:00.099" v="188" actId="1076"/>
          <ac:spMkLst>
            <pc:docMk/>
            <pc:sldMk cId="3164282749" sldId="263"/>
            <ac:spMk id="3" creationId="{713D13C8-CC77-44B6-B9FE-94C59C76D2DF}"/>
          </ac:spMkLst>
        </pc:spChg>
        <pc:spChg chg="mod">
          <ac:chgData name="Rick McAlister" userId="fad37fcb1da1ebec" providerId="LiveId" clId="{FF6206CE-BD2C-4C7A-B6F7-40E5AE2ABD4A}" dt="2021-07-13T22:24:47.444" v="102" actId="1076"/>
          <ac:spMkLst>
            <pc:docMk/>
            <pc:sldMk cId="3164282749" sldId="263"/>
            <ac:spMk id="12" creationId="{EB2D273C-F4CC-4BA1-A368-98F9C89F03A6}"/>
          </ac:spMkLst>
        </pc:spChg>
        <pc:spChg chg="add del mod">
          <ac:chgData name="Rick McAlister" userId="fad37fcb1da1ebec" providerId="LiveId" clId="{FF6206CE-BD2C-4C7A-B6F7-40E5AE2ABD4A}" dt="2021-07-13T22:31:00.098" v="187"/>
          <ac:spMkLst>
            <pc:docMk/>
            <pc:sldMk cId="3164282749" sldId="263"/>
            <ac:spMk id="107" creationId="{F3681EF8-818F-4758-8388-B04C014D1067}"/>
          </ac:spMkLst>
        </pc:spChg>
        <pc:spChg chg="mod">
          <ac:chgData name="Rick McAlister" userId="fad37fcb1da1ebec" providerId="LiveId" clId="{FF6206CE-BD2C-4C7A-B6F7-40E5AE2ABD4A}" dt="2021-07-13T22:30:52.021" v="171" actId="1076"/>
          <ac:spMkLst>
            <pc:docMk/>
            <pc:sldMk cId="3164282749" sldId="263"/>
            <ac:spMk id="158" creationId="{7CCE4992-4B0B-4619-9799-3CBBEC027218}"/>
          </ac:spMkLst>
        </pc:spChg>
        <pc:spChg chg="mod">
          <ac:chgData name="Rick McAlister" userId="fad37fcb1da1ebec" providerId="LiveId" clId="{FF6206CE-BD2C-4C7A-B6F7-40E5AE2ABD4A}" dt="2021-07-13T22:27:25.065" v="126" actId="1076"/>
          <ac:spMkLst>
            <pc:docMk/>
            <pc:sldMk cId="3164282749" sldId="263"/>
            <ac:spMk id="162" creationId="{40BCD883-0D16-47A3-9F83-8B5E6B9308BE}"/>
          </ac:spMkLst>
        </pc:spChg>
        <pc:cxnChg chg="del mod">
          <ac:chgData name="Rick McAlister" userId="fad37fcb1da1ebec" providerId="LiveId" clId="{FF6206CE-BD2C-4C7A-B6F7-40E5AE2ABD4A}" dt="2021-07-13T22:26:08.971" v="113" actId="478"/>
          <ac:cxnSpMkLst>
            <pc:docMk/>
            <pc:sldMk cId="3164282749" sldId="263"/>
            <ac:cxnSpMk id="13" creationId="{E1E4AF29-00B4-4F0E-86DA-B9F009CD6371}"/>
          </ac:cxnSpMkLst>
        </pc:cxnChg>
        <pc:cxnChg chg="mod">
          <ac:chgData name="Rick McAlister" userId="fad37fcb1da1ebec" providerId="LiveId" clId="{FF6206CE-BD2C-4C7A-B6F7-40E5AE2ABD4A}" dt="2021-07-13T22:26:14.134" v="114" actId="1076"/>
          <ac:cxnSpMkLst>
            <pc:docMk/>
            <pc:sldMk cId="3164282749" sldId="263"/>
            <ac:cxnSpMk id="22" creationId="{63621DD3-37FB-4C1B-A9E2-C9D41E5F6091}"/>
          </ac:cxnSpMkLst>
        </pc:cxnChg>
        <pc:cxnChg chg="del mod">
          <ac:chgData name="Rick McAlister" userId="fad37fcb1da1ebec" providerId="LiveId" clId="{FF6206CE-BD2C-4C7A-B6F7-40E5AE2ABD4A}" dt="2021-07-13T22:27:30.618" v="127" actId="478"/>
          <ac:cxnSpMkLst>
            <pc:docMk/>
            <pc:sldMk cId="3164282749" sldId="263"/>
            <ac:cxnSpMk id="50" creationId="{7AF58DB1-9C43-43FF-9BDB-660B9FBC6E70}"/>
          </ac:cxnSpMkLst>
        </pc:cxnChg>
        <pc:cxnChg chg="del mod">
          <ac:chgData name="Rick McAlister" userId="fad37fcb1da1ebec" providerId="LiveId" clId="{FF6206CE-BD2C-4C7A-B6F7-40E5AE2ABD4A}" dt="2021-07-13T22:27:48.269" v="131" actId="478"/>
          <ac:cxnSpMkLst>
            <pc:docMk/>
            <pc:sldMk cId="3164282749" sldId="263"/>
            <ac:cxnSpMk id="65" creationId="{410255AF-C365-4BEC-95EC-F6D7CDC5475B}"/>
          </ac:cxnSpMkLst>
        </pc:cxnChg>
        <pc:cxnChg chg="add mod">
          <ac:chgData name="Rick McAlister" userId="fad37fcb1da1ebec" providerId="LiveId" clId="{FF6206CE-BD2C-4C7A-B6F7-40E5AE2ABD4A}" dt="2021-07-13T22:31:00.099" v="188" actId="1076"/>
          <ac:cxnSpMkLst>
            <pc:docMk/>
            <pc:sldMk cId="3164282749" sldId="263"/>
            <ac:cxnSpMk id="89" creationId="{16C3DBE3-FCF3-4F6E-A0FF-9E07A1195083}"/>
          </ac:cxnSpMkLst>
        </pc:cxnChg>
        <pc:cxnChg chg="add mod">
          <ac:chgData name="Rick McAlister" userId="fad37fcb1da1ebec" providerId="LiveId" clId="{FF6206CE-BD2C-4C7A-B6F7-40E5AE2ABD4A}" dt="2021-07-13T22:31:00.099" v="188" actId="1076"/>
          <ac:cxnSpMkLst>
            <pc:docMk/>
            <pc:sldMk cId="3164282749" sldId="263"/>
            <ac:cxnSpMk id="97" creationId="{CB6AC351-A8C1-47DF-83A8-B52845DC98BB}"/>
          </ac:cxnSpMkLst>
        </pc:cxnChg>
        <pc:cxnChg chg="add mod">
          <ac:chgData name="Rick McAlister" userId="fad37fcb1da1ebec" providerId="LiveId" clId="{FF6206CE-BD2C-4C7A-B6F7-40E5AE2ABD4A}" dt="2021-07-13T22:31:00.103" v="190" actId="14100"/>
          <ac:cxnSpMkLst>
            <pc:docMk/>
            <pc:sldMk cId="3164282749" sldId="263"/>
            <ac:cxnSpMk id="100" creationId="{ECC8CB5D-FC31-40BB-B931-FF8464ED497A}"/>
          </ac:cxnSpMkLst>
        </pc:cxnChg>
      </pc:sldChg>
      <pc:sldChg chg="addSp delSp modSp add mod">
        <pc:chgData name="Rick McAlister" userId="fad37fcb1da1ebec" providerId="LiveId" clId="{FF6206CE-BD2C-4C7A-B6F7-40E5AE2ABD4A}" dt="2021-07-05T15:46:40.712" v="101" actId="1076"/>
        <pc:sldMkLst>
          <pc:docMk/>
          <pc:sldMk cId="1694646770" sldId="275"/>
        </pc:sldMkLst>
        <pc:spChg chg="add del mod">
          <ac:chgData name="Rick McAlister" userId="fad37fcb1da1ebec" providerId="LiveId" clId="{FF6206CE-BD2C-4C7A-B6F7-40E5AE2ABD4A}" dt="2021-07-05T15:26:02.370" v="20" actId="478"/>
          <ac:spMkLst>
            <pc:docMk/>
            <pc:sldMk cId="1694646770" sldId="275"/>
            <ac:spMk id="2" creationId="{E36AE143-0A0F-49B5-9CD0-5EB2D8B7E5FF}"/>
          </ac:spMkLst>
        </pc:spChg>
        <pc:spChg chg="add mod">
          <ac:chgData name="Rick McAlister" userId="fad37fcb1da1ebec" providerId="LiveId" clId="{FF6206CE-BD2C-4C7A-B6F7-40E5AE2ABD4A}" dt="2021-07-05T15:27:27.812" v="32" actId="208"/>
          <ac:spMkLst>
            <pc:docMk/>
            <pc:sldMk cId="1694646770" sldId="275"/>
            <ac:spMk id="4" creationId="{93F77BA2-603E-4F73-A1FE-9612CE53EBA0}"/>
          </ac:spMkLst>
        </pc:spChg>
        <pc:spChg chg="del mod">
          <ac:chgData name="Rick McAlister" userId="fad37fcb1da1ebec" providerId="LiveId" clId="{FF6206CE-BD2C-4C7A-B6F7-40E5AE2ABD4A}" dt="2021-07-05T15:23:32.167" v="3" actId="478"/>
          <ac:spMkLst>
            <pc:docMk/>
            <pc:sldMk cId="1694646770" sldId="275"/>
            <ac:spMk id="5" creationId="{6770968E-FB5E-4F7C-8B99-08B67271179C}"/>
          </ac:spMkLst>
        </pc:spChg>
        <pc:spChg chg="add del mod">
          <ac:chgData name="Rick McAlister" userId="fad37fcb1da1ebec" providerId="LiveId" clId="{FF6206CE-BD2C-4C7A-B6F7-40E5AE2ABD4A}" dt="2021-07-05T15:26:02.370" v="20" actId="478"/>
          <ac:spMkLst>
            <pc:docMk/>
            <pc:sldMk cId="1694646770" sldId="275"/>
            <ac:spMk id="6" creationId="{B8F8CC39-A3AB-4059-89E8-05281811AFDB}"/>
          </ac:spMkLst>
        </pc:spChg>
        <pc:spChg chg="add del mod">
          <ac:chgData name="Rick McAlister" userId="fad37fcb1da1ebec" providerId="LiveId" clId="{FF6206CE-BD2C-4C7A-B6F7-40E5AE2ABD4A}" dt="2021-07-05T15:26:02.370" v="20" actId="478"/>
          <ac:spMkLst>
            <pc:docMk/>
            <pc:sldMk cId="1694646770" sldId="275"/>
            <ac:spMk id="7" creationId="{DE8BE6F9-1C92-4429-ADDE-DD99F7D04C58}"/>
          </ac:spMkLst>
        </pc:spChg>
        <pc:spChg chg="add mod">
          <ac:chgData name="Rick McAlister" userId="fad37fcb1da1ebec" providerId="LiveId" clId="{FF6206CE-BD2C-4C7A-B6F7-40E5AE2ABD4A}" dt="2021-07-05T15:27:21.251" v="31" actId="208"/>
          <ac:spMkLst>
            <pc:docMk/>
            <pc:sldMk cId="1694646770" sldId="275"/>
            <ac:spMk id="8" creationId="{75B4221C-0807-406E-82BA-F865D6DF45E1}"/>
          </ac:spMkLst>
        </pc:spChg>
        <pc:spChg chg="add mod">
          <ac:chgData name="Rick McAlister" userId="fad37fcb1da1ebec" providerId="LiveId" clId="{FF6206CE-BD2C-4C7A-B6F7-40E5AE2ABD4A}" dt="2021-07-05T15:27:15.424" v="30" actId="208"/>
          <ac:spMkLst>
            <pc:docMk/>
            <pc:sldMk cId="1694646770" sldId="275"/>
            <ac:spMk id="9" creationId="{EB64F88B-A2EB-47BA-87BE-F927D16745A5}"/>
          </ac:spMkLst>
        </pc:spChg>
        <pc:spChg chg="add del mod">
          <ac:chgData name="Rick McAlister" userId="fad37fcb1da1ebec" providerId="LiveId" clId="{FF6206CE-BD2C-4C7A-B6F7-40E5AE2ABD4A}" dt="2021-07-05T15:28:18.045" v="35" actId="478"/>
          <ac:spMkLst>
            <pc:docMk/>
            <pc:sldMk cId="1694646770" sldId="275"/>
            <ac:spMk id="10" creationId="{C137462B-8695-4EB7-9459-AD0F20D8D914}"/>
          </ac:spMkLst>
        </pc:spChg>
        <pc:spChg chg="add del mod">
          <ac:chgData name="Rick McAlister" userId="fad37fcb1da1ebec" providerId="LiveId" clId="{FF6206CE-BD2C-4C7A-B6F7-40E5AE2ABD4A}" dt="2021-07-05T15:29:02.251" v="42" actId="478"/>
          <ac:spMkLst>
            <pc:docMk/>
            <pc:sldMk cId="1694646770" sldId="275"/>
            <ac:spMk id="11" creationId="{93A771A6-A8EC-4F4B-B432-7A33CDCBC741}"/>
          </ac:spMkLst>
        </pc:spChg>
        <pc:spChg chg="add del mod">
          <ac:chgData name="Rick McAlister" userId="fad37fcb1da1ebec" providerId="LiveId" clId="{FF6206CE-BD2C-4C7A-B6F7-40E5AE2ABD4A}" dt="2021-07-05T15:30:29.234" v="46" actId="478"/>
          <ac:spMkLst>
            <pc:docMk/>
            <pc:sldMk cId="1694646770" sldId="275"/>
            <ac:spMk id="12" creationId="{A5A6DA8D-78D8-4BFB-81B4-CE25DABEBC11}"/>
          </ac:spMkLst>
        </pc:spChg>
        <pc:spChg chg="add mod">
          <ac:chgData name="Rick McAlister" userId="fad37fcb1da1ebec" providerId="LiveId" clId="{FF6206CE-BD2C-4C7A-B6F7-40E5AE2ABD4A}" dt="2021-07-05T15:34:54.665" v="76" actId="14100"/>
          <ac:spMkLst>
            <pc:docMk/>
            <pc:sldMk cId="1694646770" sldId="275"/>
            <ac:spMk id="13" creationId="{60BD7980-707D-47F7-9E89-F4054621DC86}"/>
          </ac:spMkLst>
        </pc:spChg>
        <pc:spChg chg="add del mod">
          <ac:chgData name="Rick McAlister" userId="fad37fcb1da1ebec" providerId="LiveId" clId="{FF6206CE-BD2C-4C7A-B6F7-40E5AE2ABD4A}" dt="2021-07-05T15:32:21.136" v="59"/>
          <ac:spMkLst>
            <pc:docMk/>
            <pc:sldMk cId="1694646770" sldId="275"/>
            <ac:spMk id="25" creationId="{CCDB6673-19B6-4D03-A262-030F46F6EE53}"/>
          </ac:spMkLst>
        </pc:spChg>
        <pc:spChg chg="add mod">
          <ac:chgData name="Rick McAlister" userId="fad37fcb1da1ebec" providerId="LiveId" clId="{FF6206CE-BD2C-4C7A-B6F7-40E5AE2ABD4A}" dt="2021-07-05T15:33:02.839" v="63" actId="14100"/>
          <ac:spMkLst>
            <pc:docMk/>
            <pc:sldMk cId="1694646770" sldId="275"/>
            <ac:spMk id="26" creationId="{F2C3EDBD-2D70-47EC-A67A-9FFECB67E50D}"/>
          </ac:spMkLst>
        </pc:spChg>
        <pc:spChg chg="add mod">
          <ac:chgData name="Rick McAlister" userId="fad37fcb1da1ebec" providerId="LiveId" clId="{FF6206CE-BD2C-4C7A-B6F7-40E5AE2ABD4A}" dt="2021-07-05T15:33:30.957" v="68" actId="20577"/>
          <ac:spMkLst>
            <pc:docMk/>
            <pc:sldMk cId="1694646770" sldId="275"/>
            <ac:spMk id="27" creationId="{539EEC2A-592D-42DF-AFCE-68682BF1728B}"/>
          </ac:spMkLst>
        </pc:spChg>
        <pc:spChg chg="add mod">
          <ac:chgData name="Rick McAlister" userId="fad37fcb1da1ebec" providerId="LiveId" clId="{FF6206CE-BD2C-4C7A-B6F7-40E5AE2ABD4A}" dt="2021-07-05T15:33:43.414" v="74" actId="14100"/>
          <ac:spMkLst>
            <pc:docMk/>
            <pc:sldMk cId="1694646770" sldId="275"/>
            <ac:spMk id="28" creationId="{04EB9242-31A3-4C5C-A483-4DE20B9ADF84}"/>
          </ac:spMkLst>
        </pc:spChg>
        <pc:spChg chg="add mod">
          <ac:chgData name="Rick McAlister" userId="fad37fcb1da1ebec" providerId="LiveId" clId="{FF6206CE-BD2C-4C7A-B6F7-40E5AE2ABD4A}" dt="2021-07-05T15:42:20.452" v="87" actId="14100"/>
          <ac:spMkLst>
            <pc:docMk/>
            <pc:sldMk cId="1694646770" sldId="275"/>
            <ac:spMk id="36" creationId="{78AD6A72-3E28-4109-A3C5-3AE8EFA75195}"/>
          </ac:spMkLst>
        </pc:spChg>
        <pc:spChg chg="add mod">
          <ac:chgData name="Rick McAlister" userId="fad37fcb1da1ebec" providerId="LiveId" clId="{FF6206CE-BD2C-4C7A-B6F7-40E5AE2ABD4A}" dt="2021-07-05T15:46:40.712" v="101" actId="1076"/>
          <ac:spMkLst>
            <pc:docMk/>
            <pc:sldMk cId="1694646770" sldId="275"/>
            <ac:spMk id="37" creationId="{56FF51CA-2E3C-4678-9162-D28EE506CC89}"/>
          </ac:spMkLst>
        </pc:spChg>
        <pc:spChg chg="add mod">
          <ac:chgData name="Rick McAlister" userId="fad37fcb1da1ebec" providerId="LiveId" clId="{FF6206CE-BD2C-4C7A-B6F7-40E5AE2ABD4A}" dt="2021-07-05T15:46:18.437" v="99" actId="1076"/>
          <ac:spMkLst>
            <pc:docMk/>
            <pc:sldMk cId="1694646770" sldId="275"/>
            <ac:spMk id="38" creationId="{04493827-0AA5-4A58-9F8D-9425F6D0AB61}"/>
          </ac:spMkLst>
        </pc:spChg>
        <pc:spChg chg="add mod">
          <ac:chgData name="Rick McAlister" userId="fad37fcb1da1ebec" providerId="LiveId" clId="{FF6206CE-BD2C-4C7A-B6F7-40E5AE2ABD4A}" dt="2021-07-05T15:46:08.887" v="98" actId="1076"/>
          <ac:spMkLst>
            <pc:docMk/>
            <pc:sldMk cId="1694646770" sldId="275"/>
            <ac:spMk id="39" creationId="{20FA20EE-6D2E-4F66-BB70-D498C4E4DAF9}"/>
          </ac:spMkLst>
        </pc:spChg>
        <pc:picChg chg="del">
          <ac:chgData name="Rick McAlister" userId="fad37fcb1da1ebec" providerId="LiveId" clId="{FF6206CE-BD2C-4C7A-B6F7-40E5AE2ABD4A}" dt="2021-07-05T15:23:24.762" v="1" actId="478"/>
          <ac:picMkLst>
            <pc:docMk/>
            <pc:sldMk cId="1694646770" sldId="275"/>
            <ac:picMk id="3" creationId="{69F0FED3-8A45-4592-8EEE-048215556A7F}"/>
          </ac:picMkLst>
        </pc:picChg>
        <pc:cxnChg chg="add mod">
          <ac:chgData name="Rick McAlister" userId="fad37fcb1da1ebec" providerId="LiveId" clId="{FF6206CE-BD2C-4C7A-B6F7-40E5AE2ABD4A}" dt="2021-07-05T15:34:54.665" v="76" actId="14100"/>
          <ac:cxnSpMkLst>
            <pc:docMk/>
            <pc:sldMk cId="1694646770" sldId="275"/>
            <ac:cxnSpMk id="15" creationId="{4F63431E-8E78-4DAB-8184-D59234D57232}"/>
          </ac:cxnSpMkLst>
        </pc:cxnChg>
        <pc:cxnChg chg="add">
          <ac:chgData name="Rick McAlister" userId="fad37fcb1da1ebec" providerId="LiveId" clId="{FF6206CE-BD2C-4C7A-B6F7-40E5AE2ABD4A}" dt="2021-07-05T15:31:07.166" v="51" actId="11529"/>
          <ac:cxnSpMkLst>
            <pc:docMk/>
            <pc:sldMk cId="1694646770" sldId="275"/>
            <ac:cxnSpMk id="19" creationId="{67DD2D41-17BF-4186-AEC8-E517B81A859B}"/>
          </ac:cxnSpMkLst>
        </pc:cxnChg>
        <pc:cxnChg chg="add mod">
          <ac:chgData name="Rick McAlister" userId="fad37fcb1da1ebec" providerId="LiveId" clId="{FF6206CE-BD2C-4C7A-B6F7-40E5AE2ABD4A}" dt="2021-07-05T15:34:54.665" v="76" actId="14100"/>
          <ac:cxnSpMkLst>
            <pc:docMk/>
            <pc:sldMk cId="1694646770" sldId="275"/>
            <ac:cxnSpMk id="21" creationId="{F771A133-C3B7-4E47-9CA1-B8089F65F693}"/>
          </ac:cxnSpMkLst>
        </pc:cxnChg>
        <pc:cxnChg chg="add mod">
          <ac:chgData name="Rick McAlister" userId="fad37fcb1da1ebec" providerId="LiveId" clId="{FF6206CE-BD2C-4C7A-B6F7-40E5AE2ABD4A}" dt="2021-07-05T15:36:11.547" v="82" actId="693"/>
          <ac:cxnSpMkLst>
            <pc:docMk/>
            <pc:sldMk cId="1694646770" sldId="275"/>
            <ac:cxnSpMk id="32" creationId="{633738A3-C1A8-4657-8907-40BD70C38AFD}"/>
          </ac:cxnSpMkLst>
        </pc:cxnChg>
        <pc:cxnChg chg="add mod">
          <ac:chgData name="Rick McAlister" userId="fad37fcb1da1ebec" providerId="LiveId" clId="{FF6206CE-BD2C-4C7A-B6F7-40E5AE2ABD4A}" dt="2021-07-05T15:36:11.547" v="82" actId="693"/>
          <ac:cxnSpMkLst>
            <pc:docMk/>
            <pc:sldMk cId="1694646770" sldId="275"/>
            <ac:cxnSpMk id="33" creationId="{88FAF00D-B663-40CD-B65E-AFD819E98AF8}"/>
          </ac:cxnSpMkLst>
        </pc:cxnChg>
      </pc:sldChg>
    </pc:docChg>
  </pc:docChgLst>
  <pc:docChgLst>
    <pc:chgData name="Rick McAlister" userId="fad37fcb1da1ebec" providerId="LiveId" clId="{BD0D0D6A-C870-41B3-919F-90CC7EE5C5F4}"/>
    <pc:docChg chg="undo custSel addSld delSld modSld sldOrd">
      <pc:chgData name="Rick McAlister" userId="fad37fcb1da1ebec" providerId="LiveId" clId="{BD0D0D6A-C870-41B3-919F-90CC7EE5C5F4}" dt="2021-06-11T02:37:28.545" v="313" actId="1076"/>
      <pc:docMkLst>
        <pc:docMk/>
      </pc:docMkLst>
      <pc:sldChg chg="modSp del mod">
        <pc:chgData name="Rick McAlister" userId="fad37fcb1da1ebec" providerId="LiveId" clId="{BD0D0D6A-C870-41B3-919F-90CC7EE5C5F4}" dt="2021-06-11T02:28:15.196" v="160" actId="47"/>
        <pc:sldMkLst>
          <pc:docMk/>
          <pc:sldMk cId="1587996643" sldId="257"/>
        </pc:sldMkLst>
        <pc:spChg chg="mod">
          <ac:chgData name="Rick McAlister" userId="fad37fcb1da1ebec" providerId="LiveId" clId="{BD0D0D6A-C870-41B3-919F-90CC7EE5C5F4}" dt="2021-06-11T02:24:14.309" v="97" actId="20577"/>
          <ac:spMkLst>
            <pc:docMk/>
            <pc:sldMk cId="1587996643" sldId="257"/>
            <ac:spMk id="70" creationId="{5F8B6B7E-365A-4B1E-87AB-BE07EE975115}"/>
          </ac:spMkLst>
        </pc:spChg>
      </pc:sldChg>
      <pc:sldChg chg="addSp delSp modSp mod">
        <pc:chgData name="Rick McAlister" userId="fad37fcb1da1ebec" providerId="LiveId" clId="{BD0D0D6A-C870-41B3-919F-90CC7EE5C5F4}" dt="2021-06-07T21:17:41.775" v="49" actId="14100"/>
        <pc:sldMkLst>
          <pc:docMk/>
          <pc:sldMk cId="114894834" sldId="258"/>
        </pc:sldMkLst>
        <pc:spChg chg="add del mod">
          <ac:chgData name="Rick McAlister" userId="fad37fcb1da1ebec" providerId="LiveId" clId="{BD0D0D6A-C870-41B3-919F-90CC7EE5C5F4}" dt="2021-06-07T21:15:31.486" v="10"/>
          <ac:spMkLst>
            <pc:docMk/>
            <pc:sldMk cId="114894834" sldId="258"/>
            <ac:spMk id="37" creationId="{7A58A9AC-4102-4216-B549-DEC566864499}"/>
          </ac:spMkLst>
        </pc:spChg>
        <pc:spChg chg="add del mod">
          <ac:chgData name="Rick McAlister" userId="fad37fcb1da1ebec" providerId="LiveId" clId="{BD0D0D6A-C870-41B3-919F-90CC7EE5C5F4}" dt="2021-06-07T21:15:31.486" v="10"/>
          <ac:spMkLst>
            <pc:docMk/>
            <pc:sldMk cId="114894834" sldId="258"/>
            <ac:spMk id="39" creationId="{3E131CA7-850C-407D-89D6-14450C16111E}"/>
          </ac:spMkLst>
        </pc:spChg>
        <pc:spChg chg="add mod">
          <ac:chgData name="Rick McAlister" userId="fad37fcb1da1ebec" providerId="LiveId" clId="{BD0D0D6A-C870-41B3-919F-90CC7EE5C5F4}" dt="2021-06-07T21:17:23.395" v="47" actId="1076"/>
          <ac:spMkLst>
            <pc:docMk/>
            <pc:sldMk cId="114894834" sldId="258"/>
            <ac:spMk id="41" creationId="{EDD52A60-7557-4636-BBF0-EF51193AA581}"/>
          </ac:spMkLst>
        </pc:spChg>
        <pc:spChg chg="mod">
          <ac:chgData name="Rick McAlister" userId="fad37fcb1da1ebec" providerId="LiveId" clId="{BD0D0D6A-C870-41B3-919F-90CC7EE5C5F4}" dt="2021-06-07T21:13:11.958" v="6" actId="1076"/>
          <ac:spMkLst>
            <pc:docMk/>
            <pc:sldMk cId="114894834" sldId="258"/>
            <ac:spMk id="145" creationId="{833A953E-1613-4028-AC7D-636D1E79DB7C}"/>
          </ac:spMkLst>
        </pc:spChg>
        <pc:spChg chg="mod">
          <ac:chgData name="Rick McAlister" userId="fad37fcb1da1ebec" providerId="LiveId" clId="{BD0D0D6A-C870-41B3-919F-90CC7EE5C5F4}" dt="2021-06-07T21:13:08.551" v="5" actId="1076"/>
          <ac:spMkLst>
            <pc:docMk/>
            <pc:sldMk cId="114894834" sldId="258"/>
            <ac:spMk id="146" creationId="{91EF40EA-51FC-44C5-B864-D07563C8736D}"/>
          </ac:spMkLst>
        </pc:spChg>
        <pc:cxnChg chg="add mod">
          <ac:chgData name="Rick McAlister" userId="fad37fcb1da1ebec" providerId="LiveId" clId="{BD0D0D6A-C870-41B3-919F-90CC7EE5C5F4}" dt="2021-06-07T21:17:41.775" v="49" actId="14100"/>
          <ac:cxnSpMkLst>
            <pc:docMk/>
            <pc:sldMk cId="114894834" sldId="258"/>
            <ac:cxnSpMk id="8" creationId="{A71870EA-D422-4BCC-8C14-C45FFD6D5721}"/>
          </ac:cxnSpMkLst>
        </pc:cxnChg>
        <pc:cxnChg chg="mod">
          <ac:chgData name="Rick McAlister" userId="fad37fcb1da1ebec" providerId="LiveId" clId="{BD0D0D6A-C870-41B3-919F-90CC7EE5C5F4}" dt="2021-06-07T21:13:11.958" v="6" actId="1076"/>
          <ac:cxnSpMkLst>
            <pc:docMk/>
            <pc:sldMk cId="114894834" sldId="258"/>
            <ac:cxnSpMk id="154" creationId="{68689B2C-4017-4B9C-BC31-D3F9AD86D614}"/>
          </ac:cxnSpMkLst>
        </pc:cxnChg>
      </pc:sldChg>
      <pc:sldChg chg="modSp mod">
        <pc:chgData name="Rick McAlister" userId="fad37fcb1da1ebec" providerId="LiveId" clId="{BD0D0D6A-C870-41B3-919F-90CC7EE5C5F4}" dt="2021-06-07T21:24:57.433" v="59" actId="1076"/>
        <pc:sldMkLst>
          <pc:docMk/>
          <pc:sldMk cId="1166956832" sldId="266"/>
        </pc:sldMkLst>
        <pc:picChg chg="mod">
          <ac:chgData name="Rick McAlister" userId="fad37fcb1da1ebec" providerId="LiveId" clId="{BD0D0D6A-C870-41B3-919F-90CC7EE5C5F4}" dt="2021-06-07T21:24:57.433" v="59" actId="1076"/>
          <ac:picMkLst>
            <pc:docMk/>
            <pc:sldMk cId="1166956832" sldId="266"/>
            <ac:picMk id="3" creationId="{9C3EA011-CE8E-427C-AB21-20F7CAA9C5E6}"/>
          </ac:picMkLst>
        </pc:picChg>
      </pc:sldChg>
      <pc:sldChg chg="addSp modSp new mod">
        <pc:chgData name="Rick McAlister" userId="fad37fcb1da1ebec" providerId="LiveId" clId="{BD0D0D6A-C870-41B3-919F-90CC7EE5C5F4}" dt="2021-06-04T13:11:08.085" v="4" actId="1076"/>
        <pc:sldMkLst>
          <pc:docMk/>
          <pc:sldMk cId="3041445323" sldId="267"/>
        </pc:sldMkLst>
        <pc:picChg chg="add mod">
          <ac:chgData name="Rick McAlister" userId="fad37fcb1da1ebec" providerId="LiveId" clId="{BD0D0D6A-C870-41B3-919F-90CC7EE5C5F4}" dt="2021-06-04T13:11:08.085" v="4" actId="1076"/>
          <ac:picMkLst>
            <pc:docMk/>
            <pc:sldMk cId="3041445323" sldId="267"/>
            <ac:picMk id="3" creationId="{A9341419-E287-463E-B84B-65E6B9599250}"/>
          </ac:picMkLst>
        </pc:picChg>
      </pc:sldChg>
      <pc:sldChg chg="addSp modSp new mod">
        <pc:chgData name="Rick McAlister" userId="fad37fcb1da1ebec" providerId="LiveId" clId="{BD0D0D6A-C870-41B3-919F-90CC7EE5C5F4}" dt="2021-06-07T21:21:47.538" v="53" actId="1076"/>
        <pc:sldMkLst>
          <pc:docMk/>
          <pc:sldMk cId="3523902985" sldId="268"/>
        </pc:sldMkLst>
        <pc:picChg chg="add mod">
          <ac:chgData name="Rick McAlister" userId="fad37fcb1da1ebec" providerId="LiveId" clId="{BD0D0D6A-C870-41B3-919F-90CC7EE5C5F4}" dt="2021-06-07T21:21:47.538" v="53" actId="1076"/>
          <ac:picMkLst>
            <pc:docMk/>
            <pc:sldMk cId="3523902985" sldId="268"/>
            <ac:picMk id="3" creationId="{F72C4CE7-3E32-4546-BB21-8407BE96D9D8}"/>
          </ac:picMkLst>
        </pc:picChg>
      </pc:sldChg>
      <pc:sldChg chg="addSp modSp new mod">
        <pc:chgData name="Rick McAlister" userId="fad37fcb1da1ebec" providerId="LiveId" clId="{BD0D0D6A-C870-41B3-919F-90CC7EE5C5F4}" dt="2021-06-07T21:24:46.755" v="57" actId="1076"/>
        <pc:sldMkLst>
          <pc:docMk/>
          <pc:sldMk cId="2431910170" sldId="269"/>
        </pc:sldMkLst>
        <pc:picChg chg="add mod">
          <ac:chgData name="Rick McAlister" userId="fad37fcb1da1ebec" providerId="LiveId" clId="{BD0D0D6A-C870-41B3-919F-90CC7EE5C5F4}" dt="2021-06-07T21:24:46.755" v="57" actId="1076"/>
          <ac:picMkLst>
            <pc:docMk/>
            <pc:sldMk cId="2431910170" sldId="269"/>
            <ac:picMk id="2" creationId="{FC9D2013-7BBE-45B8-B0A7-FA72178416C2}"/>
          </ac:picMkLst>
        </pc:picChg>
      </pc:sldChg>
      <pc:sldChg chg="addSp modSp new mod">
        <pc:chgData name="Rick McAlister" userId="fad37fcb1da1ebec" providerId="LiveId" clId="{BD0D0D6A-C870-41B3-919F-90CC7EE5C5F4}" dt="2021-06-09T14:46:16.698" v="62" actId="1076"/>
        <pc:sldMkLst>
          <pc:docMk/>
          <pc:sldMk cId="3865904275" sldId="270"/>
        </pc:sldMkLst>
        <pc:picChg chg="add mod">
          <ac:chgData name="Rick McAlister" userId="fad37fcb1da1ebec" providerId="LiveId" clId="{BD0D0D6A-C870-41B3-919F-90CC7EE5C5F4}" dt="2021-06-09T14:46:16.698" v="62" actId="1076"/>
          <ac:picMkLst>
            <pc:docMk/>
            <pc:sldMk cId="3865904275" sldId="270"/>
            <ac:picMk id="3" creationId="{6A2123B0-900B-4CEB-8128-8CFCD6A2AAC5}"/>
          </ac:picMkLst>
        </pc:picChg>
      </pc:sldChg>
      <pc:sldChg chg="addSp delSp modSp add mod">
        <pc:chgData name="Rick McAlister" userId="fad37fcb1da1ebec" providerId="LiveId" clId="{BD0D0D6A-C870-41B3-919F-90CC7EE5C5F4}" dt="2021-06-11T02:37:28.545" v="313" actId="1076"/>
        <pc:sldMkLst>
          <pc:docMk/>
          <pc:sldMk cId="3101356519" sldId="271"/>
        </pc:sldMkLst>
        <pc:spChg chg="mod">
          <ac:chgData name="Rick McAlister" userId="fad37fcb1da1ebec" providerId="LiveId" clId="{BD0D0D6A-C870-41B3-919F-90CC7EE5C5F4}" dt="2021-06-11T02:31:26.652" v="214" actId="1076"/>
          <ac:spMkLst>
            <pc:docMk/>
            <pc:sldMk cId="3101356519" sldId="271"/>
            <ac:spMk id="5" creationId="{3ADF937E-4D3D-4F0A-AD50-745FB54A4907}"/>
          </ac:spMkLst>
        </pc:spChg>
        <pc:spChg chg="mod">
          <ac:chgData name="Rick McAlister" userId="fad37fcb1da1ebec" providerId="LiveId" clId="{BD0D0D6A-C870-41B3-919F-90CC7EE5C5F4}" dt="2021-06-11T02:36:20.647" v="307" actId="1076"/>
          <ac:spMkLst>
            <pc:docMk/>
            <pc:sldMk cId="3101356519" sldId="271"/>
            <ac:spMk id="8" creationId="{2FD84E4E-C4EF-4B7B-BCC8-24910AAD53F8}"/>
          </ac:spMkLst>
        </pc:spChg>
        <pc:spChg chg="del">
          <ac:chgData name="Rick McAlister" userId="fad37fcb1da1ebec" providerId="LiveId" clId="{BD0D0D6A-C870-41B3-919F-90CC7EE5C5F4}" dt="2021-06-11T02:31:10.628" v="212" actId="478"/>
          <ac:spMkLst>
            <pc:docMk/>
            <pc:sldMk cId="3101356519" sldId="271"/>
            <ac:spMk id="9" creationId="{F5149CAB-A4C2-4CBA-867F-C6934E794673}"/>
          </ac:spMkLst>
        </pc:spChg>
        <pc:spChg chg="del">
          <ac:chgData name="Rick McAlister" userId="fad37fcb1da1ebec" providerId="LiveId" clId="{BD0D0D6A-C870-41B3-919F-90CC7EE5C5F4}" dt="2021-06-11T02:30:07.934" v="193" actId="478"/>
          <ac:spMkLst>
            <pc:docMk/>
            <pc:sldMk cId="3101356519" sldId="271"/>
            <ac:spMk id="10" creationId="{082A597D-D6A7-4D7F-807E-45FA8922BA62}"/>
          </ac:spMkLst>
        </pc:spChg>
        <pc:spChg chg="mod">
          <ac:chgData name="Rick McAlister" userId="fad37fcb1da1ebec" providerId="LiveId" clId="{BD0D0D6A-C870-41B3-919F-90CC7EE5C5F4}" dt="2021-06-11T02:37:28.545" v="313" actId="1076"/>
          <ac:spMkLst>
            <pc:docMk/>
            <pc:sldMk cId="3101356519" sldId="271"/>
            <ac:spMk id="11" creationId="{444DDE94-EF88-46F5-B787-C87990C1D260}"/>
          </ac:spMkLst>
        </pc:spChg>
        <pc:spChg chg="del">
          <ac:chgData name="Rick McAlister" userId="fad37fcb1da1ebec" providerId="LiveId" clId="{BD0D0D6A-C870-41B3-919F-90CC7EE5C5F4}" dt="2021-06-11T02:31:36.121" v="215" actId="478"/>
          <ac:spMkLst>
            <pc:docMk/>
            <pc:sldMk cId="3101356519" sldId="271"/>
            <ac:spMk id="12" creationId="{2134358C-564B-420B-9536-18A7981CED36}"/>
          </ac:spMkLst>
        </pc:spChg>
        <pc:spChg chg="mod">
          <ac:chgData name="Rick McAlister" userId="fad37fcb1da1ebec" providerId="LiveId" clId="{BD0D0D6A-C870-41B3-919F-90CC7EE5C5F4}" dt="2021-06-11T02:37:22.943" v="311" actId="6549"/>
          <ac:spMkLst>
            <pc:docMk/>
            <pc:sldMk cId="3101356519" sldId="271"/>
            <ac:spMk id="13" creationId="{48C7E041-0520-4198-BABA-40A3BCCBB3B5}"/>
          </ac:spMkLst>
        </pc:spChg>
        <pc:spChg chg="mod">
          <ac:chgData name="Rick McAlister" userId="fad37fcb1da1ebec" providerId="LiveId" clId="{BD0D0D6A-C870-41B3-919F-90CC7EE5C5F4}" dt="2021-06-11T02:37:20.895" v="310" actId="6549"/>
          <ac:spMkLst>
            <pc:docMk/>
            <pc:sldMk cId="3101356519" sldId="271"/>
            <ac:spMk id="15" creationId="{0A89EF8F-363D-4F72-B802-E1BD3D70E7FE}"/>
          </ac:spMkLst>
        </pc:spChg>
        <pc:spChg chg="mod ord">
          <ac:chgData name="Rick McAlister" userId="fad37fcb1da1ebec" providerId="LiveId" clId="{BD0D0D6A-C870-41B3-919F-90CC7EE5C5F4}" dt="2021-06-11T02:35:34.950" v="300" actId="166"/>
          <ac:spMkLst>
            <pc:docMk/>
            <pc:sldMk cId="3101356519" sldId="271"/>
            <ac:spMk id="16" creationId="{9B9FAB01-7858-4D3C-9492-F088086F3AB0}"/>
          </ac:spMkLst>
        </pc:spChg>
        <pc:spChg chg="mod">
          <ac:chgData name="Rick McAlister" userId="fad37fcb1da1ebec" providerId="LiveId" clId="{BD0D0D6A-C870-41B3-919F-90CC7EE5C5F4}" dt="2021-06-11T02:36:29.031" v="308" actId="1076"/>
          <ac:spMkLst>
            <pc:docMk/>
            <pc:sldMk cId="3101356519" sldId="271"/>
            <ac:spMk id="18" creationId="{DB7F2A34-F175-4A45-A9EC-A1B962CEC36B}"/>
          </ac:spMkLst>
        </pc:spChg>
        <pc:spChg chg="add mod">
          <ac:chgData name="Rick McAlister" userId="fad37fcb1da1ebec" providerId="LiveId" clId="{BD0D0D6A-C870-41B3-919F-90CC7EE5C5F4}" dt="2021-06-11T02:28:55.538" v="178" actId="1076"/>
          <ac:spMkLst>
            <pc:docMk/>
            <pc:sldMk cId="3101356519" sldId="271"/>
            <ac:spMk id="31" creationId="{506675E6-68ED-4066-B55F-53E0BCA1AE73}"/>
          </ac:spMkLst>
        </pc:spChg>
        <pc:spChg chg="add mod">
          <ac:chgData name="Rick McAlister" userId="fad37fcb1da1ebec" providerId="LiveId" clId="{BD0D0D6A-C870-41B3-919F-90CC7EE5C5F4}" dt="2021-06-11T02:33:07.399" v="236" actId="1076"/>
          <ac:spMkLst>
            <pc:docMk/>
            <pc:sldMk cId="3101356519" sldId="271"/>
            <ac:spMk id="36" creationId="{D8C0B8B3-57C6-460D-B4C2-0926AFE38557}"/>
          </ac:spMkLst>
        </pc:spChg>
        <pc:spChg chg="del mod">
          <ac:chgData name="Rick McAlister" userId="fad37fcb1da1ebec" providerId="LiveId" clId="{BD0D0D6A-C870-41B3-919F-90CC7EE5C5F4}" dt="2021-06-11T02:28:46.989" v="176" actId="478"/>
          <ac:spMkLst>
            <pc:docMk/>
            <pc:sldMk cId="3101356519" sldId="271"/>
            <ac:spMk id="41" creationId="{142BBD8B-5BB6-4B3C-9250-B6B30B06DDB5}"/>
          </ac:spMkLst>
        </pc:spChg>
        <pc:spChg chg="del">
          <ac:chgData name="Rick McAlister" userId="fad37fcb1da1ebec" providerId="LiveId" clId="{BD0D0D6A-C870-41B3-919F-90CC7EE5C5F4}" dt="2021-06-11T02:37:25.596" v="312" actId="478"/>
          <ac:spMkLst>
            <pc:docMk/>
            <pc:sldMk cId="3101356519" sldId="271"/>
            <ac:spMk id="45" creationId="{08469E96-0E0A-4C9D-A710-CA8BF3BCA99B}"/>
          </ac:spMkLst>
        </pc:spChg>
        <pc:spChg chg="add mod ord">
          <ac:chgData name="Rick McAlister" userId="fad37fcb1da1ebec" providerId="LiveId" clId="{BD0D0D6A-C870-41B3-919F-90CC7EE5C5F4}" dt="2021-06-11T02:35:40.623" v="301" actId="1076"/>
          <ac:spMkLst>
            <pc:docMk/>
            <pc:sldMk cId="3101356519" sldId="271"/>
            <ac:spMk id="50" creationId="{E8A26D19-0E78-4517-90ED-E45FF1C76449}"/>
          </ac:spMkLst>
        </pc:spChg>
        <pc:spChg chg="add mod ord">
          <ac:chgData name="Rick McAlister" userId="fad37fcb1da1ebec" providerId="LiveId" clId="{BD0D0D6A-C870-41B3-919F-90CC7EE5C5F4}" dt="2021-06-11T02:35:43.477" v="302" actId="1076"/>
          <ac:spMkLst>
            <pc:docMk/>
            <pc:sldMk cId="3101356519" sldId="271"/>
            <ac:spMk id="51" creationId="{4BC26929-3270-449A-93CF-005545E07D3E}"/>
          </ac:spMkLst>
        </pc:spChg>
        <pc:spChg chg="mod">
          <ac:chgData name="Rick McAlister" userId="fad37fcb1da1ebec" providerId="LiveId" clId="{BD0D0D6A-C870-41B3-919F-90CC7EE5C5F4}" dt="2021-06-11T02:28:25.246" v="170" actId="20577"/>
          <ac:spMkLst>
            <pc:docMk/>
            <pc:sldMk cId="3101356519" sldId="271"/>
            <ac:spMk id="70" creationId="{5F8B6B7E-365A-4B1E-87AB-BE07EE975115}"/>
          </ac:spMkLst>
        </pc:spChg>
        <pc:spChg chg="mod">
          <ac:chgData name="Rick McAlister" userId="fad37fcb1da1ebec" providerId="LiveId" clId="{BD0D0D6A-C870-41B3-919F-90CC7EE5C5F4}" dt="2021-06-11T02:29:16.112" v="190" actId="6549"/>
          <ac:spMkLst>
            <pc:docMk/>
            <pc:sldMk cId="3101356519" sldId="271"/>
            <ac:spMk id="94" creationId="{4AFC93D8-5690-4B25-9E9A-ABF45027B98D}"/>
          </ac:spMkLst>
        </pc:spChg>
        <pc:spChg chg="del">
          <ac:chgData name="Rick McAlister" userId="fad37fcb1da1ebec" providerId="LiveId" clId="{BD0D0D6A-C870-41B3-919F-90CC7EE5C5F4}" dt="2021-06-11T02:28:59.389" v="179" actId="478"/>
          <ac:spMkLst>
            <pc:docMk/>
            <pc:sldMk cId="3101356519" sldId="271"/>
            <ac:spMk id="115" creationId="{CAA3B8B8-BDB7-4646-B6DA-F9DB53EEDF53}"/>
          </ac:spMkLst>
        </pc:spChg>
        <pc:spChg chg="mod">
          <ac:chgData name="Rick McAlister" userId="fad37fcb1da1ebec" providerId="LiveId" clId="{BD0D0D6A-C870-41B3-919F-90CC7EE5C5F4}" dt="2021-06-11T02:29:21.722" v="191" actId="1076"/>
          <ac:spMkLst>
            <pc:docMk/>
            <pc:sldMk cId="3101356519" sldId="271"/>
            <ac:spMk id="131" creationId="{173CA324-14B1-4142-8F9F-A1CDA8BEDE51}"/>
          </ac:spMkLst>
        </pc:spChg>
        <pc:cxnChg chg="mod">
          <ac:chgData name="Rick McAlister" userId="fad37fcb1da1ebec" providerId="LiveId" clId="{BD0D0D6A-C870-41B3-919F-90CC7EE5C5F4}" dt="2021-06-11T02:37:28.545" v="313" actId="1076"/>
          <ac:cxnSpMkLst>
            <pc:docMk/>
            <pc:sldMk cId="3101356519" sldId="271"/>
            <ac:cxnSpMk id="22" creationId="{DE0D0BE9-673E-4EB3-906A-64E4ED3D57A1}"/>
          </ac:cxnSpMkLst>
        </pc:cxnChg>
        <pc:cxnChg chg="mod">
          <ac:chgData name="Rick McAlister" userId="fad37fcb1da1ebec" providerId="LiveId" clId="{BD0D0D6A-C870-41B3-919F-90CC7EE5C5F4}" dt="2021-06-11T02:28:46.989" v="176" actId="478"/>
          <ac:cxnSpMkLst>
            <pc:docMk/>
            <pc:sldMk cId="3101356519" sldId="271"/>
            <ac:cxnSpMk id="26" creationId="{24399D08-C45C-4134-9F64-AA878A7CB198}"/>
          </ac:cxnSpMkLst>
        </pc:cxnChg>
        <pc:cxnChg chg="mod">
          <ac:chgData name="Rick McAlister" userId="fad37fcb1da1ebec" providerId="LiveId" clId="{BD0D0D6A-C870-41B3-919F-90CC7EE5C5F4}" dt="2021-06-11T02:33:13.465" v="237" actId="14100"/>
          <ac:cxnSpMkLst>
            <pc:docMk/>
            <pc:sldMk cId="3101356519" sldId="271"/>
            <ac:cxnSpMk id="30" creationId="{05D8C441-8635-415D-A118-64A40C1D5498}"/>
          </ac:cxnSpMkLst>
        </pc:cxnChg>
        <pc:cxnChg chg="del mod">
          <ac:chgData name="Rick McAlister" userId="fad37fcb1da1ebec" providerId="LiveId" clId="{BD0D0D6A-C870-41B3-919F-90CC7EE5C5F4}" dt="2021-06-11T02:30:10.963" v="195" actId="478"/>
          <ac:cxnSpMkLst>
            <pc:docMk/>
            <pc:sldMk cId="3101356519" sldId="271"/>
            <ac:cxnSpMk id="33" creationId="{59ED882A-DD3C-4F23-8719-21D1622A9D25}"/>
          </ac:cxnSpMkLst>
        </pc:cxnChg>
        <pc:cxnChg chg="mod">
          <ac:chgData name="Rick McAlister" userId="fad37fcb1da1ebec" providerId="LiveId" clId="{BD0D0D6A-C870-41B3-919F-90CC7EE5C5F4}" dt="2021-06-11T02:31:36.121" v="215" actId="478"/>
          <ac:cxnSpMkLst>
            <pc:docMk/>
            <pc:sldMk cId="3101356519" sldId="271"/>
            <ac:cxnSpMk id="40" creationId="{DD8DBD36-D489-47CC-85FD-3A2381D79A62}"/>
          </ac:cxnSpMkLst>
        </pc:cxnChg>
        <pc:cxnChg chg="del mod">
          <ac:chgData name="Rick McAlister" userId="fad37fcb1da1ebec" providerId="LiveId" clId="{BD0D0D6A-C870-41B3-919F-90CC7EE5C5F4}" dt="2021-06-11T02:33:31.613" v="240" actId="478"/>
          <ac:cxnSpMkLst>
            <pc:docMk/>
            <pc:sldMk cId="3101356519" sldId="271"/>
            <ac:cxnSpMk id="42" creationId="{0B98DD50-5541-4002-A29A-E1E7D363A892}"/>
          </ac:cxnSpMkLst>
        </pc:cxnChg>
        <pc:cxnChg chg="mod">
          <ac:chgData name="Rick McAlister" userId="fad37fcb1da1ebec" providerId="LiveId" clId="{BD0D0D6A-C870-41B3-919F-90CC7EE5C5F4}" dt="2021-06-11T02:36:20.647" v="307" actId="1076"/>
          <ac:cxnSpMkLst>
            <pc:docMk/>
            <pc:sldMk cId="3101356519" sldId="271"/>
            <ac:cxnSpMk id="47" creationId="{48E29418-BF5D-4B51-A278-17A0FD130D59}"/>
          </ac:cxnSpMkLst>
        </pc:cxnChg>
        <pc:cxnChg chg="del mod">
          <ac:chgData name="Rick McAlister" userId="fad37fcb1da1ebec" providerId="LiveId" clId="{BD0D0D6A-C870-41B3-919F-90CC7EE5C5F4}" dt="2021-06-11T02:30:09.643" v="194" actId="478"/>
          <ac:cxnSpMkLst>
            <pc:docMk/>
            <pc:sldMk cId="3101356519" sldId="271"/>
            <ac:cxnSpMk id="49" creationId="{85AB4AD9-C2AE-4199-8B46-B9B60163C061}"/>
          </ac:cxnSpMkLst>
        </pc:cxnChg>
        <pc:cxnChg chg="mod ord">
          <ac:chgData name="Rick McAlister" userId="fad37fcb1da1ebec" providerId="LiveId" clId="{BD0D0D6A-C870-41B3-919F-90CC7EE5C5F4}" dt="2021-06-11T02:36:29.031" v="308" actId="1076"/>
          <ac:cxnSpMkLst>
            <pc:docMk/>
            <pc:sldMk cId="3101356519" sldId="271"/>
            <ac:cxnSpMk id="56" creationId="{36386FE8-2029-416B-B1F6-7FF393CC06BD}"/>
          </ac:cxnSpMkLst>
        </pc:cxnChg>
        <pc:cxnChg chg="mod">
          <ac:chgData name="Rick McAlister" userId="fad37fcb1da1ebec" providerId="LiveId" clId="{BD0D0D6A-C870-41B3-919F-90CC7EE5C5F4}" dt="2021-06-11T02:31:26.652" v="214" actId="1076"/>
          <ac:cxnSpMkLst>
            <pc:docMk/>
            <pc:sldMk cId="3101356519" sldId="271"/>
            <ac:cxnSpMk id="104" creationId="{8BA0FF3A-E7E3-467F-B4B5-BA95CF71D187}"/>
          </ac:cxnSpMkLst>
        </pc:cxnChg>
        <pc:cxnChg chg="mod">
          <ac:chgData name="Rick McAlister" userId="fad37fcb1da1ebec" providerId="LiveId" clId="{BD0D0D6A-C870-41B3-919F-90CC7EE5C5F4}" dt="2021-06-11T02:29:21.722" v="191" actId="1076"/>
          <ac:cxnSpMkLst>
            <pc:docMk/>
            <pc:sldMk cId="3101356519" sldId="271"/>
            <ac:cxnSpMk id="114" creationId="{22975DAD-E45F-4606-A0F6-C205C054E431}"/>
          </ac:cxnSpMkLst>
        </pc:cxnChg>
      </pc:sldChg>
      <pc:sldChg chg="addSp delSp modSp add mod ord">
        <pc:chgData name="Rick McAlister" userId="fad37fcb1da1ebec" providerId="LiveId" clId="{BD0D0D6A-C870-41B3-919F-90CC7EE5C5F4}" dt="2021-06-11T02:28:08.784" v="159" actId="20577"/>
        <pc:sldMkLst>
          <pc:docMk/>
          <pc:sldMk cId="1175492447" sldId="272"/>
        </pc:sldMkLst>
        <pc:spChg chg="add mod">
          <ac:chgData name="Rick McAlister" userId="fad37fcb1da1ebec" providerId="LiveId" clId="{BD0D0D6A-C870-41B3-919F-90CC7EE5C5F4}" dt="2021-06-11T02:26:28.365" v="144" actId="1076"/>
          <ac:spMkLst>
            <pc:docMk/>
            <pc:sldMk cId="1175492447" sldId="272"/>
            <ac:spMk id="21" creationId="{79F72A03-4EDF-4882-A0DB-26258F76D100}"/>
          </ac:spMkLst>
        </pc:spChg>
        <pc:spChg chg="add mod">
          <ac:chgData name="Rick McAlister" userId="fad37fcb1da1ebec" providerId="LiveId" clId="{BD0D0D6A-C870-41B3-919F-90CC7EE5C5F4}" dt="2021-06-11T02:28:08.784" v="159" actId="20577"/>
          <ac:spMkLst>
            <pc:docMk/>
            <pc:sldMk cId="1175492447" sldId="272"/>
            <ac:spMk id="36" creationId="{CF03A5EE-C6EA-48CB-AB2D-E01E6DEE1714}"/>
          </ac:spMkLst>
        </pc:spChg>
        <pc:spChg chg="add mod">
          <ac:chgData name="Rick McAlister" userId="fad37fcb1da1ebec" providerId="LiveId" clId="{BD0D0D6A-C870-41B3-919F-90CC7EE5C5F4}" dt="2021-06-11T02:26:53.777" v="150" actId="14100"/>
          <ac:spMkLst>
            <pc:docMk/>
            <pc:sldMk cId="1175492447" sldId="272"/>
            <ac:spMk id="43" creationId="{59666101-68D6-40B9-BB0F-33958F1A001E}"/>
          </ac:spMkLst>
        </pc:spChg>
        <pc:spChg chg="add mod">
          <ac:chgData name="Rick McAlister" userId="fad37fcb1da1ebec" providerId="LiveId" clId="{BD0D0D6A-C870-41B3-919F-90CC7EE5C5F4}" dt="2021-06-11T02:26:59.021" v="151" actId="14100"/>
          <ac:spMkLst>
            <pc:docMk/>
            <pc:sldMk cId="1175492447" sldId="272"/>
            <ac:spMk id="44" creationId="{B74343ED-EF02-4DF1-86E3-94C1215FB70A}"/>
          </ac:spMkLst>
        </pc:spChg>
        <pc:spChg chg="del">
          <ac:chgData name="Rick McAlister" userId="fad37fcb1da1ebec" providerId="LiveId" clId="{BD0D0D6A-C870-41B3-919F-90CC7EE5C5F4}" dt="2021-06-11T02:27:25.259" v="152" actId="478"/>
          <ac:spMkLst>
            <pc:docMk/>
            <pc:sldMk cId="1175492447" sldId="272"/>
            <ac:spMk id="45" creationId="{08469E96-0E0A-4C9D-A710-CA8BF3BCA99B}"/>
          </ac:spMkLst>
        </pc:spChg>
        <pc:spChg chg="add mod">
          <ac:chgData name="Rick McAlister" userId="fad37fcb1da1ebec" providerId="LiveId" clId="{BD0D0D6A-C870-41B3-919F-90CC7EE5C5F4}" dt="2021-06-11T02:27:36.782" v="154" actId="1076"/>
          <ac:spMkLst>
            <pc:docMk/>
            <pc:sldMk cId="1175492447" sldId="272"/>
            <ac:spMk id="48" creationId="{7CA5F5F3-6131-46EC-A7AD-BA2FDE6C7823}"/>
          </ac:spMkLst>
        </pc:spChg>
        <pc:spChg chg="add mod">
          <ac:chgData name="Rick McAlister" userId="fad37fcb1da1ebec" providerId="LiveId" clId="{BD0D0D6A-C870-41B3-919F-90CC7EE5C5F4}" dt="2021-06-11T02:27:36.782" v="154" actId="1076"/>
          <ac:spMkLst>
            <pc:docMk/>
            <pc:sldMk cId="1175492447" sldId="272"/>
            <ac:spMk id="50" creationId="{20460CCA-569D-451F-9F53-33844E028878}"/>
          </ac:spMkLst>
        </pc:spChg>
        <pc:spChg chg="add mod">
          <ac:chgData name="Rick McAlister" userId="fad37fcb1da1ebec" providerId="LiveId" clId="{BD0D0D6A-C870-41B3-919F-90CC7EE5C5F4}" dt="2021-06-11T02:27:36.782" v="154" actId="1076"/>
          <ac:spMkLst>
            <pc:docMk/>
            <pc:sldMk cId="1175492447" sldId="272"/>
            <ac:spMk id="51" creationId="{36AD80B0-0A58-43A3-9773-B8564B6B093A}"/>
          </ac:spMkLst>
        </pc:spChg>
        <pc:spChg chg="mod">
          <ac:chgData name="Rick McAlister" userId="fad37fcb1da1ebec" providerId="LiveId" clId="{BD0D0D6A-C870-41B3-919F-90CC7EE5C5F4}" dt="2021-06-11T02:25:28.438" v="137" actId="20577"/>
          <ac:spMkLst>
            <pc:docMk/>
            <pc:sldMk cId="1175492447" sldId="272"/>
            <ac:spMk id="70" creationId="{5F8B6B7E-365A-4B1E-87AB-BE07EE975115}"/>
          </ac:spMkLst>
        </pc:spChg>
        <pc:spChg chg="mod">
          <ac:chgData name="Rick McAlister" userId="fad37fcb1da1ebec" providerId="LiveId" clId="{BD0D0D6A-C870-41B3-919F-90CC7EE5C5F4}" dt="2021-06-11T02:24:45.413" v="99" actId="1076"/>
          <ac:spMkLst>
            <pc:docMk/>
            <pc:sldMk cId="1175492447" sldId="272"/>
            <ac:spMk id="94" creationId="{4AFC93D8-5690-4B25-9E9A-ABF45027B98D}"/>
          </ac:spMkLst>
        </pc:spChg>
        <pc:spChg chg="del mod">
          <ac:chgData name="Rick McAlister" userId="fad37fcb1da1ebec" providerId="LiveId" clId="{BD0D0D6A-C870-41B3-919F-90CC7EE5C5F4}" dt="2021-06-11T02:26:11.877" v="142" actId="478"/>
          <ac:spMkLst>
            <pc:docMk/>
            <pc:sldMk cId="1175492447" sldId="272"/>
            <ac:spMk id="115" creationId="{CAA3B8B8-BDB7-4646-B6DA-F9DB53EEDF53}"/>
          </ac:spMkLst>
        </pc:spChg>
        <pc:spChg chg="mod">
          <ac:chgData name="Rick McAlister" userId="fad37fcb1da1ebec" providerId="LiveId" clId="{BD0D0D6A-C870-41B3-919F-90CC7EE5C5F4}" dt="2021-06-11T02:25:45.596" v="140" actId="1076"/>
          <ac:spMkLst>
            <pc:docMk/>
            <pc:sldMk cId="1175492447" sldId="272"/>
            <ac:spMk id="131" creationId="{173CA324-14B1-4142-8F9F-A1CDA8BEDE51}"/>
          </ac:spMkLst>
        </pc:spChg>
        <pc:cxnChg chg="mod">
          <ac:chgData name="Rick McAlister" userId="fad37fcb1da1ebec" providerId="LiveId" clId="{BD0D0D6A-C870-41B3-919F-90CC7EE5C5F4}" dt="2021-06-11T02:24:45.413" v="99" actId="1076"/>
          <ac:cxnSpMkLst>
            <pc:docMk/>
            <pc:sldMk cId="1175492447" sldId="272"/>
            <ac:cxnSpMk id="22" creationId="{DE0D0BE9-673E-4EB3-906A-64E4ED3D57A1}"/>
          </ac:cxnSpMkLst>
        </pc:cxnChg>
        <pc:cxnChg chg="mod">
          <ac:chgData name="Rick McAlister" userId="fad37fcb1da1ebec" providerId="LiveId" clId="{BD0D0D6A-C870-41B3-919F-90CC7EE5C5F4}" dt="2021-06-11T02:24:45.413" v="99" actId="1076"/>
          <ac:cxnSpMkLst>
            <pc:docMk/>
            <pc:sldMk cId="1175492447" sldId="272"/>
            <ac:cxnSpMk id="30" creationId="{05D8C441-8635-415D-A118-64A40C1D5498}"/>
          </ac:cxnSpMkLst>
        </pc:cxnChg>
        <pc:cxnChg chg="mod">
          <ac:chgData name="Rick McAlister" userId="fad37fcb1da1ebec" providerId="LiveId" clId="{BD0D0D6A-C870-41B3-919F-90CC7EE5C5F4}" dt="2021-06-11T02:24:45.413" v="99" actId="1076"/>
          <ac:cxnSpMkLst>
            <pc:docMk/>
            <pc:sldMk cId="1175492447" sldId="272"/>
            <ac:cxnSpMk id="33" creationId="{59ED882A-DD3C-4F23-8719-21D1622A9D25}"/>
          </ac:cxnSpMkLst>
        </pc:cxnChg>
        <pc:cxnChg chg="add mod">
          <ac:chgData name="Rick McAlister" userId="fad37fcb1da1ebec" providerId="LiveId" clId="{BD0D0D6A-C870-41B3-919F-90CC7EE5C5F4}" dt="2021-06-11T02:25:40.500" v="139" actId="14100"/>
          <ac:cxnSpMkLst>
            <pc:docMk/>
            <pc:sldMk cId="1175492447" sldId="272"/>
            <ac:cxnSpMk id="37" creationId="{3FD89F53-62EE-42FB-A42A-1C7BB1A2519A}"/>
          </ac:cxnSpMkLst>
        </pc:cxnChg>
        <pc:cxnChg chg="mod">
          <ac:chgData name="Rick McAlister" userId="fad37fcb1da1ebec" providerId="LiveId" clId="{BD0D0D6A-C870-41B3-919F-90CC7EE5C5F4}" dt="2021-06-11T02:24:45.413" v="99" actId="1076"/>
          <ac:cxnSpMkLst>
            <pc:docMk/>
            <pc:sldMk cId="1175492447" sldId="272"/>
            <ac:cxnSpMk id="46" creationId="{23E30D64-18F9-4CB7-9628-094268EC20DA}"/>
          </ac:cxnSpMkLst>
        </pc:cxnChg>
        <pc:cxnChg chg="mod">
          <ac:chgData name="Rick McAlister" userId="fad37fcb1da1ebec" providerId="LiveId" clId="{BD0D0D6A-C870-41B3-919F-90CC7EE5C5F4}" dt="2021-06-11T02:24:45.413" v="99" actId="1076"/>
          <ac:cxnSpMkLst>
            <pc:docMk/>
            <pc:sldMk cId="1175492447" sldId="272"/>
            <ac:cxnSpMk id="104" creationId="{8BA0FF3A-E7E3-467F-B4B5-BA95CF71D187}"/>
          </ac:cxnSpMkLst>
        </pc:cxnChg>
        <pc:cxnChg chg="mod">
          <ac:chgData name="Rick McAlister" userId="fad37fcb1da1ebec" providerId="LiveId" clId="{BD0D0D6A-C870-41B3-919F-90CC7EE5C5F4}" dt="2021-06-11T02:25:45.596" v="140" actId="1076"/>
          <ac:cxnSpMkLst>
            <pc:docMk/>
            <pc:sldMk cId="1175492447" sldId="272"/>
            <ac:cxnSpMk id="114" creationId="{22975DAD-E45F-4606-A0F6-C205C054E431}"/>
          </ac:cxnSpMkLst>
        </pc:cxnChg>
      </pc:sldChg>
    </pc:docChg>
  </pc:docChgLst>
  <pc:docChgLst>
    <pc:chgData name="Rick McAlister" userId="fad37fcb1da1ebec" providerId="LiveId" clId="{9456FAF7-D5D6-4F5E-81FD-8BD72C757AE6}"/>
    <pc:docChg chg="undo custSel addSld modSld sldOrd">
      <pc:chgData name="Rick McAlister" userId="fad37fcb1da1ebec" providerId="LiveId" clId="{9456FAF7-D5D6-4F5E-81FD-8BD72C757AE6}" dt="2021-03-16T20:02:40.179" v="2912" actId="1076"/>
      <pc:docMkLst>
        <pc:docMk/>
      </pc:docMkLst>
      <pc:sldChg chg="addSp delSp modSp mod ord">
        <pc:chgData name="Rick McAlister" userId="fad37fcb1da1ebec" providerId="LiveId" clId="{9456FAF7-D5D6-4F5E-81FD-8BD72C757AE6}" dt="2021-03-16T05:43:50.715" v="1902" actId="478"/>
        <pc:sldMkLst>
          <pc:docMk/>
          <pc:sldMk cId="1587996643" sldId="257"/>
        </pc:sldMkLst>
        <pc:spChg chg="mod">
          <ac:chgData name="Rick McAlister" userId="fad37fcb1da1ebec" providerId="LiveId" clId="{9456FAF7-D5D6-4F5E-81FD-8BD72C757AE6}" dt="2021-03-13T06:50:02.942" v="1827" actId="255"/>
          <ac:spMkLst>
            <pc:docMk/>
            <pc:sldMk cId="1587996643" sldId="257"/>
            <ac:spMk id="5" creationId="{3ADF937E-4D3D-4F0A-AD50-745FB54A4907}"/>
          </ac:spMkLst>
        </pc:spChg>
        <pc:spChg chg="mod">
          <ac:chgData name="Rick McAlister" userId="fad37fcb1da1ebec" providerId="LiveId" clId="{9456FAF7-D5D6-4F5E-81FD-8BD72C757AE6}" dt="2021-03-13T06:47:43.758" v="1812" actId="1076"/>
          <ac:spMkLst>
            <pc:docMk/>
            <pc:sldMk cId="1587996643" sldId="257"/>
            <ac:spMk id="8" creationId="{2FD84E4E-C4EF-4B7B-BCC8-24910AAD53F8}"/>
          </ac:spMkLst>
        </pc:spChg>
        <pc:spChg chg="mod">
          <ac:chgData name="Rick McAlister" userId="fad37fcb1da1ebec" providerId="LiveId" clId="{9456FAF7-D5D6-4F5E-81FD-8BD72C757AE6}" dt="2021-03-13T06:48:45.005" v="1816" actId="6549"/>
          <ac:spMkLst>
            <pc:docMk/>
            <pc:sldMk cId="1587996643" sldId="257"/>
            <ac:spMk id="9" creationId="{F5149CAB-A4C2-4CBA-867F-C6934E794673}"/>
          </ac:spMkLst>
        </pc:spChg>
        <pc:spChg chg="mod">
          <ac:chgData name="Rick McAlister" userId="fad37fcb1da1ebec" providerId="LiveId" clId="{9456FAF7-D5D6-4F5E-81FD-8BD72C757AE6}" dt="2021-03-13T06:48:48.160" v="1817" actId="6549"/>
          <ac:spMkLst>
            <pc:docMk/>
            <pc:sldMk cId="1587996643" sldId="257"/>
            <ac:spMk id="10" creationId="{082A597D-D6A7-4D7F-807E-45FA8922BA62}"/>
          </ac:spMkLst>
        </pc:spChg>
        <pc:spChg chg="mod">
          <ac:chgData name="Rick McAlister" userId="fad37fcb1da1ebec" providerId="LiveId" clId="{9456FAF7-D5D6-4F5E-81FD-8BD72C757AE6}" dt="2021-03-13T06:50:11.961" v="1829" actId="255"/>
          <ac:spMkLst>
            <pc:docMk/>
            <pc:sldMk cId="1587996643" sldId="257"/>
            <ac:spMk id="11" creationId="{444DDE94-EF88-46F5-B787-C87990C1D260}"/>
          </ac:spMkLst>
        </pc:spChg>
        <pc:spChg chg="mod">
          <ac:chgData name="Rick McAlister" userId="fad37fcb1da1ebec" providerId="LiveId" clId="{9456FAF7-D5D6-4F5E-81FD-8BD72C757AE6}" dt="2021-03-13T06:48:42.162" v="1815" actId="6549"/>
          <ac:spMkLst>
            <pc:docMk/>
            <pc:sldMk cId="1587996643" sldId="257"/>
            <ac:spMk id="12" creationId="{2134358C-564B-420B-9536-18A7981CED36}"/>
          </ac:spMkLst>
        </pc:spChg>
        <pc:spChg chg="mod">
          <ac:chgData name="Rick McAlister" userId="fad37fcb1da1ebec" providerId="LiveId" clId="{9456FAF7-D5D6-4F5E-81FD-8BD72C757AE6}" dt="2021-03-13T06:49:33.228" v="1822" actId="14100"/>
          <ac:spMkLst>
            <pc:docMk/>
            <pc:sldMk cId="1587996643" sldId="257"/>
            <ac:spMk id="13" creationId="{48C7E041-0520-4198-BABA-40A3BCCBB3B5}"/>
          </ac:spMkLst>
        </pc:spChg>
        <pc:spChg chg="mod">
          <ac:chgData name="Rick McAlister" userId="fad37fcb1da1ebec" providerId="LiveId" clId="{9456FAF7-D5D6-4F5E-81FD-8BD72C757AE6}" dt="2021-03-13T06:48:55.565" v="1820" actId="6549"/>
          <ac:spMkLst>
            <pc:docMk/>
            <pc:sldMk cId="1587996643" sldId="257"/>
            <ac:spMk id="14" creationId="{DF41F729-1722-46AA-97BA-25ABC58AA125}"/>
          </ac:spMkLst>
        </pc:spChg>
        <pc:spChg chg="mod">
          <ac:chgData name="Rick McAlister" userId="fad37fcb1da1ebec" providerId="LiveId" clId="{9456FAF7-D5D6-4F5E-81FD-8BD72C757AE6}" dt="2021-03-13T06:48:53.222" v="1819" actId="6549"/>
          <ac:spMkLst>
            <pc:docMk/>
            <pc:sldMk cId="1587996643" sldId="257"/>
            <ac:spMk id="15" creationId="{0A89EF8F-363D-4F72-B802-E1BD3D70E7FE}"/>
          </ac:spMkLst>
        </pc:spChg>
        <pc:spChg chg="mod">
          <ac:chgData name="Rick McAlister" userId="fad37fcb1da1ebec" providerId="LiveId" clId="{9456FAF7-D5D6-4F5E-81FD-8BD72C757AE6}" dt="2021-03-13T06:48:50.550" v="1818" actId="6549"/>
          <ac:spMkLst>
            <pc:docMk/>
            <pc:sldMk cId="1587996643" sldId="257"/>
            <ac:spMk id="16" creationId="{9B9FAB01-7858-4D3C-9492-F088086F3AB0}"/>
          </ac:spMkLst>
        </pc:spChg>
        <pc:spChg chg="mod">
          <ac:chgData name="Rick McAlister" userId="fad37fcb1da1ebec" providerId="LiveId" clId="{9456FAF7-D5D6-4F5E-81FD-8BD72C757AE6}" dt="2021-03-13T06:49:42.710" v="1824" actId="14100"/>
          <ac:spMkLst>
            <pc:docMk/>
            <pc:sldMk cId="1587996643" sldId="257"/>
            <ac:spMk id="18" creationId="{DB7F2A34-F175-4A45-A9EC-A1B962CEC36B}"/>
          </ac:spMkLst>
        </pc:spChg>
        <pc:spChg chg="mod">
          <ac:chgData name="Rick McAlister" userId="fad37fcb1da1ebec" providerId="LiveId" clId="{9456FAF7-D5D6-4F5E-81FD-8BD72C757AE6}" dt="2021-03-13T06:49:51.755" v="1826" actId="14100"/>
          <ac:spMkLst>
            <pc:docMk/>
            <pc:sldMk cId="1587996643" sldId="257"/>
            <ac:spMk id="19" creationId="{A4551992-FC78-4493-BC89-D1644225820B}"/>
          </ac:spMkLst>
        </pc:spChg>
        <pc:spChg chg="del">
          <ac:chgData name="Rick McAlister" userId="fad37fcb1da1ebec" providerId="LiveId" clId="{9456FAF7-D5D6-4F5E-81FD-8BD72C757AE6}" dt="2021-03-10T15:37:35.812" v="0" actId="478"/>
          <ac:spMkLst>
            <pc:docMk/>
            <pc:sldMk cId="1587996643" sldId="257"/>
            <ac:spMk id="20" creationId="{16469358-6FED-4163-8B49-5998C45041CA}"/>
          </ac:spMkLst>
        </pc:spChg>
        <pc:spChg chg="add del mod">
          <ac:chgData name="Rick McAlister" userId="fad37fcb1da1ebec" providerId="LiveId" clId="{9456FAF7-D5D6-4F5E-81FD-8BD72C757AE6}" dt="2021-03-12T17:09:14.475" v="1431"/>
          <ac:spMkLst>
            <pc:docMk/>
            <pc:sldMk cId="1587996643" sldId="257"/>
            <ac:spMk id="34" creationId="{210B959D-0C70-442C-9C27-D08F40A43E42}"/>
          </ac:spMkLst>
        </pc:spChg>
        <pc:spChg chg="add del mod">
          <ac:chgData name="Rick McAlister" userId="fad37fcb1da1ebec" providerId="LiveId" clId="{9456FAF7-D5D6-4F5E-81FD-8BD72C757AE6}" dt="2021-03-12T17:09:14.475" v="1431"/>
          <ac:spMkLst>
            <pc:docMk/>
            <pc:sldMk cId="1587996643" sldId="257"/>
            <ac:spMk id="35" creationId="{D3FFC502-72E5-4145-824D-C8B001BED6E6}"/>
          </ac:spMkLst>
        </pc:spChg>
        <pc:spChg chg="add del mod">
          <ac:chgData name="Rick McAlister" userId="fad37fcb1da1ebec" providerId="LiveId" clId="{9456FAF7-D5D6-4F5E-81FD-8BD72C757AE6}" dt="2021-03-16T05:43:50.715" v="1902" actId="478"/>
          <ac:spMkLst>
            <pc:docMk/>
            <pc:sldMk cId="1587996643" sldId="257"/>
            <ac:spMk id="36" creationId="{F3153CD6-2087-43F1-98AF-A5748D972FAE}"/>
          </ac:spMkLst>
        </pc:spChg>
        <pc:spChg chg="add mod">
          <ac:chgData name="Rick McAlister" userId="fad37fcb1da1ebec" providerId="LiveId" clId="{9456FAF7-D5D6-4F5E-81FD-8BD72C757AE6}" dt="2021-03-13T06:50:08.354" v="1828" actId="255"/>
          <ac:spMkLst>
            <pc:docMk/>
            <pc:sldMk cId="1587996643" sldId="257"/>
            <ac:spMk id="41" creationId="{142BBD8B-5BB6-4B3C-9250-B6B30B06DDB5}"/>
          </ac:spMkLst>
        </pc:spChg>
        <pc:spChg chg="mod">
          <ac:chgData name="Rick McAlister" userId="fad37fcb1da1ebec" providerId="LiveId" clId="{9456FAF7-D5D6-4F5E-81FD-8BD72C757AE6}" dt="2021-03-13T06:46:48.816" v="1810" actId="207"/>
          <ac:spMkLst>
            <pc:docMk/>
            <pc:sldMk cId="1587996643" sldId="257"/>
            <ac:spMk id="45" creationId="{08469E96-0E0A-4C9D-A710-CA8BF3BCA99B}"/>
          </ac:spMkLst>
        </pc:spChg>
        <pc:spChg chg="add mod">
          <ac:chgData name="Rick McAlister" userId="fad37fcb1da1ebec" providerId="LiveId" clId="{9456FAF7-D5D6-4F5E-81FD-8BD72C757AE6}" dt="2021-03-13T06:48:37.975" v="1814" actId="6549"/>
          <ac:spMkLst>
            <pc:docMk/>
            <pc:sldMk cId="1587996643" sldId="257"/>
            <ac:spMk id="70" creationId="{5F8B6B7E-365A-4B1E-87AB-BE07EE975115}"/>
          </ac:spMkLst>
        </pc:spChg>
        <pc:cxnChg chg="mod">
          <ac:chgData name="Rick McAlister" userId="fad37fcb1da1ebec" providerId="LiveId" clId="{9456FAF7-D5D6-4F5E-81FD-8BD72C757AE6}" dt="2021-03-12T17:16:46.971" v="1571" actId="1076"/>
          <ac:cxnSpMkLst>
            <pc:docMk/>
            <pc:sldMk cId="1587996643" sldId="257"/>
            <ac:cxnSpMk id="22" creationId="{DE0D0BE9-673E-4EB3-906A-64E4ED3D57A1}"/>
          </ac:cxnSpMkLst>
        </pc:cxnChg>
        <pc:cxnChg chg="mod">
          <ac:chgData name="Rick McAlister" userId="fad37fcb1da1ebec" providerId="LiveId" clId="{9456FAF7-D5D6-4F5E-81FD-8BD72C757AE6}" dt="2021-03-13T06:48:04.456" v="1813" actId="1076"/>
          <ac:cxnSpMkLst>
            <pc:docMk/>
            <pc:sldMk cId="1587996643" sldId="257"/>
            <ac:cxnSpMk id="26" creationId="{24399D08-C45C-4134-9F64-AA878A7CB198}"/>
          </ac:cxnSpMkLst>
        </pc:cxnChg>
        <pc:cxnChg chg="mod">
          <ac:chgData name="Rick McAlister" userId="fad37fcb1da1ebec" providerId="LiveId" clId="{9456FAF7-D5D6-4F5E-81FD-8BD72C757AE6}" dt="2021-03-12T17:17:22.298" v="1575" actId="14100"/>
          <ac:cxnSpMkLst>
            <pc:docMk/>
            <pc:sldMk cId="1587996643" sldId="257"/>
            <ac:cxnSpMk id="30" creationId="{05D8C441-8635-415D-A118-64A40C1D5498}"/>
          </ac:cxnSpMkLst>
        </pc:cxnChg>
        <pc:cxnChg chg="mod">
          <ac:chgData name="Rick McAlister" userId="fad37fcb1da1ebec" providerId="LiveId" clId="{9456FAF7-D5D6-4F5E-81FD-8BD72C757AE6}" dt="2021-03-12T17:17:13.154" v="1574" actId="14100"/>
          <ac:cxnSpMkLst>
            <pc:docMk/>
            <pc:sldMk cId="1587996643" sldId="257"/>
            <ac:cxnSpMk id="33" creationId="{59ED882A-DD3C-4F23-8719-21D1622A9D25}"/>
          </ac:cxnSpMkLst>
        </pc:cxnChg>
        <pc:cxnChg chg="mod">
          <ac:chgData name="Rick McAlister" userId="fad37fcb1da1ebec" providerId="LiveId" clId="{9456FAF7-D5D6-4F5E-81FD-8BD72C757AE6}" dt="2021-03-13T06:48:04.456" v="1813" actId="1076"/>
          <ac:cxnSpMkLst>
            <pc:docMk/>
            <pc:sldMk cId="1587996643" sldId="257"/>
            <ac:cxnSpMk id="38" creationId="{13068413-7985-43B4-BCEB-356D6F1CF936}"/>
          </ac:cxnSpMkLst>
        </pc:cxnChg>
        <pc:cxnChg chg="mod">
          <ac:chgData name="Rick McAlister" userId="fad37fcb1da1ebec" providerId="LiveId" clId="{9456FAF7-D5D6-4F5E-81FD-8BD72C757AE6}" dt="2021-03-13T06:48:04.456" v="1813" actId="1076"/>
          <ac:cxnSpMkLst>
            <pc:docMk/>
            <pc:sldMk cId="1587996643" sldId="257"/>
            <ac:cxnSpMk id="40" creationId="{DD8DBD36-D489-47CC-85FD-3A2381D79A62}"/>
          </ac:cxnSpMkLst>
        </pc:cxnChg>
        <pc:cxnChg chg="mod">
          <ac:chgData name="Rick McAlister" userId="fad37fcb1da1ebec" providerId="LiveId" clId="{9456FAF7-D5D6-4F5E-81FD-8BD72C757AE6}" dt="2021-03-13T06:48:04.456" v="1813" actId="1076"/>
          <ac:cxnSpMkLst>
            <pc:docMk/>
            <pc:sldMk cId="1587996643" sldId="257"/>
            <ac:cxnSpMk id="42" creationId="{0B98DD50-5541-4002-A29A-E1E7D363A892}"/>
          </ac:cxnSpMkLst>
        </pc:cxnChg>
        <pc:cxnChg chg="add mod">
          <ac:chgData name="Rick McAlister" userId="fad37fcb1da1ebec" providerId="LiveId" clId="{9456FAF7-D5D6-4F5E-81FD-8BD72C757AE6}" dt="2021-03-12T17:16:49.598" v="1572" actId="1076"/>
          <ac:cxnSpMkLst>
            <pc:docMk/>
            <pc:sldMk cId="1587996643" sldId="257"/>
            <ac:cxnSpMk id="46" creationId="{23E30D64-18F9-4CB7-9628-094268EC20DA}"/>
          </ac:cxnSpMkLst>
        </pc:cxnChg>
        <pc:cxnChg chg="mod">
          <ac:chgData name="Rick McAlister" userId="fad37fcb1da1ebec" providerId="LiveId" clId="{9456FAF7-D5D6-4F5E-81FD-8BD72C757AE6}" dt="2021-03-13T06:47:43.758" v="1812" actId="1076"/>
          <ac:cxnSpMkLst>
            <pc:docMk/>
            <pc:sldMk cId="1587996643" sldId="257"/>
            <ac:cxnSpMk id="47" creationId="{48E29418-BF5D-4B51-A278-17A0FD130D59}"/>
          </ac:cxnSpMkLst>
        </pc:cxnChg>
        <pc:cxnChg chg="mod">
          <ac:chgData name="Rick McAlister" userId="fad37fcb1da1ebec" providerId="LiveId" clId="{9456FAF7-D5D6-4F5E-81FD-8BD72C757AE6}" dt="2021-03-13T06:47:43.758" v="1812" actId="1076"/>
          <ac:cxnSpMkLst>
            <pc:docMk/>
            <pc:sldMk cId="1587996643" sldId="257"/>
            <ac:cxnSpMk id="49" creationId="{85AB4AD9-C2AE-4199-8B46-B9B60163C061}"/>
          </ac:cxnSpMkLst>
        </pc:cxnChg>
        <pc:cxnChg chg="mod">
          <ac:chgData name="Rick McAlister" userId="fad37fcb1da1ebec" providerId="LiveId" clId="{9456FAF7-D5D6-4F5E-81FD-8BD72C757AE6}" dt="2021-03-13T06:49:51.755" v="1826" actId="14100"/>
          <ac:cxnSpMkLst>
            <pc:docMk/>
            <pc:sldMk cId="1587996643" sldId="257"/>
            <ac:cxnSpMk id="52" creationId="{54C338A4-09EC-4A48-B54F-50068892FEFB}"/>
          </ac:cxnSpMkLst>
        </pc:cxnChg>
        <pc:cxnChg chg="mod">
          <ac:chgData name="Rick McAlister" userId="fad37fcb1da1ebec" providerId="LiveId" clId="{9456FAF7-D5D6-4F5E-81FD-8BD72C757AE6}" dt="2021-03-13T06:49:33.228" v="1822" actId="14100"/>
          <ac:cxnSpMkLst>
            <pc:docMk/>
            <pc:sldMk cId="1587996643" sldId="257"/>
            <ac:cxnSpMk id="54" creationId="{7DEABAC8-DD03-4F68-8EF3-497BA27EC9A4}"/>
          </ac:cxnSpMkLst>
        </pc:cxnChg>
        <pc:cxnChg chg="mod">
          <ac:chgData name="Rick McAlister" userId="fad37fcb1da1ebec" providerId="LiveId" clId="{9456FAF7-D5D6-4F5E-81FD-8BD72C757AE6}" dt="2021-03-13T06:49:42.710" v="1824" actId="14100"/>
          <ac:cxnSpMkLst>
            <pc:docMk/>
            <pc:sldMk cId="1587996643" sldId="257"/>
            <ac:cxnSpMk id="56" creationId="{36386FE8-2029-416B-B1F6-7FF393CC06BD}"/>
          </ac:cxnSpMkLst>
        </pc:cxnChg>
      </pc:sldChg>
      <pc:sldChg chg="addSp delSp modSp new mod">
        <pc:chgData name="Rick McAlister" userId="fad37fcb1da1ebec" providerId="LiveId" clId="{9456FAF7-D5D6-4F5E-81FD-8BD72C757AE6}" dt="2021-03-16T06:44:41.067" v="2540" actId="20577"/>
        <pc:sldMkLst>
          <pc:docMk/>
          <pc:sldMk cId="114894834" sldId="258"/>
        </pc:sldMkLst>
        <pc:spChg chg="add del mod">
          <ac:chgData name="Rick McAlister" userId="fad37fcb1da1ebec" providerId="LiveId" clId="{9456FAF7-D5D6-4F5E-81FD-8BD72C757AE6}" dt="2021-03-12T15:44:58.266" v="91" actId="478"/>
          <ac:spMkLst>
            <pc:docMk/>
            <pc:sldMk cId="114894834" sldId="258"/>
            <ac:spMk id="2" creationId="{C8AF2DF0-D1EC-4F5C-9448-49FF343C2E45}"/>
          </ac:spMkLst>
        </pc:spChg>
        <pc:spChg chg="add del mod">
          <ac:chgData name="Rick McAlister" userId="fad37fcb1da1ebec" providerId="LiveId" clId="{9456FAF7-D5D6-4F5E-81FD-8BD72C757AE6}" dt="2021-03-12T15:59:37.524" v="437" actId="478"/>
          <ac:spMkLst>
            <pc:docMk/>
            <pc:sldMk cId="114894834" sldId="258"/>
            <ac:spMk id="3" creationId="{7501DD86-7282-4514-A58E-06B232E9899D}"/>
          </ac:spMkLst>
        </pc:spChg>
        <pc:spChg chg="add mod topLvl">
          <ac:chgData name="Rick McAlister" userId="fad37fcb1da1ebec" providerId="LiveId" clId="{9456FAF7-D5D6-4F5E-81FD-8BD72C757AE6}" dt="2021-03-16T04:45:08.827" v="1856" actId="20577"/>
          <ac:spMkLst>
            <pc:docMk/>
            <pc:sldMk cId="114894834" sldId="258"/>
            <ac:spMk id="4" creationId="{BCE5D495-1483-4CE4-BFC8-316D718EE6BB}"/>
          </ac:spMkLst>
        </pc:spChg>
        <pc:spChg chg="add mod topLvl">
          <ac:chgData name="Rick McAlister" userId="fad37fcb1da1ebec" providerId="LiveId" clId="{9456FAF7-D5D6-4F5E-81FD-8BD72C757AE6}" dt="2021-03-12T23:48:22.228" v="1605" actId="1076"/>
          <ac:spMkLst>
            <pc:docMk/>
            <pc:sldMk cId="114894834" sldId="258"/>
            <ac:spMk id="5" creationId="{624E61FD-E398-48A4-8A41-437B623DC7A4}"/>
          </ac:spMkLst>
        </pc:spChg>
        <pc:spChg chg="add mod topLvl">
          <ac:chgData name="Rick McAlister" userId="fad37fcb1da1ebec" providerId="LiveId" clId="{9456FAF7-D5D6-4F5E-81FD-8BD72C757AE6}" dt="2021-03-12T23:48:05.293" v="1604" actId="12789"/>
          <ac:spMkLst>
            <pc:docMk/>
            <pc:sldMk cId="114894834" sldId="258"/>
            <ac:spMk id="6" creationId="{EDA6B885-2A37-4915-9D86-07755F6B1855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7" creationId="{483F7BCF-CC86-436A-8A70-92925E2A15CF}"/>
          </ac:spMkLst>
        </pc:spChg>
        <pc:spChg chg="add del mod">
          <ac:chgData name="Rick McAlister" userId="fad37fcb1da1ebec" providerId="LiveId" clId="{9456FAF7-D5D6-4F5E-81FD-8BD72C757AE6}" dt="2021-03-12T16:07:07.064" v="556" actId="478"/>
          <ac:spMkLst>
            <pc:docMk/>
            <pc:sldMk cId="114894834" sldId="258"/>
            <ac:spMk id="8" creationId="{63AF2FCE-5F20-4E15-A594-2154A2807609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25" creationId="{5B5D4941-0B8A-47A9-A454-1AA5D3111CB8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45" creationId="{2AA4C8AF-A30C-493E-8BC9-A2CC91BC9FC7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51" creationId="{FBB5236F-37FB-47FD-B5C6-E04BA38A90F7}"/>
          </ac:spMkLst>
        </pc:spChg>
        <pc:spChg chg="add del mod">
          <ac:chgData name="Rick McAlister" userId="fad37fcb1da1ebec" providerId="LiveId" clId="{9456FAF7-D5D6-4F5E-81FD-8BD72C757AE6}" dt="2021-03-12T16:07:46.352" v="565" actId="478"/>
          <ac:spMkLst>
            <pc:docMk/>
            <pc:sldMk cId="114894834" sldId="258"/>
            <ac:spMk id="52" creationId="{B0715E10-DAAC-4DD7-B02E-5DC1FD5067F4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77" creationId="{4CC70286-8925-492E-87DC-BF72131D6FD8}"/>
          </ac:spMkLst>
        </pc:spChg>
        <pc:spChg chg="add del mod">
          <ac:chgData name="Rick McAlister" userId="fad37fcb1da1ebec" providerId="LiveId" clId="{9456FAF7-D5D6-4F5E-81FD-8BD72C757AE6}" dt="2021-03-12T16:06:33.142" v="538"/>
          <ac:spMkLst>
            <pc:docMk/>
            <pc:sldMk cId="114894834" sldId="258"/>
            <ac:spMk id="78" creationId="{9E6017FB-0AEE-492C-B3AB-CD86612F5267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82" creationId="{900455EB-CE88-4323-94E2-A689237745BE}"/>
          </ac:spMkLst>
        </pc:spChg>
        <pc:spChg chg="add mod ord topLvl">
          <ac:chgData name="Rick McAlister" userId="fad37fcb1da1ebec" providerId="LiveId" clId="{9456FAF7-D5D6-4F5E-81FD-8BD72C757AE6}" dt="2021-03-12T23:41:05.719" v="1593" actId="1076"/>
          <ac:spMkLst>
            <pc:docMk/>
            <pc:sldMk cId="114894834" sldId="258"/>
            <ac:spMk id="87" creationId="{E2C799E8-D8AA-45AB-ABEF-72C03BFB3740}"/>
          </ac:spMkLst>
        </pc:spChg>
        <pc:spChg chg="add mod ord topLvl">
          <ac:chgData name="Rick McAlister" userId="fad37fcb1da1ebec" providerId="LiveId" clId="{9456FAF7-D5D6-4F5E-81FD-8BD72C757AE6}" dt="2021-03-12T17:12:22.358" v="1516" actId="207"/>
          <ac:spMkLst>
            <pc:docMk/>
            <pc:sldMk cId="114894834" sldId="258"/>
            <ac:spMk id="88" creationId="{465AEF32-215E-4960-A74E-5C7F2AF48500}"/>
          </ac:spMkLst>
        </pc:spChg>
        <pc:spChg chg="add mod topLvl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90" creationId="{E9EA63F4-42A3-4ABC-9557-93D01A0C61F1}"/>
          </ac:spMkLst>
        </pc:spChg>
        <pc:spChg chg="add mod">
          <ac:chgData name="Rick McAlister" userId="fad37fcb1da1ebec" providerId="LiveId" clId="{9456FAF7-D5D6-4F5E-81FD-8BD72C757AE6}" dt="2021-03-12T17:10:02.878" v="1450" actId="1076"/>
          <ac:spMkLst>
            <pc:docMk/>
            <pc:sldMk cId="114894834" sldId="258"/>
            <ac:spMk id="108" creationId="{924642EC-FFC0-4D9A-96A0-4AE49963F9EF}"/>
          </ac:spMkLst>
        </pc:spChg>
        <pc:spChg chg="add mod">
          <ac:chgData name="Rick McAlister" userId="fad37fcb1da1ebec" providerId="LiveId" clId="{9456FAF7-D5D6-4F5E-81FD-8BD72C757AE6}" dt="2021-03-16T04:44:44.779" v="1843" actId="20577"/>
          <ac:spMkLst>
            <pc:docMk/>
            <pc:sldMk cId="114894834" sldId="258"/>
            <ac:spMk id="109" creationId="{7CB429C7-C7F2-4404-B7AF-7AE210C8C020}"/>
          </ac:spMkLst>
        </pc:spChg>
        <pc:spChg chg="add del mod">
          <ac:chgData name="Rick McAlister" userId="fad37fcb1da1ebec" providerId="LiveId" clId="{9456FAF7-D5D6-4F5E-81FD-8BD72C757AE6}" dt="2021-03-12T17:00:15.338" v="1229" actId="478"/>
          <ac:spMkLst>
            <pc:docMk/>
            <pc:sldMk cId="114894834" sldId="258"/>
            <ac:spMk id="143" creationId="{B37A41A4-3D18-4006-8608-8AA459593F84}"/>
          </ac:spMkLst>
        </pc:spChg>
        <pc:spChg chg="add del mod">
          <ac:chgData name="Rick McAlister" userId="fad37fcb1da1ebec" providerId="LiveId" clId="{9456FAF7-D5D6-4F5E-81FD-8BD72C757AE6}" dt="2021-03-12T17:00:11.930" v="1228" actId="478"/>
          <ac:spMkLst>
            <pc:docMk/>
            <pc:sldMk cId="114894834" sldId="258"/>
            <ac:spMk id="144" creationId="{EA3B78B4-ECF4-4B8B-B2DC-F3A5DC02D7DB}"/>
          </ac:spMkLst>
        </pc:spChg>
        <pc:spChg chg="add mod">
          <ac:chgData name="Rick McAlister" userId="fad37fcb1da1ebec" providerId="LiveId" clId="{9456FAF7-D5D6-4F5E-81FD-8BD72C757AE6}" dt="2021-03-12T23:50:00.736" v="1610" actId="1076"/>
          <ac:spMkLst>
            <pc:docMk/>
            <pc:sldMk cId="114894834" sldId="258"/>
            <ac:spMk id="145" creationId="{833A953E-1613-4028-AC7D-636D1E79DB7C}"/>
          </ac:spMkLst>
        </pc:spChg>
        <pc:spChg chg="add mod ord">
          <ac:chgData name="Rick McAlister" userId="fad37fcb1da1ebec" providerId="LiveId" clId="{9456FAF7-D5D6-4F5E-81FD-8BD72C757AE6}" dt="2021-03-16T06:44:41.067" v="2540" actId="20577"/>
          <ac:spMkLst>
            <pc:docMk/>
            <pc:sldMk cId="114894834" sldId="258"/>
            <ac:spMk id="146" creationId="{91EF40EA-51FC-44C5-B864-D07563C8736D}"/>
          </ac:spMkLst>
        </pc:spChg>
        <pc:spChg chg="add del mod">
          <ac:chgData name="Rick McAlister" userId="fad37fcb1da1ebec" providerId="LiveId" clId="{9456FAF7-D5D6-4F5E-81FD-8BD72C757AE6}" dt="2021-03-12T23:49:37.956" v="1606" actId="478"/>
          <ac:spMkLst>
            <pc:docMk/>
            <pc:sldMk cId="114894834" sldId="258"/>
            <ac:spMk id="147" creationId="{EA23A267-C2B1-4A5F-8D58-4CE5DA6801A9}"/>
          </ac:spMkLst>
        </pc:spChg>
        <pc:spChg chg="add del mod ord">
          <ac:chgData name="Rick McAlister" userId="fad37fcb1da1ebec" providerId="LiveId" clId="{9456FAF7-D5D6-4F5E-81FD-8BD72C757AE6}" dt="2021-03-12T23:49:37.956" v="1606" actId="478"/>
          <ac:spMkLst>
            <pc:docMk/>
            <pc:sldMk cId="114894834" sldId="258"/>
            <ac:spMk id="148" creationId="{81082DB6-373F-4BCE-AA2B-75EC178F3AC3}"/>
          </ac:spMkLst>
        </pc:spChg>
        <pc:spChg chg="add mod">
          <ac:chgData name="Rick McAlister" userId="fad37fcb1da1ebec" providerId="LiveId" clId="{9456FAF7-D5D6-4F5E-81FD-8BD72C757AE6}" dt="2021-03-12T17:11:14.879" v="1514" actId="1076"/>
          <ac:spMkLst>
            <pc:docMk/>
            <pc:sldMk cId="114894834" sldId="258"/>
            <ac:spMk id="170" creationId="{B71ABE82-4716-4BD3-8582-F04A21811EA4}"/>
          </ac:spMkLst>
        </pc:spChg>
        <pc:grpChg chg="add del mod">
          <ac:chgData name="Rick McAlister" userId="fad37fcb1da1ebec" providerId="LiveId" clId="{9456FAF7-D5D6-4F5E-81FD-8BD72C757AE6}" dt="2021-03-12T16:57:52.933" v="1205" actId="165"/>
          <ac:grpSpMkLst>
            <pc:docMk/>
            <pc:sldMk cId="114894834" sldId="258"/>
            <ac:grpSpMk id="94" creationId="{7D083DA3-64D3-42EE-97C6-1129A670FC38}"/>
          </ac:grpSpMkLst>
        </pc:grpChg>
        <pc:grpChg chg="add del mod">
          <ac:chgData name="Rick McAlister" userId="fad37fcb1da1ebec" providerId="LiveId" clId="{9456FAF7-D5D6-4F5E-81FD-8BD72C757AE6}" dt="2021-03-12T16:54:19.926" v="1156" actId="165"/>
          <ac:grpSpMkLst>
            <pc:docMk/>
            <pc:sldMk cId="114894834" sldId="258"/>
            <ac:grpSpMk id="95" creationId="{730BA962-5524-4217-BF8D-6BE446C990D6}"/>
          </ac:grpSpMkLst>
        </pc:grpChg>
        <pc:picChg chg="add mod">
          <ac:chgData name="Rick McAlister" userId="fad37fcb1da1ebec" providerId="LiveId" clId="{9456FAF7-D5D6-4F5E-81FD-8BD72C757AE6}" dt="2021-03-12T23:48:05.293" v="1604" actId="12789"/>
          <ac:picMkLst>
            <pc:docMk/>
            <pc:sldMk cId="114894834" sldId="258"/>
            <ac:picMk id="177" creationId="{86FD5658-C071-4A25-81E5-AE84AF3F3293}"/>
          </ac:picMkLst>
        </pc:picChg>
        <pc:cxnChg chg="add del mod">
          <ac:chgData name="Rick McAlister" userId="fad37fcb1da1ebec" providerId="LiveId" clId="{9456FAF7-D5D6-4F5E-81FD-8BD72C757AE6}" dt="2021-03-12T15:53:42.847" v="328" actId="478"/>
          <ac:cxnSpMkLst>
            <pc:docMk/>
            <pc:sldMk cId="114894834" sldId="258"/>
            <ac:cxnSpMk id="10" creationId="{2C496A50-14DC-49C5-A377-E806522B673C}"/>
          </ac:cxnSpMkLst>
        </pc:cxnChg>
        <pc:cxnChg chg="add del mod">
          <ac:chgData name="Rick McAlister" userId="fad37fcb1da1ebec" providerId="LiveId" clId="{9456FAF7-D5D6-4F5E-81FD-8BD72C757AE6}" dt="2021-03-12T15:53:51.095" v="330" actId="478"/>
          <ac:cxnSpMkLst>
            <pc:docMk/>
            <pc:sldMk cId="114894834" sldId="258"/>
            <ac:cxnSpMk id="12" creationId="{986F4980-5FA7-4E69-B3FE-61C6FBCDB9D2}"/>
          </ac:cxnSpMkLst>
        </pc:cxnChg>
        <pc:cxnChg chg="add mod">
          <ac:chgData name="Rick McAlister" userId="fad37fcb1da1ebec" providerId="LiveId" clId="{9456FAF7-D5D6-4F5E-81FD-8BD72C757AE6}" dt="2021-03-12T23:48:05.293" v="1604" actId="12789"/>
          <ac:cxnSpMkLst>
            <pc:docMk/>
            <pc:sldMk cId="114894834" sldId="258"/>
            <ac:cxnSpMk id="15" creationId="{7286EB15-CA39-4732-AE62-8035321BF96B}"/>
          </ac:cxnSpMkLst>
        </pc:cxnChg>
        <pc:cxnChg chg="add mod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17" creationId="{AA707BEB-D331-471A-A64A-302ACF6BD3EA}"/>
          </ac:cxnSpMkLst>
        </pc:cxnChg>
        <pc:cxnChg chg="add mod">
          <ac:chgData name="Rick McAlister" userId="fad37fcb1da1ebec" providerId="LiveId" clId="{9456FAF7-D5D6-4F5E-81FD-8BD72C757AE6}" dt="2021-03-12T23:41:05.719" v="1593" actId="1076"/>
          <ac:cxnSpMkLst>
            <pc:docMk/>
            <pc:sldMk cId="114894834" sldId="258"/>
            <ac:cxnSpMk id="21" creationId="{9C31EC53-EE3E-4CD6-AE20-F4D5DFB62AC6}"/>
          </ac:cxnSpMkLst>
        </pc:cxnChg>
        <pc:cxnChg chg="add mod">
          <ac:chgData name="Rick McAlister" userId="fad37fcb1da1ebec" providerId="LiveId" clId="{9456FAF7-D5D6-4F5E-81FD-8BD72C757AE6}" dt="2021-03-12T23:41:05.719" v="1593" actId="1076"/>
          <ac:cxnSpMkLst>
            <pc:docMk/>
            <pc:sldMk cId="114894834" sldId="258"/>
            <ac:cxnSpMk id="38" creationId="{6203EBFF-6D21-416C-825E-079C1FA75891}"/>
          </ac:cxnSpMkLst>
        </pc:cxnChg>
        <pc:cxnChg chg="add mod">
          <ac:chgData name="Rick McAlister" userId="fad37fcb1da1ebec" providerId="LiveId" clId="{9456FAF7-D5D6-4F5E-81FD-8BD72C757AE6}" dt="2021-03-12T23:48:22.228" v="1605" actId="1076"/>
          <ac:cxnSpMkLst>
            <pc:docMk/>
            <pc:sldMk cId="114894834" sldId="258"/>
            <ac:cxnSpMk id="42" creationId="{E160A271-BB07-4565-8B31-F4A498F80753}"/>
          </ac:cxnSpMkLst>
        </pc:cxnChg>
        <pc:cxnChg chg="add mod">
          <ac:chgData name="Rick McAlister" userId="fad37fcb1da1ebec" providerId="LiveId" clId="{9456FAF7-D5D6-4F5E-81FD-8BD72C757AE6}" dt="2021-03-12T23:48:22.228" v="1605" actId="1076"/>
          <ac:cxnSpMkLst>
            <pc:docMk/>
            <pc:sldMk cId="114894834" sldId="258"/>
            <ac:cxnSpMk id="49" creationId="{17920DEB-9B62-4DBC-ACED-C62CF7510EB7}"/>
          </ac:cxnSpMkLst>
        </pc:cxnChg>
        <pc:cxnChg chg="add mod topLvl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54" creationId="{FCB5BA19-B179-4DFE-925F-C4B715EC562E}"/>
          </ac:cxnSpMkLst>
        </pc:cxnChg>
        <pc:cxnChg chg="add mod topLvl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57" creationId="{E2D460F8-4EEB-4136-AC58-5D9F9982C99B}"/>
          </ac:cxnSpMkLst>
        </pc:cxnChg>
        <pc:cxnChg chg="add mod topLvl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92" creationId="{F3306380-141B-445D-9546-FD828DD418FC}"/>
          </ac:cxnSpMkLst>
        </pc:cxnChg>
        <pc:cxnChg chg="add mod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111" creationId="{2A9952D8-1011-4108-9167-EF71DE27F754}"/>
          </ac:cxnSpMkLst>
        </pc:cxnChg>
        <pc:cxnChg chg="add mod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114" creationId="{BDA1C677-0BF0-421A-B53D-C525EC93BFEE}"/>
          </ac:cxnSpMkLst>
        </pc:cxnChg>
        <pc:cxnChg chg="add del mod">
          <ac:chgData name="Rick McAlister" userId="fad37fcb1da1ebec" providerId="LiveId" clId="{9456FAF7-D5D6-4F5E-81FD-8BD72C757AE6}" dt="2021-03-12T23:49:42.632" v="1607" actId="478"/>
          <ac:cxnSpMkLst>
            <pc:docMk/>
            <pc:sldMk cId="114894834" sldId="258"/>
            <ac:cxnSpMk id="150" creationId="{7149E569-9789-43C1-A7DD-7BD9BA44F30D}"/>
          </ac:cxnSpMkLst>
        </pc:cxnChg>
        <pc:cxnChg chg="add del mod">
          <ac:chgData name="Rick McAlister" userId="fad37fcb1da1ebec" providerId="LiveId" clId="{9456FAF7-D5D6-4F5E-81FD-8BD72C757AE6}" dt="2021-03-12T17:04:56.997" v="1353" actId="478"/>
          <ac:cxnSpMkLst>
            <pc:docMk/>
            <pc:sldMk cId="114894834" sldId="258"/>
            <ac:cxnSpMk id="152" creationId="{F6BCD58A-799E-4693-B874-40B399A4D91C}"/>
          </ac:cxnSpMkLst>
        </pc:cxnChg>
        <pc:cxnChg chg="add mod">
          <ac:chgData name="Rick McAlister" userId="fad37fcb1da1ebec" providerId="LiveId" clId="{9456FAF7-D5D6-4F5E-81FD-8BD72C757AE6}" dt="2021-03-12T23:50:00.736" v="1610" actId="1076"/>
          <ac:cxnSpMkLst>
            <pc:docMk/>
            <pc:sldMk cId="114894834" sldId="258"/>
            <ac:cxnSpMk id="154" creationId="{68689B2C-4017-4B9C-BC31-D3F9AD86D614}"/>
          </ac:cxnSpMkLst>
        </pc:cxnChg>
        <pc:cxnChg chg="add mod">
          <ac:chgData name="Rick McAlister" userId="fad37fcb1da1ebec" providerId="LiveId" clId="{9456FAF7-D5D6-4F5E-81FD-8BD72C757AE6}" dt="2021-03-12T17:10:02.878" v="1450" actId="1076"/>
          <ac:cxnSpMkLst>
            <pc:docMk/>
            <pc:sldMk cId="114894834" sldId="258"/>
            <ac:cxnSpMk id="165" creationId="{DAFA41AB-AADC-4238-8860-0B2169C4F7D7}"/>
          </ac:cxnSpMkLst>
        </pc:cxnChg>
        <pc:cxnChg chg="add mod">
          <ac:chgData name="Rick McAlister" userId="fad37fcb1da1ebec" providerId="LiveId" clId="{9456FAF7-D5D6-4F5E-81FD-8BD72C757AE6}" dt="2021-03-12T23:48:05.293" v="1604" actId="12789"/>
          <ac:cxnSpMkLst>
            <pc:docMk/>
            <pc:sldMk cId="114894834" sldId="258"/>
            <ac:cxnSpMk id="179" creationId="{6EC8ECF7-E965-4351-8106-4D49F8ED4D37}"/>
          </ac:cxnSpMkLst>
        </pc:cxnChg>
      </pc:sldChg>
      <pc:sldChg chg="addSp modSp new mod ord">
        <pc:chgData name="Rick McAlister" userId="fad37fcb1da1ebec" providerId="LiveId" clId="{9456FAF7-D5D6-4F5E-81FD-8BD72C757AE6}" dt="2021-03-12T16:22:49.896" v="746" actId="1076"/>
        <pc:sldMkLst>
          <pc:docMk/>
          <pc:sldMk cId="168705562" sldId="259"/>
        </pc:sldMkLst>
        <pc:spChg chg="add mod">
          <ac:chgData name="Rick McAlister" userId="fad37fcb1da1ebec" providerId="LiveId" clId="{9456FAF7-D5D6-4F5E-81FD-8BD72C757AE6}" dt="2021-03-12T16:20:14.105" v="680" actId="1076"/>
          <ac:spMkLst>
            <pc:docMk/>
            <pc:sldMk cId="168705562" sldId="259"/>
            <ac:spMk id="4" creationId="{A0DF6EEA-E483-4AE5-80CA-C24343693F98}"/>
          </ac:spMkLst>
        </pc:spChg>
        <pc:spChg chg="add mod">
          <ac:chgData name="Rick McAlister" userId="fad37fcb1da1ebec" providerId="LiveId" clId="{9456FAF7-D5D6-4F5E-81FD-8BD72C757AE6}" dt="2021-03-12T16:20:25.343" v="682" actId="1076"/>
          <ac:spMkLst>
            <pc:docMk/>
            <pc:sldMk cId="168705562" sldId="259"/>
            <ac:spMk id="5" creationId="{59301773-D019-4670-A6EF-7A6B6351E055}"/>
          </ac:spMkLst>
        </pc:spChg>
        <pc:spChg chg="add mod">
          <ac:chgData name="Rick McAlister" userId="fad37fcb1da1ebec" providerId="LiveId" clId="{9456FAF7-D5D6-4F5E-81FD-8BD72C757AE6}" dt="2021-03-12T16:22:49.896" v="746" actId="1076"/>
          <ac:spMkLst>
            <pc:docMk/>
            <pc:sldMk cId="168705562" sldId="259"/>
            <ac:spMk id="6" creationId="{6C5B4938-4F22-4E40-9B51-6281A349C725}"/>
          </ac:spMkLst>
        </pc:spChg>
        <pc:picChg chg="add mod">
          <ac:chgData name="Rick McAlister" userId="fad37fcb1da1ebec" providerId="LiveId" clId="{9456FAF7-D5D6-4F5E-81FD-8BD72C757AE6}" dt="2021-03-12T16:20:14.105" v="680" actId="1076"/>
          <ac:picMkLst>
            <pc:docMk/>
            <pc:sldMk cId="168705562" sldId="259"/>
            <ac:picMk id="3" creationId="{22E12575-583D-46D5-9426-734A90E7333F}"/>
          </ac:picMkLst>
        </pc:picChg>
      </pc:sldChg>
      <pc:sldChg chg="addSp delSp modSp new mod">
        <pc:chgData name="Rick McAlister" userId="fad37fcb1da1ebec" providerId="LiveId" clId="{9456FAF7-D5D6-4F5E-81FD-8BD72C757AE6}" dt="2021-03-16T05:34:41.341" v="1895" actId="1076"/>
        <pc:sldMkLst>
          <pc:docMk/>
          <pc:sldMk cId="3302957335" sldId="260"/>
        </pc:sldMkLst>
        <pc:spChg chg="add mod">
          <ac:chgData name="Rick McAlister" userId="fad37fcb1da1ebec" providerId="LiveId" clId="{9456FAF7-D5D6-4F5E-81FD-8BD72C757AE6}" dt="2021-03-16T04:49:33.375" v="1881" actId="1076"/>
          <ac:spMkLst>
            <pc:docMk/>
            <pc:sldMk cId="3302957335" sldId="260"/>
            <ac:spMk id="5" creationId="{9324A5BD-CEBA-4C4F-BF4E-E97D50854ADD}"/>
          </ac:spMkLst>
        </pc:spChg>
        <pc:spChg chg="add del mod">
          <ac:chgData name="Rick McAlister" userId="fad37fcb1da1ebec" providerId="LiveId" clId="{9456FAF7-D5D6-4F5E-81FD-8BD72C757AE6}" dt="2021-03-16T04:48:50.402" v="1869"/>
          <ac:spMkLst>
            <pc:docMk/>
            <pc:sldMk cId="3302957335" sldId="260"/>
            <ac:spMk id="6" creationId="{057616BE-0D65-46C6-851F-153518C90113}"/>
          </ac:spMkLst>
        </pc:spChg>
        <pc:spChg chg="add del mod">
          <ac:chgData name="Rick McAlister" userId="fad37fcb1da1ebec" providerId="LiveId" clId="{9456FAF7-D5D6-4F5E-81FD-8BD72C757AE6}" dt="2021-03-16T05:33:25.737" v="1893" actId="478"/>
          <ac:spMkLst>
            <pc:docMk/>
            <pc:sldMk cId="3302957335" sldId="260"/>
            <ac:spMk id="16" creationId="{BBF40025-B4F6-41EA-9ACA-00ED70FF0800}"/>
          </ac:spMkLst>
        </pc:spChg>
        <pc:spChg chg="add mod">
          <ac:chgData name="Rick McAlister" userId="fad37fcb1da1ebec" providerId="LiveId" clId="{9456FAF7-D5D6-4F5E-81FD-8BD72C757AE6}" dt="2021-03-13T05:15:29.209" v="1781" actId="1076"/>
          <ac:spMkLst>
            <pc:docMk/>
            <pc:sldMk cId="3302957335" sldId="260"/>
            <ac:spMk id="17" creationId="{543D973B-CD90-42C8-B239-9CC3A8F74CA6}"/>
          </ac:spMkLst>
        </pc:spChg>
        <pc:spChg chg="add mod">
          <ac:chgData name="Rick McAlister" userId="fad37fcb1da1ebec" providerId="LiveId" clId="{9456FAF7-D5D6-4F5E-81FD-8BD72C757AE6}" dt="2021-03-13T05:15:33.030" v="1782" actId="1076"/>
          <ac:spMkLst>
            <pc:docMk/>
            <pc:sldMk cId="3302957335" sldId="260"/>
            <ac:spMk id="18" creationId="{485F9B15-320E-4971-AE4C-2D66488A7BF2}"/>
          </ac:spMkLst>
        </pc:spChg>
        <pc:spChg chg="add del mod">
          <ac:chgData name="Rick McAlister" userId="fad37fcb1da1ebec" providerId="LiveId" clId="{9456FAF7-D5D6-4F5E-81FD-8BD72C757AE6}" dt="2021-03-13T05:09:57.861" v="1653" actId="478"/>
          <ac:spMkLst>
            <pc:docMk/>
            <pc:sldMk cId="3302957335" sldId="260"/>
            <ac:spMk id="19" creationId="{0D373A04-F61E-4604-BCD1-C7181C3BBF33}"/>
          </ac:spMkLst>
        </pc:spChg>
        <pc:spChg chg="add del mod">
          <ac:chgData name="Rick McAlister" userId="fad37fcb1da1ebec" providerId="LiveId" clId="{9456FAF7-D5D6-4F5E-81FD-8BD72C757AE6}" dt="2021-03-13T05:09:57.861" v="1653" actId="478"/>
          <ac:spMkLst>
            <pc:docMk/>
            <pc:sldMk cId="3302957335" sldId="260"/>
            <ac:spMk id="20" creationId="{D9174833-CFCC-4ADE-B37C-AE82E653199D}"/>
          </ac:spMkLst>
        </pc:spChg>
        <pc:spChg chg="add del mod">
          <ac:chgData name="Rick McAlister" userId="fad37fcb1da1ebec" providerId="LiveId" clId="{9456FAF7-D5D6-4F5E-81FD-8BD72C757AE6}" dt="2021-03-13T05:09:57.861" v="1653" actId="478"/>
          <ac:spMkLst>
            <pc:docMk/>
            <pc:sldMk cId="3302957335" sldId="260"/>
            <ac:spMk id="21" creationId="{2EF2BFA6-518A-49E4-8858-F68A1F161C2C}"/>
          </ac:spMkLst>
        </pc:spChg>
        <pc:spChg chg="add del mod">
          <ac:chgData name="Rick McAlister" userId="fad37fcb1da1ebec" providerId="LiveId" clId="{9456FAF7-D5D6-4F5E-81FD-8BD72C757AE6}" dt="2021-03-13T05:09:57.861" v="1653" actId="478"/>
          <ac:spMkLst>
            <pc:docMk/>
            <pc:sldMk cId="3302957335" sldId="260"/>
            <ac:spMk id="22" creationId="{E4EA0683-BAC1-4346-8770-CC8F2D0CE5F3}"/>
          </ac:spMkLst>
        </pc:spChg>
        <pc:spChg chg="add del mod">
          <ac:chgData name="Rick McAlister" userId="fad37fcb1da1ebec" providerId="LiveId" clId="{9456FAF7-D5D6-4F5E-81FD-8BD72C757AE6}" dt="2021-03-13T05:13:10.423" v="1690" actId="478"/>
          <ac:spMkLst>
            <pc:docMk/>
            <pc:sldMk cId="3302957335" sldId="260"/>
            <ac:spMk id="23" creationId="{9E8A9BE0-4D3E-40DD-93A9-A090F84669F1}"/>
          </ac:spMkLst>
        </pc:spChg>
        <pc:spChg chg="add mod">
          <ac:chgData name="Rick McAlister" userId="fad37fcb1da1ebec" providerId="LiveId" clId="{9456FAF7-D5D6-4F5E-81FD-8BD72C757AE6}" dt="2021-03-13T06:45:26.077" v="1805" actId="14100"/>
          <ac:spMkLst>
            <pc:docMk/>
            <pc:sldMk cId="3302957335" sldId="260"/>
            <ac:spMk id="24" creationId="{84450A67-9D14-4CE8-AF2A-07EF1A96686C}"/>
          </ac:spMkLst>
        </pc:spChg>
        <pc:spChg chg="add mod">
          <ac:chgData name="Rick McAlister" userId="fad37fcb1da1ebec" providerId="LiveId" clId="{9456FAF7-D5D6-4F5E-81FD-8BD72C757AE6}" dt="2021-03-16T04:50:22.691" v="1885" actId="1076"/>
          <ac:spMkLst>
            <pc:docMk/>
            <pc:sldMk cId="3302957335" sldId="260"/>
            <ac:spMk id="25" creationId="{96F5D709-78C0-4F81-9349-B84DEAD67635}"/>
          </ac:spMkLst>
        </pc:spChg>
        <pc:picChg chg="add del mod">
          <ac:chgData name="Rick McAlister" userId="fad37fcb1da1ebec" providerId="LiveId" clId="{9456FAF7-D5D6-4F5E-81FD-8BD72C757AE6}" dt="2021-03-13T05:09:13.851" v="1611" actId="478"/>
          <ac:picMkLst>
            <pc:docMk/>
            <pc:sldMk cId="3302957335" sldId="260"/>
            <ac:picMk id="3" creationId="{8B8E7E27-C2DC-45F0-8A6C-681A30984FB4}"/>
          </ac:picMkLst>
        </pc:picChg>
        <pc:picChg chg="add mod">
          <ac:chgData name="Rick McAlister" userId="fad37fcb1da1ebec" providerId="LiveId" clId="{9456FAF7-D5D6-4F5E-81FD-8BD72C757AE6}" dt="2021-03-16T04:48:21.811" v="1864" actId="1076"/>
          <ac:picMkLst>
            <pc:docMk/>
            <pc:sldMk cId="3302957335" sldId="260"/>
            <ac:picMk id="3" creationId="{DF4344F6-700C-4282-9167-B2C722CE23A2}"/>
          </ac:picMkLst>
        </pc:picChg>
        <pc:picChg chg="add mod">
          <ac:chgData name="Rick McAlister" userId="fad37fcb1da1ebec" providerId="LiveId" clId="{9456FAF7-D5D6-4F5E-81FD-8BD72C757AE6}" dt="2021-03-13T05:09:26.616" v="1615" actId="1076"/>
          <ac:picMkLst>
            <pc:docMk/>
            <pc:sldMk cId="3302957335" sldId="260"/>
            <ac:picMk id="4" creationId="{D24C5B1B-88D3-4965-BC57-B28CC5EC5565}"/>
          </ac:picMkLst>
        </pc:picChg>
        <pc:picChg chg="add del mod">
          <ac:chgData name="Rick McAlister" userId="fad37fcb1da1ebec" providerId="LiveId" clId="{9456FAF7-D5D6-4F5E-81FD-8BD72C757AE6}" dt="2021-03-12T16:47:09.506" v="1111" actId="478"/>
          <ac:picMkLst>
            <pc:docMk/>
            <pc:sldMk cId="3302957335" sldId="260"/>
            <ac:picMk id="5" creationId="{68EE1A03-FC0B-4C6A-B32B-EB81C9A2833F}"/>
          </ac:picMkLst>
        </pc:picChg>
        <pc:picChg chg="add del mod">
          <ac:chgData name="Rick McAlister" userId="fad37fcb1da1ebec" providerId="LiveId" clId="{9456FAF7-D5D6-4F5E-81FD-8BD72C757AE6}" dt="2021-03-13T05:17:52.467" v="1786" actId="478"/>
          <ac:picMkLst>
            <pc:docMk/>
            <pc:sldMk cId="3302957335" sldId="260"/>
            <ac:picMk id="6" creationId="{70844E23-2934-4D86-8D65-D2BF4014257C}"/>
          </ac:picMkLst>
        </pc:picChg>
        <pc:picChg chg="add del mod">
          <ac:chgData name="Rick McAlister" userId="fad37fcb1da1ebec" providerId="LiveId" clId="{9456FAF7-D5D6-4F5E-81FD-8BD72C757AE6}" dt="2021-03-12T16:28:19.233" v="759" actId="478"/>
          <ac:picMkLst>
            <pc:docMk/>
            <pc:sldMk cId="3302957335" sldId="260"/>
            <ac:picMk id="7" creationId="{916D225A-FA2F-402F-B14F-4ECB84C0AF3C}"/>
          </ac:picMkLst>
        </pc:picChg>
        <pc:picChg chg="add mod">
          <ac:chgData name="Rick McAlister" userId="fad37fcb1da1ebec" providerId="LiveId" clId="{9456FAF7-D5D6-4F5E-81FD-8BD72C757AE6}" dt="2021-03-16T05:34:41.341" v="1895" actId="1076"/>
          <ac:picMkLst>
            <pc:docMk/>
            <pc:sldMk cId="3302957335" sldId="260"/>
            <ac:picMk id="8" creationId="{B04238E3-D8AD-4AAE-844A-647E41D9A776}"/>
          </ac:picMkLst>
        </pc:picChg>
        <pc:picChg chg="add del mod">
          <ac:chgData name="Rick McAlister" userId="fad37fcb1da1ebec" providerId="LiveId" clId="{9456FAF7-D5D6-4F5E-81FD-8BD72C757AE6}" dt="2021-03-12T16:28:56.029" v="762" actId="478"/>
          <ac:picMkLst>
            <pc:docMk/>
            <pc:sldMk cId="3302957335" sldId="260"/>
            <ac:picMk id="9" creationId="{1D5959B9-383E-433F-93B4-6DB793CBE67E}"/>
          </ac:picMkLst>
        </pc:picChg>
        <pc:picChg chg="add del mod">
          <ac:chgData name="Rick McAlister" userId="fad37fcb1da1ebec" providerId="LiveId" clId="{9456FAF7-D5D6-4F5E-81FD-8BD72C757AE6}" dt="2021-03-12T16:48:12.004" v="1119" actId="478"/>
          <ac:picMkLst>
            <pc:docMk/>
            <pc:sldMk cId="3302957335" sldId="260"/>
            <ac:picMk id="11" creationId="{FDF52F0C-F4DA-43C7-97AD-9306B9BC144D}"/>
          </ac:picMkLst>
        </pc:picChg>
        <pc:picChg chg="add del mod">
          <ac:chgData name="Rick McAlister" userId="fad37fcb1da1ebec" providerId="LiveId" clId="{9456FAF7-D5D6-4F5E-81FD-8BD72C757AE6}" dt="2021-03-16T04:46:46.872" v="1857" actId="478"/>
          <ac:picMkLst>
            <pc:docMk/>
            <pc:sldMk cId="3302957335" sldId="260"/>
            <ac:picMk id="13" creationId="{8045259F-1CC6-469F-9C22-2A378E9F8003}"/>
          </ac:picMkLst>
        </pc:picChg>
        <pc:picChg chg="add del">
          <ac:chgData name="Rick McAlister" userId="fad37fcb1da1ebec" providerId="LiveId" clId="{9456FAF7-D5D6-4F5E-81FD-8BD72C757AE6}" dt="2021-03-12T16:32:58.051" v="783" actId="22"/>
          <ac:picMkLst>
            <pc:docMk/>
            <pc:sldMk cId="3302957335" sldId="260"/>
            <ac:picMk id="15" creationId="{7B5AA2D4-E6CD-4F1B-BEDE-C74BE9184A67}"/>
          </ac:picMkLst>
        </pc:picChg>
        <pc:picChg chg="add del mod">
          <ac:chgData name="Rick McAlister" userId="fad37fcb1da1ebec" providerId="LiveId" clId="{9456FAF7-D5D6-4F5E-81FD-8BD72C757AE6}" dt="2021-03-12T16:47:58.979" v="1116" actId="478"/>
          <ac:picMkLst>
            <pc:docMk/>
            <pc:sldMk cId="3302957335" sldId="260"/>
            <ac:picMk id="25" creationId="{199DCC40-52B8-4944-B545-009D7B4A52B8}"/>
          </ac:picMkLst>
        </pc:picChg>
        <pc:picChg chg="add del mod">
          <ac:chgData name="Rick McAlister" userId="fad37fcb1da1ebec" providerId="LiveId" clId="{9456FAF7-D5D6-4F5E-81FD-8BD72C757AE6}" dt="2021-03-13T05:09:57.861" v="1653" actId="478"/>
          <ac:picMkLst>
            <pc:docMk/>
            <pc:sldMk cId="3302957335" sldId="260"/>
            <ac:picMk id="27" creationId="{AF5CAC28-1D74-4A6F-AF47-6A4FAEA01245}"/>
          </ac:picMkLst>
        </pc:picChg>
        <pc:picChg chg="add del mod">
          <ac:chgData name="Rick McAlister" userId="fad37fcb1da1ebec" providerId="LiveId" clId="{9456FAF7-D5D6-4F5E-81FD-8BD72C757AE6}" dt="2021-03-13T05:09:57.861" v="1653" actId="478"/>
          <ac:picMkLst>
            <pc:docMk/>
            <pc:sldMk cId="3302957335" sldId="260"/>
            <ac:picMk id="29" creationId="{A9A9EFA9-D0D1-45E6-911F-AF34874A0DA0}"/>
          </ac:picMkLst>
        </pc:picChg>
      </pc:sldChg>
      <pc:sldChg chg="addSp delSp modSp new mod ord">
        <pc:chgData name="Rick McAlister" userId="fad37fcb1da1ebec" providerId="LiveId" clId="{9456FAF7-D5D6-4F5E-81FD-8BD72C757AE6}" dt="2021-03-16T19:54:09.065" v="2908" actId="1076"/>
        <pc:sldMkLst>
          <pc:docMk/>
          <pc:sldMk cId="845565421" sldId="261"/>
        </pc:sldMkLst>
        <pc:picChg chg="add del mod">
          <ac:chgData name="Rick McAlister" userId="fad37fcb1da1ebec" providerId="LiveId" clId="{9456FAF7-D5D6-4F5E-81FD-8BD72C757AE6}" dt="2021-03-16T05:23:37.750" v="1887" actId="478"/>
          <ac:picMkLst>
            <pc:docMk/>
            <pc:sldMk cId="845565421" sldId="261"/>
            <ac:picMk id="3" creationId="{1EBE09C4-BADC-472A-BDD5-9EFDC3191F87}"/>
          </ac:picMkLst>
        </pc:picChg>
        <pc:picChg chg="add mod">
          <ac:chgData name="Rick McAlister" userId="fad37fcb1da1ebec" providerId="LiveId" clId="{9456FAF7-D5D6-4F5E-81FD-8BD72C757AE6}" dt="2021-03-16T19:54:09.065" v="2908" actId="1076"/>
          <ac:picMkLst>
            <pc:docMk/>
            <pc:sldMk cId="845565421" sldId="261"/>
            <ac:picMk id="3" creationId="{9C67D00A-656A-40F1-A0D8-FC487AAF6DE6}"/>
          </ac:picMkLst>
        </pc:picChg>
        <pc:picChg chg="add del mod">
          <ac:chgData name="Rick McAlister" userId="fad37fcb1da1ebec" providerId="LiveId" clId="{9456FAF7-D5D6-4F5E-81FD-8BD72C757AE6}" dt="2021-03-16T05:41:32.100" v="1896" actId="478"/>
          <ac:picMkLst>
            <pc:docMk/>
            <pc:sldMk cId="845565421" sldId="261"/>
            <ac:picMk id="4" creationId="{A12AADA6-9732-4F89-AED3-1DC5B81D8967}"/>
          </ac:picMkLst>
        </pc:picChg>
        <pc:picChg chg="add del mod">
          <ac:chgData name="Rick McAlister" userId="fad37fcb1da1ebec" providerId="LiveId" clId="{9456FAF7-D5D6-4F5E-81FD-8BD72C757AE6}" dt="2021-03-16T05:42:39.448" v="1899" actId="478"/>
          <ac:picMkLst>
            <pc:docMk/>
            <pc:sldMk cId="845565421" sldId="261"/>
            <ac:picMk id="5" creationId="{A5E9E796-D137-46B9-B8F7-C21BBB8D6050}"/>
          </ac:picMkLst>
        </pc:picChg>
        <pc:picChg chg="add del mod">
          <ac:chgData name="Rick McAlister" userId="fad37fcb1da1ebec" providerId="LiveId" clId="{9456FAF7-D5D6-4F5E-81FD-8BD72C757AE6}" dt="2021-03-13T06:31:08.822" v="1798" actId="478"/>
          <ac:picMkLst>
            <pc:docMk/>
            <pc:sldMk cId="845565421" sldId="261"/>
            <ac:picMk id="5" creationId="{C9C1B2F7-E128-44B7-9F0B-3A71AF11330C}"/>
          </ac:picMkLst>
        </pc:picChg>
        <pc:picChg chg="add del mod">
          <ac:chgData name="Rick McAlister" userId="fad37fcb1da1ebec" providerId="LiveId" clId="{9456FAF7-D5D6-4F5E-81FD-8BD72C757AE6}" dt="2021-03-16T19:54:03.205" v="2905" actId="478"/>
          <ac:picMkLst>
            <pc:docMk/>
            <pc:sldMk cId="845565421" sldId="261"/>
            <ac:picMk id="6" creationId="{793E420E-2251-4748-BCF5-B8AEE59F7DAE}"/>
          </ac:picMkLst>
        </pc:picChg>
        <pc:picChg chg="add mod">
          <ac:chgData name="Rick McAlister" userId="fad37fcb1da1ebec" providerId="LiveId" clId="{9456FAF7-D5D6-4F5E-81FD-8BD72C757AE6}" dt="2021-03-16T05:42:43.494" v="1901" actId="1076"/>
          <ac:picMkLst>
            <pc:docMk/>
            <pc:sldMk cId="845565421" sldId="261"/>
            <ac:picMk id="8" creationId="{20A412ED-6B50-4EC4-B1B9-4671D9A76C88}"/>
          </ac:picMkLst>
        </pc:picChg>
      </pc:sldChg>
      <pc:sldChg chg="addSp delSp modSp add mod ord">
        <pc:chgData name="Rick McAlister" userId="fad37fcb1da1ebec" providerId="LiveId" clId="{9456FAF7-D5D6-4F5E-81FD-8BD72C757AE6}" dt="2021-03-16T20:02:40.179" v="2912" actId="1076"/>
        <pc:sldMkLst>
          <pc:docMk/>
          <pc:sldMk cId="2305344217" sldId="262"/>
        </pc:sldMkLst>
        <pc:picChg chg="del">
          <ac:chgData name="Rick McAlister" userId="fad37fcb1da1ebec" providerId="LiveId" clId="{9456FAF7-D5D6-4F5E-81FD-8BD72C757AE6}" dt="2021-03-13T06:31:11.805" v="1799" actId="478"/>
          <ac:picMkLst>
            <pc:docMk/>
            <pc:sldMk cId="2305344217" sldId="262"/>
            <ac:picMk id="3" creationId="{1EBE09C4-BADC-472A-BDD5-9EFDC3191F87}"/>
          </ac:picMkLst>
        </pc:picChg>
        <pc:picChg chg="add mod">
          <ac:chgData name="Rick McAlister" userId="fad37fcb1da1ebec" providerId="LiveId" clId="{9456FAF7-D5D6-4F5E-81FD-8BD72C757AE6}" dt="2021-03-16T20:02:40.179" v="2912" actId="1076"/>
          <ac:picMkLst>
            <pc:docMk/>
            <pc:sldMk cId="2305344217" sldId="262"/>
            <ac:picMk id="3" creationId="{7DAC588B-E7EE-42D1-9895-641E076B5613}"/>
          </ac:picMkLst>
        </pc:picChg>
        <pc:picChg chg="del mod">
          <ac:chgData name="Rick McAlister" userId="fad37fcb1da1ebec" providerId="LiveId" clId="{9456FAF7-D5D6-4F5E-81FD-8BD72C757AE6}" dt="2021-03-16T20:02:33.766" v="2909" actId="478"/>
          <ac:picMkLst>
            <pc:docMk/>
            <pc:sldMk cId="2305344217" sldId="262"/>
            <ac:picMk id="5" creationId="{C9C1B2F7-E128-44B7-9F0B-3A71AF11330C}"/>
          </ac:picMkLst>
        </pc:picChg>
      </pc:sldChg>
      <pc:sldChg chg="addSp delSp modSp new mod">
        <pc:chgData name="Rick McAlister" userId="fad37fcb1da1ebec" providerId="LiveId" clId="{9456FAF7-D5D6-4F5E-81FD-8BD72C757AE6}" dt="2021-03-16T18:48:46.302" v="2606" actId="14100"/>
        <pc:sldMkLst>
          <pc:docMk/>
          <pc:sldMk cId="3164282749" sldId="263"/>
        </pc:sldMkLst>
        <pc:spChg chg="add del mod">
          <ac:chgData name="Rick McAlister" userId="fad37fcb1da1ebec" providerId="LiveId" clId="{9456FAF7-D5D6-4F5E-81FD-8BD72C757AE6}" dt="2021-03-16T18:46:35.461" v="2585" actId="478"/>
          <ac:spMkLst>
            <pc:docMk/>
            <pc:sldMk cId="3164282749" sldId="263"/>
            <ac:spMk id="2" creationId="{41E5F57F-D389-4312-AC9E-206AFFBD22DA}"/>
          </ac:spMkLst>
        </pc:spChg>
        <pc:spChg chg="add mod">
          <ac:chgData name="Rick McAlister" userId="fad37fcb1da1ebec" providerId="LiveId" clId="{9456FAF7-D5D6-4F5E-81FD-8BD72C757AE6}" dt="2021-03-16T06:17:18.095" v="2343" actId="1076"/>
          <ac:spMkLst>
            <pc:docMk/>
            <pc:sldMk cId="3164282749" sldId="263"/>
            <ac:spMk id="3" creationId="{713D13C8-CC77-44B6-B9FE-94C59C76D2DF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4" creationId="{87EAAC59-067A-4288-A210-05120DBA13C4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5" creationId="{14E0F6EC-5652-4C42-A05B-B4E0388949F3}"/>
          </ac:spMkLst>
        </pc:spChg>
        <pc:spChg chg="add mod">
          <ac:chgData name="Rick McAlister" userId="fad37fcb1da1ebec" providerId="LiveId" clId="{9456FAF7-D5D6-4F5E-81FD-8BD72C757AE6}" dt="2021-03-16T06:17:18.095" v="2343" actId="1076"/>
          <ac:spMkLst>
            <pc:docMk/>
            <pc:sldMk cId="3164282749" sldId="263"/>
            <ac:spMk id="6" creationId="{0263D2A6-C4D4-49CF-9F0D-5D85C7CC708E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7" creationId="{E45FEF40-A239-4D55-AAFC-79B3899CCF83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8" creationId="{EF6C3F4A-5327-4660-84AB-B95DB8D108DF}"/>
          </ac:spMkLst>
        </pc:spChg>
        <pc:spChg chg="add mod">
          <ac:chgData name="Rick McAlister" userId="fad37fcb1da1ebec" providerId="LiveId" clId="{9456FAF7-D5D6-4F5E-81FD-8BD72C757AE6}" dt="2021-03-16T06:36:30.430" v="2539" actId="207"/>
          <ac:spMkLst>
            <pc:docMk/>
            <pc:sldMk cId="3164282749" sldId="263"/>
            <ac:spMk id="9" creationId="{561D4BFC-CD3D-47FF-9EE8-73184146597B}"/>
          </ac:spMkLst>
        </pc:spChg>
        <pc:spChg chg="add mod">
          <ac:chgData name="Rick McAlister" userId="fad37fcb1da1ebec" providerId="LiveId" clId="{9456FAF7-D5D6-4F5E-81FD-8BD72C757AE6}" dt="2021-03-16T06:36:30.430" v="2539" actId="207"/>
          <ac:spMkLst>
            <pc:docMk/>
            <pc:sldMk cId="3164282749" sldId="263"/>
            <ac:spMk id="10" creationId="{BB87B991-A240-4B1C-92C9-0A9E430FB173}"/>
          </ac:spMkLst>
        </pc:spChg>
        <pc:spChg chg="add mod">
          <ac:chgData name="Rick McAlister" userId="fad37fcb1da1ebec" providerId="LiveId" clId="{9456FAF7-D5D6-4F5E-81FD-8BD72C757AE6}" dt="2021-03-16T06:36:30.430" v="2539" actId="207"/>
          <ac:spMkLst>
            <pc:docMk/>
            <pc:sldMk cId="3164282749" sldId="263"/>
            <ac:spMk id="11" creationId="{F37D76B7-0701-42A2-A760-AD7FA4330BA4}"/>
          </ac:spMkLst>
        </pc:spChg>
        <pc:spChg chg="add mod">
          <ac:chgData name="Rick McAlister" userId="fad37fcb1da1ebec" providerId="LiveId" clId="{9456FAF7-D5D6-4F5E-81FD-8BD72C757AE6}" dt="2021-03-16T18:46:42.071" v="2586" actId="1076"/>
          <ac:spMkLst>
            <pc:docMk/>
            <pc:sldMk cId="3164282749" sldId="263"/>
            <ac:spMk id="12" creationId="{EB2D273C-F4CC-4BA1-A368-98F9C89F03A6}"/>
          </ac:spMkLst>
        </pc:spChg>
        <pc:spChg chg="add mod">
          <ac:chgData name="Rick McAlister" userId="fad37fcb1da1ebec" providerId="LiveId" clId="{9456FAF7-D5D6-4F5E-81FD-8BD72C757AE6}" dt="2021-03-16T18:47:36.772" v="2595" actId="1076"/>
          <ac:spMkLst>
            <pc:docMk/>
            <pc:sldMk cId="3164282749" sldId="263"/>
            <ac:spMk id="16" creationId="{1EEEBE89-7662-441D-866C-20AB0ECDC8CC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26" creationId="{58268C96-FF0E-4B9B-AFAE-801608934BDB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27" creationId="{5FC69ACA-6870-4374-9EE2-58A901C56CB7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28" creationId="{272BCD5B-1610-4C2D-A574-28E3D7AC52F5}"/>
          </ac:spMkLst>
        </pc:spChg>
        <pc:spChg chg="add del mod">
          <ac:chgData name="Rick McAlister" userId="fad37fcb1da1ebec" providerId="LiveId" clId="{9456FAF7-D5D6-4F5E-81FD-8BD72C757AE6}" dt="2021-03-16T06:05:22.733" v="2182"/>
          <ac:spMkLst>
            <pc:docMk/>
            <pc:sldMk cId="3164282749" sldId="263"/>
            <ac:spMk id="34" creationId="{D2F30F20-1DE7-40CE-8E66-A6AB8F8E1A3A}"/>
          </ac:spMkLst>
        </pc:spChg>
        <pc:spChg chg="add del mod">
          <ac:chgData name="Rick McAlister" userId="fad37fcb1da1ebec" providerId="LiveId" clId="{9456FAF7-D5D6-4F5E-81FD-8BD72C757AE6}" dt="2021-03-16T06:05:28.417" v="2184" actId="478"/>
          <ac:spMkLst>
            <pc:docMk/>
            <pc:sldMk cId="3164282749" sldId="263"/>
            <ac:spMk id="35" creationId="{3876B71D-9D9F-4DA6-83C2-9C42FD502ACE}"/>
          </ac:spMkLst>
        </pc:spChg>
        <pc:spChg chg="add mod">
          <ac:chgData name="Rick McAlister" userId="fad37fcb1da1ebec" providerId="LiveId" clId="{9456FAF7-D5D6-4F5E-81FD-8BD72C757AE6}" dt="2021-03-16T06:30:57.083" v="2466" actId="20577"/>
          <ac:spMkLst>
            <pc:docMk/>
            <pc:sldMk cId="3164282749" sldId="263"/>
            <ac:spMk id="36" creationId="{5D440926-A3D7-44FC-AA49-2D8091873DF2}"/>
          </ac:spMkLst>
        </pc:spChg>
        <pc:spChg chg="add mod">
          <ac:chgData name="Rick McAlister" userId="fad37fcb1da1ebec" providerId="LiveId" clId="{9456FAF7-D5D6-4F5E-81FD-8BD72C757AE6}" dt="2021-03-16T06:31:16.547" v="2481" actId="20577"/>
          <ac:spMkLst>
            <pc:docMk/>
            <pc:sldMk cId="3164282749" sldId="263"/>
            <ac:spMk id="39" creationId="{278F22E4-36A9-48C6-BC26-13BADC2174AB}"/>
          </ac:spMkLst>
        </pc:spChg>
        <pc:spChg chg="add del mod">
          <ac:chgData name="Rick McAlister" userId="fad37fcb1da1ebec" providerId="LiveId" clId="{9456FAF7-D5D6-4F5E-81FD-8BD72C757AE6}" dt="2021-03-16T18:47:19.290" v="2593" actId="478"/>
          <ac:spMkLst>
            <pc:docMk/>
            <pc:sldMk cId="3164282749" sldId="263"/>
            <ac:spMk id="78" creationId="{84F87B58-36E7-45EB-A010-4F8EBD0AD974}"/>
          </ac:spMkLst>
        </pc:spChg>
        <pc:spChg chg="add mod">
          <ac:chgData name="Rick McAlister" userId="fad37fcb1da1ebec" providerId="LiveId" clId="{9456FAF7-D5D6-4F5E-81FD-8BD72C757AE6}" dt="2021-03-16T06:23:15.488" v="2392" actId="1076"/>
          <ac:spMkLst>
            <pc:docMk/>
            <pc:sldMk cId="3164282749" sldId="263"/>
            <ac:spMk id="79" creationId="{0CF009F9-1C40-40CF-ADFE-4B5C19ACFEFB}"/>
          </ac:spMkLst>
        </pc:spChg>
        <pc:spChg chg="add mod">
          <ac:chgData name="Rick McAlister" userId="fad37fcb1da1ebec" providerId="LiveId" clId="{9456FAF7-D5D6-4F5E-81FD-8BD72C757AE6}" dt="2021-03-16T06:27:28.043" v="2436" actId="1076"/>
          <ac:spMkLst>
            <pc:docMk/>
            <pc:sldMk cId="3164282749" sldId="263"/>
            <ac:spMk id="114" creationId="{9E878FDE-5CC2-4A31-9AE9-B7689D8B36E3}"/>
          </ac:spMkLst>
        </pc:spChg>
        <pc:spChg chg="add mod">
          <ac:chgData name="Rick McAlister" userId="fad37fcb1da1ebec" providerId="LiveId" clId="{9456FAF7-D5D6-4F5E-81FD-8BD72C757AE6}" dt="2021-03-16T06:25:58.275" v="2426" actId="1076"/>
          <ac:spMkLst>
            <pc:docMk/>
            <pc:sldMk cId="3164282749" sldId="263"/>
            <ac:spMk id="158" creationId="{7CCE4992-4B0B-4619-9799-3CBBEC027218}"/>
          </ac:spMkLst>
        </pc:spChg>
        <pc:spChg chg="add del mod">
          <ac:chgData name="Rick McAlister" userId="fad37fcb1da1ebec" providerId="LiveId" clId="{9456FAF7-D5D6-4F5E-81FD-8BD72C757AE6}" dt="2021-03-16T06:25:33.390" v="2414"/>
          <ac:spMkLst>
            <pc:docMk/>
            <pc:sldMk cId="3164282749" sldId="263"/>
            <ac:spMk id="159" creationId="{2D072701-02EC-4341-8900-A3F9C349F1B1}"/>
          </ac:spMkLst>
        </pc:spChg>
        <pc:spChg chg="add mod">
          <ac:chgData name="Rick McAlister" userId="fad37fcb1da1ebec" providerId="LiveId" clId="{9456FAF7-D5D6-4F5E-81FD-8BD72C757AE6}" dt="2021-03-16T06:32:28.309" v="2496" actId="20577"/>
          <ac:spMkLst>
            <pc:docMk/>
            <pc:sldMk cId="3164282749" sldId="263"/>
            <ac:spMk id="160" creationId="{2A80705D-4280-43A5-9F28-DC6A2A126EA1}"/>
          </ac:spMkLst>
        </pc:spChg>
        <pc:spChg chg="add mod">
          <ac:chgData name="Rick McAlister" userId="fad37fcb1da1ebec" providerId="LiveId" clId="{9456FAF7-D5D6-4F5E-81FD-8BD72C757AE6}" dt="2021-03-16T06:34:47.707" v="2533" actId="20577"/>
          <ac:spMkLst>
            <pc:docMk/>
            <pc:sldMk cId="3164282749" sldId="263"/>
            <ac:spMk id="161" creationId="{ED7FA2A0-CDCE-47ED-977F-6AEC3DF0E540}"/>
          </ac:spMkLst>
        </pc:spChg>
        <pc:spChg chg="add mod">
          <ac:chgData name="Rick McAlister" userId="fad37fcb1da1ebec" providerId="LiveId" clId="{9456FAF7-D5D6-4F5E-81FD-8BD72C757AE6}" dt="2021-03-16T06:26:41.125" v="2431" actId="1076"/>
          <ac:spMkLst>
            <pc:docMk/>
            <pc:sldMk cId="3164282749" sldId="263"/>
            <ac:spMk id="162" creationId="{40BCD883-0D16-47A3-9F83-8B5E6B9308BE}"/>
          </ac:spMkLst>
        </pc:spChg>
        <pc:spChg chg="add mod">
          <ac:chgData name="Rick McAlister" userId="fad37fcb1da1ebec" providerId="LiveId" clId="{9456FAF7-D5D6-4F5E-81FD-8BD72C757AE6}" dt="2021-03-16T06:27:46.804" v="2439" actId="1076"/>
          <ac:spMkLst>
            <pc:docMk/>
            <pc:sldMk cId="3164282749" sldId="263"/>
            <ac:spMk id="163" creationId="{97C0C566-E3A4-4E9F-A471-66DC56F06396}"/>
          </ac:spMkLst>
        </pc:spChg>
        <pc:spChg chg="add mod">
          <ac:chgData name="Rick McAlister" userId="fad37fcb1da1ebec" providerId="LiveId" clId="{9456FAF7-D5D6-4F5E-81FD-8BD72C757AE6}" dt="2021-03-16T06:32:40.603" v="2508" actId="20577"/>
          <ac:spMkLst>
            <pc:docMk/>
            <pc:sldMk cId="3164282749" sldId="263"/>
            <ac:spMk id="164" creationId="{3611A139-07A7-4659-84F0-51E31B951A32}"/>
          </ac:spMkLst>
        </pc:spChg>
        <pc:spChg chg="add mod">
          <ac:chgData name="Rick McAlister" userId="fad37fcb1da1ebec" providerId="LiveId" clId="{9456FAF7-D5D6-4F5E-81FD-8BD72C757AE6}" dt="2021-03-16T06:27:52.412" v="2440" actId="1076"/>
          <ac:spMkLst>
            <pc:docMk/>
            <pc:sldMk cId="3164282749" sldId="263"/>
            <ac:spMk id="165" creationId="{BD26204B-C633-46B9-BB3D-F6AA187B5252}"/>
          </ac:spMkLst>
        </pc:spChg>
        <pc:spChg chg="add mod">
          <ac:chgData name="Rick McAlister" userId="fad37fcb1da1ebec" providerId="LiveId" clId="{9456FAF7-D5D6-4F5E-81FD-8BD72C757AE6}" dt="2021-03-16T06:32:36.572" v="2505" actId="20577"/>
          <ac:spMkLst>
            <pc:docMk/>
            <pc:sldMk cId="3164282749" sldId="263"/>
            <ac:spMk id="166" creationId="{60EE5195-CBB5-4717-B03F-02B7D3973E51}"/>
          </ac:spMkLst>
        </pc:spChg>
        <pc:spChg chg="add mod">
          <ac:chgData name="Rick McAlister" userId="fad37fcb1da1ebec" providerId="LiveId" clId="{9456FAF7-D5D6-4F5E-81FD-8BD72C757AE6}" dt="2021-03-16T06:28:32.778" v="2445" actId="1076"/>
          <ac:spMkLst>
            <pc:docMk/>
            <pc:sldMk cId="3164282749" sldId="263"/>
            <ac:spMk id="167" creationId="{F1D0B465-E02C-4437-A67E-E225B60A235B}"/>
          </ac:spMkLst>
        </pc:spChg>
        <pc:spChg chg="add mod">
          <ac:chgData name="Rick McAlister" userId="fad37fcb1da1ebec" providerId="LiveId" clId="{9456FAF7-D5D6-4F5E-81FD-8BD72C757AE6}" dt="2021-03-16T06:31:42.338" v="2487" actId="1076"/>
          <ac:spMkLst>
            <pc:docMk/>
            <pc:sldMk cId="3164282749" sldId="263"/>
            <ac:spMk id="168" creationId="{3087BAA7-0A46-46E9-BDED-7676877735C8}"/>
          </ac:spMkLst>
        </pc:spChg>
        <pc:spChg chg="add mod">
          <ac:chgData name="Rick McAlister" userId="fad37fcb1da1ebec" providerId="LiveId" clId="{9456FAF7-D5D6-4F5E-81FD-8BD72C757AE6}" dt="2021-03-16T06:31:26.029" v="2486" actId="20577"/>
          <ac:spMkLst>
            <pc:docMk/>
            <pc:sldMk cId="3164282749" sldId="263"/>
            <ac:spMk id="169" creationId="{2E7C8E29-65B5-470E-95B8-1B66E56C8727}"/>
          </ac:spMkLst>
        </pc:spChg>
        <pc:spChg chg="add mod">
          <ac:chgData name="Rick McAlister" userId="fad37fcb1da1ebec" providerId="LiveId" clId="{9456FAF7-D5D6-4F5E-81FD-8BD72C757AE6}" dt="2021-03-16T06:29:35.153" v="2448" actId="1076"/>
          <ac:spMkLst>
            <pc:docMk/>
            <pc:sldMk cId="3164282749" sldId="263"/>
            <ac:spMk id="170" creationId="{4C61722B-BC66-4341-8E51-48661B853A46}"/>
          </ac:spMkLst>
        </pc:spChg>
        <pc:spChg chg="add mod">
          <ac:chgData name="Rick McAlister" userId="fad37fcb1da1ebec" providerId="LiveId" clId="{9456FAF7-D5D6-4F5E-81FD-8BD72C757AE6}" dt="2021-03-16T18:48:38.998" v="2604" actId="14100"/>
          <ac:spMkLst>
            <pc:docMk/>
            <pc:sldMk cId="3164282749" sldId="263"/>
            <ac:spMk id="171" creationId="{6223952B-50D0-41C4-8CE5-F96DD006873D}"/>
          </ac:spMkLst>
        </pc:spChg>
        <pc:spChg chg="add mod">
          <ac:chgData name="Rick McAlister" userId="fad37fcb1da1ebec" providerId="LiveId" clId="{9456FAF7-D5D6-4F5E-81FD-8BD72C757AE6}" dt="2021-03-16T06:31:47.837" v="2488" actId="1076"/>
          <ac:spMkLst>
            <pc:docMk/>
            <pc:sldMk cId="3164282749" sldId="263"/>
            <ac:spMk id="172" creationId="{AEBE3255-45D0-4159-92FD-ED1798A37493}"/>
          </ac:spMkLst>
        </pc:spChg>
        <pc:spChg chg="add mod">
          <ac:chgData name="Rick McAlister" userId="fad37fcb1da1ebec" providerId="LiveId" clId="{9456FAF7-D5D6-4F5E-81FD-8BD72C757AE6}" dt="2021-03-16T06:31:22.264" v="2484" actId="20577"/>
          <ac:spMkLst>
            <pc:docMk/>
            <pc:sldMk cId="3164282749" sldId="263"/>
            <ac:spMk id="183" creationId="{42664549-1D1E-4C43-9BC7-F6B1C504102A}"/>
          </ac:spMkLst>
        </pc:spChg>
        <pc:spChg chg="add mod">
          <ac:chgData name="Rick McAlister" userId="fad37fcb1da1ebec" providerId="LiveId" clId="{9456FAF7-D5D6-4F5E-81FD-8BD72C757AE6}" dt="2021-03-16T06:32:11.899" v="2493" actId="1076"/>
          <ac:spMkLst>
            <pc:docMk/>
            <pc:sldMk cId="3164282749" sldId="263"/>
            <ac:spMk id="184" creationId="{67BB6589-A260-4F00-80AD-766A50B4D729}"/>
          </ac:spMkLst>
        </pc:spChg>
        <pc:spChg chg="add mod">
          <ac:chgData name="Rick McAlister" userId="fad37fcb1da1ebec" providerId="LiveId" clId="{9456FAF7-D5D6-4F5E-81FD-8BD72C757AE6}" dt="2021-03-16T06:35:00.704" v="2534" actId="1076"/>
          <ac:spMkLst>
            <pc:docMk/>
            <pc:sldMk cId="3164282749" sldId="263"/>
            <ac:spMk id="185" creationId="{79F2D734-262A-4931-8435-CD0A6C632DD6}"/>
          </ac:spMkLst>
        </pc:spChg>
        <pc:spChg chg="add mod">
          <ac:chgData name="Rick McAlister" userId="fad37fcb1da1ebec" providerId="LiveId" clId="{9456FAF7-D5D6-4F5E-81FD-8BD72C757AE6}" dt="2021-03-16T06:33:33.762" v="2515" actId="20577"/>
          <ac:spMkLst>
            <pc:docMk/>
            <pc:sldMk cId="3164282749" sldId="263"/>
            <ac:spMk id="186" creationId="{D43AEFC1-04A0-4DE3-B533-AA18235D1F91}"/>
          </ac:spMkLst>
        </pc:spChg>
        <pc:spChg chg="add mod">
          <ac:chgData name="Rick McAlister" userId="fad37fcb1da1ebec" providerId="LiveId" clId="{9456FAF7-D5D6-4F5E-81FD-8BD72C757AE6}" dt="2021-03-16T06:35:33.126" v="2536" actId="1076"/>
          <ac:spMkLst>
            <pc:docMk/>
            <pc:sldMk cId="3164282749" sldId="263"/>
            <ac:spMk id="196" creationId="{16949455-4771-4ABF-B512-ED0C9519347A}"/>
          </ac:spMkLst>
        </pc:spChg>
        <pc:spChg chg="add mod">
          <ac:chgData name="Rick McAlister" userId="fad37fcb1da1ebec" providerId="LiveId" clId="{9456FAF7-D5D6-4F5E-81FD-8BD72C757AE6}" dt="2021-03-16T06:35:44.784" v="2538" actId="1076"/>
          <ac:spMkLst>
            <pc:docMk/>
            <pc:sldMk cId="3164282749" sldId="263"/>
            <ac:spMk id="197" creationId="{BEBE6818-6D78-4C96-B70E-ED2919A027B9}"/>
          </ac:spMkLst>
        </pc:spChg>
        <pc:cxnChg chg="add mod">
          <ac:chgData name="Rick McAlister" userId="fad37fcb1da1ebec" providerId="LiveId" clId="{9456FAF7-D5D6-4F5E-81FD-8BD72C757AE6}" dt="2021-03-16T06:17:18.095" v="2343" actId="1076"/>
          <ac:cxnSpMkLst>
            <pc:docMk/>
            <pc:sldMk cId="3164282749" sldId="263"/>
            <ac:cxnSpMk id="13" creationId="{E1E4AF29-00B4-4F0E-86DA-B9F009CD6371}"/>
          </ac:cxnSpMkLst>
        </pc:cxnChg>
        <pc:cxnChg chg="add mod">
          <ac:chgData name="Rick McAlister" userId="fad37fcb1da1ebec" providerId="LiveId" clId="{9456FAF7-D5D6-4F5E-81FD-8BD72C757AE6}" dt="2021-03-16T06:17:18.095" v="2343" actId="1076"/>
          <ac:cxnSpMkLst>
            <pc:docMk/>
            <pc:sldMk cId="3164282749" sldId="263"/>
            <ac:cxnSpMk id="15" creationId="{3506CAB5-88FB-4B5D-856C-7F905CA9201D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17" creationId="{92D7DD49-CCE7-4D97-AE2A-79AE545F4C36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20" creationId="{068B8446-CAE9-4E0F-B805-5FA3C05AB165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22" creationId="{63621DD3-37FB-4C1B-A9E2-C9D41E5F6091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24" creationId="{39A00AA9-8A3A-44A6-B86F-CC9D22F0FFE9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30" creationId="{1B78AAC6-2C4F-4AE5-9C78-B4ADDE43B770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33" creationId="{ED71BFD8-40A3-46CD-8830-C13E1CC9F4EC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41" creationId="{19EF0497-8826-4D48-9CFC-17C21A6BB180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44" creationId="{EFD89B9C-4F83-4846-BD11-D54490F6EDF6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46" creationId="{594C10F1-99DD-4912-93B2-8879DA3825F6}"/>
          </ac:cxnSpMkLst>
        </pc:cxnChg>
        <pc:cxnChg chg="add mod">
          <ac:chgData name="Rick McAlister" userId="fad37fcb1da1ebec" providerId="LiveId" clId="{9456FAF7-D5D6-4F5E-81FD-8BD72C757AE6}" dt="2021-03-16T06:23:56.727" v="2400" actId="14100"/>
          <ac:cxnSpMkLst>
            <pc:docMk/>
            <pc:sldMk cId="3164282749" sldId="263"/>
            <ac:cxnSpMk id="48" creationId="{6E4D1329-43A8-4BE9-9E47-FAB82BDE0573}"/>
          </ac:cxnSpMkLst>
        </pc:cxnChg>
        <pc:cxnChg chg="add mod">
          <ac:chgData name="Rick McAlister" userId="fad37fcb1da1ebec" providerId="LiveId" clId="{9456FAF7-D5D6-4F5E-81FD-8BD72C757AE6}" dt="2021-03-16T18:46:44.776" v="2587" actId="14100"/>
          <ac:cxnSpMkLst>
            <pc:docMk/>
            <pc:sldMk cId="3164282749" sldId="263"/>
            <ac:cxnSpMk id="50" creationId="{7AF58DB1-9C43-43FF-9BDB-660B9FBC6E70}"/>
          </ac:cxnSpMkLst>
        </pc:cxnChg>
        <pc:cxnChg chg="add mod">
          <ac:chgData name="Rick McAlister" userId="fad37fcb1da1ebec" providerId="LiveId" clId="{9456FAF7-D5D6-4F5E-81FD-8BD72C757AE6}" dt="2021-03-16T06:23:50.518" v="2399" actId="14100"/>
          <ac:cxnSpMkLst>
            <pc:docMk/>
            <pc:sldMk cId="3164282749" sldId="263"/>
            <ac:cxnSpMk id="52" creationId="{C9A5A47A-C766-4DA4-9DAA-146891DD851D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54" creationId="{42A6BA6B-117C-410D-BFE0-2BD29B07F807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56" creationId="{6AD3AE61-1ACC-484F-893B-C749E65E0E78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65" creationId="{410255AF-C365-4BEC-95EC-F6D7CDC5475B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77" creationId="{6A2858C9-1F0F-4BC1-8E34-B80AFD21C4C2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81" creationId="{70AA64E2-E9B6-4BA0-A014-84D19D7D9A16}"/>
          </ac:cxnSpMkLst>
        </pc:cxnChg>
        <pc:cxnChg chg="add del mod">
          <ac:chgData name="Rick McAlister" userId="fad37fcb1da1ebec" providerId="LiveId" clId="{9456FAF7-D5D6-4F5E-81FD-8BD72C757AE6}" dt="2021-03-16T06:22:10.611" v="2384" actId="478"/>
          <ac:cxnSpMkLst>
            <pc:docMk/>
            <pc:sldMk cId="3164282749" sldId="263"/>
            <ac:cxnSpMk id="84" creationId="{1693373D-3FE3-4428-B21E-6170C41B3D92}"/>
          </ac:cxnSpMkLst>
        </pc:cxnChg>
        <pc:cxnChg chg="add del mod">
          <ac:chgData name="Rick McAlister" userId="fad37fcb1da1ebec" providerId="LiveId" clId="{9456FAF7-D5D6-4F5E-81FD-8BD72C757AE6}" dt="2021-03-16T06:33:59" v="2523" actId="478"/>
          <ac:cxnSpMkLst>
            <pc:docMk/>
            <pc:sldMk cId="3164282749" sldId="263"/>
            <ac:cxnSpMk id="88" creationId="{726D9397-E51C-40F2-B12E-6D12DF788716}"/>
          </ac:cxnSpMkLst>
        </pc:cxnChg>
        <pc:cxnChg chg="add mod">
          <ac:chgData name="Rick McAlister" userId="fad37fcb1da1ebec" providerId="LiveId" clId="{9456FAF7-D5D6-4F5E-81FD-8BD72C757AE6}" dt="2021-03-16T06:23:15.488" v="2392" actId="1076"/>
          <ac:cxnSpMkLst>
            <pc:docMk/>
            <pc:sldMk cId="3164282749" sldId="263"/>
            <ac:cxnSpMk id="118" creationId="{456DB7A2-70E7-493F-95BB-48FA49109638}"/>
          </ac:cxnSpMkLst>
        </pc:cxnChg>
        <pc:cxnChg chg="add mod">
          <ac:chgData name="Rick McAlister" userId="fad37fcb1da1ebec" providerId="LiveId" clId="{9456FAF7-D5D6-4F5E-81FD-8BD72C757AE6}" dt="2021-03-16T06:27:28.043" v="2436" actId="1076"/>
          <ac:cxnSpMkLst>
            <pc:docMk/>
            <pc:sldMk cId="3164282749" sldId="263"/>
            <ac:cxnSpMk id="120" creationId="{79B975F9-D2F3-4AAD-93E2-92FFDD379519}"/>
          </ac:cxnSpMkLst>
        </pc:cxnChg>
        <pc:cxnChg chg="add mod">
          <ac:chgData name="Rick McAlister" userId="fad37fcb1da1ebec" providerId="LiveId" clId="{9456FAF7-D5D6-4F5E-81FD-8BD72C757AE6}" dt="2021-03-16T06:27:38.540" v="2438" actId="14100"/>
          <ac:cxnSpMkLst>
            <pc:docMk/>
            <pc:sldMk cId="3164282749" sldId="263"/>
            <ac:cxnSpMk id="135" creationId="{C50A4DDC-AED8-42B2-A5BB-526E1FF107A7}"/>
          </ac:cxnSpMkLst>
        </pc:cxnChg>
        <pc:cxnChg chg="add mod">
          <ac:chgData name="Rick McAlister" userId="fad37fcb1da1ebec" providerId="LiveId" clId="{9456FAF7-D5D6-4F5E-81FD-8BD72C757AE6}" dt="2021-03-16T18:48:38.998" v="2604" actId="14100"/>
          <ac:cxnSpMkLst>
            <pc:docMk/>
            <pc:sldMk cId="3164282749" sldId="263"/>
            <ac:cxnSpMk id="153" creationId="{53CC7EF4-33C5-4EC8-94BD-41F14BECBE12}"/>
          </ac:cxnSpMkLst>
        </pc:cxnChg>
        <pc:cxnChg chg="add mod">
          <ac:chgData name="Rick McAlister" userId="fad37fcb1da1ebec" providerId="LiveId" clId="{9456FAF7-D5D6-4F5E-81FD-8BD72C757AE6}" dt="2021-03-16T18:48:46.302" v="2606" actId="14100"/>
          <ac:cxnSpMkLst>
            <pc:docMk/>
            <pc:sldMk cId="3164282749" sldId="263"/>
            <ac:cxnSpMk id="155" creationId="{23CCF3D9-7FAF-4A1C-A5DE-5F819791D7DA}"/>
          </ac:cxnSpMkLst>
        </pc:cxnChg>
        <pc:cxnChg chg="add mod">
          <ac:chgData name="Rick McAlister" userId="fad37fcb1da1ebec" providerId="LiveId" clId="{9456FAF7-D5D6-4F5E-81FD-8BD72C757AE6}" dt="2021-03-16T06:28:14.345" v="2443" actId="14100"/>
          <ac:cxnSpMkLst>
            <pc:docMk/>
            <pc:sldMk cId="3164282749" sldId="263"/>
            <ac:cxnSpMk id="179" creationId="{DB7F0B11-6492-476A-BF81-6B69A752E8E0}"/>
          </ac:cxnSpMkLst>
        </pc:cxnChg>
        <pc:cxnChg chg="add">
          <ac:chgData name="Rick McAlister" userId="fad37fcb1da1ebec" providerId="LiveId" clId="{9456FAF7-D5D6-4F5E-81FD-8BD72C757AE6}" dt="2021-03-16T06:28:44.400" v="2446" actId="11529"/>
          <ac:cxnSpMkLst>
            <pc:docMk/>
            <pc:sldMk cId="3164282749" sldId="263"/>
            <ac:cxnSpMk id="182" creationId="{486F182F-1F7F-4485-B315-264702FB4B9B}"/>
          </ac:cxnSpMkLst>
        </pc:cxnChg>
        <pc:cxnChg chg="add mod">
          <ac:chgData name="Rick McAlister" userId="fad37fcb1da1ebec" providerId="LiveId" clId="{9456FAF7-D5D6-4F5E-81FD-8BD72C757AE6}" dt="2021-03-16T06:34:35.288" v="2531" actId="14100"/>
          <ac:cxnSpMkLst>
            <pc:docMk/>
            <pc:sldMk cId="3164282749" sldId="263"/>
            <ac:cxnSpMk id="189" creationId="{3B82D1F7-1302-4B88-9D33-0AC218B37868}"/>
          </ac:cxnSpMkLst>
        </pc:cxnChg>
      </pc:sldChg>
      <pc:sldChg chg="addSp delSp modSp new mod">
        <pc:chgData name="Rick McAlister" userId="fad37fcb1da1ebec" providerId="LiveId" clId="{9456FAF7-D5D6-4F5E-81FD-8BD72C757AE6}" dt="2021-03-16T18:39:29.093" v="2548" actId="1076"/>
        <pc:sldMkLst>
          <pc:docMk/>
          <pc:sldMk cId="3591066099" sldId="264"/>
        </pc:sldMkLst>
        <pc:picChg chg="add del mod">
          <ac:chgData name="Rick McAlister" userId="fad37fcb1da1ebec" providerId="LiveId" clId="{9456FAF7-D5D6-4F5E-81FD-8BD72C757AE6}" dt="2021-03-16T18:39:19.824" v="2545" actId="478"/>
          <ac:picMkLst>
            <pc:docMk/>
            <pc:sldMk cId="3591066099" sldId="264"/>
            <ac:picMk id="3" creationId="{06C089F3-B0D5-4998-8D42-C1A9EA95067C}"/>
          </ac:picMkLst>
        </pc:picChg>
        <pc:picChg chg="add mod">
          <ac:chgData name="Rick McAlister" userId="fad37fcb1da1ebec" providerId="LiveId" clId="{9456FAF7-D5D6-4F5E-81FD-8BD72C757AE6}" dt="2021-03-16T18:39:29.093" v="2548" actId="1076"/>
          <ac:picMkLst>
            <pc:docMk/>
            <pc:sldMk cId="3591066099" sldId="264"/>
            <ac:picMk id="4" creationId="{94E6CFE9-F4AB-41CF-88C5-14237F8BB198}"/>
          </ac:picMkLst>
        </pc:picChg>
      </pc:sldChg>
      <pc:sldChg chg="addSp delSp modSp new mod">
        <pc:chgData name="Rick McAlister" userId="fad37fcb1da1ebec" providerId="LiveId" clId="{9456FAF7-D5D6-4F5E-81FD-8BD72C757AE6}" dt="2021-03-16T19:08:34.594" v="2904" actId="1076"/>
        <pc:sldMkLst>
          <pc:docMk/>
          <pc:sldMk cId="1941085411" sldId="265"/>
        </pc:sldMkLst>
        <pc:spChg chg="add mod">
          <ac:chgData name="Rick McAlister" userId="fad37fcb1da1ebec" providerId="LiveId" clId="{9456FAF7-D5D6-4F5E-81FD-8BD72C757AE6}" dt="2021-03-16T19:05:23.180" v="2875" actId="207"/>
          <ac:spMkLst>
            <pc:docMk/>
            <pc:sldMk cId="1941085411" sldId="265"/>
            <ac:spMk id="2" creationId="{6817F1EB-95DE-46B6-B152-29C0D1E067EF}"/>
          </ac:spMkLst>
        </pc:spChg>
        <pc:spChg chg="add mod">
          <ac:chgData name="Rick McAlister" userId="fad37fcb1da1ebec" providerId="LiveId" clId="{9456FAF7-D5D6-4F5E-81FD-8BD72C757AE6}" dt="2021-03-16T19:05:23.180" v="2875" actId="207"/>
          <ac:spMkLst>
            <pc:docMk/>
            <pc:sldMk cId="1941085411" sldId="265"/>
            <ac:spMk id="3" creationId="{C1E8D24F-81A2-4F1C-909C-DA8CDAA4DF1A}"/>
          </ac:spMkLst>
        </pc:spChg>
        <pc:spChg chg="add mod">
          <ac:chgData name="Rick McAlister" userId="fad37fcb1da1ebec" providerId="LiveId" clId="{9456FAF7-D5D6-4F5E-81FD-8BD72C757AE6}" dt="2021-03-16T19:01:11.794" v="2789" actId="12788"/>
          <ac:spMkLst>
            <pc:docMk/>
            <pc:sldMk cId="1941085411" sldId="265"/>
            <ac:spMk id="4" creationId="{0E36A282-AAFF-4A65-B5FF-608B7E1164C1}"/>
          </ac:spMkLst>
        </pc:spChg>
        <pc:spChg chg="add mod">
          <ac:chgData name="Rick McAlister" userId="fad37fcb1da1ebec" providerId="LiveId" clId="{9456FAF7-D5D6-4F5E-81FD-8BD72C757AE6}" dt="2021-03-16T19:01:11.794" v="2789" actId="12788"/>
          <ac:spMkLst>
            <pc:docMk/>
            <pc:sldMk cId="1941085411" sldId="265"/>
            <ac:spMk id="7" creationId="{CD4B5979-351B-4023-9888-37C292F6F66A}"/>
          </ac:spMkLst>
        </pc:spChg>
        <pc:spChg chg="add del mod">
          <ac:chgData name="Rick McAlister" userId="fad37fcb1da1ebec" providerId="LiveId" clId="{9456FAF7-D5D6-4F5E-81FD-8BD72C757AE6}" dt="2021-03-16T18:53:03.527" v="2701" actId="478"/>
          <ac:spMkLst>
            <pc:docMk/>
            <pc:sldMk cId="1941085411" sldId="265"/>
            <ac:spMk id="19" creationId="{8071FD8E-9306-4B32-92EA-2BA26A1DFC73}"/>
          </ac:spMkLst>
        </pc:spChg>
        <pc:spChg chg="add mod">
          <ac:chgData name="Rick McAlister" userId="fad37fcb1da1ebec" providerId="LiveId" clId="{9456FAF7-D5D6-4F5E-81FD-8BD72C757AE6}" dt="2021-03-16T19:05:23.180" v="2875" actId="207"/>
          <ac:spMkLst>
            <pc:docMk/>
            <pc:sldMk cId="1941085411" sldId="265"/>
            <ac:spMk id="20" creationId="{BD7DEB21-EDE5-4F57-9003-F576B5E11244}"/>
          </ac:spMkLst>
        </pc:spChg>
        <pc:spChg chg="add del mod">
          <ac:chgData name="Rick McAlister" userId="fad37fcb1da1ebec" providerId="LiveId" clId="{9456FAF7-D5D6-4F5E-81FD-8BD72C757AE6}" dt="2021-03-16T18:53:42.228" v="2724" actId="478"/>
          <ac:spMkLst>
            <pc:docMk/>
            <pc:sldMk cId="1941085411" sldId="265"/>
            <ac:spMk id="21" creationId="{0D011DE5-05F9-477C-9C1B-9C14484906E2}"/>
          </ac:spMkLst>
        </pc:spChg>
        <pc:spChg chg="add del mod">
          <ac:chgData name="Rick McAlister" userId="fad37fcb1da1ebec" providerId="LiveId" clId="{9456FAF7-D5D6-4F5E-81FD-8BD72C757AE6}" dt="2021-03-16T18:57:27.240" v="2737" actId="478"/>
          <ac:spMkLst>
            <pc:docMk/>
            <pc:sldMk cId="1941085411" sldId="265"/>
            <ac:spMk id="22" creationId="{8E4F4B2E-B84E-4139-829B-81E283647DB7}"/>
          </ac:spMkLst>
        </pc:spChg>
        <pc:spChg chg="add mod">
          <ac:chgData name="Rick McAlister" userId="fad37fcb1da1ebec" providerId="LiveId" clId="{9456FAF7-D5D6-4F5E-81FD-8BD72C757AE6}" dt="2021-03-16T19:07:57.360" v="2897" actId="14100"/>
          <ac:spMkLst>
            <pc:docMk/>
            <pc:sldMk cId="1941085411" sldId="265"/>
            <ac:spMk id="27" creationId="{A7A7CD22-BCC0-4A5A-9103-D4D67F9D93F7}"/>
          </ac:spMkLst>
        </pc:spChg>
        <pc:spChg chg="add mod">
          <ac:chgData name="Rick McAlister" userId="fad37fcb1da1ebec" providerId="LiveId" clId="{9456FAF7-D5D6-4F5E-81FD-8BD72C757AE6}" dt="2021-03-16T19:01:11.794" v="2789" actId="12788"/>
          <ac:spMkLst>
            <pc:docMk/>
            <pc:sldMk cId="1941085411" sldId="265"/>
            <ac:spMk id="43" creationId="{EAE97434-E410-4274-B5A7-4912A9561965}"/>
          </ac:spMkLst>
        </pc:spChg>
        <pc:spChg chg="add mod">
          <ac:chgData name="Rick McAlister" userId="fad37fcb1da1ebec" providerId="LiveId" clId="{9456FAF7-D5D6-4F5E-81FD-8BD72C757AE6}" dt="2021-03-16T19:08:34.594" v="2904" actId="1076"/>
          <ac:spMkLst>
            <pc:docMk/>
            <pc:sldMk cId="1941085411" sldId="265"/>
            <ac:spMk id="67" creationId="{CB1D9E93-E57D-4B15-A3E4-DBA23D549B4F}"/>
          </ac:spMkLst>
        </pc:spChg>
        <pc:spChg chg="add mod">
          <ac:chgData name="Rick McAlister" userId="fad37fcb1da1ebec" providerId="LiveId" clId="{9456FAF7-D5D6-4F5E-81FD-8BD72C757AE6}" dt="2021-03-16T19:08:17.809" v="2902" actId="1076"/>
          <ac:spMkLst>
            <pc:docMk/>
            <pc:sldMk cId="1941085411" sldId="265"/>
            <ac:spMk id="72" creationId="{BD3BAC08-86B3-4ACE-9FDB-B7A761A4B287}"/>
          </ac:spMkLst>
        </pc:spChg>
        <pc:spChg chg="add del">
          <ac:chgData name="Rick McAlister" userId="fad37fcb1da1ebec" providerId="LiveId" clId="{9456FAF7-D5D6-4F5E-81FD-8BD72C757AE6}" dt="2021-03-16T19:05:37.874" v="2877" actId="478"/>
          <ac:spMkLst>
            <pc:docMk/>
            <pc:sldMk cId="1941085411" sldId="265"/>
            <ac:spMk id="75" creationId="{FDDB6D42-ED31-41F4-8963-48F6D43F5139}"/>
          </ac:spMkLst>
        </pc:spChg>
        <pc:spChg chg="add mod">
          <ac:chgData name="Rick McAlister" userId="fad37fcb1da1ebec" providerId="LiveId" clId="{9456FAF7-D5D6-4F5E-81FD-8BD72C757AE6}" dt="2021-03-16T19:06:48.204" v="2884" actId="1076"/>
          <ac:spMkLst>
            <pc:docMk/>
            <pc:sldMk cId="1941085411" sldId="265"/>
            <ac:spMk id="76" creationId="{4C613646-4135-48EE-92EF-3075A4A1F40B}"/>
          </ac:spMkLst>
        </pc:spChg>
        <pc:cxnChg chg="add mod">
          <ac:chgData name="Rick McAlister" userId="fad37fcb1da1ebec" providerId="LiveId" clId="{9456FAF7-D5D6-4F5E-81FD-8BD72C757AE6}" dt="2021-03-16T19:00:56.282" v="2786" actId="12788"/>
          <ac:cxnSpMkLst>
            <pc:docMk/>
            <pc:sldMk cId="1941085411" sldId="265"/>
            <ac:cxnSpMk id="6" creationId="{7AB80C10-C27E-44F8-98BA-1BAA58C79445}"/>
          </ac:cxnSpMkLst>
        </pc:cxnChg>
        <pc:cxnChg chg="add mod">
          <ac:chgData name="Rick McAlister" userId="fad37fcb1da1ebec" providerId="LiveId" clId="{9456FAF7-D5D6-4F5E-81FD-8BD72C757AE6}" dt="2021-03-16T19:01:11.794" v="2789" actId="12788"/>
          <ac:cxnSpMkLst>
            <pc:docMk/>
            <pc:sldMk cId="1941085411" sldId="265"/>
            <ac:cxnSpMk id="11" creationId="{10BFD5D0-12AB-467F-B690-C83E1E08EA77}"/>
          </ac:cxnSpMkLst>
        </pc:cxnChg>
        <pc:cxnChg chg="add mod">
          <ac:chgData name="Rick McAlister" userId="fad37fcb1da1ebec" providerId="LiveId" clId="{9456FAF7-D5D6-4F5E-81FD-8BD72C757AE6}" dt="2021-03-16T19:01:11.794" v="2789" actId="12788"/>
          <ac:cxnSpMkLst>
            <pc:docMk/>
            <pc:sldMk cId="1941085411" sldId="265"/>
            <ac:cxnSpMk id="13" creationId="{838D77EC-B789-4AD5-AA4B-C3FDFB1CA4B6}"/>
          </ac:cxnSpMkLst>
        </pc:cxnChg>
        <pc:cxnChg chg="add mod">
          <ac:chgData name="Rick McAlister" userId="fad37fcb1da1ebec" providerId="LiveId" clId="{9456FAF7-D5D6-4F5E-81FD-8BD72C757AE6}" dt="2021-03-16T19:02:41.574" v="2803" actId="1076"/>
          <ac:cxnSpMkLst>
            <pc:docMk/>
            <pc:sldMk cId="1941085411" sldId="265"/>
            <ac:cxnSpMk id="24" creationId="{AA53B992-6B55-440F-8CF9-76379D5A3D18}"/>
          </ac:cxnSpMkLst>
        </pc:cxnChg>
        <pc:cxnChg chg="add mod">
          <ac:chgData name="Rick McAlister" userId="fad37fcb1da1ebec" providerId="LiveId" clId="{9456FAF7-D5D6-4F5E-81FD-8BD72C757AE6}" dt="2021-03-16T19:07:57.360" v="2897" actId="14100"/>
          <ac:cxnSpMkLst>
            <pc:docMk/>
            <pc:sldMk cId="1941085411" sldId="265"/>
            <ac:cxnSpMk id="34" creationId="{16F614FE-40D6-48BC-9582-47C4C3C2C89A}"/>
          </ac:cxnSpMkLst>
        </pc:cxnChg>
        <pc:cxnChg chg="add mod">
          <ac:chgData name="Rick McAlister" userId="fad37fcb1da1ebec" providerId="LiveId" clId="{9456FAF7-D5D6-4F5E-81FD-8BD72C757AE6}" dt="2021-03-16T19:07:57.360" v="2897" actId="14100"/>
          <ac:cxnSpMkLst>
            <pc:docMk/>
            <pc:sldMk cId="1941085411" sldId="265"/>
            <ac:cxnSpMk id="38" creationId="{93BB657E-035A-4377-B6DD-BDBB4DB0EE2D}"/>
          </ac:cxnSpMkLst>
        </pc:cxnChg>
        <pc:cxnChg chg="add mod">
          <ac:chgData name="Rick McAlister" userId="fad37fcb1da1ebec" providerId="LiveId" clId="{9456FAF7-D5D6-4F5E-81FD-8BD72C757AE6}" dt="2021-03-16T19:03:38.468" v="2818" actId="14100"/>
          <ac:cxnSpMkLst>
            <pc:docMk/>
            <pc:sldMk cId="1941085411" sldId="265"/>
            <ac:cxnSpMk id="45" creationId="{846402DE-359F-48D3-BFF1-4C1B786A86EA}"/>
          </ac:cxnSpMkLst>
        </pc:cxnChg>
        <pc:cxnChg chg="add mod">
          <ac:chgData name="Rick McAlister" userId="fad37fcb1da1ebec" providerId="LiveId" clId="{9456FAF7-D5D6-4F5E-81FD-8BD72C757AE6}" dt="2021-03-16T19:07:57.360" v="2897" actId="14100"/>
          <ac:cxnSpMkLst>
            <pc:docMk/>
            <pc:sldMk cId="1941085411" sldId="265"/>
            <ac:cxnSpMk id="51" creationId="{B8338BE9-067C-4C82-B502-6FE24314A32B}"/>
          </ac:cxnSpMkLst>
        </pc:cxnChg>
        <pc:cxnChg chg="add mod">
          <ac:chgData name="Rick McAlister" userId="fad37fcb1da1ebec" providerId="LiveId" clId="{9456FAF7-D5D6-4F5E-81FD-8BD72C757AE6}" dt="2021-03-16T19:08:34.594" v="2904" actId="1076"/>
          <ac:cxnSpMkLst>
            <pc:docMk/>
            <pc:sldMk cId="1941085411" sldId="265"/>
            <ac:cxnSpMk id="69" creationId="{3131523F-2D3F-42EA-A7C2-1D86C3CF43DA}"/>
          </ac:cxnSpMkLst>
        </pc:cxnChg>
        <pc:cxnChg chg="add mod">
          <ac:chgData name="Rick McAlister" userId="fad37fcb1da1ebec" providerId="LiveId" clId="{9456FAF7-D5D6-4F5E-81FD-8BD72C757AE6}" dt="2021-03-16T19:08:34.594" v="2904" actId="1076"/>
          <ac:cxnSpMkLst>
            <pc:docMk/>
            <pc:sldMk cId="1941085411" sldId="265"/>
            <ac:cxnSpMk id="74" creationId="{17356D51-2FF8-4D98-9BD5-FF84F62EC922}"/>
          </ac:cxnSpMkLst>
        </pc:cxnChg>
      </pc:sldChg>
    </pc:docChg>
  </pc:docChgLst>
  <pc:docChgLst>
    <pc:chgData name="Rick McAlister" userId="fad37fcb1da1ebec" providerId="LiveId" clId="{2D0EAF33-B498-4BD6-8EC1-4039FC9E1384}"/>
    <pc:docChg chg="undo custSel addSld delSld modSld">
      <pc:chgData name="Rick McAlister" userId="fad37fcb1da1ebec" providerId="LiveId" clId="{2D0EAF33-B498-4BD6-8EC1-4039FC9E1384}" dt="2021-04-07T16:27:49.926" v="815" actId="20577"/>
      <pc:docMkLst>
        <pc:docMk/>
      </pc:docMkLst>
      <pc:sldChg chg="addSp delSp modSp mod">
        <pc:chgData name="Rick McAlister" userId="fad37fcb1da1ebec" providerId="LiveId" clId="{2D0EAF33-B498-4BD6-8EC1-4039FC9E1384}" dt="2021-04-07T05:58:33.928" v="678" actId="20577"/>
        <pc:sldMkLst>
          <pc:docMk/>
          <pc:sldMk cId="1587996643" sldId="257"/>
        </pc:sldMkLst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5" creationId="{3ADF937E-4D3D-4F0A-AD50-745FB54A4907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8" creationId="{2FD84E4E-C4EF-4B7B-BCC8-24910AAD53F8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9" creationId="{F5149CAB-A4C2-4CBA-867F-C6934E794673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0" creationId="{082A597D-D6A7-4D7F-807E-45FA8922BA62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1" creationId="{444DDE94-EF88-46F5-B787-C87990C1D260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2" creationId="{2134358C-564B-420B-9536-18A7981CED36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3" creationId="{48C7E041-0520-4198-BABA-40A3BCCBB3B5}"/>
          </ac:spMkLst>
        </pc:spChg>
        <pc:spChg chg="del">
          <ac:chgData name="Rick McAlister" userId="fad37fcb1da1ebec" providerId="LiveId" clId="{2D0EAF33-B498-4BD6-8EC1-4039FC9E1384}" dt="2021-03-29T05:29:08.309" v="46" actId="478"/>
          <ac:spMkLst>
            <pc:docMk/>
            <pc:sldMk cId="1587996643" sldId="257"/>
            <ac:spMk id="14" creationId="{DF41F729-1722-46AA-97BA-25ABC58AA125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5" creationId="{0A89EF8F-363D-4F72-B802-E1BD3D70E7FE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6" creationId="{9B9FAB01-7858-4D3C-9492-F088086F3AB0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8" creationId="{DB7F2A34-F175-4A45-A9EC-A1B962CEC36B}"/>
          </ac:spMkLst>
        </pc:spChg>
        <pc:spChg chg="del">
          <ac:chgData name="Rick McAlister" userId="fad37fcb1da1ebec" providerId="LiveId" clId="{2D0EAF33-B498-4BD6-8EC1-4039FC9E1384}" dt="2021-03-29T05:29:09.418" v="47" actId="478"/>
          <ac:spMkLst>
            <pc:docMk/>
            <pc:sldMk cId="1587996643" sldId="257"/>
            <ac:spMk id="19" creationId="{A4551992-FC78-4493-BC89-D1644225820B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41" creationId="{142BBD8B-5BB6-4B3C-9250-B6B30B06DDB5}"/>
          </ac:spMkLst>
        </pc:spChg>
        <pc:spChg chg="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45" creationId="{08469E96-0E0A-4C9D-A710-CA8BF3BCA99B}"/>
          </ac:spMkLst>
        </pc:spChg>
        <pc:spChg chg="mod">
          <ac:chgData name="Rick McAlister" userId="fad37fcb1da1ebec" providerId="LiveId" clId="{2D0EAF33-B498-4BD6-8EC1-4039FC9E1384}" dt="2021-04-07T05:58:33.928" v="678" actId="20577"/>
          <ac:spMkLst>
            <pc:docMk/>
            <pc:sldMk cId="1587996643" sldId="257"/>
            <ac:spMk id="70" creationId="{5F8B6B7E-365A-4B1E-87AB-BE07EE975115}"/>
          </ac:spMkLst>
        </pc:spChg>
        <pc:spChg chg="add mod">
          <ac:chgData name="Rick McAlister" userId="fad37fcb1da1ebec" providerId="LiveId" clId="{2D0EAF33-B498-4BD6-8EC1-4039FC9E1384}" dt="2021-04-03T00:32:37.854" v="357" actId="20577"/>
          <ac:spMkLst>
            <pc:docMk/>
            <pc:sldMk cId="1587996643" sldId="257"/>
            <ac:spMk id="94" creationId="{4AFC93D8-5690-4B25-9E9A-ABF45027B98D}"/>
          </ac:spMkLst>
        </pc:spChg>
        <pc:spChg chg="add mod">
          <ac:chgData name="Rick McAlister" userId="fad37fcb1da1ebec" providerId="LiveId" clId="{2D0EAF33-B498-4BD6-8EC1-4039FC9E1384}" dt="2021-03-29T05:35:42.521" v="127" actId="1076"/>
          <ac:spMkLst>
            <pc:docMk/>
            <pc:sldMk cId="1587996643" sldId="257"/>
            <ac:spMk id="115" creationId="{CAA3B8B8-BDB7-4646-B6DA-F9DB53EEDF53}"/>
          </ac:spMkLst>
        </pc:spChg>
        <pc:spChg chg="add mod">
          <ac:chgData name="Rick McAlister" userId="fad37fcb1da1ebec" providerId="LiveId" clId="{2D0EAF33-B498-4BD6-8EC1-4039FC9E1384}" dt="2021-04-03T00:32:44.394" v="367" actId="20577"/>
          <ac:spMkLst>
            <pc:docMk/>
            <pc:sldMk cId="1587996643" sldId="257"/>
            <ac:spMk id="131" creationId="{173CA324-14B1-4142-8F9F-A1CDA8BEDE51}"/>
          </ac:spMkLst>
        </pc:sp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22" creationId="{DE0D0BE9-673E-4EB3-906A-64E4ED3D57A1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26" creationId="{24399D08-C45C-4134-9F64-AA878A7CB198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30" creationId="{05D8C441-8635-415D-A118-64A40C1D5498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33" creationId="{59ED882A-DD3C-4F23-8719-21D1622A9D25}"/>
          </ac:cxnSpMkLst>
        </pc:cxnChg>
        <pc:cxnChg chg="del mod">
          <ac:chgData name="Rick McAlister" userId="fad37fcb1da1ebec" providerId="LiveId" clId="{2D0EAF33-B498-4BD6-8EC1-4039FC9E1384}" dt="2021-03-29T05:29:11.464" v="48" actId="478"/>
          <ac:cxnSpMkLst>
            <pc:docMk/>
            <pc:sldMk cId="1587996643" sldId="257"/>
            <ac:cxnSpMk id="38" creationId="{13068413-7985-43B4-BCEB-356D6F1CF936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40" creationId="{DD8DBD36-D489-47CC-85FD-3A2381D79A62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42" creationId="{0B98DD50-5541-4002-A29A-E1E7D363A892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46" creationId="{23E30D64-18F9-4CB7-9628-094268EC20DA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47" creationId="{48E29418-BF5D-4B51-A278-17A0FD130D59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49" creationId="{85AB4AD9-C2AE-4199-8B46-B9B60163C061}"/>
          </ac:cxnSpMkLst>
        </pc:cxnChg>
        <pc:cxnChg chg="del mod">
          <ac:chgData name="Rick McAlister" userId="fad37fcb1da1ebec" providerId="LiveId" clId="{2D0EAF33-B498-4BD6-8EC1-4039FC9E1384}" dt="2021-03-29T05:29:08.309" v="46" actId="478"/>
          <ac:cxnSpMkLst>
            <pc:docMk/>
            <pc:sldMk cId="1587996643" sldId="257"/>
            <ac:cxnSpMk id="52" creationId="{54C338A4-09EC-4A48-B54F-50068892FEFB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54" creationId="{7DEABAC8-DD03-4F68-8EF3-497BA27EC9A4}"/>
          </ac:cxnSpMkLst>
        </pc:cxnChg>
        <pc:cxnChg chg="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56" creationId="{36386FE8-2029-416B-B1F6-7FF393CC06BD}"/>
          </ac:cxnSpMkLst>
        </pc:cxnChg>
        <pc:cxnChg chg="add 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104" creationId="{8BA0FF3A-E7E3-467F-B4B5-BA95CF71D187}"/>
          </ac:cxnSpMkLst>
        </pc:cxnChg>
        <pc:cxnChg chg="add mod">
          <ac:chgData name="Rick McAlister" userId="fad37fcb1da1ebec" providerId="LiveId" clId="{2D0EAF33-B498-4BD6-8EC1-4039FC9E1384}" dt="2021-03-29T05:35:42.521" v="127" actId="1076"/>
          <ac:cxnSpMkLst>
            <pc:docMk/>
            <pc:sldMk cId="1587996643" sldId="257"/>
            <ac:cxnSpMk id="114" creationId="{22975DAD-E45F-4606-A0F6-C205C054E431}"/>
          </ac:cxnSpMkLst>
        </pc:cxnChg>
      </pc:sldChg>
      <pc:sldChg chg="addSp delSp modSp mod">
        <pc:chgData name="Rick McAlister" userId="fad37fcb1da1ebec" providerId="LiveId" clId="{2D0EAF33-B498-4BD6-8EC1-4039FC9E1384}" dt="2021-04-07T16:27:49.926" v="815" actId="20577"/>
        <pc:sldMkLst>
          <pc:docMk/>
          <pc:sldMk cId="114894834" sldId="258"/>
        </pc:sldMkLst>
        <pc:spChg chg="add del mod">
          <ac:chgData name="Rick McAlister" userId="fad37fcb1da1ebec" providerId="LiveId" clId="{2D0EAF33-B498-4BD6-8EC1-4039FC9E1384}" dt="2021-03-31T03:02:13.378" v="234" actId="478"/>
          <ac:spMkLst>
            <pc:docMk/>
            <pc:sldMk cId="114894834" sldId="258"/>
            <ac:spMk id="2" creationId="{E09A6289-9AC7-417F-B82D-75A9C145717A}"/>
          </ac:spMkLst>
        </pc:spChg>
        <pc:spChg chg="mod">
          <ac:chgData name="Rick McAlister" userId="fad37fcb1da1ebec" providerId="LiveId" clId="{2D0EAF33-B498-4BD6-8EC1-4039FC9E1384}" dt="2021-04-07T16:27:45.376" v="812" actId="20577"/>
          <ac:spMkLst>
            <pc:docMk/>
            <pc:sldMk cId="114894834" sldId="258"/>
            <ac:spMk id="4" creationId="{BCE5D495-1483-4CE4-BFC8-316D718EE6BB}"/>
          </ac:spMkLst>
        </pc:spChg>
        <pc:spChg chg="mod">
          <ac:chgData name="Rick McAlister" userId="fad37fcb1da1ebec" providerId="LiveId" clId="{2D0EAF33-B498-4BD6-8EC1-4039FC9E1384}" dt="2021-04-07T16:27:49.926" v="815" actId="20577"/>
          <ac:spMkLst>
            <pc:docMk/>
            <pc:sldMk cId="114894834" sldId="258"/>
            <ac:spMk id="5" creationId="{624E61FD-E398-48A4-8A41-437B623DC7A4}"/>
          </ac:spMkLst>
        </pc:spChg>
        <pc:spChg chg="mod">
          <ac:chgData name="Rick McAlister" userId="fad37fcb1da1ebec" providerId="LiveId" clId="{2D0EAF33-B498-4BD6-8EC1-4039FC9E1384}" dt="2021-04-07T16:26:49.081" v="771" actId="20577"/>
          <ac:spMkLst>
            <pc:docMk/>
            <pc:sldMk cId="114894834" sldId="258"/>
            <ac:spMk id="6" creationId="{EDA6B885-2A37-4915-9D86-07755F6B1855}"/>
          </ac:spMkLst>
        </pc:spChg>
        <pc:spChg chg="mod">
          <ac:chgData name="Rick McAlister" userId="fad37fcb1da1ebec" providerId="LiveId" clId="{2D0EAF33-B498-4BD6-8EC1-4039FC9E1384}" dt="2021-04-07T16:23:39.035" v="738" actId="20577"/>
          <ac:spMkLst>
            <pc:docMk/>
            <pc:sldMk cId="114894834" sldId="258"/>
            <ac:spMk id="7" creationId="{483F7BCF-CC86-436A-8A70-92925E2A15CF}"/>
          </ac:spMkLst>
        </pc:spChg>
        <pc:spChg chg="add mod">
          <ac:chgData name="Rick McAlister" userId="fad37fcb1da1ebec" providerId="LiveId" clId="{2D0EAF33-B498-4BD6-8EC1-4039FC9E1384}" dt="2021-04-07T16:25:44.647" v="756" actId="12789"/>
          <ac:spMkLst>
            <pc:docMk/>
            <pc:sldMk cId="114894834" sldId="258"/>
            <ac:spMk id="40" creationId="{37744AAB-2760-4C80-A430-8500417782AC}"/>
          </ac:spMkLst>
        </pc:spChg>
        <pc:spChg chg="mod">
          <ac:chgData name="Rick McAlister" userId="fad37fcb1da1ebec" providerId="LiveId" clId="{2D0EAF33-B498-4BD6-8EC1-4039FC9E1384}" dt="2021-04-07T16:21:21.632" v="685" actId="20577"/>
          <ac:spMkLst>
            <pc:docMk/>
            <pc:sldMk cId="114894834" sldId="258"/>
            <ac:spMk id="45" creationId="{2AA4C8AF-A30C-493E-8BC9-A2CC91BC9FC7}"/>
          </ac:spMkLst>
        </pc:spChg>
        <pc:spChg chg="mod">
          <ac:chgData name="Rick McAlister" userId="fad37fcb1da1ebec" providerId="LiveId" clId="{2D0EAF33-B498-4BD6-8EC1-4039FC9E1384}" dt="2021-04-07T16:24:25.157" v="740" actId="1076"/>
          <ac:spMkLst>
            <pc:docMk/>
            <pc:sldMk cId="114894834" sldId="258"/>
            <ac:spMk id="51" creationId="{FBB5236F-37FB-47FD-B5C6-E04BA38A90F7}"/>
          </ac:spMkLst>
        </pc:spChg>
        <pc:spChg chg="mod">
          <ac:chgData name="Rick McAlister" userId="fad37fcb1da1ebec" providerId="LiveId" clId="{2D0EAF33-B498-4BD6-8EC1-4039FC9E1384}" dt="2021-04-07T16:25:44.647" v="756" actId="12789"/>
          <ac:spMkLst>
            <pc:docMk/>
            <pc:sldMk cId="114894834" sldId="258"/>
            <ac:spMk id="82" creationId="{900455EB-CE88-4323-94E2-A689237745BE}"/>
          </ac:spMkLst>
        </pc:spChg>
        <pc:spChg chg="mod">
          <ac:chgData name="Rick McAlister" userId="fad37fcb1da1ebec" providerId="LiveId" clId="{2D0EAF33-B498-4BD6-8EC1-4039FC9E1384}" dt="2021-03-31T03:05:27.834" v="321" actId="1076"/>
          <ac:spMkLst>
            <pc:docMk/>
            <pc:sldMk cId="114894834" sldId="258"/>
            <ac:spMk id="87" creationId="{E2C799E8-D8AA-45AB-ABEF-72C03BFB3740}"/>
          </ac:spMkLst>
        </pc:spChg>
        <pc:spChg chg="mod">
          <ac:chgData name="Rick McAlister" userId="fad37fcb1da1ebec" providerId="LiveId" clId="{2D0EAF33-B498-4BD6-8EC1-4039FC9E1384}" dt="2021-04-07T16:22:28.846" v="708" actId="6549"/>
          <ac:spMkLst>
            <pc:docMk/>
            <pc:sldMk cId="114894834" sldId="258"/>
            <ac:spMk id="88" creationId="{465AEF32-215E-4960-A74E-5C7F2AF48500}"/>
          </ac:spMkLst>
        </pc:spChg>
        <pc:spChg chg="mod">
          <ac:chgData name="Rick McAlister" userId="fad37fcb1da1ebec" providerId="LiveId" clId="{2D0EAF33-B498-4BD6-8EC1-4039FC9E1384}" dt="2021-04-07T16:22:13.976" v="707" actId="20577"/>
          <ac:spMkLst>
            <pc:docMk/>
            <pc:sldMk cId="114894834" sldId="258"/>
            <ac:spMk id="146" creationId="{91EF40EA-51FC-44C5-B864-D07563C8736D}"/>
          </ac:spMkLst>
        </pc:spChg>
        <pc:picChg chg="add del mod">
          <ac:chgData name="Rick McAlister" userId="fad37fcb1da1ebec" providerId="LiveId" clId="{2D0EAF33-B498-4BD6-8EC1-4039FC9E1384}" dt="2021-03-31T03:06:28.931" v="333" actId="1076"/>
          <ac:picMkLst>
            <pc:docMk/>
            <pc:sldMk cId="114894834" sldId="258"/>
            <ac:picMk id="177" creationId="{86FD5658-C071-4A25-81E5-AE84AF3F3293}"/>
          </ac:picMkLst>
        </pc:picChg>
        <pc:cxnChg chg="add mod">
          <ac:chgData name="Rick McAlister" userId="fad37fcb1da1ebec" providerId="LiveId" clId="{2D0EAF33-B498-4BD6-8EC1-4039FC9E1384}" dt="2021-04-07T16:25:44.647" v="756" actId="12789"/>
          <ac:cxnSpMkLst>
            <pc:docMk/>
            <pc:sldMk cId="114894834" sldId="258"/>
            <ac:cxnSpMk id="13" creationId="{96C90BE2-F232-4DA2-8FF4-6A7BC7001432}"/>
          </ac:cxnSpMkLst>
        </pc:cxnChg>
        <pc:cxnChg chg="add mod">
          <ac:chgData name="Rick McAlister" userId="fad37fcb1da1ebec" providerId="LiveId" clId="{2D0EAF33-B498-4BD6-8EC1-4039FC9E1384}" dt="2021-03-31T03:06:33.242" v="334" actId="14100"/>
          <ac:cxnSpMkLst>
            <pc:docMk/>
            <pc:sldMk cId="114894834" sldId="258"/>
            <ac:cxnSpMk id="14" creationId="{22AF4473-F750-4A42-BEF5-354133253E9D}"/>
          </ac:cxnSpMkLst>
        </pc:cxnChg>
        <pc:cxnChg chg="mod">
          <ac:chgData name="Rick McAlister" userId="fad37fcb1da1ebec" providerId="LiveId" clId="{2D0EAF33-B498-4BD6-8EC1-4039FC9E1384}" dt="2021-03-31T03:05:27.834" v="321" actId="1076"/>
          <ac:cxnSpMkLst>
            <pc:docMk/>
            <pc:sldMk cId="114894834" sldId="258"/>
            <ac:cxnSpMk id="15" creationId="{7286EB15-CA39-4732-AE62-8035321BF96B}"/>
          </ac:cxnSpMkLst>
        </pc:cxnChg>
        <pc:cxnChg chg="mod">
          <ac:chgData name="Rick McAlister" userId="fad37fcb1da1ebec" providerId="LiveId" clId="{2D0EAF33-B498-4BD6-8EC1-4039FC9E1384}" dt="2021-03-31T03:05:27.079" v="320" actId="14100"/>
          <ac:cxnSpMkLst>
            <pc:docMk/>
            <pc:sldMk cId="114894834" sldId="258"/>
            <ac:cxnSpMk id="17" creationId="{AA707BEB-D331-471A-A64A-302ACF6BD3EA}"/>
          </ac:cxnSpMkLst>
        </pc:cxnChg>
        <pc:cxnChg chg="mod">
          <ac:chgData name="Rick McAlister" userId="fad37fcb1da1ebec" providerId="LiveId" clId="{2D0EAF33-B498-4BD6-8EC1-4039FC9E1384}" dt="2021-03-31T03:05:27.834" v="321" actId="1076"/>
          <ac:cxnSpMkLst>
            <pc:docMk/>
            <pc:sldMk cId="114894834" sldId="258"/>
            <ac:cxnSpMk id="21" creationId="{9C31EC53-EE3E-4CD6-AE20-F4D5DFB62AC6}"/>
          </ac:cxnSpMkLst>
        </pc:cxnChg>
        <pc:cxnChg chg="mod">
          <ac:chgData name="Rick McAlister" userId="fad37fcb1da1ebec" providerId="LiveId" clId="{2D0EAF33-B498-4BD6-8EC1-4039FC9E1384}" dt="2021-03-31T03:05:27.834" v="321" actId="1076"/>
          <ac:cxnSpMkLst>
            <pc:docMk/>
            <pc:sldMk cId="114894834" sldId="258"/>
            <ac:cxnSpMk id="38" creationId="{6203EBFF-6D21-416C-825E-079C1FA75891}"/>
          </ac:cxnSpMkLst>
        </pc:cxnChg>
        <pc:cxnChg chg="mod">
          <ac:chgData name="Rick McAlister" userId="fad37fcb1da1ebec" providerId="LiveId" clId="{2D0EAF33-B498-4BD6-8EC1-4039FC9E1384}" dt="2021-03-31T03:05:27.834" v="321" actId="1076"/>
          <ac:cxnSpMkLst>
            <pc:docMk/>
            <pc:sldMk cId="114894834" sldId="258"/>
            <ac:cxnSpMk id="42" creationId="{E160A271-BB07-4565-8B31-F4A498F80753}"/>
          </ac:cxnSpMkLst>
        </pc:cxnChg>
        <pc:cxnChg chg="mod">
          <ac:chgData name="Rick McAlister" userId="fad37fcb1da1ebec" providerId="LiveId" clId="{2D0EAF33-B498-4BD6-8EC1-4039FC9E1384}" dt="2021-03-31T03:05:27.834" v="321" actId="1076"/>
          <ac:cxnSpMkLst>
            <pc:docMk/>
            <pc:sldMk cId="114894834" sldId="258"/>
            <ac:cxnSpMk id="49" creationId="{17920DEB-9B62-4DBC-ACED-C62CF7510EB7}"/>
          </ac:cxnSpMkLst>
        </pc:cxnChg>
        <pc:cxnChg chg="mod">
          <ac:chgData name="Rick McAlister" userId="fad37fcb1da1ebec" providerId="LiveId" clId="{2D0EAF33-B498-4BD6-8EC1-4039FC9E1384}" dt="2021-04-07T16:24:25.157" v="740" actId="1076"/>
          <ac:cxnSpMkLst>
            <pc:docMk/>
            <pc:sldMk cId="114894834" sldId="258"/>
            <ac:cxnSpMk id="54" creationId="{FCB5BA19-B179-4DFE-925F-C4B715EC562E}"/>
          </ac:cxnSpMkLst>
        </pc:cxnChg>
        <pc:cxnChg chg="mod">
          <ac:chgData name="Rick McAlister" userId="fad37fcb1da1ebec" providerId="LiveId" clId="{2D0EAF33-B498-4BD6-8EC1-4039FC9E1384}" dt="2021-04-07T16:25:44.647" v="756" actId="12789"/>
          <ac:cxnSpMkLst>
            <pc:docMk/>
            <pc:sldMk cId="114894834" sldId="258"/>
            <ac:cxnSpMk id="57" creationId="{E2D460F8-4EEB-4136-AC58-5D9F9982C99B}"/>
          </ac:cxnSpMkLst>
        </pc:cxnChg>
        <pc:cxnChg chg="mod">
          <ac:chgData name="Rick McAlister" userId="fad37fcb1da1ebec" providerId="LiveId" clId="{2D0EAF33-B498-4BD6-8EC1-4039FC9E1384}" dt="2021-04-07T16:24:29.917" v="741" actId="14100"/>
          <ac:cxnSpMkLst>
            <pc:docMk/>
            <pc:sldMk cId="114894834" sldId="258"/>
            <ac:cxnSpMk id="165" creationId="{DAFA41AB-AADC-4238-8860-0B2169C4F7D7}"/>
          </ac:cxnSpMkLst>
        </pc:cxnChg>
        <pc:cxnChg chg="add del mod">
          <ac:chgData name="Rick McAlister" userId="fad37fcb1da1ebec" providerId="LiveId" clId="{2D0EAF33-B498-4BD6-8EC1-4039FC9E1384}" dt="2021-03-31T03:06:01.312" v="325" actId="478"/>
          <ac:cxnSpMkLst>
            <pc:docMk/>
            <pc:sldMk cId="114894834" sldId="258"/>
            <ac:cxnSpMk id="179" creationId="{6EC8ECF7-E965-4351-8106-4D49F8ED4D37}"/>
          </ac:cxnSpMkLst>
        </pc:cxnChg>
      </pc:sldChg>
      <pc:sldChg chg="addSp delSp modSp mod">
        <pc:chgData name="Rick McAlister" userId="fad37fcb1da1ebec" providerId="LiveId" clId="{2D0EAF33-B498-4BD6-8EC1-4039FC9E1384}" dt="2021-04-06T03:04:05.502" v="636" actId="1076"/>
        <pc:sldMkLst>
          <pc:docMk/>
          <pc:sldMk cId="845565421" sldId="261"/>
        </pc:sldMkLst>
        <pc:picChg chg="add del mod">
          <ac:chgData name="Rick McAlister" userId="fad37fcb1da1ebec" providerId="LiveId" clId="{2D0EAF33-B498-4BD6-8EC1-4039FC9E1384}" dt="2021-04-06T03:03:57.274" v="632" actId="478"/>
          <ac:picMkLst>
            <pc:docMk/>
            <pc:sldMk cId="845565421" sldId="261"/>
            <ac:picMk id="3" creationId="{318653E0-F195-497F-A53C-ED6E38985D0A}"/>
          </ac:picMkLst>
        </pc:picChg>
        <pc:picChg chg="del">
          <ac:chgData name="Rick McAlister" userId="fad37fcb1da1ebec" providerId="LiveId" clId="{2D0EAF33-B498-4BD6-8EC1-4039FC9E1384}" dt="2021-03-29T05:38:30.569" v="128" actId="478"/>
          <ac:picMkLst>
            <pc:docMk/>
            <pc:sldMk cId="845565421" sldId="261"/>
            <ac:picMk id="3" creationId="{9C67D00A-656A-40F1-A0D8-FC487AAF6DE6}"/>
          </ac:picMkLst>
        </pc:picChg>
        <pc:picChg chg="add del mod">
          <ac:chgData name="Rick McAlister" userId="fad37fcb1da1ebec" providerId="LiveId" clId="{2D0EAF33-B498-4BD6-8EC1-4039FC9E1384}" dt="2021-04-01T19:34:41.947" v="335" actId="478"/>
          <ac:picMkLst>
            <pc:docMk/>
            <pc:sldMk cId="845565421" sldId="261"/>
            <ac:picMk id="4" creationId="{74D98251-1B69-4823-B188-6783BAFEEDA5}"/>
          </ac:picMkLst>
        </pc:picChg>
        <pc:picChg chg="add mod">
          <ac:chgData name="Rick McAlister" userId="fad37fcb1da1ebec" providerId="LiveId" clId="{2D0EAF33-B498-4BD6-8EC1-4039FC9E1384}" dt="2021-04-06T03:04:05.502" v="636" actId="1076"/>
          <ac:picMkLst>
            <pc:docMk/>
            <pc:sldMk cId="845565421" sldId="261"/>
            <ac:picMk id="4" creationId="{EE8EA781-FF03-4395-9EBF-D4616179BC02}"/>
          </ac:picMkLst>
        </pc:picChg>
        <pc:picChg chg="add mod">
          <ac:chgData name="Rick McAlister" userId="fad37fcb1da1ebec" providerId="LiveId" clId="{2D0EAF33-B498-4BD6-8EC1-4039FC9E1384}" dt="2021-03-29T05:40:05.999" v="134" actId="1076"/>
          <ac:picMkLst>
            <pc:docMk/>
            <pc:sldMk cId="845565421" sldId="261"/>
            <ac:picMk id="6" creationId="{38F4854C-B649-4DE4-AA14-2367B33ED8A8}"/>
          </ac:picMkLst>
        </pc:picChg>
        <pc:picChg chg="mod">
          <ac:chgData name="Rick McAlister" userId="fad37fcb1da1ebec" providerId="LiveId" clId="{2D0EAF33-B498-4BD6-8EC1-4039FC9E1384}" dt="2021-03-29T05:39:57.142" v="132" actId="1076"/>
          <ac:picMkLst>
            <pc:docMk/>
            <pc:sldMk cId="845565421" sldId="261"/>
            <ac:picMk id="8" creationId="{20A412ED-6B50-4EC4-B1B9-4671D9A76C88}"/>
          </ac:picMkLst>
        </pc:picChg>
      </pc:sldChg>
      <pc:sldChg chg="del">
        <pc:chgData name="Rick McAlister" userId="fad37fcb1da1ebec" providerId="LiveId" clId="{2D0EAF33-B498-4BD6-8EC1-4039FC9E1384}" dt="2021-03-29T05:39:01.125" v="131" actId="2696"/>
        <pc:sldMkLst>
          <pc:docMk/>
          <pc:sldMk cId="2305344217" sldId="262"/>
        </pc:sldMkLst>
      </pc:sldChg>
      <pc:sldChg chg="addSp delSp modSp mod">
        <pc:chgData name="Rick McAlister" userId="fad37fcb1da1ebec" providerId="LiveId" clId="{2D0EAF33-B498-4BD6-8EC1-4039FC9E1384}" dt="2021-04-03T05:23:56.587" v="627" actId="14100"/>
        <pc:sldMkLst>
          <pc:docMk/>
          <pc:sldMk cId="3164282749" sldId="263"/>
        </pc:sldMkLst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3" creationId="{713D13C8-CC77-44B6-B9FE-94C59C76D2DF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4" creationId="{87EAAC59-067A-4288-A210-05120DBA13C4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5" creationId="{14E0F6EC-5652-4C42-A05B-B4E0388949F3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2" creationId="{EB2D273C-F4CC-4BA1-A368-98F9C89F03A6}"/>
          </ac:spMkLst>
        </pc:spChg>
        <pc:spChg chg="mod">
          <ac:chgData name="Rick McAlister" userId="fad37fcb1da1ebec" providerId="LiveId" clId="{2D0EAF33-B498-4BD6-8EC1-4039FC9E1384}" dt="2021-03-29T05:58:38.569" v="223" actId="1076"/>
          <ac:spMkLst>
            <pc:docMk/>
            <pc:sldMk cId="3164282749" sldId="263"/>
            <ac:spMk id="16" creationId="{1EEEBE89-7662-441D-866C-20AB0ECDC8CC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26" creationId="{58268C96-FF0E-4B9B-AFAE-801608934BDB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27" creationId="{5FC69ACA-6870-4374-9EE2-58A901C56CB7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28" creationId="{272BCD5B-1610-4C2D-A574-28E3D7AC52F5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36" creationId="{5D440926-A3D7-44FC-AA49-2D8091873DF2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39" creationId="{278F22E4-36A9-48C6-BC26-13BADC2174AB}"/>
          </ac:spMkLst>
        </pc:spChg>
        <pc:spChg chg="add mod">
          <ac:chgData name="Rick McAlister" userId="fad37fcb1da1ebec" providerId="LiveId" clId="{2D0EAF33-B498-4BD6-8EC1-4039FC9E1384}" dt="2021-04-03T05:21:55.890" v="613" actId="20577"/>
          <ac:spMkLst>
            <pc:docMk/>
            <pc:sldMk cId="3164282749" sldId="263"/>
            <ac:spMk id="75" creationId="{8C8850B1-64E7-4786-B5ED-1FE904ED2538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79" creationId="{0CF009F9-1C40-40CF-ADFE-4B5C19ACFEFB}"/>
          </ac:spMkLst>
        </pc:spChg>
        <pc:spChg chg="add 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84" creationId="{DB78358D-21EC-4164-88D9-A2702EDAE4FE}"/>
          </ac:spMkLst>
        </pc:spChg>
        <pc:spChg chg="add 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85" creationId="{EC37DE71-605A-4EA4-AE46-FEAAE8B559CC}"/>
          </ac:spMkLst>
        </pc:spChg>
        <pc:spChg chg="add mod">
          <ac:chgData name="Rick McAlister" userId="fad37fcb1da1ebec" providerId="LiveId" clId="{2D0EAF33-B498-4BD6-8EC1-4039FC9E1384}" dt="2021-04-03T05:23:00.415" v="624" actId="1076"/>
          <ac:spMkLst>
            <pc:docMk/>
            <pc:sldMk cId="3164282749" sldId="263"/>
            <ac:spMk id="98" creationId="{44134412-3C97-4C67-9506-84E7742D0F50}"/>
          </ac:spMkLst>
        </pc:spChg>
        <pc:spChg chg="add mod">
          <ac:chgData name="Rick McAlister" userId="fad37fcb1da1ebec" providerId="LiveId" clId="{2D0EAF33-B498-4BD6-8EC1-4039FC9E1384}" dt="2021-04-03T05:21:45.770" v="612" actId="1076"/>
          <ac:spMkLst>
            <pc:docMk/>
            <pc:sldMk cId="3164282749" sldId="263"/>
            <ac:spMk id="99" creationId="{9D8B411D-4FA9-43BC-BBA9-1A5F804AEBBB}"/>
          </ac:spMkLst>
        </pc:spChg>
        <pc:spChg chg="add del mod">
          <ac:chgData name="Rick McAlister" userId="fad37fcb1da1ebec" providerId="LiveId" clId="{2D0EAF33-B498-4BD6-8EC1-4039FC9E1384}" dt="2021-03-29T05:56:03.748" v="202"/>
          <ac:spMkLst>
            <pc:docMk/>
            <pc:sldMk cId="3164282749" sldId="263"/>
            <ac:spMk id="102" creationId="{4D905512-9678-4857-B76E-354588506043}"/>
          </ac:spMkLst>
        </pc:spChg>
        <pc:spChg chg="add mod">
          <ac:chgData name="Rick McAlister" userId="fad37fcb1da1ebec" providerId="LiveId" clId="{2D0EAF33-B498-4BD6-8EC1-4039FC9E1384}" dt="2021-04-03T05:22:26.775" v="620" actId="1076"/>
          <ac:spMkLst>
            <pc:docMk/>
            <pc:sldMk cId="3164282749" sldId="263"/>
            <ac:spMk id="103" creationId="{6133BD62-B6A6-4BD1-8D37-405D7E0C79E3}"/>
          </ac:spMkLst>
        </pc:spChg>
        <pc:spChg chg="add 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04" creationId="{43D2F5B5-4587-4A6F-B8EC-5B4013276E20}"/>
          </ac:spMkLst>
        </pc:spChg>
        <pc:spChg chg="mod">
          <ac:chgData name="Rick McAlister" userId="fad37fcb1da1ebec" providerId="LiveId" clId="{2D0EAF33-B498-4BD6-8EC1-4039FC9E1384}" dt="2021-03-29T05:58:33.429" v="222" actId="1076"/>
          <ac:spMkLst>
            <pc:docMk/>
            <pc:sldMk cId="3164282749" sldId="263"/>
            <ac:spMk id="114" creationId="{9E878FDE-5CC2-4A31-9AE9-B7689D8B36E3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58" creationId="{7CCE4992-4B0B-4619-9799-3CBBEC027218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63" creationId="{97C0C566-E3A4-4E9F-A471-66DC56F06396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65" creationId="{BD26204B-C633-46B9-BB3D-F6AA187B5252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67" creationId="{F1D0B465-E02C-4437-A67E-E225B60A235B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68" creationId="{3087BAA7-0A46-46E9-BDED-7676877735C8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69" creationId="{2E7C8E29-65B5-470E-95B8-1B66E56C8727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70" creationId="{4C61722B-BC66-4341-8E51-48661B853A46}"/>
          </ac:spMkLst>
        </pc:spChg>
        <pc:spChg chg="mod">
          <ac:chgData name="Rick McAlister" userId="fad37fcb1da1ebec" providerId="LiveId" clId="{2D0EAF33-B498-4BD6-8EC1-4039FC9E1384}" dt="2021-04-03T05:21:38.310" v="610" actId="1076"/>
          <ac:spMkLst>
            <pc:docMk/>
            <pc:sldMk cId="3164282749" sldId="263"/>
            <ac:spMk id="171" creationId="{6223952B-50D0-41C4-8CE5-F96DD006873D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72" creationId="{AEBE3255-45D0-4159-92FD-ED1798A37493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83" creationId="{42664549-1D1E-4C43-9BC7-F6B1C504102A}"/>
          </ac:spMkLst>
        </pc:spChg>
        <pc:spChg chg="mod">
          <ac:chgData name="Rick McAlister" userId="fad37fcb1da1ebec" providerId="LiveId" clId="{2D0EAF33-B498-4BD6-8EC1-4039FC9E1384}" dt="2021-04-03T05:21:17.030" v="607" actId="1076"/>
          <ac:spMkLst>
            <pc:docMk/>
            <pc:sldMk cId="3164282749" sldId="263"/>
            <ac:spMk id="184" creationId="{67BB6589-A260-4F00-80AD-766A50B4D729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96" creationId="{16949455-4771-4ABF-B512-ED0C9519347A}"/>
          </ac:spMkLst>
        </pc:spChg>
        <pc:spChg chg="mod">
          <ac:chgData name="Rick McAlister" userId="fad37fcb1da1ebec" providerId="LiveId" clId="{2D0EAF33-B498-4BD6-8EC1-4039FC9E1384}" dt="2021-04-03T05:20:45.500" v="603" actId="1076"/>
          <ac:spMkLst>
            <pc:docMk/>
            <pc:sldMk cId="3164282749" sldId="263"/>
            <ac:spMk id="197" creationId="{BEBE6818-6D78-4C96-B70E-ED2919A027B9}"/>
          </ac:spMkLst>
        </pc:sp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13" creationId="{E1E4AF29-00B4-4F0E-86DA-B9F009CD6371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24" creationId="{39A00AA9-8A3A-44A6-B86F-CC9D22F0FFE9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30" creationId="{1B78AAC6-2C4F-4AE5-9C78-B4ADDE43B770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33" creationId="{ED71BFD8-40A3-46CD-8830-C13E1CC9F4EC}"/>
          </ac:cxnSpMkLst>
        </pc:cxnChg>
        <pc:cxnChg chg="add mod">
          <ac:chgData name="Rick McAlister" userId="fad37fcb1da1ebec" providerId="LiveId" clId="{2D0EAF33-B498-4BD6-8EC1-4039FC9E1384}" dt="2021-04-03T05:20:55.890" v="605" actId="14100"/>
          <ac:cxnSpMkLst>
            <pc:docMk/>
            <pc:sldMk cId="3164282749" sldId="263"/>
            <ac:cxnSpMk id="34" creationId="{5C81C92C-A0B0-4846-9571-23ED2A7EEA2B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41" creationId="{19EF0497-8826-4D48-9CFC-17C21A6BB180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44" creationId="{EFD89B9C-4F83-4846-BD11-D54490F6EDF6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46" creationId="{594C10F1-99DD-4912-93B2-8879DA3825F6}"/>
          </ac:cxnSpMkLst>
        </pc:cxnChg>
        <pc:cxnChg chg="mod">
          <ac:chgData name="Rick McAlister" userId="fad37fcb1da1ebec" providerId="LiveId" clId="{2D0EAF33-B498-4BD6-8EC1-4039FC9E1384}" dt="2021-04-03T05:23:44.797" v="625" actId="14100"/>
          <ac:cxnSpMkLst>
            <pc:docMk/>
            <pc:sldMk cId="3164282749" sldId="263"/>
            <ac:cxnSpMk id="48" creationId="{6E4D1329-43A8-4BE9-9E47-FAB82BDE0573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50" creationId="{7AF58DB1-9C43-43FF-9BDB-660B9FBC6E70}"/>
          </ac:cxnSpMkLst>
        </pc:cxnChg>
        <pc:cxnChg chg="mod">
          <ac:chgData name="Rick McAlister" userId="fad37fcb1da1ebec" providerId="LiveId" clId="{2D0EAF33-B498-4BD6-8EC1-4039FC9E1384}" dt="2021-04-03T05:23:49.057" v="626" actId="14100"/>
          <ac:cxnSpMkLst>
            <pc:docMk/>
            <pc:sldMk cId="3164282749" sldId="263"/>
            <ac:cxnSpMk id="52" creationId="{C9A5A47A-C766-4DA4-9DAA-146891DD851D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54" creationId="{42A6BA6B-117C-410D-BFE0-2BD29B07F807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56" creationId="{6AD3AE61-1ACC-484F-893B-C749E65E0E78}"/>
          </ac:cxnSpMkLst>
        </pc:cxnChg>
        <pc:cxnChg chg="add mod">
          <ac:chgData name="Rick McAlister" userId="fad37fcb1da1ebec" providerId="LiveId" clId="{2D0EAF33-B498-4BD6-8EC1-4039FC9E1384}" dt="2021-04-03T05:22:56.595" v="623" actId="14100"/>
          <ac:cxnSpMkLst>
            <pc:docMk/>
            <pc:sldMk cId="3164282749" sldId="263"/>
            <ac:cxnSpMk id="57" creationId="{7C311E35-B4CE-4563-A0E7-1AAB26747269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65" creationId="{410255AF-C365-4BEC-95EC-F6D7CDC5475B}"/>
          </ac:cxnSpMkLst>
        </pc:cxnChg>
        <pc:cxnChg chg="add 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70" creationId="{1E9F073D-2BF8-4519-8FDC-B83579FF016C}"/>
          </ac:cxnSpMkLst>
        </pc:cxnChg>
        <pc:cxnChg chg="add 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71" creationId="{F197AADF-B23E-484E-AA26-A03AB8877ED1}"/>
          </ac:cxnSpMkLst>
        </pc:cxnChg>
        <pc:cxnChg chg="add 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76" creationId="{BC2D642A-6022-434C-9D54-87FCD789A5C6}"/>
          </ac:cxnSpMkLst>
        </pc:cxnChg>
        <pc:cxnChg chg="del mod">
          <ac:chgData name="Rick McAlister" userId="fad37fcb1da1ebec" providerId="LiveId" clId="{2D0EAF33-B498-4BD6-8EC1-4039FC9E1384}" dt="2021-03-29T05:52:46.016" v="140" actId="478"/>
          <ac:cxnSpMkLst>
            <pc:docMk/>
            <pc:sldMk cId="3164282749" sldId="263"/>
            <ac:cxnSpMk id="81" creationId="{70AA64E2-E9B6-4BA0-A014-84D19D7D9A16}"/>
          </ac:cxnSpMkLst>
        </pc:cxnChg>
        <pc:cxnChg chg="add 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90" creationId="{3113B93A-1C58-4A82-87E7-96B7FEF35C2E}"/>
          </ac:cxnSpMkLst>
        </pc:cxnChg>
        <pc:cxnChg chg="add 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101" creationId="{18DCD375-EE57-406C-9B73-D85E4FD88CD8}"/>
          </ac:cxnSpMkLst>
        </pc:cxnChg>
        <pc:cxnChg chg="mod">
          <ac:chgData name="Rick McAlister" userId="fad37fcb1da1ebec" providerId="LiveId" clId="{2D0EAF33-B498-4BD6-8EC1-4039FC9E1384}" dt="2021-04-03T05:21:10.030" v="606" actId="14100"/>
          <ac:cxnSpMkLst>
            <pc:docMk/>
            <pc:sldMk cId="3164282749" sldId="263"/>
            <ac:cxnSpMk id="118" creationId="{456DB7A2-70E7-493F-95BB-48FA49109638}"/>
          </ac:cxnSpMkLst>
        </pc:cxnChg>
        <pc:cxnChg chg="mod">
          <ac:chgData name="Rick McAlister" userId="fad37fcb1da1ebec" providerId="LiveId" clId="{2D0EAF33-B498-4BD6-8EC1-4039FC9E1384}" dt="2021-03-29T05:58:33.429" v="222" actId="1076"/>
          <ac:cxnSpMkLst>
            <pc:docMk/>
            <pc:sldMk cId="3164282749" sldId="263"/>
            <ac:cxnSpMk id="120" creationId="{79B975F9-D2F3-4AAD-93E2-92FFDD379519}"/>
          </ac:cxnSpMkLst>
        </pc:cxnChg>
        <pc:cxnChg chg="mod">
          <ac:chgData name="Rick McAlister" userId="fad37fcb1da1ebec" providerId="LiveId" clId="{2D0EAF33-B498-4BD6-8EC1-4039FC9E1384}" dt="2021-04-03T05:23:56.587" v="627" actId="14100"/>
          <ac:cxnSpMkLst>
            <pc:docMk/>
            <pc:sldMk cId="3164282749" sldId="263"/>
            <ac:cxnSpMk id="135" creationId="{C50A4DDC-AED8-42B2-A5BB-526E1FF107A7}"/>
          </ac:cxnSpMkLst>
        </pc:cxnChg>
        <pc:cxnChg chg="mod">
          <ac:chgData name="Rick McAlister" userId="fad37fcb1da1ebec" providerId="LiveId" clId="{2D0EAF33-B498-4BD6-8EC1-4039FC9E1384}" dt="2021-03-29T05:58:42.084" v="224" actId="14100"/>
          <ac:cxnSpMkLst>
            <pc:docMk/>
            <pc:sldMk cId="3164282749" sldId="263"/>
            <ac:cxnSpMk id="153" creationId="{53CC7EF4-33C5-4EC8-94BD-41F14BECBE12}"/>
          </ac:cxnSpMkLst>
        </pc:cxnChg>
        <pc:cxnChg chg="mod">
          <ac:chgData name="Rick McAlister" userId="fad37fcb1da1ebec" providerId="LiveId" clId="{2D0EAF33-B498-4BD6-8EC1-4039FC9E1384}" dt="2021-03-29T05:58:38.569" v="223" actId="1076"/>
          <ac:cxnSpMkLst>
            <pc:docMk/>
            <pc:sldMk cId="3164282749" sldId="263"/>
            <ac:cxnSpMk id="155" creationId="{23CCF3D9-7FAF-4A1C-A5DE-5F819791D7DA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179" creationId="{DB7F0B11-6492-476A-BF81-6B69A752E8E0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182" creationId="{486F182F-1F7F-4485-B315-264702FB4B9B}"/>
          </ac:cxnSpMkLst>
        </pc:cxnChg>
        <pc:cxnChg chg="mod">
          <ac:chgData name="Rick McAlister" userId="fad37fcb1da1ebec" providerId="LiveId" clId="{2D0EAF33-B498-4BD6-8EC1-4039FC9E1384}" dt="2021-04-03T05:20:45.500" v="603" actId="1076"/>
          <ac:cxnSpMkLst>
            <pc:docMk/>
            <pc:sldMk cId="3164282749" sldId="263"/>
            <ac:cxnSpMk id="189" creationId="{3B82D1F7-1302-4B88-9D33-0AC218B37868}"/>
          </ac:cxnSpMkLst>
        </pc:cxnChg>
      </pc:sldChg>
      <pc:sldChg chg="addSp delSp modSp mod">
        <pc:chgData name="Rick McAlister" userId="fad37fcb1da1ebec" providerId="LiveId" clId="{2D0EAF33-B498-4BD6-8EC1-4039FC9E1384}" dt="2021-04-06T03:03:53.434" v="631" actId="478"/>
        <pc:sldMkLst>
          <pc:docMk/>
          <pc:sldMk cId="3591066099" sldId="264"/>
        </pc:sldMkLst>
        <pc:picChg chg="add del mod">
          <ac:chgData name="Rick McAlister" userId="fad37fcb1da1ebec" providerId="LiveId" clId="{2D0EAF33-B498-4BD6-8EC1-4039FC9E1384}" dt="2021-04-06T03:03:53.434" v="631" actId="478"/>
          <ac:picMkLst>
            <pc:docMk/>
            <pc:sldMk cId="3591066099" sldId="264"/>
            <ac:picMk id="3" creationId="{AAED8606-5DA3-4110-9092-19EED642DDCB}"/>
          </ac:picMkLst>
        </pc:picChg>
        <pc:picChg chg="add del">
          <ac:chgData name="Rick McAlister" userId="fad37fcb1da1ebec" providerId="LiveId" clId="{2D0EAF33-B498-4BD6-8EC1-4039FC9E1384}" dt="2021-04-06T03:03:52.934" v="630" actId="22"/>
          <ac:picMkLst>
            <pc:docMk/>
            <pc:sldMk cId="3591066099" sldId="264"/>
            <ac:picMk id="4" creationId="{38C36E56-B2EB-4E6C-92E2-9A5035581EBB}"/>
          </ac:picMkLst>
        </pc:picChg>
        <pc:picChg chg="del">
          <ac:chgData name="Rick McAlister" userId="fad37fcb1da1ebec" providerId="LiveId" clId="{2D0EAF33-B498-4BD6-8EC1-4039FC9E1384}" dt="2021-03-29T05:42:11.255" v="135" actId="478"/>
          <ac:picMkLst>
            <pc:docMk/>
            <pc:sldMk cId="3591066099" sldId="264"/>
            <ac:picMk id="4" creationId="{94E6CFE9-F4AB-41CF-88C5-14237F8BB198}"/>
          </ac:picMkLst>
        </pc:picChg>
      </pc:sldChg>
      <pc:sldChg chg="addSp delSp modSp mod">
        <pc:chgData name="Rick McAlister" userId="fad37fcb1da1ebec" providerId="LiveId" clId="{2D0EAF33-B498-4BD6-8EC1-4039FC9E1384}" dt="2021-04-03T05:14:30.018" v="553" actId="478"/>
        <pc:sldMkLst>
          <pc:docMk/>
          <pc:sldMk cId="1941085411" sldId="265"/>
        </pc:sldMkLst>
        <pc:spChg chg="mod">
          <ac:chgData name="Rick McAlister" userId="fad37fcb1da1ebec" providerId="LiveId" clId="{2D0EAF33-B498-4BD6-8EC1-4039FC9E1384}" dt="2021-04-03T05:04:36.596" v="405" actId="20577"/>
          <ac:spMkLst>
            <pc:docMk/>
            <pc:sldMk cId="1941085411" sldId="265"/>
            <ac:spMk id="3" creationId="{C1E8D24F-81A2-4F1C-909C-DA8CDAA4DF1A}"/>
          </ac:spMkLst>
        </pc:spChg>
        <pc:spChg chg="mod">
          <ac:chgData name="Rick McAlister" userId="fad37fcb1da1ebec" providerId="LiveId" clId="{2D0EAF33-B498-4BD6-8EC1-4039FC9E1384}" dt="2021-04-03T05:06:25.789" v="447" actId="20577"/>
          <ac:spMkLst>
            <pc:docMk/>
            <pc:sldMk cId="1941085411" sldId="265"/>
            <ac:spMk id="4" creationId="{0E36A282-AAFF-4A65-B5FF-608B7E1164C1}"/>
          </ac:spMkLst>
        </pc:spChg>
        <pc:spChg chg="mod">
          <ac:chgData name="Rick McAlister" userId="fad37fcb1da1ebec" providerId="LiveId" clId="{2D0EAF33-B498-4BD6-8EC1-4039FC9E1384}" dt="2021-04-03T05:07:02.871" v="483" actId="20577"/>
          <ac:spMkLst>
            <pc:docMk/>
            <pc:sldMk cId="1941085411" sldId="265"/>
            <ac:spMk id="7" creationId="{CD4B5979-351B-4023-9888-37C292F6F66A}"/>
          </ac:spMkLst>
        </pc:spChg>
        <pc:spChg chg="add mod">
          <ac:chgData name="Rick McAlister" userId="fad37fcb1da1ebec" providerId="LiveId" clId="{2D0EAF33-B498-4BD6-8EC1-4039FC9E1384}" dt="2021-04-03T05:14:28.088" v="552" actId="1076"/>
          <ac:spMkLst>
            <pc:docMk/>
            <pc:sldMk cId="1941085411" sldId="265"/>
            <ac:spMk id="9" creationId="{7D58E268-F311-45C5-9E84-E9FC703A7C93}"/>
          </ac:spMkLst>
        </pc:spChg>
        <pc:spChg chg="mod">
          <ac:chgData name="Rick McAlister" userId="fad37fcb1da1ebec" providerId="LiveId" clId="{2D0EAF33-B498-4BD6-8EC1-4039FC9E1384}" dt="2021-04-03T05:12:32.977" v="543" actId="1076"/>
          <ac:spMkLst>
            <pc:docMk/>
            <pc:sldMk cId="1941085411" sldId="265"/>
            <ac:spMk id="20" creationId="{BD7DEB21-EDE5-4F57-9003-F576B5E11244}"/>
          </ac:spMkLst>
        </pc:spChg>
        <pc:spChg chg="add del mod">
          <ac:chgData name="Rick McAlister" userId="fad37fcb1da1ebec" providerId="LiveId" clId="{2D0EAF33-B498-4BD6-8EC1-4039FC9E1384}" dt="2021-04-03T05:11:07.705" v="528" actId="478"/>
          <ac:spMkLst>
            <pc:docMk/>
            <pc:sldMk cId="1941085411" sldId="265"/>
            <ac:spMk id="25" creationId="{A7752C7C-6455-4727-9FA5-9F24869CEEB8}"/>
          </ac:spMkLst>
        </pc:spChg>
        <pc:spChg chg="mod">
          <ac:chgData name="Rick McAlister" userId="fad37fcb1da1ebec" providerId="LiveId" clId="{2D0EAF33-B498-4BD6-8EC1-4039FC9E1384}" dt="2021-04-03T05:12:07.987" v="542" actId="207"/>
          <ac:spMkLst>
            <pc:docMk/>
            <pc:sldMk cId="1941085411" sldId="265"/>
            <ac:spMk id="27" creationId="{A7A7CD22-BCC0-4A5A-9103-D4D67F9D93F7}"/>
          </ac:spMkLst>
        </pc:spChg>
        <pc:spChg chg="add mod">
          <ac:chgData name="Rick McAlister" userId="fad37fcb1da1ebec" providerId="LiveId" clId="{2D0EAF33-B498-4BD6-8EC1-4039FC9E1384}" dt="2021-04-03T05:12:07.987" v="542" actId="207"/>
          <ac:spMkLst>
            <pc:docMk/>
            <pc:sldMk cId="1941085411" sldId="265"/>
            <ac:spMk id="39" creationId="{EFA15324-19CC-49B8-8ECA-386D1ADE4185}"/>
          </ac:spMkLst>
        </pc:spChg>
        <pc:spChg chg="add mod">
          <ac:chgData name="Rick McAlister" userId="fad37fcb1da1ebec" providerId="LiveId" clId="{2D0EAF33-B498-4BD6-8EC1-4039FC9E1384}" dt="2021-04-03T05:12:07.987" v="542" actId="207"/>
          <ac:spMkLst>
            <pc:docMk/>
            <pc:sldMk cId="1941085411" sldId="265"/>
            <ac:spMk id="40" creationId="{2975EEDA-1FDE-488A-9B1E-683F088A4DD0}"/>
          </ac:spMkLst>
        </pc:spChg>
        <pc:spChg chg="add mod">
          <ac:chgData name="Rick McAlister" userId="fad37fcb1da1ebec" providerId="LiveId" clId="{2D0EAF33-B498-4BD6-8EC1-4039FC9E1384}" dt="2021-04-03T05:12:07.987" v="542" actId="207"/>
          <ac:spMkLst>
            <pc:docMk/>
            <pc:sldMk cId="1941085411" sldId="265"/>
            <ac:spMk id="41" creationId="{87537248-0B44-48C4-BA8D-434502402203}"/>
          </ac:spMkLst>
        </pc:spChg>
        <pc:spChg chg="add mod">
          <ac:chgData name="Rick McAlister" userId="fad37fcb1da1ebec" providerId="LiveId" clId="{2D0EAF33-B498-4BD6-8EC1-4039FC9E1384}" dt="2021-04-03T05:12:07.987" v="542" actId="207"/>
          <ac:spMkLst>
            <pc:docMk/>
            <pc:sldMk cId="1941085411" sldId="265"/>
            <ac:spMk id="42" creationId="{3FECBF80-679B-48CD-BB56-60FF6D87D70F}"/>
          </ac:spMkLst>
        </pc:spChg>
        <pc:spChg chg="add mod">
          <ac:chgData name="Rick McAlister" userId="fad37fcb1da1ebec" providerId="LiveId" clId="{2D0EAF33-B498-4BD6-8EC1-4039FC9E1384}" dt="2021-04-03T05:14:00.568" v="546" actId="1076"/>
          <ac:spMkLst>
            <pc:docMk/>
            <pc:sldMk cId="1941085411" sldId="265"/>
            <ac:spMk id="44" creationId="{FE1D3457-86C6-4101-B726-A8275618C4CD}"/>
          </ac:spMkLst>
        </pc:spChg>
        <pc:spChg chg="mod">
          <ac:chgData name="Rick McAlister" userId="fad37fcb1da1ebec" providerId="LiveId" clId="{2D0EAF33-B498-4BD6-8EC1-4039FC9E1384}" dt="2021-04-03T05:09:57.066" v="517" actId="1076"/>
          <ac:spMkLst>
            <pc:docMk/>
            <pc:sldMk cId="1941085411" sldId="265"/>
            <ac:spMk id="67" creationId="{CB1D9E93-E57D-4B15-A3E4-DBA23D549B4F}"/>
          </ac:spMkLst>
        </pc:spChg>
        <pc:spChg chg="del mod">
          <ac:chgData name="Rick McAlister" userId="fad37fcb1da1ebec" providerId="LiveId" clId="{2D0EAF33-B498-4BD6-8EC1-4039FC9E1384}" dt="2021-04-03T05:14:30.018" v="553" actId="478"/>
          <ac:spMkLst>
            <pc:docMk/>
            <pc:sldMk cId="1941085411" sldId="265"/>
            <ac:spMk id="72" creationId="{BD3BAC08-86B3-4ACE-9FDB-B7A761A4B287}"/>
          </ac:spMkLst>
        </pc:spChg>
        <pc:cxnChg chg="mod">
          <ac:chgData name="Rick McAlister" userId="fad37fcb1da1ebec" providerId="LiveId" clId="{2D0EAF33-B498-4BD6-8EC1-4039FC9E1384}" dt="2021-04-03T05:13:02.027" v="545" actId="14100"/>
          <ac:cxnSpMkLst>
            <pc:docMk/>
            <pc:sldMk cId="1941085411" sldId="265"/>
            <ac:cxnSpMk id="11" creationId="{10BFD5D0-12AB-467F-B690-C83E1E08EA77}"/>
          </ac:cxnSpMkLst>
        </pc:cxnChg>
        <pc:cxnChg chg="add mod">
          <ac:chgData name="Rick McAlister" userId="fad37fcb1da1ebec" providerId="LiveId" clId="{2D0EAF33-B498-4BD6-8EC1-4039FC9E1384}" dt="2021-04-03T05:14:28.088" v="552" actId="1076"/>
          <ac:cxnSpMkLst>
            <pc:docMk/>
            <pc:sldMk cId="1941085411" sldId="265"/>
            <ac:cxnSpMk id="12" creationId="{1F57B298-6272-4AB9-BD8A-934D5C01D70B}"/>
          </ac:cxnSpMkLst>
        </pc:cxnChg>
        <pc:cxnChg chg="mod">
          <ac:chgData name="Rick McAlister" userId="fad37fcb1da1ebec" providerId="LiveId" clId="{2D0EAF33-B498-4BD6-8EC1-4039FC9E1384}" dt="2021-04-03T05:12:56.767" v="544" actId="14100"/>
          <ac:cxnSpMkLst>
            <pc:docMk/>
            <pc:sldMk cId="1941085411" sldId="265"/>
            <ac:cxnSpMk id="13" creationId="{838D77EC-B789-4AD5-AA4B-C3FDFB1CA4B6}"/>
          </ac:cxnSpMkLst>
        </pc:cxnChg>
        <pc:cxnChg chg="mod">
          <ac:chgData name="Rick McAlister" userId="fad37fcb1da1ebec" providerId="LiveId" clId="{2D0EAF33-B498-4BD6-8EC1-4039FC9E1384}" dt="2021-04-03T05:12:32.977" v="543" actId="1076"/>
          <ac:cxnSpMkLst>
            <pc:docMk/>
            <pc:sldMk cId="1941085411" sldId="265"/>
            <ac:cxnSpMk id="24" creationId="{AA53B992-6B55-440F-8CF9-76379D5A3D18}"/>
          </ac:cxnSpMkLst>
        </pc:cxnChg>
        <pc:cxnChg chg="mod">
          <ac:chgData name="Rick McAlister" userId="fad37fcb1da1ebec" providerId="LiveId" clId="{2D0EAF33-B498-4BD6-8EC1-4039FC9E1384}" dt="2021-04-03T05:12:32.977" v="543" actId="1076"/>
          <ac:cxnSpMkLst>
            <pc:docMk/>
            <pc:sldMk cId="1941085411" sldId="265"/>
            <ac:cxnSpMk id="38" creationId="{93BB657E-035A-4377-B6DD-BDBB4DB0EE2D}"/>
          </ac:cxnSpMkLst>
        </pc:cxnChg>
        <pc:cxnChg chg="mod">
          <ac:chgData name="Rick McAlister" userId="fad37fcb1da1ebec" providerId="LiveId" clId="{2D0EAF33-B498-4BD6-8EC1-4039FC9E1384}" dt="2021-04-03T05:09:57.066" v="517" actId="1076"/>
          <ac:cxnSpMkLst>
            <pc:docMk/>
            <pc:sldMk cId="1941085411" sldId="265"/>
            <ac:cxnSpMk id="69" creationId="{3131523F-2D3F-42EA-A7C2-1D86C3CF43DA}"/>
          </ac:cxnSpMkLst>
        </pc:cxnChg>
        <pc:cxnChg chg="mod">
          <ac:chgData name="Rick McAlister" userId="fad37fcb1da1ebec" providerId="LiveId" clId="{2D0EAF33-B498-4BD6-8EC1-4039FC9E1384}" dt="2021-04-03T05:14:19.568" v="550" actId="14100"/>
          <ac:cxnSpMkLst>
            <pc:docMk/>
            <pc:sldMk cId="1941085411" sldId="265"/>
            <ac:cxnSpMk id="74" creationId="{17356D51-2FF8-4D98-9BD5-FF84F62EC922}"/>
          </ac:cxnSpMkLst>
        </pc:cxnChg>
      </pc:sldChg>
      <pc:sldChg chg="addSp new mod">
        <pc:chgData name="Rick McAlister" userId="fad37fcb1da1ebec" providerId="LiveId" clId="{2D0EAF33-B498-4BD6-8EC1-4039FC9E1384}" dt="2021-04-06T15:10:09.965" v="638" actId="22"/>
        <pc:sldMkLst>
          <pc:docMk/>
          <pc:sldMk cId="1166956832" sldId="266"/>
        </pc:sldMkLst>
        <pc:picChg chg="add">
          <ac:chgData name="Rick McAlister" userId="fad37fcb1da1ebec" providerId="LiveId" clId="{2D0EAF33-B498-4BD6-8EC1-4039FC9E1384}" dt="2021-04-06T15:10:09.965" v="638" actId="22"/>
          <ac:picMkLst>
            <pc:docMk/>
            <pc:sldMk cId="1166956832" sldId="266"/>
            <ac:picMk id="3" creationId="{9C3EA011-CE8E-427C-AB21-20F7CAA9C5E6}"/>
          </ac:picMkLst>
        </pc:picChg>
      </pc:sldChg>
    </pc:docChg>
  </pc:docChgLst>
  <pc:docChgLst>
    <pc:chgData name="Rick McAlister" userId="fad37fcb1da1ebec" providerId="LiveId" clId="{4AA7E2AC-14FD-4E65-B049-746C96071B75}"/>
    <pc:docChg chg="custSel modSld">
      <pc:chgData name="Rick McAlister" userId="fad37fcb1da1ebec" providerId="LiveId" clId="{4AA7E2AC-14FD-4E65-B049-746C96071B75}" dt="2021-12-01T17:34:02.838" v="33" actId="14100"/>
      <pc:docMkLst>
        <pc:docMk/>
      </pc:docMkLst>
      <pc:sldChg chg="addSp delSp modSp mod">
        <pc:chgData name="Rick McAlister" userId="fad37fcb1da1ebec" providerId="LiveId" clId="{4AA7E2AC-14FD-4E65-B049-746C96071B75}" dt="2021-12-01T17:32:36.525" v="3" actId="1076"/>
        <pc:sldMkLst>
          <pc:docMk/>
          <pc:sldMk cId="3591066099" sldId="264"/>
        </pc:sldMkLst>
        <pc:picChg chg="del">
          <ac:chgData name="Rick McAlister" userId="fad37fcb1da1ebec" providerId="LiveId" clId="{4AA7E2AC-14FD-4E65-B049-746C96071B75}" dt="2021-12-01T17:32:27.659" v="0" actId="478"/>
          <ac:picMkLst>
            <pc:docMk/>
            <pc:sldMk cId="3591066099" sldId="264"/>
            <ac:picMk id="3" creationId="{B0DCFE6C-2C30-4BC2-9271-F586479D2638}"/>
          </ac:picMkLst>
        </pc:picChg>
        <pc:picChg chg="add mod">
          <ac:chgData name="Rick McAlister" userId="fad37fcb1da1ebec" providerId="LiveId" clId="{4AA7E2AC-14FD-4E65-B049-746C96071B75}" dt="2021-12-01T17:32:36.525" v="3" actId="1076"/>
          <ac:picMkLst>
            <pc:docMk/>
            <pc:sldMk cId="3591066099" sldId="264"/>
            <ac:picMk id="4" creationId="{B0F62566-0FBE-45F9-9B4D-E69DDCE00FD5}"/>
          </ac:picMkLst>
        </pc:picChg>
      </pc:sldChg>
      <pc:sldChg chg="modSp mod">
        <pc:chgData name="Rick McAlister" userId="fad37fcb1da1ebec" providerId="LiveId" clId="{4AA7E2AC-14FD-4E65-B049-746C96071B75}" dt="2021-12-01T17:34:02.838" v="33" actId="14100"/>
        <pc:sldMkLst>
          <pc:docMk/>
          <pc:sldMk cId="3101356519" sldId="271"/>
        </pc:sldMkLst>
        <pc:spChg chg="mod">
          <ac:chgData name="Rick McAlister" userId="fad37fcb1da1ebec" providerId="LiveId" clId="{4AA7E2AC-14FD-4E65-B049-746C96071B75}" dt="2021-12-01T17:33:56.492" v="32" actId="20577"/>
          <ac:spMkLst>
            <pc:docMk/>
            <pc:sldMk cId="3101356519" sldId="271"/>
            <ac:spMk id="70" creationId="{5F8B6B7E-365A-4B1E-87AB-BE07EE975115}"/>
          </ac:spMkLst>
        </pc:spChg>
        <pc:cxnChg chg="mod">
          <ac:chgData name="Rick McAlister" userId="fad37fcb1da1ebec" providerId="LiveId" clId="{4AA7E2AC-14FD-4E65-B049-746C96071B75}" dt="2021-12-01T17:34:02.838" v="33" actId="14100"/>
          <ac:cxnSpMkLst>
            <pc:docMk/>
            <pc:sldMk cId="3101356519" sldId="271"/>
            <ac:cxnSpMk id="40" creationId="{DD8DBD36-D489-47CC-85FD-3A2381D79A62}"/>
          </ac:cxnSpMkLst>
        </pc:cxnChg>
      </pc:sldChg>
      <pc:sldChg chg="delSp modSp mod">
        <pc:chgData name="Rick McAlister" userId="fad37fcb1da1ebec" providerId="LiveId" clId="{4AA7E2AC-14FD-4E65-B049-746C96071B75}" dt="2021-12-01T17:33:25.098" v="11" actId="1076"/>
        <pc:sldMkLst>
          <pc:docMk/>
          <pc:sldMk cId="1175492447" sldId="272"/>
        </pc:sldMkLst>
        <pc:spChg chg="mod">
          <ac:chgData name="Rick McAlister" userId="fad37fcb1da1ebec" providerId="LiveId" clId="{4AA7E2AC-14FD-4E65-B049-746C96071B75}" dt="2021-12-01T17:33:15.883" v="9" actId="14100"/>
          <ac:spMkLst>
            <pc:docMk/>
            <pc:sldMk cId="1175492447" sldId="272"/>
            <ac:spMk id="8" creationId="{2FD84E4E-C4EF-4B7B-BCC8-24910AAD53F8}"/>
          </ac:spMkLst>
        </pc:spChg>
        <pc:spChg chg="del mod">
          <ac:chgData name="Rick McAlister" userId="fad37fcb1da1ebec" providerId="LiveId" clId="{4AA7E2AC-14FD-4E65-B049-746C96071B75}" dt="2021-12-01T17:33:17.582" v="10" actId="478"/>
          <ac:spMkLst>
            <pc:docMk/>
            <pc:sldMk cId="1175492447" sldId="272"/>
            <ac:spMk id="9" creationId="{F5149CAB-A4C2-4CBA-867F-C6934E794673}"/>
          </ac:spMkLst>
        </pc:spChg>
        <pc:spChg chg="mod">
          <ac:chgData name="Rick McAlister" userId="fad37fcb1da1ebec" providerId="LiveId" clId="{4AA7E2AC-14FD-4E65-B049-746C96071B75}" dt="2021-12-01T17:33:25.098" v="11" actId="1076"/>
          <ac:spMkLst>
            <pc:docMk/>
            <pc:sldMk cId="1175492447" sldId="272"/>
            <ac:spMk id="12" creationId="{2134358C-564B-420B-9536-18A7981CED36}"/>
          </ac:spMkLst>
        </pc:spChg>
        <pc:cxnChg chg="del mod">
          <ac:chgData name="Rick McAlister" userId="fad37fcb1da1ebec" providerId="LiveId" clId="{4AA7E2AC-14FD-4E65-B049-746C96071B75}" dt="2021-12-01T17:32:57.092" v="5" actId="478"/>
          <ac:cxnSpMkLst>
            <pc:docMk/>
            <pc:sldMk cId="1175492447" sldId="272"/>
            <ac:cxnSpMk id="30" creationId="{05D8C441-8635-415D-A118-64A40C1D5498}"/>
          </ac:cxnSpMkLst>
        </pc:cxnChg>
        <pc:cxnChg chg="mod">
          <ac:chgData name="Rick McAlister" userId="fad37fcb1da1ebec" providerId="LiveId" clId="{4AA7E2AC-14FD-4E65-B049-746C96071B75}" dt="2021-12-01T17:33:25.098" v="11" actId="1076"/>
          <ac:cxnSpMkLst>
            <pc:docMk/>
            <pc:sldMk cId="1175492447" sldId="272"/>
            <ac:cxnSpMk id="40" creationId="{DD8DBD36-D489-47CC-85FD-3A2381D79A62}"/>
          </ac:cxnSpMkLst>
        </pc:cxnChg>
        <pc:cxnChg chg="mod">
          <ac:chgData name="Rick McAlister" userId="fad37fcb1da1ebec" providerId="LiveId" clId="{4AA7E2AC-14FD-4E65-B049-746C96071B75}" dt="2021-12-01T17:33:25.098" v="11" actId="1076"/>
          <ac:cxnSpMkLst>
            <pc:docMk/>
            <pc:sldMk cId="1175492447" sldId="272"/>
            <ac:cxnSpMk id="42" creationId="{0B98DD50-5541-4002-A29A-E1E7D363A892}"/>
          </ac:cxnSpMkLst>
        </pc:cxnChg>
        <pc:cxnChg chg="mod">
          <ac:chgData name="Rick McAlister" userId="fad37fcb1da1ebec" providerId="LiveId" clId="{4AA7E2AC-14FD-4E65-B049-746C96071B75}" dt="2021-12-01T17:33:15.883" v="9" actId="14100"/>
          <ac:cxnSpMkLst>
            <pc:docMk/>
            <pc:sldMk cId="1175492447" sldId="272"/>
            <ac:cxnSpMk id="47" creationId="{48E29418-BF5D-4B51-A278-17A0FD130D59}"/>
          </ac:cxnSpMkLst>
        </pc:cxnChg>
        <pc:cxnChg chg="mod">
          <ac:chgData name="Rick McAlister" userId="fad37fcb1da1ebec" providerId="LiveId" clId="{4AA7E2AC-14FD-4E65-B049-746C96071B75}" dt="2021-12-01T17:33:25.098" v="11" actId="1076"/>
          <ac:cxnSpMkLst>
            <pc:docMk/>
            <pc:sldMk cId="1175492447" sldId="272"/>
            <ac:cxnSpMk id="104" creationId="{8BA0FF3A-E7E3-467F-B4B5-BA95CF71D187}"/>
          </ac:cxnSpMkLst>
        </pc:cxnChg>
      </pc:sldChg>
    </pc:docChg>
  </pc:docChgLst>
  <pc:docChgLst>
    <pc:chgData name="Rick McAlister" userId="fad37fcb1da1ebec" providerId="LiveId" clId="{CF027470-424D-4E65-85D4-E0CF0E0A6EFE}"/>
    <pc:docChg chg="custSel modSld">
      <pc:chgData name="Rick McAlister" userId="fad37fcb1da1ebec" providerId="LiveId" clId="{CF027470-424D-4E65-85D4-E0CF0E0A6EFE}" dt="2021-11-13T17:17:15.752" v="157" actId="1076"/>
      <pc:docMkLst>
        <pc:docMk/>
      </pc:docMkLst>
      <pc:sldChg chg="addSp delSp modSp mod">
        <pc:chgData name="Rick McAlister" userId="fad37fcb1da1ebec" providerId="LiveId" clId="{CF027470-424D-4E65-85D4-E0CF0E0A6EFE}" dt="2021-11-07T06:16:41.434" v="127" actId="207"/>
        <pc:sldMkLst>
          <pc:docMk/>
          <pc:sldMk cId="114894834" sldId="258"/>
        </pc:sldMkLst>
        <pc:spChg chg="add mod">
          <ac:chgData name="Rick McAlister" userId="fad37fcb1da1ebec" providerId="LiveId" clId="{CF027470-424D-4E65-85D4-E0CF0E0A6EFE}" dt="2021-11-07T06:16:41.434" v="127" actId="207"/>
          <ac:spMkLst>
            <pc:docMk/>
            <pc:sldMk cId="114894834" sldId="258"/>
            <ac:spMk id="39" creationId="{71DC2F62-215E-4F31-9A77-787D1FBC1574}"/>
          </ac:spMkLst>
        </pc:spChg>
        <pc:spChg chg="del">
          <ac:chgData name="Rick McAlister" userId="fad37fcb1da1ebec" providerId="LiveId" clId="{CF027470-424D-4E65-85D4-E0CF0E0A6EFE}" dt="2021-11-07T06:15:59.835" v="117" actId="478"/>
          <ac:spMkLst>
            <pc:docMk/>
            <pc:sldMk cId="114894834" sldId="258"/>
            <ac:spMk id="41" creationId="{EDD52A60-7557-4636-BBF0-EF51193AA581}"/>
          </ac:spMkLst>
        </pc:spChg>
        <pc:spChg chg="add mod">
          <ac:chgData name="Rick McAlister" userId="fad37fcb1da1ebec" providerId="LiveId" clId="{CF027470-424D-4E65-85D4-E0CF0E0A6EFE}" dt="2021-11-07T06:16:05.599" v="125" actId="20577"/>
          <ac:spMkLst>
            <pc:docMk/>
            <pc:sldMk cId="114894834" sldId="258"/>
            <ac:spMk id="43" creationId="{CDF87257-8029-44A9-A6D1-FD6480E347E0}"/>
          </ac:spMkLst>
        </pc:spChg>
        <pc:spChg chg="mod">
          <ac:chgData name="Rick McAlister" userId="fad37fcb1da1ebec" providerId="LiveId" clId="{CF027470-424D-4E65-85D4-E0CF0E0A6EFE}" dt="2021-11-07T06:14:27.372" v="109" actId="207"/>
          <ac:spMkLst>
            <pc:docMk/>
            <pc:sldMk cId="114894834" sldId="258"/>
            <ac:spMk id="145" creationId="{833A953E-1613-4028-AC7D-636D1E79DB7C}"/>
          </ac:spMkLst>
        </pc:spChg>
        <pc:spChg chg="mod">
          <ac:chgData name="Rick McAlister" userId="fad37fcb1da1ebec" providerId="LiveId" clId="{CF027470-424D-4E65-85D4-E0CF0E0A6EFE}" dt="2021-11-07T06:14:04.143" v="107" actId="1076"/>
          <ac:spMkLst>
            <pc:docMk/>
            <pc:sldMk cId="114894834" sldId="258"/>
            <ac:spMk id="146" creationId="{91EF40EA-51FC-44C5-B864-D07563C8736D}"/>
          </ac:spMkLst>
        </pc:spChg>
        <pc:picChg chg="mod">
          <ac:chgData name="Rick McAlister" userId="fad37fcb1da1ebec" providerId="LiveId" clId="{CF027470-424D-4E65-85D4-E0CF0E0A6EFE}" dt="2021-11-07T06:15:43.761" v="116" actId="1076"/>
          <ac:picMkLst>
            <pc:docMk/>
            <pc:sldMk cId="114894834" sldId="258"/>
            <ac:picMk id="177" creationId="{86FD5658-C071-4A25-81E5-AE84AF3F3293}"/>
          </ac:picMkLst>
        </pc:picChg>
        <pc:cxnChg chg="del mod">
          <ac:chgData name="Rick McAlister" userId="fad37fcb1da1ebec" providerId="LiveId" clId="{CF027470-424D-4E65-85D4-E0CF0E0A6EFE}" dt="2021-11-07T06:16:14.785" v="126" actId="478"/>
          <ac:cxnSpMkLst>
            <pc:docMk/>
            <pc:sldMk cId="114894834" sldId="258"/>
            <ac:cxnSpMk id="8" creationId="{A71870EA-D422-4BCC-8C14-C45FFD6D5721}"/>
          </ac:cxnSpMkLst>
        </pc:cxnChg>
        <pc:cxnChg chg="mod">
          <ac:chgData name="Rick McAlister" userId="fad37fcb1da1ebec" providerId="LiveId" clId="{CF027470-424D-4E65-85D4-E0CF0E0A6EFE}" dt="2021-11-07T06:15:43.761" v="116" actId="1076"/>
          <ac:cxnSpMkLst>
            <pc:docMk/>
            <pc:sldMk cId="114894834" sldId="258"/>
            <ac:cxnSpMk id="14" creationId="{22AF4473-F750-4A42-BEF5-354133253E9D}"/>
          </ac:cxnSpMkLst>
        </pc:cxnChg>
        <pc:cxnChg chg="add mod">
          <ac:chgData name="Rick McAlister" userId="fad37fcb1da1ebec" providerId="LiveId" clId="{CF027470-424D-4E65-85D4-E0CF0E0A6EFE}" dt="2021-11-07T06:15:39.730" v="115" actId="14100"/>
          <ac:cxnSpMkLst>
            <pc:docMk/>
            <pc:sldMk cId="114894834" sldId="258"/>
            <ac:cxnSpMk id="44" creationId="{32C5FBA2-BC6F-4269-A580-CBB4E47260FC}"/>
          </ac:cxnSpMkLst>
        </pc:cxnChg>
      </pc:sldChg>
      <pc:sldChg chg="addSp delSp modSp mod setBg">
        <pc:chgData name="Rick McAlister" userId="fad37fcb1da1ebec" providerId="LiveId" clId="{CF027470-424D-4E65-85D4-E0CF0E0A6EFE}" dt="2021-11-13T17:17:15.752" v="157" actId="1076"/>
        <pc:sldMkLst>
          <pc:docMk/>
          <pc:sldMk cId="3591066099" sldId="264"/>
        </pc:sldMkLst>
        <pc:picChg chg="del">
          <ac:chgData name="Rick McAlister" userId="fad37fcb1da1ebec" providerId="LiveId" clId="{CF027470-424D-4E65-85D4-E0CF0E0A6EFE}" dt="2021-11-10T21:57:20.349" v="128" actId="478"/>
          <ac:picMkLst>
            <pc:docMk/>
            <pc:sldMk cId="3591066099" sldId="264"/>
            <ac:picMk id="3" creationId="{AAED8606-5DA3-4110-9092-19EED642DDCB}"/>
          </ac:picMkLst>
        </pc:picChg>
        <pc:picChg chg="add mod">
          <ac:chgData name="Rick McAlister" userId="fad37fcb1da1ebec" providerId="LiveId" clId="{CF027470-424D-4E65-85D4-E0CF0E0A6EFE}" dt="2021-11-13T17:17:15.752" v="157" actId="1076"/>
          <ac:picMkLst>
            <pc:docMk/>
            <pc:sldMk cId="3591066099" sldId="264"/>
            <ac:picMk id="3" creationId="{B0DCFE6C-2C30-4BC2-9271-F586479D2638}"/>
          </ac:picMkLst>
        </pc:picChg>
        <pc:picChg chg="add del mod">
          <ac:chgData name="Rick McAlister" userId="fad37fcb1da1ebec" providerId="LiveId" clId="{CF027470-424D-4E65-85D4-E0CF0E0A6EFE}" dt="2021-11-13T17:17:04.938" v="154" actId="478"/>
          <ac:picMkLst>
            <pc:docMk/>
            <pc:sldMk cId="3591066099" sldId="264"/>
            <ac:picMk id="4" creationId="{C0709940-B665-4DAC-AF2F-0846F437412E}"/>
          </ac:picMkLst>
        </pc:picChg>
      </pc:sldChg>
      <pc:sldChg chg="addSp modSp mod">
        <pc:chgData name="Rick McAlister" userId="fad37fcb1da1ebec" providerId="LiveId" clId="{CF027470-424D-4E65-85D4-E0CF0E0A6EFE}" dt="2021-11-11T17:40:50.509" v="153" actId="14100"/>
        <pc:sldMkLst>
          <pc:docMk/>
          <pc:sldMk cId="1175492447" sldId="272"/>
        </pc:sldMkLst>
        <pc:spChg chg="mod">
          <ac:chgData name="Rick McAlister" userId="fad37fcb1da1ebec" providerId="LiveId" clId="{CF027470-424D-4E65-85D4-E0CF0E0A6EFE}" dt="2021-11-11T17:39:51.355" v="134" actId="14100"/>
          <ac:spMkLst>
            <pc:docMk/>
            <pc:sldMk cId="1175492447" sldId="272"/>
            <ac:spMk id="11" creationId="{444DDE94-EF88-46F5-B787-C87990C1D260}"/>
          </ac:spMkLst>
        </pc:spChg>
        <pc:spChg chg="mod">
          <ac:chgData name="Rick McAlister" userId="fad37fcb1da1ebec" providerId="LiveId" clId="{CF027470-424D-4E65-85D4-E0CF0E0A6EFE}" dt="2021-11-11T17:40:01.369" v="137" actId="1076"/>
          <ac:spMkLst>
            <pc:docMk/>
            <pc:sldMk cId="1175492447" sldId="272"/>
            <ac:spMk id="12" creationId="{2134358C-564B-420B-9536-18A7981CED36}"/>
          </ac:spMkLst>
        </pc:spChg>
        <pc:spChg chg="add mod">
          <ac:chgData name="Rick McAlister" userId="fad37fcb1da1ebec" providerId="LiveId" clId="{CF027470-424D-4E65-85D4-E0CF0E0A6EFE}" dt="2021-11-11T17:40:09.695" v="147" actId="20577"/>
          <ac:spMkLst>
            <pc:docMk/>
            <pc:sldMk cId="1175492447" sldId="272"/>
            <ac:spMk id="39" creationId="{6B513FCD-E613-426C-A53E-91D30B461579}"/>
          </ac:spMkLst>
        </pc:spChg>
        <pc:spChg chg="mod">
          <ac:chgData name="Rick McAlister" userId="fad37fcb1da1ebec" providerId="LiveId" clId="{CF027470-424D-4E65-85D4-E0CF0E0A6EFE}" dt="2021-11-11T17:40:50.509" v="153" actId="14100"/>
          <ac:spMkLst>
            <pc:docMk/>
            <pc:sldMk cId="1175492447" sldId="272"/>
            <ac:spMk id="41" creationId="{142BBD8B-5BB6-4B3C-9250-B6B30B06DDB5}"/>
          </ac:spMkLst>
        </pc:spChg>
        <pc:cxnChg chg="mod">
          <ac:chgData name="Rick McAlister" userId="fad37fcb1da1ebec" providerId="LiveId" clId="{CF027470-424D-4E65-85D4-E0CF0E0A6EFE}" dt="2021-11-11T17:39:51.355" v="134" actId="14100"/>
          <ac:cxnSpMkLst>
            <pc:docMk/>
            <pc:sldMk cId="1175492447" sldId="272"/>
            <ac:cxnSpMk id="22" creationId="{DE0D0BE9-673E-4EB3-906A-64E4ED3D57A1}"/>
          </ac:cxnSpMkLst>
        </pc:cxnChg>
        <pc:cxnChg chg="mod">
          <ac:chgData name="Rick McAlister" userId="fad37fcb1da1ebec" providerId="LiveId" clId="{CF027470-424D-4E65-85D4-E0CF0E0A6EFE}" dt="2021-11-11T17:40:50.509" v="153" actId="14100"/>
          <ac:cxnSpMkLst>
            <pc:docMk/>
            <pc:sldMk cId="1175492447" sldId="272"/>
            <ac:cxnSpMk id="26" creationId="{24399D08-C45C-4134-9F64-AA878A7CB198}"/>
          </ac:cxnSpMkLst>
        </pc:cxnChg>
        <pc:cxnChg chg="mod">
          <ac:chgData name="Rick McAlister" userId="fad37fcb1da1ebec" providerId="LiveId" clId="{CF027470-424D-4E65-85D4-E0CF0E0A6EFE}" dt="2021-11-11T17:40:01.369" v="137" actId="1076"/>
          <ac:cxnSpMkLst>
            <pc:docMk/>
            <pc:sldMk cId="1175492447" sldId="272"/>
            <ac:cxnSpMk id="40" creationId="{DD8DBD36-D489-47CC-85FD-3A2381D79A62}"/>
          </ac:cxnSpMkLst>
        </pc:cxnChg>
        <pc:cxnChg chg="mod">
          <ac:chgData name="Rick McAlister" userId="fad37fcb1da1ebec" providerId="LiveId" clId="{CF027470-424D-4E65-85D4-E0CF0E0A6EFE}" dt="2021-11-11T17:40:01.369" v="137" actId="1076"/>
          <ac:cxnSpMkLst>
            <pc:docMk/>
            <pc:sldMk cId="1175492447" sldId="272"/>
            <ac:cxnSpMk id="42" creationId="{0B98DD50-5541-4002-A29A-E1E7D363A892}"/>
          </ac:cxnSpMkLst>
        </pc:cxnChg>
        <pc:cxnChg chg="add mod">
          <ac:chgData name="Rick McAlister" userId="fad37fcb1da1ebec" providerId="LiveId" clId="{CF027470-424D-4E65-85D4-E0CF0E0A6EFE}" dt="2021-11-11T17:40:22.141" v="150" actId="14100"/>
          <ac:cxnSpMkLst>
            <pc:docMk/>
            <pc:sldMk cId="1175492447" sldId="272"/>
            <ac:cxnSpMk id="45" creationId="{BBE239F9-41F7-4415-BA90-0A006258CA16}"/>
          </ac:cxnSpMkLst>
        </pc:cxnChg>
        <pc:cxnChg chg="mod">
          <ac:chgData name="Rick McAlister" userId="fad37fcb1da1ebec" providerId="LiveId" clId="{CF027470-424D-4E65-85D4-E0CF0E0A6EFE}" dt="2021-11-11T17:40:01.369" v="137" actId="1076"/>
          <ac:cxnSpMkLst>
            <pc:docMk/>
            <pc:sldMk cId="1175492447" sldId="272"/>
            <ac:cxnSpMk id="104" creationId="{8BA0FF3A-E7E3-467F-B4B5-BA95CF71D187}"/>
          </ac:cxnSpMkLst>
        </pc:cxnChg>
      </pc:sldChg>
    </pc:docChg>
  </pc:docChgLst>
  <pc:docChgLst>
    <pc:chgData name="Rick McAlister" userId="fad37fcb1da1ebec" providerId="LiveId" clId="{200DC7E8-A2F4-46CB-8934-031D6D6C1C19}"/>
    <pc:docChg chg="undo custSel modSld">
      <pc:chgData name="Rick McAlister" userId="fad37fcb1da1ebec" providerId="LiveId" clId="{200DC7E8-A2F4-46CB-8934-031D6D6C1C19}" dt="2021-10-26T04:42:05.721" v="12" actId="1076"/>
      <pc:docMkLst>
        <pc:docMk/>
      </pc:docMkLst>
      <pc:sldChg chg="modSp mod">
        <pc:chgData name="Rick McAlister" userId="fad37fcb1da1ebec" providerId="LiveId" clId="{200DC7E8-A2F4-46CB-8934-031D6D6C1C19}" dt="2021-10-26T04:38:37.373" v="2" actId="14100"/>
        <pc:sldMkLst>
          <pc:docMk/>
          <pc:sldMk cId="114894834" sldId="258"/>
        </pc:sldMkLst>
        <pc:spChg chg="mod">
          <ac:chgData name="Rick McAlister" userId="fad37fcb1da1ebec" providerId="LiveId" clId="{200DC7E8-A2F4-46CB-8934-031D6D6C1C19}" dt="2021-10-26T04:38:37.373" v="2" actId="14100"/>
          <ac:spMkLst>
            <pc:docMk/>
            <pc:sldMk cId="114894834" sldId="258"/>
            <ac:spMk id="87" creationId="{E2C799E8-D8AA-45AB-ABEF-72C03BFB3740}"/>
          </ac:spMkLst>
        </pc:spChg>
        <pc:spChg chg="mod">
          <ac:chgData name="Rick McAlister" userId="fad37fcb1da1ebec" providerId="LiveId" clId="{200DC7E8-A2F4-46CB-8934-031D6D6C1C19}" dt="2021-10-26T04:37:44.541" v="0" actId="6549"/>
          <ac:spMkLst>
            <pc:docMk/>
            <pc:sldMk cId="114894834" sldId="258"/>
            <ac:spMk id="145" creationId="{833A953E-1613-4028-AC7D-636D1E79DB7C}"/>
          </ac:spMkLst>
        </pc:spChg>
      </pc:sldChg>
      <pc:sldChg chg="modSp mod">
        <pc:chgData name="Rick McAlister" userId="fad37fcb1da1ebec" providerId="LiveId" clId="{200DC7E8-A2F4-46CB-8934-031D6D6C1C19}" dt="2021-10-26T04:42:05.721" v="12" actId="1076"/>
        <pc:sldMkLst>
          <pc:docMk/>
          <pc:sldMk cId="3164282749" sldId="263"/>
        </pc:sldMkLst>
        <pc:spChg chg="mod">
          <ac:chgData name="Rick McAlister" userId="fad37fcb1da1ebec" providerId="LiveId" clId="{200DC7E8-A2F4-46CB-8934-031D6D6C1C19}" dt="2021-10-26T04:42:05.721" v="12" actId="1076"/>
          <ac:spMkLst>
            <pc:docMk/>
            <pc:sldMk cId="3164282749" sldId="263"/>
            <ac:spMk id="158" creationId="{7CCE4992-4B0B-4619-9799-3CBBEC027218}"/>
          </ac:spMkLst>
        </pc:spChg>
        <pc:cxnChg chg="mod">
          <ac:chgData name="Rick McAlister" userId="fad37fcb1da1ebec" providerId="LiveId" clId="{200DC7E8-A2F4-46CB-8934-031D6D6C1C19}" dt="2021-10-26T04:41:43.539" v="9" actId="14100"/>
          <ac:cxnSpMkLst>
            <pc:docMk/>
            <pc:sldMk cId="3164282749" sldId="263"/>
            <ac:cxnSpMk id="100" creationId="{ECC8CB5D-FC31-40BB-B931-FF8464ED497A}"/>
          </ac:cxnSpMkLst>
        </pc:cxnChg>
        <pc:cxnChg chg="mod">
          <ac:chgData name="Rick McAlister" userId="fad37fcb1da1ebec" providerId="LiveId" clId="{200DC7E8-A2F4-46CB-8934-031D6D6C1C19}" dt="2021-10-26T04:41:55.864" v="11" actId="1076"/>
          <ac:cxnSpMkLst>
            <pc:docMk/>
            <pc:sldMk cId="3164282749" sldId="263"/>
            <ac:cxnSpMk id="101" creationId="{18DCD375-EE57-406C-9B73-D85E4FD88CD8}"/>
          </ac:cxnSpMkLst>
        </pc:cxnChg>
      </pc:sldChg>
      <pc:sldChg chg="delSp modSp mod">
        <pc:chgData name="Rick McAlister" userId="fad37fcb1da1ebec" providerId="LiveId" clId="{200DC7E8-A2F4-46CB-8934-031D6D6C1C19}" dt="2021-10-26T04:39:46.092" v="4" actId="478"/>
        <pc:sldMkLst>
          <pc:docMk/>
          <pc:sldMk cId="1175492447" sldId="272"/>
        </pc:sldMkLst>
        <pc:spChg chg="del">
          <ac:chgData name="Rick McAlister" userId="fad37fcb1da1ebec" providerId="LiveId" clId="{200DC7E8-A2F4-46CB-8934-031D6D6C1C19}" dt="2021-10-26T04:39:41.608" v="3" actId="478"/>
          <ac:spMkLst>
            <pc:docMk/>
            <pc:sldMk cId="1175492447" sldId="272"/>
            <ac:spMk id="36" creationId="{CF03A5EE-C6EA-48CB-AB2D-E01E6DEE1714}"/>
          </ac:spMkLst>
        </pc:spChg>
        <pc:cxnChg chg="del mod">
          <ac:chgData name="Rick McAlister" userId="fad37fcb1da1ebec" providerId="LiveId" clId="{200DC7E8-A2F4-46CB-8934-031D6D6C1C19}" dt="2021-10-26T04:39:46.092" v="4" actId="478"/>
          <ac:cxnSpMkLst>
            <pc:docMk/>
            <pc:sldMk cId="1175492447" sldId="272"/>
            <ac:cxnSpMk id="37" creationId="{3FD89F53-62EE-42FB-A42A-1C7BB1A2519A}"/>
          </ac:cxnSpMkLst>
        </pc:cxnChg>
      </pc:sldChg>
    </pc:docChg>
  </pc:docChgLst>
  <pc:docChgLst>
    <pc:chgData name="Rick McAlister" userId="fad37fcb1da1ebec" providerId="LiveId" clId="{3234F65D-5440-4E4E-A569-D6D5C80D3A29}"/>
    <pc:docChg chg="addSld modSld">
      <pc:chgData name="Rick McAlister" userId="fad37fcb1da1ebec" providerId="LiveId" clId="{3234F65D-5440-4E4E-A569-D6D5C80D3A29}" dt="2021-06-20T14:26:08.963" v="10" actId="1076"/>
      <pc:docMkLst>
        <pc:docMk/>
      </pc:docMkLst>
      <pc:sldChg chg="addSp modSp new mod">
        <pc:chgData name="Rick McAlister" userId="fad37fcb1da1ebec" providerId="LiveId" clId="{3234F65D-5440-4E4E-A569-D6D5C80D3A29}" dt="2021-06-20T14:26:08.963" v="10" actId="1076"/>
        <pc:sldMkLst>
          <pc:docMk/>
          <pc:sldMk cId="3277059703" sldId="273"/>
        </pc:sldMkLst>
        <pc:spChg chg="add mod">
          <ac:chgData name="Rick McAlister" userId="fad37fcb1da1ebec" providerId="LiveId" clId="{3234F65D-5440-4E4E-A569-D6D5C80D3A29}" dt="2021-06-20T14:26:08.963" v="10" actId="1076"/>
          <ac:spMkLst>
            <pc:docMk/>
            <pc:sldMk cId="3277059703" sldId="273"/>
            <ac:spMk id="5" creationId="{6770968E-FB5E-4F7C-8B99-08B67271179C}"/>
          </ac:spMkLst>
        </pc:spChg>
        <pc:picChg chg="add">
          <ac:chgData name="Rick McAlister" userId="fad37fcb1da1ebec" providerId="LiveId" clId="{3234F65D-5440-4E4E-A569-D6D5C80D3A29}" dt="2021-06-20T14:24:03.193" v="1" actId="22"/>
          <ac:picMkLst>
            <pc:docMk/>
            <pc:sldMk cId="3277059703" sldId="273"/>
            <ac:picMk id="3" creationId="{69F0FED3-8A45-4592-8EEE-048215556A7F}"/>
          </ac:picMkLst>
        </pc:picChg>
      </pc:sldChg>
      <pc:sldChg chg="addSp modSp new mod">
        <pc:chgData name="Rick McAlister" userId="fad37fcb1da1ebec" providerId="LiveId" clId="{3234F65D-5440-4E4E-A569-D6D5C80D3A29}" dt="2021-06-20T14:25:31.818" v="8" actId="1076"/>
        <pc:sldMkLst>
          <pc:docMk/>
          <pc:sldMk cId="1204655821" sldId="274"/>
        </pc:sldMkLst>
        <pc:spChg chg="add mod">
          <ac:chgData name="Rick McAlister" userId="fad37fcb1da1ebec" providerId="LiveId" clId="{3234F65D-5440-4E4E-A569-D6D5C80D3A29}" dt="2021-06-20T14:25:31.818" v="8" actId="1076"/>
          <ac:spMkLst>
            <pc:docMk/>
            <pc:sldMk cId="1204655821" sldId="274"/>
            <ac:spMk id="5" creationId="{A8E6D8B5-B8EC-4C5F-88BF-A667D519DA0E}"/>
          </ac:spMkLst>
        </pc:spChg>
        <pc:picChg chg="add mod">
          <ac:chgData name="Rick McAlister" userId="fad37fcb1da1ebec" providerId="LiveId" clId="{3234F65D-5440-4E4E-A569-D6D5C80D3A29}" dt="2021-06-20T14:24:48.926" v="6" actId="1076"/>
          <ac:picMkLst>
            <pc:docMk/>
            <pc:sldMk cId="1204655821" sldId="274"/>
            <ac:picMk id="3" creationId="{90B6D3E1-6489-4CE1-A842-299BA501F4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1B0C-3C4F-4F61-A153-ED96B4F40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ECE6F-F10A-48A9-B8ED-5C644B4A3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556A-86E5-404B-BC9F-AE38F3B3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4CBB-797C-49E8-A2F5-7DBC99E2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9E455-D212-4C44-8012-ECFAB22A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ACCE-2FB7-42C4-8ED5-A09DBEE3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2FA10-01DC-4B34-8ED5-4B5BE45CF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4AE94-7D1E-447B-9F7B-443E614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067E-092D-4F93-A3E2-83466AA7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DC795-A149-4E53-A1EE-EC7856AD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3D9F3-2A5A-4286-8EBD-CD81E36AE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84693-0D44-4108-9D31-AD9873E8E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8245-A0BE-4AEC-B369-34B78E04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D3A8-32A8-4A2E-9D2B-D85260AF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8F3D-1FF7-4294-918D-7EACE914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9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A240-7D66-499C-84DA-63F62064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57B8-5B98-4DB9-8D5E-2F34393B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AB8A-B733-4B2E-90DE-C2B9F08E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7860-3272-405C-A9F2-EC60037E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2BC2-AC18-4680-9816-CCB493DC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6426-ABB7-4113-9536-297C1E10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37C0-56FF-4BEA-B028-B12DD2FC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528B-4915-4FAE-B79A-8F511DA4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1679-C48F-489E-84AE-F77A4593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4C48-A7F2-458A-AC24-F6CB2B12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4E5B-3DFD-4463-80E2-3E6CB151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2733-D2F4-480A-972F-8B6A7D178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53C23-F5F0-49F3-889C-3AD89317E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F8B5A-A0D8-4877-8CFF-D64453EA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DE916-1F6D-4EA0-839F-362CB57B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B7209-8C4A-4558-AAB5-0417BD9D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86B3-99E1-4F37-BC84-5867DEB6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21D9-2CE6-4C03-9472-C64862CF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5718B-C7BB-4818-85F0-EB27D223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D0D5A-02D7-41A1-9184-F2B826BEB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9247E-74AD-40B3-9A33-5B13716B5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EC91D-32E8-44E6-9F7F-5B05B6EE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C0DBE-1ED0-4538-B956-4C9D0DE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DE49A-EE9A-40BE-9E17-87C8A658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9A07-46C0-4462-892D-19A8F71D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AB9D-3967-4D09-996E-D7EB4D11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2D399-E928-44C7-87FC-D2D09BF7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696E9-FE3B-4200-8359-71C5B607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8F008-0EE3-43C4-A363-65EDE28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A9654-CE71-4FB7-8283-387B5CE9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A45F-16C7-4AB7-AEA5-FB9B1F4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1509-A3DE-48DC-90B7-3109E9DC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56DB-D94F-44CB-9DBC-5E457DD6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0CDF-8E95-4E25-BFB3-9CE4141DB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F2A9-6F3D-447B-ADC2-F2865EAD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5DF8-078C-44BA-B4FA-F4EA9B00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C6EEB-172E-4D47-B686-96FF1FAE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392B-2F82-4FA1-8099-D02339B1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F5E7E-BF65-40A9-8AA7-67B7C489B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81DB0-CFD0-4405-953B-06356DE50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65F28-582A-434C-AB4A-962E0890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9BA-7A48-4139-8AE9-8C7FBAED8D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43F7A-88EC-49CC-B2E1-87EFE8BE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3635B-4FAE-445D-891F-1766215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83995-D77E-4571-B72C-6CAED9E2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3357-D4B8-4FC6-B7B4-EBB6DE54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5DDF-A5AA-487E-8550-EECB024E4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B9BA-7A48-4139-8AE9-8C7FBAED8D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3A1D-17DD-4315-85A5-DBDA72939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3CA9-D209-47E8-AF63-00F31DDC8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52D4-D373-4D4E-95F8-9A0B624F1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E2C799E8-D8AA-45AB-ABEF-72C03BFB3740}"/>
              </a:ext>
            </a:extLst>
          </p:cNvPr>
          <p:cNvSpPr/>
          <p:nvPr/>
        </p:nvSpPr>
        <p:spPr>
          <a:xfrm>
            <a:off x="7057094" y="2435562"/>
            <a:ext cx="2953803" cy="303639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TheSkyX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Flowchart: Process 145">
            <a:extLst>
              <a:ext uri="{FF2B5EF4-FFF2-40B4-BE49-F238E27FC236}">
                <a16:creationId xmlns:a16="http://schemas.microsoft.com/office/drawing/2014/main" id="{91EF40EA-51FC-44C5-B864-D07563C8736D}"/>
              </a:ext>
            </a:extLst>
          </p:cNvPr>
          <p:cNvSpPr/>
          <p:nvPr/>
        </p:nvSpPr>
        <p:spPr>
          <a:xfrm>
            <a:off x="7060287" y="699213"/>
            <a:ext cx="1908067" cy="1301732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Swathmore</a:t>
            </a:r>
            <a:r>
              <a:rPr lang="en-US" sz="1200" dirty="0">
                <a:solidFill>
                  <a:schemeClr val="tx1"/>
                </a:solidFill>
              </a:rPr>
              <a:t> Transit Finder</a:t>
            </a:r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465AEF32-215E-4960-A74E-5C7F2AF48500}"/>
              </a:ext>
            </a:extLst>
          </p:cNvPr>
          <p:cNvSpPr/>
          <p:nvPr/>
        </p:nvSpPr>
        <p:spPr>
          <a:xfrm>
            <a:off x="761333" y="699212"/>
            <a:ext cx="5837005" cy="5934270"/>
          </a:xfrm>
          <a:prstGeom prst="flowChartProcess">
            <a:avLst/>
          </a:prstGeom>
          <a:solidFill>
            <a:srgbClr val="99FFC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86EB15-CA39-4732-AE62-8035321BF96B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16200000" flipH="1">
            <a:off x="5234878" y="-278426"/>
            <a:ext cx="380015" cy="6218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707BEB-D331-471A-A64A-302ACF6BD3EA}"/>
              </a:ext>
            </a:extLst>
          </p:cNvPr>
          <p:cNvCxnSpPr>
            <a:cxnSpLocks/>
          </p:cNvCxnSpPr>
          <p:nvPr/>
        </p:nvCxnSpPr>
        <p:spPr>
          <a:xfrm rot="10800000">
            <a:off x="5973093" y="3270356"/>
            <a:ext cx="2638610" cy="168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C31EC53-EE3E-4CD6-AE20-F4D5DFB62AC6}"/>
              </a:ext>
            </a:extLst>
          </p:cNvPr>
          <p:cNvCxnSpPr>
            <a:cxnSpLocks/>
            <a:stCxn id="77" idx="2"/>
            <a:endCxn id="4" idx="0"/>
          </p:cNvCxnSpPr>
          <p:nvPr/>
        </p:nvCxnSpPr>
        <p:spPr>
          <a:xfrm rot="16200000" flipH="1">
            <a:off x="6731783" y="2127351"/>
            <a:ext cx="427261" cy="3177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203EBFF-6D21-416C-825E-079C1FA75891}"/>
              </a:ext>
            </a:extLst>
          </p:cNvPr>
          <p:cNvCxnSpPr>
            <a:cxnSpLocks/>
            <a:stCxn id="4" idx="1"/>
            <a:endCxn id="25" idx="5"/>
          </p:cNvCxnSpPr>
          <p:nvPr/>
        </p:nvCxnSpPr>
        <p:spPr>
          <a:xfrm rot="10800000">
            <a:off x="6096346" y="4137813"/>
            <a:ext cx="1228236" cy="12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160A271-BB07-4565-8B31-F4A498F80753}"/>
              </a:ext>
            </a:extLst>
          </p:cNvPr>
          <p:cNvCxnSpPr>
            <a:cxnSpLocks/>
            <a:stCxn id="25" idx="4"/>
            <a:endCxn id="5" idx="0"/>
          </p:cNvCxnSpPr>
          <p:nvPr/>
        </p:nvCxnSpPr>
        <p:spPr>
          <a:xfrm rot="16200000" flipH="1">
            <a:off x="6706430" y="2977736"/>
            <a:ext cx="477966" cy="3177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7920DEB-9B62-4DBC-ACED-C62CF7510EB7}"/>
              </a:ext>
            </a:extLst>
          </p:cNvPr>
          <p:cNvCxnSpPr>
            <a:cxnSpLocks/>
            <a:stCxn id="5" idx="1"/>
            <a:endCxn id="45" idx="5"/>
          </p:cNvCxnSpPr>
          <p:nvPr/>
        </p:nvCxnSpPr>
        <p:spPr>
          <a:xfrm rot="10800000">
            <a:off x="6096346" y="5015678"/>
            <a:ext cx="1228236" cy="10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CE5D495-1483-4CE4-BFC8-316D718EE6BB}"/>
              </a:ext>
            </a:extLst>
          </p:cNvPr>
          <p:cNvSpPr/>
          <p:nvPr/>
        </p:nvSpPr>
        <p:spPr>
          <a:xfrm>
            <a:off x="7324582" y="3929564"/>
            <a:ext cx="2418825" cy="44112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Plate Solving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24E61FD-E398-48A4-8A41-437B623DC7A4}"/>
              </a:ext>
            </a:extLst>
          </p:cNvPr>
          <p:cNvSpPr/>
          <p:nvPr/>
        </p:nvSpPr>
        <p:spPr>
          <a:xfrm>
            <a:off x="7324582" y="4805301"/>
            <a:ext cx="2418825" cy="44112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Catalog Searching</a:t>
            </a:r>
            <a:endParaRPr lang="en-US" sz="1200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DA6B885-2A37-4915-9D86-07755F6B1855}"/>
              </a:ext>
            </a:extLst>
          </p:cNvPr>
          <p:cNvSpPr/>
          <p:nvPr/>
        </p:nvSpPr>
        <p:spPr>
          <a:xfrm>
            <a:off x="7324582" y="3020692"/>
            <a:ext cx="2418825" cy="44112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Imaging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83F7BCF-CC86-436A-8A70-92925E2A15CF}"/>
              </a:ext>
            </a:extLst>
          </p:cNvPr>
          <p:cNvSpPr/>
          <p:nvPr/>
        </p:nvSpPr>
        <p:spPr>
          <a:xfrm>
            <a:off x="1279685" y="2193596"/>
            <a:ext cx="2072179" cy="44708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 Manager</a:t>
            </a: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5B5D4941-0B8A-47A9-A454-1AA5D3111CB8}"/>
              </a:ext>
            </a:extLst>
          </p:cNvPr>
          <p:cNvSpPr/>
          <p:nvPr/>
        </p:nvSpPr>
        <p:spPr>
          <a:xfrm>
            <a:off x="4432440" y="3948288"/>
            <a:ext cx="1848784" cy="3790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Light Source Inventory</a:t>
            </a:r>
          </a:p>
        </p:txBody>
      </p:sp>
      <p:sp>
        <p:nvSpPr>
          <p:cNvPr id="45" name="Flowchart: Data 44">
            <a:extLst>
              <a:ext uri="{FF2B5EF4-FFF2-40B4-BE49-F238E27FC236}">
                <a16:creationId xmlns:a16="http://schemas.microsoft.com/office/drawing/2014/main" id="{2AA4C8AF-A30C-493E-8BC9-A2CC91BC9FC7}"/>
              </a:ext>
            </a:extLst>
          </p:cNvPr>
          <p:cNvSpPr/>
          <p:nvPr/>
        </p:nvSpPr>
        <p:spPr>
          <a:xfrm>
            <a:off x="4432440" y="4826154"/>
            <a:ext cx="1848784" cy="3790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 Inventory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FBB5236F-37FB-47FD-B5C6-E04BA38A90F7}"/>
              </a:ext>
            </a:extLst>
          </p:cNvPr>
          <p:cNvSpPr/>
          <p:nvPr/>
        </p:nvSpPr>
        <p:spPr>
          <a:xfrm>
            <a:off x="1279685" y="5248416"/>
            <a:ext cx="2072179" cy="44708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Photometry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CB5BA19-B179-4DFE-925F-C4B715EC562E}"/>
              </a:ext>
            </a:extLst>
          </p:cNvPr>
          <p:cNvCxnSpPr>
            <a:cxnSpLocks/>
            <a:stCxn id="45" idx="4"/>
            <a:endCxn id="51" idx="3"/>
          </p:cNvCxnSpPr>
          <p:nvPr/>
        </p:nvCxnSpPr>
        <p:spPr>
          <a:xfrm rot="5400000">
            <a:off x="4220970" y="4336095"/>
            <a:ext cx="266756" cy="2004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2D460F8-4EEB-4136-AC58-5D9F9982C99B}"/>
              </a:ext>
            </a:extLst>
          </p:cNvPr>
          <p:cNvCxnSpPr>
            <a:cxnSpLocks/>
            <a:stCxn id="51" idx="2"/>
            <a:endCxn id="82" idx="1"/>
          </p:cNvCxnSpPr>
          <p:nvPr/>
        </p:nvCxnSpPr>
        <p:spPr>
          <a:xfrm rot="16200000" flipH="1">
            <a:off x="2228176" y="5783095"/>
            <a:ext cx="473797" cy="298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Stored Data 76">
            <a:extLst>
              <a:ext uri="{FF2B5EF4-FFF2-40B4-BE49-F238E27FC236}">
                <a16:creationId xmlns:a16="http://schemas.microsoft.com/office/drawing/2014/main" id="{4CC70286-8925-492E-87DC-BF72131D6FD8}"/>
              </a:ext>
            </a:extLst>
          </p:cNvPr>
          <p:cNvSpPr/>
          <p:nvPr/>
        </p:nvSpPr>
        <p:spPr>
          <a:xfrm>
            <a:off x="4432440" y="3055222"/>
            <a:ext cx="1848783" cy="447081"/>
          </a:xfrm>
          <a:prstGeom prst="flowChartOnlineStora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Bank</a:t>
            </a:r>
          </a:p>
        </p:txBody>
      </p:sp>
      <p:sp>
        <p:nvSpPr>
          <p:cNvPr id="82" name="Flowchart: Stored Data 81">
            <a:extLst>
              <a:ext uri="{FF2B5EF4-FFF2-40B4-BE49-F238E27FC236}">
                <a16:creationId xmlns:a16="http://schemas.microsoft.com/office/drawing/2014/main" id="{900455EB-CE88-4323-94E2-A689237745BE}"/>
              </a:ext>
            </a:extLst>
          </p:cNvPr>
          <p:cNvSpPr/>
          <p:nvPr/>
        </p:nvSpPr>
        <p:spPr>
          <a:xfrm>
            <a:off x="2614374" y="5945753"/>
            <a:ext cx="1848783" cy="447081"/>
          </a:xfrm>
          <a:prstGeom prst="flowChartOnlineStora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Calibrated Magnitudes</a:t>
            </a:r>
          </a:p>
        </p:txBody>
      </p:sp>
      <p:sp>
        <p:nvSpPr>
          <p:cNvPr id="90" name="Flowchart: Stored Data 89">
            <a:extLst>
              <a:ext uri="{FF2B5EF4-FFF2-40B4-BE49-F238E27FC236}">
                <a16:creationId xmlns:a16="http://schemas.microsoft.com/office/drawing/2014/main" id="{E9EA63F4-42A3-4ABC-9557-93D01A0C61F1}"/>
              </a:ext>
            </a:extLst>
          </p:cNvPr>
          <p:cNvSpPr/>
          <p:nvPr/>
        </p:nvSpPr>
        <p:spPr>
          <a:xfrm>
            <a:off x="4432439" y="2185292"/>
            <a:ext cx="1848783" cy="447081"/>
          </a:xfrm>
          <a:prstGeom prst="flowChartOnlineStora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List (XML)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3306380-141B-445D-9546-FD828DD418FC}"/>
              </a:ext>
            </a:extLst>
          </p:cNvPr>
          <p:cNvCxnSpPr>
            <a:cxnSpLocks/>
            <a:stCxn id="90" idx="1"/>
            <a:endCxn id="7" idx="3"/>
          </p:cNvCxnSpPr>
          <p:nvPr/>
        </p:nvCxnSpPr>
        <p:spPr>
          <a:xfrm rot="10800000" flipV="1">
            <a:off x="3351865" y="2408833"/>
            <a:ext cx="1080575" cy="8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924642EC-FFC0-4D9A-96A0-4AE49963F9EF}"/>
              </a:ext>
            </a:extLst>
          </p:cNvPr>
          <p:cNvSpPr/>
          <p:nvPr/>
        </p:nvSpPr>
        <p:spPr>
          <a:xfrm>
            <a:off x="1279683" y="1191272"/>
            <a:ext cx="2072179" cy="44708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Targets</a:t>
            </a:r>
          </a:p>
        </p:txBody>
      </p:sp>
      <p:sp>
        <p:nvSpPr>
          <p:cNvPr id="109" name="Flowchart: Stored Data 108">
            <a:extLst>
              <a:ext uri="{FF2B5EF4-FFF2-40B4-BE49-F238E27FC236}">
                <a16:creationId xmlns:a16="http://schemas.microsoft.com/office/drawing/2014/main" id="{7CB429C7-C7F2-4404-B7AF-7AE210C8C020}"/>
              </a:ext>
            </a:extLst>
          </p:cNvPr>
          <p:cNvSpPr/>
          <p:nvPr/>
        </p:nvSpPr>
        <p:spPr>
          <a:xfrm>
            <a:off x="4445917" y="1191272"/>
            <a:ext cx="1848783" cy="447081"/>
          </a:xfrm>
          <a:prstGeom prst="flowChartOnlineStora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Data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A9952D8-1011-4108-9167-EF71DE27F754}"/>
              </a:ext>
            </a:extLst>
          </p:cNvPr>
          <p:cNvCxnSpPr>
            <a:cxnSpLocks/>
            <a:stCxn id="109" idx="1"/>
            <a:endCxn id="108" idx="3"/>
          </p:cNvCxnSpPr>
          <p:nvPr/>
        </p:nvCxnSpPr>
        <p:spPr>
          <a:xfrm rot="10800000">
            <a:off x="3351863" y="1414813"/>
            <a:ext cx="109405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DA1C677-0BF0-421A-B53D-C525EC93BFEE}"/>
              </a:ext>
            </a:extLst>
          </p:cNvPr>
          <p:cNvCxnSpPr>
            <a:cxnSpLocks/>
            <a:stCxn id="108" idx="2"/>
            <a:endCxn id="90" idx="0"/>
          </p:cNvCxnSpPr>
          <p:nvPr/>
        </p:nvCxnSpPr>
        <p:spPr>
          <a:xfrm rot="16200000" flipH="1">
            <a:off x="3562833" y="391293"/>
            <a:ext cx="546939" cy="30410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833A953E-1613-4028-AC7D-636D1E79DB7C}"/>
              </a:ext>
            </a:extLst>
          </p:cNvPr>
          <p:cNvSpPr/>
          <p:nvPr/>
        </p:nvSpPr>
        <p:spPr>
          <a:xfrm>
            <a:off x="7180986" y="1131636"/>
            <a:ext cx="1660282" cy="577968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ExoPlanet</a:t>
            </a:r>
            <a:r>
              <a:rPr lang="en-US" sz="1200" dirty="0">
                <a:solidFill>
                  <a:schemeClr val="tx1"/>
                </a:solidFill>
              </a:rPr>
              <a:t> List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8689B2C-4017-4B9C-BC31-D3F9AD86D614}"/>
              </a:ext>
            </a:extLst>
          </p:cNvPr>
          <p:cNvCxnSpPr>
            <a:cxnSpLocks/>
            <a:stCxn id="145" idx="1"/>
            <a:endCxn id="109" idx="3"/>
          </p:cNvCxnSpPr>
          <p:nvPr/>
        </p:nvCxnSpPr>
        <p:spPr>
          <a:xfrm rot="10800000">
            <a:off x="5986570" y="1414814"/>
            <a:ext cx="1194416" cy="5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AFA41AB-AADC-4238-8860-0B2169C4F7D7}"/>
              </a:ext>
            </a:extLst>
          </p:cNvPr>
          <p:cNvCxnSpPr>
            <a:stCxn id="25" idx="3"/>
            <a:endCxn id="51" idx="0"/>
          </p:cNvCxnSpPr>
          <p:nvPr/>
        </p:nvCxnSpPr>
        <p:spPr>
          <a:xfrm rot="5400000">
            <a:off x="3283325" y="3359786"/>
            <a:ext cx="921081" cy="2856179"/>
          </a:xfrm>
          <a:prstGeom prst="bentConnector3">
            <a:avLst>
              <a:gd name="adj1" fmla="val 2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71ABE82-4716-4BD3-8582-F04A21811EA4}"/>
              </a:ext>
            </a:extLst>
          </p:cNvPr>
          <p:cNvSpPr txBox="1"/>
          <p:nvPr/>
        </p:nvSpPr>
        <p:spPr>
          <a:xfrm>
            <a:off x="650518" y="73523"/>
            <a:ext cx="309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Process Structure</a:t>
            </a:r>
            <a:endParaRPr lang="en-US" sz="1600" dirty="0"/>
          </a:p>
        </p:txBody>
      </p:sp>
      <p:pic>
        <p:nvPicPr>
          <p:cNvPr id="177" name="Picture 176" descr="A picture containing text, building, outdoor&#10;&#10;Description automatically generated">
            <a:extLst>
              <a:ext uri="{FF2B5EF4-FFF2-40B4-BE49-F238E27FC236}">
                <a16:creationId xmlns:a16="http://schemas.microsoft.com/office/drawing/2014/main" id="{86FD5658-C071-4A25-81E5-AE84AF3F3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653" y="4162969"/>
            <a:ext cx="1518257" cy="1201153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2AF4473-F750-4A42-BEF5-354133253E9D}"/>
              </a:ext>
            </a:extLst>
          </p:cNvPr>
          <p:cNvCxnSpPr>
            <a:cxnSpLocks/>
            <a:stCxn id="6" idx="3"/>
            <a:endCxn id="177" idx="1"/>
          </p:cNvCxnSpPr>
          <p:nvPr/>
        </p:nvCxnSpPr>
        <p:spPr>
          <a:xfrm>
            <a:off x="9743407" y="3241253"/>
            <a:ext cx="726246" cy="15222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37744AAB-2760-4C80-A430-8500417782AC}"/>
              </a:ext>
            </a:extLst>
          </p:cNvPr>
          <p:cNvSpPr/>
          <p:nvPr/>
        </p:nvSpPr>
        <p:spPr>
          <a:xfrm>
            <a:off x="5052985" y="5945753"/>
            <a:ext cx="1228237" cy="447081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C90BE2-F232-4DA2-8FF4-6A7BC7001432}"/>
              </a:ext>
            </a:extLst>
          </p:cNvPr>
          <p:cNvCxnSpPr>
            <a:stCxn id="82" idx="3"/>
            <a:endCxn id="40" idx="1"/>
          </p:cNvCxnSpPr>
          <p:nvPr/>
        </p:nvCxnSpPr>
        <p:spPr>
          <a:xfrm>
            <a:off x="4155027" y="6169294"/>
            <a:ext cx="8979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71DC2F62-215E-4F31-9A77-787D1FBC1574}"/>
              </a:ext>
            </a:extLst>
          </p:cNvPr>
          <p:cNvSpPr/>
          <p:nvPr/>
        </p:nvSpPr>
        <p:spPr>
          <a:xfrm>
            <a:off x="9876226" y="699213"/>
            <a:ext cx="1908067" cy="1301732"/>
          </a:xfrm>
          <a:prstGeom prst="flowChartProcess">
            <a:avLst/>
          </a:prstGeom>
          <a:solidFill>
            <a:srgbClr val="00B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Reduction Library Generator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CDF87257-8029-44A9-A6D1-FD6480E347E0}"/>
              </a:ext>
            </a:extLst>
          </p:cNvPr>
          <p:cNvSpPr/>
          <p:nvPr/>
        </p:nvSpPr>
        <p:spPr>
          <a:xfrm>
            <a:off x="10000118" y="1273862"/>
            <a:ext cx="1660282" cy="577968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Reduction Libraries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2C5FBA2-BC6F-4269-A580-CBB4E47260FC}"/>
              </a:ext>
            </a:extLst>
          </p:cNvPr>
          <p:cNvCxnSpPr>
            <a:cxnSpLocks/>
            <a:stCxn id="39" idx="2"/>
            <a:endCxn id="6" idx="2"/>
          </p:cNvCxnSpPr>
          <p:nvPr/>
        </p:nvCxnSpPr>
        <p:spPr>
          <a:xfrm rot="5400000">
            <a:off x="8951694" y="1583247"/>
            <a:ext cx="1460868" cy="2296265"/>
          </a:xfrm>
          <a:prstGeom prst="bentConnector3">
            <a:avLst>
              <a:gd name="adj1" fmla="val 108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EA011-CE8E-427C-AB21-20F7CAA9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87" y="486057"/>
            <a:ext cx="8163370" cy="56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123B0-900B-4CEB-8128-8CFCD6A2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9" y="1917494"/>
            <a:ext cx="476316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0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C4CE7-3E32-4546-BB21-8407BE96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765" y="638107"/>
            <a:ext cx="3641121" cy="519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0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B6D3E1-6489-4CE1-A842-299BA501F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9" y="402836"/>
            <a:ext cx="6546630" cy="3083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6D8B5-B8EC-4C5F-88BF-A667D519DA0E}"/>
              </a:ext>
            </a:extLst>
          </p:cNvPr>
          <p:cNvSpPr txBox="1"/>
          <p:nvPr/>
        </p:nvSpPr>
        <p:spPr>
          <a:xfrm>
            <a:off x="623474" y="4477047"/>
            <a:ext cx="60951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Arial" panose="020B0604020202020204" pitchFamily="34" charset="0"/>
              </a:rPr>
              <a:t>Astronomy</a:t>
            </a:r>
            <a:r>
              <a:rPr lang="en-US" dirty="0" err="1">
                <a:effectLst/>
                <a:latin typeface="Courier New" panose="02070309020205020404" pitchFamily="49" charset="0"/>
              </a:rPr>
              <a:t>&amp;</a:t>
            </a:r>
            <a:r>
              <a:rPr lang="en-US" dirty="0" err="1">
                <a:effectLst/>
                <a:latin typeface="Arial" panose="020B0604020202020204" pitchFamily="34" charset="0"/>
              </a:rPr>
              <a:t>Astrophysicsmanuscript</a:t>
            </a:r>
            <a:r>
              <a:rPr lang="en-US" dirty="0">
                <a:effectLst/>
                <a:latin typeface="Arial" panose="020B0604020202020204" pitchFamily="34" charset="0"/>
              </a:rPr>
              <a:t> no. GAIA-CS-CP-IOA-DWE-052Finalc©ESO 2018June 22, 2018Gaia Data Release 2Photometric content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5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0FED3-8A45-4592-8EEE-04821555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870"/>
            <a:ext cx="12192000" cy="4532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70968E-FB5E-4F7C-8B99-08B67271179C}"/>
              </a:ext>
            </a:extLst>
          </p:cNvPr>
          <p:cNvSpPr txBox="1"/>
          <p:nvPr/>
        </p:nvSpPr>
        <p:spPr>
          <a:xfrm>
            <a:off x="1090612" y="59541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https://arxiv.org/abs/1804.09368</a:t>
            </a:r>
          </a:p>
        </p:txBody>
      </p:sp>
    </p:spTree>
    <p:extLst>
      <p:ext uri="{BB962C8B-B14F-4D97-AF65-F5344CB8AC3E}">
        <p14:creationId xmlns:p14="http://schemas.microsoft.com/office/powerpoint/2010/main" val="3277059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93F77BA2-603E-4F73-A1FE-9612CE53EBA0}"/>
              </a:ext>
            </a:extLst>
          </p:cNvPr>
          <p:cNvSpPr/>
          <p:nvPr/>
        </p:nvSpPr>
        <p:spPr>
          <a:xfrm>
            <a:off x="3038475" y="2614613"/>
            <a:ext cx="1490663" cy="2038350"/>
          </a:xfrm>
          <a:prstGeom prst="trapezoid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5B4221C-0807-406E-82BA-F865D6DF45E1}"/>
              </a:ext>
            </a:extLst>
          </p:cNvPr>
          <p:cNvSpPr/>
          <p:nvPr/>
        </p:nvSpPr>
        <p:spPr>
          <a:xfrm>
            <a:off x="4224337" y="2614613"/>
            <a:ext cx="1490663" cy="2038350"/>
          </a:xfrm>
          <a:prstGeom prst="trapezoid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EB64F88B-A2EB-47BA-87BE-F927D16745A5}"/>
              </a:ext>
            </a:extLst>
          </p:cNvPr>
          <p:cNvSpPr/>
          <p:nvPr/>
        </p:nvSpPr>
        <p:spPr>
          <a:xfrm>
            <a:off x="5410199" y="2614613"/>
            <a:ext cx="1490663" cy="2038350"/>
          </a:xfrm>
          <a:prstGeom prst="trapezoi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0BD7980-707D-47F7-9E89-F4054621DC86}"/>
              </a:ext>
            </a:extLst>
          </p:cNvPr>
          <p:cNvSpPr/>
          <p:nvPr/>
        </p:nvSpPr>
        <p:spPr>
          <a:xfrm>
            <a:off x="2047875" y="1604963"/>
            <a:ext cx="6986588" cy="3070872"/>
          </a:xfrm>
          <a:custGeom>
            <a:avLst/>
            <a:gdLst>
              <a:gd name="connsiteX0" fmla="*/ 0 w 6986588"/>
              <a:gd name="connsiteY0" fmla="*/ 2325040 h 2325040"/>
              <a:gd name="connsiteX1" fmla="*/ 800100 w 6986588"/>
              <a:gd name="connsiteY1" fmla="*/ 529578 h 2325040"/>
              <a:gd name="connsiteX2" fmla="*/ 2214563 w 6986588"/>
              <a:gd name="connsiteY2" fmla="*/ 19990 h 2325040"/>
              <a:gd name="connsiteX3" fmla="*/ 4276725 w 6986588"/>
              <a:gd name="connsiteY3" fmla="*/ 1062978 h 2325040"/>
              <a:gd name="connsiteX4" fmla="*/ 6110288 w 6986588"/>
              <a:gd name="connsiteY4" fmla="*/ 1929753 h 2325040"/>
              <a:gd name="connsiteX5" fmla="*/ 6986588 w 6986588"/>
              <a:gd name="connsiteY5" fmla="*/ 2186928 h 2325040"/>
              <a:gd name="connsiteX6" fmla="*/ 6986588 w 6986588"/>
              <a:gd name="connsiteY6" fmla="*/ 2186928 h 23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6588" h="2325040">
                <a:moveTo>
                  <a:pt x="0" y="2325040"/>
                </a:moveTo>
                <a:cubicBezTo>
                  <a:pt x="215503" y="1619396"/>
                  <a:pt x="431006" y="913753"/>
                  <a:pt x="800100" y="529578"/>
                </a:cubicBezTo>
                <a:cubicBezTo>
                  <a:pt x="1169194" y="145403"/>
                  <a:pt x="1635126" y="-68910"/>
                  <a:pt x="2214563" y="19990"/>
                </a:cubicBezTo>
                <a:cubicBezTo>
                  <a:pt x="2794001" y="108890"/>
                  <a:pt x="3627438" y="744684"/>
                  <a:pt x="4276725" y="1062978"/>
                </a:cubicBezTo>
                <a:cubicBezTo>
                  <a:pt x="4926012" y="1381272"/>
                  <a:pt x="5658644" y="1742428"/>
                  <a:pt x="6110288" y="1929753"/>
                </a:cubicBezTo>
                <a:cubicBezTo>
                  <a:pt x="6561932" y="2117078"/>
                  <a:pt x="6986588" y="2186928"/>
                  <a:pt x="6986588" y="2186928"/>
                </a:cubicBezTo>
                <a:lnTo>
                  <a:pt x="6986588" y="21869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63431E-8E78-4DAB-8184-D59234D5723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47875" y="1456385"/>
            <a:ext cx="42862" cy="3219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DD2D41-17BF-4186-AEC8-E517B81A859B}"/>
              </a:ext>
            </a:extLst>
          </p:cNvPr>
          <p:cNvCxnSpPr/>
          <p:nvPr/>
        </p:nvCxnSpPr>
        <p:spPr>
          <a:xfrm>
            <a:off x="266700" y="1004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71A133-C3B7-4E47-9CA1-B8089F65F69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047875" y="4623448"/>
            <a:ext cx="8181976" cy="5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C3EDBD-2D70-47EC-A67A-9FFECB67E50D}"/>
              </a:ext>
            </a:extLst>
          </p:cNvPr>
          <p:cNvSpPr txBox="1"/>
          <p:nvPr/>
        </p:nvSpPr>
        <p:spPr>
          <a:xfrm>
            <a:off x="3605213" y="4939653"/>
            <a:ext cx="30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9EEC2A-592D-42DF-AFCE-68682BF1728B}"/>
              </a:ext>
            </a:extLst>
          </p:cNvPr>
          <p:cNvSpPr txBox="1"/>
          <p:nvPr/>
        </p:nvSpPr>
        <p:spPr>
          <a:xfrm>
            <a:off x="4814887" y="4939653"/>
            <a:ext cx="30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EB9242-31A3-4C5C-A483-4DE20B9ADF84}"/>
              </a:ext>
            </a:extLst>
          </p:cNvPr>
          <p:cNvSpPr txBox="1"/>
          <p:nvPr/>
        </p:nvSpPr>
        <p:spPr>
          <a:xfrm>
            <a:off x="6048373" y="4939653"/>
            <a:ext cx="45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Rc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3738A3-C1A8-4657-8907-40BD70C38AFD}"/>
              </a:ext>
            </a:extLst>
          </p:cNvPr>
          <p:cNvCxnSpPr>
            <a:endCxn id="13" idx="2"/>
          </p:cNvCxnSpPr>
          <p:nvPr/>
        </p:nvCxnSpPr>
        <p:spPr>
          <a:xfrm flipV="1">
            <a:off x="4224337" y="1631365"/>
            <a:ext cx="38101" cy="30182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FAF00D-B663-40CD-B65E-AFD819E98AF8}"/>
              </a:ext>
            </a:extLst>
          </p:cNvPr>
          <p:cNvCxnSpPr>
            <a:cxnSpLocks/>
          </p:cNvCxnSpPr>
          <p:nvPr/>
        </p:nvCxnSpPr>
        <p:spPr>
          <a:xfrm flipV="1">
            <a:off x="4491038" y="1709738"/>
            <a:ext cx="38100" cy="29137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AD6A72-3E28-4109-A3C5-3AE8EFA75195}"/>
              </a:ext>
            </a:extLst>
          </p:cNvPr>
          <p:cNvSpPr/>
          <p:nvPr/>
        </p:nvSpPr>
        <p:spPr>
          <a:xfrm>
            <a:off x="2047875" y="781050"/>
            <a:ext cx="6986588" cy="3894785"/>
          </a:xfrm>
          <a:custGeom>
            <a:avLst/>
            <a:gdLst>
              <a:gd name="connsiteX0" fmla="*/ 0 w 6986588"/>
              <a:gd name="connsiteY0" fmla="*/ 2325040 h 2325040"/>
              <a:gd name="connsiteX1" fmla="*/ 800100 w 6986588"/>
              <a:gd name="connsiteY1" fmla="*/ 529578 h 2325040"/>
              <a:gd name="connsiteX2" fmla="*/ 2214563 w 6986588"/>
              <a:gd name="connsiteY2" fmla="*/ 19990 h 2325040"/>
              <a:gd name="connsiteX3" fmla="*/ 4276725 w 6986588"/>
              <a:gd name="connsiteY3" fmla="*/ 1062978 h 2325040"/>
              <a:gd name="connsiteX4" fmla="*/ 6110288 w 6986588"/>
              <a:gd name="connsiteY4" fmla="*/ 1929753 h 2325040"/>
              <a:gd name="connsiteX5" fmla="*/ 6986588 w 6986588"/>
              <a:gd name="connsiteY5" fmla="*/ 2186928 h 2325040"/>
              <a:gd name="connsiteX6" fmla="*/ 6986588 w 6986588"/>
              <a:gd name="connsiteY6" fmla="*/ 2186928 h 23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6588" h="2325040">
                <a:moveTo>
                  <a:pt x="0" y="2325040"/>
                </a:moveTo>
                <a:cubicBezTo>
                  <a:pt x="215503" y="1619396"/>
                  <a:pt x="431006" y="913753"/>
                  <a:pt x="800100" y="529578"/>
                </a:cubicBezTo>
                <a:cubicBezTo>
                  <a:pt x="1169194" y="145403"/>
                  <a:pt x="1635126" y="-68910"/>
                  <a:pt x="2214563" y="19990"/>
                </a:cubicBezTo>
                <a:cubicBezTo>
                  <a:pt x="2794001" y="108890"/>
                  <a:pt x="3627438" y="744684"/>
                  <a:pt x="4276725" y="1062978"/>
                </a:cubicBezTo>
                <a:cubicBezTo>
                  <a:pt x="4926012" y="1381272"/>
                  <a:pt x="5658644" y="1742428"/>
                  <a:pt x="6110288" y="1929753"/>
                </a:cubicBezTo>
                <a:cubicBezTo>
                  <a:pt x="6561932" y="2117078"/>
                  <a:pt x="6986588" y="2186928"/>
                  <a:pt x="6986588" y="2186928"/>
                </a:cubicBezTo>
                <a:lnTo>
                  <a:pt x="6986588" y="2186928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6FF51CA-2E3C-4678-9162-D28EE506CC89}"/>
              </a:ext>
            </a:extLst>
          </p:cNvPr>
          <p:cNvSpPr/>
          <p:nvPr/>
        </p:nvSpPr>
        <p:spPr>
          <a:xfrm>
            <a:off x="2914499" y="3111512"/>
            <a:ext cx="1509863" cy="1532412"/>
          </a:xfrm>
          <a:custGeom>
            <a:avLst/>
            <a:gdLst>
              <a:gd name="connsiteX0" fmla="*/ 0 w 1509863"/>
              <a:gd name="connsiteY0" fmla="*/ 1470785 h 1532412"/>
              <a:gd name="connsiteX1" fmla="*/ 238125 w 1509863"/>
              <a:gd name="connsiteY1" fmla="*/ 356360 h 1532412"/>
              <a:gd name="connsiteX2" fmla="*/ 676275 w 1509863"/>
              <a:gd name="connsiteY2" fmla="*/ 46797 h 1532412"/>
              <a:gd name="connsiteX3" fmla="*/ 1138238 w 1509863"/>
              <a:gd name="connsiteY3" fmla="*/ 151572 h 1532412"/>
              <a:gd name="connsiteX4" fmla="*/ 1485900 w 1509863"/>
              <a:gd name="connsiteY4" fmla="*/ 1427922 h 1532412"/>
              <a:gd name="connsiteX5" fmla="*/ 1495425 w 1509863"/>
              <a:gd name="connsiteY5" fmla="*/ 1451735 h 153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863" h="1532412" extrusionOk="0">
                <a:moveTo>
                  <a:pt x="0" y="1470785"/>
                </a:moveTo>
                <a:cubicBezTo>
                  <a:pt x="39894" y="976767"/>
                  <a:pt x="123271" y="556286"/>
                  <a:pt x="238125" y="356360"/>
                </a:cubicBezTo>
                <a:cubicBezTo>
                  <a:pt x="340840" y="134292"/>
                  <a:pt x="516693" y="84317"/>
                  <a:pt x="676275" y="46797"/>
                </a:cubicBezTo>
                <a:cubicBezTo>
                  <a:pt x="842508" y="-307"/>
                  <a:pt x="952497" y="-48019"/>
                  <a:pt x="1138238" y="151572"/>
                </a:cubicBezTo>
                <a:cubicBezTo>
                  <a:pt x="1273703" y="321474"/>
                  <a:pt x="1447449" y="1216869"/>
                  <a:pt x="1485900" y="1427922"/>
                </a:cubicBezTo>
                <a:cubicBezTo>
                  <a:pt x="1545115" y="1646036"/>
                  <a:pt x="1474256" y="1455016"/>
                  <a:pt x="1495425" y="1451735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023741404">
                  <a:custGeom>
                    <a:avLst/>
                    <a:gdLst>
                      <a:gd name="connsiteX0" fmla="*/ 0 w 1509863"/>
                      <a:gd name="connsiteY0" fmla="*/ 1470785 h 1532412"/>
                      <a:gd name="connsiteX1" fmla="*/ 238125 w 1509863"/>
                      <a:gd name="connsiteY1" fmla="*/ 356360 h 1532412"/>
                      <a:gd name="connsiteX2" fmla="*/ 676275 w 1509863"/>
                      <a:gd name="connsiteY2" fmla="*/ 46797 h 1532412"/>
                      <a:gd name="connsiteX3" fmla="*/ 1138238 w 1509863"/>
                      <a:gd name="connsiteY3" fmla="*/ 151572 h 1532412"/>
                      <a:gd name="connsiteX4" fmla="*/ 1485900 w 1509863"/>
                      <a:gd name="connsiteY4" fmla="*/ 1427922 h 1532412"/>
                      <a:gd name="connsiteX5" fmla="*/ 1495425 w 1509863"/>
                      <a:gd name="connsiteY5" fmla="*/ 1451735 h 1532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09863" h="1532412">
                        <a:moveTo>
                          <a:pt x="0" y="1470785"/>
                        </a:moveTo>
                        <a:cubicBezTo>
                          <a:pt x="62706" y="1032238"/>
                          <a:pt x="125413" y="593691"/>
                          <a:pt x="238125" y="356360"/>
                        </a:cubicBezTo>
                        <a:cubicBezTo>
                          <a:pt x="350837" y="119029"/>
                          <a:pt x="526256" y="80928"/>
                          <a:pt x="676275" y="46797"/>
                        </a:cubicBezTo>
                        <a:cubicBezTo>
                          <a:pt x="826294" y="12666"/>
                          <a:pt x="1003301" y="-78615"/>
                          <a:pt x="1138238" y="151572"/>
                        </a:cubicBezTo>
                        <a:cubicBezTo>
                          <a:pt x="1273175" y="381759"/>
                          <a:pt x="1426369" y="1211228"/>
                          <a:pt x="1485900" y="1427922"/>
                        </a:cubicBezTo>
                        <a:cubicBezTo>
                          <a:pt x="1545431" y="1644616"/>
                          <a:pt x="1472406" y="1458085"/>
                          <a:pt x="1495425" y="145173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4493827-0AA5-4A58-9F8D-9425F6D0AB61}"/>
              </a:ext>
            </a:extLst>
          </p:cNvPr>
          <p:cNvSpPr/>
          <p:nvPr/>
        </p:nvSpPr>
        <p:spPr>
          <a:xfrm>
            <a:off x="4052736" y="3166593"/>
            <a:ext cx="1509863" cy="1532412"/>
          </a:xfrm>
          <a:custGeom>
            <a:avLst/>
            <a:gdLst>
              <a:gd name="connsiteX0" fmla="*/ 0 w 1509863"/>
              <a:gd name="connsiteY0" fmla="*/ 1470785 h 1532412"/>
              <a:gd name="connsiteX1" fmla="*/ 238125 w 1509863"/>
              <a:gd name="connsiteY1" fmla="*/ 356360 h 1532412"/>
              <a:gd name="connsiteX2" fmla="*/ 676275 w 1509863"/>
              <a:gd name="connsiteY2" fmla="*/ 46797 h 1532412"/>
              <a:gd name="connsiteX3" fmla="*/ 1138238 w 1509863"/>
              <a:gd name="connsiteY3" fmla="*/ 151572 h 1532412"/>
              <a:gd name="connsiteX4" fmla="*/ 1485900 w 1509863"/>
              <a:gd name="connsiteY4" fmla="*/ 1427922 h 1532412"/>
              <a:gd name="connsiteX5" fmla="*/ 1495425 w 1509863"/>
              <a:gd name="connsiteY5" fmla="*/ 1451735 h 153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863" h="1532412" extrusionOk="0">
                <a:moveTo>
                  <a:pt x="0" y="1470785"/>
                </a:moveTo>
                <a:cubicBezTo>
                  <a:pt x="39894" y="976767"/>
                  <a:pt x="123271" y="556286"/>
                  <a:pt x="238125" y="356360"/>
                </a:cubicBezTo>
                <a:cubicBezTo>
                  <a:pt x="340840" y="134292"/>
                  <a:pt x="516693" y="84317"/>
                  <a:pt x="676275" y="46797"/>
                </a:cubicBezTo>
                <a:cubicBezTo>
                  <a:pt x="842508" y="-307"/>
                  <a:pt x="952497" y="-48019"/>
                  <a:pt x="1138238" y="151572"/>
                </a:cubicBezTo>
                <a:cubicBezTo>
                  <a:pt x="1273703" y="321474"/>
                  <a:pt x="1447449" y="1216869"/>
                  <a:pt x="1485900" y="1427922"/>
                </a:cubicBezTo>
                <a:cubicBezTo>
                  <a:pt x="1545115" y="1646036"/>
                  <a:pt x="1474256" y="1455016"/>
                  <a:pt x="1495425" y="1451735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023741404">
                  <a:custGeom>
                    <a:avLst/>
                    <a:gdLst>
                      <a:gd name="connsiteX0" fmla="*/ 0 w 1509863"/>
                      <a:gd name="connsiteY0" fmla="*/ 1470785 h 1532412"/>
                      <a:gd name="connsiteX1" fmla="*/ 238125 w 1509863"/>
                      <a:gd name="connsiteY1" fmla="*/ 356360 h 1532412"/>
                      <a:gd name="connsiteX2" fmla="*/ 676275 w 1509863"/>
                      <a:gd name="connsiteY2" fmla="*/ 46797 h 1532412"/>
                      <a:gd name="connsiteX3" fmla="*/ 1138238 w 1509863"/>
                      <a:gd name="connsiteY3" fmla="*/ 151572 h 1532412"/>
                      <a:gd name="connsiteX4" fmla="*/ 1485900 w 1509863"/>
                      <a:gd name="connsiteY4" fmla="*/ 1427922 h 1532412"/>
                      <a:gd name="connsiteX5" fmla="*/ 1495425 w 1509863"/>
                      <a:gd name="connsiteY5" fmla="*/ 1451735 h 1532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09863" h="1532412">
                        <a:moveTo>
                          <a:pt x="0" y="1470785"/>
                        </a:moveTo>
                        <a:cubicBezTo>
                          <a:pt x="62706" y="1032238"/>
                          <a:pt x="125413" y="593691"/>
                          <a:pt x="238125" y="356360"/>
                        </a:cubicBezTo>
                        <a:cubicBezTo>
                          <a:pt x="350837" y="119029"/>
                          <a:pt x="526256" y="80928"/>
                          <a:pt x="676275" y="46797"/>
                        </a:cubicBezTo>
                        <a:cubicBezTo>
                          <a:pt x="826294" y="12666"/>
                          <a:pt x="1003301" y="-78615"/>
                          <a:pt x="1138238" y="151572"/>
                        </a:cubicBezTo>
                        <a:cubicBezTo>
                          <a:pt x="1273175" y="381759"/>
                          <a:pt x="1426369" y="1211228"/>
                          <a:pt x="1485900" y="1427922"/>
                        </a:cubicBezTo>
                        <a:cubicBezTo>
                          <a:pt x="1545431" y="1644616"/>
                          <a:pt x="1472406" y="1458085"/>
                          <a:pt x="1495425" y="145173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0FA20EE-6D2E-4F66-BB70-D498C4E4DAF9}"/>
              </a:ext>
            </a:extLst>
          </p:cNvPr>
          <p:cNvSpPr/>
          <p:nvPr/>
        </p:nvSpPr>
        <p:spPr>
          <a:xfrm>
            <a:off x="5869705" y="3131987"/>
            <a:ext cx="1509863" cy="1532412"/>
          </a:xfrm>
          <a:custGeom>
            <a:avLst/>
            <a:gdLst>
              <a:gd name="connsiteX0" fmla="*/ 0 w 1509863"/>
              <a:gd name="connsiteY0" fmla="*/ 1470785 h 1532412"/>
              <a:gd name="connsiteX1" fmla="*/ 238125 w 1509863"/>
              <a:gd name="connsiteY1" fmla="*/ 356360 h 1532412"/>
              <a:gd name="connsiteX2" fmla="*/ 676275 w 1509863"/>
              <a:gd name="connsiteY2" fmla="*/ 46797 h 1532412"/>
              <a:gd name="connsiteX3" fmla="*/ 1138238 w 1509863"/>
              <a:gd name="connsiteY3" fmla="*/ 151572 h 1532412"/>
              <a:gd name="connsiteX4" fmla="*/ 1485900 w 1509863"/>
              <a:gd name="connsiteY4" fmla="*/ 1427922 h 1532412"/>
              <a:gd name="connsiteX5" fmla="*/ 1495425 w 1509863"/>
              <a:gd name="connsiteY5" fmla="*/ 1451735 h 153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863" h="1532412" extrusionOk="0">
                <a:moveTo>
                  <a:pt x="0" y="1470785"/>
                </a:moveTo>
                <a:cubicBezTo>
                  <a:pt x="39894" y="976767"/>
                  <a:pt x="123271" y="556286"/>
                  <a:pt x="238125" y="356360"/>
                </a:cubicBezTo>
                <a:cubicBezTo>
                  <a:pt x="340840" y="134292"/>
                  <a:pt x="516693" y="84317"/>
                  <a:pt x="676275" y="46797"/>
                </a:cubicBezTo>
                <a:cubicBezTo>
                  <a:pt x="842508" y="-307"/>
                  <a:pt x="952497" y="-48019"/>
                  <a:pt x="1138238" y="151572"/>
                </a:cubicBezTo>
                <a:cubicBezTo>
                  <a:pt x="1273703" y="321474"/>
                  <a:pt x="1447449" y="1216869"/>
                  <a:pt x="1485900" y="1427922"/>
                </a:cubicBezTo>
                <a:cubicBezTo>
                  <a:pt x="1545115" y="1646036"/>
                  <a:pt x="1474256" y="1455016"/>
                  <a:pt x="1495425" y="145173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023741404">
                  <a:custGeom>
                    <a:avLst/>
                    <a:gdLst>
                      <a:gd name="connsiteX0" fmla="*/ 0 w 1509863"/>
                      <a:gd name="connsiteY0" fmla="*/ 1470785 h 1532412"/>
                      <a:gd name="connsiteX1" fmla="*/ 238125 w 1509863"/>
                      <a:gd name="connsiteY1" fmla="*/ 356360 h 1532412"/>
                      <a:gd name="connsiteX2" fmla="*/ 676275 w 1509863"/>
                      <a:gd name="connsiteY2" fmla="*/ 46797 h 1532412"/>
                      <a:gd name="connsiteX3" fmla="*/ 1138238 w 1509863"/>
                      <a:gd name="connsiteY3" fmla="*/ 151572 h 1532412"/>
                      <a:gd name="connsiteX4" fmla="*/ 1485900 w 1509863"/>
                      <a:gd name="connsiteY4" fmla="*/ 1427922 h 1532412"/>
                      <a:gd name="connsiteX5" fmla="*/ 1495425 w 1509863"/>
                      <a:gd name="connsiteY5" fmla="*/ 1451735 h 1532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09863" h="1532412">
                        <a:moveTo>
                          <a:pt x="0" y="1470785"/>
                        </a:moveTo>
                        <a:cubicBezTo>
                          <a:pt x="62706" y="1032238"/>
                          <a:pt x="125413" y="593691"/>
                          <a:pt x="238125" y="356360"/>
                        </a:cubicBezTo>
                        <a:cubicBezTo>
                          <a:pt x="350837" y="119029"/>
                          <a:pt x="526256" y="80928"/>
                          <a:pt x="676275" y="46797"/>
                        </a:cubicBezTo>
                        <a:cubicBezTo>
                          <a:pt x="826294" y="12666"/>
                          <a:pt x="1003301" y="-78615"/>
                          <a:pt x="1138238" y="151572"/>
                        </a:cubicBezTo>
                        <a:cubicBezTo>
                          <a:pt x="1273175" y="381759"/>
                          <a:pt x="1426369" y="1211228"/>
                          <a:pt x="1485900" y="1427922"/>
                        </a:cubicBezTo>
                        <a:cubicBezTo>
                          <a:pt x="1545431" y="1644616"/>
                          <a:pt x="1472406" y="1458085"/>
                          <a:pt x="1495425" y="145173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62566-0FBE-45F9-9B4D-E69DDCE0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2" y="1089964"/>
            <a:ext cx="10758196" cy="46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D7F5D2-5153-2348-C533-D908FFD9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83" y="1123527"/>
            <a:ext cx="2317017" cy="46048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BB6BC88-EFDF-66B3-2427-A8336E59F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834" y="1123527"/>
            <a:ext cx="2369028" cy="46048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79FEFDE-01AA-EF76-0560-5C77E3E63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114" y="1123528"/>
            <a:ext cx="2353564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6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341419-E287-463E-B84B-65E6B959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311" y="488802"/>
            <a:ext cx="3900195" cy="5717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1F9362-F3C1-BE57-D6C6-51D9EC1A6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5" y="288615"/>
            <a:ext cx="3019846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3ADF937E-4D3D-4F0A-AD50-745FB54A4907}"/>
              </a:ext>
            </a:extLst>
          </p:cNvPr>
          <p:cNvSpPr/>
          <p:nvPr/>
        </p:nvSpPr>
        <p:spPr>
          <a:xfrm>
            <a:off x="7866735" y="359715"/>
            <a:ext cx="1377821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&lt;date&gt;.log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2FD84E4E-C4EF-4B7B-BCC8-24910AAD53F8}"/>
              </a:ext>
            </a:extLst>
          </p:cNvPr>
          <p:cNvSpPr/>
          <p:nvPr/>
        </p:nvSpPr>
        <p:spPr>
          <a:xfrm>
            <a:off x="2741115" y="2175630"/>
            <a:ext cx="1548452" cy="835036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Starchive.xml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082A597D-D6A7-4D7F-807E-45FA8922BA62}"/>
              </a:ext>
            </a:extLst>
          </p:cNvPr>
          <p:cNvSpPr/>
          <p:nvPr/>
        </p:nvSpPr>
        <p:spPr>
          <a:xfrm>
            <a:off x="5376259" y="587228"/>
            <a:ext cx="1377821" cy="995117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44DDE94-EF88-46F5-B787-C87990C1D260}"/>
              </a:ext>
            </a:extLst>
          </p:cNvPr>
          <p:cNvSpPr/>
          <p:nvPr/>
        </p:nvSpPr>
        <p:spPr>
          <a:xfrm>
            <a:off x="5376258" y="5859950"/>
            <a:ext cx="1377822" cy="685291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ExoList.xml</a:t>
            </a:r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2134358C-564B-420B-9536-18A7981CED36}"/>
              </a:ext>
            </a:extLst>
          </p:cNvPr>
          <p:cNvSpPr/>
          <p:nvPr/>
        </p:nvSpPr>
        <p:spPr>
          <a:xfrm>
            <a:off x="5376259" y="2067308"/>
            <a:ext cx="1377821" cy="1015009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Bank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48C7E041-0520-4198-BABA-40A3BCCBB3B5}"/>
              </a:ext>
            </a:extLst>
          </p:cNvPr>
          <p:cNvSpPr/>
          <p:nvPr/>
        </p:nvSpPr>
        <p:spPr>
          <a:xfrm>
            <a:off x="9895036" y="5312409"/>
            <a:ext cx="1680867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 &lt;filter&gt; &lt;date&gt;.fit</a:t>
            </a:r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0A89EF8F-363D-4F72-B802-E1BD3D70E7FE}"/>
              </a:ext>
            </a:extLst>
          </p:cNvPr>
          <p:cNvSpPr/>
          <p:nvPr/>
        </p:nvSpPr>
        <p:spPr>
          <a:xfrm>
            <a:off x="7862355" y="5494364"/>
            <a:ext cx="1309718" cy="972404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&lt;target name&gt;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9B9FAB01-7858-4D3C-9492-F088086F3AB0}"/>
              </a:ext>
            </a:extLst>
          </p:cNvPr>
          <p:cNvSpPr/>
          <p:nvPr/>
        </p:nvSpPr>
        <p:spPr>
          <a:xfrm>
            <a:off x="7862355" y="3120212"/>
            <a:ext cx="1309718" cy="917636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&lt;target name&gt;</a:t>
            </a: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DB7F2A34-F175-4A45-A9EC-A1B962CEC36B}"/>
              </a:ext>
            </a:extLst>
          </p:cNvPr>
          <p:cNvSpPr/>
          <p:nvPr/>
        </p:nvSpPr>
        <p:spPr>
          <a:xfrm>
            <a:off x="9895036" y="3120212"/>
            <a:ext cx="1680867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 &lt;filter&gt; &lt;date&gt;.fit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0D0BE9-673E-4EB3-906A-64E4ED3D57A1}"/>
              </a:ext>
            </a:extLst>
          </p:cNvPr>
          <p:cNvCxnSpPr>
            <a:cxnSpLocks/>
            <a:stCxn id="94" idx="3"/>
            <a:endCxn id="11" idx="1"/>
          </p:cNvCxnSpPr>
          <p:nvPr/>
        </p:nvCxnSpPr>
        <p:spPr>
          <a:xfrm>
            <a:off x="4098024" y="4119267"/>
            <a:ext cx="1278234" cy="20833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399D08-C45C-4134-9F64-AA878A7CB198}"/>
              </a:ext>
            </a:extLst>
          </p:cNvPr>
          <p:cNvCxnSpPr>
            <a:cxnSpLocks/>
            <a:stCxn id="70" idx="3"/>
            <a:endCxn id="41" idx="1"/>
          </p:cNvCxnSpPr>
          <p:nvPr/>
        </p:nvCxnSpPr>
        <p:spPr>
          <a:xfrm flipV="1">
            <a:off x="1853249" y="1526665"/>
            <a:ext cx="866954" cy="16456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9ED882A-DD3C-4F23-8719-21D1622A9D25}"/>
              </a:ext>
            </a:extLst>
          </p:cNvPr>
          <p:cNvCxnSpPr>
            <a:cxnSpLocks/>
            <a:stCxn id="94" idx="3"/>
            <a:endCxn id="10" idx="1"/>
          </p:cNvCxnSpPr>
          <p:nvPr/>
        </p:nvCxnSpPr>
        <p:spPr>
          <a:xfrm flipV="1">
            <a:off x="4098024" y="1084787"/>
            <a:ext cx="1278235" cy="3034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D8DBD36-D489-47CC-85FD-3A2381D79A62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6754080" y="2574813"/>
            <a:ext cx="1108275" cy="3405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98DD50-5541-4002-A29A-E1E7D363A892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754080" y="2574813"/>
            <a:ext cx="1108275" cy="10042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8E29418-BF5D-4B51-A278-17A0FD130D59}"/>
              </a:ext>
            </a:extLst>
          </p:cNvPr>
          <p:cNvCxnSpPr>
            <a:cxnSpLocks/>
            <a:stCxn id="70" idx="3"/>
            <a:endCxn id="8" idx="1"/>
          </p:cNvCxnSpPr>
          <p:nvPr/>
        </p:nvCxnSpPr>
        <p:spPr>
          <a:xfrm flipV="1">
            <a:off x="1853249" y="2593148"/>
            <a:ext cx="887866" cy="579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5AB4AD9-C2AE-4199-8B46-B9B60163C06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6754080" y="959332"/>
            <a:ext cx="1112655" cy="1254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DEABAC8-DD03-4F68-8EF3-497BA27EC9A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9172073" y="5912026"/>
            <a:ext cx="722963" cy="68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6386FE8-2029-416B-B1F6-7FF393CC06BD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9172073" y="3579030"/>
            <a:ext cx="722963" cy="140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ard 69">
            <a:extLst>
              <a:ext uri="{FF2B5EF4-FFF2-40B4-BE49-F238E27FC236}">
                <a16:creationId xmlns:a16="http://schemas.microsoft.com/office/drawing/2014/main" id="{5F8B6B7E-365A-4B1E-87AB-BE07EE975115}"/>
              </a:ext>
            </a:extLst>
          </p:cNvPr>
          <p:cNvSpPr/>
          <p:nvPr/>
        </p:nvSpPr>
        <p:spPr>
          <a:xfrm>
            <a:off x="475428" y="2624747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ExoScan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142BBD8B-5BB6-4B3C-9250-B6B30B06DDB5}"/>
              </a:ext>
            </a:extLst>
          </p:cNvPr>
          <p:cNvSpPr/>
          <p:nvPr/>
        </p:nvSpPr>
        <p:spPr>
          <a:xfrm>
            <a:off x="2720203" y="1155159"/>
            <a:ext cx="1569364" cy="743012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Configuration.xml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3E30D64-18F9-4CB7-9628-094268EC20DA}"/>
              </a:ext>
            </a:extLst>
          </p:cNvPr>
          <p:cNvCxnSpPr>
            <a:cxnSpLocks/>
            <a:stCxn id="70" idx="3"/>
            <a:endCxn id="94" idx="1"/>
          </p:cNvCxnSpPr>
          <p:nvPr/>
        </p:nvCxnSpPr>
        <p:spPr>
          <a:xfrm>
            <a:off x="1853249" y="3172288"/>
            <a:ext cx="866954" cy="9469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Card 93">
            <a:extLst>
              <a:ext uri="{FF2B5EF4-FFF2-40B4-BE49-F238E27FC236}">
                <a16:creationId xmlns:a16="http://schemas.microsoft.com/office/drawing/2014/main" id="{4AFC93D8-5690-4B25-9E9A-ABF45027B98D}"/>
              </a:ext>
            </a:extLst>
          </p:cNvPr>
          <p:cNvSpPr/>
          <p:nvPr/>
        </p:nvSpPr>
        <p:spPr>
          <a:xfrm>
            <a:off x="2720203" y="3571726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&lt;Collection&gt;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BA0FF3A-E7E3-467F-B4B5-BA95CF71D187}"/>
              </a:ext>
            </a:extLst>
          </p:cNvPr>
          <p:cNvCxnSpPr>
            <a:cxnSpLocks/>
            <a:stCxn id="12" idx="1"/>
            <a:endCxn id="94" idx="3"/>
          </p:cNvCxnSpPr>
          <p:nvPr/>
        </p:nvCxnSpPr>
        <p:spPr>
          <a:xfrm rot="10800000" flipV="1">
            <a:off x="4098025" y="2574813"/>
            <a:ext cx="1278235" cy="15444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2975DAD-E45F-4606-A0F6-C205C054E431}"/>
              </a:ext>
            </a:extLst>
          </p:cNvPr>
          <p:cNvCxnSpPr>
            <a:cxnSpLocks/>
            <a:stCxn id="131" idx="1"/>
            <a:endCxn id="70" idx="3"/>
          </p:cNvCxnSpPr>
          <p:nvPr/>
        </p:nvCxnSpPr>
        <p:spPr>
          <a:xfrm rot="10800000">
            <a:off x="1853250" y="3172288"/>
            <a:ext cx="832901" cy="26876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Card 130">
            <a:extLst>
              <a:ext uri="{FF2B5EF4-FFF2-40B4-BE49-F238E27FC236}">
                <a16:creationId xmlns:a16="http://schemas.microsoft.com/office/drawing/2014/main" id="{173CA324-14B1-4142-8F9F-A1CDA8BEDE51}"/>
              </a:ext>
            </a:extLst>
          </p:cNvPr>
          <p:cNvSpPr/>
          <p:nvPr/>
        </p:nvSpPr>
        <p:spPr>
          <a:xfrm>
            <a:off x="2686150" y="5312409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&lt;Collection&gt;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F72A03-4EDF-4882-A0DB-26258F76D100}"/>
              </a:ext>
            </a:extLst>
          </p:cNvPr>
          <p:cNvSpPr/>
          <p:nvPr/>
        </p:nvSpPr>
        <p:spPr>
          <a:xfrm>
            <a:off x="3369228" y="4772578"/>
            <a:ext cx="45719" cy="4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666101-68D6-40B9-BB0F-33958F1A001E}"/>
              </a:ext>
            </a:extLst>
          </p:cNvPr>
          <p:cNvSpPr/>
          <p:nvPr/>
        </p:nvSpPr>
        <p:spPr>
          <a:xfrm>
            <a:off x="3363394" y="49438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74343ED-EF02-4DF1-86E3-94C1215FB70A}"/>
              </a:ext>
            </a:extLst>
          </p:cNvPr>
          <p:cNvSpPr/>
          <p:nvPr/>
        </p:nvSpPr>
        <p:spPr>
          <a:xfrm>
            <a:off x="3370229" y="51373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A5F5F3-6131-46EC-A7AD-BA2FDE6C7823}"/>
              </a:ext>
            </a:extLst>
          </p:cNvPr>
          <p:cNvSpPr/>
          <p:nvPr/>
        </p:nvSpPr>
        <p:spPr>
          <a:xfrm>
            <a:off x="8490937" y="4536833"/>
            <a:ext cx="45719" cy="47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460CCA-569D-451F-9F53-33844E028878}"/>
              </a:ext>
            </a:extLst>
          </p:cNvPr>
          <p:cNvSpPr/>
          <p:nvPr/>
        </p:nvSpPr>
        <p:spPr>
          <a:xfrm>
            <a:off x="8485103" y="47081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6AD80B0-0A58-43A3-9773-B8564B6B093A}"/>
              </a:ext>
            </a:extLst>
          </p:cNvPr>
          <p:cNvSpPr/>
          <p:nvPr/>
        </p:nvSpPr>
        <p:spPr>
          <a:xfrm>
            <a:off x="8491938" y="4901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6B513FCD-E613-426C-A53E-91D30B461579}"/>
              </a:ext>
            </a:extLst>
          </p:cNvPr>
          <p:cNvSpPr/>
          <p:nvPr/>
        </p:nvSpPr>
        <p:spPr>
          <a:xfrm>
            <a:off x="5369423" y="4885222"/>
            <a:ext cx="1377822" cy="685291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ColorIndex.xml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BE239F9-41F7-4415-BA90-0A006258CA16}"/>
              </a:ext>
            </a:extLst>
          </p:cNvPr>
          <p:cNvCxnSpPr>
            <a:cxnSpLocks/>
            <a:stCxn id="39" idx="1"/>
            <a:endCxn id="94" idx="3"/>
          </p:cNvCxnSpPr>
          <p:nvPr/>
        </p:nvCxnSpPr>
        <p:spPr>
          <a:xfrm rot="10800000">
            <a:off x="4098025" y="4119268"/>
            <a:ext cx="1271399" cy="11086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49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4BC26929-3270-449A-93CF-005545E07D3E}"/>
              </a:ext>
            </a:extLst>
          </p:cNvPr>
          <p:cNvSpPr/>
          <p:nvPr/>
        </p:nvSpPr>
        <p:spPr>
          <a:xfrm>
            <a:off x="5442142" y="2429391"/>
            <a:ext cx="1377821" cy="1095081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&lt;Exposure&gt;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3ADF937E-4D3D-4F0A-AD50-745FB54A4907}"/>
              </a:ext>
            </a:extLst>
          </p:cNvPr>
          <p:cNvSpPr/>
          <p:nvPr/>
        </p:nvSpPr>
        <p:spPr>
          <a:xfrm>
            <a:off x="4687348" y="682616"/>
            <a:ext cx="1377821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T&lt;temp&gt;.fit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2FD84E4E-C4EF-4B7B-BCC8-24910AAD53F8}"/>
              </a:ext>
            </a:extLst>
          </p:cNvPr>
          <p:cNvSpPr/>
          <p:nvPr/>
        </p:nvSpPr>
        <p:spPr>
          <a:xfrm>
            <a:off x="7455547" y="338563"/>
            <a:ext cx="1222135" cy="1095081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Starchive.xml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44DDE94-EF88-46F5-B787-C87990C1D260}"/>
              </a:ext>
            </a:extLst>
          </p:cNvPr>
          <p:cNvSpPr/>
          <p:nvPr/>
        </p:nvSpPr>
        <p:spPr>
          <a:xfrm>
            <a:off x="5407089" y="5080441"/>
            <a:ext cx="1377822" cy="1205379"/>
          </a:xfrm>
          <a:prstGeom prst="flowChart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48C7E041-0520-4198-BABA-40A3BCCBB3B5}"/>
              </a:ext>
            </a:extLst>
          </p:cNvPr>
          <p:cNvSpPr/>
          <p:nvPr/>
        </p:nvSpPr>
        <p:spPr>
          <a:xfrm>
            <a:off x="9895036" y="5312409"/>
            <a:ext cx="1680867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0A89EF8F-363D-4F72-B802-E1BD3D70E7FE}"/>
              </a:ext>
            </a:extLst>
          </p:cNvPr>
          <p:cNvSpPr/>
          <p:nvPr/>
        </p:nvSpPr>
        <p:spPr>
          <a:xfrm>
            <a:off x="7862355" y="5494364"/>
            <a:ext cx="1309718" cy="972404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DB7F2A34-F175-4A45-A9EC-A1B962CEC36B}"/>
              </a:ext>
            </a:extLst>
          </p:cNvPr>
          <p:cNvSpPr/>
          <p:nvPr/>
        </p:nvSpPr>
        <p:spPr>
          <a:xfrm>
            <a:off x="8447698" y="2572670"/>
            <a:ext cx="1680867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 &lt;filter&gt; &lt;date&gt;.fit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0D0BE9-673E-4EB3-906A-64E4ED3D57A1}"/>
              </a:ext>
            </a:extLst>
          </p:cNvPr>
          <p:cNvCxnSpPr>
            <a:cxnSpLocks/>
            <a:stCxn id="131" idx="3"/>
            <a:endCxn id="11" idx="1"/>
          </p:cNvCxnSpPr>
          <p:nvPr/>
        </p:nvCxnSpPr>
        <p:spPr>
          <a:xfrm>
            <a:off x="4109230" y="5114891"/>
            <a:ext cx="1297859" cy="5682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399D08-C45C-4134-9F64-AA878A7CB19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1853249" y="1313994"/>
            <a:ext cx="880496" cy="18582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5D8C441-8635-415D-A118-64A40C1D5498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4109232" y="3144021"/>
            <a:ext cx="1005509" cy="282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D8DBD36-D489-47CC-85FD-3A2381D79A6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784911" y="5683131"/>
            <a:ext cx="1077444" cy="2974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8E29418-BF5D-4B51-A278-17A0FD130D5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347272" y="886104"/>
            <a:ext cx="1108275" cy="163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DEABAC8-DD03-4F68-8EF3-497BA27EC9A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9172073" y="5912026"/>
            <a:ext cx="722963" cy="68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ard 69">
            <a:extLst>
              <a:ext uri="{FF2B5EF4-FFF2-40B4-BE49-F238E27FC236}">
                <a16:creationId xmlns:a16="http://schemas.microsoft.com/office/drawing/2014/main" id="{5F8B6B7E-365A-4B1E-87AB-BE07EE975115}"/>
              </a:ext>
            </a:extLst>
          </p:cNvPr>
          <p:cNvSpPr/>
          <p:nvPr/>
        </p:nvSpPr>
        <p:spPr>
          <a:xfrm>
            <a:off x="475428" y="2624747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Calibration Library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3E30D64-18F9-4CB7-9628-094268EC20DA}"/>
              </a:ext>
            </a:extLst>
          </p:cNvPr>
          <p:cNvCxnSpPr>
            <a:cxnSpLocks/>
            <a:stCxn id="70" idx="3"/>
            <a:endCxn id="94" idx="1"/>
          </p:cNvCxnSpPr>
          <p:nvPr/>
        </p:nvCxnSpPr>
        <p:spPr>
          <a:xfrm>
            <a:off x="1853249" y="3172288"/>
            <a:ext cx="87816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Card 93">
            <a:extLst>
              <a:ext uri="{FF2B5EF4-FFF2-40B4-BE49-F238E27FC236}">
                <a16:creationId xmlns:a16="http://schemas.microsoft.com/office/drawing/2014/main" id="{4AFC93D8-5690-4B25-9E9A-ABF45027B98D}"/>
              </a:ext>
            </a:extLst>
          </p:cNvPr>
          <p:cNvSpPr/>
          <p:nvPr/>
        </p:nvSpPr>
        <p:spPr>
          <a:xfrm>
            <a:off x="2731411" y="2624747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Darks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BA0FF3A-E7E3-467F-B4B5-BA95CF71D187}"/>
              </a:ext>
            </a:extLst>
          </p:cNvPr>
          <p:cNvCxnSpPr>
            <a:cxnSpLocks/>
            <a:stCxn id="5" idx="1"/>
            <a:endCxn id="31" idx="3"/>
          </p:cNvCxnSpPr>
          <p:nvPr/>
        </p:nvCxnSpPr>
        <p:spPr>
          <a:xfrm rot="10800000" flipV="1">
            <a:off x="4133212" y="1282232"/>
            <a:ext cx="554137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2975DAD-E45F-4606-A0F6-C205C054E431}"/>
              </a:ext>
            </a:extLst>
          </p:cNvPr>
          <p:cNvCxnSpPr>
            <a:cxnSpLocks/>
            <a:stCxn id="131" idx="1"/>
            <a:endCxn id="70" idx="3"/>
          </p:cNvCxnSpPr>
          <p:nvPr/>
        </p:nvCxnSpPr>
        <p:spPr>
          <a:xfrm rot="10800000">
            <a:off x="1853249" y="3172289"/>
            <a:ext cx="878160" cy="19426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Card 130">
            <a:extLst>
              <a:ext uri="{FF2B5EF4-FFF2-40B4-BE49-F238E27FC236}">
                <a16:creationId xmlns:a16="http://schemas.microsoft.com/office/drawing/2014/main" id="{173CA324-14B1-4142-8F9F-A1CDA8BEDE51}"/>
              </a:ext>
            </a:extLst>
          </p:cNvPr>
          <p:cNvSpPr/>
          <p:nvPr/>
        </p:nvSpPr>
        <p:spPr>
          <a:xfrm>
            <a:off x="2731409" y="4567350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Flats</a:t>
            </a:r>
          </a:p>
        </p:txBody>
      </p:sp>
      <p:sp>
        <p:nvSpPr>
          <p:cNvPr id="50" name="Flowchart: Card 49">
            <a:extLst>
              <a:ext uri="{FF2B5EF4-FFF2-40B4-BE49-F238E27FC236}">
                <a16:creationId xmlns:a16="http://schemas.microsoft.com/office/drawing/2014/main" id="{E8A26D19-0E78-4517-90ED-E45FF1C76449}"/>
              </a:ext>
            </a:extLst>
          </p:cNvPr>
          <p:cNvSpPr/>
          <p:nvPr/>
        </p:nvSpPr>
        <p:spPr>
          <a:xfrm>
            <a:off x="5201914" y="2533550"/>
            <a:ext cx="1377821" cy="1095081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&lt;Exposure&gt;</a:t>
            </a:r>
          </a:p>
        </p:txBody>
      </p:sp>
      <p:sp>
        <p:nvSpPr>
          <p:cNvPr id="31" name="Flowchart: Card 30">
            <a:extLst>
              <a:ext uri="{FF2B5EF4-FFF2-40B4-BE49-F238E27FC236}">
                <a16:creationId xmlns:a16="http://schemas.microsoft.com/office/drawing/2014/main" id="{506675E6-68ED-4066-B55F-53E0BCA1AE73}"/>
              </a:ext>
            </a:extLst>
          </p:cNvPr>
          <p:cNvSpPr/>
          <p:nvPr/>
        </p:nvSpPr>
        <p:spPr>
          <a:xfrm>
            <a:off x="2755390" y="734693"/>
            <a:ext cx="1377821" cy="1095082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36" name="Flowchart: Multidocument 35">
            <a:extLst>
              <a:ext uri="{FF2B5EF4-FFF2-40B4-BE49-F238E27FC236}">
                <a16:creationId xmlns:a16="http://schemas.microsoft.com/office/drawing/2014/main" id="{D8C0B8B3-57C6-460D-B4C2-0926AFE38557}"/>
              </a:ext>
            </a:extLst>
          </p:cNvPr>
          <p:cNvSpPr/>
          <p:nvPr/>
        </p:nvSpPr>
        <p:spPr>
          <a:xfrm>
            <a:off x="9092867" y="438329"/>
            <a:ext cx="1377821" cy="1199234"/>
          </a:xfrm>
          <a:prstGeom prst="flowChartMultidocumen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T&lt;temp&gt;.E&lt;sec&gt;.fit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9B9FAB01-7858-4D3C-9492-F088086F3AB0}"/>
              </a:ext>
            </a:extLst>
          </p:cNvPr>
          <p:cNvSpPr/>
          <p:nvPr/>
        </p:nvSpPr>
        <p:spPr>
          <a:xfrm>
            <a:off x="4969451" y="2624747"/>
            <a:ext cx="1377821" cy="1095081"/>
          </a:xfrm>
          <a:prstGeom prst="flowChartPunchedCard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&lt;Exposure&gt;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6386FE8-2029-416B-B1F6-7FF393CC06BD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6347272" y="3172287"/>
            <a:ext cx="210042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5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713D13C8-CC77-44B6-B9FE-94C59C76D2DF}"/>
              </a:ext>
            </a:extLst>
          </p:cNvPr>
          <p:cNvSpPr/>
          <p:nvPr/>
        </p:nvSpPr>
        <p:spPr>
          <a:xfrm>
            <a:off x="4010215" y="196686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</a:t>
            </a:r>
          </a:p>
          <a:p>
            <a:pPr algn="ctr"/>
            <a:r>
              <a:rPr lang="en-US" sz="1100" dirty="0"/>
              <a:t>Run?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87EAAC59-067A-4288-A210-05120DBA13C4}"/>
              </a:ext>
            </a:extLst>
          </p:cNvPr>
          <p:cNvSpPr/>
          <p:nvPr/>
        </p:nvSpPr>
        <p:spPr>
          <a:xfrm>
            <a:off x="5048204" y="2212025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Watch Weather?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4E0F6EC-5652-4C42-A05B-B4E0388949F3}"/>
              </a:ext>
            </a:extLst>
          </p:cNvPr>
          <p:cNvSpPr/>
          <p:nvPr/>
        </p:nvSpPr>
        <p:spPr>
          <a:xfrm>
            <a:off x="8792143" y="2215270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Dome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263D2A6-C4D4-49CF-9F0D-5D85C7CC708E}"/>
              </a:ext>
            </a:extLst>
          </p:cNvPr>
          <p:cNvSpPr/>
          <p:nvPr/>
        </p:nvSpPr>
        <p:spPr>
          <a:xfrm>
            <a:off x="2200713" y="956947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Staging Time?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E45FEF40-A239-4D55-AAFC-79B3899CCF83}"/>
              </a:ext>
            </a:extLst>
          </p:cNvPr>
          <p:cNvSpPr/>
          <p:nvPr/>
        </p:nvSpPr>
        <p:spPr>
          <a:xfrm>
            <a:off x="2200714" y="2197383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Up?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F6C3F4A-5327-4660-84AB-B95DB8D108DF}"/>
              </a:ext>
            </a:extLst>
          </p:cNvPr>
          <p:cNvSpPr/>
          <p:nvPr/>
        </p:nvSpPr>
        <p:spPr>
          <a:xfrm>
            <a:off x="2200714" y="3362884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Shut Down?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61D4BFC-CD3D-47FF-9EE8-73184146597B}"/>
              </a:ext>
            </a:extLst>
          </p:cNvPr>
          <p:cNvSpPr/>
          <p:nvPr/>
        </p:nvSpPr>
        <p:spPr>
          <a:xfrm>
            <a:off x="411062" y="1074394"/>
            <a:ext cx="1174459" cy="65433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Staging Exe (Staging</a:t>
            </a:r>
          </a:p>
          <a:p>
            <a:pPr algn="ctr"/>
            <a:r>
              <a:rPr lang="en-US" sz="1200" dirty="0"/>
              <a:t>user defined)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B87B991-A240-4B1C-92C9-0A9E430FB173}"/>
              </a:ext>
            </a:extLst>
          </p:cNvPr>
          <p:cNvSpPr/>
          <p:nvPr/>
        </p:nvSpPr>
        <p:spPr>
          <a:xfrm>
            <a:off x="411062" y="2314135"/>
            <a:ext cx="1174459" cy="65433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Staging Exe (Staging</a:t>
            </a:r>
          </a:p>
          <a:p>
            <a:pPr algn="ctr"/>
            <a:r>
              <a:rPr lang="en-US" sz="1200" dirty="0"/>
              <a:t>user defined)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37D76B7-0701-42A2-A760-AD7FA4330BA4}"/>
              </a:ext>
            </a:extLst>
          </p:cNvPr>
          <p:cNvSpPr/>
          <p:nvPr/>
        </p:nvSpPr>
        <p:spPr>
          <a:xfrm>
            <a:off x="439724" y="3480332"/>
            <a:ext cx="1174459" cy="65433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Staging Exe (Staging</a:t>
            </a:r>
          </a:p>
          <a:p>
            <a:pPr algn="ctr"/>
            <a:r>
              <a:rPr lang="en-US" sz="1200" dirty="0"/>
              <a:t>user defined)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06CAB5-88FB-4B5D-856C-7F905CA9201D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 flipV="1">
            <a:off x="1585521" y="1401563"/>
            <a:ext cx="6151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D7DD49-CCE7-4D97-AE2A-79AE545F4C3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95601" y="1846180"/>
            <a:ext cx="1" cy="35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8B8446-CAE9-4E0F-B805-5FA3C05AB165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flipH="1" flipV="1">
            <a:off x="1585521" y="2641304"/>
            <a:ext cx="615193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3621DD3-37FB-4C1B-A9E2-C9D41E5F60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623" y="1014402"/>
            <a:ext cx="468651" cy="1897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9A00AA9-8A3A-44A6-B86F-CC9D22F0FFE9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rot="5400000" flipH="1" flipV="1">
            <a:off x="2992468" y="217849"/>
            <a:ext cx="756448" cy="4744800"/>
          </a:xfrm>
          <a:prstGeom prst="bentConnector5">
            <a:avLst>
              <a:gd name="adj1" fmla="val -30220"/>
              <a:gd name="adj2" fmla="val 48865"/>
              <a:gd name="adj3" fmla="val 130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58268C96-FF0E-4B9B-AFAE-801608934BDB}"/>
              </a:ext>
            </a:extLst>
          </p:cNvPr>
          <p:cNvSpPr/>
          <p:nvPr/>
        </p:nvSpPr>
        <p:spPr>
          <a:xfrm>
            <a:off x="5048204" y="3370759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</a:t>
            </a:r>
          </a:p>
          <a:p>
            <a:pPr algn="ctr"/>
            <a:r>
              <a:rPr lang="en-US" sz="1100" dirty="0"/>
              <a:t>Focus?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FC69ACA-6870-4374-9EE2-58A901C56CB7}"/>
              </a:ext>
            </a:extLst>
          </p:cNvPr>
          <p:cNvSpPr/>
          <p:nvPr/>
        </p:nvSpPr>
        <p:spPr>
          <a:xfrm>
            <a:off x="8925957" y="3488206"/>
            <a:ext cx="1174459" cy="6543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@Focus2</a:t>
            </a:r>
          </a:p>
          <a:p>
            <a:pPr algn="ctr"/>
            <a:r>
              <a:rPr lang="en-US" sz="1200" dirty="0"/>
              <a:t>Or</a:t>
            </a:r>
          </a:p>
          <a:p>
            <a:pPr algn="ctr"/>
            <a:r>
              <a:rPr lang="en-US" sz="1200" dirty="0"/>
              <a:t>@Focus3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272BCD5B-1610-4C2D-A574-28E3D7AC52F5}"/>
              </a:ext>
            </a:extLst>
          </p:cNvPr>
          <p:cNvSpPr/>
          <p:nvPr/>
        </p:nvSpPr>
        <p:spPr>
          <a:xfrm>
            <a:off x="7127276" y="3370759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&gt; 1 degree increase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78AAC6-2C4F-4AE5-9C78-B4ADDE43B770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6437980" y="3815376"/>
            <a:ext cx="689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71BFD8-40A3-46CD-8830-C13E1CC9F4E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8517052" y="3815375"/>
            <a:ext cx="408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5D440926-A3D7-44FC-AA49-2D8091873DF2}"/>
              </a:ext>
            </a:extLst>
          </p:cNvPr>
          <p:cNvSpPr/>
          <p:nvPr/>
        </p:nvSpPr>
        <p:spPr>
          <a:xfrm>
            <a:off x="10489517" y="2332718"/>
            <a:ext cx="1174459" cy="6543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or Open Dome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278F22E4-36A9-48C6-BC26-13BADC2174AB}"/>
              </a:ext>
            </a:extLst>
          </p:cNvPr>
          <p:cNvSpPr/>
          <p:nvPr/>
        </p:nvSpPr>
        <p:spPr>
          <a:xfrm>
            <a:off x="7094770" y="2215270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Weather Change?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EF0497-8826-4D48-9CFC-17C21A6BB180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37980" y="2656642"/>
            <a:ext cx="656790" cy="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D89B9C-4F83-4846-BD11-D54490F6EDF6}"/>
              </a:ext>
            </a:extLst>
          </p:cNvPr>
          <p:cNvCxnSpPr>
            <a:stCxn id="39" idx="3"/>
            <a:endCxn id="5" idx="1"/>
          </p:cNvCxnSpPr>
          <p:nvPr/>
        </p:nvCxnSpPr>
        <p:spPr>
          <a:xfrm>
            <a:off x="8484546" y="2659887"/>
            <a:ext cx="307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4C10F1-99DD-4912-93B2-8879DA3825F6}"/>
              </a:ext>
            </a:extLst>
          </p:cNvPr>
          <p:cNvCxnSpPr>
            <a:stCxn id="5" idx="3"/>
            <a:endCxn id="36" idx="1"/>
          </p:cNvCxnSpPr>
          <p:nvPr/>
        </p:nvCxnSpPr>
        <p:spPr>
          <a:xfrm>
            <a:off x="10181919" y="2659887"/>
            <a:ext cx="307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E4D1329-43A8-4BE9-9E47-FAB82BDE0573}"/>
              </a:ext>
            </a:extLst>
          </p:cNvPr>
          <p:cNvCxnSpPr>
            <a:stCxn id="36" idx="0"/>
            <a:endCxn id="39" idx="0"/>
          </p:cNvCxnSpPr>
          <p:nvPr/>
        </p:nvCxnSpPr>
        <p:spPr>
          <a:xfrm rot="16200000" flipV="1">
            <a:off x="9374479" y="630449"/>
            <a:ext cx="117448" cy="3287089"/>
          </a:xfrm>
          <a:prstGeom prst="bentConnector3">
            <a:avLst>
              <a:gd name="adj1" fmla="val 523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9A5A47A-C766-4DA4-9DAA-146891DD851D}"/>
              </a:ext>
            </a:extLst>
          </p:cNvPr>
          <p:cNvCxnSpPr>
            <a:stCxn id="5" idx="0"/>
            <a:endCxn id="39" idx="0"/>
          </p:cNvCxnSpPr>
          <p:nvPr/>
        </p:nvCxnSpPr>
        <p:spPr>
          <a:xfrm rot="16200000" flipV="1">
            <a:off x="8638345" y="1366583"/>
            <a:ext cx="12700" cy="1697373"/>
          </a:xfrm>
          <a:prstGeom prst="bentConnector3">
            <a:avLst>
              <a:gd name="adj1" fmla="val 2988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2A6BA6B-117C-410D-BFE0-2BD29B07F807}"/>
              </a:ext>
            </a:extLst>
          </p:cNvPr>
          <p:cNvCxnSpPr>
            <a:stCxn id="39" idx="2"/>
            <a:endCxn id="26" idx="0"/>
          </p:cNvCxnSpPr>
          <p:nvPr/>
        </p:nvCxnSpPr>
        <p:spPr>
          <a:xfrm rot="5400000">
            <a:off x="6633247" y="2214348"/>
            <a:ext cx="266256" cy="2046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D3AE61-1ACC-484F-893B-C749E65E0E7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737500" y="3101258"/>
            <a:ext cx="5592" cy="26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A2858C9-1F0F-4BC1-8E34-B80AFD21C4C2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1614183" y="3807501"/>
            <a:ext cx="586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0CF009F9-1C40-40CF-ADFE-4B5C19ACFEFB}"/>
              </a:ext>
            </a:extLst>
          </p:cNvPr>
          <p:cNvSpPr/>
          <p:nvPr/>
        </p:nvSpPr>
        <p:spPr>
          <a:xfrm>
            <a:off x="6263188" y="5729043"/>
            <a:ext cx="1174459" cy="6543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Target</a:t>
            </a:r>
          </a:p>
        </p:txBody>
      </p:sp>
      <p:sp>
        <p:nvSpPr>
          <p:cNvPr id="114" name="Flowchart: Decision 113">
            <a:extLst>
              <a:ext uri="{FF2B5EF4-FFF2-40B4-BE49-F238E27FC236}">
                <a16:creationId xmlns:a16="http://schemas.microsoft.com/office/drawing/2014/main" id="{9E878FDE-5CC2-4A31-9AE9-B7689D8B36E3}"/>
              </a:ext>
            </a:extLst>
          </p:cNvPr>
          <p:cNvSpPr/>
          <p:nvPr/>
        </p:nvSpPr>
        <p:spPr>
          <a:xfrm>
            <a:off x="2203017" y="4579285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More Targets?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56DB7A2-70E7-493F-95BB-48FA49109638}"/>
              </a:ext>
            </a:extLst>
          </p:cNvPr>
          <p:cNvCxnSpPr>
            <a:cxnSpLocks/>
            <a:stCxn id="75" idx="1"/>
            <a:endCxn id="8" idx="3"/>
          </p:cNvCxnSpPr>
          <p:nvPr/>
        </p:nvCxnSpPr>
        <p:spPr>
          <a:xfrm rot="10800000">
            <a:off x="3590490" y="3807501"/>
            <a:ext cx="590066" cy="2248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9B975F9-D2F3-4AAD-93E2-92FFDD379519}"/>
              </a:ext>
            </a:extLst>
          </p:cNvPr>
          <p:cNvCxnSpPr>
            <a:cxnSpLocks/>
            <a:stCxn id="8" idx="2"/>
            <a:endCxn id="114" idx="0"/>
          </p:cNvCxnSpPr>
          <p:nvPr/>
        </p:nvCxnSpPr>
        <p:spPr>
          <a:xfrm rot="16200000" flipH="1">
            <a:off x="2733169" y="4414549"/>
            <a:ext cx="327168" cy="2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50A4DDC-AED8-42B2-A5BB-526E1FF107A7}"/>
              </a:ext>
            </a:extLst>
          </p:cNvPr>
          <p:cNvCxnSpPr>
            <a:cxnSpLocks/>
            <a:stCxn id="36" idx="0"/>
            <a:endCxn id="4" idx="0"/>
          </p:cNvCxnSpPr>
          <p:nvPr/>
        </p:nvCxnSpPr>
        <p:spPr>
          <a:xfrm rot="16200000" flipV="1">
            <a:off x="8349574" y="-394456"/>
            <a:ext cx="120693" cy="5333655"/>
          </a:xfrm>
          <a:prstGeom prst="bentConnector3">
            <a:avLst>
              <a:gd name="adj1" fmla="val 286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53CC7EF4-33C5-4EC8-94BD-41F14BECBE12}"/>
              </a:ext>
            </a:extLst>
          </p:cNvPr>
          <p:cNvCxnSpPr>
            <a:cxnSpLocks/>
            <a:stCxn id="114" idx="2"/>
            <a:endCxn id="16" idx="0"/>
          </p:cNvCxnSpPr>
          <p:nvPr/>
        </p:nvCxnSpPr>
        <p:spPr>
          <a:xfrm rot="5400000">
            <a:off x="2522080" y="5842039"/>
            <a:ext cx="749346" cy="2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23CCF3D9-7FAF-4A1C-A5DE-5F819791D7DA}"/>
              </a:ext>
            </a:extLst>
          </p:cNvPr>
          <p:cNvCxnSpPr>
            <a:cxnSpLocks/>
            <a:stCxn id="11" idx="2"/>
            <a:endCxn id="16" idx="1"/>
          </p:cNvCxnSpPr>
          <p:nvPr/>
        </p:nvCxnSpPr>
        <p:spPr>
          <a:xfrm rot="16200000" flipH="1">
            <a:off x="615642" y="4545981"/>
            <a:ext cx="2234070" cy="1411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CCE4992-4B0B-4619-9799-3CBBEC027218}"/>
              </a:ext>
            </a:extLst>
          </p:cNvPr>
          <p:cNvSpPr txBox="1"/>
          <p:nvPr/>
        </p:nvSpPr>
        <p:spPr>
          <a:xfrm>
            <a:off x="5398296" y="64130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A80705D-4280-43A5-9F28-DC6A2A126EA1}"/>
              </a:ext>
            </a:extLst>
          </p:cNvPr>
          <p:cNvSpPr txBox="1"/>
          <p:nvPr/>
        </p:nvSpPr>
        <p:spPr>
          <a:xfrm>
            <a:off x="1872092" y="1195287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Now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D7FA2A0-CDCE-47ED-977F-6AEC3DF0E540}"/>
              </a:ext>
            </a:extLst>
          </p:cNvPr>
          <p:cNvSpPr txBox="1"/>
          <p:nvPr/>
        </p:nvSpPr>
        <p:spPr>
          <a:xfrm>
            <a:off x="2857021" y="417288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0BCD883-0D16-47A3-9F83-8B5E6B9308BE}"/>
              </a:ext>
            </a:extLst>
          </p:cNvPr>
          <p:cNvSpPr txBox="1"/>
          <p:nvPr/>
        </p:nvSpPr>
        <p:spPr>
          <a:xfrm>
            <a:off x="4306946" y="108930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7C0C566-E3A4-4E9F-A471-66DC56F06396}"/>
              </a:ext>
            </a:extLst>
          </p:cNvPr>
          <p:cNvSpPr txBox="1"/>
          <p:nvPr/>
        </p:nvSpPr>
        <p:spPr>
          <a:xfrm>
            <a:off x="5454234" y="302926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611A139-07A7-4659-84F0-51E31B951A32}"/>
              </a:ext>
            </a:extLst>
          </p:cNvPr>
          <p:cNvSpPr txBox="1"/>
          <p:nvPr/>
        </p:nvSpPr>
        <p:spPr>
          <a:xfrm>
            <a:off x="1883092" y="3593644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D26204B-C633-46B9-BB3D-F6AA187B5252}"/>
              </a:ext>
            </a:extLst>
          </p:cNvPr>
          <p:cNvSpPr txBox="1"/>
          <p:nvPr/>
        </p:nvSpPr>
        <p:spPr>
          <a:xfrm>
            <a:off x="5432356" y="418315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EE5195-CBB5-4717-B03F-02B7D3973E51}"/>
              </a:ext>
            </a:extLst>
          </p:cNvPr>
          <p:cNvSpPr txBox="1"/>
          <p:nvPr/>
        </p:nvSpPr>
        <p:spPr>
          <a:xfrm>
            <a:off x="1872224" y="243617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1D0B465-E02C-4437-A67E-E225B60A235B}"/>
              </a:ext>
            </a:extLst>
          </p:cNvPr>
          <p:cNvSpPr txBox="1"/>
          <p:nvPr/>
        </p:nvSpPr>
        <p:spPr>
          <a:xfrm>
            <a:off x="7347943" y="405697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087BAA7-0A46-46E9-BDED-7676877735C8}"/>
              </a:ext>
            </a:extLst>
          </p:cNvPr>
          <p:cNvSpPr txBox="1"/>
          <p:nvPr/>
        </p:nvSpPr>
        <p:spPr>
          <a:xfrm>
            <a:off x="6315717" y="358470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E7C8E29-65B5-470E-95B8-1B66E56C8727}"/>
              </a:ext>
            </a:extLst>
          </p:cNvPr>
          <p:cNvSpPr txBox="1"/>
          <p:nvPr/>
        </p:nvSpPr>
        <p:spPr>
          <a:xfrm>
            <a:off x="7377276" y="298463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C61722B-BC66-4341-8E51-48661B853A46}"/>
              </a:ext>
            </a:extLst>
          </p:cNvPr>
          <p:cNvSpPr txBox="1"/>
          <p:nvPr/>
        </p:nvSpPr>
        <p:spPr>
          <a:xfrm>
            <a:off x="6315717" y="244925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23952B-50D0-41C4-8CE5-F96DD006873D}"/>
              </a:ext>
            </a:extLst>
          </p:cNvPr>
          <p:cNvSpPr txBox="1"/>
          <p:nvPr/>
        </p:nvSpPr>
        <p:spPr>
          <a:xfrm>
            <a:off x="2857021" y="5971643"/>
            <a:ext cx="335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EBE3255-45D0-4159-92FD-ED1798A37493}"/>
              </a:ext>
            </a:extLst>
          </p:cNvPr>
          <p:cNvSpPr txBox="1"/>
          <p:nvPr/>
        </p:nvSpPr>
        <p:spPr>
          <a:xfrm>
            <a:off x="8431147" y="358286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DB7F0B11-6492-476A-BF81-6B69A752E8E0}"/>
              </a:ext>
            </a:extLst>
          </p:cNvPr>
          <p:cNvCxnSpPr>
            <a:cxnSpLocks/>
            <a:stCxn id="28" idx="2"/>
            <a:endCxn id="84" idx="0"/>
          </p:cNvCxnSpPr>
          <p:nvPr/>
        </p:nvCxnSpPr>
        <p:spPr>
          <a:xfrm rot="5400000">
            <a:off x="7218906" y="3887918"/>
            <a:ext cx="231185" cy="975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86F182F-1F7F-4485-B315-264702FB4B9B}"/>
              </a:ext>
            </a:extLst>
          </p:cNvPr>
          <p:cNvCxnSpPr>
            <a:cxnSpLocks/>
            <a:stCxn id="27" idx="2"/>
            <a:endCxn id="84" idx="0"/>
          </p:cNvCxnSpPr>
          <p:nvPr/>
        </p:nvCxnSpPr>
        <p:spPr>
          <a:xfrm rot="5400000">
            <a:off x="8005693" y="2983682"/>
            <a:ext cx="348633" cy="2666356"/>
          </a:xfrm>
          <a:prstGeom prst="bentConnector3">
            <a:avLst>
              <a:gd name="adj1" fmla="val 68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42664549-1D1E-4C43-9BC7-F6B1C504102A}"/>
              </a:ext>
            </a:extLst>
          </p:cNvPr>
          <p:cNvSpPr txBox="1"/>
          <p:nvPr/>
        </p:nvSpPr>
        <p:spPr>
          <a:xfrm>
            <a:off x="8348576" y="240700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7BB6589-A260-4F00-80AD-766A50B4D729}"/>
              </a:ext>
            </a:extLst>
          </p:cNvPr>
          <p:cNvSpPr txBox="1"/>
          <p:nvPr/>
        </p:nvSpPr>
        <p:spPr>
          <a:xfrm>
            <a:off x="3416992" y="4777680"/>
            <a:ext cx="360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9F2D734-262A-4931-8435-CD0A6C632DD6}"/>
              </a:ext>
            </a:extLst>
          </p:cNvPr>
          <p:cNvSpPr txBox="1"/>
          <p:nvPr/>
        </p:nvSpPr>
        <p:spPr>
          <a:xfrm>
            <a:off x="2906785" y="297676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43AEFC1-04A0-4DE3-B533-AA18235D1F91}"/>
              </a:ext>
            </a:extLst>
          </p:cNvPr>
          <p:cNvSpPr txBox="1"/>
          <p:nvPr/>
        </p:nvSpPr>
        <p:spPr>
          <a:xfrm>
            <a:off x="2862022" y="175565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None</a:t>
            </a:r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3B82D1F7-1302-4B88-9D33-0AC218B37868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 flipH="1" flipV="1">
            <a:off x="3882051" y="1225576"/>
            <a:ext cx="874591" cy="2847490"/>
          </a:xfrm>
          <a:prstGeom prst="bentConnector5">
            <a:avLst>
              <a:gd name="adj1" fmla="val -26138"/>
              <a:gd name="adj2" fmla="val 50000"/>
              <a:gd name="adj3" fmla="val 126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16949455-4771-4ABF-B512-ED0C9519347A}"/>
              </a:ext>
            </a:extLst>
          </p:cNvPr>
          <p:cNvSpPr txBox="1"/>
          <p:nvPr/>
        </p:nvSpPr>
        <p:spPr>
          <a:xfrm>
            <a:off x="10001421" y="240817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EBE6818-6D78-4C96-B70E-ED2919A027B9}"/>
              </a:ext>
            </a:extLst>
          </p:cNvPr>
          <p:cNvSpPr txBox="1"/>
          <p:nvPr/>
        </p:nvSpPr>
        <p:spPr>
          <a:xfrm>
            <a:off x="9189950" y="200775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B2D273C-F4CC-4BA1-A368-98F9C89F03A6}"/>
              </a:ext>
            </a:extLst>
          </p:cNvPr>
          <p:cNvSpPr/>
          <p:nvPr/>
        </p:nvSpPr>
        <p:spPr>
          <a:xfrm>
            <a:off x="541091" y="29834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1EEEBE89-7662-441D-866C-20AB0ECDC8CC}"/>
              </a:ext>
            </a:extLst>
          </p:cNvPr>
          <p:cNvSpPr/>
          <p:nvPr/>
        </p:nvSpPr>
        <p:spPr>
          <a:xfrm>
            <a:off x="2438401" y="621786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197AADF-B23E-484E-AA26-A03AB8877ED1}"/>
              </a:ext>
            </a:extLst>
          </p:cNvPr>
          <p:cNvCxnSpPr>
            <a:cxnSpLocks/>
            <a:stCxn id="26" idx="2"/>
            <a:endCxn id="84" idx="0"/>
          </p:cNvCxnSpPr>
          <p:nvPr/>
        </p:nvCxnSpPr>
        <p:spPr>
          <a:xfrm rot="16200000" flipH="1">
            <a:off x="6179369" y="3823714"/>
            <a:ext cx="231185" cy="1103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DB78358D-21EC-4164-88D9-A2702EDAE4FE}"/>
              </a:ext>
            </a:extLst>
          </p:cNvPr>
          <p:cNvSpPr/>
          <p:nvPr/>
        </p:nvSpPr>
        <p:spPr>
          <a:xfrm>
            <a:off x="6151943" y="4491177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Expose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EC37DE71-605A-4EA4-AE46-FEAAE8B559CC}"/>
              </a:ext>
            </a:extLst>
          </p:cNvPr>
          <p:cNvSpPr/>
          <p:nvPr/>
        </p:nvSpPr>
        <p:spPr>
          <a:xfrm>
            <a:off x="8421653" y="4606261"/>
            <a:ext cx="1174459" cy="6543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Adjust Exposure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133BD62-B6A6-4BD1-8D37-405D7E0C79E3}"/>
              </a:ext>
            </a:extLst>
          </p:cNvPr>
          <p:cNvSpPr txBox="1"/>
          <p:nvPr/>
        </p:nvSpPr>
        <p:spPr>
          <a:xfrm>
            <a:off x="6447280" y="523694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3D2F5B5-4587-4A6F-B8EC-5B4013276E20}"/>
              </a:ext>
            </a:extLst>
          </p:cNvPr>
          <p:cNvSpPr txBox="1"/>
          <p:nvPr/>
        </p:nvSpPr>
        <p:spPr>
          <a:xfrm>
            <a:off x="7437647" y="46890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E9F073D-2BF8-4519-8FDC-B83579FF016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7541719" y="4933430"/>
            <a:ext cx="879934" cy="2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C2D642A-6022-434C-9D54-87FCD789A5C6}"/>
              </a:ext>
            </a:extLst>
          </p:cNvPr>
          <p:cNvCxnSpPr>
            <a:stCxn id="85" idx="2"/>
            <a:endCxn id="79" idx="0"/>
          </p:cNvCxnSpPr>
          <p:nvPr/>
        </p:nvCxnSpPr>
        <p:spPr>
          <a:xfrm rot="5400000">
            <a:off x="7695429" y="4415589"/>
            <a:ext cx="468444" cy="2158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113B93A-1C58-4A82-87E7-96B7FEF35C2E}"/>
              </a:ext>
            </a:extLst>
          </p:cNvPr>
          <p:cNvCxnSpPr>
            <a:stCxn id="84" idx="2"/>
            <a:endCxn id="79" idx="0"/>
          </p:cNvCxnSpPr>
          <p:nvPr/>
        </p:nvCxnSpPr>
        <p:spPr>
          <a:xfrm rot="16200000" flipH="1">
            <a:off x="6674308" y="5552932"/>
            <a:ext cx="348633" cy="3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8DCD375-EE57-406C-9B73-D85E4FD88CD8}"/>
              </a:ext>
            </a:extLst>
          </p:cNvPr>
          <p:cNvCxnSpPr>
            <a:cxnSpLocks/>
            <a:stCxn id="114" idx="3"/>
            <a:endCxn id="4" idx="0"/>
          </p:cNvCxnSpPr>
          <p:nvPr/>
        </p:nvCxnSpPr>
        <p:spPr>
          <a:xfrm flipV="1">
            <a:off x="3592793" y="2212025"/>
            <a:ext cx="2150299" cy="2811877"/>
          </a:xfrm>
          <a:prstGeom prst="bentConnector4">
            <a:avLst>
              <a:gd name="adj1" fmla="val 33842"/>
              <a:gd name="adj2" fmla="val 108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8C8850B1-64E7-4786-B5ED-1FE904ED2538}"/>
              </a:ext>
            </a:extLst>
          </p:cNvPr>
          <p:cNvSpPr/>
          <p:nvPr/>
        </p:nvSpPr>
        <p:spPr>
          <a:xfrm>
            <a:off x="4180556" y="5611594"/>
            <a:ext cx="1389776" cy="8892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Repeat?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C81C92C-A0B0-4846-9571-23ED2A7EEA2B}"/>
              </a:ext>
            </a:extLst>
          </p:cNvPr>
          <p:cNvCxnSpPr>
            <a:cxnSpLocks/>
            <a:stCxn id="79" idx="1"/>
            <a:endCxn id="75" idx="3"/>
          </p:cNvCxnSpPr>
          <p:nvPr/>
        </p:nvCxnSpPr>
        <p:spPr>
          <a:xfrm rot="10800000">
            <a:off x="5570332" y="6056212"/>
            <a:ext cx="6928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4134412-3C97-4C67-9506-84E7742D0F50}"/>
              </a:ext>
            </a:extLst>
          </p:cNvPr>
          <p:cNvSpPr txBox="1"/>
          <p:nvPr/>
        </p:nvSpPr>
        <p:spPr>
          <a:xfrm>
            <a:off x="4934367" y="6368740"/>
            <a:ext cx="360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8B411D-4FA9-43BC-BBA9-1A5F804AEBBB}"/>
              </a:ext>
            </a:extLst>
          </p:cNvPr>
          <p:cNvSpPr txBox="1"/>
          <p:nvPr/>
        </p:nvSpPr>
        <p:spPr>
          <a:xfrm>
            <a:off x="3919727" y="6032297"/>
            <a:ext cx="335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C311E35-B4CE-4563-A0E7-1AAB26747269}"/>
              </a:ext>
            </a:extLst>
          </p:cNvPr>
          <p:cNvCxnSpPr>
            <a:cxnSpLocks/>
            <a:stCxn id="75" idx="2"/>
            <a:endCxn id="79" idx="2"/>
          </p:cNvCxnSpPr>
          <p:nvPr/>
        </p:nvCxnSpPr>
        <p:spPr>
          <a:xfrm rot="5400000" flipH="1" flipV="1">
            <a:off x="5804208" y="5454617"/>
            <a:ext cx="117446" cy="1974974"/>
          </a:xfrm>
          <a:prstGeom prst="bentConnector3">
            <a:avLst>
              <a:gd name="adj1" fmla="val -73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6C3DBE3-FCF3-4F6E-A0FF-9E07A1195083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rot="5400000">
            <a:off x="3989974" y="686434"/>
            <a:ext cx="315645" cy="1114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B6AC351-A8C1-47DF-83A8-B52845DC98BB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1455491" y="449224"/>
            <a:ext cx="2554724" cy="19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ECC8CB5D-FC31-40BB-B931-FF8464ED497A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>
            <a:off x="5399991" y="641303"/>
            <a:ext cx="343101" cy="1570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8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6817F1EB-95DE-46B6-B152-29C0D1E067EF}"/>
              </a:ext>
            </a:extLst>
          </p:cNvPr>
          <p:cNvSpPr/>
          <p:nvPr/>
        </p:nvSpPr>
        <p:spPr>
          <a:xfrm>
            <a:off x="9304803" y="1115735"/>
            <a:ext cx="886408" cy="914400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Fits Image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C1E8D24F-81A2-4F1C-909C-DA8CDAA4DF1A}"/>
              </a:ext>
            </a:extLst>
          </p:cNvPr>
          <p:cNvSpPr/>
          <p:nvPr/>
        </p:nvSpPr>
        <p:spPr>
          <a:xfrm>
            <a:off x="9043332" y="2342836"/>
            <a:ext cx="1409351" cy="553673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Solution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0E36A282-AAFF-4A65-B5FF-608B7E1164C1}"/>
              </a:ext>
            </a:extLst>
          </p:cNvPr>
          <p:cNvSpPr/>
          <p:nvPr/>
        </p:nvSpPr>
        <p:spPr>
          <a:xfrm>
            <a:off x="4890782" y="1904300"/>
            <a:ext cx="2020362" cy="55367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Qualities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AB80C10-C27E-44F8-98BA-1BAA58C794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61431" y="2156258"/>
            <a:ext cx="37315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Stored Data 6">
            <a:extLst>
              <a:ext uri="{FF2B5EF4-FFF2-40B4-BE49-F238E27FC236}">
                <a16:creationId xmlns:a16="http://schemas.microsoft.com/office/drawing/2014/main" id="{CD4B5979-351B-4023-9888-37C292F6F66A}"/>
              </a:ext>
            </a:extLst>
          </p:cNvPr>
          <p:cNvSpPr/>
          <p:nvPr/>
        </p:nvSpPr>
        <p:spPr>
          <a:xfrm>
            <a:off x="4890782" y="2643111"/>
            <a:ext cx="2020362" cy="553673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Coordinates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0BFD5D0-12AB-467F-B690-C83E1E08EA77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6574418" y="2181137"/>
            <a:ext cx="2468915" cy="438536"/>
          </a:xfrm>
          <a:prstGeom prst="bentConnector3">
            <a:avLst>
              <a:gd name="adj1" fmla="val 16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38D77EC-B789-4AD5-AA4B-C3FDFB1CA4B6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rot="10800000" flipV="1">
            <a:off x="6574418" y="2619672"/>
            <a:ext cx="2468915" cy="300275"/>
          </a:xfrm>
          <a:prstGeom prst="bentConnector3">
            <a:avLst>
              <a:gd name="adj1" fmla="val 16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D7DEB21-EDE5-4F57-9003-F576B5E11244}"/>
              </a:ext>
            </a:extLst>
          </p:cNvPr>
          <p:cNvSpPr/>
          <p:nvPr/>
        </p:nvSpPr>
        <p:spPr>
          <a:xfrm>
            <a:off x="9043332" y="3694451"/>
            <a:ext cx="1409351" cy="553673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Search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A53B992-6B55-440F-8CF9-76379D5A3D18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rot="16200000" flipH="1">
            <a:off x="7575652" y="1522094"/>
            <a:ext cx="497667" cy="3847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7A7CD22-BCC0-4A5A-9103-D4D67F9D93F7}"/>
              </a:ext>
            </a:extLst>
          </p:cNvPr>
          <p:cNvSpPr/>
          <p:nvPr/>
        </p:nvSpPr>
        <p:spPr>
          <a:xfrm>
            <a:off x="2055303" y="3389574"/>
            <a:ext cx="1973645" cy="116957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Qualification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6F614FE-40D6-48BC-9582-47C4C3C2C89A}"/>
              </a:ext>
            </a:extLst>
          </p:cNvPr>
          <p:cNvCxnSpPr>
            <a:cxnSpLocks/>
            <a:stCxn id="4" idx="1"/>
            <a:endCxn id="27" idx="0"/>
          </p:cNvCxnSpPr>
          <p:nvPr/>
        </p:nvCxnSpPr>
        <p:spPr>
          <a:xfrm rot="10800000" flipV="1">
            <a:off x="3042126" y="2181136"/>
            <a:ext cx="1848656" cy="1208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3BB657E-035A-4377-B6DD-BDBB4DB0EE2D}"/>
              </a:ext>
            </a:extLst>
          </p:cNvPr>
          <p:cNvCxnSpPr>
            <a:cxnSpLocks/>
            <a:stCxn id="20" idx="1"/>
            <a:endCxn id="27" idx="6"/>
          </p:cNvCxnSpPr>
          <p:nvPr/>
        </p:nvCxnSpPr>
        <p:spPr>
          <a:xfrm rot="10800000" flipV="1">
            <a:off x="4028948" y="3971288"/>
            <a:ext cx="5014384" cy="3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Stored Data 42">
            <a:extLst>
              <a:ext uri="{FF2B5EF4-FFF2-40B4-BE49-F238E27FC236}">
                <a16:creationId xmlns:a16="http://schemas.microsoft.com/office/drawing/2014/main" id="{EAE97434-E410-4274-B5A7-4912A9561965}"/>
              </a:ext>
            </a:extLst>
          </p:cNvPr>
          <p:cNvSpPr/>
          <p:nvPr/>
        </p:nvSpPr>
        <p:spPr>
          <a:xfrm>
            <a:off x="4932035" y="779543"/>
            <a:ext cx="1937857" cy="54805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Bank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46402DE-359F-48D3-BFF1-4C1B786A86EA}"/>
              </a:ext>
            </a:extLst>
          </p:cNvPr>
          <p:cNvCxnSpPr>
            <a:cxnSpLocks/>
            <a:stCxn id="43" idx="2"/>
            <a:endCxn id="2" idx="1"/>
          </p:cNvCxnSpPr>
          <p:nvPr/>
        </p:nvCxnSpPr>
        <p:spPr>
          <a:xfrm rot="16200000" flipH="1">
            <a:off x="7480213" y="-251655"/>
            <a:ext cx="245340" cy="3403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8338BE9-067C-4C82-B502-6FE24314A32B}"/>
              </a:ext>
            </a:extLst>
          </p:cNvPr>
          <p:cNvCxnSpPr>
            <a:cxnSpLocks/>
            <a:stCxn id="7" idx="1"/>
            <a:endCxn id="27" idx="7"/>
          </p:cNvCxnSpPr>
          <p:nvPr/>
        </p:nvCxnSpPr>
        <p:spPr>
          <a:xfrm rot="10800000" flipV="1">
            <a:off x="3739914" y="2919948"/>
            <a:ext cx="1150868" cy="640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CB1D9E93-E57D-4B15-A3E4-DBA23D549B4F}"/>
              </a:ext>
            </a:extLst>
          </p:cNvPr>
          <p:cNvSpPr/>
          <p:nvPr/>
        </p:nvSpPr>
        <p:spPr>
          <a:xfrm>
            <a:off x="2055303" y="4760364"/>
            <a:ext cx="1973645" cy="11695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Calibration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31523F-2D3F-42EA-A7C2-1D86C3CF43DA}"/>
              </a:ext>
            </a:extLst>
          </p:cNvPr>
          <p:cNvCxnSpPr>
            <a:cxnSpLocks/>
            <a:stCxn id="27" idx="4"/>
            <a:endCxn id="67" idx="0"/>
          </p:cNvCxnSpPr>
          <p:nvPr/>
        </p:nvCxnSpPr>
        <p:spPr>
          <a:xfrm>
            <a:off x="3042126" y="4559146"/>
            <a:ext cx="0" cy="20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7356D51-2FF8-4D98-9BD5-FF84F62EC922}"/>
              </a:ext>
            </a:extLst>
          </p:cNvPr>
          <p:cNvCxnSpPr>
            <a:cxnSpLocks/>
            <a:stCxn id="67" idx="6"/>
            <a:endCxn id="44" idx="0"/>
          </p:cNvCxnSpPr>
          <p:nvPr/>
        </p:nvCxnSpPr>
        <p:spPr>
          <a:xfrm>
            <a:off x="4028948" y="5345150"/>
            <a:ext cx="1872015" cy="286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4C613646-4135-48EE-92EF-3075A4A1F40B}"/>
              </a:ext>
            </a:extLst>
          </p:cNvPr>
          <p:cNvSpPr/>
          <p:nvPr/>
        </p:nvSpPr>
        <p:spPr>
          <a:xfrm>
            <a:off x="8447717" y="498170"/>
            <a:ext cx="2467630" cy="4243003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TheSkyX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58E268-F311-45C5-9E84-E9FC703A7C93}"/>
              </a:ext>
            </a:extLst>
          </p:cNvPr>
          <p:cNvSpPr/>
          <p:nvPr/>
        </p:nvSpPr>
        <p:spPr>
          <a:xfrm>
            <a:off x="8846827" y="5631230"/>
            <a:ext cx="1669410" cy="5974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57B298-6272-4AB9-BD8A-934D5C01D70B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6574417" y="5929935"/>
            <a:ext cx="22724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Stored Data 38">
            <a:extLst>
              <a:ext uri="{FF2B5EF4-FFF2-40B4-BE49-F238E27FC236}">
                <a16:creationId xmlns:a16="http://schemas.microsoft.com/office/drawing/2014/main" id="{EFA15324-19CC-49B8-8ECA-386D1ADE4185}"/>
              </a:ext>
            </a:extLst>
          </p:cNvPr>
          <p:cNvSpPr/>
          <p:nvPr/>
        </p:nvSpPr>
        <p:spPr>
          <a:xfrm>
            <a:off x="4880569" y="1885109"/>
            <a:ext cx="2020362" cy="553673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Qualities</a:t>
            </a:r>
          </a:p>
        </p:txBody>
      </p:sp>
      <p:sp>
        <p:nvSpPr>
          <p:cNvPr id="40" name="Flowchart: Stored Data 39">
            <a:extLst>
              <a:ext uri="{FF2B5EF4-FFF2-40B4-BE49-F238E27FC236}">
                <a16:creationId xmlns:a16="http://schemas.microsoft.com/office/drawing/2014/main" id="{2975EEDA-1FDE-488A-9B1E-683F088A4DD0}"/>
              </a:ext>
            </a:extLst>
          </p:cNvPr>
          <p:cNvSpPr/>
          <p:nvPr/>
        </p:nvSpPr>
        <p:spPr>
          <a:xfrm>
            <a:off x="4880569" y="2623920"/>
            <a:ext cx="2020362" cy="553673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Coordinates</a:t>
            </a:r>
          </a:p>
        </p:txBody>
      </p:sp>
      <p:sp>
        <p:nvSpPr>
          <p:cNvPr id="41" name="Flowchart: Stored Data 40">
            <a:extLst>
              <a:ext uri="{FF2B5EF4-FFF2-40B4-BE49-F238E27FC236}">
                <a16:creationId xmlns:a16="http://schemas.microsoft.com/office/drawing/2014/main" id="{87537248-0B44-48C4-BA8D-434502402203}"/>
              </a:ext>
            </a:extLst>
          </p:cNvPr>
          <p:cNvSpPr/>
          <p:nvPr/>
        </p:nvSpPr>
        <p:spPr>
          <a:xfrm>
            <a:off x="4921822" y="760352"/>
            <a:ext cx="1937857" cy="548052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Bank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3FECBF80-679B-48CD-BB56-60FF6D87D70F}"/>
              </a:ext>
            </a:extLst>
          </p:cNvPr>
          <p:cNvSpPr/>
          <p:nvPr/>
        </p:nvSpPr>
        <p:spPr>
          <a:xfrm>
            <a:off x="2045090" y="4741173"/>
            <a:ext cx="1973645" cy="116957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Calibration</a:t>
            </a:r>
          </a:p>
        </p:txBody>
      </p:sp>
      <p:sp>
        <p:nvSpPr>
          <p:cNvPr id="44" name="Flowchart: Stored Data 43">
            <a:extLst>
              <a:ext uri="{FF2B5EF4-FFF2-40B4-BE49-F238E27FC236}">
                <a16:creationId xmlns:a16="http://schemas.microsoft.com/office/drawing/2014/main" id="{FE1D3457-86C6-4101-B726-A8275618C4CD}"/>
              </a:ext>
            </a:extLst>
          </p:cNvPr>
          <p:cNvSpPr/>
          <p:nvPr/>
        </p:nvSpPr>
        <p:spPr>
          <a:xfrm>
            <a:off x="4890782" y="5631231"/>
            <a:ext cx="2020362" cy="597409"/>
          </a:xfrm>
          <a:prstGeom prst="flowChartOnlineStora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Photometry</a:t>
            </a:r>
          </a:p>
        </p:txBody>
      </p:sp>
    </p:spTree>
    <p:extLst>
      <p:ext uri="{BB962C8B-B14F-4D97-AF65-F5344CB8AC3E}">
        <p14:creationId xmlns:p14="http://schemas.microsoft.com/office/powerpoint/2010/main" val="19410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9D2013-7BBE-45B8-B0A7-FA72178416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86" y="1559087"/>
            <a:ext cx="5639828" cy="3525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91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286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McAlister</dc:creator>
  <cp:lastModifiedBy>Rick McAlister</cp:lastModifiedBy>
  <cp:revision>3</cp:revision>
  <dcterms:created xsi:type="dcterms:W3CDTF">2021-03-10T15:14:15Z</dcterms:created>
  <dcterms:modified xsi:type="dcterms:W3CDTF">2023-11-23T06:31:29Z</dcterms:modified>
</cp:coreProperties>
</file>