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180D3-344B-421C-8A7C-7CF00190F422}" v="477" dt="2021-05-18T13:43:34.122"/>
    <p1510:client id="{E41D39D8-1DDF-4D16-8E53-9090773FDB52}" v="631" dt="2021-05-19T02:59:39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McAlister" userId="fad37fcb1da1ebec" providerId="LiveId" clId="{E41D39D8-1DDF-4D16-8E53-9090773FDB52}"/>
    <pc:docChg chg="undo redo custSel modSld">
      <pc:chgData name="Rick McAlister" userId="fad37fcb1da1ebec" providerId="LiveId" clId="{E41D39D8-1DDF-4D16-8E53-9090773FDB52}" dt="2021-05-19T03:01:33.860" v="788" actId="1076"/>
      <pc:docMkLst>
        <pc:docMk/>
      </pc:docMkLst>
      <pc:sldChg chg="addSp delSp mod">
        <pc:chgData name="Rick McAlister" userId="fad37fcb1da1ebec" providerId="LiveId" clId="{E41D39D8-1DDF-4D16-8E53-9090773FDB52}" dt="2021-05-14T04:18:24.716" v="1" actId="22"/>
        <pc:sldMkLst>
          <pc:docMk/>
          <pc:sldMk cId="369419966" sldId="257"/>
        </pc:sldMkLst>
        <pc:picChg chg="del">
          <ac:chgData name="Rick McAlister" userId="fad37fcb1da1ebec" providerId="LiveId" clId="{E41D39D8-1DDF-4D16-8E53-9090773FDB52}" dt="2021-05-14T04:18:18.701" v="0" actId="478"/>
          <ac:picMkLst>
            <pc:docMk/>
            <pc:sldMk cId="369419966" sldId="257"/>
            <ac:picMk id="3" creationId="{80C57DD1-C852-4F41-9A3C-17BA978CF27C}"/>
          </ac:picMkLst>
        </pc:picChg>
        <pc:picChg chg="add">
          <ac:chgData name="Rick McAlister" userId="fad37fcb1da1ebec" providerId="LiveId" clId="{E41D39D8-1DDF-4D16-8E53-9090773FDB52}" dt="2021-05-14T04:18:24.716" v="1" actId="22"/>
          <ac:picMkLst>
            <pc:docMk/>
            <pc:sldMk cId="369419966" sldId="257"/>
            <ac:picMk id="4" creationId="{30918347-4CDE-4FAF-B05B-6A6333096C41}"/>
          </ac:picMkLst>
        </pc:picChg>
      </pc:sldChg>
      <pc:sldChg chg="addSp delSp modSp mod">
        <pc:chgData name="Rick McAlister" userId="fad37fcb1da1ebec" providerId="LiveId" clId="{E41D39D8-1DDF-4D16-8E53-9090773FDB52}" dt="2021-05-19T03:01:33.860" v="788" actId="1076"/>
        <pc:sldMkLst>
          <pc:docMk/>
          <pc:sldMk cId="1809675145" sldId="258"/>
        </pc:sldMkLst>
        <pc:spChg chg="add mod">
          <ac:chgData name="Rick McAlister" userId="fad37fcb1da1ebec" providerId="LiveId" clId="{E41D39D8-1DDF-4D16-8E53-9090773FDB52}" dt="2021-05-19T03:01:08.583" v="786" actId="552"/>
          <ac:spMkLst>
            <pc:docMk/>
            <pc:sldMk cId="1809675145" sldId="258"/>
            <ac:spMk id="2" creationId="{2CA4D580-9F70-4F0B-B269-6B50D60288EA}"/>
          </ac:spMkLst>
        </pc:spChg>
        <pc:spChg chg="add 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3" creationId="{2B2E8C3C-E408-4C6F-8BC8-DB421DF1AEFD}"/>
          </ac:spMkLst>
        </pc:spChg>
        <pc:spChg chg="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4" creationId="{973B53A4-349B-4E56-BB55-65779CCF18A4}"/>
          </ac:spMkLst>
        </pc:spChg>
        <pc:spChg chg="add mod">
          <ac:chgData name="Rick McAlister" userId="fad37fcb1da1ebec" providerId="LiveId" clId="{E41D39D8-1DDF-4D16-8E53-9090773FDB52}" dt="2021-05-19T03:01:08.583" v="786" actId="552"/>
          <ac:spMkLst>
            <pc:docMk/>
            <pc:sldMk cId="1809675145" sldId="258"/>
            <ac:spMk id="5" creationId="{26CABB56-A01B-446A-BA14-4BE3818877B5}"/>
          </ac:spMkLst>
        </pc:spChg>
        <pc:spChg chg="add mod">
          <ac:chgData name="Rick McAlister" userId="fad37fcb1da1ebec" providerId="LiveId" clId="{E41D39D8-1DDF-4D16-8E53-9090773FDB52}" dt="2021-05-19T03:01:08.583" v="786" actId="552"/>
          <ac:spMkLst>
            <pc:docMk/>
            <pc:sldMk cId="1809675145" sldId="258"/>
            <ac:spMk id="8" creationId="{22A0DAB9-03D4-4B8A-91DA-B4FDA695A2D0}"/>
          </ac:spMkLst>
        </pc:spChg>
        <pc:spChg chg="add mod">
          <ac:chgData name="Rick McAlister" userId="fad37fcb1da1ebec" providerId="LiveId" clId="{E41D39D8-1DDF-4D16-8E53-9090773FDB52}" dt="2021-05-19T03:01:33.860" v="788" actId="1076"/>
          <ac:spMkLst>
            <pc:docMk/>
            <pc:sldMk cId="1809675145" sldId="258"/>
            <ac:spMk id="9" creationId="{5843CEB4-4A1D-4B11-A90A-1AD5F61E4344}"/>
          </ac:spMkLst>
        </pc:spChg>
        <pc:spChg chg="add mod">
          <ac:chgData name="Rick McAlister" userId="fad37fcb1da1ebec" providerId="LiveId" clId="{E41D39D8-1DDF-4D16-8E53-9090773FDB52}" dt="2021-05-19T02:32:19.244" v="574" actId="164"/>
          <ac:spMkLst>
            <pc:docMk/>
            <pc:sldMk cId="1809675145" sldId="258"/>
            <ac:spMk id="11" creationId="{075DB70D-D0CE-4FD8-A5D9-4EC257CEE606}"/>
          </ac:spMkLst>
        </pc:spChg>
        <pc:spChg chg="add 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12" creationId="{3527FFA8-12D6-427E-8024-D0BCBA62AD3D}"/>
          </ac:spMkLst>
        </pc:spChg>
        <pc:spChg chg="add mod">
          <ac:chgData name="Rick McAlister" userId="fad37fcb1da1ebec" providerId="LiveId" clId="{E41D39D8-1DDF-4D16-8E53-9090773FDB52}" dt="2021-05-19T02:32:19.244" v="574" actId="164"/>
          <ac:spMkLst>
            <pc:docMk/>
            <pc:sldMk cId="1809675145" sldId="258"/>
            <ac:spMk id="13" creationId="{57E9931E-C21C-4DC1-A979-F31BCA5E3BAF}"/>
          </ac:spMkLst>
        </pc:spChg>
        <pc:spChg chg="add mod">
          <ac:chgData name="Rick McAlister" userId="fad37fcb1da1ebec" providerId="LiveId" clId="{E41D39D8-1DDF-4D16-8E53-9090773FDB52}" dt="2021-05-19T02:32:19.244" v="574" actId="164"/>
          <ac:spMkLst>
            <pc:docMk/>
            <pc:sldMk cId="1809675145" sldId="258"/>
            <ac:spMk id="14" creationId="{796A75C8-1B67-4920-BB4D-E418F5657856}"/>
          </ac:spMkLst>
        </pc:spChg>
        <pc:spChg chg="add del mod">
          <ac:chgData name="Rick McAlister" userId="fad37fcb1da1ebec" providerId="LiveId" clId="{E41D39D8-1DDF-4D16-8E53-9090773FDB52}" dt="2021-05-19T02:59:53.540" v="780" actId="478"/>
          <ac:spMkLst>
            <pc:docMk/>
            <pc:sldMk cId="1809675145" sldId="258"/>
            <ac:spMk id="17" creationId="{7304BC89-ECC0-4B37-99EA-D1EEC5D05916}"/>
          </ac:spMkLst>
        </pc:spChg>
        <pc:spChg chg="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19" creationId="{6FEB324D-BC6E-41AA-B677-849C6CCB97FD}"/>
          </ac:spMkLst>
        </pc:spChg>
        <pc:spChg chg="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20" creationId="{F41EBB94-8AF1-4AD5-BCEF-A3B5B172014D}"/>
          </ac:spMkLst>
        </pc:spChg>
        <pc:spChg chg="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21" creationId="{B67B56BA-4E54-4906-A424-88860CFFE9F2}"/>
          </ac:spMkLst>
        </pc:spChg>
        <pc:spChg chg="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22" creationId="{9621AA1A-194B-433F-8BC8-50BA5C60A0F5}"/>
          </ac:spMkLst>
        </pc:spChg>
        <pc:spChg chg="add 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23" creationId="{3E615A88-B004-4736-9296-1E28A2E24404}"/>
          </ac:spMkLst>
        </pc:spChg>
        <pc:spChg chg="del mod">
          <ac:chgData name="Rick McAlister" userId="fad37fcb1da1ebec" providerId="LiveId" clId="{E41D39D8-1DDF-4D16-8E53-9090773FDB52}" dt="2021-05-19T02:15:40.503" v="320" actId="478"/>
          <ac:spMkLst>
            <pc:docMk/>
            <pc:sldMk cId="1809675145" sldId="258"/>
            <ac:spMk id="24" creationId="{D1479537-E90D-4897-A25E-9CEA9466CFB5}"/>
          </ac:spMkLst>
        </pc:spChg>
        <pc:spChg chg="add del mod">
          <ac:chgData name="Rick McAlister" userId="fad37fcb1da1ebec" providerId="LiveId" clId="{E41D39D8-1DDF-4D16-8E53-9090773FDB52}" dt="2021-05-19T02:07:54.420" v="208" actId="478"/>
          <ac:spMkLst>
            <pc:docMk/>
            <pc:sldMk cId="1809675145" sldId="258"/>
            <ac:spMk id="25" creationId="{54B8F3B0-839A-495C-A391-857782951453}"/>
          </ac:spMkLst>
        </pc:spChg>
        <pc:spChg chg="del mod">
          <ac:chgData name="Rick McAlister" userId="fad37fcb1da1ebec" providerId="LiveId" clId="{E41D39D8-1DDF-4D16-8E53-9090773FDB52}" dt="2021-05-19T02:15:02.865" v="309" actId="478"/>
          <ac:spMkLst>
            <pc:docMk/>
            <pc:sldMk cId="1809675145" sldId="258"/>
            <ac:spMk id="27" creationId="{DC11A9FF-9979-422C-B39E-54B2F4A0BD92}"/>
          </ac:spMkLst>
        </pc:spChg>
        <pc:spChg chg="del mod">
          <ac:chgData name="Rick McAlister" userId="fad37fcb1da1ebec" providerId="LiveId" clId="{E41D39D8-1DDF-4D16-8E53-9090773FDB52}" dt="2021-05-19T02:06:11.878" v="172" actId="478"/>
          <ac:spMkLst>
            <pc:docMk/>
            <pc:sldMk cId="1809675145" sldId="258"/>
            <ac:spMk id="28" creationId="{AE1721E7-FE62-45E2-8A09-BD3707BD6B61}"/>
          </ac:spMkLst>
        </pc:spChg>
        <pc:spChg chg="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29" creationId="{4804FAF1-AE02-4084-AA46-C24F9B058E78}"/>
          </ac:spMkLst>
        </pc:spChg>
        <pc:spChg chg="add 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30" creationId="{2DAFECA7-1182-4987-BBD2-815A8824D29F}"/>
          </ac:spMkLst>
        </pc:spChg>
        <pc:spChg chg="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31" creationId="{E3D00DFD-5FA6-4099-9F1B-ADDE37913124}"/>
          </ac:spMkLst>
        </pc:spChg>
        <pc:spChg chg="del mod">
          <ac:chgData name="Rick McAlister" userId="fad37fcb1da1ebec" providerId="LiveId" clId="{E41D39D8-1DDF-4D16-8E53-9090773FDB52}" dt="2021-05-19T02:26:08.511" v="535" actId="478"/>
          <ac:spMkLst>
            <pc:docMk/>
            <pc:sldMk cId="1809675145" sldId="258"/>
            <ac:spMk id="32" creationId="{5019BB05-130E-4217-97D2-F02C8A440E74}"/>
          </ac:spMkLst>
        </pc:spChg>
        <pc:spChg chg="del mod">
          <ac:chgData name="Rick McAlister" userId="fad37fcb1da1ebec" providerId="LiveId" clId="{E41D39D8-1DDF-4D16-8E53-9090773FDB52}" dt="2021-05-19T02:31:06.054" v="568" actId="478"/>
          <ac:spMkLst>
            <pc:docMk/>
            <pc:sldMk cId="1809675145" sldId="258"/>
            <ac:spMk id="33" creationId="{0F3D8E35-DDE3-46CA-BD12-97AC821659F7}"/>
          </ac:spMkLst>
        </pc:spChg>
        <pc:spChg chg="add 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34" creationId="{C9B1F538-A03C-4B12-8580-A004207F70A5}"/>
          </ac:spMkLst>
        </pc:spChg>
        <pc:spChg chg="add mod">
          <ac:chgData name="Rick McAlister" userId="fad37fcb1da1ebec" providerId="LiveId" clId="{E41D39D8-1DDF-4D16-8E53-9090773FDB52}" dt="2021-05-19T03:01:08.583" v="786" actId="552"/>
          <ac:spMkLst>
            <pc:docMk/>
            <pc:sldMk cId="1809675145" sldId="258"/>
            <ac:spMk id="35" creationId="{B65B9E5C-C29C-456B-A585-43E30CA71BE9}"/>
          </ac:spMkLst>
        </pc:spChg>
        <pc:spChg chg="add 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36" creationId="{36EE4556-6C91-45F2-BBDC-2AE49534AA33}"/>
          </ac:spMkLst>
        </pc:spChg>
        <pc:spChg chg="add del mod">
          <ac:chgData name="Rick McAlister" userId="fad37fcb1da1ebec" providerId="LiveId" clId="{E41D39D8-1DDF-4D16-8E53-9090773FDB52}" dt="2021-05-19T02:30:03.361" v="554" actId="478"/>
          <ac:spMkLst>
            <pc:docMk/>
            <pc:sldMk cId="1809675145" sldId="258"/>
            <ac:spMk id="37" creationId="{739DAE8C-15D2-4FA1-A9B3-70A6C539A197}"/>
          </ac:spMkLst>
        </pc:spChg>
        <pc:spChg chg="add 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38" creationId="{0F658854-2048-46A1-B71B-865B96BAE1C1}"/>
          </ac:spMkLst>
        </pc:spChg>
        <pc:spChg chg="add mod">
          <ac:chgData name="Rick McAlister" userId="fad37fcb1da1ebec" providerId="LiveId" clId="{E41D39D8-1DDF-4D16-8E53-9090773FDB52}" dt="2021-05-19T03:00:29.579" v="783" actId="1076"/>
          <ac:spMkLst>
            <pc:docMk/>
            <pc:sldMk cId="1809675145" sldId="258"/>
            <ac:spMk id="39" creationId="{E658184F-B1B6-4836-8149-B9060C476044}"/>
          </ac:spMkLst>
        </pc:spChg>
        <pc:spChg chg="add mod">
          <ac:chgData name="Rick McAlister" userId="fad37fcb1da1ebec" providerId="LiveId" clId="{E41D39D8-1DDF-4D16-8E53-9090773FDB52}" dt="2021-05-19T03:01:08.583" v="786" actId="552"/>
          <ac:spMkLst>
            <pc:docMk/>
            <pc:sldMk cId="1809675145" sldId="258"/>
            <ac:spMk id="45" creationId="{E647C866-8277-4F30-BBE0-387F6BCE5406}"/>
          </ac:spMkLst>
        </pc:spChg>
        <pc:spChg chg="mod">
          <ac:chgData name="Rick McAlister" userId="fad37fcb1da1ebec" providerId="LiveId" clId="{E41D39D8-1DDF-4D16-8E53-9090773FDB52}" dt="2021-05-19T03:00:24.780" v="782" actId="1076"/>
          <ac:spMkLst>
            <pc:docMk/>
            <pc:sldMk cId="1809675145" sldId="258"/>
            <ac:spMk id="49" creationId="{1C8BD9D2-2016-4467-A1B1-484A9FA2550F}"/>
          </ac:spMkLst>
        </pc:spChg>
        <pc:spChg chg="del mod">
          <ac:chgData name="Rick McAlister" userId="fad37fcb1da1ebec" providerId="LiveId" clId="{E41D39D8-1DDF-4D16-8E53-9090773FDB52}" dt="2021-05-19T02:44:31.344" v="659" actId="478"/>
          <ac:spMkLst>
            <pc:docMk/>
            <pc:sldMk cId="1809675145" sldId="258"/>
            <ac:spMk id="56" creationId="{40B6D3F8-64A3-4143-B7B1-1877E6E25B4C}"/>
          </ac:spMkLst>
        </pc:spChg>
        <pc:spChg chg="del mod">
          <ac:chgData name="Rick McAlister" userId="fad37fcb1da1ebec" providerId="LiveId" clId="{E41D39D8-1DDF-4D16-8E53-9090773FDB52}" dt="2021-05-19T02:09:54.422" v="244" actId="478"/>
          <ac:spMkLst>
            <pc:docMk/>
            <pc:sldMk cId="1809675145" sldId="258"/>
            <ac:spMk id="57" creationId="{A50E972A-DDB0-4753-8E52-E573D9B1DA9C}"/>
          </ac:spMkLst>
        </pc:spChg>
        <pc:grpChg chg="add mod">
          <ac:chgData name="Rick McAlister" userId="fad37fcb1da1ebec" providerId="LiveId" clId="{E41D39D8-1DDF-4D16-8E53-9090773FDB52}" dt="2021-05-19T03:01:08.583" v="786" actId="552"/>
          <ac:grpSpMkLst>
            <pc:docMk/>
            <pc:sldMk cId="1809675145" sldId="258"/>
            <ac:grpSpMk id="15" creationId="{6C68E008-0120-413E-8F74-E5064707C1B5}"/>
          </ac:grpSpMkLst>
        </pc:grpChg>
        <pc:cxnChg chg="mod">
          <ac:chgData name="Rick McAlister" userId="fad37fcb1da1ebec" providerId="LiveId" clId="{E41D39D8-1DDF-4D16-8E53-9090773FDB52}" dt="2021-05-19T03:00:24.780" v="782" actId="1076"/>
          <ac:cxnSpMkLst>
            <pc:docMk/>
            <pc:sldMk cId="1809675145" sldId="258"/>
            <ac:cxnSpMk id="6" creationId="{C77B2FB8-CFBE-4C6E-8C50-B32E55B74F3B}"/>
          </ac:cxnSpMkLst>
        </pc:cxnChg>
        <pc:cxnChg chg="mod">
          <ac:chgData name="Rick McAlister" userId="fad37fcb1da1ebec" providerId="LiveId" clId="{E41D39D8-1DDF-4D16-8E53-9090773FDB52}" dt="2021-05-19T03:00:24.780" v="782" actId="1076"/>
          <ac:cxnSpMkLst>
            <pc:docMk/>
            <pc:sldMk cId="1809675145" sldId="258"/>
            <ac:cxnSpMk id="7" creationId="{DC78697D-C307-4358-BB61-8FDBFF20A6DC}"/>
          </ac:cxnSpMkLst>
        </pc:cxnChg>
        <pc:cxnChg chg="mod">
          <ac:chgData name="Rick McAlister" userId="fad37fcb1da1ebec" providerId="LiveId" clId="{E41D39D8-1DDF-4D16-8E53-9090773FDB52}" dt="2021-05-19T03:00:24.780" v="782" actId="1076"/>
          <ac:cxnSpMkLst>
            <pc:docMk/>
            <pc:sldMk cId="1809675145" sldId="258"/>
            <ac:cxnSpMk id="10" creationId="{662BBC98-21BF-40D3-ABDF-B72C24DFC997}"/>
          </ac:cxnSpMkLst>
        </pc:cxnChg>
        <pc:cxnChg chg="mod">
          <ac:chgData name="Rick McAlister" userId="fad37fcb1da1ebec" providerId="LiveId" clId="{E41D39D8-1DDF-4D16-8E53-9090773FDB52}" dt="2021-05-19T03:00:24.780" v="782" actId="1076"/>
          <ac:cxnSpMkLst>
            <pc:docMk/>
            <pc:sldMk cId="1809675145" sldId="258"/>
            <ac:cxnSpMk id="16" creationId="{3F575EFD-CACA-4FB4-91F6-4C821308BD97}"/>
          </ac:cxnSpMkLst>
        </pc:cxnChg>
        <pc:cxnChg chg="add mod">
          <ac:chgData name="Rick McAlister" userId="fad37fcb1da1ebec" providerId="LiveId" clId="{E41D39D8-1DDF-4D16-8E53-9090773FDB52}" dt="2021-05-19T03:00:24.780" v="782" actId="1076"/>
          <ac:cxnSpMkLst>
            <pc:docMk/>
            <pc:sldMk cId="1809675145" sldId="258"/>
            <ac:cxnSpMk id="26" creationId="{D4778842-8530-4FB4-AEC0-BF1EB6DBE56F}"/>
          </ac:cxnSpMkLst>
        </pc:cxnChg>
        <pc:cxnChg chg="add mod">
          <ac:chgData name="Rick McAlister" userId="fad37fcb1da1ebec" providerId="LiveId" clId="{E41D39D8-1DDF-4D16-8E53-9090773FDB52}" dt="2021-05-19T03:00:24.780" v="782" actId="1076"/>
          <ac:cxnSpMkLst>
            <pc:docMk/>
            <pc:sldMk cId="1809675145" sldId="258"/>
            <ac:cxnSpMk id="43" creationId="{186A0791-DC54-495F-963C-DB4ECA7A764E}"/>
          </ac:cxnSpMkLst>
        </pc:cxnChg>
      </pc:sldChg>
    </pc:docChg>
  </pc:docChgLst>
  <pc:docChgLst>
    <pc:chgData name="Rick McAlister" userId="fad37fcb1da1ebec" providerId="LiveId" clId="{CC2180D3-344B-421C-8A7C-7CF00190F422}"/>
    <pc:docChg chg="undo custSel addSld modSld">
      <pc:chgData name="Rick McAlister" userId="fad37fcb1da1ebec" providerId="LiveId" clId="{CC2180D3-344B-421C-8A7C-7CF00190F422}" dt="2021-05-18T13:58:52.395" v="1734" actId="14100"/>
      <pc:docMkLst>
        <pc:docMk/>
      </pc:docMkLst>
      <pc:sldChg chg="addSp delSp modSp mod">
        <pc:chgData name="Rick McAlister" userId="fad37fcb1da1ebec" providerId="LiveId" clId="{CC2180D3-344B-421C-8A7C-7CF00190F422}" dt="2021-05-18T13:58:52.395" v="1734" actId="14100"/>
        <pc:sldMkLst>
          <pc:docMk/>
          <pc:sldMk cId="2168399988" sldId="256"/>
        </pc:sldMkLst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4" creationId="{07BABCFB-18DF-409E-8686-0DCF8CF0926D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5" creationId="{B84A7159-DF70-48AF-A90F-5DE6A89E048B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6" creationId="{8FF31F17-8750-4379-B248-62B955EA87C2}"/>
          </ac:spMkLst>
        </pc:spChg>
        <pc:spChg chg="mod">
          <ac:chgData name="Rick McAlister" userId="fad37fcb1da1ebec" providerId="LiveId" clId="{CC2180D3-344B-421C-8A7C-7CF00190F422}" dt="2021-05-13T13:01:07.921" v="135" actId="1076"/>
          <ac:spMkLst>
            <pc:docMk/>
            <pc:sldMk cId="2168399988" sldId="256"/>
            <ac:spMk id="7" creationId="{FB41F048-F280-4462-99B6-3AA2806EB308}"/>
          </ac:spMkLst>
        </pc:spChg>
        <pc:spChg chg="del">
          <ac:chgData name="Rick McAlister" userId="fad37fcb1da1ebec" providerId="LiveId" clId="{CC2180D3-344B-421C-8A7C-7CF00190F422}" dt="2021-05-13T12:56:13.526" v="50" actId="478"/>
          <ac:spMkLst>
            <pc:docMk/>
            <pc:sldMk cId="2168399988" sldId="256"/>
            <ac:spMk id="8" creationId="{5F2ADC18-E36C-4667-91DE-585F86CC7DF3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9" creationId="{DA8E07AF-FF9E-4332-ABE9-8C25D25D8670}"/>
          </ac:spMkLst>
        </pc:spChg>
        <pc:spChg chg="mod">
          <ac:chgData name="Rick McAlister" userId="fad37fcb1da1ebec" providerId="LiveId" clId="{CC2180D3-344B-421C-8A7C-7CF00190F422}" dt="2021-05-18T13:48:38.521" v="1683" actId="12789"/>
          <ac:spMkLst>
            <pc:docMk/>
            <pc:sldMk cId="2168399988" sldId="256"/>
            <ac:spMk id="10" creationId="{423EB3C8-DDFF-48F7-AA6F-5162B4695F58}"/>
          </ac:spMkLst>
        </pc:spChg>
        <pc:spChg chg="del mod">
          <ac:chgData name="Rick McAlister" userId="fad37fcb1da1ebec" providerId="LiveId" clId="{CC2180D3-344B-421C-8A7C-7CF00190F422}" dt="2021-05-13T12:55:49.425" v="11" actId="478"/>
          <ac:spMkLst>
            <pc:docMk/>
            <pc:sldMk cId="2168399988" sldId="256"/>
            <ac:spMk id="11" creationId="{F61D3046-6FFB-49F7-B0D4-D3A1CE7F6983}"/>
          </ac:spMkLst>
        </pc:spChg>
        <pc:spChg chg="mod">
          <ac:chgData name="Rick McAlister" userId="fad37fcb1da1ebec" providerId="LiveId" clId="{CC2180D3-344B-421C-8A7C-7CF00190F422}" dt="2021-05-13T13:04:03.958" v="152" actId="14100"/>
          <ac:spMkLst>
            <pc:docMk/>
            <pc:sldMk cId="2168399988" sldId="256"/>
            <ac:spMk id="12" creationId="{454C3317-54A0-4A97-9DC2-AF6421FE5B42}"/>
          </ac:spMkLst>
        </pc:spChg>
        <pc:spChg chg="mod">
          <ac:chgData name="Rick McAlister" userId="fad37fcb1da1ebec" providerId="LiveId" clId="{CC2180D3-344B-421C-8A7C-7CF00190F422}" dt="2021-05-13T13:04:08.746" v="153" actId="14100"/>
          <ac:spMkLst>
            <pc:docMk/>
            <pc:sldMk cId="2168399988" sldId="256"/>
            <ac:spMk id="13" creationId="{4BB5720A-82C5-4BD5-B7FF-33485E19896E}"/>
          </ac:spMkLst>
        </pc:spChg>
        <pc:spChg chg="mod">
          <ac:chgData name="Rick McAlister" userId="fad37fcb1da1ebec" providerId="LiveId" clId="{CC2180D3-344B-421C-8A7C-7CF00190F422}" dt="2021-05-18T13:55:49.258" v="1691" actId="20577"/>
          <ac:spMkLst>
            <pc:docMk/>
            <pc:sldMk cId="2168399988" sldId="256"/>
            <ac:spMk id="14" creationId="{62F28DA4-4130-4E8E-87C5-5B279AF69ED2}"/>
          </ac:spMkLst>
        </pc:spChg>
        <pc:spChg chg="mod">
          <ac:chgData name="Rick McAlister" userId="fad37fcb1da1ebec" providerId="LiveId" clId="{CC2180D3-344B-421C-8A7C-7CF00190F422}" dt="2021-05-18T13:43:06.198" v="1633" actId="14100"/>
          <ac:spMkLst>
            <pc:docMk/>
            <pc:sldMk cId="2168399988" sldId="256"/>
            <ac:spMk id="15" creationId="{867E03E8-31CA-470D-BAB7-F11DD786A333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16" creationId="{D2757244-6A90-4F61-A2B7-076D9A53FA53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17" creationId="{A051E575-169B-4FB6-9838-52409E6D5334}"/>
          </ac:spMkLst>
        </pc:spChg>
        <pc:spChg chg="mod">
          <ac:chgData name="Rick McAlister" userId="fad37fcb1da1ebec" providerId="LiveId" clId="{CC2180D3-344B-421C-8A7C-7CF00190F422}" dt="2021-05-18T13:48:38.521" v="1683" actId="12789"/>
          <ac:spMkLst>
            <pc:docMk/>
            <pc:sldMk cId="2168399988" sldId="256"/>
            <ac:spMk id="18" creationId="{57209702-6A9C-4F7D-A9D8-51EA3358BAE2}"/>
          </ac:spMkLst>
        </pc:spChg>
        <pc:spChg chg="del">
          <ac:chgData name="Rick McAlister" userId="fad37fcb1da1ebec" providerId="LiveId" clId="{CC2180D3-344B-421C-8A7C-7CF00190F422}" dt="2021-05-13T12:56:11.050" v="49" actId="478"/>
          <ac:spMkLst>
            <pc:docMk/>
            <pc:sldMk cId="2168399988" sldId="256"/>
            <ac:spMk id="19" creationId="{BC877815-9D00-4E23-9D90-ECA0CAA8C083}"/>
          </ac:spMkLst>
        </pc:spChg>
        <pc:spChg chg="add mod">
          <ac:chgData name="Rick McAlister" userId="fad37fcb1da1ebec" providerId="LiveId" clId="{CC2180D3-344B-421C-8A7C-7CF00190F422}" dt="2021-05-18T13:42:52.218" v="1631" actId="20577"/>
          <ac:spMkLst>
            <pc:docMk/>
            <pc:sldMk cId="2168399988" sldId="256"/>
            <ac:spMk id="23" creationId="{406CCF27-5E79-41B9-90C2-0E40945AC4D7}"/>
          </ac:spMkLst>
        </pc:spChg>
        <pc:spChg chg="add mod">
          <ac:chgData name="Rick McAlister" userId="fad37fcb1da1ebec" providerId="LiveId" clId="{CC2180D3-344B-421C-8A7C-7CF00190F422}" dt="2021-05-18T13:57:46.554" v="1727" actId="1076"/>
          <ac:spMkLst>
            <pc:docMk/>
            <pc:sldMk cId="2168399988" sldId="256"/>
            <ac:spMk id="27" creationId="{DDE361C8-1556-4554-843A-7AC7995A04E2}"/>
          </ac:spMkLst>
        </pc:spChg>
        <pc:spChg chg="add mod">
          <ac:chgData name="Rick McAlister" userId="fad37fcb1da1ebec" providerId="LiveId" clId="{CC2180D3-344B-421C-8A7C-7CF00190F422}" dt="2021-05-18T13:58:01.312" v="1728" actId="14100"/>
          <ac:spMkLst>
            <pc:docMk/>
            <pc:sldMk cId="2168399988" sldId="256"/>
            <ac:spMk id="32" creationId="{F03E181B-6600-425F-900E-17F31079B936}"/>
          </ac:spMkLst>
        </pc:spChg>
        <pc:spChg chg="add mod">
          <ac:chgData name="Rick McAlister" userId="fad37fcb1da1ebec" providerId="LiveId" clId="{CC2180D3-344B-421C-8A7C-7CF00190F422}" dt="2021-05-18T13:58:52.395" v="1734" actId="14100"/>
          <ac:spMkLst>
            <pc:docMk/>
            <pc:sldMk cId="2168399988" sldId="256"/>
            <ac:spMk id="33" creationId="{DCBD7581-DF5D-4EC5-AE3B-CC51BA662F98}"/>
          </ac:spMkLst>
        </pc:spChg>
        <pc:spChg chg="del">
          <ac:chgData name="Rick McAlister" userId="fad37fcb1da1ebec" providerId="LiveId" clId="{CC2180D3-344B-421C-8A7C-7CF00190F422}" dt="2021-05-13T12:57:38.475" v="73" actId="478"/>
          <ac:spMkLst>
            <pc:docMk/>
            <pc:sldMk cId="2168399988" sldId="256"/>
            <ac:spMk id="35" creationId="{AF6D1696-E754-47B6-A32F-BAB05B047B99}"/>
          </ac:spMkLst>
        </pc:spChg>
        <pc:spChg chg="add mod">
          <ac:chgData name="Rick McAlister" userId="fad37fcb1da1ebec" providerId="LiveId" clId="{CC2180D3-344B-421C-8A7C-7CF00190F422}" dt="2021-05-18T13:56:19.210" v="1716" actId="20577"/>
          <ac:spMkLst>
            <pc:docMk/>
            <pc:sldMk cId="2168399988" sldId="256"/>
            <ac:spMk id="36" creationId="{E5186897-C9DE-431D-B352-A9173DFDDF32}"/>
          </ac:spMkLst>
        </pc:spChg>
        <pc:spChg chg="add mod">
          <ac:chgData name="Rick McAlister" userId="fad37fcb1da1ebec" providerId="LiveId" clId="{CC2180D3-344B-421C-8A7C-7CF00190F422}" dt="2021-05-18T13:56:00.376" v="1695" actId="6549"/>
          <ac:spMkLst>
            <pc:docMk/>
            <pc:sldMk cId="2168399988" sldId="256"/>
            <ac:spMk id="37" creationId="{8A9C9061-ABE6-4937-A661-E44BCABC6300}"/>
          </ac:spMkLst>
        </pc:spChg>
        <pc:spChg chg="del">
          <ac:chgData name="Rick McAlister" userId="fad37fcb1da1ebec" providerId="LiveId" clId="{CC2180D3-344B-421C-8A7C-7CF00190F422}" dt="2021-05-13T12:59:26.520" v="109" actId="478"/>
          <ac:spMkLst>
            <pc:docMk/>
            <pc:sldMk cId="2168399988" sldId="256"/>
            <ac:spMk id="39" creationId="{F49A1C26-4D20-495D-87E4-513779DD3129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42" creationId="{51C8D325-32C1-450F-82DC-46377341B5EC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43" creationId="{F112E7D8-CA3F-4099-A4CD-1F2D57049DE4}"/>
          </ac:spMkLst>
        </pc:spChg>
        <pc:spChg chg="mod">
          <ac:chgData name="Rick McAlister" userId="fad37fcb1da1ebec" providerId="LiveId" clId="{CC2180D3-344B-421C-8A7C-7CF00190F422}" dt="2021-05-13T13:01:07.921" v="135" actId="1076"/>
          <ac:spMkLst>
            <pc:docMk/>
            <pc:sldMk cId="2168399988" sldId="256"/>
            <ac:spMk id="44" creationId="{A54C32DD-9C13-467E-8869-47857F13E10F}"/>
          </ac:spMkLst>
        </pc:spChg>
        <pc:spChg chg="del">
          <ac:chgData name="Rick McAlister" userId="fad37fcb1da1ebec" providerId="LiveId" clId="{CC2180D3-344B-421C-8A7C-7CF00190F422}" dt="2021-05-13T13:00:12.681" v="127" actId="478"/>
          <ac:spMkLst>
            <pc:docMk/>
            <pc:sldMk cId="2168399988" sldId="256"/>
            <ac:spMk id="45" creationId="{A4EA55F8-82CD-4E56-AC5A-AFEDBF839B1D}"/>
          </ac:spMkLst>
        </pc:spChg>
        <pc:spChg chg="add mod">
          <ac:chgData name="Rick McAlister" userId="fad37fcb1da1ebec" providerId="LiveId" clId="{CC2180D3-344B-421C-8A7C-7CF00190F422}" dt="2021-05-18T13:58:38.587" v="1733" actId="1076"/>
          <ac:spMkLst>
            <pc:docMk/>
            <pc:sldMk cId="2168399988" sldId="256"/>
            <ac:spMk id="46" creationId="{E709CCCB-E01B-4658-88D6-12629B92E384}"/>
          </ac:spMkLst>
        </pc:spChg>
        <pc:spChg chg="del mod">
          <ac:chgData name="Rick McAlister" userId="fad37fcb1da1ebec" providerId="LiveId" clId="{CC2180D3-344B-421C-8A7C-7CF00190F422}" dt="2021-05-13T13:00:19.602" v="129" actId="478"/>
          <ac:spMkLst>
            <pc:docMk/>
            <pc:sldMk cId="2168399988" sldId="256"/>
            <ac:spMk id="55" creationId="{4BF0E1D0-FEEC-4F46-A5AF-6AB91F030CF5}"/>
          </ac:spMkLst>
        </pc:spChg>
        <pc:cxnChg chg="del mod">
          <ac:chgData name="Rick McAlister" userId="fad37fcb1da1ebec" providerId="LiveId" clId="{CC2180D3-344B-421C-8A7C-7CF00190F422}" dt="2021-05-13T12:58:33.344" v="77" actId="478"/>
          <ac:cxnSpMkLst>
            <pc:docMk/>
            <pc:sldMk cId="2168399988" sldId="256"/>
            <ac:cxnSpMk id="21" creationId="{236F8A7D-87B2-415B-9CE4-8D7D448F29F4}"/>
          </ac:cxnSpMkLst>
        </pc:cxnChg>
        <pc:cxnChg chg="del mod">
          <ac:chgData name="Rick McAlister" userId="fad37fcb1da1ebec" providerId="LiveId" clId="{CC2180D3-344B-421C-8A7C-7CF00190F422}" dt="2021-05-13T13:00:34.635" v="133" actId="478"/>
          <ac:cxnSpMkLst>
            <pc:docMk/>
            <pc:sldMk cId="2168399988" sldId="256"/>
            <ac:cxnSpMk id="23" creationId="{0F3C60FB-82A6-4FFB-8849-24B928563845}"/>
          </ac:cxnSpMkLst>
        </pc:cxnChg>
        <pc:cxnChg chg="del mod">
          <ac:chgData name="Rick McAlister" userId="fad37fcb1da1ebec" providerId="LiveId" clId="{CC2180D3-344B-421C-8A7C-7CF00190F422}" dt="2021-05-13T12:58:38.442" v="79" actId="478"/>
          <ac:cxnSpMkLst>
            <pc:docMk/>
            <pc:sldMk cId="2168399988" sldId="256"/>
            <ac:cxnSpMk id="24" creationId="{99CCB015-FB69-4328-8E38-1AA91717D512}"/>
          </ac:cxnSpMkLst>
        </pc:cxnChg>
        <pc:cxnChg chg="del mod">
          <ac:chgData name="Rick McAlister" userId="fad37fcb1da1ebec" providerId="LiveId" clId="{CC2180D3-344B-421C-8A7C-7CF00190F422}" dt="2021-05-13T12:58:36.517" v="78" actId="478"/>
          <ac:cxnSpMkLst>
            <pc:docMk/>
            <pc:sldMk cId="2168399988" sldId="256"/>
            <ac:cxnSpMk id="25" creationId="{5F15F49C-698E-4664-B014-2DFFBD33ED7E}"/>
          </ac:cxnSpMkLst>
        </pc:cxnChg>
        <pc:cxnChg chg="add mod">
          <ac:chgData name="Rick McAlister" userId="fad37fcb1da1ebec" providerId="LiveId" clId="{CC2180D3-344B-421C-8A7C-7CF00190F422}" dt="2021-05-18T13:44:56.115" v="1651" actId="1582"/>
          <ac:cxnSpMkLst>
            <pc:docMk/>
            <pc:sldMk cId="2168399988" sldId="256"/>
            <ac:cxnSpMk id="28" creationId="{006817CC-E2E8-4A20-AA43-CEB7FF8D740E}"/>
          </ac:cxnSpMkLst>
        </pc:cxnChg>
        <pc:cxnChg chg="add del mod">
          <ac:chgData name="Rick McAlister" userId="fad37fcb1da1ebec" providerId="LiveId" clId="{CC2180D3-344B-421C-8A7C-7CF00190F422}" dt="2021-05-13T13:01:27.141" v="137" actId="478"/>
          <ac:cxnSpMkLst>
            <pc:docMk/>
            <pc:sldMk cId="2168399988" sldId="256"/>
            <ac:cxnSpMk id="29" creationId="{5F687EAE-F9A4-405B-AFC1-B32DB4CFAE29}"/>
          </ac:cxnSpMkLst>
        </pc:cxnChg>
        <pc:cxnChg chg="add mod">
          <ac:chgData name="Rick McAlister" userId="fad37fcb1da1ebec" providerId="LiveId" clId="{CC2180D3-344B-421C-8A7C-7CF00190F422}" dt="2021-05-18T13:44:56.115" v="1651" actId="1582"/>
          <ac:cxnSpMkLst>
            <pc:docMk/>
            <pc:sldMk cId="2168399988" sldId="256"/>
            <ac:cxnSpMk id="31" creationId="{F14BF70D-303D-46A1-90AD-8B514CB898D9}"/>
          </ac:cxnSpMkLst>
        </pc:cxnChg>
        <pc:cxnChg chg="add mod">
          <ac:chgData name="Rick McAlister" userId="fad37fcb1da1ebec" providerId="LiveId" clId="{CC2180D3-344B-421C-8A7C-7CF00190F422}" dt="2021-05-18T13:44:56.115" v="1651" actId="1582"/>
          <ac:cxnSpMkLst>
            <pc:docMk/>
            <pc:sldMk cId="2168399988" sldId="256"/>
            <ac:cxnSpMk id="38" creationId="{8B571767-1485-4FAD-AF2A-178F3B6C5A1A}"/>
          </ac:cxnSpMkLst>
        </pc:cxnChg>
        <pc:cxnChg chg="del mod">
          <ac:chgData name="Rick McAlister" userId="fad37fcb1da1ebec" providerId="LiveId" clId="{CC2180D3-344B-421C-8A7C-7CF00190F422}" dt="2021-05-13T12:59:28.724" v="110" actId="478"/>
          <ac:cxnSpMkLst>
            <pc:docMk/>
            <pc:sldMk cId="2168399988" sldId="256"/>
            <ac:cxnSpMk id="41" creationId="{3A819193-7045-46A3-9462-9C6B4DABC48F}"/>
          </ac:cxnSpMkLst>
        </pc:cxnChg>
        <pc:cxnChg chg="add mod">
          <ac:chgData name="Rick McAlister" userId="fad37fcb1da1ebec" providerId="LiveId" clId="{CC2180D3-344B-421C-8A7C-7CF00190F422}" dt="2021-05-18T13:44:56.115" v="1651" actId="1582"/>
          <ac:cxnSpMkLst>
            <pc:docMk/>
            <pc:sldMk cId="2168399988" sldId="256"/>
            <ac:cxnSpMk id="47" creationId="{296B3039-D9CD-446F-8B4E-EDBDDE8684C6}"/>
          </ac:cxnSpMkLst>
        </pc:cxnChg>
        <pc:cxnChg chg="del mod">
          <ac:chgData name="Rick McAlister" userId="fad37fcb1da1ebec" providerId="LiveId" clId="{CC2180D3-344B-421C-8A7C-7CF00190F422}" dt="2021-05-13T13:00:15.427" v="128" actId="478"/>
          <ac:cxnSpMkLst>
            <pc:docMk/>
            <pc:sldMk cId="2168399988" sldId="256"/>
            <ac:cxnSpMk id="57" creationId="{058F2672-A561-4023-8651-727A9487D9A9}"/>
          </ac:cxnSpMkLst>
        </pc:cxnChg>
      </pc:sldChg>
      <pc:sldChg chg="addSp delSp modSp mod">
        <pc:chgData name="Rick McAlister" userId="fad37fcb1da1ebec" providerId="LiveId" clId="{CC2180D3-344B-421C-8A7C-7CF00190F422}" dt="2021-05-13T13:19:17.706" v="190" actId="14100"/>
        <pc:sldMkLst>
          <pc:docMk/>
          <pc:sldMk cId="369419966" sldId="257"/>
        </pc:sldMkLst>
        <pc:picChg chg="add mod">
          <ac:chgData name="Rick McAlister" userId="fad37fcb1da1ebec" providerId="LiveId" clId="{CC2180D3-344B-421C-8A7C-7CF00190F422}" dt="2021-05-13T13:19:17.706" v="190" actId="14100"/>
          <ac:picMkLst>
            <pc:docMk/>
            <pc:sldMk cId="369419966" sldId="257"/>
            <ac:picMk id="3" creationId="{80C57DD1-C852-4F41-9A3C-17BA978CF27C}"/>
          </ac:picMkLst>
        </pc:picChg>
        <pc:picChg chg="del">
          <ac:chgData name="Rick McAlister" userId="fad37fcb1da1ebec" providerId="LiveId" clId="{CC2180D3-344B-421C-8A7C-7CF00190F422}" dt="2021-05-13T13:18:57.706" v="185" actId="478"/>
          <ac:picMkLst>
            <pc:docMk/>
            <pc:sldMk cId="369419966" sldId="257"/>
            <ac:picMk id="7" creationId="{7982BCF3-3518-4E4C-AEBF-B1F15687FDBE}"/>
          </ac:picMkLst>
        </pc:picChg>
      </pc:sldChg>
      <pc:sldChg chg="addSp delSp modSp new mod">
        <pc:chgData name="Rick McAlister" userId="fad37fcb1da1ebec" providerId="LiveId" clId="{CC2180D3-344B-421C-8A7C-7CF00190F422}" dt="2021-05-17T16:55:22.967" v="1054"/>
        <pc:sldMkLst>
          <pc:docMk/>
          <pc:sldMk cId="1809675145" sldId="258"/>
        </pc:sldMkLst>
        <pc:spChg chg="del">
          <ac:chgData name="Rick McAlister" userId="fad37fcb1da1ebec" providerId="LiveId" clId="{CC2180D3-344B-421C-8A7C-7CF00190F422}" dt="2021-05-17T14:55:41.980" v="192" actId="478"/>
          <ac:spMkLst>
            <pc:docMk/>
            <pc:sldMk cId="1809675145" sldId="258"/>
            <ac:spMk id="2" creationId="{F9DA8883-757C-4D86-A2DB-FFB7DAA13C08}"/>
          </ac:spMkLst>
        </pc:spChg>
        <pc:spChg chg="del">
          <ac:chgData name="Rick McAlister" userId="fad37fcb1da1ebec" providerId="LiveId" clId="{CC2180D3-344B-421C-8A7C-7CF00190F422}" dt="2021-05-17T14:55:47.420" v="193" actId="478"/>
          <ac:spMkLst>
            <pc:docMk/>
            <pc:sldMk cId="1809675145" sldId="258"/>
            <ac:spMk id="3" creationId="{B6D75ECD-7486-4026-B369-874AD49A9725}"/>
          </ac:spMkLst>
        </pc:spChg>
        <pc:spChg chg="add mod">
          <ac:chgData name="Rick McAlister" userId="fad37fcb1da1ebec" providerId="LiveId" clId="{CC2180D3-344B-421C-8A7C-7CF00190F422}" dt="2021-05-17T16:23:09.839" v="849" actId="207"/>
          <ac:spMkLst>
            <pc:docMk/>
            <pc:sldMk cId="1809675145" sldId="258"/>
            <ac:spMk id="4" creationId="{973B53A4-349B-4E56-BB55-65779CCF18A4}"/>
          </ac:spMkLst>
        </pc:spChg>
        <pc:spChg chg="add mod">
          <ac:chgData name="Rick McAlister" userId="fad37fcb1da1ebec" providerId="LiveId" clId="{CC2180D3-344B-421C-8A7C-7CF00190F422}" dt="2021-05-17T15:44:38.681" v="618" actId="1076"/>
          <ac:spMkLst>
            <pc:docMk/>
            <pc:sldMk cId="1809675145" sldId="258"/>
            <ac:spMk id="19" creationId="{6FEB324D-BC6E-41AA-B677-849C6CCB97FD}"/>
          </ac:spMkLst>
        </pc:spChg>
        <pc:spChg chg="add mod">
          <ac:chgData name="Rick McAlister" userId="fad37fcb1da1ebec" providerId="LiveId" clId="{CC2180D3-344B-421C-8A7C-7CF00190F422}" dt="2021-05-17T15:46:45.077" v="634" actId="14100"/>
          <ac:spMkLst>
            <pc:docMk/>
            <pc:sldMk cId="1809675145" sldId="258"/>
            <ac:spMk id="20" creationId="{F41EBB94-8AF1-4AD5-BCEF-A3B5B172014D}"/>
          </ac:spMkLst>
        </pc:spChg>
        <pc:spChg chg="add mod">
          <ac:chgData name="Rick McAlister" userId="fad37fcb1da1ebec" providerId="LiveId" clId="{CC2180D3-344B-421C-8A7C-7CF00190F422}" dt="2021-05-17T15:43:04.321" v="601" actId="1076"/>
          <ac:spMkLst>
            <pc:docMk/>
            <pc:sldMk cId="1809675145" sldId="258"/>
            <ac:spMk id="21" creationId="{B67B56BA-4E54-4906-A424-88860CFFE9F2}"/>
          </ac:spMkLst>
        </pc:spChg>
        <pc:spChg chg="add mod">
          <ac:chgData name="Rick McAlister" userId="fad37fcb1da1ebec" providerId="LiveId" clId="{CC2180D3-344B-421C-8A7C-7CF00190F422}" dt="2021-05-17T15:54:05.270" v="678" actId="1076"/>
          <ac:spMkLst>
            <pc:docMk/>
            <pc:sldMk cId="1809675145" sldId="258"/>
            <ac:spMk id="22" creationId="{9621AA1A-194B-433F-8BC8-50BA5C60A0F5}"/>
          </ac:spMkLst>
        </pc:spChg>
        <pc:spChg chg="add del mod">
          <ac:chgData name="Rick McAlister" userId="fad37fcb1da1ebec" providerId="LiveId" clId="{CC2180D3-344B-421C-8A7C-7CF00190F422}" dt="2021-05-17T15:06:53.168" v="258"/>
          <ac:spMkLst>
            <pc:docMk/>
            <pc:sldMk cId="1809675145" sldId="258"/>
            <ac:spMk id="23" creationId="{983C91F6-6620-4BE0-ADA3-3B77EF4C7623}"/>
          </ac:spMkLst>
        </pc:spChg>
        <pc:spChg chg="add mod">
          <ac:chgData name="Rick McAlister" userId="fad37fcb1da1ebec" providerId="LiveId" clId="{CC2180D3-344B-421C-8A7C-7CF00190F422}" dt="2021-05-17T16:22:15.796" v="835"/>
          <ac:spMkLst>
            <pc:docMk/>
            <pc:sldMk cId="1809675145" sldId="258"/>
            <ac:spMk id="24" creationId="{D1479537-E90D-4897-A25E-9CEA9466CFB5}"/>
          </ac:spMkLst>
        </pc:spChg>
        <pc:spChg chg="add del mod">
          <ac:chgData name="Rick McAlister" userId="fad37fcb1da1ebec" providerId="LiveId" clId="{CC2180D3-344B-421C-8A7C-7CF00190F422}" dt="2021-05-17T16:22:07.121" v="833" actId="478"/>
          <ac:spMkLst>
            <pc:docMk/>
            <pc:sldMk cId="1809675145" sldId="258"/>
            <ac:spMk id="25" creationId="{AC921AE2-ABF5-4D16-A2D3-92AE4DEA4C9D}"/>
          </ac:spMkLst>
        </pc:spChg>
        <pc:spChg chg="add del mod">
          <ac:chgData name="Rick McAlister" userId="fad37fcb1da1ebec" providerId="LiveId" clId="{CC2180D3-344B-421C-8A7C-7CF00190F422}" dt="2021-05-17T15:16:13.589" v="337" actId="478"/>
          <ac:spMkLst>
            <pc:docMk/>
            <pc:sldMk cId="1809675145" sldId="258"/>
            <ac:spMk id="26" creationId="{9DFC26A8-4B5D-44FD-A48D-34E941C0BFB3}"/>
          </ac:spMkLst>
        </pc:spChg>
        <pc:spChg chg="add mod">
          <ac:chgData name="Rick McAlister" userId="fad37fcb1da1ebec" providerId="LiveId" clId="{CC2180D3-344B-421C-8A7C-7CF00190F422}" dt="2021-05-17T15:44:51.324" v="619" actId="1076"/>
          <ac:spMkLst>
            <pc:docMk/>
            <pc:sldMk cId="1809675145" sldId="258"/>
            <ac:spMk id="27" creationId="{DC11A9FF-9979-422C-B39E-54B2F4A0BD92}"/>
          </ac:spMkLst>
        </pc:spChg>
        <pc:spChg chg="add mod">
          <ac:chgData name="Rick McAlister" userId="fad37fcb1da1ebec" providerId="LiveId" clId="{CC2180D3-344B-421C-8A7C-7CF00190F422}" dt="2021-05-17T15:43:04.321" v="601" actId="1076"/>
          <ac:spMkLst>
            <pc:docMk/>
            <pc:sldMk cId="1809675145" sldId="258"/>
            <ac:spMk id="28" creationId="{AE1721E7-FE62-45E2-8A09-BD3707BD6B61}"/>
          </ac:spMkLst>
        </pc:spChg>
        <pc:spChg chg="add mod">
          <ac:chgData name="Rick McAlister" userId="fad37fcb1da1ebec" providerId="LiveId" clId="{CC2180D3-344B-421C-8A7C-7CF00190F422}" dt="2021-05-17T15:50:57.199" v="665" actId="1076"/>
          <ac:spMkLst>
            <pc:docMk/>
            <pc:sldMk cId="1809675145" sldId="258"/>
            <ac:spMk id="29" creationId="{4804FAF1-AE02-4084-AA46-C24F9B058E78}"/>
          </ac:spMkLst>
        </pc:spChg>
        <pc:spChg chg="add del mod">
          <ac:chgData name="Rick McAlister" userId="fad37fcb1da1ebec" providerId="LiveId" clId="{CC2180D3-344B-421C-8A7C-7CF00190F422}" dt="2021-05-17T16:23:42.012" v="851" actId="478"/>
          <ac:spMkLst>
            <pc:docMk/>
            <pc:sldMk cId="1809675145" sldId="258"/>
            <ac:spMk id="30" creationId="{E69F4FE7-4835-496B-8273-A842C054FD17}"/>
          </ac:spMkLst>
        </pc:spChg>
        <pc:spChg chg="add mod">
          <ac:chgData name="Rick McAlister" userId="fad37fcb1da1ebec" providerId="LiveId" clId="{CC2180D3-344B-421C-8A7C-7CF00190F422}" dt="2021-05-17T15:43:04.321" v="601" actId="1076"/>
          <ac:spMkLst>
            <pc:docMk/>
            <pc:sldMk cId="1809675145" sldId="258"/>
            <ac:spMk id="31" creationId="{E3D00DFD-5FA6-4099-9F1B-ADDE37913124}"/>
          </ac:spMkLst>
        </pc:spChg>
        <pc:spChg chg="add mod">
          <ac:chgData name="Rick McAlister" userId="fad37fcb1da1ebec" providerId="LiveId" clId="{CC2180D3-344B-421C-8A7C-7CF00190F422}" dt="2021-05-17T16:45:18.237" v="1035" actId="1076"/>
          <ac:spMkLst>
            <pc:docMk/>
            <pc:sldMk cId="1809675145" sldId="258"/>
            <ac:spMk id="32" creationId="{5019BB05-130E-4217-97D2-F02C8A440E74}"/>
          </ac:spMkLst>
        </pc:spChg>
        <pc:spChg chg="add mod">
          <ac:chgData name="Rick McAlister" userId="fad37fcb1da1ebec" providerId="LiveId" clId="{CC2180D3-344B-421C-8A7C-7CF00190F422}" dt="2021-05-17T16:12:56.312" v="792" actId="14100"/>
          <ac:spMkLst>
            <pc:docMk/>
            <pc:sldMk cId="1809675145" sldId="258"/>
            <ac:spMk id="33" creationId="{0F3D8E35-DDE3-46CA-BD12-97AC821659F7}"/>
          </ac:spMkLst>
        </pc:spChg>
        <pc:spChg chg="add del">
          <ac:chgData name="Rick McAlister" userId="fad37fcb1da1ebec" providerId="LiveId" clId="{CC2180D3-344B-421C-8A7C-7CF00190F422}" dt="2021-05-17T15:46:12.679" v="630" actId="22"/>
          <ac:spMkLst>
            <pc:docMk/>
            <pc:sldMk cId="1809675145" sldId="258"/>
            <ac:spMk id="43" creationId="{94CC8E05-F2E1-4ECE-BB8A-B5D0522E20BE}"/>
          </ac:spMkLst>
        </pc:spChg>
        <pc:spChg chg="add del mod">
          <ac:chgData name="Rick McAlister" userId="fad37fcb1da1ebec" providerId="LiveId" clId="{CC2180D3-344B-421C-8A7C-7CF00190F422}" dt="2021-05-17T15:53:47.711" v="672" actId="478"/>
          <ac:spMkLst>
            <pc:docMk/>
            <pc:sldMk cId="1809675145" sldId="258"/>
            <ac:spMk id="47" creationId="{5426FBAD-6C04-4EBB-B4EF-2A58800157C4}"/>
          </ac:spMkLst>
        </pc:spChg>
        <pc:spChg chg="add del mod">
          <ac:chgData name="Rick McAlister" userId="fad37fcb1da1ebec" providerId="LiveId" clId="{CC2180D3-344B-421C-8A7C-7CF00190F422}" dt="2021-05-17T15:53:52.988" v="674" actId="478"/>
          <ac:spMkLst>
            <pc:docMk/>
            <pc:sldMk cId="1809675145" sldId="258"/>
            <ac:spMk id="48" creationId="{A05AE64A-7117-4A5E-A308-451E93138CB4}"/>
          </ac:spMkLst>
        </pc:spChg>
        <pc:spChg chg="add mod">
          <ac:chgData name="Rick McAlister" userId="fad37fcb1da1ebec" providerId="LiveId" clId="{CC2180D3-344B-421C-8A7C-7CF00190F422}" dt="2021-05-17T16:37:13.630" v="975" actId="1076"/>
          <ac:spMkLst>
            <pc:docMk/>
            <pc:sldMk cId="1809675145" sldId="258"/>
            <ac:spMk id="49" creationId="{1C8BD9D2-2016-4467-A1B1-484A9FA2550F}"/>
          </ac:spMkLst>
        </pc:spChg>
        <pc:spChg chg="add del mod">
          <ac:chgData name="Rick McAlister" userId="fad37fcb1da1ebec" providerId="LiveId" clId="{CC2180D3-344B-421C-8A7C-7CF00190F422}" dt="2021-05-17T15:54:07.480" v="679" actId="478"/>
          <ac:spMkLst>
            <pc:docMk/>
            <pc:sldMk cId="1809675145" sldId="258"/>
            <ac:spMk id="51" creationId="{A82B287A-747D-4C2D-A49A-B22A82CE0EC7}"/>
          </ac:spMkLst>
        </pc:spChg>
        <pc:spChg chg="add del mod">
          <ac:chgData name="Rick McAlister" userId="fad37fcb1da1ebec" providerId="LiveId" clId="{CC2180D3-344B-421C-8A7C-7CF00190F422}" dt="2021-05-17T15:53:59.620" v="677" actId="478"/>
          <ac:spMkLst>
            <pc:docMk/>
            <pc:sldMk cId="1809675145" sldId="258"/>
            <ac:spMk id="53" creationId="{63805443-D372-477A-B2D5-9B4BB12390C8}"/>
          </ac:spMkLst>
        </pc:spChg>
        <pc:spChg chg="add del mod">
          <ac:chgData name="Rick McAlister" userId="fad37fcb1da1ebec" providerId="LiveId" clId="{CC2180D3-344B-421C-8A7C-7CF00190F422}" dt="2021-05-17T16:06:09.077" v="728"/>
          <ac:spMkLst>
            <pc:docMk/>
            <pc:sldMk cId="1809675145" sldId="258"/>
            <ac:spMk id="55" creationId="{70ADE517-C6BC-44E1-AD4E-0B6379E70CEE}"/>
          </ac:spMkLst>
        </pc:spChg>
        <pc:spChg chg="add mod">
          <ac:chgData name="Rick McAlister" userId="fad37fcb1da1ebec" providerId="LiveId" clId="{CC2180D3-344B-421C-8A7C-7CF00190F422}" dt="2021-05-17T16:55:22.967" v="1054"/>
          <ac:spMkLst>
            <pc:docMk/>
            <pc:sldMk cId="1809675145" sldId="258"/>
            <ac:spMk id="56" creationId="{40B6D3F8-64A3-4143-B7B1-1877E6E25B4C}"/>
          </ac:spMkLst>
        </pc:spChg>
        <pc:spChg chg="add mod">
          <ac:chgData name="Rick McAlister" userId="fad37fcb1da1ebec" providerId="LiveId" clId="{CC2180D3-344B-421C-8A7C-7CF00190F422}" dt="2021-05-17T16:22:54.443" v="848" actId="1076"/>
          <ac:spMkLst>
            <pc:docMk/>
            <pc:sldMk cId="1809675145" sldId="258"/>
            <ac:spMk id="57" creationId="{A50E972A-DDB0-4753-8E52-E573D9B1DA9C}"/>
          </ac:spMkLst>
        </pc:spChg>
        <pc:spChg chg="add del mod">
          <ac:chgData name="Rick McAlister" userId="fad37fcb1da1ebec" providerId="LiveId" clId="{CC2180D3-344B-421C-8A7C-7CF00190F422}" dt="2021-05-17T16:35:23.573" v="937" actId="478"/>
          <ac:spMkLst>
            <pc:docMk/>
            <pc:sldMk cId="1809675145" sldId="258"/>
            <ac:spMk id="59" creationId="{FFF371D2-5D3A-4EF6-9883-C2937BCB3B4C}"/>
          </ac:spMkLst>
        </pc:spChg>
        <pc:cxnChg chg="add mod">
          <ac:chgData name="Rick McAlister" userId="fad37fcb1da1ebec" providerId="LiveId" clId="{CC2180D3-344B-421C-8A7C-7CF00190F422}" dt="2021-05-17T15:43:04.321" v="601" actId="1076"/>
          <ac:cxnSpMkLst>
            <pc:docMk/>
            <pc:sldMk cId="1809675145" sldId="258"/>
            <ac:cxnSpMk id="6" creationId="{C77B2FB8-CFBE-4C6E-8C50-B32E55B74F3B}"/>
          </ac:cxnSpMkLst>
        </pc:cxnChg>
        <pc:cxnChg chg="add mod">
          <ac:chgData name="Rick McAlister" userId="fad37fcb1da1ebec" providerId="LiveId" clId="{CC2180D3-344B-421C-8A7C-7CF00190F422}" dt="2021-05-17T15:46:06.580" v="628" actId="14100"/>
          <ac:cxnSpMkLst>
            <pc:docMk/>
            <pc:sldMk cId="1809675145" sldId="258"/>
            <ac:cxnSpMk id="7" creationId="{DC78697D-C307-4358-BB61-8FDBFF20A6DC}"/>
          </ac:cxnSpMkLst>
        </pc:cxnChg>
        <pc:cxnChg chg="add mod">
          <ac:chgData name="Rick McAlister" userId="fad37fcb1da1ebec" providerId="LiveId" clId="{CC2180D3-344B-421C-8A7C-7CF00190F422}" dt="2021-05-17T15:43:41.389" v="607" actId="1076"/>
          <ac:cxnSpMkLst>
            <pc:docMk/>
            <pc:sldMk cId="1809675145" sldId="258"/>
            <ac:cxnSpMk id="10" creationId="{662BBC98-21BF-40D3-ABDF-B72C24DFC997}"/>
          </ac:cxnSpMkLst>
        </pc:cxnChg>
        <pc:cxnChg chg="add mod">
          <ac:chgData name="Rick McAlister" userId="fad37fcb1da1ebec" providerId="LiveId" clId="{CC2180D3-344B-421C-8A7C-7CF00190F422}" dt="2021-05-17T15:45:52.508" v="626" actId="1076"/>
          <ac:cxnSpMkLst>
            <pc:docMk/>
            <pc:sldMk cId="1809675145" sldId="258"/>
            <ac:cxnSpMk id="16" creationId="{3F575EFD-CACA-4FB4-91F6-4C821308BD97}"/>
          </ac:cxnSpMkLst>
        </pc:cxnChg>
        <pc:cxnChg chg="add del mod">
          <ac:chgData name="Rick McAlister" userId="fad37fcb1da1ebec" providerId="LiveId" clId="{CC2180D3-344B-421C-8A7C-7CF00190F422}" dt="2021-05-17T15:53:55.171" v="675" actId="478"/>
          <ac:cxnSpMkLst>
            <pc:docMk/>
            <pc:sldMk cId="1809675145" sldId="258"/>
            <ac:cxnSpMk id="44" creationId="{7C0FA86F-5CC4-4FBC-BDDC-3A47906BD325}"/>
          </ac:cxnSpMkLst>
        </pc:cxnChg>
        <pc:cxnChg chg="add del mod">
          <ac:chgData name="Rick McAlister" userId="fad37fcb1da1ebec" providerId="LiveId" clId="{CC2180D3-344B-421C-8A7C-7CF00190F422}" dt="2021-05-17T15:53:57.505" v="676" actId="478"/>
          <ac:cxnSpMkLst>
            <pc:docMk/>
            <pc:sldMk cId="1809675145" sldId="258"/>
            <ac:cxnSpMk id="50" creationId="{89C5EA39-7D84-4FBE-8A02-CCF4236CD9C2}"/>
          </ac:cxnSpMkLst>
        </pc:cxnChg>
        <pc:cxnChg chg="add del mod">
          <ac:chgData name="Rick McAlister" userId="fad37fcb1da1ebec" providerId="LiveId" clId="{CC2180D3-344B-421C-8A7C-7CF00190F422}" dt="2021-05-17T16:06:09.077" v="728"/>
          <ac:cxnSpMkLst>
            <pc:docMk/>
            <pc:sldMk cId="1809675145" sldId="258"/>
            <ac:cxnSpMk id="54" creationId="{A78A2DF0-9259-42BD-BCFC-A13A5496DF07}"/>
          </ac:cxnSpMkLst>
        </pc:cxnChg>
      </pc:sldChg>
      <pc:sldChg chg="addSp delSp modSp add mod">
        <pc:chgData name="Rick McAlister" userId="fad37fcb1da1ebec" providerId="LiveId" clId="{CC2180D3-344B-421C-8A7C-7CF00190F422}" dt="2021-05-18T13:28:49.771" v="1606" actId="1076"/>
        <pc:sldMkLst>
          <pc:docMk/>
          <pc:sldMk cId="2890310457" sldId="259"/>
        </pc:sldMkLst>
        <pc:spChg chg="add del mod">
          <ac:chgData name="Rick McAlister" userId="fad37fcb1da1ebec" providerId="LiveId" clId="{CC2180D3-344B-421C-8A7C-7CF00190F422}" dt="2021-05-18T12:52:56.046" v="1200" actId="478"/>
          <ac:spMkLst>
            <pc:docMk/>
            <pc:sldMk cId="2890310457" sldId="259"/>
            <ac:spMk id="2" creationId="{AEA083FA-6943-4213-9895-8138C41397A9}"/>
          </ac:spMkLst>
        </pc:spChg>
        <pc:spChg chg="add mod">
          <ac:chgData name="Rick McAlister" userId="fad37fcb1da1ebec" providerId="LiveId" clId="{CC2180D3-344B-421C-8A7C-7CF00190F422}" dt="2021-05-18T13:20:43.174" v="1530" actId="12788"/>
          <ac:spMkLst>
            <pc:docMk/>
            <pc:sldMk cId="2890310457" sldId="259"/>
            <ac:spMk id="3" creationId="{74B27652-223F-4C1D-973E-364F1C982E8C}"/>
          </ac:spMkLst>
        </pc:spChg>
        <pc:spChg chg="add mod">
          <ac:chgData name="Rick McAlister" userId="fad37fcb1da1ebec" providerId="LiveId" clId="{CC2180D3-344B-421C-8A7C-7CF00190F422}" dt="2021-05-18T13:20:43.174" v="1530" actId="12788"/>
          <ac:spMkLst>
            <pc:docMk/>
            <pc:sldMk cId="2890310457" sldId="259"/>
            <ac:spMk id="5" creationId="{1599F849-6B29-4419-B33D-FD2512CFC826}"/>
          </ac:spMkLst>
        </pc:spChg>
        <pc:spChg chg="add del mod">
          <ac:chgData name="Rick McAlister" userId="fad37fcb1da1ebec" providerId="LiveId" clId="{CC2180D3-344B-421C-8A7C-7CF00190F422}" dt="2021-05-18T13:06:33.330" v="1398" actId="478"/>
          <ac:spMkLst>
            <pc:docMk/>
            <pc:sldMk cId="2890310457" sldId="259"/>
            <ac:spMk id="6" creationId="{2F9B5A10-046B-4B23-B03A-09D830E5EFBE}"/>
          </ac:spMkLst>
        </pc:spChg>
        <pc:spChg chg="add mod">
          <ac:chgData name="Rick McAlister" userId="fad37fcb1da1ebec" providerId="LiveId" clId="{CC2180D3-344B-421C-8A7C-7CF00190F422}" dt="2021-05-18T13:28:49.771" v="1606" actId="1076"/>
          <ac:spMkLst>
            <pc:docMk/>
            <pc:sldMk cId="2890310457" sldId="259"/>
            <ac:spMk id="7" creationId="{08FC2AA0-5597-47A2-8986-200A0EA249CB}"/>
          </ac:spMkLst>
        </pc:spChg>
        <pc:spChg chg="add mod">
          <ac:chgData name="Rick McAlister" userId="fad37fcb1da1ebec" providerId="LiveId" clId="{CC2180D3-344B-421C-8A7C-7CF00190F422}" dt="2021-05-18T13:23:08.216" v="1537" actId="1076"/>
          <ac:spMkLst>
            <pc:docMk/>
            <pc:sldMk cId="2890310457" sldId="259"/>
            <ac:spMk id="8" creationId="{EF26EE1A-3B51-471B-B67D-8905870ACFAF}"/>
          </ac:spMkLst>
        </pc:spChg>
        <pc:spChg chg="add mod">
          <ac:chgData name="Rick McAlister" userId="fad37fcb1da1ebec" providerId="LiveId" clId="{CC2180D3-344B-421C-8A7C-7CF00190F422}" dt="2021-05-18T13:26:22.971" v="1570" actId="1076"/>
          <ac:spMkLst>
            <pc:docMk/>
            <pc:sldMk cId="2890310457" sldId="259"/>
            <ac:spMk id="20" creationId="{A6177C19-C6A5-471B-808E-5CC3D68440B0}"/>
          </ac:spMkLst>
        </pc:spChg>
        <pc:spChg chg="add mod">
          <ac:chgData name="Rick McAlister" userId="fad37fcb1da1ebec" providerId="LiveId" clId="{CC2180D3-344B-421C-8A7C-7CF00190F422}" dt="2021-05-18T13:20:43.174" v="1530" actId="12788"/>
          <ac:spMkLst>
            <pc:docMk/>
            <pc:sldMk cId="2890310457" sldId="259"/>
            <ac:spMk id="22" creationId="{9971AA59-8313-4A9F-8461-264F182E7029}"/>
          </ac:spMkLst>
        </pc:spChg>
        <pc:spChg chg="add mod">
          <ac:chgData name="Rick McAlister" userId="fad37fcb1da1ebec" providerId="LiveId" clId="{CC2180D3-344B-421C-8A7C-7CF00190F422}" dt="2021-05-18T13:19:56.182" v="1529" actId="12788"/>
          <ac:spMkLst>
            <pc:docMk/>
            <pc:sldMk cId="2890310457" sldId="259"/>
            <ac:spMk id="23" creationId="{1737352A-9118-4836-9213-8E0301AFE3EE}"/>
          </ac:spMkLst>
        </pc:spChg>
        <pc:spChg chg="add mod">
          <ac:chgData name="Rick McAlister" userId="fad37fcb1da1ebec" providerId="LiveId" clId="{CC2180D3-344B-421C-8A7C-7CF00190F422}" dt="2021-05-18T13:24:15.142" v="1552" actId="1076"/>
          <ac:spMkLst>
            <pc:docMk/>
            <pc:sldMk cId="2890310457" sldId="259"/>
            <ac:spMk id="24" creationId="{44DE0B47-DC1A-46F0-AD89-5B5DAD211E0F}"/>
          </ac:spMkLst>
        </pc:spChg>
        <pc:spChg chg="add del mod">
          <ac:chgData name="Rick McAlister" userId="fad37fcb1da1ebec" providerId="LiveId" clId="{CC2180D3-344B-421C-8A7C-7CF00190F422}" dt="2021-05-18T13:10:23.640" v="1433" actId="478"/>
          <ac:spMkLst>
            <pc:docMk/>
            <pc:sldMk cId="2890310457" sldId="259"/>
            <ac:spMk id="29" creationId="{B92FE7F9-FE30-44D0-A2F4-530E1C716213}"/>
          </ac:spMkLst>
        </pc:spChg>
        <pc:spChg chg="add mod">
          <ac:chgData name="Rick McAlister" userId="fad37fcb1da1ebec" providerId="LiveId" clId="{CC2180D3-344B-421C-8A7C-7CF00190F422}" dt="2021-05-18T13:15:45.994" v="1484" actId="1076"/>
          <ac:spMkLst>
            <pc:docMk/>
            <pc:sldMk cId="2890310457" sldId="259"/>
            <ac:spMk id="38" creationId="{72254EA7-7B90-4D0E-B9E1-6F721DD402F1}"/>
          </ac:spMkLst>
        </pc:spChg>
        <pc:spChg chg="add mod">
          <ac:chgData name="Rick McAlister" userId="fad37fcb1da1ebec" providerId="LiveId" clId="{CC2180D3-344B-421C-8A7C-7CF00190F422}" dt="2021-05-18T13:15:32.349" v="1483" actId="207"/>
          <ac:spMkLst>
            <pc:docMk/>
            <pc:sldMk cId="2890310457" sldId="259"/>
            <ac:spMk id="39" creationId="{6D8C63B0-365E-4348-90FB-B0B49773630F}"/>
          </ac:spMkLst>
        </pc:spChg>
        <pc:spChg chg="add del mod">
          <ac:chgData name="Rick McAlister" userId="fad37fcb1da1ebec" providerId="LiveId" clId="{CC2180D3-344B-421C-8A7C-7CF00190F422}" dt="2021-05-18T13:19:31.860" v="1524" actId="478"/>
          <ac:spMkLst>
            <pc:docMk/>
            <pc:sldMk cId="2890310457" sldId="259"/>
            <ac:spMk id="53" creationId="{343B5AAD-D0EE-4665-8D5C-31B36AD19D30}"/>
          </ac:spMkLst>
        </pc:spChg>
        <pc:spChg chg="add mod">
          <ac:chgData name="Rick McAlister" userId="fad37fcb1da1ebec" providerId="LiveId" clId="{CC2180D3-344B-421C-8A7C-7CF00190F422}" dt="2021-05-18T13:26:13.829" v="1569" actId="255"/>
          <ac:spMkLst>
            <pc:docMk/>
            <pc:sldMk cId="2890310457" sldId="259"/>
            <ac:spMk id="79" creationId="{258D4CD1-D126-4E7F-AE10-CE5C3734520F}"/>
          </ac:spMkLst>
        </pc:spChg>
        <pc:picChg chg="del">
          <ac:chgData name="Rick McAlister" userId="fad37fcb1da1ebec" providerId="LiveId" clId="{CC2180D3-344B-421C-8A7C-7CF00190F422}" dt="2021-05-18T12:43:57.197" v="1056" actId="478"/>
          <ac:picMkLst>
            <pc:docMk/>
            <pc:sldMk cId="2890310457" sldId="259"/>
            <ac:picMk id="4" creationId="{30918347-4CDE-4FAF-B05B-6A6333096C41}"/>
          </ac:picMkLst>
        </pc:picChg>
        <pc:cxnChg chg="add mod">
          <ac:chgData name="Rick McAlister" userId="fad37fcb1da1ebec" providerId="LiveId" clId="{CC2180D3-344B-421C-8A7C-7CF00190F422}" dt="2021-05-18T13:28:06.948" v="1597" actId="14100"/>
          <ac:cxnSpMkLst>
            <pc:docMk/>
            <pc:sldMk cId="2890310457" sldId="259"/>
            <ac:cxnSpMk id="10" creationId="{309FDEEF-7949-47F3-9B15-F58030688A51}"/>
          </ac:cxnSpMkLst>
        </pc:cxnChg>
        <pc:cxnChg chg="add mod">
          <ac:chgData name="Rick McAlister" userId="fad37fcb1da1ebec" providerId="LiveId" clId="{CC2180D3-344B-421C-8A7C-7CF00190F422}" dt="2021-05-18T13:22:34.401" v="1534" actId="14100"/>
          <ac:cxnSpMkLst>
            <pc:docMk/>
            <pc:sldMk cId="2890310457" sldId="259"/>
            <ac:cxnSpMk id="13" creationId="{42ED177B-8BE3-4E40-8AB1-955A83DBB763}"/>
          </ac:cxnSpMkLst>
        </pc:cxnChg>
        <pc:cxnChg chg="add mod">
          <ac:chgData name="Rick McAlister" userId="fad37fcb1da1ebec" providerId="LiveId" clId="{CC2180D3-344B-421C-8A7C-7CF00190F422}" dt="2021-05-18T13:28:47.434" v="1605" actId="14100"/>
          <ac:cxnSpMkLst>
            <pc:docMk/>
            <pc:sldMk cId="2890310457" sldId="259"/>
            <ac:cxnSpMk id="16" creationId="{015B70AB-D916-4A26-A7A3-0035C3B9FFA5}"/>
          </ac:cxnSpMkLst>
        </pc:cxnChg>
        <pc:cxnChg chg="add mod">
          <ac:chgData name="Rick McAlister" userId="fad37fcb1da1ebec" providerId="LiveId" clId="{CC2180D3-344B-421C-8A7C-7CF00190F422}" dt="2021-05-18T13:28:29.171" v="1603" actId="14100"/>
          <ac:cxnSpMkLst>
            <pc:docMk/>
            <pc:sldMk cId="2890310457" sldId="259"/>
            <ac:cxnSpMk id="19" creationId="{9A905CF4-F3DC-47A9-90DD-BE82C685CBD3}"/>
          </ac:cxnSpMkLst>
        </pc:cxnChg>
        <pc:cxnChg chg="add mod">
          <ac:chgData name="Rick McAlister" userId="fad37fcb1da1ebec" providerId="LiveId" clId="{CC2180D3-344B-421C-8A7C-7CF00190F422}" dt="2021-05-18T13:26:22.971" v="1570" actId="1076"/>
          <ac:cxnSpMkLst>
            <pc:docMk/>
            <pc:sldMk cId="2890310457" sldId="259"/>
            <ac:cxnSpMk id="21" creationId="{B314748C-AD82-412A-B390-3F2D766E81ED}"/>
          </ac:cxnSpMkLst>
        </pc:cxnChg>
        <pc:cxnChg chg="add mod">
          <ac:chgData name="Rick McAlister" userId="fad37fcb1da1ebec" providerId="LiveId" clId="{CC2180D3-344B-421C-8A7C-7CF00190F422}" dt="2021-05-18T13:20:43.174" v="1530" actId="12788"/>
          <ac:cxnSpMkLst>
            <pc:docMk/>
            <pc:sldMk cId="2890310457" sldId="259"/>
            <ac:cxnSpMk id="45" creationId="{2AB79A91-E1D4-43F0-99C8-98B866338C34}"/>
          </ac:cxnSpMkLst>
        </pc:cxnChg>
        <pc:cxnChg chg="add mod">
          <ac:chgData name="Rick McAlister" userId="fad37fcb1da1ebec" providerId="LiveId" clId="{CC2180D3-344B-421C-8A7C-7CF00190F422}" dt="2021-05-18T13:24:15.142" v="1552" actId="1076"/>
          <ac:cxnSpMkLst>
            <pc:docMk/>
            <pc:sldMk cId="2890310457" sldId="259"/>
            <ac:cxnSpMk id="46" creationId="{C9795346-9D20-4144-BF0D-4A07539AD6E3}"/>
          </ac:cxnSpMkLst>
        </pc:cxnChg>
        <pc:cxnChg chg="add mod">
          <ac:chgData name="Rick McAlister" userId="fad37fcb1da1ebec" providerId="LiveId" clId="{CC2180D3-344B-421C-8A7C-7CF00190F422}" dt="2021-05-18T13:26:31.110" v="1573" actId="14100"/>
          <ac:cxnSpMkLst>
            <pc:docMk/>
            <pc:sldMk cId="2890310457" sldId="259"/>
            <ac:cxnSpMk id="49" creationId="{47EEBB6E-9D75-4F07-8FE3-FA97A556B929}"/>
          </ac:cxnSpMkLst>
        </pc:cxnChg>
        <pc:cxnChg chg="add del mod">
          <ac:chgData name="Rick McAlister" userId="fad37fcb1da1ebec" providerId="LiveId" clId="{CC2180D3-344B-421C-8A7C-7CF00190F422}" dt="2021-05-18T13:23:24.604" v="1539" actId="478"/>
          <ac:cxnSpMkLst>
            <pc:docMk/>
            <pc:sldMk cId="2890310457" sldId="259"/>
            <ac:cxnSpMk id="54" creationId="{36503B64-EE8F-453B-A2CE-991D9EA995A7}"/>
          </ac:cxnSpMkLst>
        </pc:cxnChg>
        <pc:cxnChg chg="add mod">
          <ac:chgData name="Rick McAlister" userId="fad37fcb1da1ebec" providerId="LiveId" clId="{CC2180D3-344B-421C-8A7C-7CF00190F422}" dt="2021-05-18T13:26:22.971" v="1570" actId="1076"/>
          <ac:cxnSpMkLst>
            <pc:docMk/>
            <pc:sldMk cId="2890310457" sldId="259"/>
            <ac:cxnSpMk id="63" creationId="{B2D16670-EA28-4CB4-9E7F-35ECCF4A8511}"/>
          </ac:cxnSpMkLst>
        </pc:cxnChg>
        <pc:cxnChg chg="add mod">
          <ac:chgData name="Rick McAlister" userId="fad37fcb1da1ebec" providerId="LiveId" clId="{CC2180D3-344B-421C-8A7C-7CF00190F422}" dt="2021-05-18T13:26:22.971" v="1570" actId="1076"/>
          <ac:cxnSpMkLst>
            <pc:docMk/>
            <pc:sldMk cId="2890310457" sldId="259"/>
            <ac:cxnSpMk id="66" creationId="{78F01A67-7497-4A28-9CDB-6ED959DE3DBD}"/>
          </ac:cxnSpMkLst>
        </pc:cxnChg>
        <pc:cxnChg chg="add mod">
          <ac:chgData name="Rick McAlister" userId="fad37fcb1da1ebec" providerId="LiveId" clId="{CC2180D3-344B-421C-8A7C-7CF00190F422}" dt="2021-05-18T13:24:30.149" v="1555" actId="14100"/>
          <ac:cxnSpMkLst>
            <pc:docMk/>
            <pc:sldMk cId="2890310457" sldId="259"/>
            <ac:cxnSpMk id="69" creationId="{7A1DBCA0-4CAE-4518-BE02-EDCE2E1E3811}"/>
          </ac:cxnSpMkLst>
        </pc:cxnChg>
        <pc:cxnChg chg="add mod">
          <ac:chgData name="Rick McAlister" userId="fad37fcb1da1ebec" providerId="LiveId" clId="{CC2180D3-344B-421C-8A7C-7CF00190F422}" dt="2021-05-18T13:26:57.882" v="1581" actId="14100"/>
          <ac:cxnSpMkLst>
            <pc:docMk/>
            <pc:sldMk cId="2890310457" sldId="259"/>
            <ac:cxnSpMk id="84" creationId="{CB2865ED-B200-4C76-9856-F03FFD8150F1}"/>
          </ac:cxnSpMkLst>
        </pc:cxnChg>
        <pc:cxnChg chg="add mod">
          <ac:chgData name="Rick McAlister" userId="fad37fcb1da1ebec" providerId="LiveId" clId="{CC2180D3-344B-421C-8A7C-7CF00190F422}" dt="2021-05-18T13:27:10.968" v="1586" actId="14100"/>
          <ac:cxnSpMkLst>
            <pc:docMk/>
            <pc:sldMk cId="2890310457" sldId="259"/>
            <ac:cxnSpMk id="91" creationId="{693378E3-B938-4E0F-A5EC-EC819B92A8C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1D17-CE02-4AEB-A314-1019B2365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475E7-4648-42A9-9338-8FE4AAAD8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58AB-7C7B-4A49-88A1-CB6870BA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CDD1-BE50-441E-A901-96146D34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0ECE-5C4E-40B6-8D1C-99B9F3DD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8FC9-093B-44B7-B2F5-DCE2BB9C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57BDB-1B9F-44EA-8B84-73CD4E708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665E-2B9B-43C6-BCA5-6DE0A859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EB7D-375B-4E45-98C9-22A5D7F8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F83A-B6FE-4CE7-B937-05E4288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7A42A-3EF9-493F-80B7-A43DA34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20B4-9346-4DB2-8FA2-6A534288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10C3-19DA-41CA-A7C9-A351FDBD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80ED-F171-4B5B-AF57-B53319F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87BB-FCBB-4D05-88F5-14C27801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4937-FD33-4AA9-B6C7-8C02D95C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13A7-5A6C-400E-BF6C-F4A69C04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82CA-E2FE-47E1-AF11-C32CF462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ECA8-271B-48C7-AD6F-5EF91149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5581-275A-4E50-84E7-DCE82A9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2BEA-1E72-467E-A829-7E3A0E1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E168F-175A-4274-A028-4371950B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D8118-320A-4C2D-8FF8-06176540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C024-7089-43B7-B112-266A54EE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24A0-DC78-454E-8F52-E1869B15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0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ECD-D9A0-48E9-BEFA-6CF88D36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FD32-4F7A-41EC-BC52-A9354A8F6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D1A29-E320-4572-99E2-88DEB891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E1397-EFD0-416E-8DEB-8290E2D0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FA79-0974-4A17-80A6-1B6BD71A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32E34-6342-4F5E-BDDA-533188D3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2EC5-BBCE-454F-9A84-8E5827B1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7028-0F06-4A0A-8590-300635AE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E4881-53B8-4D20-9D7C-0402208D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788C1-5F8B-483F-86AB-54C655C2B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49543-0822-4CB7-8B05-E17DDFDE3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9C9FC-C9FA-4767-8A68-439846F3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48D0E-1DDB-4DCC-8000-65A16EC9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19404-46B2-473D-930A-E2ECDC2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8311-0126-46F9-A4A3-48C946B1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E957A-AD8F-482A-8660-1CFE448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03039-46DF-4FDA-B693-5A2F702C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E0E4-EEBD-487E-901B-1FDFDD4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1DB2D-3F4B-4A11-9340-BAE7062A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ACC58-40FE-473A-A622-438FF421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0E25F-21DF-4C9A-9702-80E64C7D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ACB7-3EF7-4962-ACE3-18A3A093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2D1A-D894-49BF-B3B6-FC9172D1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690-5C27-4E83-9F82-170C4D9E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A8A6-D1A9-4096-B70A-EFCEA1A4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C9E56-4501-4D1E-9A1B-CA2D2A8A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0DCF-FD57-436E-AD95-82B5C9C4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ABA2-E04D-4D34-914B-38820C42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B5DAA-02C2-4AED-BDB8-E50E8E70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D5D97-97F9-4183-8DA3-CA44F285B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C0FC-9475-49A9-8265-6C36019C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30A8-F46D-48D7-AB7E-38211C74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E3B4-A2DD-4AFB-AED5-9E84D63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2D712-19DD-4E77-9B68-2F1BAC9A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AE33-891B-4CCB-9D93-8DE018D3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A0E2-6B38-46CB-9BE9-AC54BCBA4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CF3C-4A0D-4637-8D0F-A75E6B068A0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5BAC-CDED-4B44-AC4D-CBD58B9BE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2E64-AF33-4BEB-98F9-B1354447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54C3317-54A0-4A97-9DC2-AF6421FE5B42}"/>
              </a:ext>
            </a:extLst>
          </p:cNvPr>
          <p:cNvSpPr/>
          <p:nvPr/>
        </p:nvSpPr>
        <p:spPr>
          <a:xfrm>
            <a:off x="3487794" y="2581275"/>
            <a:ext cx="926640" cy="1619249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BB5720A-82C5-4BD5-B7FF-33485E19896E}"/>
              </a:ext>
            </a:extLst>
          </p:cNvPr>
          <p:cNvSpPr/>
          <p:nvPr/>
        </p:nvSpPr>
        <p:spPr>
          <a:xfrm>
            <a:off x="4575697" y="2581275"/>
            <a:ext cx="1068940" cy="161925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Results Parsing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B41F048-F280-4462-99B6-3AA2806EB308}"/>
              </a:ext>
            </a:extLst>
          </p:cNvPr>
          <p:cNvSpPr/>
          <p:nvPr/>
        </p:nvSpPr>
        <p:spPr>
          <a:xfrm>
            <a:off x="3489738" y="3103881"/>
            <a:ext cx="2156844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MPC Manager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23EB3C8-DDFF-48F7-AA6F-5162B4695F58}"/>
              </a:ext>
            </a:extLst>
          </p:cNvPr>
          <p:cNvSpPr/>
          <p:nvPr/>
        </p:nvSpPr>
        <p:spPr>
          <a:xfrm>
            <a:off x="455551" y="3071757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CNEOS Scout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2F28DA4-4130-4E8E-87C5-5B279AF69ED2}"/>
              </a:ext>
            </a:extLst>
          </p:cNvPr>
          <p:cNvSpPr/>
          <p:nvPr/>
        </p:nvSpPr>
        <p:spPr>
          <a:xfrm>
            <a:off x="6702211" y="1893125"/>
            <a:ext cx="1231133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Targeting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67E03E8-31CA-470D-BAB7-F11DD786A333}"/>
              </a:ext>
            </a:extLst>
          </p:cNvPr>
          <p:cNvSpPr/>
          <p:nvPr/>
        </p:nvSpPr>
        <p:spPr>
          <a:xfrm>
            <a:off x="9666671" y="357188"/>
            <a:ext cx="1876468" cy="577597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TheSkyX</a:t>
            </a:r>
            <a:endParaRPr lang="en-US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7209702-6A9C-4F7D-A9D8-51EA3358BAE2}"/>
              </a:ext>
            </a:extLst>
          </p:cNvPr>
          <p:cNvSpPr/>
          <p:nvPr/>
        </p:nvSpPr>
        <p:spPr>
          <a:xfrm>
            <a:off x="2297169" y="3045634"/>
            <a:ext cx="1090401" cy="502722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A54C32DD-9C13-467E-8869-47857F13E10F}"/>
              </a:ext>
            </a:extLst>
          </p:cNvPr>
          <p:cNvSpPr/>
          <p:nvPr/>
        </p:nvSpPr>
        <p:spPr>
          <a:xfrm>
            <a:off x="3487794" y="3097880"/>
            <a:ext cx="2156844" cy="45047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Manager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E5186897-C9DE-431D-B352-A9173DFDDF32}"/>
              </a:ext>
            </a:extLst>
          </p:cNvPr>
          <p:cNvSpPr/>
          <p:nvPr/>
        </p:nvSpPr>
        <p:spPr>
          <a:xfrm>
            <a:off x="6702211" y="3416875"/>
            <a:ext cx="1231133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Ephemeris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8A9C9061-ABE6-4937-A661-E44BCABC6300}"/>
              </a:ext>
            </a:extLst>
          </p:cNvPr>
          <p:cNvSpPr/>
          <p:nvPr/>
        </p:nvSpPr>
        <p:spPr>
          <a:xfrm>
            <a:off x="6702211" y="4918555"/>
            <a:ext cx="1231133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Tracking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14BF70D-303D-46A1-90AD-8B514CB898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4637" y="2539619"/>
            <a:ext cx="1057573" cy="7834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Left 31">
            <a:extLst>
              <a:ext uri="{FF2B5EF4-FFF2-40B4-BE49-F238E27FC236}">
                <a16:creationId xmlns:a16="http://schemas.microsoft.com/office/drawing/2014/main" id="{F03E181B-6600-425F-900E-17F31079B936}"/>
              </a:ext>
            </a:extLst>
          </p:cNvPr>
          <p:cNvSpPr/>
          <p:nvPr/>
        </p:nvSpPr>
        <p:spPr>
          <a:xfrm>
            <a:off x="8157105" y="1893125"/>
            <a:ext cx="1318828" cy="64649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CBD7581-DF5D-4EC5-AE3B-CC51BA662F98}"/>
              </a:ext>
            </a:extLst>
          </p:cNvPr>
          <p:cNvSpPr/>
          <p:nvPr/>
        </p:nvSpPr>
        <p:spPr>
          <a:xfrm>
            <a:off x="8265465" y="2539619"/>
            <a:ext cx="1305837" cy="69842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RA/Dec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709CCCB-E01B-4658-88D6-12629B92E384}"/>
              </a:ext>
            </a:extLst>
          </p:cNvPr>
          <p:cNvSpPr/>
          <p:nvPr/>
        </p:nvSpPr>
        <p:spPr>
          <a:xfrm>
            <a:off x="8170096" y="5212330"/>
            <a:ext cx="1305837" cy="70543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dRA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dDec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B571767-1485-4FAD-AF2A-178F3B6C5A1A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>
            <a:off x="5646582" y="3329119"/>
            <a:ext cx="1055629" cy="7342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96B3039-D9CD-446F-8B4E-EDBDDE8684C6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>
            <a:off x="5644638" y="3323118"/>
            <a:ext cx="1057573" cy="22419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06CCF27-5E79-41B9-90C2-0E40945AC4D7}"/>
              </a:ext>
            </a:extLst>
          </p:cNvPr>
          <p:cNvSpPr/>
          <p:nvPr/>
        </p:nvSpPr>
        <p:spPr>
          <a:xfrm>
            <a:off x="6722242" y="401439"/>
            <a:ext cx="1231133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Translation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DDE361C8-1556-4554-843A-7AC7995A04E2}"/>
              </a:ext>
            </a:extLst>
          </p:cNvPr>
          <p:cNvSpPr/>
          <p:nvPr/>
        </p:nvSpPr>
        <p:spPr>
          <a:xfrm>
            <a:off x="8170096" y="763792"/>
            <a:ext cx="1305837" cy="66198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06817CC-E2E8-4A20-AA43-CEB7FF8D740E}"/>
              </a:ext>
            </a:extLst>
          </p:cNvPr>
          <p:cNvCxnSpPr>
            <a:cxnSpLocks/>
            <a:stCxn id="23" idx="1"/>
            <a:endCxn id="44" idx="3"/>
          </p:cNvCxnSpPr>
          <p:nvPr/>
        </p:nvCxnSpPr>
        <p:spPr>
          <a:xfrm rot="10800000" flipV="1">
            <a:off x="5644638" y="1047932"/>
            <a:ext cx="1077604" cy="22751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9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918347-4CDE-4FAF-B05B-6A633309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34" y="2671657"/>
            <a:ext cx="344853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74B27652-223F-4C1D-973E-364F1C982E8C}"/>
              </a:ext>
            </a:extLst>
          </p:cNvPr>
          <p:cNvSpPr/>
          <p:nvPr/>
        </p:nvSpPr>
        <p:spPr>
          <a:xfrm>
            <a:off x="4843622" y="770411"/>
            <a:ext cx="1727838" cy="60119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Target Name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1599F849-6B29-4419-B33D-FD2512CFC826}"/>
              </a:ext>
            </a:extLst>
          </p:cNvPr>
          <p:cNvSpPr/>
          <p:nvPr/>
        </p:nvSpPr>
        <p:spPr>
          <a:xfrm>
            <a:off x="4781455" y="1572229"/>
            <a:ext cx="1852173" cy="60119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Nearest Observatory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08FC2AA0-5597-47A2-8986-200A0EA249CB}"/>
              </a:ext>
            </a:extLst>
          </p:cNvPr>
          <p:cNvSpPr/>
          <p:nvPr/>
        </p:nvSpPr>
        <p:spPr>
          <a:xfrm>
            <a:off x="9270963" y="770787"/>
            <a:ext cx="1119776" cy="523034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TheSky64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EF26EE1A-3B51-471B-B67D-8905870ACFAF}"/>
              </a:ext>
            </a:extLst>
          </p:cNvPr>
          <p:cNvSpPr/>
          <p:nvPr/>
        </p:nvSpPr>
        <p:spPr>
          <a:xfrm>
            <a:off x="537976" y="746226"/>
            <a:ext cx="1119776" cy="522625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CNEOS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Scout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9FDEEF-7949-47F3-9B15-F58030688A51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571460" y="1071006"/>
            <a:ext cx="2786853" cy="1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ED177B-8BE3-4E40-8AB1-955A83DBB76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624013" y="1872825"/>
            <a:ext cx="3157442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5B70AB-D916-4A26-A7A3-0035C3B9FFA5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6633628" y="1872825"/>
            <a:ext cx="2681822" cy="874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905CF4-F3DC-47A9-90DD-BE82C685CBD3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560108" y="5226295"/>
            <a:ext cx="2798205" cy="13683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paration 19">
            <a:extLst>
              <a:ext uri="{FF2B5EF4-FFF2-40B4-BE49-F238E27FC236}">
                <a16:creationId xmlns:a16="http://schemas.microsoft.com/office/drawing/2014/main" id="{A6177C19-C6A5-471B-808E-5CC3D68440B0}"/>
              </a:ext>
            </a:extLst>
          </p:cNvPr>
          <p:cNvSpPr/>
          <p:nvPr/>
        </p:nvSpPr>
        <p:spPr>
          <a:xfrm>
            <a:off x="3424230" y="3300019"/>
            <a:ext cx="1748743" cy="60119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Ephemeris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14748C-AD82-412A-B390-3F2D766E81ED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657752" y="3600615"/>
            <a:ext cx="1766478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9971AA59-8313-4A9F-8461-264F182E7029}"/>
              </a:ext>
            </a:extLst>
          </p:cNvPr>
          <p:cNvSpPr/>
          <p:nvPr/>
        </p:nvSpPr>
        <p:spPr>
          <a:xfrm>
            <a:off x="4862693" y="2382345"/>
            <a:ext cx="1689696" cy="6011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Translation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737352A-9118-4836-9213-8E0301AFE3EE}"/>
              </a:ext>
            </a:extLst>
          </p:cNvPr>
          <p:cNvSpPr/>
          <p:nvPr/>
        </p:nvSpPr>
        <p:spPr>
          <a:xfrm>
            <a:off x="3453753" y="4085950"/>
            <a:ext cx="1689696" cy="5914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Sub-minute Interpolation</a:t>
            </a:r>
          </a:p>
        </p:txBody>
      </p:sp>
      <p:sp>
        <p:nvSpPr>
          <p:cNvPr id="24" name="Flowchart: Delay 23">
            <a:extLst>
              <a:ext uri="{FF2B5EF4-FFF2-40B4-BE49-F238E27FC236}">
                <a16:creationId xmlns:a16="http://schemas.microsoft.com/office/drawing/2014/main" id="{44DE0B47-DC1A-46F0-AD89-5B5DAD211E0F}"/>
              </a:ext>
            </a:extLst>
          </p:cNvPr>
          <p:cNvSpPr/>
          <p:nvPr/>
        </p:nvSpPr>
        <p:spPr>
          <a:xfrm>
            <a:off x="4854975" y="4939382"/>
            <a:ext cx="1705133" cy="60119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Iterate Tracking Changes</a:t>
            </a:r>
          </a:p>
        </p:txBody>
      </p:sp>
      <p:sp>
        <p:nvSpPr>
          <p:cNvPr id="38" name="Flowchart: Off-page Connector 37">
            <a:extLst>
              <a:ext uri="{FF2B5EF4-FFF2-40B4-BE49-F238E27FC236}">
                <a16:creationId xmlns:a16="http://schemas.microsoft.com/office/drawing/2014/main" id="{72254EA7-7B90-4D0E-B9E1-6F721DD402F1}"/>
              </a:ext>
            </a:extLst>
          </p:cNvPr>
          <p:cNvSpPr/>
          <p:nvPr/>
        </p:nvSpPr>
        <p:spPr>
          <a:xfrm>
            <a:off x="2387405" y="292663"/>
            <a:ext cx="1114747" cy="477748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Pursue</a:t>
            </a:r>
          </a:p>
        </p:txBody>
      </p:sp>
      <p:sp>
        <p:nvSpPr>
          <p:cNvPr id="39" name="Flowchart: Off-page Connector 38">
            <a:extLst>
              <a:ext uri="{FF2B5EF4-FFF2-40B4-BE49-F238E27FC236}">
                <a16:creationId xmlns:a16="http://schemas.microsoft.com/office/drawing/2014/main" id="{6D8C63B0-365E-4348-90FB-B0B49773630F}"/>
              </a:ext>
            </a:extLst>
          </p:cNvPr>
          <p:cNvSpPr/>
          <p:nvPr/>
        </p:nvSpPr>
        <p:spPr>
          <a:xfrm>
            <a:off x="7642118" y="5975586"/>
            <a:ext cx="1114747" cy="477748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Abort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AB79A91-E1D4-43F0-99C8-98B866338C34}"/>
              </a:ext>
            </a:extLst>
          </p:cNvPr>
          <p:cNvCxnSpPr>
            <a:stCxn id="38" idx="2"/>
            <a:endCxn id="3" idx="1"/>
          </p:cNvCxnSpPr>
          <p:nvPr/>
        </p:nvCxnSpPr>
        <p:spPr>
          <a:xfrm rot="16200000" flipH="1">
            <a:off x="3743902" y="-28713"/>
            <a:ext cx="300596" cy="18988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795346-9D20-4144-BF0D-4A07539AD6E3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 rot="16200000" flipH="1">
            <a:off x="6736011" y="4512104"/>
            <a:ext cx="435013" cy="24919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7EEBB6E-9D75-4F07-8FE3-FA97A556B929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rot="16200000" flipV="1">
            <a:off x="4770875" y="4002714"/>
            <a:ext cx="1338767" cy="5345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D16670-EA28-4CB4-9E7F-35ECCF4A8511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rot="5400000">
            <a:off x="4206232" y="3993580"/>
            <a:ext cx="184740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8F01A67-7497-4A28-9CDB-6ED959DE3DBD}"/>
              </a:ext>
            </a:extLst>
          </p:cNvPr>
          <p:cNvCxnSpPr>
            <a:cxnSpLocks/>
            <a:stCxn id="20" idx="0"/>
            <a:endCxn id="22" idx="2"/>
          </p:cNvCxnSpPr>
          <p:nvPr/>
        </p:nvCxnSpPr>
        <p:spPr>
          <a:xfrm rot="5400000" flipH="1" flipV="1">
            <a:off x="4844830" y="2437309"/>
            <a:ext cx="316483" cy="14089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A1DBCA0-4CAE-4518-BE02-EDCE2E1E3811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4295512" y="4680514"/>
            <a:ext cx="562553" cy="5563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58D4CD1-D126-4E7F-AE10-CE5C3734520F}"/>
              </a:ext>
            </a:extLst>
          </p:cNvPr>
          <p:cNvSpPr txBox="1"/>
          <p:nvPr/>
        </p:nvSpPr>
        <p:spPr>
          <a:xfrm>
            <a:off x="5737066" y="4107960"/>
            <a:ext cx="982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Reload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B2865ED-B200-4C76-9856-F03FFD8150F1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5400000">
            <a:off x="5603080" y="2277882"/>
            <a:ext cx="20892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693378E3-B938-4E0F-A5EC-EC819B92A8CE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5613580" y="1471916"/>
            <a:ext cx="194276" cy="63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1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3B53A4-349B-4E56-BB55-65779CCF18A4}"/>
              </a:ext>
            </a:extLst>
          </p:cNvPr>
          <p:cNvSpPr/>
          <p:nvPr/>
        </p:nvSpPr>
        <p:spPr>
          <a:xfrm>
            <a:off x="8587802" y="560571"/>
            <a:ext cx="3200400" cy="3100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7B2FB8-CFBE-4C6E-8C50-B32E55B74F3B}"/>
              </a:ext>
            </a:extLst>
          </p:cNvPr>
          <p:cNvCxnSpPr>
            <a:cxnSpLocks/>
          </p:cNvCxnSpPr>
          <p:nvPr/>
        </p:nvCxnSpPr>
        <p:spPr>
          <a:xfrm flipH="1">
            <a:off x="3335041" y="2062760"/>
            <a:ext cx="6843712" cy="48241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headEnd type="oval" w="med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78697D-C307-4358-BB61-8FDBFF20A6DC}"/>
              </a:ext>
            </a:extLst>
          </p:cNvPr>
          <p:cNvCxnSpPr>
            <a:cxnSpLocks/>
          </p:cNvCxnSpPr>
          <p:nvPr/>
        </p:nvCxnSpPr>
        <p:spPr>
          <a:xfrm flipH="1">
            <a:off x="3378866" y="1138767"/>
            <a:ext cx="5526599" cy="971998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headEnd type="oval" w="med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2BBC98-21BF-40D3-ABDF-B72C24DFC997}"/>
              </a:ext>
            </a:extLst>
          </p:cNvPr>
          <p:cNvCxnSpPr>
            <a:cxnSpLocks/>
          </p:cNvCxnSpPr>
          <p:nvPr/>
        </p:nvCxnSpPr>
        <p:spPr>
          <a:xfrm>
            <a:off x="8942776" y="1143847"/>
            <a:ext cx="1241652" cy="893425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headEnd type="oval" w="med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575EFD-CACA-4FB4-91F6-4C821308BD97}"/>
              </a:ext>
            </a:extLst>
          </p:cNvPr>
          <p:cNvCxnSpPr>
            <a:cxnSpLocks/>
          </p:cNvCxnSpPr>
          <p:nvPr/>
        </p:nvCxnSpPr>
        <p:spPr>
          <a:xfrm>
            <a:off x="8943332" y="1141502"/>
            <a:ext cx="5729" cy="94143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headEnd type="oval" w="med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EB324D-BC6E-41AA-B677-849C6CCB97FD}"/>
              </a:ext>
            </a:extLst>
          </p:cNvPr>
          <p:cNvSpPr/>
          <p:nvPr/>
        </p:nvSpPr>
        <p:spPr>
          <a:xfrm>
            <a:off x="8961701" y="1881487"/>
            <a:ext cx="170220" cy="18644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F41EBB94-8AF1-4AD5-BCEF-A3B5B172014D}"/>
              </a:ext>
            </a:extLst>
          </p:cNvPr>
          <p:cNvSpPr/>
          <p:nvPr/>
        </p:nvSpPr>
        <p:spPr>
          <a:xfrm rot="410400">
            <a:off x="4474893" y="1904190"/>
            <a:ext cx="60311" cy="453976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B67B56BA-4E54-4906-A424-88860CFFE9F2}"/>
              </a:ext>
            </a:extLst>
          </p:cNvPr>
          <p:cNvSpPr/>
          <p:nvPr/>
        </p:nvSpPr>
        <p:spPr>
          <a:xfrm rot="12576518">
            <a:off x="9840984" y="1582104"/>
            <a:ext cx="95036" cy="489113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1AA1A-194B-433F-8BC8-50BA5C60A0F5}"/>
              </a:ext>
            </a:extLst>
          </p:cNvPr>
          <p:cNvSpPr txBox="1"/>
          <p:nvPr/>
        </p:nvSpPr>
        <p:spPr>
          <a:xfrm flipH="1">
            <a:off x="9531225" y="1242885"/>
            <a:ext cx="43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04FAF1-AE02-4084-AA46-C24F9B058E78}"/>
              </a:ext>
            </a:extLst>
          </p:cNvPr>
          <p:cNvSpPr txBox="1"/>
          <p:nvPr/>
        </p:nvSpPr>
        <p:spPr>
          <a:xfrm flipH="1">
            <a:off x="10157185" y="2041675"/>
            <a:ext cx="5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00DFD-5FA6-4099-9F1B-ADDE37913124}"/>
              </a:ext>
            </a:extLst>
          </p:cNvPr>
          <p:cNvSpPr txBox="1"/>
          <p:nvPr/>
        </p:nvSpPr>
        <p:spPr>
          <a:xfrm flipH="1">
            <a:off x="2887480" y="1902214"/>
            <a:ext cx="3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8BD9D2-2016-4467-A1B1-484A9FA2550F}"/>
              </a:ext>
            </a:extLst>
          </p:cNvPr>
          <p:cNvSpPr txBox="1"/>
          <p:nvPr/>
        </p:nvSpPr>
        <p:spPr>
          <a:xfrm flipH="1">
            <a:off x="7076393" y="519346"/>
            <a:ext cx="192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Observatory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615A88-B004-4736-9296-1E28A2E24404}"/>
              </a:ext>
            </a:extLst>
          </p:cNvPr>
          <p:cNvSpPr txBox="1"/>
          <p:nvPr/>
        </p:nvSpPr>
        <p:spPr>
          <a:xfrm flipH="1">
            <a:off x="8678911" y="2064311"/>
            <a:ext cx="2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A4D580-9F70-4F0B-B269-6B50D60288EA}"/>
                  </a:ext>
                </a:extLst>
              </p:cNvPr>
              <p:cNvSpPr txBox="1"/>
              <p:nvPr/>
            </p:nvSpPr>
            <p:spPr>
              <a:xfrm>
                <a:off x="564984" y="3243016"/>
                <a:ext cx="4109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𝑁𝐵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A4D580-9F70-4F0B-B269-6B50D6028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4" y="3243016"/>
                <a:ext cx="4109971" cy="276999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B2E8C3C-E408-4C6F-8BC8-DB421DF1AEFD}"/>
              </a:ext>
            </a:extLst>
          </p:cNvPr>
          <p:cNvSpPr/>
          <p:nvPr/>
        </p:nvSpPr>
        <p:spPr>
          <a:xfrm>
            <a:off x="9414552" y="665546"/>
            <a:ext cx="106330" cy="118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CABB56-A01B-446A-BA14-4BE3818877B5}"/>
                  </a:ext>
                </a:extLst>
              </p:cNvPr>
              <p:cNvSpPr txBox="1"/>
              <p:nvPr/>
            </p:nvSpPr>
            <p:spPr>
              <a:xfrm>
                <a:off x="564984" y="3656035"/>
                <a:ext cx="311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𝐿𝑎𝑡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CABB56-A01B-446A-BA14-4BE381887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4" y="3656035"/>
                <a:ext cx="3111365" cy="276999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A0DAB9-03D4-4B8A-91DA-B4FDA695A2D0}"/>
                  </a:ext>
                </a:extLst>
              </p:cNvPr>
              <p:cNvSpPr txBox="1"/>
              <p:nvPr/>
            </p:nvSpPr>
            <p:spPr>
              <a:xfrm>
                <a:off x="564984" y="2829997"/>
                <a:ext cx="22208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A0DAB9-03D4-4B8A-91DA-B4FDA695A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4" y="2829997"/>
                <a:ext cx="2220864" cy="276999"/>
              </a:xfrm>
              <a:prstGeom prst="rect">
                <a:avLst/>
              </a:prstGeom>
              <a:blipFill>
                <a:blip r:embed="rId4"/>
                <a:stretch>
                  <a:fillRect l="-10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43CEB4-4A1D-4B11-A90A-1AD5F61E4344}"/>
                  </a:ext>
                </a:extLst>
              </p:cNvPr>
              <p:cNvSpPr txBox="1"/>
              <p:nvPr/>
            </p:nvSpPr>
            <p:spPr>
              <a:xfrm>
                <a:off x="618423" y="2433643"/>
                <a:ext cx="22208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43CEB4-4A1D-4B11-A90A-1AD5F61E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23" y="2433643"/>
                <a:ext cx="2220864" cy="276999"/>
              </a:xfrm>
              <a:prstGeom prst="rect">
                <a:avLst/>
              </a:prstGeom>
              <a:blipFill>
                <a:blip r:embed="rId5"/>
                <a:stretch>
                  <a:fillRect l="-35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AFECA7-1182-4987-BBD2-815A8824D29F}"/>
                  </a:ext>
                </a:extLst>
              </p:cNvPr>
              <p:cNvSpPr txBox="1"/>
              <p:nvPr/>
            </p:nvSpPr>
            <p:spPr>
              <a:xfrm>
                <a:off x="4717999" y="1877858"/>
                <a:ext cx="3847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𝐷𝑒𝑐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AFECA7-1182-4987-BBD2-815A8824D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999" y="1877858"/>
                <a:ext cx="384785" cy="184666"/>
              </a:xfrm>
              <a:prstGeom prst="rect">
                <a:avLst/>
              </a:prstGeom>
              <a:blipFill>
                <a:blip r:embed="rId6"/>
                <a:stretch>
                  <a:fillRect l="-9524" r="-793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B1F538-A03C-4B12-8580-A004207F70A5}"/>
                  </a:ext>
                </a:extLst>
              </p:cNvPr>
              <p:cNvSpPr txBox="1"/>
              <p:nvPr/>
            </p:nvSpPr>
            <p:spPr>
              <a:xfrm>
                <a:off x="9374099" y="1780890"/>
                <a:ext cx="3580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B1F538-A03C-4B12-8580-A004207F7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099" y="1780890"/>
                <a:ext cx="358047" cy="184666"/>
              </a:xfrm>
              <a:prstGeom prst="rect">
                <a:avLst/>
              </a:prstGeom>
              <a:blipFill>
                <a:blip r:embed="rId7"/>
                <a:stretch>
                  <a:fillRect l="-10345" r="-1034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7FFA8-12D6-427E-8024-D0BCBA62AD3D}"/>
                  </a:ext>
                </a:extLst>
              </p:cNvPr>
              <p:cNvSpPr txBox="1"/>
              <p:nvPr/>
            </p:nvSpPr>
            <p:spPr>
              <a:xfrm flipH="1">
                <a:off x="8824126" y="800704"/>
                <a:ext cx="2117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7FFA8-12D6-427E-8024-D0BCBA62A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24126" y="800704"/>
                <a:ext cx="211709" cy="276999"/>
              </a:xfrm>
              <a:prstGeom prst="rect">
                <a:avLst/>
              </a:prstGeom>
              <a:blipFill>
                <a:blip r:embed="rId8"/>
                <a:stretch>
                  <a:fillRect l="-38235" r="-3529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8E008-0120-413E-8F74-E5064707C1B5}"/>
              </a:ext>
            </a:extLst>
          </p:cNvPr>
          <p:cNvGrpSpPr/>
          <p:nvPr/>
        </p:nvGrpSpPr>
        <p:grpSpPr>
          <a:xfrm>
            <a:off x="564984" y="4069054"/>
            <a:ext cx="5926435" cy="563872"/>
            <a:chOff x="572656" y="3958616"/>
            <a:chExt cx="5926435" cy="5638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75DB70D-D0CE-4FD8-A5D9-4EC257CEE606}"/>
                    </a:ext>
                  </a:extLst>
                </p:cNvPr>
                <p:cNvSpPr txBox="1"/>
                <p:nvPr/>
              </p:nvSpPr>
              <p:spPr>
                <a:xfrm>
                  <a:off x="572656" y="3958616"/>
                  <a:ext cx="2613377" cy="5638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𝐷𝑖𝑠𝑡𝑎𝑛𝑐𝑒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𝐷𝑖𝑠𝑡𝑎𝑛𝑐𝑒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𝑁𝐵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75DB70D-D0CE-4FD8-A5D9-4EC257CEE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56" y="3958616"/>
                  <a:ext cx="2613377" cy="56387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7E9931E-C21C-4DC1-A979-F31BCA5E3BAF}"/>
                    </a:ext>
                  </a:extLst>
                </p:cNvPr>
                <p:cNvSpPr txBox="1"/>
                <p:nvPr/>
              </p:nvSpPr>
              <p:spPr>
                <a:xfrm>
                  <a:off x="3391011" y="4102053"/>
                  <a:ext cx="2660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7E9931E-C21C-4DC1-A979-F31BCA5E3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011" y="4102053"/>
                  <a:ext cx="26609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364" r="-11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96A75C8-1B67-4920-BB4D-E418F5657856}"/>
                    </a:ext>
                  </a:extLst>
                </p:cNvPr>
                <p:cNvSpPr txBox="1"/>
                <p:nvPr/>
              </p:nvSpPr>
              <p:spPr>
                <a:xfrm>
                  <a:off x="3862087" y="3961662"/>
                  <a:ext cx="2637004" cy="557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𝐷𝑖𝑠𝑡𝑎𝑛𝑐𝑒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𝐷𝑖𝑠𝑡𝑎𝑛𝑐𝑒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𝑆𝐵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𝑇𝑎𝑛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𝐷𝑒𝑐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96A75C8-1B67-4920-BB4D-E418F5657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087" y="3961662"/>
                  <a:ext cx="2637004" cy="557781"/>
                </a:xfrm>
                <a:prstGeom prst="rect">
                  <a:avLst/>
                </a:prstGeom>
                <a:blipFill>
                  <a:blip r:embed="rId11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5B9E5C-C29C-456B-A585-43E30CA71BE9}"/>
                  </a:ext>
                </a:extLst>
              </p:cNvPr>
              <p:cNvSpPr txBox="1"/>
              <p:nvPr/>
            </p:nvSpPr>
            <p:spPr>
              <a:xfrm>
                <a:off x="564984" y="4768946"/>
                <a:ext cx="4676217" cy="557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𝐷𝑖𝑠𝑡𝑎𝑛𝑐𝑒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𝑇𝑎𝑛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𝐷𝑒𝑐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𝐿𝑎𝑡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5B9E5C-C29C-456B-A585-43E30CA71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4" y="4768946"/>
                <a:ext cx="4676217" cy="5577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36EE4556-6C91-45F2-BBDC-2AE49534AA33}"/>
              </a:ext>
            </a:extLst>
          </p:cNvPr>
          <p:cNvSpPr/>
          <p:nvPr/>
        </p:nvSpPr>
        <p:spPr>
          <a:xfrm>
            <a:off x="8534714" y="2019107"/>
            <a:ext cx="106330" cy="118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658854-2048-46A1-B71B-865B96BAE1C1}"/>
                  </a:ext>
                </a:extLst>
              </p:cNvPr>
              <p:cNvSpPr txBox="1"/>
              <p:nvPr/>
            </p:nvSpPr>
            <p:spPr>
              <a:xfrm flipH="1">
                <a:off x="9338333" y="382496"/>
                <a:ext cx="2117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658854-2048-46A1-B71B-865B96BAE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38333" y="382496"/>
                <a:ext cx="211709" cy="276999"/>
              </a:xfrm>
              <a:prstGeom prst="rect">
                <a:avLst/>
              </a:prstGeom>
              <a:blipFill>
                <a:blip r:embed="rId13"/>
                <a:stretch>
                  <a:fillRect l="-20000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658184F-B1B6-4836-8149-B9060C476044}"/>
              </a:ext>
            </a:extLst>
          </p:cNvPr>
          <p:cNvSpPr txBox="1"/>
          <p:nvPr/>
        </p:nvSpPr>
        <p:spPr>
          <a:xfrm flipH="1">
            <a:off x="8898005" y="207633"/>
            <a:ext cx="59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778842-8530-4FB4-AEC0-BF1EB6DBE56F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430124" y="682948"/>
            <a:ext cx="748629" cy="1379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6A0791-DC54-495F-963C-DB4ECA7A764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347219" y="724961"/>
            <a:ext cx="6067333" cy="1385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47C866-8277-4F30-BBE0-387F6BCE5406}"/>
                  </a:ext>
                </a:extLst>
              </p:cNvPr>
              <p:cNvSpPr txBox="1"/>
              <p:nvPr/>
            </p:nvSpPr>
            <p:spPr>
              <a:xfrm>
                <a:off x="564984" y="5462747"/>
                <a:ext cx="6869573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𝐷𝑒𝑐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𝐿𝑎𝑡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𝐷𝑖𝑠𝑡𝑎𝑛𝑐𝑒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𝐶𝑁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𝐿𝑎𝑡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47C866-8277-4F30-BBE0-387F6BCE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4" y="5462747"/>
                <a:ext cx="6869573" cy="414537"/>
              </a:xfrm>
              <a:prstGeom prst="rect">
                <a:avLst/>
              </a:prstGeom>
              <a:blipFill>
                <a:blip r:embed="rId1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67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103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McAlister</dc:creator>
  <cp:lastModifiedBy>Rick McAlister</cp:lastModifiedBy>
  <cp:revision>4</cp:revision>
  <dcterms:created xsi:type="dcterms:W3CDTF">2021-04-16T18:16:48Z</dcterms:created>
  <dcterms:modified xsi:type="dcterms:W3CDTF">2021-05-19T03:01:56Z</dcterms:modified>
</cp:coreProperties>
</file>