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2180D3-344B-421C-8A7C-7CF00190F422}" v="4" dt="2021-05-13T13:18:59.2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3" d="100"/>
          <a:sy n="63" d="100"/>
        </p:scale>
        <p:origin x="30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k McAlister" userId="fad37fcb1da1ebec" providerId="LiveId" clId="{CC2180D3-344B-421C-8A7C-7CF00190F422}"/>
    <pc:docChg chg="custSel modSld">
      <pc:chgData name="Rick McAlister" userId="fad37fcb1da1ebec" providerId="LiveId" clId="{CC2180D3-344B-421C-8A7C-7CF00190F422}" dt="2021-05-13T13:19:17.706" v="190" actId="14100"/>
      <pc:docMkLst>
        <pc:docMk/>
      </pc:docMkLst>
      <pc:sldChg chg="addSp delSp modSp mod">
        <pc:chgData name="Rick McAlister" userId="fad37fcb1da1ebec" providerId="LiveId" clId="{CC2180D3-344B-421C-8A7C-7CF00190F422}" dt="2021-05-13T13:15:01.836" v="184" actId="20577"/>
        <pc:sldMkLst>
          <pc:docMk/>
          <pc:sldMk cId="2168399988" sldId="256"/>
        </pc:sldMkLst>
        <pc:spChg chg="del">
          <ac:chgData name="Rick McAlister" userId="fad37fcb1da1ebec" providerId="LiveId" clId="{CC2180D3-344B-421C-8A7C-7CF00190F422}" dt="2021-05-13T12:56:49.868" v="65" actId="478"/>
          <ac:spMkLst>
            <pc:docMk/>
            <pc:sldMk cId="2168399988" sldId="256"/>
            <ac:spMk id="4" creationId="{07BABCFB-18DF-409E-8686-0DCF8CF0926D}"/>
          </ac:spMkLst>
        </pc:spChg>
        <pc:spChg chg="del">
          <ac:chgData name="Rick McAlister" userId="fad37fcb1da1ebec" providerId="LiveId" clId="{CC2180D3-344B-421C-8A7C-7CF00190F422}" dt="2021-05-13T12:56:49.868" v="65" actId="478"/>
          <ac:spMkLst>
            <pc:docMk/>
            <pc:sldMk cId="2168399988" sldId="256"/>
            <ac:spMk id="5" creationId="{B84A7159-DF70-48AF-A90F-5DE6A89E048B}"/>
          </ac:spMkLst>
        </pc:spChg>
        <pc:spChg chg="del">
          <ac:chgData name="Rick McAlister" userId="fad37fcb1da1ebec" providerId="LiveId" clId="{CC2180D3-344B-421C-8A7C-7CF00190F422}" dt="2021-05-13T12:56:45.909" v="64" actId="478"/>
          <ac:spMkLst>
            <pc:docMk/>
            <pc:sldMk cId="2168399988" sldId="256"/>
            <ac:spMk id="6" creationId="{8FF31F17-8750-4379-B248-62B955EA87C2}"/>
          </ac:spMkLst>
        </pc:spChg>
        <pc:spChg chg="mod">
          <ac:chgData name="Rick McAlister" userId="fad37fcb1da1ebec" providerId="LiveId" clId="{CC2180D3-344B-421C-8A7C-7CF00190F422}" dt="2021-05-13T13:01:07.921" v="135" actId="1076"/>
          <ac:spMkLst>
            <pc:docMk/>
            <pc:sldMk cId="2168399988" sldId="256"/>
            <ac:spMk id="7" creationId="{FB41F048-F280-4462-99B6-3AA2806EB308}"/>
          </ac:spMkLst>
        </pc:spChg>
        <pc:spChg chg="del">
          <ac:chgData name="Rick McAlister" userId="fad37fcb1da1ebec" providerId="LiveId" clId="{CC2180D3-344B-421C-8A7C-7CF00190F422}" dt="2021-05-13T12:56:13.526" v="50" actId="478"/>
          <ac:spMkLst>
            <pc:docMk/>
            <pc:sldMk cId="2168399988" sldId="256"/>
            <ac:spMk id="8" creationId="{5F2ADC18-E36C-4667-91DE-585F86CC7DF3}"/>
          </ac:spMkLst>
        </pc:spChg>
        <pc:spChg chg="del">
          <ac:chgData name="Rick McAlister" userId="fad37fcb1da1ebec" providerId="LiveId" clId="{CC2180D3-344B-421C-8A7C-7CF00190F422}" dt="2021-05-13T12:56:45.909" v="64" actId="478"/>
          <ac:spMkLst>
            <pc:docMk/>
            <pc:sldMk cId="2168399988" sldId="256"/>
            <ac:spMk id="9" creationId="{DA8E07AF-FF9E-4332-ABE9-8C25D25D8670}"/>
          </ac:spMkLst>
        </pc:spChg>
        <pc:spChg chg="mod">
          <ac:chgData name="Rick McAlister" userId="fad37fcb1da1ebec" providerId="LiveId" clId="{CC2180D3-344B-421C-8A7C-7CF00190F422}" dt="2021-05-13T13:15:01.836" v="184" actId="20577"/>
          <ac:spMkLst>
            <pc:docMk/>
            <pc:sldMk cId="2168399988" sldId="256"/>
            <ac:spMk id="10" creationId="{423EB3C8-DDFF-48F7-AA6F-5162B4695F58}"/>
          </ac:spMkLst>
        </pc:spChg>
        <pc:spChg chg="del mod">
          <ac:chgData name="Rick McAlister" userId="fad37fcb1da1ebec" providerId="LiveId" clId="{CC2180D3-344B-421C-8A7C-7CF00190F422}" dt="2021-05-13T12:55:49.425" v="11" actId="478"/>
          <ac:spMkLst>
            <pc:docMk/>
            <pc:sldMk cId="2168399988" sldId="256"/>
            <ac:spMk id="11" creationId="{F61D3046-6FFB-49F7-B0D4-D3A1CE7F6983}"/>
          </ac:spMkLst>
        </pc:spChg>
        <pc:spChg chg="mod">
          <ac:chgData name="Rick McAlister" userId="fad37fcb1da1ebec" providerId="LiveId" clId="{CC2180D3-344B-421C-8A7C-7CF00190F422}" dt="2021-05-13T13:04:03.958" v="152" actId="14100"/>
          <ac:spMkLst>
            <pc:docMk/>
            <pc:sldMk cId="2168399988" sldId="256"/>
            <ac:spMk id="12" creationId="{454C3317-54A0-4A97-9DC2-AF6421FE5B42}"/>
          </ac:spMkLst>
        </pc:spChg>
        <pc:spChg chg="mod">
          <ac:chgData name="Rick McAlister" userId="fad37fcb1da1ebec" providerId="LiveId" clId="{CC2180D3-344B-421C-8A7C-7CF00190F422}" dt="2021-05-13T13:04:08.746" v="153" actId="14100"/>
          <ac:spMkLst>
            <pc:docMk/>
            <pc:sldMk cId="2168399988" sldId="256"/>
            <ac:spMk id="13" creationId="{4BB5720A-82C5-4BD5-B7FF-33485E19896E}"/>
          </ac:spMkLst>
        </pc:spChg>
        <pc:spChg chg="mod">
          <ac:chgData name="Rick McAlister" userId="fad37fcb1da1ebec" providerId="LiveId" clId="{CC2180D3-344B-421C-8A7C-7CF00190F422}" dt="2021-05-13T13:00:58.216" v="134" actId="1076"/>
          <ac:spMkLst>
            <pc:docMk/>
            <pc:sldMk cId="2168399988" sldId="256"/>
            <ac:spMk id="14" creationId="{62F28DA4-4130-4E8E-87C5-5B279AF69ED2}"/>
          </ac:spMkLst>
        </pc:spChg>
        <pc:spChg chg="mod">
          <ac:chgData name="Rick McAlister" userId="fad37fcb1da1ebec" providerId="LiveId" clId="{CC2180D3-344B-421C-8A7C-7CF00190F422}" dt="2021-05-13T13:06:40.870" v="183" actId="1076"/>
          <ac:spMkLst>
            <pc:docMk/>
            <pc:sldMk cId="2168399988" sldId="256"/>
            <ac:spMk id="15" creationId="{867E03E8-31CA-470D-BAB7-F11DD786A333}"/>
          </ac:spMkLst>
        </pc:spChg>
        <pc:spChg chg="del">
          <ac:chgData name="Rick McAlister" userId="fad37fcb1da1ebec" providerId="LiveId" clId="{CC2180D3-344B-421C-8A7C-7CF00190F422}" dt="2021-05-13T12:56:49.868" v="65" actId="478"/>
          <ac:spMkLst>
            <pc:docMk/>
            <pc:sldMk cId="2168399988" sldId="256"/>
            <ac:spMk id="16" creationId="{D2757244-6A90-4F61-A2B7-076D9A53FA53}"/>
          </ac:spMkLst>
        </pc:spChg>
        <pc:spChg chg="del">
          <ac:chgData name="Rick McAlister" userId="fad37fcb1da1ebec" providerId="LiveId" clId="{CC2180D3-344B-421C-8A7C-7CF00190F422}" dt="2021-05-13T12:56:45.909" v="64" actId="478"/>
          <ac:spMkLst>
            <pc:docMk/>
            <pc:sldMk cId="2168399988" sldId="256"/>
            <ac:spMk id="17" creationId="{A051E575-169B-4FB6-9838-52409E6D5334}"/>
          </ac:spMkLst>
        </pc:spChg>
        <pc:spChg chg="mod">
          <ac:chgData name="Rick McAlister" userId="fad37fcb1da1ebec" providerId="LiveId" clId="{CC2180D3-344B-421C-8A7C-7CF00190F422}" dt="2021-05-13T13:01:07.921" v="135" actId="1076"/>
          <ac:spMkLst>
            <pc:docMk/>
            <pc:sldMk cId="2168399988" sldId="256"/>
            <ac:spMk id="18" creationId="{57209702-6A9C-4F7D-A9D8-51EA3358BAE2}"/>
          </ac:spMkLst>
        </pc:spChg>
        <pc:spChg chg="del">
          <ac:chgData name="Rick McAlister" userId="fad37fcb1da1ebec" providerId="LiveId" clId="{CC2180D3-344B-421C-8A7C-7CF00190F422}" dt="2021-05-13T12:56:11.050" v="49" actId="478"/>
          <ac:spMkLst>
            <pc:docMk/>
            <pc:sldMk cId="2168399988" sldId="256"/>
            <ac:spMk id="19" creationId="{BC877815-9D00-4E23-9D90-ECA0CAA8C083}"/>
          </ac:spMkLst>
        </pc:spChg>
        <pc:spChg chg="add mod">
          <ac:chgData name="Rick McAlister" userId="fad37fcb1da1ebec" providerId="LiveId" clId="{CC2180D3-344B-421C-8A7C-7CF00190F422}" dt="2021-05-13T13:06:29.208" v="182" actId="14100"/>
          <ac:spMkLst>
            <pc:docMk/>
            <pc:sldMk cId="2168399988" sldId="256"/>
            <ac:spMk id="32" creationId="{F03E181B-6600-425F-900E-17F31079B936}"/>
          </ac:spMkLst>
        </pc:spChg>
        <pc:spChg chg="add mod">
          <ac:chgData name="Rick McAlister" userId="fad37fcb1da1ebec" providerId="LiveId" clId="{CC2180D3-344B-421C-8A7C-7CF00190F422}" dt="2021-05-13T13:06:29.208" v="182" actId="14100"/>
          <ac:spMkLst>
            <pc:docMk/>
            <pc:sldMk cId="2168399988" sldId="256"/>
            <ac:spMk id="33" creationId="{DCBD7581-DF5D-4EC5-AE3B-CC51BA662F98}"/>
          </ac:spMkLst>
        </pc:spChg>
        <pc:spChg chg="del">
          <ac:chgData name="Rick McAlister" userId="fad37fcb1da1ebec" providerId="LiveId" clId="{CC2180D3-344B-421C-8A7C-7CF00190F422}" dt="2021-05-13T12:57:38.475" v="73" actId="478"/>
          <ac:spMkLst>
            <pc:docMk/>
            <pc:sldMk cId="2168399988" sldId="256"/>
            <ac:spMk id="35" creationId="{AF6D1696-E754-47B6-A32F-BAB05B047B99}"/>
          </ac:spMkLst>
        </pc:spChg>
        <pc:spChg chg="add mod">
          <ac:chgData name="Rick McAlister" userId="fad37fcb1da1ebec" providerId="LiveId" clId="{CC2180D3-344B-421C-8A7C-7CF00190F422}" dt="2021-05-13T13:00:58.216" v="134" actId="1076"/>
          <ac:spMkLst>
            <pc:docMk/>
            <pc:sldMk cId="2168399988" sldId="256"/>
            <ac:spMk id="36" creationId="{E5186897-C9DE-431D-B352-A9173DFDDF32}"/>
          </ac:spMkLst>
        </pc:spChg>
        <pc:spChg chg="add mod">
          <ac:chgData name="Rick McAlister" userId="fad37fcb1da1ebec" providerId="LiveId" clId="{CC2180D3-344B-421C-8A7C-7CF00190F422}" dt="2021-05-13T13:00:58.216" v="134" actId="1076"/>
          <ac:spMkLst>
            <pc:docMk/>
            <pc:sldMk cId="2168399988" sldId="256"/>
            <ac:spMk id="37" creationId="{8A9C9061-ABE6-4937-A661-E44BCABC6300}"/>
          </ac:spMkLst>
        </pc:spChg>
        <pc:spChg chg="del">
          <ac:chgData name="Rick McAlister" userId="fad37fcb1da1ebec" providerId="LiveId" clId="{CC2180D3-344B-421C-8A7C-7CF00190F422}" dt="2021-05-13T12:59:26.520" v="109" actId="478"/>
          <ac:spMkLst>
            <pc:docMk/>
            <pc:sldMk cId="2168399988" sldId="256"/>
            <ac:spMk id="39" creationId="{F49A1C26-4D20-495D-87E4-513779DD3129}"/>
          </ac:spMkLst>
        </pc:spChg>
        <pc:spChg chg="del">
          <ac:chgData name="Rick McAlister" userId="fad37fcb1da1ebec" providerId="LiveId" clId="{CC2180D3-344B-421C-8A7C-7CF00190F422}" dt="2021-05-13T12:56:49.868" v="65" actId="478"/>
          <ac:spMkLst>
            <pc:docMk/>
            <pc:sldMk cId="2168399988" sldId="256"/>
            <ac:spMk id="42" creationId="{51C8D325-32C1-450F-82DC-46377341B5EC}"/>
          </ac:spMkLst>
        </pc:spChg>
        <pc:spChg chg="del">
          <ac:chgData name="Rick McAlister" userId="fad37fcb1da1ebec" providerId="LiveId" clId="{CC2180D3-344B-421C-8A7C-7CF00190F422}" dt="2021-05-13T12:56:45.909" v="64" actId="478"/>
          <ac:spMkLst>
            <pc:docMk/>
            <pc:sldMk cId="2168399988" sldId="256"/>
            <ac:spMk id="43" creationId="{F112E7D8-CA3F-4099-A4CD-1F2D57049DE4}"/>
          </ac:spMkLst>
        </pc:spChg>
        <pc:spChg chg="mod">
          <ac:chgData name="Rick McAlister" userId="fad37fcb1da1ebec" providerId="LiveId" clId="{CC2180D3-344B-421C-8A7C-7CF00190F422}" dt="2021-05-13T13:01:07.921" v="135" actId="1076"/>
          <ac:spMkLst>
            <pc:docMk/>
            <pc:sldMk cId="2168399988" sldId="256"/>
            <ac:spMk id="44" creationId="{A54C32DD-9C13-467E-8869-47857F13E10F}"/>
          </ac:spMkLst>
        </pc:spChg>
        <pc:spChg chg="del">
          <ac:chgData name="Rick McAlister" userId="fad37fcb1da1ebec" providerId="LiveId" clId="{CC2180D3-344B-421C-8A7C-7CF00190F422}" dt="2021-05-13T13:00:12.681" v="127" actId="478"/>
          <ac:spMkLst>
            <pc:docMk/>
            <pc:sldMk cId="2168399988" sldId="256"/>
            <ac:spMk id="45" creationId="{A4EA55F8-82CD-4E56-AC5A-AFEDBF839B1D}"/>
          </ac:spMkLst>
        </pc:spChg>
        <pc:spChg chg="add mod">
          <ac:chgData name="Rick McAlister" userId="fad37fcb1da1ebec" providerId="LiveId" clId="{CC2180D3-344B-421C-8A7C-7CF00190F422}" dt="2021-05-13T13:06:29.208" v="182" actId="14100"/>
          <ac:spMkLst>
            <pc:docMk/>
            <pc:sldMk cId="2168399988" sldId="256"/>
            <ac:spMk id="46" creationId="{E709CCCB-E01B-4658-88D6-12629B92E384}"/>
          </ac:spMkLst>
        </pc:spChg>
        <pc:spChg chg="del mod">
          <ac:chgData name="Rick McAlister" userId="fad37fcb1da1ebec" providerId="LiveId" clId="{CC2180D3-344B-421C-8A7C-7CF00190F422}" dt="2021-05-13T13:00:19.602" v="129" actId="478"/>
          <ac:spMkLst>
            <pc:docMk/>
            <pc:sldMk cId="2168399988" sldId="256"/>
            <ac:spMk id="55" creationId="{4BF0E1D0-FEEC-4F46-A5AF-6AB91F030CF5}"/>
          </ac:spMkLst>
        </pc:spChg>
        <pc:cxnChg chg="del mod">
          <ac:chgData name="Rick McAlister" userId="fad37fcb1da1ebec" providerId="LiveId" clId="{CC2180D3-344B-421C-8A7C-7CF00190F422}" dt="2021-05-13T12:58:33.344" v="77" actId="478"/>
          <ac:cxnSpMkLst>
            <pc:docMk/>
            <pc:sldMk cId="2168399988" sldId="256"/>
            <ac:cxnSpMk id="21" creationId="{236F8A7D-87B2-415B-9CE4-8D7D448F29F4}"/>
          </ac:cxnSpMkLst>
        </pc:cxnChg>
        <pc:cxnChg chg="del mod">
          <ac:chgData name="Rick McAlister" userId="fad37fcb1da1ebec" providerId="LiveId" clId="{CC2180D3-344B-421C-8A7C-7CF00190F422}" dt="2021-05-13T13:00:34.635" v="133" actId="478"/>
          <ac:cxnSpMkLst>
            <pc:docMk/>
            <pc:sldMk cId="2168399988" sldId="256"/>
            <ac:cxnSpMk id="23" creationId="{0F3C60FB-82A6-4FFB-8849-24B928563845}"/>
          </ac:cxnSpMkLst>
        </pc:cxnChg>
        <pc:cxnChg chg="del mod">
          <ac:chgData name="Rick McAlister" userId="fad37fcb1da1ebec" providerId="LiveId" clId="{CC2180D3-344B-421C-8A7C-7CF00190F422}" dt="2021-05-13T12:58:38.442" v="79" actId="478"/>
          <ac:cxnSpMkLst>
            <pc:docMk/>
            <pc:sldMk cId="2168399988" sldId="256"/>
            <ac:cxnSpMk id="24" creationId="{99CCB015-FB69-4328-8E38-1AA91717D512}"/>
          </ac:cxnSpMkLst>
        </pc:cxnChg>
        <pc:cxnChg chg="del mod">
          <ac:chgData name="Rick McAlister" userId="fad37fcb1da1ebec" providerId="LiveId" clId="{CC2180D3-344B-421C-8A7C-7CF00190F422}" dt="2021-05-13T12:58:36.517" v="78" actId="478"/>
          <ac:cxnSpMkLst>
            <pc:docMk/>
            <pc:sldMk cId="2168399988" sldId="256"/>
            <ac:cxnSpMk id="25" creationId="{5F15F49C-698E-4664-B014-2DFFBD33ED7E}"/>
          </ac:cxnSpMkLst>
        </pc:cxnChg>
        <pc:cxnChg chg="add del mod">
          <ac:chgData name="Rick McAlister" userId="fad37fcb1da1ebec" providerId="LiveId" clId="{CC2180D3-344B-421C-8A7C-7CF00190F422}" dt="2021-05-13T13:01:27.141" v="137" actId="478"/>
          <ac:cxnSpMkLst>
            <pc:docMk/>
            <pc:sldMk cId="2168399988" sldId="256"/>
            <ac:cxnSpMk id="29" creationId="{5F687EAE-F9A4-405B-AFC1-B32DB4CFAE29}"/>
          </ac:cxnSpMkLst>
        </pc:cxnChg>
        <pc:cxnChg chg="add mod">
          <ac:chgData name="Rick McAlister" userId="fad37fcb1da1ebec" providerId="LiveId" clId="{CC2180D3-344B-421C-8A7C-7CF00190F422}" dt="2021-05-13T13:03:34.582" v="151" actId="14100"/>
          <ac:cxnSpMkLst>
            <pc:docMk/>
            <pc:sldMk cId="2168399988" sldId="256"/>
            <ac:cxnSpMk id="31" creationId="{F14BF70D-303D-46A1-90AD-8B514CB898D9}"/>
          </ac:cxnSpMkLst>
        </pc:cxnChg>
        <pc:cxnChg chg="add">
          <ac:chgData name="Rick McAlister" userId="fad37fcb1da1ebec" providerId="LiveId" clId="{CC2180D3-344B-421C-8A7C-7CF00190F422}" dt="2021-05-13T13:03:16.663" v="147" actId="11529"/>
          <ac:cxnSpMkLst>
            <pc:docMk/>
            <pc:sldMk cId="2168399988" sldId="256"/>
            <ac:cxnSpMk id="38" creationId="{8B571767-1485-4FAD-AF2A-178F3B6C5A1A}"/>
          </ac:cxnSpMkLst>
        </pc:cxnChg>
        <pc:cxnChg chg="del mod">
          <ac:chgData name="Rick McAlister" userId="fad37fcb1da1ebec" providerId="LiveId" clId="{CC2180D3-344B-421C-8A7C-7CF00190F422}" dt="2021-05-13T12:59:28.724" v="110" actId="478"/>
          <ac:cxnSpMkLst>
            <pc:docMk/>
            <pc:sldMk cId="2168399988" sldId="256"/>
            <ac:cxnSpMk id="41" creationId="{3A819193-7045-46A3-9462-9C6B4DABC48F}"/>
          </ac:cxnSpMkLst>
        </pc:cxnChg>
        <pc:cxnChg chg="add">
          <ac:chgData name="Rick McAlister" userId="fad37fcb1da1ebec" providerId="LiveId" clId="{CC2180D3-344B-421C-8A7C-7CF00190F422}" dt="2021-05-13T13:03:23.149" v="148" actId="11529"/>
          <ac:cxnSpMkLst>
            <pc:docMk/>
            <pc:sldMk cId="2168399988" sldId="256"/>
            <ac:cxnSpMk id="47" creationId="{296B3039-D9CD-446F-8B4E-EDBDDE8684C6}"/>
          </ac:cxnSpMkLst>
        </pc:cxnChg>
        <pc:cxnChg chg="del mod">
          <ac:chgData name="Rick McAlister" userId="fad37fcb1da1ebec" providerId="LiveId" clId="{CC2180D3-344B-421C-8A7C-7CF00190F422}" dt="2021-05-13T13:00:15.427" v="128" actId="478"/>
          <ac:cxnSpMkLst>
            <pc:docMk/>
            <pc:sldMk cId="2168399988" sldId="256"/>
            <ac:cxnSpMk id="57" creationId="{058F2672-A561-4023-8651-727A9487D9A9}"/>
          </ac:cxnSpMkLst>
        </pc:cxnChg>
      </pc:sldChg>
      <pc:sldChg chg="addSp delSp modSp mod">
        <pc:chgData name="Rick McAlister" userId="fad37fcb1da1ebec" providerId="LiveId" clId="{CC2180D3-344B-421C-8A7C-7CF00190F422}" dt="2021-05-13T13:19:17.706" v="190" actId="14100"/>
        <pc:sldMkLst>
          <pc:docMk/>
          <pc:sldMk cId="369419966" sldId="257"/>
        </pc:sldMkLst>
        <pc:picChg chg="add mod">
          <ac:chgData name="Rick McAlister" userId="fad37fcb1da1ebec" providerId="LiveId" clId="{CC2180D3-344B-421C-8A7C-7CF00190F422}" dt="2021-05-13T13:19:17.706" v="190" actId="14100"/>
          <ac:picMkLst>
            <pc:docMk/>
            <pc:sldMk cId="369419966" sldId="257"/>
            <ac:picMk id="3" creationId="{80C57DD1-C852-4F41-9A3C-17BA978CF27C}"/>
          </ac:picMkLst>
        </pc:picChg>
        <pc:picChg chg="del">
          <ac:chgData name="Rick McAlister" userId="fad37fcb1da1ebec" providerId="LiveId" clId="{CC2180D3-344B-421C-8A7C-7CF00190F422}" dt="2021-05-13T13:18:57.706" v="185" actId="478"/>
          <ac:picMkLst>
            <pc:docMk/>
            <pc:sldMk cId="369419966" sldId="257"/>
            <ac:picMk id="7" creationId="{7982BCF3-3518-4E4C-AEBF-B1F15687FDB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61D17-CE02-4AEB-A314-1019B23658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E475E7-4648-42A9-9338-8FE4AAAD8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B58AB-7C7B-4A49-88A1-CB6870BA0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CF3C-4A0D-4637-8D0F-A75E6B068A0D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0CDD1-BE50-441E-A901-96146D349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A0ECE-5C4E-40B6-8D1C-99B9F3DDA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B65A-2E89-4ED8-A178-AE5117F96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63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38FC9-093B-44B7-B2F5-DCE2BB9C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57BDB-1B9F-44EA-8B84-73CD4E708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B665E-2B9B-43C6-BCA5-6DE0A8590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CF3C-4A0D-4637-8D0F-A75E6B068A0D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BEB7D-375B-4E45-98C9-22A5D7F8F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1F83A-B6FE-4CE7-B937-05E428886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B65A-2E89-4ED8-A178-AE5117F96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17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27A42A-3EF9-493F-80B7-A43DA340E4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9320B4-9346-4DB2-8FA2-6A534288E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810C3-19DA-41CA-A7C9-A351FDBDD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CF3C-4A0D-4637-8D0F-A75E6B068A0D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080ED-F171-4B5B-AF57-B53319FF8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C87BB-FCBB-4D05-88F5-14C27801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B65A-2E89-4ED8-A178-AE5117F96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28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E4937-FD33-4AA9-B6C7-8C02D95CA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713A7-5A6C-400E-BF6C-F4A69C04E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582CA-E2FE-47E1-AF11-C32CF4628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CF3C-4A0D-4637-8D0F-A75E6B068A0D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AECA8-271B-48C7-AD6F-5EF911497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E5581-275A-4E50-84E7-DCE82A90C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B65A-2E89-4ED8-A178-AE5117F96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350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02BEA-1E72-467E-A829-7E3A0E110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E168F-175A-4274-A028-4371950BE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D8118-320A-4C2D-8FF8-06176540B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CF3C-4A0D-4637-8D0F-A75E6B068A0D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7C024-7089-43B7-B112-266A54EED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324A0-DC78-454E-8F52-E1869B151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B65A-2E89-4ED8-A178-AE5117F96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08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22ECD-D9A0-48E9-BEFA-6CF88D36C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7FD32-4F7A-41EC-BC52-A9354A8F6A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D1A29-E320-4572-99E2-88DEB891C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E1397-EFD0-416E-8DEB-8290E2D0E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CF3C-4A0D-4637-8D0F-A75E6B068A0D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BFA79-0974-4A17-80A6-1B6BD71A0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32E34-6342-4F5E-BDDA-533188D39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B65A-2E89-4ED8-A178-AE5117F96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75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12EC5-BBCE-454F-9A84-8E5827B1D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67028-0F06-4A0A-8590-300635AE5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E4881-53B8-4D20-9D7C-0402208DF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9788C1-5F8B-483F-86AB-54C655C2B6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249543-0822-4CB7-8B05-E17DDFDE39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29C9FC-C9FA-4767-8A68-439846F3A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CF3C-4A0D-4637-8D0F-A75E6B068A0D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148D0E-1DDB-4DCC-8000-65A16EC9B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19404-46B2-473D-930A-E2ECDC208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B65A-2E89-4ED8-A178-AE5117F96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27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B8311-0126-46F9-A4A3-48C946B1F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3E957A-AD8F-482A-8660-1CFE44827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CF3C-4A0D-4637-8D0F-A75E6B068A0D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903039-46DF-4FDA-B693-5A2F702C0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2CE0E4-EEBD-487E-901B-1FDFDD46A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B65A-2E89-4ED8-A178-AE5117F96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36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D1DB2D-3F4B-4A11-9340-BAE7062AB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CF3C-4A0D-4637-8D0F-A75E6B068A0D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9ACC58-40FE-473A-A622-438FF4219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F0E25F-21DF-4C9A-9702-80E64C7DA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B65A-2E89-4ED8-A178-AE5117F96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58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BACB7-3EF7-4962-ACE3-18A3A0932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B2D1A-D894-49BF-B3B6-FC9172D1A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3EC690-5C27-4E83-9F82-170C4D9E3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DA8A6-D1A9-4096-B70A-EFCEA1A4F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CF3C-4A0D-4637-8D0F-A75E6B068A0D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3C9E56-4501-4D1E-9A1B-CA2D2A8AE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580DCF-FD57-436E-AD95-82B5C9C4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B65A-2E89-4ED8-A178-AE5117F96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87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4ABA2-E04D-4D34-914B-38820C42C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FB5DAA-02C2-4AED-BDB8-E50E8E709F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BD5D97-97F9-4183-8DA3-CA44F285B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4C0FC-9475-49A9-8265-6C36019CD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CF3C-4A0D-4637-8D0F-A75E6B068A0D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730A8-F46D-48D7-AB7E-38211C741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0E3B4-A2DD-4AFB-AED5-9E84D63F3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B65A-2E89-4ED8-A178-AE5117F96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74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52D712-19DD-4E77-9B68-2F1BAC9AC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DAE33-891B-4CCB-9D93-8DE018D3D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AA0E2-6B38-46CB-9BE9-AC54BCBA43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FCF3C-4A0D-4637-8D0F-A75E6B068A0D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C5BAC-CDED-4B44-AC4D-CBD58B9BE2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22E64-AF33-4BEB-98F9-B1354447A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8B65A-2E89-4ED8-A178-AE5117F96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05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454C3317-54A0-4A97-9DC2-AF6421FE5B42}"/>
              </a:ext>
            </a:extLst>
          </p:cNvPr>
          <p:cNvSpPr/>
          <p:nvPr/>
        </p:nvSpPr>
        <p:spPr>
          <a:xfrm>
            <a:off x="3487794" y="2581275"/>
            <a:ext cx="926640" cy="1619249"/>
          </a:xfrm>
          <a:prstGeom prst="flowChartProcess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ln>
                  <a:noFill/>
                  <a:prstDash val="dash"/>
                </a:ln>
                <a:solidFill>
                  <a:schemeClr val="tx1"/>
                </a:solidFill>
              </a:rPr>
              <a:t>Web </a:t>
            </a:r>
          </a:p>
          <a:p>
            <a:pPr algn="ctr"/>
            <a:r>
              <a:rPr lang="en-US" dirty="0">
                <a:ln>
                  <a:noFill/>
                  <a:prstDash val="dash"/>
                </a:ln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4BB5720A-82C5-4BD5-B7FF-33485E19896E}"/>
              </a:ext>
            </a:extLst>
          </p:cNvPr>
          <p:cNvSpPr/>
          <p:nvPr/>
        </p:nvSpPr>
        <p:spPr>
          <a:xfrm>
            <a:off x="4575697" y="2581275"/>
            <a:ext cx="1068940" cy="1619250"/>
          </a:xfrm>
          <a:prstGeom prst="flowChartProcess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ln>
                  <a:noFill/>
                  <a:prstDash val="dash"/>
                </a:ln>
                <a:solidFill>
                  <a:schemeClr val="tx1"/>
                </a:solidFill>
              </a:rPr>
              <a:t>Results Parsing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FB41F048-F280-4462-99B6-3AA2806EB308}"/>
              </a:ext>
            </a:extLst>
          </p:cNvPr>
          <p:cNvSpPr/>
          <p:nvPr/>
        </p:nvSpPr>
        <p:spPr>
          <a:xfrm>
            <a:off x="3489738" y="3103881"/>
            <a:ext cx="2156844" cy="45047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MPC Manager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423EB3C8-DDFF-48F7-AA6F-5162B4695F58}"/>
              </a:ext>
            </a:extLst>
          </p:cNvPr>
          <p:cNvSpPr/>
          <p:nvPr/>
        </p:nvSpPr>
        <p:spPr>
          <a:xfrm>
            <a:off x="880282" y="3070889"/>
            <a:ext cx="1741394" cy="450476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CNEOS Scout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62F28DA4-4130-4E8E-87C5-5B279AF69ED2}"/>
              </a:ext>
            </a:extLst>
          </p:cNvPr>
          <p:cNvSpPr/>
          <p:nvPr/>
        </p:nvSpPr>
        <p:spPr>
          <a:xfrm>
            <a:off x="6579314" y="1135887"/>
            <a:ext cx="1145969" cy="1292988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Get Target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867E03E8-31CA-470D-BAB7-F11DD786A333}"/>
              </a:ext>
            </a:extLst>
          </p:cNvPr>
          <p:cNvSpPr/>
          <p:nvPr/>
        </p:nvSpPr>
        <p:spPr>
          <a:xfrm>
            <a:off x="9538083" y="1336989"/>
            <a:ext cx="1876468" cy="3972256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TheSkyX</a:t>
            </a:r>
            <a:endParaRPr lang="en-US" dirty="0"/>
          </a:p>
        </p:txBody>
      </p: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57209702-6A9C-4F7D-A9D8-51EA3358BAE2}"/>
              </a:ext>
            </a:extLst>
          </p:cNvPr>
          <p:cNvSpPr/>
          <p:nvPr/>
        </p:nvSpPr>
        <p:spPr>
          <a:xfrm>
            <a:off x="2780996" y="3247793"/>
            <a:ext cx="623019" cy="166919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Process 43">
            <a:extLst>
              <a:ext uri="{FF2B5EF4-FFF2-40B4-BE49-F238E27FC236}">
                <a16:creationId xmlns:a16="http://schemas.microsoft.com/office/drawing/2014/main" id="{A54C32DD-9C13-467E-8869-47857F13E10F}"/>
              </a:ext>
            </a:extLst>
          </p:cNvPr>
          <p:cNvSpPr/>
          <p:nvPr/>
        </p:nvSpPr>
        <p:spPr>
          <a:xfrm>
            <a:off x="3487794" y="3097880"/>
            <a:ext cx="2156844" cy="450476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Query Manager</a:t>
            </a:r>
          </a:p>
        </p:txBody>
      </p: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E5186897-C9DE-431D-B352-A9173DFDDF32}"/>
              </a:ext>
            </a:extLst>
          </p:cNvPr>
          <p:cNvSpPr/>
          <p:nvPr/>
        </p:nvSpPr>
        <p:spPr>
          <a:xfrm>
            <a:off x="6573623" y="2659637"/>
            <a:ext cx="1145969" cy="1292988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Set Target</a:t>
            </a:r>
          </a:p>
        </p:txBody>
      </p:sp>
      <p:sp>
        <p:nvSpPr>
          <p:cNvPr id="37" name="Flowchart: Process 36">
            <a:extLst>
              <a:ext uri="{FF2B5EF4-FFF2-40B4-BE49-F238E27FC236}">
                <a16:creationId xmlns:a16="http://schemas.microsoft.com/office/drawing/2014/main" id="{8A9C9061-ABE6-4937-A661-E44BCABC6300}"/>
              </a:ext>
            </a:extLst>
          </p:cNvPr>
          <p:cNvSpPr/>
          <p:nvPr/>
        </p:nvSpPr>
        <p:spPr>
          <a:xfrm>
            <a:off x="6573623" y="4161317"/>
            <a:ext cx="1145969" cy="1292988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Set Tracking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F14BF70D-303D-46A1-90AD-8B514CB898D9}"/>
              </a:ext>
            </a:extLst>
          </p:cNvPr>
          <p:cNvCxnSpPr>
            <a:cxnSpLocks/>
            <a:stCxn id="14" idx="1"/>
            <a:endCxn id="44" idx="3"/>
          </p:cNvCxnSpPr>
          <p:nvPr/>
        </p:nvCxnSpPr>
        <p:spPr>
          <a:xfrm rot="10800000" flipV="1">
            <a:off x="5644638" y="1782380"/>
            <a:ext cx="934676" cy="15407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rrow: Left 31">
            <a:extLst>
              <a:ext uri="{FF2B5EF4-FFF2-40B4-BE49-F238E27FC236}">
                <a16:creationId xmlns:a16="http://schemas.microsoft.com/office/drawing/2014/main" id="{F03E181B-6600-425F-900E-17F31079B936}"/>
              </a:ext>
            </a:extLst>
          </p:cNvPr>
          <p:cNvSpPr/>
          <p:nvPr/>
        </p:nvSpPr>
        <p:spPr>
          <a:xfrm>
            <a:off x="7897904" y="1513899"/>
            <a:ext cx="1305837" cy="536959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DCBD7581-DF5D-4EC5-AE3B-CC51BA662F98}"/>
              </a:ext>
            </a:extLst>
          </p:cNvPr>
          <p:cNvSpPr/>
          <p:nvPr/>
        </p:nvSpPr>
        <p:spPr>
          <a:xfrm>
            <a:off x="7897904" y="3046095"/>
            <a:ext cx="1305837" cy="50006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RA/Dec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E709CCCB-E01B-4658-88D6-12629B92E384}"/>
              </a:ext>
            </a:extLst>
          </p:cNvPr>
          <p:cNvSpPr/>
          <p:nvPr/>
        </p:nvSpPr>
        <p:spPr>
          <a:xfrm>
            <a:off x="7923887" y="4486862"/>
            <a:ext cx="1305837" cy="50006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dRA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dDec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8B571767-1485-4FAD-AF2A-178F3B6C5A1A}"/>
              </a:ext>
            </a:extLst>
          </p:cNvPr>
          <p:cNvCxnSpPr>
            <a:stCxn id="7" idx="3"/>
            <a:endCxn id="36" idx="1"/>
          </p:cNvCxnSpPr>
          <p:nvPr/>
        </p:nvCxnSpPr>
        <p:spPr>
          <a:xfrm flipV="1">
            <a:off x="5646582" y="3306131"/>
            <a:ext cx="927041" cy="229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296B3039-D9CD-446F-8B4E-EDBDDE8684C6}"/>
              </a:ext>
            </a:extLst>
          </p:cNvPr>
          <p:cNvCxnSpPr>
            <a:stCxn id="44" idx="3"/>
            <a:endCxn id="37" idx="1"/>
          </p:cNvCxnSpPr>
          <p:nvPr/>
        </p:nvCxnSpPr>
        <p:spPr>
          <a:xfrm>
            <a:off x="5644638" y="3323118"/>
            <a:ext cx="928985" cy="14846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399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0C57DD1-C852-4F41-9A3C-17BA978CF27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283" y="1697590"/>
            <a:ext cx="6878585" cy="304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19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24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 McAlister</dc:creator>
  <cp:lastModifiedBy>Rick McAlister</cp:lastModifiedBy>
  <cp:revision>4</cp:revision>
  <dcterms:created xsi:type="dcterms:W3CDTF">2021-04-16T18:16:48Z</dcterms:created>
  <dcterms:modified xsi:type="dcterms:W3CDTF">2021-05-13T13:19:24Z</dcterms:modified>
</cp:coreProperties>
</file>