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D39D8-1DDF-4D16-8E53-9090773FDB52}" v="768" dt="2021-05-19T23:57:07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E41D39D8-1DDF-4D16-8E53-9090773FDB52}"/>
    <pc:docChg chg="undo redo custSel modSld">
      <pc:chgData name="Rick McAlister" userId="fad37fcb1da1ebec" providerId="LiveId" clId="{E41D39D8-1DDF-4D16-8E53-9090773FDB52}" dt="2021-05-19T23:57:07.314" v="1101" actId="20577"/>
      <pc:docMkLst>
        <pc:docMk/>
      </pc:docMkLst>
      <pc:sldChg chg="addSp delSp mod">
        <pc:chgData name="Rick McAlister" userId="fad37fcb1da1ebec" providerId="LiveId" clId="{E41D39D8-1DDF-4D16-8E53-9090773FDB52}" dt="2021-05-14T04:18:24.716" v="1" actId="22"/>
        <pc:sldMkLst>
          <pc:docMk/>
          <pc:sldMk cId="369419966" sldId="257"/>
        </pc:sldMkLst>
        <pc:picChg chg="del">
          <ac:chgData name="Rick McAlister" userId="fad37fcb1da1ebec" providerId="LiveId" clId="{E41D39D8-1DDF-4D16-8E53-9090773FDB52}" dt="2021-05-14T04:18:18.701" v="0" actId="478"/>
          <ac:picMkLst>
            <pc:docMk/>
            <pc:sldMk cId="369419966" sldId="257"/>
            <ac:picMk id="3" creationId="{80C57DD1-C852-4F41-9A3C-17BA978CF27C}"/>
          </ac:picMkLst>
        </pc:picChg>
        <pc:picChg chg="add">
          <ac:chgData name="Rick McAlister" userId="fad37fcb1da1ebec" providerId="LiveId" clId="{E41D39D8-1DDF-4D16-8E53-9090773FDB52}" dt="2021-05-14T04:18:24.716" v="1" actId="22"/>
          <ac:picMkLst>
            <pc:docMk/>
            <pc:sldMk cId="369419966" sldId="257"/>
            <ac:picMk id="4" creationId="{30918347-4CDE-4FAF-B05B-6A6333096C41}"/>
          </ac:picMkLst>
        </pc:picChg>
      </pc:sldChg>
      <pc:sldChg chg="addSp delSp modSp mod">
        <pc:chgData name="Rick McAlister" userId="fad37fcb1da1ebec" providerId="LiveId" clId="{E41D39D8-1DDF-4D16-8E53-9090773FDB52}" dt="2021-05-19T23:57:07.314" v="1101" actId="20577"/>
        <pc:sldMkLst>
          <pc:docMk/>
          <pc:sldMk cId="1809675145" sldId="258"/>
        </pc:sldMkLst>
        <pc:spChg chg="add mod">
          <ac:chgData name="Rick McAlister" userId="fad37fcb1da1ebec" providerId="LiveId" clId="{E41D39D8-1DDF-4D16-8E53-9090773FDB52}" dt="2021-05-19T17:58:52.486" v="1030" actId="1076"/>
          <ac:spMkLst>
            <pc:docMk/>
            <pc:sldMk cId="1809675145" sldId="258"/>
            <ac:spMk id="2" creationId="{2CA4D580-9F70-4F0B-B269-6B50D60288EA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3" creationId="{2B2E8C3C-E408-4C6F-8BC8-DB421DF1AEFD}"/>
          </ac:spMkLst>
        </pc:spChg>
        <pc:spChg chg="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4" creationId="{973B53A4-349B-4E56-BB55-65779CCF18A4}"/>
          </ac:spMkLst>
        </pc:spChg>
        <pc:spChg chg="add mod">
          <ac:chgData name="Rick McAlister" userId="fad37fcb1da1ebec" providerId="LiveId" clId="{E41D39D8-1DDF-4D16-8E53-9090773FDB52}" dt="2021-05-19T17:59:02.191" v="1031" actId="1076"/>
          <ac:spMkLst>
            <pc:docMk/>
            <pc:sldMk cId="1809675145" sldId="258"/>
            <ac:spMk id="5" creationId="{26CABB56-A01B-446A-BA14-4BE3818877B5}"/>
          </ac:spMkLst>
        </pc:spChg>
        <pc:spChg chg="add mod">
          <ac:chgData name="Rick McAlister" userId="fad37fcb1da1ebec" providerId="LiveId" clId="{E41D39D8-1DDF-4D16-8E53-9090773FDB52}" dt="2021-05-19T17:58:45.142" v="1029" actId="1076"/>
          <ac:spMkLst>
            <pc:docMk/>
            <pc:sldMk cId="1809675145" sldId="258"/>
            <ac:spMk id="8" creationId="{22A0DAB9-03D4-4B8A-91DA-B4FDA695A2D0}"/>
          </ac:spMkLst>
        </pc:spChg>
        <pc:spChg chg="add mod">
          <ac:chgData name="Rick McAlister" userId="fad37fcb1da1ebec" providerId="LiveId" clId="{E41D39D8-1DDF-4D16-8E53-9090773FDB52}" dt="2021-05-19T17:58:45.142" v="1029" actId="1076"/>
          <ac:spMkLst>
            <pc:docMk/>
            <pc:sldMk cId="1809675145" sldId="258"/>
            <ac:spMk id="9" creationId="{5843CEB4-4A1D-4B11-A90A-1AD5F61E4344}"/>
          </ac:spMkLst>
        </pc:spChg>
        <pc:spChg chg="add mod">
          <ac:chgData name="Rick McAlister" userId="fad37fcb1da1ebec" providerId="LiveId" clId="{E41D39D8-1DDF-4D16-8E53-9090773FDB52}" dt="2021-05-19T17:42:52.117" v="845" actId="20577"/>
          <ac:spMkLst>
            <pc:docMk/>
            <pc:sldMk cId="1809675145" sldId="258"/>
            <ac:spMk id="11" creationId="{075DB70D-D0CE-4FD8-A5D9-4EC257CEE606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12" creationId="{3527FFA8-12D6-427E-8024-D0BCBA62AD3D}"/>
          </ac:spMkLst>
        </pc:spChg>
        <pc:spChg chg="add mod">
          <ac:chgData name="Rick McAlister" userId="fad37fcb1da1ebec" providerId="LiveId" clId="{E41D39D8-1DDF-4D16-8E53-9090773FDB52}" dt="2021-05-19T17:42:52.117" v="845" actId="20577"/>
          <ac:spMkLst>
            <pc:docMk/>
            <pc:sldMk cId="1809675145" sldId="258"/>
            <ac:spMk id="13" creationId="{57E9931E-C21C-4DC1-A979-F31BCA5E3BAF}"/>
          </ac:spMkLst>
        </pc:spChg>
        <pc:spChg chg="add mod">
          <ac:chgData name="Rick McAlister" userId="fad37fcb1da1ebec" providerId="LiveId" clId="{E41D39D8-1DDF-4D16-8E53-9090773FDB52}" dt="2021-05-19T17:42:52.117" v="845" actId="20577"/>
          <ac:spMkLst>
            <pc:docMk/>
            <pc:sldMk cId="1809675145" sldId="258"/>
            <ac:spMk id="14" creationId="{796A75C8-1B67-4920-BB4D-E418F5657856}"/>
          </ac:spMkLst>
        </pc:spChg>
        <pc:spChg chg="add del mod">
          <ac:chgData name="Rick McAlister" userId="fad37fcb1da1ebec" providerId="LiveId" clId="{E41D39D8-1DDF-4D16-8E53-9090773FDB52}" dt="2021-05-19T02:59:53.540" v="780" actId="478"/>
          <ac:spMkLst>
            <pc:docMk/>
            <pc:sldMk cId="1809675145" sldId="258"/>
            <ac:spMk id="17" creationId="{7304BC89-ECC0-4B37-99EA-D1EEC5D05916}"/>
          </ac:spMkLst>
        </pc:spChg>
        <pc:spChg chg="add del mod">
          <ac:chgData name="Rick McAlister" userId="fad37fcb1da1ebec" providerId="LiveId" clId="{E41D39D8-1DDF-4D16-8E53-9090773FDB52}" dt="2021-05-19T21:32:54.004" v="1045" actId="478"/>
          <ac:spMkLst>
            <pc:docMk/>
            <pc:sldMk cId="1809675145" sldId="258"/>
            <ac:spMk id="17" creationId="{A6BE7A88-2F88-4030-9BD6-790BB9529C3F}"/>
          </ac:spMkLst>
        </pc:spChg>
        <pc:spChg chg="add mod">
          <ac:chgData name="Rick McAlister" userId="fad37fcb1da1ebec" providerId="LiveId" clId="{E41D39D8-1DDF-4D16-8E53-9090773FDB52}" dt="2021-05-19T23:57:07.314" v="1101" actId="20577"/>
          <ac:spMkLst>
            <pc:docMk/>
            <pc:sldMk cId="1809675145" sldId="258"/>
            <ac:spMk id="18" creationId="{2CFED8A8-9E02-4F65-8543-EEDDE141D5DE}"/>
          </ac:spMkLst>
        </pc:spChg>
        <pc:spChg chg="mod">
          <ac:chgData name="Rick McAlister" userId="fad37fcb1da1ebec" providerId="LiveId" clId="{E41D39D8-1DDF-4D16-8E53-9090773FDB52}" dt="2021-05-19T17:57:39.391" v="1022" actId="14100"/>
          <ac:spMkLst>
            <pc:docMk/>
            <pc:sldMk cId="1809675145" sldId="258"/>
            <ac:spMk id="19" creationId="{6FEB324D-BC6E-41AA-B677-849C6CCB97FD}"/>
          </ac:spMkLst>
        </pc:spChg>
        <pc:spChg chg="del mod">
          <ac:chgData name="Rick McAlister" userId="fad37fcb1da1ebec" providerId="LiveId" clId="{E41D39D8-1DDF-4D16-8E53-9090773FDB52}" dt="2021-05-19T17:35:46.007" v="792" actId="478"/>
          <ac:spMkLst>
            <pc:docMk/>
            <pc:sldMk cId="1809675145" sldId="258"/>
            <ac:spMk id="20" creationId="{F41EBB94-8AF1-4AD5-BCEF-A3B5B172014D}"/>
          </ac:spMkLst>
        </pc:spChg>
        <pc:spChg chg="del mod">
          <ac:chgData name="Rick McAlister" userId="fad37fcb1da1ebec" providerId="LiveId" clId="{E41D39D8-1DDF-4D16-8E53-9090773FDB52}" dt="2021-05-19T17:35:48.538" v="793" actId="478"/>
          <ac:spMkLst>
            <pc:docMk/>
            <pc:sldMk cId="1809675145" sldId="258"/>
            <ac:spMk id="21" creationId="{B67B56BA-4E54-4906-A424-88860CFFE9F2}"/>
          </ac:spMkLst>
        </pc:spChg>
        <pc:spChg chg="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22" creationId="{9621AA1A-194B-433F-8BC8-50BA5C60A0F5}"/>
          </ac:spMkLst>
        </pc:spChg>
        <pc:spChg chg="add mod">
          <ac:chgData name="Rick McAlister" userId="fad37fcb1da1ebec" providerId="LiveId" clId="{E41D39D8-1DDF-4D16-8E53-9090773FDB52}" dt="2021-05-19T17:58:29.403" v="1028" actId="1076"/>
          <ac:spMkLst>
            <pc:docMk/>
            <pc:sldMk cId="1809675145" sldId="258"/>
            <ac:spMk id="23" creationId="{3E615A88-B004-4736-9296-1E28A2E24404}"/>
          </ac:spMkLst>
        </pc:spChg>
        <pc:spChg chg="del mod">
          <ac:chgData name="Rick McAlister" userId="fad37fcb1da1ebec" providerId="LiveId" clId="{E41D39D8-1DDF-4D16-8E53-9090773FDB52}" dt="2021-05-19T02:15:40.503" v="320" actId="478"/>
          <ac:spMkLst>
            <pc:docMk/>
            <pc:sldMk cId="1809675145" sldId="258"/>
            <ac:spMk id="24" creationId="{D1479537-E90D-4897-A25E-9CEA9466CFB5}"/>
          </ac:spMkLst>
        </pc:spChg>
        <pc:spChg chg="add del mod">
          <ac:chgData name="Rick McAlister" userId="fad37fcb1da1ebec" providerId="LiveId" clId="{E41D39D8-1DDF-4D16-8E53-9090773FDB52}" dt="2021-05-19T02:07:54.420" v="208" actId="478"/>
          <ac:spMkLst>
            <pc:docMk/>
            <pc:sldMk cId="1809675145" sldId="258"/>
            <ac:spMk id="25" creationId="{54B8F3B0-839A-495C-A391-857782951453}"/>
          </ac:spMkLst>
        </pc:spChg>
        <pc:spChg chg="del mod">
          <ac:chgData name="Rick McAlister" userId="fad37fcb1da1ebec" providerId="LiveId" clId="{E41D39D8-1DDF-4D16-8E53-9090773FDB52}" dt="2021-05-19T02:15:02.865" v="309" actId="478"/>
          <ac:spMkLst>
            <pc:docMk/>
            <pc:sldMk cId="1809675145" sldId="258"/>
            <ac:spMk id="27" creationId="{DC11A9FF-9979-422C-B39E-54B2F4A0BD92}"/>
          </ac:spMkLst>
        </pc:spChg>
        <pc:spChg chg="del mod">
          <ac:chgData name="Rick McAlister" userId="fad37fcb1da1ebec" providerId="LiveId" clId="{E41D39D8-1DDF-4D16-8E53-9090773FDB52}" dt="2021-05-19T02:06:11.878" v="172" actId="478"/>
          <ac:spMkLst>
            <pc:docMk/>
            <pc:sldMk cId="1809675145" sldId="258"/>
            <ac:spMk id="28" creationId="{AE1721E7-FE62-45E2-8A09-BD3707BD6B61}"/>
          </ac:spMkLst>
        </pc:spChg>
        <pc:spChg chg="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29" creationId="{4804FAF1-AE02-4084-AA46-C24F9B058E78}"/>
          </ac:spMkLst>
        </pc:spChg>
        <pc:spChg chg="add del mod">
          <ac:chgData name="Rick McAlister" userId="fad37fcb1da1ebec" providerId="LiveId" clId="{E41D39D8-1DDF-4D16-8E53-9090773FDB52}" dt="2021-05-19T17:35:42.648" v="791" actId="478"/>
          <ac:spMkLst>
            <pc:docMk/>
            <pc:sldMk cId="1809675145" sldId="258"/>
            <ac:spMk id="30" creationId="{2DAFECA7-1182-4987-BBD2-815A8824D29F}"/>
          </ac:spMkLst>
        </pc:spChg>
        <pc:spChg chg="mod">
          <ac:chgData name="Rick McAlister" userId="fad37fcb1da1ebec" providerId="LiveId" clId="{E41D39D8-1DDF-4D16-8E53-9090773FDB52}" dt="2021-05-19T17:58:20.137" v="1026" actId="1076"/>
          <ac:spMkLst>
            <pc:docMk/>
            <pc:sldMk cId="1809675145" sldId="258"/>
            <ac:spMk id="31" creationId="{E3D00DFD-5FA6-4099-9F1B-ADDE37913124}"/>
          </ac:spMkLst>
        </pc:spChg>
        <pc:spChg chg="del mod">
          <ac:chgData name="Rick McAlister" userId="fad37fcb1da1ebec" providerId="LiveId" clId="{E41D39D8-1DDF-4D16-8E53-9090773FDB52}" dt="2021-05-19T02:26:08.511" v="535" actId="478"/>
          <ac:spMkLst>
            <pc:docMk/>
            <pc:sldMk cId="1809675145" sldId="258"/>
            <ac:spMk id="32" creationId="{5019BB05-130E-4217-97D2-F02C8A440E74}"/>
          </ac:spMkLst>
        </pc:spChg>
        <pc:spChg chg="del mod">
          <ac:chgData name="Rick McAlister" userId="fad37fcb1da1ebec" providerId="LiveId" clId="{E41D39D8-1DDF-4D16-8E53-9090773FDB52}" dt="2021-05-19T02:31:06.054" v="568" actId="478"/>
          <ac:spMkLst>
            <pc:docMk/>
            <pc:sldMk cId="1809675145" sldId="258"/>
            <ac:spMk id="33" creationId="{0F3D8E35-DDE3-46CA-BD12-97AC821659F7}"/>
          </ac:spMkLst>
        </pc:spChg>
        <pc:spChg chg="add del mod">
          <ac:chgData name="Rick McAlister" userId="fad37fcb1da1ebec" providerId="LiveId" clId="{E41D39D8-1DDF-4D16-8E53-9090773FDB52}" dt="2021-05-19T17:35:38.476" v="790" actId="478"/>
          <ac:spMkLst>
            <pc:docMk/>
            <pc:sldMk cId="1809675145" sldId="258"/>
            <ac:spMk id="34" creationId="{C9B1F538-A03C-4B12-8580-A004207F70A5}"/>
          </ac:spMkLst>
        </pc:spChg>
        <pc:spChg chg="add mod">
          <ac:chgData name="Rick McAlister" userId="fad37fcb1da1ebec" providerId="LiveId" clId="{E41D39D8-1DDF-4D16-8E53-9090773FDB52}" dt="2021-05-19T17:59:15.483" v="1033" actId="1076"/>
          <ac:spMkLst>
            <pc:docMk/>
            <pc:sldMk cId="1809675145" sldId="258"/>
            <ac:spMk id="35" creationId="{B65B9E5C-C29C-456B-A585-43E30CA71BE9}"/>
          </ac:spMkLst>
        </pc:spChg>
        <pc:spChg chg="add del mod">
          <ac:chgData name="Rick McAlister" userId="fad37fcb1da1ebec" providerId="LiveId" clId="{E41D39D8-1DDF-4D16-8E53-9090773FDB52}" dt="2021-05-19T18:00:20.854" v="1036" actId="478"/>
          <ac:spMkLst>
            <pc:docMk/>
            <pc:sldMk cId="1809675145" sldId="258"/>
            <ac:spMk id="36" creationId="{36EE4556-6C91-45F2-BBDC-2AE49534AA33}"/>
          </ac:spMkLst>
        </pc:spChg>
        <pc:spChg chg="add del mod">
          <ac:chgData name="Rick McAlister" userId="fad37fcb1da1ebec" providerId="LiveId" clId="{E41D39D8-1DDF-4D16-8E53-9090773FDB52}" dt="2021-05-19T02:30:03.361" v="554" actId="478"/>
          <ac:spMkLst>
            <pc:docMk/>
            <pc:sldMk cId="1809675145" sldId="258"/>
            <ac:spMk id="37" creationId="{739DAE8C-15D2-4FA1-A9B3-70A6C539A197}"/>
          </ac:spMkLst>
        </pc:spChg>
        <pc:spChg chg="add del mod">
          <ac:chgData name="Rick McAlister" userId="fad37fcb1da1ebec" providerId="LiveId" clId="{E41D39D8-1DDF-4D16-8E53-9090773FDB52}" dt="2021-05-19T18:00:22.885" v="1039"/>
          <ac:spMkLst>
            <pc:docMk/>
            <pc:sldMk cId="1809675145" sldId="258"/>
            <ac:spMk id="37" creationId="{F849DBA2-6494-4479-99C2-AB570ECC3627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38" creationId="{0F658854-2048-46A1-B71B-865B96BAE1C1}"/>
          </ac:spMkLst>
        </pc:spChg>
        <pc:spChg chg="add del mod">
          <ac:chgData name="Rick McAlister" userId="fad37fcb1da1ebec" providerId="LiveId" clId="{E41D39D8-1DDF-4D16-8E53-9090773FDB52}" dt="2021-05-19T17:54:55.206" v="982" actId="478"/>
          <ac:spMkLst>
            <pc:docMk/>
            <pc:sldMk cId="1809675145" sldId="258"/>
            <ac:spMk id="39" creationId="{E658184F-B1B6-4836-8149-B9060C476044}"/>
          </ac:spMkLst>
        </pc:spChg>
        <pc:spChg chg="add mod">
          <ac:chgData name="Rick McAlister" userId="fad37fcb1da1ebec" providerId="LiveId" clId="{E41D39D8-1DDF-4D16-8E53-9090773FDB52}" dt="2021-05-19T17:59:20.936" v="1034" actId="1076"/>
          <ac:spMkLst>
            <pc:docMk/>
            <pc:sldMk cId="1809675145" sldId="258"/>
            <ac:spMk id="40" creationId="{D802676C-E991-4864-B570-4AF6499D3B4D}"/>
          </ac:spMkLst>
        </pc:spChg>
        <pc:spChg chg="add mod">
          <ac:chgData name="Rick McAlister" userId="fad37fcb1da1ebec" providerId="LiveId" clId="{E41D39D8-1DDF-4D16-8E53-9090773FDB52}" dt="2021-05-19T17:56:57.258" v="1016" actId="1076"/>
          <ac:spMkLst>
            <pc:docMk/>
            <pc:sldMk cId="1809675145" sldId="258"/>
            <ac:spMk id="41" creationId="{717E84D2-553B-40FD-B02B-1F5D3342D0B4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42" creationId="{32BBF9C8-C50E-477A-8D22-67BCF19B880A}"/>
          </ac:spMkLst>
        </pc:spChg>
        <pc:spChg chg="add mod">
          <ac:chgData name="Rick McAlister" userId="fad37fcb1da1ebec" providerId="LiveId" clId="{E41D39D8-1DDF-4D16-8E53-9090773FDB52}" dt="2021-05-19T17:59:24.922" v="1035" actId="1076"/>
          <ac:spMkLst>
            <pc:docMk/>
            <pc:sldMk cId="1809675145" sldId="258"/>
            <ac:spMk id="45" creationId="{E647C866-8277-4F30-BBE0-387F6BCE5406}"/>
          </ac:spMkLst>
        </pc:spChg>
        <pc:spChg chg="mod">
          <ac:chgData name="Rick McAlister" userId="fad37fcb1da1ebec" providerId="LiveId" clId="{E41D39D8-1DDF-4D16-8E53-9090773FDB52}" dt="2021-05-19T17:55:15.834" v="1011" actId="20577"/>
          <ac:spMkLst>
            <pc:docMk/>
            <pc:sldMk cId="1809675145" sldId="258"/>
            <ac:spMk id="49" creationId="{1C8BD9D2-2016-4467-A1B1-484A9FA2550F}"/>
          </ac:spMkLst>
        </pc:spChg>
        <pc:spChg chg="del mod">
          <ac:chgData name="Rick McAlister" userId="fad37fcb1da1ebec" providerId="LiveId" clId="{E41D39D8-1DDF-4D16-8E53-9090773FDB52}" dt="2021-05-19T02:44:31.344" v="659" actId="478"/>
          <ac:spMkLst>
            <pc:docMk/>
            <pc:sldMk cId="1809675145" sldId="258"/>
            <ac:spMk id="56" creationId="{40B6D3F8-64A3-4143-B7B1-1877E6E25B4C}"/>
          </ac:spMkLst>
        </pc:spChg>
        <pc:spChg chg="add mod">
          <ac:chgData name="Rick McAlister" userId="fad37fcb1da1ebec" providerId="LiveId" clId="{E41D39D8-1DDF-4D16-8E53-9090773FDB52}" dt="2021-05-19T17:56:04.015" v="1015" actId="688"/>
          <ac:spMkLst>
            <pc:docMk/>
            <pc:sldMk cId="1809675145" sldId="258"/>
            <ac:spMk id="57" creationId="{3C2DD6FE-1026-4186-AE97-5B059498700D}"/>
          </ac:spMkLst>
        </pc:spChg>
        <pc:spChg chg="del mod">
          <ac:chgData name="Rick McAlister" userId="fad37fcb1da1ebec" providerId="LiveId" clId="{E41D39D8-1DDF-4D16-8E53-9090773FDB52}" dt="2021-05-19T02:09:54.422" v="244" actId="478"/>
          <ac:spMkLst>
            <pc:docMk/>
            <pc:sldMk cId="1809675145" sldId="258"/>
            <ac:spMk id="57" creationId="{A50E972A-DDB0-4753-8E52-E573D9B1DA9C}"/>
          </ac:spMkLst>
        </pc:spChg>
        <pc:spChg chg="add mod">
          <ac:chgData name="Rick McAlister" userId="fad37fcb1da1ebec" providerId="LiveId" clId="{E41D39D8-1DDF-4D16-8E53-9090773FDB52}" dt="2021-05-19T17:57:16.932" v="1018" actId="1076"/>
          <ac:spMkLst>
            <pc:docMk/>
            <pc:sldMk cId="1809675145" sldId="258"/>
            <ac:spMk id="72" creationId="{C1867D76-ACBF-48D3-9A92-49B1CBBEAF85}"/>
          </ac:spMkLst>
        </pc:spChg>
        <pc:spChg chg="add mod">
          <ac:chgData name="Rick McAlister" userId="fad37fcb1da1ebec" providerId="LiveId" clId="{E41D39D8-1DDF-4D16-8E53-9090773FDB52}" dt="2021-05-19T17:57:49.284" v="1023" actId="1076"/>
          <ac:spMkLst>
            <pc:docMk/>
            <pc:sldMk cId="1809675145" sldId="258"/>
            <ac:spMk id="74" creationId="{FC6E7EC6-90CD-4476-878F-90F17503620D}"/>
          </ac:spMkLst>
        </pc:spChg>
        <pc:spChg chg="add mod">
          <ac:chgData name="Rick McAlister" userId="fad37fcb1da1ebec" providerId="LiveId" clId="{E41D39D8-1DDF-4D16-8E53-9090773FDB52}" dt="2021-05-19T17:57:57.991" v="1025" actId="1076"/>
          <ac:spMkLst>
            <pc:docMk/>
            <pc:sldMk cId="1809675145" sldId="258"/>
            <ac:spMk id="91" creationId="{2C539BFA-DF16-4800-A8B0-37A22E5570A0}"/>
          </ac:spMkLst>
        </pc:spChg>
        <pc:grpChg chg="add mod">
          <ac:chgData name="Rick McAlister" userId="fad37fcb1da1ebec" providerId="LiveId" clId="{E41D39D8-1DDF-4D16-8E53-9090773FDB52}" dt="2021-05-19T17:59:09.353" v="1032" actId="1076"/>
          <ac:grpSpMkLst>
            <pc:docMk/>
            <pc:sldMk cId="1809675145" sldId="258"/>
            <ac:grpSpMk id="15" creationId="{6C68E008-0120-413E-8F74-E5064707C1B5}"/>
          </ac:grpSpMkLst>
        </pc:grpChg>
        <pc:cxnChg chg="mod">
          <ac:chgData name="Rick McAlister" userId="fad37fcb1da1ebec" providerId="LiveId" clId="{E41D39D8-1DDF-4D16-8E53-9090773FDB52}" dt="2021-05-19T17:56:57.258" v="1016" actId="1076"/>
          <ac:cxnSpMkLst>
            <pc:docMk/>
            <pc:sldMk cId="1809675145" sldId="258"/>
            <ac:cxnSpMk id="6" creationId="{C77B2FB8-CFBE-4C6E-8C50-B32E55B74F3B}"/>
          </ac:cxnSpMkLst>
        </pc:cxnChg>
        <pc:cxnChg chg="mod">
          <ac:chgData name="Rick McAlister" userId="fad37fcb1da1ebec" providerId="LiveId" clId="{E41D39D8-1DDF-4D16-8E53-9090773FDB52}" dt="2021-05-19T17:56:57.258" v="1016" actId="1076"/>
          <ac:cxnSpMkLst>
            <pc:docMk/>
            <pc:sldMk cId="1809675145" sldId="258"/>
            <ac:cxnSpMk id="7" creationId="{DC78697D-C307-4358-BB61-8FDBFF20A6DC}"/>
          </ac:cxnSpMkLst>
        </pc:cxnChg>
        <pc:cxnChg chg="mod">
          <ac:chgData name="Rick McAlister" userId="fad37fcb1da1ebec" providerId="LiveId" clId="{E41D39D8-1DDF-4D16-8E53-9090773FDB52}" dt="2021-05-19T17:56:04.015" v="1015" actId="688"/>
          <ac:cxnSpMkLst>
            <pc:docMk/>
            <pc:sldMk cId="1809675145" sldId="258"/>
            <ac:cxnSpMk id="10" creationId="{662BBC98-21BF-40D3-ABDF-B72C24DFC997}"/>
          </ac:cxnSpMkLst>
        </pc:cxnChg>
        <pc:cxnChg chg="mod">
          <ac:chgData name="Rick McAlister" userId="fad37fcb1da1ebec" providerId="LiveId" clId="{E41D39D8-1DDF-4D16-8E53-9090773FDB52}" dt="2021-05-19T17:57:16.932" v="1018" actId="1076"/>
          <ac:cxnSpMkLst>
            <pc:docMk/>
            <pc:sldMk cId="1809675145" sldId="258"/>
            <ac:cxnSpMk id="16" creationId="{3F575EFD-CACA-4FB4-91F6-4C821308BD97}"/>
          </ac:cxnSpMkLst>
        </pc:cxnChg>
        <pc:cxnChg chg="add mod">
          <ac:chgData name="Rick McAlister" userId="fad37fcb1da1ebec" providerId="LiveId" clId="{E41D39D8-1DDF-4D16-8E53-9090773FDB52}" dt="2021-05-19T17:56:04.015" v="1015" actId="688"/>
          <ac:cxnSpMkLst>
            <pc:docMk/>
            <pc:sldMk cId="1809675145" sldId="258"/>
            <ac:cxnSpMk id="26" creationId="{D4778842-8530-4FB4-AEC0-BF1EB6DBE56F}"/>
          </ac:cxnSpMkLst>
        </pc:cxnChg>
        <pc:cxnChg chg="add mod">
          <ac:chgData name="Rick McAlister" userId="fad37fcb1da1ebec" providerId="LiveId" clId="{E41D39D8-1DDF-4D16-8E53-9090773FDB52}" dt="2021-05-19T17:56:57.258" v="1016" actId="1076"/>
          <ac:cxnSpMkLst>
            <pc:docMk/>
            <pc:sldMk cId="1809675145" sldId="258"/>
            <ac:cxnSpMk id="43" creationId="{186A0791-DC54-495F-963C-DB4ECA7A764E}"/>
          </ac:cxnSpMkLst>
        </pc:cxnChg>
        <pc:cxnChg chg="add mod">
          <ac:chgData name="Rick McAlister" userId="fad37fcb1da1ebec" providerId="LiveId" clId="{E41D39D8-1DDF-4D16-8E53-9090773FDB52}" dt="2021-05-19T17:57:49.284" v="1023" actId="1076"/>
          <ac:cxnSpMkLst>
            <pc:docMk/>
            <pc:sldMk cId="1809675145" sldId="258"/>
            <ac:cxnSpMk id="75" creationId="{7D7E8D98-47B2-4C95-B150-2BAA41117295}"/>
          </ac:cxnSpMkLst>
        </pc:cxnChg>
      </pc:sldChg>
    </pc:docChg>
  </pc:docChgLst>
  <pc:docChgLst>
    <pc:chgData name="Rick McAlister" userId="fad37fcb1da1ebec" providerId="LiveId" clId="{CC2180D3-344B-421C-8A7C-7CF00190F422}"/>
    <pc:docChg chg="undo custSel addSld modSld">
      <pc:chgData name="Rick McAlister" userId="fad37fcb1da1ebec" providerId="LiveId" clId="{CC2180D3-344B-421C-8A7C-7CF00190F422}" dt="2021-05-18T13:58:52.395" v="1734" actId="14100"/>
      <pc:docMkLst>
        <pc:docMk/>
      </pc:docMkLst>
      <pc:sldChg chg="addSp delSp modSp mod">
        <pc:chgData name="Rick McAlister" userId="fad37fcb1da1ebec" providerId="LiveId" clId="{CC2180D3-344B-421C-8A7C-7CF00190F422}" dt="2021-05-18T13:58:52.395" v="1734" actId="14100"/>
        <pc:sldMkLst>
          <pc:docMk/>
          <pc:sldMk cId="2168399988" sldId="256"/>
        </pc:sldMkLst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" creationId="{07BABCFB-18DF-409E-8686-0DCF8CF0926D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5" creationId="{B84A7159-DF70-48AF-A90F-5DE6A89E048B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7" creationId="{FB41F048-F280-4462-99B6-3AA2806EB308}"/>
          </ac:spMkLst>
        </pc:spChg>
        <pc:spChg chg="del">
          <ac:chgData name="Rick McAlister" userId="fad37fcb1da1ebec" providerId="LiveId" clId="{CC2180D3-344B-421C-8A7C-7CF00190F422}" dt="2021-05-13T12:56:13.526" v="50" actId="478"/>
          <ac:spMkLst>
            <pc:docMk/>
            <pc:sldMk cId="2168399988" sldId="256"/>
            <ac:spMk id="8" creationId="{5F2ADC18-E36C-4667-91DE-585F86CC7DF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9" creationId="{DA8E07AF-FF9E-4332-ABE9-8C25D25D8670}"/>
          </ac:spMkLst>
        </pc:spChg>
        <pc:spChg chg="mod">
          <ac:chgData name="Rick McAlister" userId="fad37fcb1da1ebec" providerId="LiveId" clId="{CC2180D3-344B-421C-8A7C-7CF00190F422}" dt="2021-05-18T13:48:38.521" v="1683" actId="12789"/>
          <ac:spMkLst>
            <pc:docMk/>
            <pc:sldMk cId="2168399988" sldId="256"/>
            <ac:spMk id="10" creationId="{423EB3C8-DDFF-48F7-AA6F-5162B4695F58}"/>
          </ac:spMkLst>
        </pc:spChg>
        <pc:spChg chg="del mod">
          <ac:chgData name="Rick McAlister" userId="fad37fcb1da1ebec" providerId="LiveId" clId="{CC2180D3-344B-421C-8A7C-7CF00190F422}" dt="2021-05-13T12:55:49.425" v="11" actId="478"/>
          <ac:spMkLst>
            <pc:docMk/>
            <pc:sldMk cId="2168399988" sldId="256"/>
            <ac:spMk id="11" creationId="{F61D3046-6FFB-49F7-B0D4-D3A1CE7F6983}"/>
          </ac:spMkLst>
        </pc:spChg>
        <pc:spChg chg="mod">
          <ac:chgData name="Rick McAlister" userId="fad37fcb1da1ebec" providerId="LiveId" clId="{CC2180D3-344B-421C-8A7C-7CF00190F422}" dt="2021-05-13T13:04:03.958" v="152" actId="14100"/>
          <ac:spMkLst>
            <pc:docMk/>
            <pc:sldMk cId="2168399988" sldId="256"/>
            <ac:spMk id="12" creationId="{454C3317-54A0-4A97-9DC2-AF6421FE5B42}"/>
          </ac:spMkLst>
        </pc:spChg>
        <pc:spChg chg="mod">
          <ac:chgData name="Rick McAlister" userId="fad37fcb1da1ebec" providerId="LiveId" clId="{CC2180D3-344B-421C-8A7C-7CF00190F422}" dt="2021-05-13T13:04:08.746" v="153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CC2180D3-344B-421C-8A7C-7CF00190F422}" dt="2021-05-18T13:55:49.258" v="1691" actId="20577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CC2180D3-344B-421C-8A7C-7CF00190F422}" dt="2021-05-18T13:43:06.198" v="1633" actId="14100"/>
          <ac:spMkLst>
            <pc:docMk/>
            <pc:sldMk cId="2168399988" sldId="256"/>
            <ac:spMk id="15" creationId="{867E03E8-31CA-470D-BAB7-F11DD786A333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16" creationId="{D2757244-6A90-4F61-A2B7-076D9A53FA5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17" creationId="{A051E575-169B-4FB6-9838-52409E6D5334}"/>
          </ac:spMkLst>
        </pc:spChg>
        <pc:spChg chg="mod">
          <ac:chgData name="Rick McAlister" userId="fad37fcb1da1ebec" providerId="LiveId" clId="{CC2180D3-344B-421C-8A7C-7CF00190F422}" dt="2021-05-18T13:48:38.521" v="1683" actId="12789"/>
          <ac:spMkLst>
            <pc:docMk/>
            <pc:sldMk cId="2168399988" sldId="256"/>
            <ac:spMk id="18" creationId="{57209702-6A9C-4F7D-A9D8-51EA3358BAE2}"/>
          </ac:spMkLst>
        </pc:spChg>
        <pc:spChg chg="del">
          <ac:chgData name="Rick McAlister" userId="fad37fcb1da1ebec" providerId="LiveId" clId="{CC2180D3-344B-421C-8A7C-7CF00190F422}" dt="2021-05-13T12:56:11.050" v="49" actId="478"/>
          <ac:spMkLst>
            <pc:docMk/>
            <pc:sldMk cId="2168399988" sldId="256"/>
            <ac:spMk id="19" creationId="{BC877815-9D00-4E23-9D90-ECA0CAA8C083}"/>
          </ac:spMkLst>
        </pc:spChg>
        <pc:spChg chg="add mod">
          <ac:chgData name="Rick McAlister" userId="fad37fcb1da1ebec" providerId="LiveId" clId="{CC2180D3-344B-421C-8A7C-7CF00190F422}" dt="2021-05-18T13:42:52.218" v="1631" actId="20577"/>
          <ac:spMkLst>
            <pc:docMk/>
            <pc:sldMk cId="2168399988" sldId="256"/>
            <ac:spMk id="23" creationId="{406CCF27-5E79-41B9-90C2-0E40945AC4D7}"/>
          </ac:spMkLst>
        </pc:spChg>
        <pc:spChg chg="add mod">
          <ac:chgData name="Rick McAlister" userId="fad37fcb1da1ebec" providerId="LiveId" clId="{CC2180D3-344B-421C-8A7C-7CF00190F422}" dt="2021-05-18T13:57:46.554" v="1727" actId="1076"/>
          <ac:spMkLst>
            <pc:docMk/>
            <pc:sldMk cId="2168399988" sldId="256"/>
            <ac:spMk id="27" creationId="{DDE361C8-1556-4554-843A-7AC7995A04E2}"/>
          </ac:spMkLst>
        </pc:spChg>
        <pc:spChg chg="add mod">
          <ac:chgData name="Rick McAlister" userId="fad37fcb1da1ebec" providerId="LiveId" clId="{CC2180D3-344B-421C-8A7C-7CF00190F422}" dt="2021-05-18T13:58:01.312" v="1728" actId="14100"/>
          <ac:spMkLst>
            <pc:docMk/>
            <pc:sldMk cId="2168399988" sldId="256"/>
            <ac:spMk id="32" creationId="{F03E181B-6600-425F-900E-17F31079B936}"/>
          </ac:spMkLst>
        </pc:spChg>
        <pc:spChg chg="add mod">
          <ac:chgData name="Rick McAlister" userId="fad37fcb1da1ebec" providerId="LiveId" clId="{CC2180D3-344B-421C-8A7C-7CF00190F422}" dt="2021-05-18T13:58:52.395" v="1734" actId="14100"/>
          <ac:spMkLst>
            <pc:docMk/>
            <pc:sldMk cId="2168399988" sldId="256"/>
            <ac:spMk id="33" creationId="{DCBD7581-DF5D-4EC5-AE3B-CC51BA662F98}"/>
          </ac:spMkLst>
        </pc:spChg>
        <pc:spChg chg="del">
          <ac:chgData name="Rick McAlister" userId="fad37fcb1da1ebec" providerId="LiveId" clId="{CC2180D3-344B-421C-8A7C-7CF00190F422}" dt="2021-05-13T12:57:38.475" v="73" actId="478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CC2180D3-344B-421C-8A7C-7CF00190F422}" dt="2021-05-18T13:56:19.210" v="1716" actId="20577"/>
          <ac:spMkLst>
            <pc:docMk/>
            <pc:sldMk cId="2168399988" sldId="256"/>
            <ac:spMk id="36" creationId="{E5186897-C9DE-431D-B352-A9173DFDDF32}"/>
          </ac:spMkLst>
        </pc:spChg>
        <pc:spChg chg="add mod">
          <ac:chgData name="Rick McAlister" userId="fad37fcb1da1ebec" providerId="LiveId" clId="{CC2180D3-344B-421C-8A7C-7CF00190F422}" dt="2021-05-18T13:56:00.376" v="1695" actId="6549"/>
          <ac:spMkLst>
            <pc:docMk/>
            <pc:sldMk cId="2168399988" sldId="256"/>
            <ac:spMk id="37" creationId="{8A9C9061-ABE6-4937-A661-E44BCABC6300}"/>
          </ac:spMkLst>
        </pc:spChg>
        <pc:spChg chg="del">
          <ac:chgData name="Rick McAlister" userId="fad37fcb1da1ebec" providerId="LiveId" clId="{CC2180D3-344B-421C-8A7C-7CF00190F422}" dt="2021-05-13T12:59:26.520" v="109" actId="478"/>
          <ac:spMkLst>
            <pc:docMk/>
            <pc:sldMk cId="2168399988" sldId="256"/>
            <ac:spMk id="39" creationId="{F49A1C26-4D20-495D-87E4-513779DD3129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2" creationId="{51C8D325-32C1-450F-82DC-46377341B5EC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43" creationId="{F112E7D8-CA3F-4099-A4CD-1F2D57049DE4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44" creationId="{A54C32DD-9C13-467E-8869-47857F13E10F}"/>
          </ac:spMkLst>
        </pc:spChg>
        <pc:spChg chg="del">
          <ac:chgData name="Rick McAlister" userId="fad37fcb1da1ebec" providerId="LiveId" clId="{CC2180D3-344B-421C-8A7C-7CF00190F422}" dt="2021-05-13T13:00:12.681" v="127" actId="478"/>
          <ac:spMkLst>
            <pc:docMk/>
            <pc:sldMk cId="2168399988" sldId="256"/>
            <ac:spMk id="45" creationId="{A4EA55F8-82CD-4E56-AC5A-AFEDBF839B1D}"/>
          </ac:spMkLst>
        </pc:spChg>
        <pc:spChg chg="add mod">
          <ac:chgData name="Rick McAlister" userId="fad37fcb1da1ebec" providerId="LiveId" clId="{CC2180D3-344B-421C-8A7C-7CF00190F422}" dt="2021-05-18T13:58:38.587" v="1733" actId="1076"/>
          <ac:spMkLst>
            <pc:docMk/>
            <pc:sldMk cId="2168399988" sldId="256"/>
            <ac:spMk id="46" creationId="{E709CCCB-E01B-4658-88D6-12629B92E384}"/>
          </ac:spMkLst>
        </pc:spChg>
        <pc:spChg chg="del mod">
          <ac:chgData name="Rick McAlister" userId="fad37fcb1da1ebec" providerId="LiveId" clId="{CC2180D3-344B-421C-8A7C-7CF00190F422}" dt="2021-05-13T13:00:19.602" v="129" actId="478"/>
          <ac:spMkLst>
            <pc:docMk/>
            <pc:sldMk cId="2168399988" sldId="256"/>
            <ac:spMk id="55" creationId="{4BF0E1D0-FEEC-4F46-A5AF-6AB91F030CF5}"/>
          </ac:spMkLst>
        </pc:spChg>
        <pc:cxnChg chg="del mod">
          <ac:chgData name="Rick McAlister" userId="fad37fcb1da1ebec" providerId="LiveId" clId="{CC2180D3-344B-421C-8A7C-7CF00190F422}" dt="2021-05-13T12:58:33.344" v="77" actId="478"/>
          <ac:cxnSpMkLst>
            <pc:docMk/>
            <pc:sldMk cId="2168399988" sldId="256"/>
            <ac:cxnSpMk id="21" creationId="{236F8A7D-87B2-415B-9CE4-8D7D448F29F4}"/>
          </ac:cxnSpMkLst>
        </pc:cxnChg>
        <pc:cxnChg chg="del mod">
          <ac:chgData name="Rick McAlister" userId="fad37fcb1da1ebec" providerId="LiveId" clId="{CC2180D3-344B-421C-8A7C-7CF00190F422}" dt="2021-05-13T13:00:34.635" v="133" actId="478"/>
          <ac:cxnSpMkLst>
            <pc:docMk/>
            <pc:sldMk cId="2168399988" sldId="256"/>
            <ac:cxnSpMk id="23" creationId="{0F3C60FB-82A6-4FFB-8849-24B928563845}"/>
          </ac:cxnSpMkLst>
        </pc:cxnChg>
        <pc:cxnChg chg="del mod">
          <ac:chgData name="Rick McAlister" userId="fad37fcb1da1ebec" providerId="LiveId" clId="{CC2180D3-344B-421C-8A7C-7CF00190F422}" dt="2021-05-13T12:58:38.442" v="79" actId="478"/>
          <ac:cxnSpMkLst>
            <pc:docMk/>
            <pc:sldMk cId="2168399988" sldId="256"/>
            <ac:cxnSpMk id="24" creationId="{99CCB015-FB69-4328-8E38-1AA91717D512}"/>
          </ac:cxnSpMkLst>
        </pc:cxnChg>
        <pc:cxnChg chg="del mod">
          <ac:chgData name="Rick McAlister" userId="fad37fcb1da1ebec" providerId="LiveId" clId="{CC2180D3-344B-421C-8A7C-7CF00190F422}" dt="2021-05-13T12:58:36.517" v="78" actId="478"/>
          <ac:cxnSpMkLst>
            <pc:docMk/>
            <pc:sldMk cId="2168399988" sldId="256"/>
            <ac:cxnSpMk id="25" creationId="{5F15F49C-698E-4664-B014-2DFFBD33ED7E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28" creationId="{006817CC-E2E8-4A20-AA43-CEB7FF8D740E}"/>
          </ac:cxnSpMkLst>
        </pc:cxnChg>
        <pc:cxnChg chg="add del mod">
          <ac:chgData name="Rick McAlister" userId="fad37fcb1da1ebec" providerId="LiveId" clId="{CC2180D3-344B-421C-8A7C-7CF00190F422}" dt="2021-05-13T13:01:27.141" v="137" actId="478"/>
          <ac:cxnSpMkLst>
            <pc:docMk/>
            <pc:sldMk cId="2168399988" sldId="256"/>
            <ac:cxnSpMk id="29" creationId="{5F687EAE-F9A4-405B-AFC1-B32DB4CFAE29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31" creationId="{F14BF70D-303D-46A1-90AD-8B514CB898D9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38" creationId="{8B571767-1485-4FAD-AF2A-178F3B6C5A1A}"/>
          </ac:cxnSpMkLst>
        </pc:cxnChg>
        <pc:cxnChg chg="del mod">
          <ac:chgData name="Rick McAlister" userId="fad37fcb1da1ebec" providerId="LiveId" clId="{CC2180D3-344B-421C-8A7C-7CF00190F422}" dt="2021-05-13T12:59:28.724" v="110" actId="478"/>
          <ac:cxnSpMkLst>
            <pc:docMk/>
            <pc:sldMk cId="2168399988" sldId="256"/>
            <ac:cxnSpMk id="41" creationId="{3A819193-7045-46A3-9462-9C6B4DABC48F}"/>
          </ac:cxnSpMkLst>
        </pc:cxnChg>
        <pc:cxnChg chg="add mod">
          <ac:chgData name="Rick McAlister" userId="fad37fcb1da1ebec" providerId="LiveId" clId="{CC2180D3-344B-421C-8A7C-7CF00190F422}" dt="2021-05-18T13:44:56.115" v="1651" actId="1582"/>
          <ac:cxnSpMkLst>
            <pc:docMk/>
            <pc:sldMk cId="2168399988" sldId="256"/>
            <ac:cxnSpMk id="47" creationId="{296B3039-D9CD-446F-8B4E-EDBDDE8684C6}"/>
          </ac:cxnSpMkLst>
        </pc:cxnChg>
        <pc:cxnChg chg="del mod">
          <ac:chgData name="Rick McAlister" userId="fad37fcb1da1ebec" providerId="LiveId" clId="{CC2180D3-344B-421C-8A7C-7CF00190F422}" dt="2021-05-13T13:00:15.427" v="128" actId="478"/>
          <ac:cxnSpMkLst>
            <pc:docMk/>
            <pc:sldMk cId="2168399988" sldId="256"/>
            <ac:cxnSpMk id="57" creationId="{058F2672-A561-4023-8651-727A9487D9A9}"/>
          </ac:cxnSpMkLst>
        </pc:cxnChg>
      </pc:sldChg>
      <pc:sldChg chg="addSp delSp modSp mod">
        <pc:chgData name="Rick McAlister" userId="fad37fcb1da1ebec" providerId="LiveId" clId="{CC2180D3-344B-421C-8A7C-7CF00190F422}" dt="2021-05-13T13:19:17.706" v="190" actId="14100"/>
        <pc:sldMkLst>
          <pc:docMk/>
          <pc:sldMk cId="369419966" sldId="257"/>
        </pc:sldMkLst>
        <pc:picChg chg="add mod">
          <ac:chgData name="Rick McAlister" userId="fad37fcb1da1ebec" providerId="LiveId" clId="{CC2180D3-344B-421C-8A7C-7CF00190F422}" dt="2021-05-13T13:19:17.706" v="190" actId="14100"/>
          <ac:picMkLst>
            <pc:docMk/>
            <pc:sldMk cId="369419966" sldId="257"/>
            <ac:picMk id="3" creationId="{80C57DD1-C852-4F41-9A3C-17BA978CF27C}"/>
          </ac:picMkLst>
        </pc:picChg>
        <pc:picChg chg="del">
          <ac:chgData name="Rick McAlister" userId="fad37fcb1da1ebec" providerId="LiveId" clId="{CC2180D3-344B-421C-8A7C-7CF00190F422}" dt="2021-05-13T13:18:57.706" v="185" actId="478"/>
          <ac:picMkLst>
            <pc:docMk/>
            <pc:sldMk cId="369419966" sldId="257"/>
            <ac:picMk id="7" creationId="{7982BCF3-3518-4E4C-AEBF-B1F15687FDBE}"/>
          </ac:picMkLst>
        </pc:picChg>
      </pc:sldChg>
      <pc:sldChg chg="addSp delSp modSp new mod">
        <pc:chgData name="Rick McAlister" userId="fad37fcb1da1ebec" providerId="LiveId" clId="{CC2180D3-344B-421C-8A7C-7CF00190F422}" dt="2021-05-17T16:55:22.967" v="1054"/>
        <pc:sldMkLst>
          <pc:docMk/>
          <pc:sldMk cId="1809675145" sldId="258"/>
        </pc:sldMkLst>
        <pc:spChg chg="del">
          <ac:chgData name="Rick McAlister" userId="fad37fcb1da1ebec" providerId="LiveId" clId="{CC2180D3-344B-421C-8A7C-7CF00190F422}" dt="2021-05-17T14:55:41.980" v="192" actId="478"/>
          <ac:spMkLst>
            <pc:docMk/>
            <pc:sldMk cId="1809675145" sldId="258"/>
            <ac:spMk id="2" creationId="{F9DA8883-757C-4D86-A2DB-FFB7DAA13C08}"/>
          </ac:spMkLst>
        </pc:spChg>
        <pc:spChg chg="del">
          <ac:chgData name="Rick McAlister" userId="fad37fcb1da1ebec" providerId="LiveId" clId="{CC2180D3-344B-421C-8A7C-7CF00190F422}" dt="2021-05-17T14:55:47.420" v="193" actId="478"/>
          <ac:spMkLst>
            <pc:docMk/>
            <pc:sldMk cId="1809675145" sldId="258"/>
            <ac:spMk id="3" creationId="{B6D75ECD-7486-4026-B369-874AD49A9725}"/>
          </ac:spMkLst>
        </pc:spChg>
        <pc:spChg chg="add mod">
          <ac:chgData name="Rick McAlister" userId="fad37fcb1da1ebec" providerId="LiveId" clId="{CC2180D3-344B-421C-8A7C-7CF00190F422}" dt="2021-05-17T16:23:09.839" v="849" actId="207"/>
          <ac:spMkLst>
            <pc:docMk/>
            <pc:sldMk cId="1809675145" sldId="258"/>
            <ac:spMk id="4" creationId="{973B53A4-349B-4E56-BB55-65779CCF18A4}"/>
          </ac:spMkLst>
        </pc:spChg>
        <pc:spChg chg="add mod">
          <ac:chgData name="Rick McAlister" userId="fad37fcb1da1ebec" providerId="LiveId" clId="{CC2180D3-344B-421C-8A7C-7CF00190F422}" dt="2021-05-17T15:44:38.681" v="618" actId="1076"/>
          <ac:spMkLst>
            <pc:docMk/>
            <pc:sldMk cId="1809675145" sldId="258"/>
            <ac:spMk id="19" creationId="{6FEB324D-BC6E-41AA-B677-849C6CCB97FD}"/>
          </ac:spMkLst>
        </pc:spChg>
        <pc:spChg chg="add mod">
          <ac:chgData name="Rick McAlister" userId="fad37fcb1da1ebec" providerId="LiveId" clId="{CC2180D3-344B-421C-8A7C-7CF00190F422}" dt="2021-05-17T15:46:45.077" v="634" actId="14100"/>
          <ac:spMkLst>
            <pc:docMk/>
            <pc:sldMk cId="1809675145" sldId="258"/>
            <ac:spMk id="20" creationId="{F41EBB94-8AF1-4AD5-BCEF-A3B5B172014D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21" creationId="{B67B56BA-4E54-4906-A424-88860CFFE9F2}"/>
          </ac:spMkLst>
        </pc:spChg>
        <pc:spChg chg="add mod">
          <ac:chgData name="Rick McAlister" userId="fad37fcb1da1ebec" providerId="LiveId" clId="{CC2180D3-344B-421C-8A7C-7CF00190F422}" dt="2021-05-17T15:54:05.270" v="678" actId="1076"/>
          <ac:spMkLst>
            <pc:docMk/>
            <pc:sldMk cId="1809675145" sldId="258"/>
            <ac:spMk id="22" creationId="{9621AA1A-194B-433F-8BC8-50BA5C60A0F5}"/>
          </ac:spMkLst>
        </pc:spChg>
        <pc:spChg chg="add del mod">
          <ac:chgData name="Rick McAlister" userId="fad37fcb1da1ebec" providerId="LiveId" clId="{CC2180D3-344B-421C-8A7C-7CF00190F422}" dt="2021-05-17T15:06:53.168" v="258"/>
          <ac:spMkLst>
            <pc:docMk/>
            <pc:sldMk cId="1809675145" sldId="258"/>
            <ac:spMk id="23" creationId="{983C91F6-6620-4BE0-ADA3-3B77EF4C7623}"/>
          </ac:spMkLst>
        </pc:spChg>
        <pc:spChg chg="add mod">
          <ac:chgData name="Rick McAlister" userId="fad37fcb1da1ebec" providerId="LiveId" clId="{CC2180D3-344B-421C-8A7C-7CF00190F422}" dt="2021-05-17T16:22:15.796" v="835"/>
          <ac:spMkLst>
            <pc:docMk/>
            <pc:sldMk cId="1809675145" sldId="258"/>
            <ac:spMk id="24" creationId="{D1479537-E90D-4897-A25E-9CEA9466CFB5}"/>
          </ac:spMkLst>
        </pc:spChg>
        <pc:spChg chg="add del mod">
          <ac:chgData name="Rick McAlister" userId="fad37fcb1da1ebec" providerId="LiveId" clId="{CC2180D3-344B-421C-8A7C-7CF00190F422}" dt="2021-05-17T16:22:07.121" v="833" actId="478"/>
          <ac:spMkLst>
            <pc:docMk/>
            <pc:sldMk cId="1809675145" sldId="258"/>
            <ac:spMk id="25" creationId="{AC921AE2-ABF5-4D16-A2D3-92AE4DEA4C9D}"/>
          </ac:spMkLst>
        </pc:spChg>
        <pc:spChg chg="add del mod">
          <ac:chgData name="Rick McAlister" userId="fad37fcb1da1ebec" providerId="LiveId" clId="{CC2180D3-344B-421C-8A7C-7CF00190F422}" dt="2021-05-17T15:16:13.589" v="337" actId="478"/>
          <ac:spMkLst>
            <pc:docMk/>
            <pc:sldMk cId="1809675145" sldId="258"/>
            <ac:spMk id="26" creationId="{9DFC26A8-4B5D-44FD-A48D-34E941C0BFB3}"/>
          </ac:spMkLst>
        </pc:spChg>
        <pc:spChg chg="add mod">
          <ac:chgData name="Rick McAlister" userId="fad37fcb1da1ebec" providerId="LiveId" clId="{CC2180D3-344B-421C-8A7C-7CF00190F422}" dt="2021-05-17T15:44:51.324" v="619" actId="1076"/>
          <ac:spMkLst>
            <pc:docMk/>
            <pc:sldMk cId="1809675145" sldId="258"/>
            <ac:spMk id="27" creationId="{DC11A9FF-9979-422C-B39E-54B2F4A0BD92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28" creationId="{AE1721E7-FE62-45E2-8A09-BD3707BD6B61}"/>
          </ac:spMkLst>
        </pc:spChg>
        <pc:spChg chg="add mod">
          <ac:chgData name="Rick McAlister" userId="fad37fcb1da1ebec" providerId="LiveId" clId="{CC2180D3-344B-421C-8A7C-7CF00190F422}" dt="2021-05-17T15:50:57.199" v="665" actId="1076"/>
          <ac:spMkLst>
            <pc:docMk/>
            <pc:sldMk cId="1809675145" sldId="258"/>
            <ac:spMk id="29" creationId="{4804FAF1-AE02-4084-AA46-C24F9B058E78}"/>
          </ac:spMkLst>
        </pc:spChg>
        <pc:spChg chg="add del mod">
          <ac:chgData name="Rick McAlister" userId="fad37fcb1da1ebec" providerId="LiveId" clId="{CC2180D3-344B-421C-8A7C-7CF00190F422}" dt="2021-05-17T16:23:42.012" v="851" actId="478"/>
          <ac:spMkLst>
            <pc:docMk/>
            <pc:sldMk cId="1809675145" sldId="258"/>
            <ac:spMk id="30" creationId="{E69F4FE7-4835-496B-8273-A842C054FD17}"/>
          </ac:spMkLst>
        </pc:spChg>
        <pc:spChg chg="add mod">
          <ac:chgData name="Rick McAlister" userId="fad37fcb1da1ebec" providerId="LiveId" clId="{CC2180D3-344B-421C-8A7C-7CF00190F422}" dt="2021-05-17T15:43:04.321" v="601" actId="1076"/>
          <ac:spMkLst>
            <pc:docMk/>
            <pc:sldMk cId="1809675145" sldId="258"/>
            <ac:spMk id="31" creationId="{E3D00DFD-5FA6-4099-9F1B-ADDE37913124}"/>
          </ac:spMkLst>
        </pc:spChg>
        <pc:spChg chg="add mod">
          <ac:chgData name="Rick McAlister" userId="fad37fcb1da1ebec" providerId="LiveId" clId="{CC2180D3-344B-421C-8A7C-7CF00190F422}" dt="2021-05-17T16:45:18.237" v="1035" actId="1076"/>
          <ac:spMkLst>
            <pc:docMk/>
            <pc:sldMk cId="1809675145" sldId="258"/>
            <ac:spMk id="32" creationId="{5019BB05-130E-4217-97D2-F02C8A440E74}"/>
          </ac:spMkLst>
        </pc:spChg>
        <pc:spChg chg="add mod">
          <ac:chgData name="Rick McAlister" userId="fad37fcb1da1ebec" providerId="LiveId" clId="{CC2180D3-344B-421C-8A7C-7CF00190F422}" dt="2021-05-17T16:12:56.312" v="792" actId="14100"/>
          <ac:spMkLst>
            <pc:docMk/>
            <pc:sldMk cId="1809675145" sldId="258"/>
            <ac:spMk id="33" creationId="{0F3D8E35-DDE3-46CA-BD12-97AC821659F7}"/>
          </ac:spMkLst>
        </pc:spChg>
        <pc:spChg chg="add del">
          <ac:chgData name="Rick McAlister" userId="fad37fcb1da1ebec" providerId="LiveId" clId="{CC2180D3-344B-421C-8A7C-7CF00190F422}" dt="2021-05-17T15:46:12.679" v="630" actId="22"/>
          <ac:spMkLst>
            <pc:docMk/>
            <pc:sldMk cId="1809675145" sldId="258"/>
            <ac:spMk id="43" creationId="{94CC8E05-F2E1-4ECE-BB8A-B5D0522E20BE}"/>
          </ac:spMkLst>
        </pc:spChg>
        <pc:spChg chg="add del mod">
          <ac:chgData name="Rick McAlister" userId="fad37fcb1da1ebec" providerId="LiveId" clId="{CC2180D3-344B-421C-8A7C-7CF00190F422}" dt="2021-05-17T15:53:47.711" v="672" actId="478"/>
          <ac:spMkLst>
            <pc:docMk/>
            <pc:sldMk cId="1809675145" sldId="258"/>
            <ac:spMk id="47" creationId="{5426FBAD-6C04-4EBB-B4EF-2A58800157C4}"/>
          </ac:spMkLst>
        </pc:spChg>
        <pc:spChg chg="add del mod">
          <ac:chgData name="Rick McAlister" userId="fad37fcb1da1ebec" providerId="LiveId" clId="{CC2180D3-344B-421C-8A7C-7CF00190F422}" dt="2021-05-17T15:53:52.988" v="674" actId="478"/>
          <ac:spMkLst>
            <pc:docMk/>
            <pc:sldMk cId="1809675145" sldId="258"/>
            <ac:spMk id="48" creationId="{A05AE64A-7117-4A5E-A308-451E93138CB4}"/>
          </ac:spMkLst>
        </pc:spChg>
        <pc:spChg chg="add mod">
          <ac:chgData name="Rick McAlister" userId="fad37fcb1da1ebec" providerId="LiveId" clId="{CC2180D3-344B-421C-8A7C-7CF00190F422}" dt="2021-05-17T16:37:13.630" v="975" actId="1076"/>
          <ac:spMkLst>
            <pc:docMk/>
            <pc:sldMk cId="1809675145" sldId="258"/>
            <ac:spMk id="49" creationId="{1C8BD9D2-2016-4467-A1B1-484A9FA2550F}"/>
          </ac:spMkLst>
        </pc:spChg>
        <pc:spChg chg="add del mod">
          <ac:chgData name="Rick McAlister" userId="fad37fcb1da1ebec" providerId="LiveId" clId="{CC2180D3-344B-421C-8A7C-7CF00190F422}" dt="2021-05-17T15:54:07.480" v="679" actId="478"/>
          <ac:spMkLst>
            <pc:docMk/>
            <pc:sldMk cId="1809675145" sldId="258"/>
            <ac:spMk id="51" creationId="{A82B287A-747D-4C2D-A49A-B22A82CE0EC7}"/>
          </ac:spMkLst>
        </pc:spChg>
        <pc:spChg chg="add del mod">
          <ac:chgData name="Rick McAlister" userId="fad37fcb1da1ebec" providerId="LiveId" clId="{CC2180D3-344B-421C-8A7C-7CF00190F422}" dt="2021-05-17T15:53:59.620" v="677" actId="478"/>
          <ac:spMkLst>
            <pc:docMk/>
            <pc:sldMk cId="1809675145" sldId="258"/>
            <ac:spMk id="53" creationId="{63805443-D372-477A-B2D5-9B4BB12390C8}"/>
          </ac:spMkLst>
        </pc:spChg>
        <pc:spChg chg="add del mod">
          <ac:chgData name="Rick McAlister" userId="fad37fcb1da1ebec" providerId="LiveId" clId="{CC2180D3-344B-421C-8A7C-7CF00190F422}" dt="2021-05-17T16:06:09.077" v="728"/>
          <ac:spMkLst>
            <pc:docMk/>
            <pc:sldMk cId="1809675145" sldId="258"/>
            <ac:spMk id="55" creationId="{70ADE517-C6BC-44E1-AD4E-0B6379E70CEE}"/>
          </ac:spMkLst>
        </pc:spChg>
        <pc:spChg chg="add mod">
          <ac:chgData name="Rick McAlister" userId="fad37fcb1da1ebec" providerId="LiveId" clId="{CC2180D3-344B-421C-8A7C-7CF00190F422}" dt="2021-05-17T16:55:22.967" v="1054"/>
          <ac:spMkLst>
            <pc:docMk/>
            <pc:sldMk cId="1809675145" sldId="258"/>
            <ac:spMk id="56" creationId="{40B6D3F8-64A3-4143-B7B1-1877E6E25B4C}"/>
          </ac:spMkLst>
        </pc:spChg>
        <pc:spChg chg="add mod">
          <ac:chgData name="Rick McAlister" userId="fad37fcb1da1ebec" providerId="LiveId" clId="{CC2180D3-344B-421C-8A7C-7CF00190F422}" dt="2021-05-17T16:22:54.443" v="848" actId="1076"/>
          <ac:spMkLst>
            <pc:docMk/>
            <pc:sldMk cId="1809675145" sldId="258"/>
            <ac:spMk id="57" creationId="{A50E972A-DDB0-4753-8E52-E573D9B1DA9C}"/>
          </ac:spMkLst>
        </pc:spChg>
        <pc:spChg chg="add del mod">
          <ac:chgData name="Rick McAlister" userId="fad37fcb1da1ebec" providerId="LiveId" clId="{CC2180D3-344B-421C-8A7C-7CF00190F422}" dt="2021-05-17T16:35:23.573" v="937" actId="478"/>
          <ac:spMkLst>
            <pc:docMk/>
            <pc:sldMk cId="1809675145" sldId="258"/>
            <ac:spMk id="59" creationId="{FFF371D2-5D3A-4EF6-9883-C2937BCB3B4C}"/>
          </ac:spMkLst>
        </pc:spChg>
        <pc:cxnChg chg="add mod">
          <ac:chgData name="Rick McAlister" userId="fad37fcb1da1ebec" providerId="LiveId" clId="{CC2180D3-344B-421C-8A7C-7CF00190F422}" dt="2021-05-17T15:43:04.321" v="601" actId="1076"/>
          <ac:cxnSpMkLst>
            <pc:docMk/>
            <pc:sldMk cId="1809675145" sldId="258"/>
            <ac:cxnSpMk id="6" creationId="{C77B2FB8-CFBE-4C6E-8C50-B32E55B74F3B}"/>
          </ac:cxnSpMkLst>
        </pc:cxnChg>
        <pc:cxnChg chg="add mod">
          <ac:chgData name="Rick McAlister" userId="fad37fcb1da1ebec" providerId="LiveId" clId="{CC2180D3-344B-421C-8A7C-7CF00190F422}" dt="2021-05-17T15:46:06.580" v="628" actId="14100"/>
          <ac:cxnSpMkLst>
            <pc:docMk/>
            <pc:sldMk cId="1809675145" sldId="258"/>
            <ac:cxnSpMk id="7" creationId="{DC78697D-C307-4358-BB61-8FDBFF20A6DC}"/>
          </ac:cxnSpMkLst>
        </pc:cxnChg>
        <pc:cxnChg chg="add mod">
          <ac:chgData name="Rick McAlister" userId="fad37fcb1da1ebec" providerId="LiveId" clId="{CC2180D3-344B-421C-8A7C-7CF00190F422}" dt="2021-05-17T15:43:41.389" v="607" actId="1076"/>
          <ac:cxnSpMkLst>
            <pc:docMk/>
            <pc:sldMk cId="1809675145" sldId="258"/>
            <ac:cxnSpMk id="10" creationId="{662BBC98-21BF-40D3-ABDF-B72C24DFC997}"/>
          </ac:cxnSpMkLst>
        </pc:cxnChg>
        <pc:cxnChg chg="add mod">
          <ac:chgData name="Rick McAlister" userId="fad37fcb1da1ebec" providerId="LiveId" clId="{CC2180D3-344B-421C-8A7C-7CF00190F422}" dt="2021-05-17T15:45:52.508" v="626" actId="1076"/>
          <ac:cxnSpMkLst>
            <pc:docMk/>
            <pc:sldMk cId="1809675145" sldId="258"/>
            <ac:cxnSpMk id="16" creationId="{3F575EFD-CACA-4FB4-91F6-4C821308BD97}"/>
          </ac:cxnSpMkLst>
        </pc:cxnChg>
        <pc:cxnChg chg="add del mod">
          <ac:chgData name="Rick McAlister" userId="fad37fcb1da1ebec" providerId="LiveId" clId="{CC2180D3-344B-421C-8A7C-7CF00190F422}" dt="2021-05-17T15:53:55.171" v="675" actId="478"/>
          <ac:cxnSpMkLst>
            <pc:docMk/>
            <pc:sldMk cId="1809675145" sldId="258"/>
            <ac:cxnSpMk id="44" creationId="{7C0FA86F-5CC4-4FBC-BDDC-3A47906BD325}"/>
          </ac:cxnSpMkLst>
        </pc:cxnChg>
        <pc:cxnChg chg="add del mod">
          <ac:chgData name="Rick McAlister" userId="fad37fcb1da1ebec" providerId="LiveId" clId="{CC2180D3-344B-421C-8A7C-7CF00190F422}" dt="2021-05-17T15:53:57.505" v="676" actId="478"/>
          <ac:cxnSpMkLst>
            <pc:docMk/>
            <pc:sldMk cId="1809675145" sldId="258"/>
            <ac:cxnSpMk id="50" creationId="{89C5EA39-7D84-4FBE-8A02-CCF4236CD9C2}"/>
          </ac:cxnSpMkLst>
        </pc:cxnChg>
        <pc:cxnChg chg="add del mod">
          <ac:chgData name="Rick McAlister" userId="fad37fcb1da1ebec" providerId="LiveId" clId="{CC2180D3-344B-421C-8A7C-7CF00190F422}" dt="2021-05-17T16:06:09.077" v="728"/>
          <ac:cxnSpMkLst>
            <pc:docMk/>
            <pc:sldMk cId="1809675145" sldId="258"/>
            <ac:cxnSpMk id="54" creationId="{A78A2DF0-9259-42BD-BCFC-A13A5496DF07}"/>
          </ac:cxnSpMkLst>
        </pc:cxnChg>
      </pc:sldChg>
      <pc:sldChg chg="addSp delSp modSp add mod">
        <pc:chgData name="Rick McAlister" userId="fad37fcb1da1ebec" providerId="LiveId" clId="{CC2180D3-344B-421C-8A7C-7CF00190F422}" dt="2021-05-18T13:28:49.771" v="1606" actId="1076"/>
        <pc:sldMkLst>
          <pc:docMk/>
          <pc:sldMk cId="2890310457" sldId="259"/>
        </pc:sldMkLst>
        <pc:spChg chg="add del mod">
          <ac:chgData name="Rick McAlister" userId="fad37fcb1da1ebec" providerId="LiveId" clId="{CC2180D3-344B-421C-8A7C-7CF00190F422}" dt="2021-05-18T12:52:56.046" v="1200" actId="478"/>
          <ac:spMkLst>
            <pc:docMk/>
            <pc:sldMk cId="2890310457" sldId="259"/>
            <ac:spMk id="2" creationId="{AEA083FA-6943-4213-9895-8138C41397A9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3" creationId="{74B27652-223F-4C1D-973E-364F1C982E8C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5" creationId="{1599F849-6B29-4419-B33D-FD2512CFC826}"/>
          </ac:spMkLst>
        </pc:spChg>
        <pc:spChg chg="add del mod">
          <ac:chgData name="Rick McAlister" userId="fad37fcb1da1ebec" providerId="LiveId" clId="{CC2180D3-344B-421C-8A7C-7CF00190F422}" dt="2021-05-18T13:06:33.330" v="1398" actId="478"/>
          <ac:spMkLst>
            <pc:docMk/>
            <pc:sldMk cId="2890310457" sldId="259"/>
            <ac:spMk id="6" creationId="{2F9B5A10-046B-4B23-B03A-09D830E5EFBE}"/>
          </ac:spMkLst>
        </pc:spChg>
        <pc:spChg chg="add mod">
          <ac:chgData name="Rick McAlister" userId="fad37fcb1da1ebec" providerId="LiveId" clId="{CC2180D3-344B-421C-8A7C-7CF00190F422}" dt="2021-05-18T13:28:49.771" v="1606" actId="1076"/>
          <ac:spMkLst>
            <pc:docMk/>
            <pc:sldMk cId="2890310457" sldId="259"/>
            <ac:spMk id="7" creationId="{08FC2AA0-5597-47A2-8986-200A0EA249CB}"/>
          </ac:spMkLst>
        </pc:spChg>
        <pc:spChg chg="add mod">
          <ac:chgData name="Rick McAlister" userId="fad37fcb1da1ebec" providerId="LiveId" clId="{CC2180D3-344B-421C-8A7C-7CF00190F422}" dt="2021-05-18T13:23:08.216" v="1537" actId="1076"/>
          <ac:spMkLst>
            <pc:docMk/>
            <pc:sldMk cId="2890310457" sldId="259"/>
            <ac:spMk id="8" creationId="{EF26EE1A-3B51-471B-B67D-8905870ACFAF}"/>
          </ac:spMkLst>
        </pc:spChg>
        <pc:spChg chg="add mod">
          <ac:chgData name="Rick McAlister" userId="fad37fcb1da1ebec" providerId="LiveId" clId="{CC2180D3-344B-421C-8A7C-7CF00190F422}" dt="2021-05-18T13:26:22.971" v="1570" actId="1076"/>
          <ac:spMkLst>
            <pc:docMk/>
            <pc:sldMk cId="2890310457" sldId="259"/>
            <ac:spMk id="20" creationId="{A6177C19-C6A5-471B-808E-5CC3D68440B0}"/>
          </ac:spMkLst>
        </pc:spChg>
        <pc:spChg chg="add mod">
          <ac:chgData name="Rick McAlister" userId="fad37fcb1da1ebec" providerId="LiveId" clId="{CC2180D3-344B-421C-8A7C-7CF00190F422}" dt="2021-05-18T13:20:43.174" v="1530" actId="12788"/>
          <ac:spMkLst>
            <pc:docMk/>
            <pc:sldMk cId="2890310457" sldId="259"/>
            <ac:spMk id="22" creationId="{9971AA59-8313-4A9F-8461-264F182E7029}"/>
          </ac:spMkLst>
        </pc:spChg>
        <pc:spChg chg="add mod">
          <ac:chgData name="Rick McAlister" userId="fad37fcb1da1ebec" providerId="LiveId" clId="{CC2180D3-344B-421C-8A7C-7CF00190F422}" dt="2021-05-18T13:19:56.182" v="1529" actId="12788"/>
          <ac:spMkLst>
            <pc:docMk/>
            <pc:sldMk cId="2890310457" sldId="259"/>
            <ac:spMk id="23" creationId="{1737352A-9118-4836-9213-8E0301AFE3EE}"/>
          </ac:spMkLst>
        </pc:spChg>
        <pc:spChg chg="add mod">
          <ac:chgData name="Rick McAlister" userId="fad37fcb1da1ebec" providerId="LiveId" clId="{CC2180D3-344B-421C-8A7C-7CF00190F422}" dt="2021-05-18T13:24:15.142" v="1552" actId="1076"/>
          <ac:spMkLst>
            <pc:docMk/>
            <pc:sldMk cId="2890310457" sldId="259"/>
            <ac:spMk id="24" creationId="{44DE0B47-DC1A-46F0-AD89-5B5DAD211E0F}"/>
          </ac:spMkLst>
        </pc:spChg>
        <pc:spChg chg="add del mod">
          <ac:chgData name="Rick McAlister" userId="fad37fcb1da1ebec" providerId="LiveId" clId="{CC2180D3-344B-421C-8A7C-7CF00190F422}" dt="2021-05-18T13:10:23.640" v="1433" actId="478"/>
          <ac:spMkLst>
            <pc:docMk/>
            <pc:sldMk cId="2890310457" sldId="259"/>
            <ac:spMk id="29" creationId="{B92FE7F9-FE30-44D0-A2F4-530E1C716213}"/>
          </ac:spMkLst>
        </pc:spChg>
        <pc:spChg chg="add mod">
          <ac:chgData name="Rick McAlister" userId="fad37fcb1da1ebec" providerId="LiveId" clId="{CC2180D3-344B-421C-8A7C-7CF00190F422}" dt="2021-05-18T13:15:45.994" v="1484" actId="1076"/>
          <ac:spMkLst>
            <pc:docMk/>
            <pc:sldMk cId="2890310457" sldId="259"/>
            <ac:spMk id="38" creationId="{72254EA7-7B90-4D0E-B9E1-6F721DD402F1}"/>
          </ac:spMkLst>
        </pc:spChg>
        <pc:spChg chg="add mod">
          <ac:chgData name="Rick McAlister" userId="fad37fcb1da1ebec" providerId="LiveId" clId="{CC2180D3-344B-421C-8A7C-7CF00190F422}" dt="2021-05-18T13:15:32.349" v="1483" actId="207"/>
          <ac:spMkLst>
            <pc:docMk/>
            <pc:sldMk cId="2890310457" sldId="259"/>
            <ac:spMk id="39" creationId="{6D8C63B0-365E-4348-90FB-B0B49773630F}"/>
          </ac:spMkLst>
        </pc:spChg>
        <pc:spChg chg="add del mod">
          <ac:chgData name="Rick McAlister" userId="fad37fcb1da1ebec" providerId="LiveId" clId="{CC2180D3-344B-421C-8A7C-7CF00190F422}" dt="2021-05-18T13:19:31.860" v="1524" actId="478"/>
          <ac:spMkLst>
            <pc:docMk/>
            <pc:sldMk cId="2890310457" sldId="259"/>
            <ac:spMk id="53" creationId="{343B5AAD-D0EE-4665-8D5C-31B36AD19D30}"/>
          </ac:spMkLst>
        </pc:spChg>
        <pc:spChg chg="add mod">
          <ac:chgData name="Rick McAlister" userId="fad37fcb1da1ebec" providerId="LiveId" clId="{CC2180D3-344B-421C-8A7C-7CF00190F422}" dt="2021-05-18T13:26:13.829" v="1569" actId="255"/>
          <ac:spMkLst>
            <pc:docMk/>
            <pc:sldMk cId="2890310457" sldId="259"/>
            <ac:spMk id="79" creationId="{258D4CD1-D126-4E7F-AE10-CE5C3734520F}"/>
          </ac:spMkLst>
        </pc:spChg>
        <pc:picChg chg="del">
          <ac:chgData name="Rick McAlister" userId="fad37fcb1da1ebec" providerId="LiveId" clId="{CC2180D3-344B-421C-8A7C-7CF00190F422}" dt="2021-05-18T12:43:57.197" v="1056" actId="478"/>
          <ac:picMkLst>
            <pc:docMk/>
            <pc:sldMk cId="2890310457" sldId="259"/>
            <ac:picMk id="4" creationId="{30918347-4CDE-4FAF-B05B-6A6333096C41}"/>
          </ac:picMkLst>
        </pc:picChg>
        <pc:cxnChg chg="add mod">
          <ac:chgData name="Rick McAlister" userId="fad37fcb1da1ebec" providerId="LiveId" clId="{CC2180D3-344B-421C-8A7C-7CF00190F422}" dt="2021-05-18T13:28:06.948" v="1597" actId="14100"/>
          <ac:cxnSpMkLst>
            <pc:docMk/>
            <pc:sldMk cId="2890310457" sldId="259"/>
            <ac:cxnSpMk id="10" creationId="{309FDEEF-7949-47F3-9B15-F58030688A51}"/>
          </ac:cxnSpMkLst>
        </pc:cxnChg>
        <pc:cxnChg chg="add mod">
          <ac:chgData name="Rick McAlister" userId="fad37fcb1da1ebec" providerId="LiveId" clId="{CC2180D3-344B-421C-8A7C-7CF00190F422}" dt="2021-05-18T13:22:34.401" v="1534" actId="14100"/>
          <ac:cxnSpMkLst>
            <pc:docMk/>
            <pc:sldMk cId="2890310457" sldId="259"/>
            <ac:cxnSpMk id="13" creationId="{42ED177B-8BE3-4E40-8AB1-955A83DBB763}"/>
          </ac:cxnSpMkLst>
        </pc:cxnChg>
        <pc:cxnChg chg="add mod">
          <ac:chgData name="Rick McAlister" userId="fad37fcb1da1ebec" providerId="LiveId" clId="{CC2180D3-344B-421C-8A7C-7CF00190F422}" dt="2021-05-18T13:28:47.434" v="1605" actId="14100"/>
          <ac:cxnSpMkLst>
            <pc:docMk/>
            <pc:sldMk cId="2890310457" sldId="259"/>
            <ac:cxnSpMk id="16" creationId="{015B70AB-D916-4A26-A7A3-0035C3B9FFA5}"/>
          </ac:cxnSpMkLst>
        </pc:cxnChg>
        <pc:cxnChg chg="add mod">
          <ac:chgData name="Rick McAlister" userId="fad37fcb1da1ebec" providerId="LiveId" clId="{CC2180D3-344B-421C-8A7C-7CF00190F422}" dt="2021-05-18T13:28:29.171" v="1603" actId="14100"/>
          <ac:cxnSpMkLst>
            <pc:docMk/>
            <pc:sldMk cId="2890310457" sldId="259"/>
            <ac:cxnSpMk id="19" creationId="{9A905CF4-F3DC-47A9-90DD-BE82C685CBD3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21" creationId="{B314748C-AD82-412A-B390-3F2D766E81ED}"/>
          </ac:cxnSpMkLst>
        </pc:cxnChg>
        <pc:cxnChg chg="add mod">
          <ac:chgData name="Rick McAlister" userId="fad37fcb1da1ebec" providerId="LiveId" clId="{CC2180D3-344B-421C-8A7C-7CF00190F422}" dt="2021-05-18T13:20:43.174" v="1530" actId="12788"/>
          <ac:cxnSpMkLst>
            <pc:docMk/>
            <pc:sldMk cId="2890310457" sldId="259"/>
            <ac:cxnSpMk id="45" creationId="{2AB79A91-E1D4-43F0-99C8-98B866338C34}"/>
          </ac:cxnSpMkLst>
        </pc:cxnChg>
        <pc:cxnChg chg="add mod">
          <ac:chgData name="Rick McAlister" userId="fad37fcb1da1ebec" providerId="LiveId" clId="{CC2180D3-344B-421C-8A7C-7CF00190F422}" dt="2021-05-18T13:24:15.142" v="1552" actId="1076"/>
          <ac:cxnSpMkLst>
            <pc:docMk/>
            <pc:sldMk cId="2890310457" sldId="259"/>
            <ac:cxnSpMk id="46" creationId="{C9795346-9D20-4144-BF0D-4A07539AD6E3}"/>
          </ac:cxnSpMkLst>
        </pc:cxnChg>
        <pc:cxnChg chg="add mod">
          <ac:chgData name="Rick McAlister" userId="fad37fcb1da1ebec" providerId="LiveId" clId="{CC2180D3-344B-421C-8A7C-7CF00190F422}" dt="2021-05-18T13:26:31.110" v="1573" actId="14100"/>
          <ac:cxnSpMkLst>
            <pc:docMk/>
            <pc:sldMk cId="2890310457" sldId="259"/>
            <ac:cxnSpMk id="49" creationId="{47EEBB6E-9D75-4F07-8FE3-FA97A556B929}"/>
          </ac:cxnSpMkLst>
        </pc:cxnChg>
        <pc:cxnChg chg="add del mod">
          <ac:chgData name="Rick McAlister" userId="fad37fcb1da1ebec" providerId="LiveId" clId="{CC2180D3-344B-421C-8A7C-7CF00190F422}" dt="2021-05-18T13:23:24.604" v="1539" actId="478"/>
          <ac:cxnSpMkLst>
            <pc:docMk/>
            <pc:sldMk cId="2890310457" sldId="259"/>
            <ac:cxnSpMk id="54" creationId="{36503B64-EE8F-453B-A2CE-991D9EA995A7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63" creationId="{B2D16670-EA28-4CB4-9E7F-35ECCF4A8511}"/>
          </ac:cxnSpMkLst>
        </pc:cxnChg>
        <pc:cxnChg chg="add mod">
          <ac:chgData name="Rick McAlister" userId="fad37fcb1da1ebec" providerId="LiveId" clId="{CC2180D3-344B-421C-8A7C-7CF00190F422}" dt="2021-05-18T13:26:22.971" v="1570" actId="1076"/>
          <ac:cxnSpMkLst>
            <pc:docMk/>
            <pc:sldMk cId="2890310457" sldId="259"/>
            <ac:cxnSpMk id="66" creationId="{78F01A67-7497-4A28-9CDB-6ED959DE3DBD}"/>
          </ac:cxnSpMkLst>
        </pc:cxnChg>
        <pc:cxnChg chg="add mod">
          <ac:chgData name="Rick McAlister" userId="fad37fcb1da1ebec" providerId="LiveId" clId="{CC2180D3-344B-421C-8A7C-7CF00190F422}" dt="2021-05-18T13:24:30.149" v="1555" actId="14100"/>
          <ac:cxnSpMkLst>
            <pc:docMk/>
            <pc:sldMk cId="2890310457" sldId="259"/>
            <ac:cxnSpMk id="69" creationId="{7A1DBCA0-4CAE-4518-BE02-EDCE2E1E3811}"/>
          </ac:cxnSpMkLst>
        </pc:cxnChg>
        <pc:cxnChg chg="add mod">
          <ac:chgData name="Rick McAlister" userId="fad37fcb1da1ebec" providerId="LiveId" clId="{CC2180D3-344B-421C-8A7C-7CF00190F422}" dt="2021-05-18T13:26:57.882" v="1581" actId="14100"/>
          <ac:cxnSpMkLst>
            <pc:docMk/>
            <pc:sldMk cId="2890310457" sldId="259"/>
            <ac:cxnSpMk id="84" creationId="{CB2865ED-B200-4C76-9856-F03FFD8150F1}"/>
          </ac:cxnSpMkLst>
        </pc:cxnChg>
        <pc:cxnChg chg="add mod">
          <ac:chgData name="Rick McAlister" userId="fad37fcb1da1ebec" providerId="LiveId" clId="{CC2180D3-344B-421C-8A7C-7CF00190F422}" dt="2021-05-18T13:27:10.968" v="1586" actId="14100"/>
          <ac:cxnSpMkLst>
            <pc:docMk/>
            <pc:sldMk cId="2890310457" sldId="259"/>
            <ac:cxnSpMk id="91" creationId="{693378E3-B938-4E0F-A5EC-EC819B92A8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487794" y="2581275"/>
            <a:ext cx="926640" cy="1619249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75697" y="2581275"/>
            <a:ext cx="1068940" cy="161925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489738" y="3103881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455551" y="3071757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CNEOS Scout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702211" y="189312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Targeting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666671" y="357188"/>
            <a:ext cx="1876468" cy="577597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297169" y="3045634"/>
            <a:ext cx="1090401" cy="50272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54C32DD-9C13-467E-8869-47857F13E10F}"/>
              </a:ext>
            </a:extLst>
          </p:cNvPr>
          <p:cNvSpPr/>
          <p:nvPr/>
        </p:nvSpPr>
        <p:spPr>
          <a:xfrm>
            <a:off x="3487794" y="3097880"/>
            <a:ext cx="2156844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Manager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5186897-C9DE-431D-B352-A9173DFDDF32}"/>
              </a:ext>
            </a:extLst>
          </p:cNvPr>
          <p:cNvSpPr/>
          <p:nvPr/>
        </p:nvSpPr>
        <p:spPr>
          <a:xfrm>
            <a:off x="6702211" y="341687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Ephemeris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A9C9061-ABE6-4937-A661-E44BCABC6300}"/>
              </a:ext>
            </a:extLst>
          </p:cNvPr>
          <p:cNvSpPr/>
          <p:nvPr/>
        </p:nvSpPr>
        <p:spPr>
          <a:xfrm>
            <a:off x="6702211" y="4918555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4BF70D-303D-46A1-90AD-8B514CB898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4637" y="2539619"/>
            <a:ext cx="1057573" cy="7834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F03E181B-6600-425F-900E-17F31079B936}"/>
              </a:ext>
            </a:extLst>
          </p:cNvPr>
          <p:cNvSpPr/>
          <p:nvPr/>
        </p:nvSpPr>
        <p:spPr>
          <a:xfrm>
            <a:off x="8157105" y="1893125"/>
            <a:ext cx="1318828" cy="646493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BD7581-DF5D-4EC5-AE3B-CC51BA662F98}"/>
              </a:ext>
            </a:extLst>
          </p:cNvPr>
          <p:cNvSpPr/>
          <p:nvPr/>
        </p:nvSpPr>
        <p:spPr>
          <a:xfrm>
            <a:off x="8265465" y="2539619"/>
            <a:ext cx="1305837" cy="6984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RA/Dec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709CCCB-E01B-4658-88D6-12629B92E384}"/>
              </a:ext>
            </a:extLst>
          </p:cNvPr>
          <p:cNvSpPr/>
          <p:nvPr/>
        </p:nvSpPr>
        <p:spPr>
          <a:xfrm>
            <a:off x="8170096" y="5212330"/>
            <a:ext cx="1305837" cy="7054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dDec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571767-1485-4FAD-AF2A-178F3B6C5A1A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5646582" y="3329119"/>
            <a:ext cx="1055629" cy="734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96B3039-D9CD-446F-8B4E-EDBDDE8684C6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>
            <a:off x="5644638" y="3323118"/>
            <a:ext cx="1057573" cy="22419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06CCF27-5E79-41B9-90C2-0E40945AC4D7}"/>
              </a:ext>
            </a:extLst>
          </p:cNvPr>
          <p:cNvSpPr/>
          <p:nvPr/>
        </p:nvSpPr>
        <p:spPr>
          <a:xfrm>
            <a:off x="6722242" y="401439"/>
            <a:ext cx="1231133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Translation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DDE361C8-1556-4554-843A-7AC7995A04E2}"/>
              </a:ext>
            </a:extLst>
          </p:cNvPr>
          <p:cNvSpPr/>
          <p:nvPr/>
        </p:nvSpPr>
        <p:spPr>
          <a:xfrm>
            <a:off x="8170096" y="763792"/>
            <a:ext cx="1305837" cy="66198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06817CC-E2E8-4A20-AA43-CEB7FF8D740E}"/>
              </a:ext>
            </a:extLst>
          </p:cNvPr>
          <p:cNvCxnSpPr>
            <a:cxnSpLocks/>
            <a:stCxn id="23" idx="1"/>
            <a:endCxn id="44" idx="3"/>
          </p:cNvCxnSpPr>
          <p:nvPr/>
        </p:nvCxnSpPr>
        <p:spPr>
          <a:xfrm rot="10800000" flipV="1">
            <a:off x="5644638" y="1047932"/>
            <a:ext cx="1077604" cy="2275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18347-4CDE-4FAF-B05B-6A633309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671657"/>
            <a:ext cx="344853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74B27652-223F-4C1D-973E-364F1C982E8C}"/>
              </a:ext>
            </a:extLst>
          </p:cNvPr>
          <p:cNvSpPr/>
          <p:nvPr/>
        </p:nvSpPr>
        <p:spPr>
          <a:xfrm>
            <a:off x="4843622" y="770411"/>
            <a:ext cx="1727838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Target Name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599F849-6B29-4419-B33D-FD2512CFC826}"/>
              </a:ext>
            </a:extLst>
          </p:cNvPr>
          <p:cNvSpPr/>
          <p:nvPr/>
        </p:nvSpPr>
        <p:spPr>
          <a:xfrm>
            <a:off x="4781455" y="1572229"/>
            <a:ext cx="1852173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Nearest Observatory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8FC2AA0-5597-47A2-8986-200A0EA249CB}"/>
              </a:ext>
            </a:extLst>
          </p:cNvPr>
          <p:cNvSpPr/>
          <p:nvPr/>
        </p:nvSpPr>
        <p:spPr>
          <a:xfrm>
            <a:off x="9270963" y="770787"/>
            <a:ext cx="1119776" cy="523034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TheSky64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F26EE1A-3B51-471B-B67D-8905870ACFAF}"/>
              </a:ext>
            </a:extLst>
          </p:cNvPr>
          <p:cNvSpPr/>
          <p:nvPr/>
        </p:nvSpPr>
        <p:spPr>
          <a:xfrm>
            <a:off x="537976" y="746226"/>
            <a:ext cx="1119776" cy="522625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CNEOS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Scout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FDEEF-7949-47F3-9B15-F58030688A5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571460" y="1071006"/>
            <a:ext cx="2786853" cy="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D177B-8BE3-4E40-8AB1-955A83DBB76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624013" y="1872825"/>
            <a:ext cx="3157442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5B70AB-D916-4A26-A7A3-0035C3B9FFA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633628" y="1872825"/>
            <a:ext cx="2681822" cy="874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905CF4-F3DC-47A9-90DD-BE82C685CBD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560108" y="5226295"/>
            <a:ext cx="2798205" cy="13683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A6177C19-C6A5-471B-808E-5CC3D68440B0}"/>
              </a:ext>
            </a:extLst>
          </p:cNvPr>
          <p:cNvSpPr/>
          <p:nvPr/>
        </p:nvSpPr>
        <p:spPr>
          <a:xfrm>
            <a:off x="3424230" y="3300019"/>
            <a:ext cx="1748743" cy="60119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Ephemeris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14748C-AD82-412A-B390-3F2D766E81E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657752" y="3600615"/>
            <a:ext cx="1766478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971AA59-8313-4A9F-8461-264F182E7029}"/>
              </a:ext>
            </a:extLst>
          </p:cNvPr>
          <p:cNvSpPr/>
          <p:nvPr/>
        </p:nvSpPr>
        <p:spPr>
          <a:xfrm>
            <a:off x="4862693" y="2382345"/>
            <a:ext cx="1689696" cy="6011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Translation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737352A-9118-4836-9213-8E0301AFE3EE}"/>
              </a:ext>
            </a:extLst>
          </p:cNvPr>
          <p:cNvSpPr/>
          <p:nvPr/>
        </p:nvSpPr>
        <p:spPr>
          <a:xfrm>
            <a:off x="3453753" y="4085950"/>
            <a:ext cx="1689696" cy="591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Sub-minute Interpolation</a:t>
            </a: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4DE0B47-DC1A-46F0-AD89-5B5DAD211E0F}"/>
              </a:ext>
            </a:extLst>
          </p:cNvPr>
          <p:cNvSpPr/>
          <p:nvPr/>
        </p:nvSpPr>
        <p:spPr>
          <a:xfrm>
            <a:off x="4854975" y="4939382"/>
            <a:ext cx="1705133" cy="60119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Iterate Tracking Changes</a:t>
            </a: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72254EA7-7B90-4D0E-B9E1-6F721DD402F1}"/>
              </a:ext>
            </a:extLst>
          </p:cNvPr>
          <p:cNvSpPr/>
          <p:nvPr/>
        </p:nvSpPr>
        <p:spPr>
          <a:xfrm>
            <a:off x="2387405" y="292663"/>
            <a:ext cx="1114747" cy="477748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Pursue</a:t>
            </a:r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6D8C63B0-365E-4348-90FB-B0B49773630F}"/>
              </a:ext>
            </a:extLst>
          </p:cNvPr>
          <p:cNvSpPr/>
          <p:nvPr/>
        </p:nvSpPr>
        <p:spPr>
          <a:xfrm>
            <a:off x="7642118" y="5975586"/>
            <a:ext cx="1114747" cy="477748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AB79A91-E1D4-43F0-99C8-98B866338C34}"/>
              </a:ext>
            </a:extLst>
          </p:cNvPr>
          <p:cNvCxnSpPr>
            <a:stCxn id="38" idx="2"/>
            <a:endCxn id="3" idx="1"/>
          </p:cNvCxnSpPr>
          <p:nvPr/>
        </p:nvCxnSpPr>
        <p:spPr>
          <a:xfrm rot="16200000" flipH="1">
            <a:off x="3743902" y="-28713"/>
            <a:ext cx="300596" cy="18988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795346-9D20-4144-BF0D-4A07539AD6E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rot="16200000" flipH="1">
            <a:off x="6736011" y="4512104"/>
            <a:ext cx="435013" cy="24919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7EEBB6E-9D75-4F07-8FE3-FA97A556B929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rot="16200000" flipV="1">
            <a:off x="4770875" y="4002714"/>
            <a:ext cx="1338767" cy="5345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2D16670-EA28-4CB4-9E7F-35ECCF4A8511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5400000">
            <a:off x="4206232" y="3993580"/>
            <a:ext cx="184740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8F01A67-7497-4A28-9CDB-6ED959DE3DBD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rot="5400000" flipH="1" flipV="1">
            <a:off x="4844830" y="2437309"/>
            <a:ext cx="316483" cy="14089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A1DBCA0-4CAE-4518-BE02-EDCE2E1E3811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4295512" y="4680514"/>
            <a:ext cx="562553" cy="5563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58D4CD1-D126-4E7F-AE10-CE5C3734520F}"/>
              </a:ext>
            </a:extLst>
          </p:cNvPr>
          <p:cNvSpPr txBox="1"/>
          <p:nvPr/>
        </p:nvSpPr>
        <p:spPr>
          <a:xfrm>
            <a:off x="5737066" y="4107960"/>
            <a:ext cx="982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Reload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B2865ED-B200-4C76-9856-F03FFD8150F1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5400000">
            <a:off x="5603080" y="2277882"/>
            <a:ext cx="20892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93378E3-B938-4E0F-A5EC-EC819B92A8CE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5613580" y="1471916"/>
            <a:ext cx="194276" cy="63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3B53A4-349B-4E56-BB55-65779CCF18A4}"/>
              </a:ext>
            </a:extLst>
          </p:cNvPr>
          <p:cNvSpPr/>
          <p:nvPr/>
        </p:nvSpPr>
        <p:spPr>
          <a:xfrm>
            <a:off x="8584228" y="587743"/>
            <a:ext cx="3200400" cy="3100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B2FB8-CFBE-4C6E-8C50-B32E55B74F3B}"/>
              </a:ext>
            </a:extLst>
          </p:cNvPr>
          <p:cNvCxnSpPr>
            <a:cxnSpLocks/>
            <a:stCxn id="57" idx="2"/>
            <a:endCxn id="41" idx="5"/>
          </p:cNvCxnSpPr>
          <p:nvPr/>
        </p:nvCxnSpPr>
        <p:spPr>
          <a:xfrm flipH="1" flipV="1">
            <a:off x="4903907" y="1346094"/>
            <a:ext cx="5208395" cy="686138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78697D-C307-4358-BB61-8FDBFF20A6DC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 flipV="1">
            <a:off x="4919479" y="1304081"/>
            <a:ext cx="3820726" cy="67377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2BBC98-21BF-40D3-ABDF-B72C24DFC997}"/>
              </a:ext>
            </a:extLst>
          </p:cNvPr>
          <p:cNvCxnSpPr>
            <a:cxnSpLocks/>
            <a:stCxn id="42" idx="6"/>
            <a:endCxn id="57" idx="1"/>
          </p:cNvCxnSpPr>
          <p:nvPr/>
        </p:nvCxnSpPr>
        <p:spPr>
          <a:xfrm>
            <a:off x="8846535" y="1371458"/>
            <a:ext cx="1281339" cy="618761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575EFD-CACA-4FB4-91F6-4C821308BD97}"/>
              </a:ext>
            </a:extLst>
          </p:cNvPr>
          <p:cNvCxnSpPr>
            <a:cxnSpLocks/>
            <a:stCxn id="42" idx="4"/>
            <a:endCxn id="72" idx="0"/>
          </p:cNvCxnSpPr>
          <p:nvPr/>
        </p:nvCxnSpPr>
        <p:spPr>
          <a:xfrm flipH="1">
            <a:off x="8749227" y="1430873"/>
            <a:ext cx="44143" cy="353717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B324D-BC6E-41AA-B677-849C6CCB97FD}"/>
              </a:ext>
            </a:extLst>
          </p:cNvPr>
          <p:cNvSpPr/>
          <p:nvPr/>
        </p:nvSpPr>
        <p:spPr>
          <a:xfrm rot="510549">
            <a:off x="8763532" y="1735243"/>
            <a:ext cx="90819" cy="111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1AA1A-194B-433F-8BC8-50BA5C60A0F5}"/>
              </a:ext>
            </a:extLst>
          </p:cNvPr>
          <p:cNvSpPr txBox="1"/>
          <p:nvPr/>
        </p:nvSpPr>
        <p:spPr>
          <a:xfrm flipH="1">
            <a:off x="9733438" y="1186974"/>
            <a:ext cx="43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4FAF1-AE02-4084-AA46-C24F9B058E78}"/>
              </a:ext>
            </a:extLst>
          </p:cNvPr>
          <p:cNvSpPr txBox="1"/>
          <p:nvPr/>
        </p:nvSpPr>
        <p:spPr>
          <a:xfrm flipH="1">
            <a:off x="10127874" y="2032232"/>
            <a:ext cx="5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00DFD-5FA6-4099-9F1B-ADDE37913124}"/>
              </a:ext>
            </a:extLst>
          </p:cNvPr>
          <p:cNvSpPr txBox="1"/>
          <p:nvPr/>
        </p:nvSpPr>
        <p:spPr>
          <a:xfrm flipH="1">
            <a:off x="4560711" y="1290089"/>
            <a:ext cx="3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8BD9D2-2016-4467-A1B1-484A9FA2550F}"/>
              </a:ext>
            </a:extLst>
          </p:cNvPr>
          <p:cNvSpPr txBox="1"/>
          <p:nvPr/>
        </p:nvSpPr>
        <p:spPr>
          <a:xfrm flipH="1">
            <a:off x="564983" y="266525"/>
            <a:ext cx="276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M:	MPC Observatory</a:t>
            </a:r>
          </a:p>
          <a:p>
            <a:r>
              <a:rPr lang="en-US" dirty="0"/>
              <a:t>S: 	Site</a:t>
            </a:r>
          </a:p>
          <a:p>
            <a:r>
              <a:rPr lang="en-US" dirty="0"/>
              <a:t>N:	NEO</a:t>
            </a:r>
          </a:p>
          <a:p>
            <a:r>
              <a:rPr lang="en-US" dirty="0"/>
              <a:t>C:	Center of Earth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15A88-B004-4736-9296-1E28A2E24404}"/>
              </a:ext>
            </a:extLst>
          </p:cNvPr>
          <p:cNvSpPr txBox="1"/>
          <p:nvPr/>
        </p:nvSpPr>
        <p:spPr>
          <a:xfrm flipH="1">
            <a:off x="8632732" y="1859820"/>
            <a:ext cx="2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A4D580-9F70-4F0B-B269-6B50D60288EA}"/>
                  </a:ext>
                </a:extLst>
              </p:cNvPr>
              <p:cNvSpPr txBox="1"/>
              <p:nvPr/>
            </p:nvSpPr>
            <p:spPr>
              <a:xfrm>
                <a:off x="523419" y="2672152"/>
                <a:ext cx="4109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𝑁𝐵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A4D580-9F70-4F0B-B269-6B50D6028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9" y="2672152"/>
                <a:ext cx="4109971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B2E8C3C-E408-4C6F-8BC8-DB421DF1AEFD}"/>
              </a:ext>
            </a:extLst>
          </p:cNvPr>
          <p:cNvSpPr/>
          <p:nvPr/>
        </p:nvSpPr>
        <p:spPr>
          <a:xfrm>
            <a:off x="9300784" y="780471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ABB56-A01B-446A-BA14-4BE3818877B5}"/>
                  </a:ext>
                </a:extLst>
              </p:cNvPr>
              <p:cNvSpPr txBox="1"/>
              <p:nvPr/>
            </p:nvSpPr>
            <p:spPr>
              <a:xfrm>
                <a:off x="587481" y="3058499"/>
                <a:ext cx="317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ABB56-A01B-446A-BA14-4BE38188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1" y="3058499"/>
                <a:ext cx="3177921" cy="276999"/>
              </a:xfrm>
              <a:prstGeom prst="rect">
                <a:avLst/>
              </a:prstGeom>
              <a:blipFill>
                <a:blip r:embed="rId3"/>
                <a:stretch>
                  <a:fillRect l="-13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A0DAB9-03D4-4B8A-91DA-B4FDA695A2D0}"/>
                  </a:ext>
                </a:extLst>
              </p:cNvPr>
              <p:cNvSpPr txBox="1"/>
              <p:nvPr/>
            </p:nvSpPr>
            <p:spPr>
              <a:xfrm>
                <a:off x="587481" y="2230671"/>
                <a:ext cx="2330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A0DAB9-03D4-4B8A-91DA-B4FDA695A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1" y="2230671"/>
                <a:ext cx="2330703" cy="276999"/>
              </a:xfrm>
              <a:prstGeom prst="rect">
                <a:avLst/>
              </a:prstGeom>
              <a:blipFill>
                <a:blip r:embed="rId4"/>
                <a:stretch>
                  <a:fillRect l="-1828" r="-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3CEB4-4A1D-4B11-A90A-1AD5F61E4344}"/>
                  </a:ext>
                </a:extLst>
              </p:cNvPr>
              <p:cNvSpPr txBox="1"/>
              <p:nvPr/>
            </p:nvSpPr>
            <p:spPr>
              <a:xfrm>
                <a:off x="640920" y="1834317"/>
                <a:ext cx="25599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3CEB4-4A1D-4B11-A90A-1AD5F61E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20" y="1834317"/>
                <a:ext cx="2559938" cy="276999"/>
              </a:xfrm>
              <a:prstGeom prst="rect">
                <a:avLst/>
              </a:prstGeom>
              <a:blipFill>
                <a:blip r:embed="rId5"/>
                <a:stretch>
                  <a:fillRect l="-30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7FFA8-12D6-427E-8024-D0BCBA62AD3D}"/>
                  </a:ext>
                </a:extLst>
              </p:cNvPr>
              <p:cNvSpPr txBox="1"/>
              <p:nvPr/>
            </p:nvSpPr>
            <p:spPr>
              <a:xfrm flipH="1">
                <a:off x="8623601" y="1050337"/>
                <a:ext cx="2117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7FFA8-12D6-427E-8024-D0BCBA62A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3601" y="1050337"/>
                <a:ext cx="211709" cy="276999"/>
              </a:xfrm>
              <a:prstGeom prst="rect">
                <a:avLst/>
              </a:prstGeom>
              <a:blipFill>
                <a:blip r:embed="rId6"/>
                <a:stretch>
                  <a:fillRect l="-38235" r="-3529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8E008-0120-413E-8F74-E5064707C1B5}"/>
              </a:ext>
            </a:extLst>
          </p:cNvPr>
          <p:cNvGrpSpPr/>
          <p:nvPr/>
        </p:nvGrpSpPr>
        <p:grpSpPr>
          <a:xfrm>
            <a:off x="523419" y="3444846"/>
            <a:ext cx="6061728" cy="563872"/>
            <a:chOff x="572656" y="3958616"/>
            <a:chExt cx="6061728" cy="563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DB70D-D0CE-4FD8-A5D9-4EC257CEE606}"/>
                    </a:ext>
                  </a:extLst>
                </p:cNvPr>
                <p:cNvSpPr txBox="1"/>
                <p:nvPr/>
              </p:nvSpPr>
              <p:spPr>
                <a:xfrm>
                  <a:off x="572656" y="3958616"/>
                  <a:ext cx="2613377" cy="5638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75DB70D-D0CE-4FD8-A5D9-4EC257CEE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56" y="3958616"/>
                  <a:ext cx="2613377" cy="5638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E9931E-C21C-4DC1-A979-F31BCA5E3BAF}"/>
                    </a:ext>
                  </a:extLst>
                </p:cNvPr>
                <p:cNvSpPr txBox="1"/>
                <p:nvPr/>
              </p:nvSpPr>
              <p:spPr>
                <a:xfrm>
                  <a:off x="3391011" y="4102053"/>
                  <a:ext cx="2660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E9931E-C21C-4DC1-A979-F31BCA5E3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011" y="4102053"/>
                  <a:ext cx="2660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64" r="-11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6A75C8-1B67-4920-BB4D-E418F5657856}"/>
                    </a:ext>
                  </a:extLst>
                </p:cNvPr>
                <p:cNvSpPr txBox="1"/>
                <p:nvPr/>
              </p:nvSpPr>
              <p:spPr>
                <a:xfrm>
                  <a:off x="3862087" y="3961662"/>
                  <a:ext cx="2772297" cy="557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𝑆𝐵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𝑀𝑁𝐵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6A75C8-1B67-4920-BB4D-E418F5657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087" y="3961662"/>
                  <a:ext cx="2772297" cy="55778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5B9E5C-C29C-456B-A585-43E30CA71BE9}"/>
                  </a:ext>
                </a:extLst>
              </p:cNvPr>
              <p:cNvSpPr txBox="1"/>
              <p:nvPr/>
            </p:nvSpPr>
            <p:spPr>
              <a:xfrm>
                <a:off x="564983" y="4126327"/>
                <a:ext cx="4971810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𝐷𝑖𝑠𝑡𝑎𝑛𝑐𝑒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𝑀𝑁𝐵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5B9E5C-C29C-456B-A585-43E30CA7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3" y="4126327"/>
                <a:ext cx="4971810" cy="557781"/>
              </a:xfrm>
              <a:prstGeom prst="rect">
                <a:avLst/>
              </a:prstGeom>
              <a:blipFill>
                <a:blip r:embed="rId1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58854-2048-46A1-B71B-865B96BAE1C1}"/>
                  </a:ext>
                </a:extLst>
              </p:cNvPr>
              <p:cNvSpPr txBox="1"/>
              <p:nvPr/>
            </p:nvSpPr>
            <p:spPr>
              <a:xfrm flipH="1">
                <a:off x="9487204" y="683984"/>
                <a:ext cx="2117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58854-2048-46A1-B71B-865B96BAE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7204" y="683984"/>
                <a:ext cx="211709" cy="276999"/>
              </a:xfrm>
              <a:prstGeom prst="rect">
                <a:avLst/>
              </a:prstGeom>
              <a:blipFill>
                <a:blip r:embed="rId13"/>
                <a:stretch>
                  <a:fillRect l="-17143" r="-171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778842-8530-4FB4-AEC0-BF1EB6DBE56F}"/>
              </a:ext>
            </a:extLst>
          </p:cNvPr>
          <p:cNvCxnSpPr>
            <a:cxnSpLocks/>
            <a:stCxn id="3" idx="5"/>
            <a:endCxn id="57" idx="0"/>
          </p:cNvCxnSpPr>
          <p:nvPr/>
        </p:nvCxnSpPr>
        <p:spPr>
          <a:xfrm>
            <a:off x="9391542" y="881899"/>
            <a:ext cx="773925" cy="1090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6A0791-DC54-495F-963C-DB4ECA7A764E}"/>
              </a:ext>
            </a:extLst>
          </p:cNvPr>
          <p:cNvCxnSpPr>
            <a:cxnSpLocks/>
            <a:stCxn id="41" idx="7"/>
            <a:endCxn id="3" idx="2"/>
          </p:cNvCxnSpPr>
          <p:nvPr/>
        </p:nvCxnSpPr>
        <p:spPr>
          <a:xfrm flipV="1">
            <a:off x="4903907" y="839886"/>
            <a:ext cx="4396877" cy="422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47C866-8277-4F30-BBE0-387F6BCE5406}"/>
                  </a:ext>
                </a:extLst>
              </p:cNvPr>
              <p:cNvSpPr txBox="1"/>
              <p:nvPr/>
            </p:nvSpPr>
            <p:spPr>
              <a:xfrm>
                <a:off x="523419" y="5419894"/>
                <a:ext cx="709880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𝑆𝑁𝐶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𝑆𝐶𝑁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𝐷𝑖𝑠𝑡𝑎𝑛𝑐𝑒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𝑆𝐶𝑁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47C866-8277-4F30-BBE0-387F6BCE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9" y="5419894"/>
                <a:ext cx="7098803" cy="414537"/>
              </a:xfrm>
              <a:prstGeom prst="rect">
                <a:avLst/>
              </a:prstGeom>
              <a:blipFill>
                <a:blip r:embed="rId14"/>
                <a:stretch>
                  <a:fillRect l="-34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02676C-E991-4864-B570-4AF6499D3B4D}"/>
                  </a:ext>
                </a:extLst>
              </p:cNvPr>
              <p:cNvSpPr txBox="1"/>
              <p:nvPr/>
            </p:nvSpPr>
            <p:spPr>
              <a:xfrm>
                <a:off x="587481" y="4940615"/>
                <a:ext cx="2193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02676C-E991-4864-B570-4AF6499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1" y="4940615"/>
                <a:ext cx="2193486" cy="276999"/>
              </a:xfrm>
              <a:prstGeom prst="rect">
                <a:avLst/>
              </a:prstGeom>
              <a:blipFill>
                <a:blip r:embed="rId15"/>
                <a:stretch>
                  <a:fillRect l="-1944" r="-27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717E84D2-553B-40FD-B02B-1F5D3342D0B4}"/>
              </a:ext>
            </a:extLst>
          </p:cNvPr>
          <p:cNvSpPr/>
          <p:nvPr/>
        </p:nvSpPr>
        <p:spPr>
          <a:xfrm>
            <a:off x="4813149" y="1244666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2BBF9C8-C50E-477A-8D22-67BCF19B880A}"/>
              </a:ext>
            </a:extLst>
          </p:cNvPr>
          <p:cNvSpPr/>
          <p:nvPr/>
        </p:nvSpPr>
        <p:spPr>
          <a:xfrm>
            <a:off x="8740205" y="1312043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2DD6FE-1026-4186-AE97-5B059498700D}"/>
              </a:ext>
            </a:extLst>
          </p:cNvPr>
          <p:cNvSpPr/>
          <p:nvPr/>
        </p:nvSpPr>
        <p:spPr>
          <a:xfrm>
            <a:off x="10112302" y="1972817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867D76-ACBF-48D3-9A92-49B1CBBEAF85}"/>
              </a:ext>
            </a:extLst>
          </p:cNvPr>
          <p:cNvSpPr/>
          <p:nvPr/>
        </p:nvSpPr>
        <p:spPr>
          <a:xfrm>
            <a:off x="8696062" y="1784590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C6E7EC6-90CD-4476-878F-90F17503620D}"/>
              </a:ext>
            </a:extLst>
          </p:cNvPr>
          <p:cNvSpPr/>
          <p:nvPr/>
        </p:nvSpPr>
        <p:spPr>
          <a:xfrm>
            <a:off x="9213251" y="1859820"/>
            <a:ext cx="106330" cy="118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7E8D98-47B2-4C95-B150-2BAA41117295}"/>
              </a:ext>
            </a:extLst>
          </p:cNvPr>
          <p:cNvCxnSpPr>
            <a:cxnSpLocks/>
            <a:stCxn id="3" idx="4"/>
            <a:endCxn id="74" idx="0"/>
          </p:cNvCxnSpPr>
          <p:nvPr/>
        </p:nvCxnSpPr>
        <p:spPr>
          <a:xfrm flipH="1">
            <a:off x="9266416" y="899301"/>
            <a:ext cx="87533" cy="960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C539BFA-DF16-4800-A8B0-37A22E5570A0}"/>
              </a:ext>
            </a:extLst>
          </p:cNvPr>
          <p:cNvSpPr/>
          <p:nvPr/>
        </p:nvSpPr>
        <p:spPr>
          <a:xfrm rot="510549">
            <a:off x="9278358" y="1806511"/>
            <a:ext cx="90819" cy="111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FED8A8-9E02-4F65-8543-EEDDE141D5DE}"/>
                  </a:ext>
                </a:extLst>
              </p:cNvPr>
              <p:cNvSpPr txBox="1"/>
              <p:nvPr/>
            </p:nvSpPr>
            <p:spPr>
              <a:xfrm>
                <a:off x="523419" y="5953400"/>
                <a:ext cx="2323200" cy="532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𝑆𝑁𝐶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FED8A8-9E02-4F65-8543-EEDDE141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9" y="5953400"/>
                <a:ext cx="2323200" cy="5321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125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4</cp:revision>
  <dcterms:created xsi:type="dcterms:W3CDTF">2021-04-16T18:16:48Z</dcterms:created>
  <dcterms:modified xsi:type="dcterms:W3CDTF">2021-05-19T23:57:18Z</dcterms:modified>
</cp:coreProperties>
</file>