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259B6-ADC2-43FC-8ABD-F669E94ED6EE}" v="6" dt="2023-02-16T15:13:07.345"/>
    <p1510:client id="{F9E0FC89-0FB5-4798-8E4A-D67A88517EE1}" v="4" dt="2023-02-16T01:59:1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k McAlister" userId="fad37fcb1da1ebec" providerId="LiveId" clId="{F9E0FC89-0FB5-4798-8E4A-D67A88517EE1}"/>
    <pc:docChg chg="undo custSel addSld delSld modSld">
      <pc:chgData name="Rick McAlister" userId="fad37fcb1da1ebec" providerId="LiveId" clId="{F9E0FC89-0FB5-4798-8E4A-D67A88517EE1}" dt="2023-02-16T02:02:06.168" v="152" actId="1038"/>
      <pc:docMkLst>
        <pc:docMk/>
      </pc:docMkLst>
      <pc:sldChg chg="del">
        <pc:chgData name="Rick McAlister" userId="fad37fcb1da1ebec" providerId="LiveId" clId="{F9E0FC89-0FB5-4798-8E4A-D67A88517EE1}" dt="2023-02-16T01:48:41.773" v="0" actId="47"/>
        <pc:sldMkLst>
          <pc:docMk/>
          <pc:sldMk cId="3136227308" sldId="256"/>
        </pc:sldMkLst>
      </pc:sldChg>
      <pc:sldChg chg="del">
        <pc:chgData name="Rick McAlister" userId="fad37fcb1da1ebec" providerId="LiveId" clId="{F9E0FC89-0FB5-4798-8E4A-D67A88517EE1}" dt="2023-02-16T01:48:43.129" v="1" actId="47"/>
        <pc:sldMkLst>
          <pc:docMk/>
          <pc:sldMk cId="768789160" sldId="257"/>
        </pc:sldMkLst>
      </pc:sldChg>
      <pc:sldChg chg="del">
        <pc:chgData name="Rick McAlister" userId="fad37fcb1da1ebec" providerId="LiveId" clId="{F9E0FC89-0FB5-4798-8E4A-D67A88517EE1}" dt="2023-02-16T01:48:45.379" v="4" actId="47"/>
        <pc:sldMkLst>
          <pc:docMk/>
          <pc:sldMk cId="47668904" sldId="258"/>
        </pc:sldMkLst>
      </pc:sldChg>
      <pc:sldChg chg="del">
        <pc:chgData name="Rick McAlister" userId="fad37fcb1da1ebec" providerId="LiveId" clId="{F9E0FC89-0FB5-4798-8E4A-D67A88517EE1}" dt="2023-02-16T01:48:46.021" v="5" actId="47"/>
        <pc:sldMkLst>
          <pc:docMk/>
          <pc:sldMk cId="3455729800" sldId="259"/>
        </pc:sldMkLst>
      </pc:sldChg>
      <pc:sldChg chg="del">
        <pc:chgData name="Rick McAlister" userId="fad37fcb1da1ebec" providerId="LiveId" clId="{F9E0FC89-0FB5-4798-8E4A-D67A88517EE1}" dt="2023-02-16T01:48:46.790" v="6" actId="47"/>
        <pc:sldMkLst>
          <pc:docMk/>
          <pc:sldMk cId="929731078" sldId="260"/>
        </pc:sldMkLst>
      </pc:sldChg>
      <pc:sldChg chg="del">
        <pc:chgData name="Rick McAlister" userId="fad37fcb1da1ebec" providerId="LiveId" clId="{F9E0FC89-0FB5-4798-8E4A-D67A88517EE1}" dt="2023-02-16T01:48:43.789" v="2" actId="47"/>
        <pc:sldMkLst>
          <pc:docMk/>
          <pc:sldMk cId="719246497" sldId="261"/>
        </pc:sldMkLst>
      </pc:sldChg>
      <pc:sldChg chg="del">
        <pc:chgData name="Rick McAlister" userId="fad37fcb1da1ebec" providerId="LiveId" clId="{F9E0FC89-0FB5-4798-8E4A-D67A88517EE1}" dt="2023-02-16T01:48:47.921" v="8" actId="47"/>
        <pc:sldMkLst>
          <pc:docMk/>
          <pc:sldMk cId="203029710" sldId="262"/>
        </pc:sldMkLst>
      </pc:sldChg>
      <pc:sldChg chg="del">
        <pc:chgData name="Rick McAlister" userId="fad37fcb1da1ebec" providerId="LiveId" clId="{F9E0FC89-0FB5-4798-8E4A-D67A88517EE1}" dt="2023-02-16T01:48:47.386" v="7" actId="47"/>
        <pc:sldMkLst>
          <pc:docMk/>
          <pc:sldMk cId="1909534608" sldId="264"/>
        </pc:sldMkLst>
      </pc:sldChg>
      <pc:sldChg chg="del">
        <pc:chgData name="Rick McAlister" userId="fad37fcb1da1ebec" providerId="LiveId" clId="{F9E0FC89-0FB5-4798-8E4A-D67A88517EE1}" dt="2023-02-16T01:48:44.544" v="3" actId="47"/>
        <pc:sldMkLst>
          <pc:docMk/>
          <pc:sldMk cId="1449208922" sldId="265"/>
        </pc:sldMkLst>
      </pc:sldChg>
      <pc:sldChg chg="addSp delSp modSp mod">
        <pc:chgData name="Rick McAlister" userId="fad37fcb1da1ebec" providerId="LiveId" clId="{F9E0FC89-0FB5-4798-8E4A-D67A88517EE1}" dt="2023-02-16T02:02:06.168" v="152" actId="1038"/>
        <pc:sldMkLst>
          <pc:docMk/>
          <pc:sldMk cId="251317522" sldId="266"/>
        </pc:sldMkLst>
        <pc:spChg chg="mod">
          <ac:chgData name="Rick McAlister" userId="fad37fcb1da1ebec" providerId="LiveId" clId="{F9E0FC89-0FB5-4798-8E4A-D67A88517EE1}" dt="2023-02-16T01:55:57.967" v="66" actId="20577"/>
          <ac:spMkLst>
            <pc:docMk/>
            <pc:sldMk cId="251317522" sldId="266"/>
            <ac:spMk id="2" creationId="{2597FFA7-6A4C-47E6-A9FE-E23630037B2D}"/>
          </ac:spMkLst>
        </pc:spChg>
        <pc:spChg chg="add mod">
          <ac:chgData name="Rick McAlister" userId="fad37fcb1da1ebec" providerId="LiveId" clId="{F9E0FC89-0FB5-4798-8E4A-D67A88517EE1}" dt="2023-02-16T01:50:45.126" v="53" actId="1076"/>
          <ac:spMkLst>
            <pc:docMk/>
            <pc:sldMk cId="251317522" sldId="266"/>
            <ac:spMk id="10" creationId="{295187F5-89B7-522B-0D16-DB48B0D3BF3C}"/>
          </ac:spMkLst>
        </pc:spChg>
        <pc:spChg chg="add del mod">
          <ac:chgData name="Rick McAlister" userId="fad37fcb1da1ebec" providerId="LiveId" clId="{F9E0FC89-0FB5-4798-8E4A-D67A88517EE1}" dt="2023-02-16T01:58:52.988" v="92" actId="478"/>
          <ac:spMkLst>
            <pc:docMk/>
            <pc:sldMk cId="251317522" sldId="266"/>
            <ac:spMk id="22" creationId="{06D1FEDD-1ABF-5BB5-5CEB-C2013AD8965A}"/>
          </ac:spMkLst>
        </pc:spChg>
        <pc:spChg chg="mod topLvl">
          <ac:chgData name="Rick McAlister" userId="fad37fcb1da1ebec" providerId="LiveId" clId="{F9E0FC89-0FB5-4798-8E4A-D67A88517EE1}" dt="2023-02-16T01:59:17.984" v="95" actId="165"/>
          <ac:spMkLst>
            <pc:docMk/>
            <pc:sldMk cId="251317522" sldId="266"/>
            <ac:spMk id="24" creationId="{E685D49F-07BB-00CB-9738-5A55D40539B6}"/>
          </ac:spMkLst>
        </pc:spChg>
        <pc:spChg chg="mod topLvl">
          <ac:chgData name="Rick McAlister" userId="fad37fcb1da1ebec" providerId="LiveId" clId="{F9E0FC89-0FB5-4798-8E4A-D67A88517EE1}" dt="2023-02-16T01:59:17.984" v="95" actId="165"/>
          <ac:spMkLst>
            <pc:docMk/>
            <pc:sldMk cId="251317522" sldId="266"/>
            <ac:spMk id="26" creationId="{F0542598-A7AC-6069-3E1E-780DBD2AAD67}"/>
          </ac:spMkLst>
        </pc:spChg>
        <pc:spChg chg="mod topLvl">
          <ac:chgData name="Rick McAlister" userId="fad37fcb1da1ebec" providerId="LiveId" clId="{F9E0FC89-0FB5-4798-8E4A-D67A88517EE1}" dt="2023-02-16T01:59:17.984" v="95" actId="165"/>
          <ac:spMkLst>
            <pc:docMk/>
            <pc:sldMk cId="251317522" sldId="266"/>
            <ac:spMk id="27" creationId="{ACBCFD22-7B1F-B0EE-B30B-7F6F79D0E9B3}"/>
          </ac:spMkLst>
        </pc:spChg>
        <pc:spChg chg="mod topLvl">
          <ac:chgData name="Rick McAlister" userId="fad37fcb1da1ebec" providerId="LiveId" clId="{F9E0FC89-0FB5-4798-8E4A-D67A88517EE1}" dt="2023-02-16T01:59:17.984" v="95" actId="165"/>
          <ac:spMkLst>
            <pc:docMk/>
            <pc:sldMk cId="251317522" sldId="266"/>
            <ac:spMk id="28" creationId="{FFF2B371-2C62-CED3-FD83-1569F85C70D9}"/>
          </ac:spMkLst>
        </pc:spChg>
        <pc:spChg chg="mod topLvl">
          <ac:chgData name="Rick McAlister" userId="fad37fcb1da1ebec" providerId="LiveId" clId="{F9E0FC89-0FB5-4798-8E4A-D67A88517EE1}" dt="2023-02-16T01:59:32.100" v="96" actId="1076"/>
          <ac:spMkLst>
            <pc:docMk/>
            <pc:sldMk cId="251317522" sldId="266"/>
            <ac:spMk id="29" creationId="{0D1906F2-A511-D63E-F539-8845E2A7CD9E}"/>
          </ac:spMkLst>
        </pc:spChg>
        <pc:spChg chg="mod">
          <ac:chgData name="Rick McAlister" userId="fad37fcb1da1ebec" providerId="LiveId" clId="{F9E0FC89-0FB5-4798-8E4A-D67A88517EE1}" dt="2023-02-16T01:49:39.256" v="28" actId="1076"/>
          <ac:spMkLst>
            <pc:docMk/>
            <pc:sldMk cId="251317522" sldId="266"/>
            <ac:spMk id="188" creationId="{8994B08E-9623-457B-BE73-F4DD48AFB46C}"/>
          </ac:spMkLst>
        </pc:spChg>
        <pc:spChg chg="del">
          <ac:chgData name="Rick McAlister" userId="fad37fcb1da1ebec" providerId="LiveId" clId="{F9E0FC89-0FB5-4798-8E4A-D67A88517EE1}" dt="2023-02-16T01:51:09.911" v="56" actId="478"/>
          <ac:spMkLst>
            <pc:docMk/>
            <pc:sldMk cId="251317522" sldId="266"/>
            <ac:spMk id="190" creationId="{9D04C5DA-8356-4A68-8176-67EC9EF0F211}"/>
          </ac:spMkLst>
        </pc:spChg>
        <pc:spChg chg="mod">
          <ac:chgData name="Rick McAlister" userId="fad37fcb1da1ebec" providerId="LiveId" clId="{F9E0FC89-0FB5-4798-8E4A-D67A88517EE1}" dt="2023-02-16T02:02:06.168" v="152" actId="1038"/>
          <ac:spMkLst>
            <pc:docMk/>
            <pc:sldMk cId="251317522" sldId="266"/>
            <ac:spMk id="192" creationId="{FD800D7A-1A60-4B6D-9951-1D5D6EE82849}"/>
          </ac:spMkLst>
        </pc:spChg>
        <pc:spChg chg="del">
          <ac:chgData name="Rick McAlister" userId="fad37fcb1da1ebec" providerId="LiveId" clId="{F9E0FC89-0FB5-4798-8E4A-D67A88517EE1}" dt="2023-02-16T01:51:09.911" v="56" actId="478"/>
          <ac:spMkLst>
            <pc:docMk/>
            <pc:sldMk cId="251317522" sldId="266"/>
            <ac:spMk id="195" creationId="{28216D8B-85F4-4D69-8050-21FD97E5C2CA}"/>
          </ac:spMkLst>
        </pc:spChg>
        <pc:spChg chg="del">
          <ac:chgData name="Rick McAlister" userId="fad37fcb1da1ebec" providerId="LiveId" clId="{F9E0FC89-0FB5-4798-8E4A-D67A88517EE1}" dt="2023-02-16T01:51:09.911" v="56" actId="478"/>
          <ac:spMkLst>
            <pc:docMk/>
            <pc:sldMk cId="251317522" sldId="266"/>
            <ac:spMk id="199" creationId="{5BF6E808-7B02-4F7F-898B-362E8E22A763}"/>
          </ac:spMkLst>
        </pc:spChg>
        <pc:spChg chg="add del">
          <ac:chgData name="Rick McAlister" userId="fad37fcb1da1ebec" providerId="LiveId" clId="{F9E0FC89-0FB5-4798-8E4A-D67A88517EE1}" dt="2023-02-16T02:01:16.319" v="115" actId="478"/>
          <ac:spMkLst>
            <pc:docMk/>
            <pc:sldMk cId="251317522" sldId="266"/>
            <ac:spMk id="251" creationId="{EDD2F14D-BA5E-4DB7-8C7B-048D1B574266}"/>
          </ac:spMkLst>
        </pc:spChg>
        <pc:grpChg chg="add del mod">
          <ac:chgData name="Rick McAlister" userId="fad37fcb1da1ebec" providerId="LiveId" clId="{F9E0FC89-0FB5-4798-8E4A-D67A88517EE1}" dt="2023-02-16T01:59:17.984" v="95" actId="165"/>
          <ac:grpSpMkLst>
            <pc:docMk/>
            <pc:sldMk cId="251317522" sldId="266"/>
            <ac:grpSpMk id="23" creationId="{77B53061-62A3-D42E-108B-84F15EEE4D02}"/>
          </ac:grpSpMkLst>
        </pc:grpChg>
        <pc:cxnChg chg="del mod">
          <ac:chgData name="Rick McAlister" userId="fad37fcb1da1ebec" providerId="LiveId" clId="{F9E0FC89-0FB5-4798-8E4A-D67A88517EE1}" dt="2023-02-16T01:51:09.911" v="56" actId="478"/>
          <ac:cxnSpMkLst>
            <pc:docMk/>
            <pc:sldMk cId="251317522" sldId="266"/>
            <ac:cxnSpMk id="25" creationId="{A76620E2-97F2-4270-BD67-216F1F5A5B57}"/>
          </ac:cxnSpMkLst>
        </pc:cxnChg>
        <pc:cxnChg chg="mod">
          <ac:chgData name="Rick McAlister" userId="fad37fcb1da1ebec" providerId="LiveId" clId="{F9E0FC89-0FB5-4798-8E4A-D67A88517EE1}" dt="2023-02-16T02:00:37.287" v="103" actId="1076"/>
          <ac:cxnSpMkLst>
            <pc:docMk/>
            <pc:sldMk cId="251317522" sldId="266"/>
            <ac:cxnSpMk id="193" creationId="{469D310F-20B9-495A-A74A-F0871B0E0B0D}"/>
          </ac:cxnSpMkLst>
        </pc:cxnChg>
        <pc:cxnChg chg="mod">
          <ac:chgData name="Rick McAlister" userId="fad37fcb1da1ebec" providerId="LiveId" clId="{F9E0FC89-0FB5-4798-8E4A-D67A88517EE1}" dt="2023-02-16T02:00:28.287" v="101" actId="14100"/>
          <ac:cxnSpMkLst>
            <pc:docMk/>
            <pc:sldMk cId="251317522" sldId="266"/>
            <ac:cxnSpMk id="196" creationId="{379E60DB-411E-431B-8D5D-70D173240F52}"/>
          </ac:cxnSpMkLst>
        </pc:cxnChg>
        <pc:cxnChg chg="mod">
          <ac:chgData name="Rick McAlister" userId="fad37fcb1da1ebec" providerId="LiveId" clId="{F9E0FC89-0FB5-4798-8E4A-D67A88517EE1}" dt="2023-02-16T02:01:55.906" v="142" actId="1035"/>
          <ac:cxnSpMkLst>
            <pc:docMk/>
            <pc:sldMk cId="251317522" sldId="266"/>
            <ac:cxnSpMk id="197" creationId="{C827BCAF-12E7-4D42-9D14-22686546937B}"/>
          </ac:cxnSpMkLst>
        </pc:cxnChg>
        <pc:cxnChg chg="mod">
          <ac:chgData name="Rick McAlister" userId="fad37fcb1da1ebec" providerId="LiveId" clId="{F9E0FC89-0FB5-4798-8E4A-D67A88517EE1}" dt="2023-02-16T02:02:06.168" v="152" actId="1038"/>
          <ac:cxnSpMkLst>
            <pc:docMk/>
            <pc:sldMk cId="251317522" sldId="266"/>
            <ac:cxnSpMk id="198" creationId="{349C9464-4ED9-4EF2-BD98-70E1DBDD36A7}"/>
          </ac:cxnSpMkLst>
        </pc:cxnChg>
        <pc:cxnChg chg="del mod">
          <ac:chgData name="Rick McAlister" userId="fad37fcb1da1ebec" providerId="LiveId" clId="{F9E0FC89-0FB5-4798-8E4A-D67A88517EE1}" dt="2023-02-16T01:51:09.911" v="56" actId="478"/>
          <ac:cxnSpMkLst>
            <pc:docMk/>
            <pc:sldMk cId="251317522" sldId="266"/>
            <ac:cxnSpMk id="200" creationId="{038129EC-EFF9-4425-8C6A-C05C6CDC4200}"/>
          </ac:cxnSpMkLst>
        </pc:cxnChg>
        <pc:cxnChg chg="del mod">
          <ac:chgData name="Rick McAlister" userId="fad37fcb1da1ebec" providerId="LiveId" clId="{F9E0FC89-0FB5-4798-8E4A-D67A88517EE1}" dt="2023-02-16T01:51:15.910" v="57" actId="478"/>
          <ac:cxnSpMkLst>
            <pc:docMk/>
            <pc:sldMk cId="251317522" sldId="266"/>
            <ac:cxnSpMk id="247" creationId="{00CAE2CD-3F56-458A-81E1-9444B4C25780}"/>
          </ac:cxnSpMkLst>
        </pc:cxnChg>
        <pc:cxnChg chg="mod">
          <ac:chgData name="Rick McAlister" userId="fad37fcb1da1ebec" providerId="LiveId" clId="{F9E0FC89-0FB5-4798-8E4A-D67A88517EE1}" dt="2023-02-16T02:01:16.319" v="115" actId="478"/>
          <ac:cxnSpMkLst>
            <pc:docMk/>
            <pc:sldMk cId="251317522" sldId="266"/>
            <ac:cxnSpMk id="252" creationId="{1D34FD48-96F0-4236-8FE2-A5DFE7784EC1}"/>
          </ac:cxnSpMkLst>
        </pc:cxnChg>
        <pc:cxnChg chg="mod">
          <ac:chgData name="Rick McAlister" userId="fad37fcb1da1ebec" providerId="LiveId" clId="{F9E0FC89-0FB5-4798-8E4A-D67A88517EE1}" dt="2023-02-16T02:01:16.319" v="115" actId="478"/>
          <ac:cxnSpMkLst>
            <pc:docMk/>
            <pc:sldMk cId="251317522" sldId="266"/>
            <ac:cxnSpMk id="257" creationId="{3FC5888A-3BDD-4B8F-8717-455C4817A7B1}"/>
          </ac:cxnSpMkLst>
        </pc:cxnChg>
      </pc:sldChg>
      <pc:sldChg chg="modSp add mod">
        <pc:chgData name="Rick McAlister" userId="fad37fcb1da1ebec" providerId="LiveId" clId="{F9E0FC89-0FB5-4798-8E4A-D67A88517EE1}" dt="2023-02-16T01:56:16.889" v="89" actId="20577"/>
        <pc:sldMkLst>
          <pc:docMk/>
          <pc:sldMk cId="826873461" sldId="267"/>
        </pc:sldMkLst>
        <pc:spChg chg="mod">
          <ac:chgData name="Rick McAlister" userId="fad37fcb1da1ebec" providerId="LiveId" clId="{F9E0FC89-0FB5-4798-8E4A-D67A88517EE1}" dt="2023-02-16T01:56:16.889" v="89" actId="20577"/>
          <ac:spMkLst>
            <pc:docMk/>
            <pc:sldMk cId="826873461" sldId="267"/>
            <ac:spMk id="2" creationId="{2597FFA7-6A4C-47E6-A9FE-E23630037B2D}"/>
          </ac:spMkLst>
        </pc:spChg>
      </pc:sldChg>
      <pc:sldChg chg="del">
        <pc:chgData name="Rick McAlister" userId="fad37fcb1da1ebec" providerId="LiveId" clId="{F9E0FC89-0FB5-4798-8E4A-D67A88517EE1}" dt="2023-02-16T01:48:49.692" v="10" actId="47"/>
        <pc:sldMkLst>
          <pc:docMk/>
          <pc:sldMk cId="3449917463" sldId="267"/>
        </pc:sldMkLst>
      </pc:sldChg>
      <pc:sldChg chg="del">
        <pc:chgData name="Rick McAlister" userId="fad37fcb1da1ebec" providerId="LiveId" clId="{F9E0FC89-0FB5-4798-8E4A-D67A88517EE1}" dt="2023-02-16T01:48:48.622" v="9" actId="47"/>
        <pc:sldMkLst>
          <pc:docMk/>
          <pc:sldMk cId="87645450" sldId="268"/>
        </pc:sldMkLst>
      </pc:sldChg>
      <pc:sldChg chg="add">
        <pc:chgData name="Rick McAlister" userId="fad37fcb1da1ebec" providerId="LiveId" clId="{F9E0FC89-0FB5-4798-8E4A-D67A88517EE1}" dt="2023-02-16T01:49:09.821" v="12" actId="2890"/>
        <pc:sldMkLst>
          <pc:docMk/>
          <pc:sldMk cId="2362176927" sldId="268"/>
        </pc:sldMkLst>
      </pc:sldChg>
    </pc:docChg>
  </pc:docChgLst>
  <pc:docChgLst>
    <pc:chgData name="Rick" userId="fad37fcb1da1ebec" providerId="LiveId" clId="{556259B6-ADC2-43FC-8ABD-F669E94ED6EE}"/>
    <pc:docChg chg="undo custSel modSld">
      <pc:chgData name="Rick" userId="fad37fcb1da1ebec" providerId="LiveId" clId="{556259B6-ADC2-43FC-8ABD-F669E94ED6EE}" dt="2023-02-16T15:13:28.802" v="446" actId="1038"/>
      <pc:docMkLst>
        <pc:docMk/>
      </pc:docMkLst>
      <pc:sldChg chg="addSp delSp modSp mod">
        <pc:chgData name="Rick" userId="fad37fcb1da1ebec" providerId="LiveId" clId="{556259B6-ADC2-43FC-8ABD-F669E94ED6EE}" dt="2023-02-16T15:13:28.802" v="446" actId="1038"/>
        <pc:sldMkLst>
          <pc:docMk/>
          <pc:sldMk cId="251317522" sldId="266"/>
        </pc:sldMkLst>
        <pc:spChg chg="mod">
          <ac:chgData name="Rick" userId="fad37fcb1da1ebec" providerId="LiveId" clId="{556259B6-ADC2-43FC-8ABD-F669E94ED6EE}" dt="2023-02-16T03:16:07.212" v="330" actId="1076"/>
          <ac:spMkLst>
            <pc:docMk/>
            <pc:sldMk cId="251317522" sldId="266"/>
            <ac:spMk id="2" creationId="{2597FFA7-6A4C-47E6-A9FE-E23630037B2D}"/>
          </ac:spMkLst>
        </pc:spChg>
        <pc:spChg chg="add mod">
          <ac:chgData name="Rick" userId="fad37fcb1da1ebec" providerId="LiveId" clId="{556259B6-ADC2-43FC-8ABD-F669E94ED6EE}" dt="2023-02-16T15:13:01.483" v="440" actId="20577"/>
          <ac:spMkLst>
            <pc:docMk/>
            <pc:sldMk cId="251317522" sldId="266"/>
            <ac:spMk id="3" creationId="{003C8BA8-A1D5-533B-F96C-C477669554BC}"/>
          </ac:spMkLst>
        </pc:spChg>
        <pc:spChg chg="mod">
          <ac:chgData name="Rick" userId="fad37fcb1da1ebec" providerId="LiveId" clId="{556259B6-ADC2-43FC-8ABD-F669E94ED6EE}" dt="2023-02-16T15:12:50.736" v="428" actId="1076"/>
          <ac:spMkLst>
            <pc:docMk/>
            <pc:sldMk cId="251317522" sldId="266"/>
            <ac:spMk id="8" creationId="{A2673ABD-0C90-4494-BED8-2C6AA5F78134}"/>
          </ac:spMkLst>
        </pc:spChg>
        <pc:spChg chg="mod">
          <ac:chgData name="Rick" userId="fad37fcb1da1ebec" providerId="LiveId" clId="{556259B6-ADC2-43FC-8ABD-F669E94ED6EE}" dt="2023-02-16T03:16:01.976" v="329" actId="1076"/>
          <ac:spMkLst>
            <pc:docMk/>
            <pc:sldMk cId="251317522" sldId="266"/>
            <ac:spMk id="10" creationId="{295187F5-89B7-522B-0D16-DB48B0D3BF3C}"/>
          </ac:spMkLst>
        </pc:spChg>
        <pc:spChg chg="del">
          <ac:chgData name="Rick" userId="fad37fcb1da1ebec" providerId="LiveId" clId="{556259B6-ADC2-43FC-8ABD-F669E94ED6EE}" dt="2023-02-16T03:13:06.283" v="255" actId="478"/>
          <ac:spMkLst>
            <pc:docMk/>
            <pc:sldMk cId="251317522" sldId="266"/>
            <ac:spMk id="24" creationId="{E685D49F-07BB-00CB-9738-5A55D40539B6}"/>
          </ac:spMkLst>
        </pc:spChg>
        <pc:spChg chg="del">
          <ac:chgData name="Rick" userId="fad37fcb1da1ebec" providerId="LiveId" clId="{556259B6-ADC2-43FC-8ABD-F669E94ED6EE}" dt="2023-02-16T03:13:06.283" v="255" actId="478"/>
          <ac:spMkLst>
            <pc:docMk/>
            <pc:sldMk cId="251317522" sldId="266"/>
            <ac:spMk id="26" creationId="{F0542598-A7AC-6069-3E1E-780DBD2AAD67}"/>
          </ac:spMkLst>
        </pc:spChg>
        <pc:spChg chg="del">
          <ac:chgData name="Rick" userId="fad37fcb1da1ebec" providerId="LiveId" clId="{556259B6-ADC2-43FC-8ABD-F669E94ED6EE}" dt="2023-02-16T03:13:06.283" v="255" actId="478"/>
          <ac:spMkLst>
            <pc:docMk/>
            <pc:sldMk cId="251317522" sldId="266"/>
            <ac:spMk id="27" creationId="{ACBCFD22-7B1F-B0EE-B30B-7F6F79D0E9B3}"/>
          </ac:spMkLst>
        </pc:spChg>
        <pc:spChg chg="del">
          <ac:chgData name="Rick" userId="fad37fcb1da1ebec" providerId="LiveId" clId="{556259B6-ADC2-43FC-8ABD-F669E94ED6EE}" dt="2023-02-16T03:13:06.283" v="255" actId="478"/>
          <ac:spMkLst>
            <pc:docMk/>
            <pc:sldMk cId="251317522" sldId="266"/>
            <ac:spMk id="28" creationId="{FFF2B371-2C62-CED3-FD83-1569F85C70D9}"/>
          </ac:spMkLst>
        </pc:spChg>
        <pc:spChg chg="mod">
          <ac:chgData name="Rick" userId="fad37fcb1da1ebec" providerId="LiveId" clId="{556259B6-ADC2-43FC-8ABD-F669E94ED6EE}" dt="2023-02-16T03:16:01.976" v="329" actId="1076"/>
          <ac:spMkLst>
            <pc:docMk/>
            <pc:sldMk cId="251317522" sldId="266"/>
            <ac:spMk id="29" creationId="{0D1906F2-A511-D63E-F539-8845E2A7CD9E}"/>
          </ac:spMkLst>
        </pc:spChg>
        <pc:spChg chg="del mod">
          <ac:chgData name="Rick" userId="fad37fcb1da1ebec" providerId="LiveId" clId="{556259B6-ADC2-43FC-8ABD-F669E94ED6EE}" dt="2023-02-16T03:15:35.007" v="307" actId="478"/>
          <ac:spMkLst>
            <pc:docMk/>
            <pc:sldMk cId="251317522" sldId="266"/>
            <ac:spMk id="118" creationId="{782FE53A-D3E3-4C88-9772-11C6BB227452}"/>
          </ac:spMkLst>
        </pc:spChg>
        <pc:spChg chg="mod">
          <ac:chgData name="Rick" userId="fad37fcb1da1ebec" providerId="LiveId" clId="{556259B6-ADC2-43FC-8ABD-F669E94ED6EE}" dt="2023-02-16T03:16:18.400" v="349" actId="1036"/>
          <ac:spMkLst>
            <pc:docMk/>
            <pc:sldMk cId="251317522" sldId="266"/>
            <ac:spMk id="188" creationId="{8994B08E-9623-457B-BE73-F4DD48AFB46C}"/>
          </ac:spMkLst>
        </pc:spChg>
        <pc:spChg chg="del">
          <ac:chgData name="Rick" userId="fad37fcb1da1ebec" providerId="LiveId" clId="{556259B6-ADC2-43FC-8ABD-F669E94ED6EE}" dt="2023-02-16T03:04:10.612" v="2" actId="478"/>
          <ac:spMkLst>
            <pc:docMk/>
            <pc:sldMk cId="251317522" sldId="266"/>
            <ac:spMk id="192" creationId="{FD800D7A-1A60-4B6D-9951-1D5D6EE82849}"/>
          </ac:spMkLst>
        </pc:spChg>
        <pc:spChg chg="mod">
          <ac:chgData name="Rick" userId="fad37fcb1da1ebec" providerId="LiveId" clId="{556259B6-ADC2-43FC-8ABD-F669E94ED6EE}" dt="2023-02-16T15:12:50.736" v="428" actId="1076"/>
          <ac:spMkLst>
            <pc:docMk/>
            <pc:sldMk cId="251317522" sldId="266"/>
            <ac:spMk id="194" creationId="{D330A6FD-2BF1-42D9-8DA2-9CC5547782DE}"/>
          </ac:spMkLst>
        </pc:spChg>
        <pc:spChg chg="mod topLvl">
          <ac:chgData name="Rick" userId="fad37fcb1da1ebec" providerId="LiveId" clId="{556259B6-ADC2-43FC-8ABD-F669E94ED6EE}" dt="2023-02-16T03:08:19.526" v="158" actId="164"/>
          <ac:spMkLst>
            <pc:docMk/>
            <pc:sldMk cId="251317522" sldId="266"/>
            <ac:spMk id="203" creationId="{75011824-764D-473F-8CF5-3FABE1113F84}"/>
          </ac:spMkLst>
        </pc:spChg>
        <pc:spChg chg="mod topLvl">
          <ac:chgData name="Rick" userId="fad37fcb1da1ebec" providerId="LiveId" clId="{556259B6-ADC2-43FC-8ABD-F669E94ED6EE}" dt="2023-02-16T03:08:19.526" v="158" actId="164"/>
          <ac:spMkLst>
            <pc:docMk/>
            <pc:sldMk cId="251317522" sldId="266"/>
            <ac:spMk id="204" creationId="{8F8E8945-6028-42FB-9B1A-0D5C9117172E}"/>
          </ac:spMkLst>
        </pc:spChg>
        <pc:spChg chg="mod topLvl">
          <ac:chgData name="Rick" userId="fad37fcb1da1ebec" providerId="LiveId" clId="{556259B6-ADC2-43FC-8ABD-F669E94ED6EE}" dt="2023-02-16T03:08:19.526" v="158" actId="164"/>
          <ac:spMkLst>
            <pc:docMk/>
            <pc:sldMk cId="251317522" sldId="266"/>
            <ac:spMk id="205" creationId="{BDB56435-1B0D-43B1-95B3-9C2DDFD9A236}"/>
          </ac:spMkLst>
        </pc:spChg>
        <pc:spChg chg="mod topLvl">
          <ac:chgData name="Rick" userId="fad37fcb1da1ebec" providerId="LiveId" clId="{556259B6-ADC2-43FC-8ABD-F669E94ED6EE}" dt="2023-02-16T03:08:19.526" v="158" actId="164"/>
          <ac:spMkLst>
            <pc:docMk/>
            <pc:sldMk cId="251317522" sldId="266"/>
            <ac:spMk id="206" creationId="{B3CD2D89-0A4C-4E44-9BB1-40397401489F}"/>
          </ac:spMkLst>
        </pc:spChg>
        <pc:spChg chg="mod topLvl">
          <ac:chgData name="Rick" userId="fad37fcb1da1ebec" providerId="LiveId" clId="{556259B6-ADC2-43FC-8ABD-F669E94ED6EE}" dt="2023-02-16T03:08:19.526" v="158" actId="164"/>
          <ac:spMkLst>
            <pc:docMk/>
            <pc:sldMk cId="251317522" sldId="266"/>
            <ac:spMk id="207" creationId="{95ECC621-09CE-4CA5-936A-A5C2A2B50A95}"/>
          </ac:spMkLst>
        </pc:spChg>
        <pc:spChg chg="del mod">
          <ac:chgData name="Rick" userId="fad37fcb1da1ebec" providerId="LiveId" clId="{556259B6-ADC2-43FC-8ABD-F669E94ED6EE}" dt="2023-02-16T03:05:22.828" v="23" actId="478"/>
          <ac:spMkLst>
            <pc:docMk/>
            <pc:sldMk cId="251317522" sldId="266"/>
            <ac:spMk id="251" creationId="{EDD2F14D-BA5E-4DB7-8C7B-048D1B574266}"/>
          </ac:spMkLst>
        </pc:spChg>
        <pc:spChg chg="del mod">
          <ac:chgData name="Rick" userId="fad37fcb1da1ebec" providerId="LiveId" clId="{556259B6-ADC2-43FC-8ABD-F669E94ED6EE}" dt="2023-02-16T03:15:31.530" v="306" actId="478"/>
          <ac:spMkLst>
            <pc:docMk/>
            <pc:sldMk cId="251317522" sldId="266"/>
            <ac:spMk id="256" creationId="{3AE1E27A-2D2D-485E-9759-BF2FD7D37CC0}"/>
          </ac:spMkLst>
        </pc:spChg>
        <pc:spChg chg="mod">
          <ac:chgData name="Rick" userId="fad37fcb1da1ebec" providerId="LiveId" clId="{556259B6-ADC2-43FC-8ABD-F669E94ED6EE}" dt="2023-02-16T03:15:15.190" v="293" actId="20577"/>
          <ac:spMkLst>
            <pc:docMk/>
            <pc:sldMk cId="251317522" sldId="266"/>
            <ac:spMk id="284" creationId="{7BE5BCCD-30E6-4CB3-A9E0-CAFE72BAAB47}"/>
          </ac:spMkLst>
        </pc:spChg>
        <pc:spChg chg="del mod">
          <ac:chgData name="Rick" userId="fad37fcb1da1ebec" providerId="LiveId" clId="{556259B6-ADC2-43FC-8ABD-F669E94ED6EE}" dt="2023-02-16T03:15:35.007" v="307" actId="478"/>
          <ac:spMkLst>
            <pc:docMk/>
            <pc:sldMk cId="251317522" sldId="266"/>
            <ac:spMk id="318" creationId="{B6824E38-13CC-4183-970E-2EE81CBE2458}"/>
          </ac:spMkLst>
        </pc:spChg>
        <pc:spChg chg="del mod">
          <ac:chgData name="Rick" userId="fad37fcb1da1ebec" providerId="LiveId" clId="{556259B6-ADC2-43FC-8ABD-F669E94ED6EE}" dt="2023-02-16T03:15:35.007" v="307" actId="478"/>
          <ac:spMkLst>
            <pc:docMk/>
            <pc:sldMk cId="251317522" sldId="266"/>
            <ac:spMk id="319" creationId="{2DD81506-83E5-4260-BAAD-163B3BD68192}"/>
          </ac:spMkLst>
        </pc:spChg>
        <pc:spChg chg="mod">
          <ac:chgData name="Rick" userId="fad37fcb1da1ebec" providerId="LiveId" clId="{556259B6-ADC2-43FC-8ABD-F669E94ED6EE}" dt="2023-02-16T03:16:01.976" v="329" actId="1076"/>
          <ac:spMkLst>
            <pc:docMk/>
            <pc:sldMk cId="251317522" sldId="266"/>
            <ac:spMk id="326" creationId="{4A836014-91D8-4ED1-84C1-05A4E7BCBA9A}"/>
          </ac:spMkLst>
        </pc:spChg>
        <pc:spChg chg="mod">
          <ac:chgData name="Rick" userId="fad37fcb1da1ebec" providerId="LiveId" clId="{556259B6-ADC2-43FC-8ABD-F669E94ED6EE}" dt="2023-02-16T03:10:43.386" v="196" actId="20577"/>
          <ac:spMkLst>
            <pc:docMk/>
            <pc:sldMk cId="251317522" sldId="266"/>
            <ac:spMk id="348" creationId="{4C640851-D72E-47AE-B48B-1D858546385D}"/>
          </ac:spMkLst>
        </pc:spChg>
        <pc:spChg chg="mod topLvl">
          <ac:chgData name="Rick" userId="fad37fcb1da1ebec" providerId="LiveId" clId="{556259B6-ADC2-43FC-8ABD-F669E94ED6EE}" dt="2023-02-16T03:11:27.352" v="201" actId="164"/>
          <ac:spMkLst>
            <pc:docMk/>
            <pc:sldMk cId="251317522" sldId="266"/>
            <ac:spMk id="390" creationId="{DE2CDE7B-828F-4659-AA0C-C83A3E382E4C}"/>
          </ac:spMkLst>
        </pc:spChg>
        <pc:spChg chg="mod topLvl">
          <ac:chgData name="Rick" userId="fad37fcb1da1ebec" providerId="LiveId" clId="{556259B6-ADC2-43FC-8ABD-F669E94ED6EE}" dt="2023-02-16T03:11:27.352" v="201" actId="164"/>
          <ac:spMkLst>
            <pc:docMk/>
            <pc:sldMk cId="251317522" sldId="266"/>
            <ac:spMk id="391" creationId="{A9B99A6B-3DE4-47CE-A002-DAA37FCBCE64}"/>
          </ac:spMkLst>
        </pc:spChg>
        <pc:spChg chg="mod topLvl">
          <ac:chgData name="Rick" userId="fad37fcb1da1ebec" providerId="LiveId" clId="{556259B6-ADC2-43FC-8ABD-F669E94ED6EE}" dt="2023-02-16T03:11:27.352" v="201" actId="164"/>
          <ac:spMkLst>
            <pc:docMk/>
            <pc:sldMk cId="251317522" sldId="266"/>
            <ac:spMk id="392" creationId="{4F66DC9E-654B-416E-8D8D-D928EE715411}"/>
          </ac:spMkLst>
        </pc:spChg>
        <pc:spChg chg="mod topLvl">
          <ac:chgData name="Rick" userId="fad37fcb1da1ebec" providerId="LiveId" clId="{556259B6-ADC2-43FC-8ABD-F669E94ED6EE}" dt="2023-02-16T03:11:27.352" v="201" actId="164"/>
          <ac:spMkLst>
            <pc:docMk/>
            <pc:sldMk cId="251317522" sldId="266"/>
            <ac:spMk id="393" creationId="{D0019D00-5BDE-4639-8E17-F88FA26607B5}"/>
          </ac:spMkLst>
        </pc:spChg>
        <pc:spChg chg="mod topLvl">
          <ac:chgData name="Rick" userId="fad37fcb1da1ebec" providerId="LiveId" clId="{556259B6-ADC2-43FC-8ABD-F669E94ED6EE}" dt="2023-02-16T03:12:21.870" v="225" actId="20577"/>
          <ac:spMkLst>
            <pc:docMk/>
            <pc:sldMk cId="251317522" sldId="266"/>
            <ac:spMk id="394" creationId="{B4E5A0C7-C0B7-43E4-9E53-20794205B017}"/>
          </ac:spMkLst>
        </pc:spChg>
        <pc:spChg chg="del mod">
          <ac:chgData name="Rick" userId="fad37fcb1da1ebec" providerId="LiveId" clId="{556259B6-ADC2-43FC-8ABD-F669E94ED6EE}" dt="2023-02-16T03:15:31.530" v="306" actId="478"/>
          <ac:spMkLst>
            <pc:docMk/>
            <pc:sldMk cId="251317522" sldId="266"/>
            <ac:spMk id="405" creationId="{0B69AA18-D207-4D1C-A79B-8791A253FAC7}"/>
          </ac:spMkLst>
        </pc:spChg>
        <pc:spChg chg="del mod">
          <ac:chgData name="Rick" userId="fad37fcb1da1ebec" providerId="LiveId" clId="{556259B6-ADC2-43FC-8ABD-F669E94ED6EE}" dt="2023-02-16T03:15:31.530" v="306" actId="478"/>
          <ac:spMkLst>
            <pc:docMk/>
            <pc:sldMk cId="251317522" sldId="266"/>
            <ac:spMk id="406" creationId="{D446509C-E0E9-46BF-95D2-3F9F33CD5265}"/>
          </ac:spMkLst>
        </pc:spChg>
        <pc:spChg chg="del mod">
          <ac:chgData name="Rick" userId="fad37fcb1da1ebec" providerId="LiveId" clId="{556259B6-ADC2-43FC-8ABD-F669E94ED6EE}" dt="2023-02-16T03:15:31.530" v="306" actId="478"/>
          <ac:spMkLst>
            <pc:docMk/>
            <pc:sldMk cId="251317522" sldId="266"/>
            <ac:spMk id="407" creationId="{4B4A73E3-5916-4692-9F06-6FEEF4BA9637}"/>
          </ac:spMkLst>
        </pc:spChg>
        <pc:spChg chg="del mod">
          <ac:chgData name="Rick" userId="fad37fcb1da1ebec" providerId="LiveId" clId="{556259B6-ADC2-43FC-8ABD-F669E94ED6EE}" dt="2023-02-16T03:15:31.530" v="306" actId="478"/>
          <ac:spMkLst>
            <pc:docMk/>
            <pc:sldMk cId="251317522" sldId="266"/>
            <ac:spMk id="408" creationId="{FCC108E5-C1A0-41EE-B160-61B66C7D7E5A}"/>
          </ac:spMkLst>
        </pc:spChg>
        <pc:grpChg chg="add mod">
          <ac:chgData name="Rick" userId="fad37fcb1da1ebec" providerId="LiveId" clId="{556259B6-ADC2-43FC-8ABD-F669E94ED6EE}" dt="2023-02-16T15:13:28.802" v="446" actId="1038"/>
          <ac:grpSpMkLst>
            <pc:docMk/>
            <pc:sldMk cId="251317522" sldId="266"/>
            <ac:grpSpMk id="19" creationId="{950668A1-6EE1-FEC9-2F5D-7FA3BA7FDE82}"/>
          </ac:grpSpMkLst>
        </pc:grpChg>
        <pc:grpChg chg="add mod">
          <ac:chgData name="Rick" userId="fad37fcb1da1ebec" providerId="LiveId" clId="{556259B6-ADC2-43FC-8ABD-F669E94ED6EE}" dt="2023-02-16T03:16:01.976" v="329" actId="1076"/>
          <ac:grpSpMkLst>
            <pc:docMk/>
            <pc:sldMk cId="251317522" sldId="266"/>
            <ac:grpSpMk id="38" creationId="{FF76657A-7F74-7E03-7D76-7CC453E78FC2}"/>
          </ac:grpSpMkLst>
        </pc:grpChg>
        <pc:grpChg chg="del mod">
          <ac:chgData name="Rick" userId="fad37fcb1da1ebec" providerId="LiveId" clId="{556259B6-ADC2-43FC-8ABD-F669E94ED6EE}" dt="2023-02-16T03:08:11.235" v="157" actId="165"/>
          <ac:grpSpMkLst>
            <pc:docMk/>
            <pc:sldMk cId="251317522" sldId="266"/>
            <ac:grpSpMk id="202" creationId="{4EC73717-F98C-4E6C-8315-23D562882DEC}"/>
          </ac:grpSpMkLst>
        </pc:grpChg>
        <pc:grpChg chg="mod">
          <ac:chgData name="Rick" userId="fad37fcb1da1ebec" providerId="LiveId" clId="{556259B6-ADC2-43FC-8ABD-F669E94ED6EE}" dt="2023-02-16T03:15:55.042" v="328" actId="1076"/>
          <ac:grpSpMkLst>
            <pc:docMk/>
            <pc:sldMk cId="251317522" sldId="266"/>
            <ac:grpSpMk id="279" creationId="{B72C1184-8FAB-4170-BCA4-30423DDCD80B}"/>
          </ac:grpSpMkLst>
        </pc:grpChg>
        <pc:grpChg chg="mod">
          <ac:chgData name="Rick" userId="fad37fcb1da1ebec" providerId="LiveId" clId="{556259B6-ADC2-43FC-8ABD-F669E94ED6EE}" dt="2023-02-16T15:12:50.736" v="428" actId="1076"/>
          <ac:grpSpMkLst>
            <pc:docMk/>
            <pc:sldMk cId="251317522" sldId="266"/>
            <ac:grpSpMk id="343" creationId="{F1900975-A8EE-474F-8638-A3B9719648D2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51" creationId="{FF399DA8-8BB5-4DC8-A21B-AB8FA2224658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57" creationId="{9BF86529-47C0-469B-A3BF-8CE3E43E9271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63" creationId="{A7B59079-C3E3-4C59-86C7-05BBED36FE40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75" creationId="{767B30A1-7720-4B9C-A465-5142AB10D537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84" creationId="{5BF3FD8E-4089-4E01-A9E3-258B0CAD3A02}"/>
          </ac:grpSpMkLst>
        </pc:grpChg>
        <pc:grpChg chg="del">
          <ac:chgData name="Rick" userId="fad37fcb1da1ebec" providerId="LiveId" clId="{556259B6-ADC2-43FC-8ABD-F669E94ED6EE}" dt="2023-02-16T03:11:23.499" v="200" actId="165"/>
          <ac:grpSpMkLst>
            <pc:docMk/>
            <pc:sldMk cId="251317522" sldId="266"/>
            <ac:grpSpMk id="389" creationId="{2198A252-6900-439F-AB3E-B0DD1206DB26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395" creationId="{3F67C53A-EF94-4C9B-821C-5869851DF4C6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401" creationId="{0E36B84B-ACF7-40C5-A49D-275749F1F4DE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411" creationId="{548B39F6-3341-4EF4-8D15-F7E91549DD71}"/>
          </ac:grpSpMkLst>
        </pc:grpChg>
        <pc:grpChg chg="del mod">
          <ac:chgData name="Rick" userId="fad37fcb1da1ebec" providerId="LiveId" clId="{556259B6-ADC2-43FC-8ABD-F669E94ED6EE}" dt="2023-02-16T03:15:31.530" v="306" actId="478"/>
          <ac:grpSpMkLst>
            <pc:docMk/>
            <pc:sldMk cId="251317522" sldId="266"/>
            <ac:grpSpMk id="444" creationId="{075B284D-33F1-4FD6-9554-34C079B82C2A}"/>
          </ac:grpSpMkLst>
        </pc:grpChg>
        <pc:cxnChg chg="add mod">
          <ac:chgData name="Rick" userId="fad37fcb1da1ebec" providerId="LiveId" clId="{556259B6-ADC2-43FC-8ABD-F669E94ED6EE}" dt="2023-02-16T15:13:28.802" v="446" actId="1038"/>
          <ac:cxnSpMkLst>
            <pc:docMk/>
            <pc:sldMk cId="251317522" sldId="266"/>
            <ac:cxnSpMk id="9" creationId="{A8995527-953F-3D00-7DBC-653A7C20060D}"/>
          </ac:cxnSpMkLst>
        </pc:cxnChg>
        <pc:cxnChg chg="del mod">
          <ac:chgData name="Rick" userId="fad37fcb1da1ebec" providerId="LiveId" clId="{556259B6-ADC2-43FC-8ABD-F669E94ED6EE}" dt="2023-02-16T03:14:28.847" v="271" actId="478"/>
          <ac:cxnSpMkLst>
            <pc:docMk/>
            <pc:sldMk cId="251317522" sldId="266"/>
            <ac:cxnSpMk id="119" creationId="{73FE7D3D-B131-4581-8D1C-0F82EDFCF4CD}"/>
          </ac:cxnSpMkLst>
        </pc:cxnChg>
        <pc:cxnChg chg="mod">
          <ac:chgData name="Rick" userId="fad37fcb1da1ebec" providerId="LiveId" clId="{556259B6-ADC2-43FC-8ABD-F669E94ED6EE}" dt="2023-02-16T03:16:18.400" v="349" actId="1036"/>
          <ac:cxnSpMkLst>
            <pc:docMk/>
            <pc:sldMk cId="251317522" sldId="266"/>
            <ac:cxnSpMk id="193" creationId="{469D310F-20B9-495A-A74A-F0871B0E0B0D}"/>
          </ac:cxnSpMkLst>
        </pc:cxnChg>
        <pc:cxnChg chg="mod">
          <ac:chgData name="Rick" userId="fad37fcb1da1ebec" providerId="LiveId" clId="{556259B6-ADC2-43FC-8ABD-F669E94ED6EE}" dt="2023-02-16T15:12:50.736" v="428" actId="1076"/>
          <ac:cxnSpMkLst>
            <pc:docMk/>
            <pc:sldMk cId="251317522" sldId="266"/>
            <ac:cxnSpMk id="196" creationId="{379E60DB-411E-431B-8D5D-70D173240F52}"/>
          </ac:cxnSpMkLst>
        </pc:cxnChg>
        <pc:cxnChg chg="mod">
          <ac:chgData name="Rick" userId="fad37fcb1da1ebec" providerId="LiveId" clId="{556259B6-ADC2-43FC-8ABD-F669E94ED6EE}" dt="2023-02-16T15:12:50.736" v="428" actId="1076"/>
          <ac:cxnSpMkLst>
            <pc:docMk/>
            <pc:sldMk cId="251317522" sldId="266"/>
            <ac:cxnSpMk id="197" creationId="{C827BCAF-12E7-4D42-9D14-22686546937B}"/>
          </ac:cxnSpMkLst>
        </pc:cxnChg>
        <pc:cxnChg chg="del mod">
          <ac:chgData name="Rick" userId="fad37fcb1da1ebec" providerId="LiveId" clId="{556259B6-ADC2-43FC-8ABD-F669E94ED6EE}" dt="2023-02-16T03:04:13.883" v="3" actId="478"/>
          <ac:cxnSpMkLst>
            <pc:docMk/>
            <pc:sldMk cId="251317522" sldId="266"/>
            <ac:cxnSpMk id="198" creationId="{349C9464-4ED9-4EF2-BD98-70E1DBDD36A7}"/>
          </ac:cxnSpMkLst>
        </pc:cxnChg>
        <pc:cxnChg chg="mod">
          <ac:chgData name="Rick" userId="fad37fcb1da1ebec" providerId="LiveId" clId="{556259B6-ADC2-43FC-8ABD-F669E94ED6EE}" dt="2023-02-16T03:16:18.400" v="349" actId="1036"/>
          <ac:cxnSpMkLst>
            <pc:docMk/>
            <pc:sldMk cId="251317522" sldId="266"/>
            <ac:cxnSpMk id="252" creationId="{1D34FD48-96F0-4236-8FE2-A5DFE7784EC1}"/>
          </ac:cxnSpMkLst>
        </pc:cxnChg>
        <pc:cxnChg chg="del mod">
          <ac:chgData name="Rick" userId="fad37fcb1da1ebec" providerId="LiveId" clId="{556259B6-ADC2-43FC-8ABD-F669E94ED6EE}" dt="2023-02-16T03:05:17.906" v="22" actId="478"/>
          <ac:cxnSpMkLst>
            <pc:docMk/>
            <pc:sldMk cId="251317522" sldId="266"/>
            <ac:cxnSpMk id="257" creationId="{3FC5888A-3BDD-4B8F-8717-455C4817A7B1}"/>
          </ac:cxnSpMkLst>
        </pc:cxnChg>
        <pc:cxnChg chg="mod">
          <ac:chgData name="Rick" userId="fad37fcb1da1ebec" providerId="LiveId" clId="{556259B6-ADC2-43FC-8ABD-F669E94ED6EE}" dt="2023-02-16T15:12:50.736" v="428" actId="1076"/>
          <ac:cxnSpMkLst>
            <pc:docMk/>
            <pc:sldMk cId="251317522" sldId="266"/>
            <ac:cxnSpMk id="285" creationId="{114C0E03-65B8-41DF-AFC4-93EBD4193113}"/>
          </ac:cxnSpMkLst>
        </pc:cxnChg>
        <pc:cxnChg chg="del mod">
          <ac:chgData name="Rick" userId="fad37fcb1da1ebec" providerId="LiveId" clId="{556259B6-ADC2-43FC-8ABD-F669E94ED6EE}" dt="2023-02-16T03:14:30.591" v="272" actId="478"/>
          <ac:cxnSpMkLst>
            <pc:docMk/>
            <pc:sldMk cId="251317522" sldId="266"/>
            <ac:cxnSpMk id="332" creationId="{DD0E5E6F-0C2F-4959-ADA7-78F0FF70E8CE}"/>
          </ac:cxnSpMkLst>
        </pc:cxnChg>
        <pc:cxnChg chg="del mod">
          <ac:chgData name="Rick" userId="fad37fcb1da1ebec" providerId="LiveId" clId="{556259B6-ADC2-43FC-8ABD-F669E94ED6EE}" dt="2023-02-16T03:14:32.513" v="273" actId="478"/>
          <ac:cxnSpMkLst>
            <pc:docMk/>
            <pc:sldMk cId="251317522" sldId="266"/>
            <ac:cxnSpMk id="334" creationId="{25711CC7-0359-40C7-A972-ACD72260A2CE}"/>
          </ac:cxnSpMkLst>
        </pc:cxnChg>
        <pc:cxnChg chg="del mod">
          <ac:chgData name="Rick" userId="fad37fcb1da1ebec" providerId="LiveId" clId="{556259B6-ADC2-43FC-8ABD-F669E94ED6EE}" dt="2023-02-16T03:14:27.291" v="270" actId="478"/>
          <ac:cxnSpMkLst>
            <pc:docMk/>
            <pc:sldMk cId="251317522" sldId="266"/>
            <ac:cxnSpMk id="338" creationId="{A400897E-80C1-4B24-80DF-0880148CD796}"/>
          </ac:cxnSpMkLst>
        </pc:cxnChg>
        <pc:cxnChg chg="mod">
          <ac:chgData name="Rick" userId="fad37fcb1da1ebec" providerId="LiveId" clId="{556259B6-ADC2-43FC-8ABD-F669E94ED6EE}" dt="2023-02-16T03:16:18.400" v="349" actId="1036"/>
          <ac:cxnSpMkLst>
            <pc:docMk/>
            <pc:sldMk cId="251317522" sldId="266"/>
            <ac:cxnSpMk id="342" creationId="{5A266ACD-DAB2-4BB5-BAC7-9CAC9111877A}"/>
          </ac:cxnSpMkLst>
        </pc:cxnChg>
        <pc:cxnChg chg="mod">
          <ac:chgData name="Rick" userId="fad37fcb1da1ebec" providerId="LiveId" clId="{556259B6-ADC2-43FC-8ABD-F669E94ED6EE}" dt="2023-02-16T15:12:50.736" v="428" actId="1076"/>
          <ac:cxnSpMkLst>
            <pc:docMk/>
            <pc:sldMk cId="251317522" sldId="266"/>
            <ac:cxnSpMk id="350" creationId="{DBDF053D-267F-4569-A0F1-C1A5051FAE94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386" creationId="{A18293A3-1ED5-4F41-ACF6-FDBB020365C0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388" creationId="{F9E43B0E-8ADD-4438-8305-FF977BFDF1FC}"/>
          </ac:cxnSpMkLst>
        </pc:cxnChg>
        <pc:cxnChg chg="mod">
          <ac:chgData name="Rick" userId="fad37fcb1da1ebec" providerId="LiveId" clId="{556259B6-ADC2-43FC-8ABD-F669E94ED6EE}" dt="2023-02-16T03:16:18.400" v="349" actId="1036"/>
          <ac:cxnSpMkLst>
            <pc:docMk/>
            <pc:sldMk cId="251317522" sldId="266"/>
            <ac:cxnSpMk id="398" creationId="{3F2E0D24-8B66-45F9-A1A5-3D92E7CF0470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00" creationId="{0BF75DA9-1607-4CFE-B832-5995A186DD3C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18" creationId="{9050CAE1-8DFB-4CC3-9FAE-F4215E5A2690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20" creationId="{D39A5CF2-5C0D-428A-BBBD-6B1F33C344FB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22" creationId="{C4B90127-CFB1-4C90-9B5A-798F9C1FF517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24" creationId="{B13869C9-6484-4468-B63F-3F8BE64DDE9A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26" creationId="{4D4A3AD2-A883-42C9-A435-382A029B7781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32" creationId="{ACF0ADAE-28DF-4768-A39A-E216AE44BB3B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34" creationId="{04D3E983-F0CF-45FB-A893-37CE6305AB4E}"/>
          </ac:cxnSpMkLst>
        </pc:cxnChg>
        <pc:cxnChg chg="del mod">
          <ac:chgData name="Rick" userId="fad37fcb1da1ebec" providerId="LiveId" clId="{556259B6-ADC2-43FC-8ABD-F669E94ED6EE}" dt="2023-02-16T03:15:31.530" v="306" actId="478"/>
          <ac:cxnSpMkLst>
            <pc:docMk/>
            <pc:sldMk cId="251317522" sldId="266"/>
            <ac:cxnSpMk id="436" creationId="{492C9A27-DF9D-4DE4-903D-044EE5820E0B}"/>
          </ac:cxnSpMkLst>
        </pc:cxnChg>
        <pc:cxnChg chg="mod">
          <ac:chgData name="Rick" userId="fad37fcb1da1ebec" providerId="LiveId" clId="{556259B6-ADC2-43FC-8ABD-F669E94ED6EE}" dt="2023-02-16T15:13:11.753" v="442" actId="14100"/>
          <ac:cxnSpMkLst>
            <pc:docMk/>
            <pc:sldMk cId="251317522" sldId="266"/>
            <ac:cxnSpMk id="492" creationId="{BFFFB2CB-4280-4168-87F2-C1E5FEC92B97}"/>
          </ac:cxnSpMkLst>
        </pc:cxnChg>
      </pc:sldChg>
      <pc:sldChg chg="delSp modSp mod">
        <pc:chgData name="Rick" userId="fad37fcb1da1ebec" providerId="LiveId" clId="{556259B6-ADC2-43FC-8ABD-F669E94ED6EE}" dt="2023-02-16T03:22:39.335" v="425" actId="1076"/>
        <pc:sldMkLst>
          <pc:docMk/>
          <pc:sldMk cId="826873461" sldId="267"/>
        </pc:sldMkLst>
        <pc:spChg chg="mod">
          <ac:chgData name="Rick" userId="fad37fcb1da1ebec" providerId="LiveId" clId="{556259B6-ADC2-43FC-8ABD-F669E94ED6EE}" dt="2023-02-16T03:22:28.075" v="424" actId="1076"/>
          <ac:spMkLst>
            <pc:docMk/>
            <pc:sldMk cId="826873461" sldId="267"/>
            <ac:spMk id="2" creationId="{2597FFA7-6A4C-47E6-A9FE-E23630037B2D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8" creationId="{A2673ABD-0C90-4494-BED8-2C6AA5F78134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118" creationId="{782FE53A-D3E3-4C88-9772-11C6BB227452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88" creationId="{8994B08E-9623-457B-BE73-F4DD48AFB46C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90" creationId="{9D04C5DA-8356-4A68-8176-67EC9EF0F211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92" creationId="{FD800D7A-1A60-4B6D-9951-1D5D6EE82849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94" creationId="{D330A6FD-2BF1-42D9-8DA2-9CC5547782DE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95" creationId="{28216D8B-85F4-4D69-8050-21FD97E5C2CA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199" creationId="{5BF6E808-7B02-4F7F-898B-362E8E22A763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251" creationId="{EDD2F14D-BA5E-4DB7-8C7B-048D1B574266}"/>
          </ac:spMkLst>
        </pc:spChg>
        <pc:spChg chg="mod">
          <ac:chgData name="Rick" userId="fad37fcb1da1ebec" providerId="LiveId" clId="{556259B6-ADC2-43FC-8ABD-F669E94ED6EE}" dt="2023-02-16T03:22:39.335" v="425" actId="1076"/>
          <ac:spMkLst>
            <pc:docMk/>
            <pc:sldMk cId="826873461" sldId="267"/>
            <ac:spMk id="256" creationId="{3AE1E27A-2D2D-485E-9759-BF2FD7D37CC0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318" creationId="{B6824E38-13CC-4183-970E-2EE81CBE2458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319" creationId="{2DD81506-83E5-4260-BAAD-163B3BD68192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326" creationId="{4A836014-91D8-4ED1-84C1-05A4E7BCBA9A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405" creationId="{0B69AA18-D207-4D1C-A79B-8791A253FAC7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406" creationId="{D446509C-E0E9-46BF-95D2-3F9F33CD5265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407" creationId="{4B4A73E3-5916-4692-9F06-6FEEF4BA9637}"/>
          </ac:spMkLst>
        </pc:spChg>
        <pc:spChg chg="del">
          <ac:chgData name="Rick" userId="fad37fcb1da1ebec" providerId="LiveId" clId="{556259B6-ADC2-43FC-8ABD-F669E94ED6EE}" dt="2023-02-16T03:18:52.903" v="412" actId="478"/>
          <ac:spMkLst>
            <pc:docMk/>
            <pc:sldMk cId="826873461" sldId="267"/>
            <ac:spMk id="408" creationId="{FCC108E5-C1A0-41EE-B160-61B66C7D7E5A}"/>
          </ac:spMkLst>
        </pc:spChg>
        <pc:grpChg chg="mod">
          <ac:chgData name="Rick" userId="fad37fcb1da1ebec" providerId="LiveId" clId="{556259B6-ADC2-43FC-8ABD-F669E94ED6EE}" dt="2023-02-16T03:22:39.335" v="425" actId="1076"/>
          <ac:grpSpMkLst>
            <pc:docMk/>
            <pc:sldMk cId="826873461" sldId="267"/>
            <ac:grpSpMk id="202" creationId="{4EC73717-F98C-4E6C-8315-23D562882DEC}"/>
          </ac:grpSpMkLst>
        </pc:grpChg>
        <pc:grpChg chg="mod">
          <ac:chgData name="Rick" userId="fad37fcb1da1ebec" providerId="LiveId" clId="{556259B6-ADC2-43FC-8ABD-F669E94ED6EE}" dt="2023-02-16T03:22:39.335" v="425" actId="1076"/>
          <ac:grpSpMkLst>
            <pc:docMk/>
            <pc:sldMk cId="826873461" sldId="267"/>
            <ac:grpSpMk id="279" creationId="{B72C1184-8FAB-4170-BCA4-30423DDCD80B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43" creationId="{F1900975-A8EE-474F-8638-A3B9719648D2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51" creationId="{FF399DA8-8BB5-4DC8-A21B-AB8FA2224658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57" creationId="{9BF86529-47C0-469B-A3BF-8CE3E43E9271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63" creationId="{A7B59079-C3E3-4C59-86C7-05BBED36FE40}"/>
          </ac:grpSpMkLst>
        </pc:grpChg>
        <pc:grpChg chg="del">
          <ac:chgData name="Rick" userId="fad37fcb1da1ebec" providerId="LiveId" clId="{556259B6-ADC2-43FC-8ABD-F669E94ED6EE}" dt="2023-02-16T03:18:56.761" v="413" actId="478"/>
          <ac:grpSpMkLst>
            <pc:docMk/>
            <pc:sldMk cId="826873461" sldId="267"/>
            <ac:grpSpMk id="375" creationId="{767B30A1-7720-4B9C-A465-5142AB10D537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84" creationId="{5BF3FD8E-4089-4E01-A9E3-258B0CAD3A02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89" creationId="{2198A252-6900-439F-AB3E-B0DD1206DB26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395" creationId="{3F67C53A-EF94-4C9B-821C-5869851DF4C6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401" creationId="{0E36B84B-ACF7-40C5-A49D-275749F1F4DE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411" creationId="{548B39F6-3341-4EF4-8D15-F7E91549DD71}"/>
          </ac:grpSpMkLst>
        </pc:grpChg>
        <pc:grpChg chg="del">
          <ac:chgData name="Rick" userId="fad37fcb1da1ebec" providerId="LiveId" clId="{556259B6-ADC2-43FC-8ABD-F669E94ED6EE}" dt="2023-02-16T03:18:52.903" v="412" actId="478"/>
          <ac:grpSpMkLst>
            <pc:docMk/>
            <pc:sldMk cId="826873461" sldId="267"/>
            <ac:grpSpMk id="444" creationId="{075B284D-33F1-4FD6-9554-34C079B82C2A}"/>
          </ac:grpSpMkLst>
        </pc:grp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5" creationId="{A76620E2-97F2-4270-BD67-216F1F5A5B57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119" creationId="{73FE7D3D-B131-4581-8D1C-0F82EDFCF4CD}"/>
          </ac:cxnSpMkLst>
        </pc:cxnChg>
        <pc:cxnChg chg="del mod">
          <ac:chgData name="Rick" userId="fad37fcb1da1ebec" providerId="LiveId" clId="{556259B6-ADC2-43FC-8ABD-F669E94ED6EE}" dt="2023-02-16T03:19:02.668" v="414" actId="478"/>
          <ac:cxnSpMkLst>
            <pc:docMk/>
            <pc:sldMk cId="826873461" sldId="267"/>
            <ac:cxnSpMk id="193" creationId="{469D310F-20B9-495A-A74A-F0871B0E0B0D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196" creationId="{379E60DB-411E-431B-8D5D-70D173240F52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197" creationId="{C827BCAF-12E7-4D42-9D14-22686546937B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198" creationId="{349C9464-4ED9-4EF2-BD98-70E1DBDD36A7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00" creationId="{038129EC-EFF9-4425-8C6A-C05C6CDC4200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47" creationId="{00CAE2CD-3F56-458A-81E1-9444B4C25780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52" creationId="{1D34FD48-96F0-4236-8FE2-A5DFE7784EC1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57" creationId="{3FC5888A-3BDD-4B8F-8717-455C4817A7B1}"/>
          </ac:cxnSpMkLst>
        </pc:cxnChg>
        <pc:cxnChg chg="mod">
          <ac:chgData name="Rick" userId="fad37fcb1da1ebec" providerId="LiveId" clId="{556259B6-ADC2-43FC-8ABD-F669E94ED6EE}" dt="2023-02-16T03:22:39.335" v="425" actId="1076"/>
          <ac:cxnSpMkLst>
            <pc:docMk/>
            <pc:sldMk cId="826873461" sldId="267"/>
            <ac:cxnSpMk id="285" creationId="{114C0E03-65B8-41DF-AFC4-93EBD4193113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32" creationId="{DD0E5E6F-0C2F-4959-ADA7-78F0FF70E8CE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34" creationId="{25711CC7-0359-40C7-A972-ACD72260A2CE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38" creationId="{A400897E-80C1-4B24-80DF-0880148CD796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42" creationId="{5A266ACD-DAB2-4BB5-BAC7-9CAC9111877A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50" creationId="{DBDF053D-267F-4569-A0F1-C1A5051FAE94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86" creationId="{A18293A3-1ED5-4F41-ACF6-FDBB020365C0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88" creationId="{F9E43B0E-8ADD-4438-8305-FF977BFDF1FC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398" creationId="{3F2E0D24-8B66-45F9-A1A5-3D92E7CF0470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00" creationId="{0BF75DA9-1607-4CFE-B832-5995A186DD3C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18" creationId="{9050CAE1-8DFB-4CC3-9FAE-F4215E5A2690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20" creationId="{D39A5CF2-5C0D-428A-BBBD-6B1F33C344FB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22" creationId="{C4B90127-CFB1-4C90-9B5A-798F9C1FF517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24" creationId="{B13869C9-6484-4468-B63F-3F8BE64DDE9A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26" creationId="{4D4A3AD2-A883-42C9-A435-382A029B7781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32" creationId="{ACF0ADAE-28DF-4768-A39A-E216AE44BB3B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34" creationId="{04D3E983-F0CF-45FB-A893-37CE6305AB4E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36" creationId="{492C9A27-DF9D-4DE4-903D-044EE5820E0B}"/>
          </ac:cxnSpMkLst>
        </pc:cxnChg>
        <pc:cxnChg chg="del mod">
          <ac:chgData name="Rick" userId="fad37fcb1da1ebec" providerId="LiveId" clId="{556259B6-ADC2-43FC-8ABD-F669E94ED6EE}" dt="2023-02-16T03:18:52.903" v="412" actId="478"/>
          <ac:cxnSpMkLst>
            <pc:docMk/>
            <pc:sldMk cId="826873461" sldId="267"/>
            <ac:cxnSpMk id="492" creationId="{BFFFB2CB-4280-4168-87F2-C1E5FEC92B97}"/>
          </ac:cxnSpMkLst>
        </pc:cxnChg>
      </pc:sldChg>
      <pc:sldChg chg="modSp mod">
        <pc:chgData name="Rick" userId="fad37fcb1da1ebec" providerId="LiveId" clId="{556259B6-ADC2-43FC-8ABD-F669E94ED6EE}" dt="2023-02-16T03:17:40.991" v="411" actId="14100"/>
        <pc:sldMkLst>
          <pc:docMk/>
          <pc:sldMk cId="2362176927" sldId="268"/>
        </pc:sldMkLst>
        <pc:spChg chg="mod">
          <ac:chgData name="Rick" userId="fad37fcb1da1ebec" providerId="LiveId" clId="{556259B6-ADC2-43FC-8ABD-F669E94ED6EE}" dt="2023-02-16T03:17:32.963" v="410" actId="1035"/>
          <ac:spMkLst>
            <pc:docMk/>
            <pc:sldMk cId="2362176927" sldId="268"/>
            <ac:spMk id="188" creationId="{8994B08E-9623-457B-BE73-F4DD48AFB46C}"/>
          </ac:spMkLst>
        </pc:spChg>
        <pc:grpChg chg="mod">
          <ac:chgData name="Rick" userId="fad37fcb1da1ebec" providerId="LiveId" clId="{556259B6-ADC2-43FC-8ABD-F669E94ED6EE}" dt="2023-02-16T03:17:20.200" v="382" actId="1076"/>
          <ac:grpSpMkLst>
            <pc:docMk/>
            <pc:sldMk cId="2362176927" sldId="268"/>
            <ac:grpSpMk id="444" creationId="{075B284D-33F1-4FD6-9554-34C079B82C2A}"/>
          </ac:grpSpMkLst>
        </pc:grpChg>
        <pc:cxnChg chg="mod">
          <ac:chgData name="Rick" userId="fad37fcb1da1ebec" providerId="LiveId" clId="{556259B6-ADC2-43FC-8ABD-F669E94ED6EE}" dt="2023-02-16T03:17:40.991" v="411" actId="14100"/>
          <ac:cxnSpMkLst>
            <pc:docMk/>
            <pc:sldMk cId="2362176927" sldId="268"/>
            <ac:cxnSpMk id="193" creationId="{469D310F-20B9-495A-A74A-F0871B0E0B0D}"/>
          </ac:cxnSpMkLst>
        </pc:cxnChg>
        <pc:cxnChg chg="mod">
          <ac:chgData name="Rick" userId="fad37fcb1da1ebec" providerId="LiveId" clId="{556259B6-ADC2-43FC-8ABD-F669E94ED6EE}" dt="2023-02-16T03:17:32.963" v="410" actId="1035"/>
          <ac:cxnSpMkLst>
            <pc:docMk/>
            <pc:sldMk cId="2362176927" sldId="268"/>
            <ac:cxnSpMk id="196" creationId="{379E60DB-411E-431B-8D5D-70D173240F52}"/>
          </ac:cxnSpMkLst>
        </pc:cxnChg>
        <pc:cxnChg chg="mod">
          <ac:chgData name="Rick" userId="fad37fcb1da1ebec" providerId="LiveId" clId="{556259B6-ADC2-43FC-8ABD-F669E94ED6EE}" dt="2023-02-16T03:17:32.963" v="410" actId="1035"/>
          <ac:cxnSpMkLst>
            <pc:docMk/>
            <pc:sldMk cId="2362176927" sldId="268"/>
            <ac:cxnSpMk id="197" creationId="{C827BCAF-12E7-4D42-9D14-22686546937B}"/>
          </ac:cxnSpMkLst>
        </pc:cxnChg>
        <pc:cxnChg chg="mod">
          <ac:chgData name="Rick" userId="fad37fcb1da1ebec" providerId="LiveId" clId="{556259B6-ADC2-43FC-8ABD-F669E94ED6EE}" dt="2023-02-16T03:17:20.200" v="382" actId="1076"/>
          <ac:cxnSpMkLst>
            <pc:docMk/>
            <pc:sldMk cId="2362176927" sldId="268"/>
            <ac:cxnSpMk id="492" creationId="{BFFFB2CB-4280-4168-87F2-C1E5FEC92B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0E4E-4E12-448D-9BD8-38FF2AAD117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C8AE-7881-45C9-8603-9519EBB1F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7FFA7-6A4C-47E6-A9FE-E23630037B2D}"/>
              </a:ext>
            </a:extLst>
          </p:cNvPr>
          <p:cNvSpPr txBox="1"/>
          <p:nvPr/>
        </p:nvSpPr>
        <p:spPr>
          <a:xfrm>
            <a:off x="605846" y="257337"/>
            <a:ext cx="7696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Humason</a:t>
            </a:r>
            <a:r>
              <a:rPr lang="en-US" sz="1350" dirty="0"/>
              <a:t> Directory Structure</a:t>
            </a:r>
          </a:p>
        </p:txBody>
      </p:sp>
      <p:sp>
        <p:nvSpPr>
          <p:cNvPr id="188" name="Flowchart: Document 187">
            <a:extLst>
              <a:ext uri="{FF2B5EF4-FFF2-40B4-BE49-F238E27FC236}">
                <a16:creationId xmlns:a16="http://schemas.microsoft.com/office/drawing/2014/main" id="{8994B08E-9623-457B-BE73-F4DD48AFB46C}"/>
              </a:ext>
            </a:extLst>
          </p:cNvPr>
          <p:cNvSpPr/>
          <p:nvPr/>
        </p:nvSpPr>
        <p:spPr>
          <a:xfrm>
            <a:off x="4751776" y="846211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Humason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2673ABD-0C90-4494-BED8-2C6AA5F78134}"/>
              </a:ext>
            </a:extLst>
          </p:cNvPr>
          <p:cNvSpPr/>
          <p:nvPr/>
        </p:nvSpPr>
        <p:spPr>
          <a:xfrm>
            <a:off x="5031231" y="3695071"/>
            <a:ext cx="938728" cy="35538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&lt;NGC </a:t>
            </a:r>
            <a:r>
              <a:rPr lang="en-US" sz="900" dirty="0" err="1">
                <a:solidFill>
                  <a:schemeClr val="tx1"/>
                </a:solidFill>
              </a:rPr>
              <a:t>xxxx</a:t>
            </a:r>
            <a:r>
              <a:rPr lang="en-US" sz="9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69D310F-20B9-495A-A74A-F0871B0E0B0D}"/>
              </a:ext>
            </a:extLst>
          </p:cNvPr>
          <p:cNvCxnSpPr>
            <a:cxnSpLocks/>
            <a:stCxn id="188" idx="2"/>
            <a:endCxn id="10" idx="0"/>
          </p:cNvCxnSpPr>
          <p:nvPr/>
        </p:nvCxnSpPr>
        <p:spPr>
          <a:xfrm rot="5400000">
            <a:off x="4311173" y="1923451"/>
            <a:ext cx="1594425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Multidocument 193">
            <a:extLst>
              <a:ext uri="{FF2B5EF4-FFF2-40B4-BE49-F238E27FC236}">
                <a16:creationId xmlns:a16="http://schemas.microsoft.com/office/drawing/2014/main" id="{D330A6FD-2BF1-42D9-8DA2-9CC5547782DE}"/>
              </a:ext>
            </a:extLst>
          </p:cNvPr>
          <p:cNvSpPr/>
          <p:nvPr/>
        </p:nvSpPr>
        <p:spPr>
          <a:xfrm>
            <a:off x="1389149" y="3685854"/>
            <a:ext cx="1053465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</a:t>
            </a:r>
            <a:r>
              <a:rPr lang="en-US" sz="900" dirty="0" err="1">
                <a:solidFill>
                  <a:schemeClr val="tx1"/>
                </a:solidFill>
              </a:rPr>
              <a:t>ddMMMyyy</a:t>
            </a:r>
            <a:r>
              <a:rPr lang="en-US" sz="900" dirty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sz="9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79E60DB-411E-431B-8D5D-70D173240F52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4989591" y="3119485"/>
            <a:ext cx="694379" cy="456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827BCAF-12E7-4D42-9D14-22686546937B}"/>
              </a:ext>
            </a:extLst>
          </p:cNvPr>
          <p:cNvCxnSpPr>
            <a:cxnSpLocks/>
            <a:stCxn id="10" idx="2"/>
            <a:endCxn id="194" idx="0"/>
          </p:cNvCxnSpPr>
          <p:nvPr/>
        </p:nvCxnSpPr>
        <p:spPr>
          <a:xfrm rot="5400000">
            <a:off x="3205790" y="1783259"/>
            <a:ext cx="685162" cy="31200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0668A1-6EE1-FEC9-2F5D-7FA3BA7FDE82}"/>
              </a:ext>
            </a:extLst>
          </p:cNvPr>
          <p:cNvGrpSpPr/>
          <p:nvPr/>
        </p:nvGrpSpPr>
        <p:grpSpPr>
          <a:xfrm>
            <a:off x="1309499" y="5639958"/>
            <a:ext cx="902400" cy="402816"/>
            <a:chOff x="1364095" y="2912224"/>
            <a:chExt cx="902400" cy="402816"/>
          </a:xfrm>
        </p:grpSpPr>
        <p:sp>
          <p:nvSpPr>
            <p:cNvPr id="203" name="Rectangle: Single Corner Snipped 202">
              <a:extLst>
                <a:ext uri="{FF2B5EF4-FFF2-40B4-BE49-F238E27FC236}">
                  <a16:creationId xmlns:a16="http://schemas.microsoft.com/office/drawing/2014/main" id="{75011824-764D-473F-8CF5-3FABE1113F84}"/>
                </a:ext>
              </a:extLst>
            </p:cNvPr>
            <p:cNvSpPr/>
            <p:nvPr/>
          </p:nvSpPr>
          <p:spPr>
            <a:xfrm>
              <a:off x="1542329" y="2912224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4" name="Rectangle: Single Corner Snipped 203">
              <a:extLst>
                <a:ext uri="{FF2B5EF4-FFF2-40B4-BE49-F238E27FC236}">
                  <a16:creationId xmlns:a16="http://schemas.microsoft.com/office/drawing/2014/main" id="{8F8E8945-6028-42FB-9B1A-0D5C9117172E}"/>
                </a:ext>
              </a:extLst>
            </p:cNvPr>
            <p:cNvSpPr/>
            <p:nvPr/>
          </p:nvSpPr>
          <p:spPr>
            <a:xfrm>
              <a:off x="1503033" y="2959361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5" name="Rectangle: Single Corner Snipped 204">
              <a:extLst>
                <a:ext uri="{FF2B5EF4-FFF2-40B4-BE49-F238E27FC236}">
                  <a16:creationId xmlns:a16="http://schemas.microsoft.com/office/drawing/2014/main" id="{BDB56435-1B0D-43B1-95B3-9C2DDFD9A236}"/>
                </a:ext>
              </a:extLst>
            </p:cNvPr>
            <p:cNvSpPr/>
            <p:nvPr/>
          </p:nvSpPr>
          <p:spPr>
            <a:xfrm>
              <a:off x="1463738" y="3006498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6" name="Rectangle: Single Corner Snipped 205">
              <a:extLst>
                <a:ext uri="{FF2B5EF4-FFF2-40B4-BE49-F238E27FC236}">
                  <a16:creationId xmlns:a16="http://schemas.microsoft.com/office/drawing/2014/main" id="{B3CD2D89-0A4C-4E44-9BB1-40397401489F}"/>
                </a:ext>
              </a:extLst>
            </p:cNvPr>
            <p:cNvSpPr/>
            <p:nvPr/>
          </p:nvSpPr>
          <p:spPr>
            <a:xfrm>
              <a:off x="1413214" y="3042924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95ECC621-09CE-4CA5-936A-A5C2A2B50A95}"/>
                </a:ext>
              </a:extLst>
            </p:cNvPr>
            <p:cNvSpPr/>
            <p:nvPr/>
          </p:nvSpPr>
          <p:spPr>
            <a:xfrm>
              <a:off x="1364095" y="3079350"/>
              <a:ext cx="724166" cy="23569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Flats FITS</a:t>
              </a:r>
              <a:endParaRPr lang="en-US" sz="675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1D34FD48-96F0-4236-8FE2-A5DFE7784EC1}"/>
              </a:ext>
            </a:extLst>
          </p:cNvPr>
          <p:cNvCxnSpPr>
            <a:cxnSpLocks/>
            <a:stCxn id="188" idx="2"/>
            <a:endCxn id="29" idx="3"/>
          </p:cNvCxnSpPr>
          <p:nvPr/>
        </p:nvCxnSpPr>
        <p:spPr>
          <a:xfrm rot="5400000">
            <a:off x="2544257" y="113439"/>
            <a:ext cx="1551329" cy="35769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72C1184-8FAB-4170-BCA4-30423DDCD80B}"/>
              </a:ext>
            </a:extLst>
          </p:cNvPr>
          <p:cNvGrpSpPr/>
          <p:nvPr/>
        </p:nvGrpSpPr>
        <p:grpSpPr>
          <a:xfrm>
            <a:off x="4892293" y="5513760"/>
            <a:ext cx="902400" cy="402816"/>
            <a:chOff x="253341" y="952995"/>
            <a:chExt cx="1272638" cy="558142"/>
          </a:xfrm>
        </p:grpSpPr>
        <p:sp>
          <p:nvSpPr>
            <p:cNvPr id="280" name="Rectangle: Single Corner Snipped 279">
              <a:extLst>
                <a:ext uri="{FF2B5EF4-FFF2-40B4-BE49-F238E27FC236}">
                  <a16:creationId xmlns:a16="http://schemas.microsoft.com/office/drawing/2014/main" id="{8E83394C-1FEA-4915-B766-777270C25DE0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1" name="Rectangle: Single Corner Snipped 280">
              <a:extLst>
                <a:ext uri="{FF2B5EF4-FFF2-40B4-BE49-F238E27FC236}">
                  <a16:creationId xmlns:a16="http://schemas.microsoft.com/office/drawing/2014/main" id="{06496CC3-FCDB-4ABB-97C4-06AC46738545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2" name="Rectangle: Single Corner Snipped 281">
              <a:extLst>
                <a:ext uri="{FF2B5EF4-FFF2-40B4-BE49-F238E27FC236}">
                  <a16:creationId xmlns:a16="http://schemas.microsoft.com/office/drawing/2014/main" id="{75E1B297-7F8C-4BD0-AF01-E57D5DA9EB9A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3" name="Rectangle: Single Corner Snipped 282">
              <a:extLst>
                <a:ext uri="{FF2B5EF4-FFF2-40B4-BE49-F238E27FC236}">
                  <a16:creationId xmlns:a16="http://schemas.microsoft.com/office/drawing/2014/main" id="{1BC15F8E-27A7-4921-8B27-D856146363D6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4" name="Rectangle: Single Corner Snipped 283">
              <a:extLst>
                <a:ext uri="{FF2B5EF4-FFF2-40B4-BE49-F238E27FC236}">
                  <a16:creationId xmlns:a16="http://schemas.microsoft.com/office/drawing/2014/main" id="{7BE5BCCD-30E6-4CB3-A9E0-CAFE72BAAB47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&lt;Image&gt;.fit</a:t>
              </a:r>
            </a:p>
          </p:txBody>
        </p:sp>
      </p:grp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114C0E03-65B8-41DF-AFC4-93EBD4193113}"/>
              </a:ext>
            </a:extLst>
          </p:cNvPr>
          <p:cNvCxnSpPr>
            <a:cxnSpLocks/>
            <a:stCxn id="8" idx="2"/>
            <a:endCxn id="280" idx="3"/>
          </p:cNvCxnSpPr>
          <p:nvPr/>
        </p:nvCxnSpPr>
        <p:spPr>
          <a:xfrm rot="5400000">
            <a:off x="4695583" y="4774023"/>
            <a:ext cx="1476765" cy="2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lowchart: Document 325">
            <a:extLst>
              <a:ext uri="{FF2B5EF4-FFF2-40B4-BE49-F238E27FC236}">
                <a16:creationId xmlns:a16="http://schemas.microsoft.com/office/drawing/2014/main" id="{4A836014-91D8-4ED1-84C1-05A4E7BCBA9A}"/>
              </a:ext>
            </a:extLst>
          </p:cNvPr>
          <p:cNvSpPr/>
          <p:nvPr/>
        </p:nvSpPr>
        <p:spPr>
          <a:xfrm>
            <a:off x="7226178" y="2677501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Logs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5A266ACD-DAB2-4BB5-BAC7-9CAC9111877A}"/>
              </a:ext>
            </a:extLst>
          </p:cNvPr>
          <p:cNvCxnSpPr>
            <a:cxnSpLocks/>
            <a:stCxn id="188" idx="2"/>
            <a:endCxn id="326" idx="0"/>
          </p:cNvCxnSpPr>
          <p:nvPr/>
        </p:nvCxnSpPr>
        <p:spPr>
          <a:xfrm rot="16200000" flipH="1">
            <a:off x="5569955" y="664669"/>
            <a:ext cx="1551262" cy="2474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F1900975-A8EE-474F-8638-A3B9719648D2}"/>
              </a:ext>
            </a:extLst>
          </p:cNvPr>
          <p:cNvGrpSpPr/>
          <p:nvPr/>
        </p:nvGrpSpPr>
        <p:grpSpPr>
          <a:xfrm>
            <a:off x="7037155" y="3670082"/>
            <a:ext cx="902400" cy="402816"/>
            <a:chOff x="253341" y="952995"/>
            <a:chExt cx="1272638" cy="558142"/>
          </a:xfrm>
        </p:grpSpPr>
        <p:sp>
          <p:nvSpPr>
            <p:cNvPr id="344" name="Rectangle: Single Corner Snipped 343">
              <a:extLst>
                <a:ext uri="{FF2B5EF4-FFF2-40B4-BE49-F238E27FC236}">
                  <a16:creationId xmlns:a16="http://schemas.microsoft.com/office/drawing/2014/main" id="{6DF0F683-7B6B-43B7-9C52-7312EBEC1612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5" name="Rectangle: Single Corner Snipped 344">
              <a:extLst>
                <a:ext uri="{FF2B5EF4-FFF2-40B4-BE49-F238E27FC236}">
                  <a16:creationId xmlns:a16="http://schemas.microsoft.com/office/drawing/2014/main" id="{22EACE1E-28D1-4274-99FC-8D6891DCAFB3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6" name="Rectangle: Single Corner Snipped 345">
              <a:extLst>
                <a:ext uri="{FF2B5EF4-FFF2-40B4-BE49-F238E27FC236}">
                  <a16:creationId xmlns:a16="http://schemas.microsoft.com/office/drawing/2014/main" id="{E7D4A18C-1EF2-4165-AAF4-5CEFDAE9A082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7" name="Rectangle: Single Corner Snipped 346">
              <a:extLst>
                <a:ext uri="{FF2B5EF4-FFF2-40B4-BE49-F238E27FC236}">
                  <a16:creationId xmlns:a16="http://schemas.microsoft.com/office/drawing/2014/main" id="{DCC5471D-32C3-4300-81EA-53D1873D37C8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8" name="Rectangle: Single Corner Snipped 347">
              <a:extLst>
                <a:ext uri="{FF2B5EF4-FFF2-40B4-BE49-F238E27FC236}">
                  <a16:creationId xmlns:a16="http://schemas.microsoft.com/office/drawing/2014/main" id="{4C640851-D72E-47AE-B48B-1D858546385D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&lt;Daily Logs&gt;</a:t>
              </a:r>
            </a:p>
          </p:txBody>
        </p:sp>
      </p:grp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DBDF053D-267F-4569-A0F1-C1A5051FAE94}"/>
              </a:ext>
            </a:extLst>
          </p:cNvPr>
          <p:cNvCxnSpPr>
            <a:stCxn id="326" idx="2"/>
            <a:endCxn id="344" idx="3"/>
          </p:cNvCxnSpPr>
          <p:nvPr/>
        </p:nvCxnSpPr>
        <p:spPr>
          <a:xfrm rot="5400000">
            <a:off x="7223854" y="3311148"/>
            <a:ext cx="712553" cy="5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6657A-7F74-7E03-7D76-7CC453E78FC2}"/>
              </a:ext>
            </a:extLst>
          </p:cNvPr>
          <p:cNvGrpSpPr/>
          <p:nvPr/>
        </p:nvGrpSpPr>
        <p:grpSpPr>
          <a:xfrm>
            <a:off x="2749223" y="2679827"/>
            <a:ext cx="1075185" cy="402816"/>
            <a:chOff x="3139182" y="5275502"/>
            <a:chExt cx="902400" cy="402816"/>
          </a:xfrm>
        </p:grpSpPr>
        <p:sp>
          <p:nvSpPr>
            <p:cNvPr id="390" name="Rectangle: Single Corner Snipped 389">
              <a:extLst>
                <a:ext uri="{FF2B5EF4-FFF2-40B4-BE49-F238E27FC236}">
                  <a16:creationId xmlns:a16="http://schemas.microsoft.com/office/drawing/2014/main" id="{DE2CDE7B-828F-4659-AA0C-C83A3E382E4C}"/>
                </a:ext>
              </a:extLst>
            </p:cNvPr>
            <p:cNvSpPr/>
            <p:nvPr/>
          </p:nvSpPr>
          <p:spPr>
            <a:xfrm>
              <a:off x="3317416" y="5275502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1" name="Rectangle: Single Corner Snipped 390">
              <a:extLst>
                <a:ext uri="{FF2B5EF4-FFF2-40B4-BE49-F238E27FC236}">
                  <a16:creationId xmlns:a16="http://schemas.microsoft.com/office/drawing/2014/main" id="{A9B99A6B-3DE4-47CE-A002-DAA37FCBCE64}"/>
                </a:ext>
              </a:extLst>
            </p:cNvPr>
            <p:cNvSpPr/>
            <p:nvPr/>
          </p:nvSpPr>
          <p:spPr>
            <a:xfrm>
              <a:off x="3278120" y="5322639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2" name="Rectangle: Single Corner Snipped 391">
              <a:extLst>
                <a:ext uri="{FF2B5EF4-FFF2-40B4-BE49-F238E27FC236}">
                  <a16:creationId xmlns:a16="http://schemas.microsoft.com/office/drawing/2014/main" id="{4F66DC9E-654B-416E-8D8D-D928EE715411}"/>
                </a:ext>
              </a:extLst>
            </p:cNvPr>
            <p:cNvSpPr/>
            <p:nvPr/>
          </p:nvSpPr>
          <p:spPr>
            <a:xfrm>
              <a:off x="3238825" y="5369776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3" name="Rectangle: Single Corner Snipped 392">
              <a:extLst>
                <a:ext uri="{FF2B5EF4-FFF2-40B4-BE49-F238E27FC236}">
                  <a16:creationId xmlns:a16="http://schemas.microsoft.com/office/drawing/2014/main" id="{D0019D00-5BDE-4639-8E17-F88FA26607B5}"/>
                </a:ext>
              </a:extLst>
            </p:cNvPr>
            <p:cNvSpPr/>
            <p:nvPr/>
          </p:nvSpPr>
          <p:spPr>
            <a:xfrm>
              <a:off x="3188301" y="5406202"/>
              <a:ext cx="724166" cy="235690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4" name="Rectangle: Single Corner Snipped 393">
              <a:extLst>
                <a:ext uri="{FF2B5EF4-FFF2-40B4-BE49-F238E27FC236}">
                  <a16:creationId xmlns:a16="http://schemas.microsoft.com/office/drawing/2014/main" id="{B4E5A0C7-C0B7-43E4-9E53-20794205B017}"/>
                </a:ext>
              </a:extLst>
            </p:cNvPr>
            <p:cNvSpPr/>
            <p:nvPr/>
          </p:nvSpPr>
          <p:spPr>
            <a:xfrm>
              <a:off x="3139182" y="5442628"/>
              <a:ext cx="724166" cy="23569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&lt;</a:t>
              </a:r>
              <a:r>
                <a:rPr lang="en-US" sz="675" dirty="0" err="1"/>
                <a:t>targetname</a:t>
              </a:r>
              <a:r>
                <a:rPr lang="en-US" sz="675" dirty="0"/>
                <a:t>&gt;.xml</a:t>
              </a:r>
            </a:p>
          </p:txBody>
        </p:sp>
      </p:grp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3F2E0D24-8B66-45F9-A1A5-3D92E7CF0470}"/>
              </a:ext>
            </a:extLst>
          </p:cNvPr>
          <p:cNvCxnSpPr>
            <a:cxnSpLocks/>
            <a:stCxn id="188" idx="2"/>
            <a:endCxn id="390" idx="3"/>
          </p:cNvCxnSpPr>
          <p:nvPr/>
        </p:nvCxnSpPr>
        <p:spPr>
          <a:xfrm rot="5400000">
            <a:off x="3473897" y="1045339"/>
            <a:ext cx="1553588" cy="17153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or: Elbow 491">
            <a:extLst>
              <a:ext uri="{FF2B5EF4-FFF2-40B4-BE49-F238E27FC236}">
                <a16:creationId xmlns:a16="http://schemas.microsoft.com/office/drawing/2014/main" id="{BFFFB2CB-4280-4168-87F2-C1E5FEC92B97}"/>
              </a:ext>
            </a:extLst>
          </p:cNvPr>
          <p:cNvCxnSpPr>
            <a:cxnSpLocks/>
            <a:stCxn id="194" idx="2"/>
            <a:endCxn id="3" idx="0"/>
          </p:cNvCxnSpPr>
          <p:nvPr/>
        </p:nvCxnSpPr>
        <p:spPr>
          <a:xfrm rot="16200000" flipH="1">
            <a:off x="1572302" y="4313391"/>
            <a:ext cx="547298" cy="6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95187F5-89B7-522B-0D16-DB48B0D3BF3C}"/>
              </a:ext>
            </a:extLst>
          </p:cNvPr>
          <p:cNvSpPr/>
          <p:nvPr/>
        </p:nvSpPr>
        <p:spPr>
          <a:xfrm>
            <a:off x="4751776" y="2720664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0D1906F2-A511-D63E-F539-8845E2A7CD9E}"/>
              </a:ext>
            </a:extLst>
          </p:cNvPr>
          <p:cNvSpPr/>
          <p:nvPr/>
        </p:nvSpPr>
        <p:spPr>
          <a:xfrm>
            <a:off x="1081847" y="2677568"/>
            <a:ext cx="899220" cy="23569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SessionControl.xml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03C8BA8-A1D5-533B-F96C-C477669554BC}"/>
              </a:ext>
            </a:extLst>
          </p:cNvPr>
          <p:cNvSpPr/>
          <p:nvPr/>
        </p:nvSpPr>
        <p:spPr>
          <a:xfrm>
            <a:off x="1492666" y="4590364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Calibration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8995527-953F-3D00-7DBC-653A7C20060D}"/>
              </a:ext>
            </a:extLst>
          </p:cNvPr>
          <p:cNvCxnSpPr>
            <a:cxnSpLocks/>
            <a:stCxn id="3" idx="2"/>
            <a:endCxn id="203" idx="3"/>
          </p:cNvCxnSpPr>
          <p:nvPr/>
        </p:nvCxnSpPr>
        <p:spPr>
          <a:xfrm rot="16200000" flipH="1">
            <a:off x="1464762" y="5254904"/>
            <a:ext cx="769566" cy="5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7FFA7-6A4C-47E6-A9FE-E23630037B2D}"/>
              </a:ext>
            </a:extLst>
          </p:cNvPr>
          <p:cNvSpPr txBox="1"/>
          <p:nvPr/>
        </p:nvSpPr>
        <p:spPr>
          <a:xfrm>
            <a:off x="220835" y="228956"/>
            <a:ext cx="7696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DarksKnight</a:t>
            </a:r>
            <a:r>
              <a:rPr lang="en-US" sz="1350" dirty="0"/>
              <a:t> Directory Structure</a:t>
            </a:r>
          </a:p>
        </p:txBody>
      </p:sp>
      <p:sp>
        <p:nvSpPr>
          <p:cNvPr id="188" name="Flowchart: Document 187">
            <a:extLst>
              <a:ext uri="{FF2B5EF4-FFF2-40B4-BE49-F238E27FC236}">
                <a16:creationId xmlns:a16="http://schemas.microsoft.com/office/drawing/2014/main" id="{8994B08E-9623-457B-BE73-F4DD48AFB46C}"/>
              </a:ext>
            </a:extLst>
          </p:cNvPr>
          <p:cNvSpPr/>
          <p:nvPr/>
        </p:nvSpPr>
        <p:spPr>
          <a:xfrm>
            <a:off x="4593697" y="1039232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PreStack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Flowchart: Document 189">
            <a:extLst>
              <a:ext uri="{FF2B5EF4-FFF2-40B4-BE49-F238E27FC236}">
                <a16:creationId xmlns:a16="http://schemas.microsoft.com/office/drawing/2014/main" id="{9D04C5DA-8356-4A68-8176-67EC9EF0F211}"/>
              </a:ext>
            </a:extLst>
          </p:cNvPr>
          <p:cNvSpPr/>
          <p:nvPr/>
        </p:nvSpPr>
        <p:spPr>
          <a:xfrm>
            <a:off x="2853176" y="2488972"/>
            <a:ext cx="713217" cy="28941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192" name="Flowchart: Document 191">
            <a:extLst>
              <a:ext uri="{FF2B5EF4-FFF2-40B4-BE49-F238E27FC236}">
                <a16:creationId xmlns:a16="http://schemas.microsoft.com/office/drawing/2014/main" id="{FD800D7A-1A60-4B6D-9951-1D5D6EE82849}"/>
              </a:ext>
            </a:extLst>
          </p:cNvPr>
          <p:cNvSpPr/>
          <p:nvPr/>
        </p:nvSpPr>
        <p:spPr>
          <a:xfrm>
            <a:off x="6261095" y="2519671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Darks</a:t>
            </a:r>
          </a:p>
        </p:txBody>
      </p:sp>
      <p:sp>
        <p:nvSpPr>
          <p:cNvPr id="194" name="Flowchart: Multidocument 193">
            <a:extLst>
              <a:ext uri="{FF2B5EF4-FFF2-40B4-BE49-F238E27FC236}">
                <a16:creationId xmlns:a16="http://schemas.microsoft.com/office/drawing/2014/main" id="{D330A6FD-2BF1-42D9-8DA2-9CC5547782DE}"/>
              </a:ext>
            </a:extLst>
          </p:cNvPr>
          <p:cNvSpPr/>
          <p:nvPr/>
        </p:nvSpPr>
        <p:spPr>
          <a:xfrm>
            <a:off x="6146604" y="3181762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BxB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i="1" dirty="0">
                <a:solidFill>
                  <a:schemeClr val="accent4">
                    <a:lumMod val="75000"/>
                  </a:schemeClr>
                </a:solidFill>
              </a:rPr>
              <a:t>(binning)</a:t>
            </a:r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28216D8B-85F4-4D69-8050-21FD97E5C2CA}"/>
              </a:ext>
            </a:extLst>
          </p:cNvPr>
          <p:cNvSpPr/>
          <p:nvPr/>
        </p:nvSpPr>
        <p:spPr>
          <a:xfrm>
            <a:off x="2739770" y="3172371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BxB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(binning)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76620E2-97F2-4270-BD67-216F1F5A5B57}"/>
              </a:ext>
            </a:extLst>
          </p:cNvPr>
          <p:cNvCxnSpPr>
            <a:cxnSpLocks/>
            <a:stCxn id="190" idx="2"/>
            <a:endCxn id="195" idx="0"/>
          </p:cNvCxnSpPr>
          <p:nvPr/>
        </p:nvCxnSpPr>
        <p:spPr>
          <a:xfrm rot="16200000" flipH="1">
            <a:off x="3004813" y="2964227"/>
            <a:ext cx="413115" cy="31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79E60DB-411E-431B-8D5D-70D173240F52}"/>
              </a:ext>
            </a:extLst>
          </p:cNvPr>
          <p:cNvCxnSpPr>
            <a:cxnSpLocks/>
            <a:stCxn id="188" idx="2"/>
            <a:endCxn id="190" idx="0"/>
          </p:cNvCxnSpPr>
          <p:nvPr/>
        </p:nvCxnSpPr>
        <p:spPr>
          <a:xfrm rot="5400000">
            <a:off x="3495190" y="1033856"/>
            <a:ext cx="1169712" cy="17405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827BCAF-12E7-4D42-9D14-22686546937B}"/>
              </a:ext>
            </a:extLst>
          </p:cNvPr>
          <p:cNvCxnSpPr>
            <a:cxnSpLocks/>
            <a:stCxn id="188" idx="2"/>
            <a:endCxn id="192" idx="0"/>
          </p:cNvCxnSpPr>
          <p:nvPr/>
        </p:nvCxnSpPr>
        <p:spPr>
          <a:xfrm rot="16200000" flipH="1">
            <a:off x="5183800" y="1085766"/>
            <a:ext cx="1200411" cy="1667398"/>
          </a:xfrm>
          <a:prstGeom prst="bentConnector3">
            <a:avLst>
              <a:gd name="adj1" fmla="val 48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49C9464-4ED9-4EF2-BD98-70E1DBDD36A7}"/>
              </a:ext>
            </a:extLst>
          </p:cNvPr>
          <p:cNvCxnSpPr>
            <a:cxnSpLocks/>
            <a:stCxn id="192" idx="2"/>
            <a:endCxn id="194" idx="0"/>
          </p:cNvCxnSpPr>
          <p:nvPr/>
        </p:nvCxnSpPr>
        <p:spPr>
          <a:xfrm rot="16200000" flipH="1">
            <a:off x="6427716" y="2989687"/>
            <a:ext cx="382063" cy="20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Multidocument 198">
            <a:extLst>
              <a:ext uri="{FF2B5EF4-FFF2-40B4-BE49-F238E27FC236}">
                <a16:creationId xmlns:a16="http://schemas.microsoft.com/office/drawing/2014/main" id="{5BF6E808-7B02-4F7F-898B-362E8E22A763}"/>
              </a:ext>
            </a:extLst>
          </p:cNvPr>
          <p:cNvSpPr/>
          <p:nvPr/>
        </p:nvSpPr>
        <p:spPr>
          <a:xfrm>
            <a:off x="2737454" y="3919280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 err="1">
                <a:solidFill>
                  <a:schemeClr val="tx1"/>
                </a:solidFill>
              </a:rPr>
              <a:t>ddMMMyyy</a:t>
            </a:r>
            <a:endParaRPr lang="en-US" sz="900" i="1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(date)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38129EC-EFF9-4425-8C6A-C05C6CDC4200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16200000" flipH="1">
            <a:off x="2959410" y="3668049"/>
            <a:ext cx="389697" cy="112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EC73717-F98C-4E6C-8315-23D562882DEC}"/>
              </a:ext>
            </a:extLst>
          </p:cNvPr>
          <p:cNvGrpSpPr/>
          <p:nvPr/>
        </p:nvGrpSpPr>
        <p:grpSpPr>
          <a:xfrm>
            <a:off x="2714238" y="5626586"/>
            <a:ext cx="902400" cy="402816"/>
            <a:chOff x="253341" y="952995"/>
            <a:chExt cx="1272638" cy="558142"/>
          </a:xfrm>
        </p:grpSpPr>
        <p:sp>
          <p:nvSpPr>
            <p:cNvPr id="203" name="Rectangle: Single Corner Snipped 202">
              <a:extLst>
                <a:ext uri="{FF2B5EF4-FFF2-40B4-BE49-F238E27FC236}">
                  <a16:creationId xmlns:a16="http://schemas.microsoft.com/office/drawing/2014/main" id="{75011824-764D-473F-8CF5-3FABE1113F84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4" name="Rectangle: Single Corner Snipped 203">
              <a:extLst>
                <a:ext uri="{FF2B5EF4-FFF2-40B4-BE49-F238E27FC236}">
                  <a16:creationId xmlns:a16="http://schemas.microsoft.com/office/drawing/2014/main" id="{8F8E8945-6028-42FB-9B1A-0D5C9117172E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5" name="Rectangle: Single Corner Snipped 204">
              <a:extLst>
                <a:ext uri="{FF2B5EF4-FFF2-40B4-BE49-F238E27FC236}">
                  <a16:creationId xmlns:a16="http://schemas.microsoft.com/office/drawing/2014/main" id="{BDB56435-1B0D-43B1-95B3-9C2DDFD9A236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6" name="Rectangle: Single Corner Snipped 205">
              <a:extLst>
                <a:ext uri="{FF2B5EF4-FFF2-40B4-BE49-F238E27FC236}">
                  <a16:creationId xmlns:a16="http://schemas.microsoft.com/office/drawing/2014/main" id="{B3CD2D89-0A4C-4E44-9BB1-40397401489F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95ECC621-09CE-4CA5-936A-A5C2A2B50A95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/>
                <a:t>MasterBias-</a:t>
              </a:r>
              <a:r>
                <a:rPr lang="en-US" sz="675" i="1" dirty="0" err="1"/>
                <a:t>tt</a:t>
              </a:r>
              <a:endParaRPr lang="en-US" sz="675" i="1" dirty="0"/>
            </a:p>
            <a:p>
              <a:pPr algn="ctr"/>
              <a:r>
                <a:rPr lang="en-US" sz="675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675" dirty="0" err="1">
                  <a:solidFill>
                    <a:schemeClr val="accent4">
                      <a:lumMod val="75000"/>
                    </a:schemeClr>
                  </a:solidFill>
                </a:rPr>
                <a:t>tt</a:t>
              </a:r>
              <a:r>
                <a:rPr lang="en-US" sz="675" dirty="0">
                  <a:solidFill>
                    <a:schemeClr val="accent4">
                      <a:lumMod val="75000"/>
                    </a:schemeClr>
                  </a:solidFill>
                </a:rPr>
                <a:t> = °C)</a:t>
              </a:r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00CAE2CD-3F56-458A-81E1-9444B4C25780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16200000" flipH="1">
            <a:off x="2500010" y="4872041"/>
            <a:ext cx="1350094" cy="1589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Flowchart: Multidocument 250">
            <a:extLst>
              <a:ext uri="{FF2B5EF4-FFF2-40B4-BE49-F238E27FC236}">
                <a16:creationId xmlns:a16="http://schemas.microsoft.com/office/drawing/2014/main" id="{EDD2F14D-BA5E-4DB7-8C7B-048D1B574266}"/>
              </a:ext>
            </a:extLst>
          </p:cNvPr>
          <p:cNvSpPr/>
          <p:nvPr/>
        </p:nvSpPr>
        <p:spPr>
          <a:xfrm>
            <a:off x="6146604" y="3952099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ddd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(exposure)</a:t>
            </a: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1D34FD48-96F0-4236-8FE2-A5DFE7784EC1}"/>
              </a:ext>
            </a:extLst>
          </p:cNvPr>
          <p:cNvCxnSpPr>
            <a:cxnSpLocks/>
            <a:stCxn id="194" idx="2"/>
            <a:endCxn id="251" idx="0"/>
          </p:cNvCxnSpPr>
          <p:nvPr/>
        </p:nvCxnSpPr>
        <p:spPr>
          <a:xfrm rot="16200000" flipH="1">
            <a:off x="6355688" y="3687996"/>
            <a:ext cx="413125" cy="115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Multidocument 255">
            <a:extLst>
              <a:ext uri="{FF2B5EF4-FFF2-40B4-BE49-F238E27FC236}">
                <a16:creationId xmlns:a16="http://schemas.microsoft.com/office/drawing/2014/main" id="{3AE1E27A-2D2D-485E-9759-BF2FD7D37CC0}"/>
              </a:ext>
            </a:extLst>
          </p:cNvPr>
          <p:cNvSpPr/>
          <p:nvPr/>
        </p:nvSpPr>
        <p:spPr>
          <a:xfrm>
            <a:off x="6146604" y="4501089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ddMMMyyy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(date)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3FC5888A-3BDD-4B8F-8717-455C4817A7B1}"/>
              </a:ext>
            </a:extLst>
          </p:cNvPr>
          <p:cNvCxnSpPr>
            <a:cxnSpLocks/>
            <a:stCxn id="251" idx="2"/>
            <a:endCxn id="256" idx="0"/>
          </p:cNvCxnSpPr>
          <p:nvPr/>
        </p:nvCxnSpPr>
        <p:spPr>
          <a:xfrm rot="16200000" flipH="1">
            <a:off x="6466361" y="4347659"/>
            <a:ext cx="191779" cy="115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72C1184-8FAB-4170-BCA4-30423DDCD80B}"/>
              </a:ext>
            </a:extLst>
          </p:cNvPr>
          <p:cNvGrpSpPr/>
          <p:nvPr/>
        </p:nvGrpSpPr>
        <p:grpSpPr>
          <a:xfrm>
            <a:off x="6007666" y="5635977"/>
            <a:ext cx="902400" cy="402816"/>
            <a:chOff x="253341" y="952995"/>
            <a:chExt cx="1272638" cy="558142"/>
          </a:xfrm>
        </p:grpSpPr>
        <p:sp>
          <p:nvSpPr>
            <p:cNvPr id="280" name="Rectangle: Single Corner Snipped 279">
              <a:extLst>
                <a:ext uri="{FF2B5EF4-FFF2-40B4-BE49-F238E27FC236}">
                  <a16:creationId xmlns:a16="http://schemas.microsoft.com/office/drawing/2014/main" id="{8E83394C-1FEA-4915-B766-777270C25DE0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1" name="Rectangle: Single Corner Snipped 280">
              <a:extLst>
                <a:ext uri="{FF2B5EF4-FFF2-40B4-BE49-F238E27FC236}">
                  <a16:creationId xmlns:a16="http://schemas.microsoft.com/office/drawing/2014/main" id="{06496CC3-FCDB-4ABB-97C4-06AC46738545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2" name="Rectangle: Single Corner Snipped 281">
              <a:extLst>
                <a:ext uri="{FF2B5EF4-FFF2-40B4-BE49-F238E27FC236}">
                  <a16:creationId xmlns:a16="http://schemas.microsoft.com/office/drawing/2014/main" id="{75E1B297-7F8C-4BD0-AF01-E57D5DA9EB9A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3" name="Rectangle: Single Corner Snipped 282">
              <a:extLst>
                <a:ext uri="{FF2B5EF4-FFF2-40B4-BE49-F238E27FC236}">
                  <a16:creationId xmlns:a16="http://schemas.microsoft.com/office/drawing/2014/main" id="{1BC15F8E-27A7-4921-8B27-D856146363D6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4" name="Rectangle: Single Corner Snipped 283">
              <a:extLst>
                <a:ext uri="{FF2B5EF4-FFF2-40B4-BE49-F238E27FC236}">
                  <a16:creationId xmlns:a16="http://schemas.microsoft.com/office/drawing/2014/main" id="{7BE5BCCD-30E6-4CB3-A9E0-CAFE72BAAB47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/>
                <a:t>MasterDark</a:t>
              </a:r>
              <a:r>
                <a:rPr lang="en-US" sz="675" dirty="0"/>
                <a:t> </a:t>
              </a:r>
              <a:r>
                <a:rPr lang="en-US" sz="675" i="1" dirty="0"/>
                <a:t>mm-dd-</a:t>
              </a:r>
              <a:r>
                <a:rPr lang="en-US" sz="675" i="1" dirty="0" err="1"/>
                <a:t>yy</a:t>
              </a:r>
              <a:endParaRPr lang="en-US" sz="675" dirty="0"/>
            </a:p>
          </p:txBody>
        </p:sp>
      </p:grp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114C0E03-65B8-41DF-AFC4-93EBD4193113}"/>
              </a:ext>
            </a:extLst>
          </p:cNvPr>
          <p:cNvCxnSpPr>
            <a:cxnSpLocks/>
            <a:stCxn id="256" idx="2"/>
            <a:endCxn id="280" idx="3"/>
          </p:cNvCxnSpPr>
          <p:nvPr/>
        </p:nvCxnSpPr>
        <p:spPr>
          <a:xfrm rot="16200000" flipH="1">
            <a:off x="6137508" y="5225502"/>
            <a:ext cx="777676" cy="432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7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75B284D-33F1-4FD6-9554-34C079B82C2A}"/>
              </a:ext>
            </a:extLst>
          </p:cNvPr>
          <p:cNvGrpSpPr/>
          <p:nvPr/>
        </p:nvGrpSpPr>
        <p:grpSpPr>
          <a:xfrm>
            <a:off x="3178808" y="3744128"/>
            <a:ext cx="902400" cy="402816"/>
            <a:chOff x="253341" y="952995"/>
            <a:chExt cx="1272638" cy="558142"/>
          </a:xfrm>
        </p:grpSpPr>
        <p:sp>
          <p:nvSpPr>
            <p:cNvPr id="445" name="Rectangle: Single Corner Snipped 444">
              <a:extLst>
                <a:ext uri="{FF2B5EF4-FFF2-40B4-BE49-F238E27FC236}">
                  <a16:creationId xmlns:a16="http://schemas.microsoft.com/office/drawing/2014/main" id="{10F6D06B-E08A-454E-8316-F26F3A0CA01A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6" name="Rectangle: Single Corner Snipped 445">
              <a:extLst>
                <a:ext uri="{FF2B5EF4-FFF2-40B4-BE49-F238E27FC236}">
                  <a16:creationId xmlns:a16="http://schemas.microsoft.com/office/drawing/2014/main" id="{9A31F5CF-0073-451F-9001-2EF8867EC16A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7" name="Rectangle: Single Corner Snipped 446">
              <a:extLst>
                <a:ext uri="{FF2B5EF4-FFF2-40B4-BE49-F238E27FC236}">
                  <a16:creationId xmlns:a16="http://schemas.microsoft.com/office/drawing/2014/main" id="{1F7E84CF-81CA-48B0-959D-E484EF2D40E3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8" name="Rectangle: Single Corner Snipped 447">
              <a:extLst>
                <a:ext uri="{FF2B5EF4-FFF2-40B4-BE49-F238E27FC236}">
                  <a16:creationId xmlns:a16="http://schemas.microsoft.com/office/drawing/2014/main" id="{99D43056-0180-4513-A043-6B2FD3AA3567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9" name="Rectangle: Single Corner Snipped 448">
              <a:extLst>
                <a:ext uri="{FF2B5EF4-FFF2-40B4-BE49-F238E27FC236}">
                  <a16:creationId xmlns:a16="http://schemas.microsoft.com/office/drawing/2014/main" id="{1380F07A-B54C-4EC8-89B9-5CD856A85625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Calibration Master files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597FFA7-6A4C-47E6-A9FE-E23630037B2D}"/>
              </a:ext>
            </a:extLst>
          </p:cNvPr>
          <p:cNvSpPr txBox="1"/>
          <p:nvPr/>
        </p:nvSpPr>
        <p:spPr>
          <a:xfrm>
            <a:off x="232867" y="244058"/>
            <a:ext cx="7696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PreStack</a:t>
            </a:r>
            <a:r>
              <a:rPr lang="en-US" sz="1350" dirty="0"/>
              <a:t> Directory Structure</a:t>
            </a:r>
          </a:p>
        </p:txBody>
      </p:sp>
      <p:sp>
        <p:nvSpPr>
          <p:cNvPr id="188" name="Flowchart: Document 187">
            <a:extLst>
              <a:ext uri="{FF2B5EF4-FFF2-40B4-BE49-F238E27FC236}">
                <a16:creationId xmlns:a16="http://schemas.microsoft.com/office/drawing/2014/main" id="{8994B08E-9623-457B-BE73-F4DD48AFB46C}"/>
              </a:ext>
            </a:extLst>
          </p:cNvPr>
          <p:cNvSpPr/>
          <p:nvPr/>
        </p:nvSpPr>
        <p:spPr>
          <a:xfrm>
            <a:off x="4780186" y="906882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PreStack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2673ABD-0C90-4494-BED8-2C6AA5F78134}"/>
              </a:ext>
            </a:extLst>
          </p:cNvPr>
          <p:cNvSpPr/>
          <p:nvPr/>
        </p:nvSpPr>
        <p:spPr>
          <a:xfrm>
            <a:off x="5144333" y="2051831"/>
            <a:ext cx="831908" cy="35538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NGC </a:t>
            </a:r>
            <a:r>
              <a:rPr lang="en-US" sz="900" dirty="0" err="1">
                <a:solidFill>
                  <a:schemeClr val="tx1"/>
                </a:solidFill>
              </a:rPr>
              <a:t>xxxx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0" name="Flowchart: Document 189">
            <a:extLst>
              <a:ext uri="{FF2B5EF4-FFF2-40B4-BE49-F238E27FC236}">
                <a16:creationId xmlns:a16="http://schemas.microsoft.com/office/drawing/2014/main" id="{9D04C5DA-8356-4A68-8176-67EC9EF0F211}"/>
              </a:ext>
            </a:extLst>
          </p:cNvPr>
          <p:cNvSpPr/>
          <p:nvPr/>
        </p:nvSpPr>
        <p:spPr>
          <a:xfrm>
            <a:off x="301521" y="2159195"/>
            <a:ext cx="713217" cy="289418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192" name="Flowchart: Document 191">
            <a:extLst>
              <a:ext uri="{FF2B5EF4-FFF2-40B4-BE49-F238E27FC236}">
                <a16:creationId xmlns:a16="http://schemas.microsoft.com/office/drawing/2014/main" id="{FD800D7A-1A60-4B6D-9951-1D5D6EE82849}"/>
              </a:ext>
            </a:extLst>
          </p:cNvPr>
          <p:cNvSpPr/>
          <p:nvPr/>
        </p:nvSpPr>
        <p:spPr>
          <a:xfrm>
            <a:off x="1472527" y="2159196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Darks</a:t>
            </a: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469D310F-20B9-495A-A74A-F0871B0E0B0D}"/>
              </a:ext>
            </a:extLst>
          </p:cNvPr>
          <p:cNvCxnSpPr>
            <a:cxnSpLocks/>
            <a:stCxn id="188" idx="2"/>
            <a:endCxn id="8" idx="0"/>
          </p:cNvCxnSpPr>
          <p:nvPr/>
        </p:nvCxnSpPr>
        <p:spPr>
          <a:xfrm rot="16200000" flipH="1">
            <a:off x="4944697" y="1379008"/>
            <a:ext cx="864921" cy="480724"/>
          </a:xfrm>
          <a:prstGeom prst="bentConnector3">
            <a:avLst>
              <a:gd name="adj1" fmla="val 555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Multidocument 193">
            <a:extLst>
              <a:ext uri="{FF2B5EF4-FFF2-40B4-BE49-F238E27FC236}">
                <a16:creationId xmlns:a16="http://schemas.microsoft.com/office/drawing/2014/main" id="{D330A6FD-2BF1-42D9-8DA2-9CC5547782DE}"/>
              </a:ext>
            </a:extLst>
          </p:cNvPr>
          <p:cNvSpPr/>
          <p:nvPr/>
        </p:nvSpPr>
        <p:spPr>
          <a:xfrm>
            <a:off x="1375483" y="2628733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BxB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i="1" dirty="0">
                <a:solidFill>
                  <a:schemeClr val="accent4">
                    <a:lumMod val="75000"/>
                  </a:schemeClr>
                </a:solidFill>
              </a:rPr>
              <a:t>(binning)</a:t>
            </a:r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28216D8B-85F4-4D69-8050-21FD97E5C2CA}"/>
              </a:ext>
            </a:extLst>
          </p:cNvPr>
          <p:cNvSpPr/>
          <p:nvPr/>
        </p:nvSpPr>
        <p:spPr>
          <a:xfrm>
            <a:off x="302035" y="2628733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BxB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(binning)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76620E2-97F2-4270-BD67-216F1F5A5B57}"/>
              </a:ext>
            </a:extLst>
          </p:cNvPr>
          <p:cNvCxnSpPr>
            <a:cxnSpLocks/>
            <a:stCxn id="190" idx="2"/>
            <a:endCxn id="195" idx="0"/>
          </p:cNvCxnSpPr>
          <p:nvPr/>
        </p:nvCxnSpPr>
        <p:spPr>
          <a:xfrm rot="16200000" flipH="1">
            <a:off x="617048" y="2470560"/>
            <a:ext cx="199254" cy="117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379E60DB-411E-431B-8D5D-70D173240F52}"/>
              </a:ext>
            </a:extLst>
          </p:cNvPr>
          <p:cNvCxnSpPr>
            <a:cxnSpLocks/>
            <a:stCxn id="188" idx="2"/>
            <a:endCxn id="190" idx="0"/>
          </p:cNvCxnSpPr>
          <p:nvPr/>
        </p:nvCxnSpPr>
        <p:spPr>
          <a:xfrm rot="5400000">
            <a:off x="2411321" y="-566280"/>
            <a:ext cx="972285" cy="44786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827BCAF-12E7-4D42-9D14-22686546937B}"/>
              </a:ext>
            </a:extLst>
          </p:cNvPr>
          <p:cNvCxnSpPr>
            <a:cxnSpLocks/>
            <a:stCxn id="188" idx="2"/>
            <a:endCxn id="192" idx="0"/>
          </p:cNvCxnSpPr>
          <p:nvPr/>
        </p:nvCxnSpPr>
        <p:spPr>
          <a:xfrm rot="5400000">
            <a:off x="2996823" y="19224"/>
            <a:ext cx="972286" cy="33076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49C9464-4ED9-4EF2-BD98-70E1DBDD36A7}"/>
              </a:ext>
            </a:extLst>
          </p:cNvPr>
          <p:cNvCxnSpPr>
            <a:cxnSpLocks/>
            <a:stCxn id="192" idx="2"/>
            <a:endCxn id="194" idx="0"/>
          </p:cNvCxnSpPr>
          <p:nvPr/>
        </p:nvCxnSpPr>
        <p:spPr>
          <a:xfrm rot="16200000" flipH="1">
            <a:off x="1744148" y="2524210"/>
            <a:ext cx="189510" cy="19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Multidocument 198">
            <a:extLst>
              <a:ext uri="{FF2B5EF4-FFF2-40B4-BE49-F238E27FC236}">
                <a16:creationId xmlns:a16="http://schemas.microsoft.com/office/drawing/2014/main" id="{5BF6E808-7B02-4F7F-898B-362E8E22A763}"/>
              </a:ext>
            </a:extLst>
          </p:cNvPr>
          <p:cNvSpPr/>
          <p:nvPr/>
        </p:nvSpPr>
        <p:spPr>
          <a:xfrm>
            <a:off x="299719" y="3189234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 err="1">
                <a:solidFill>
                  <a:schemeClr val="tx1"/>
                </a:solidFill>
              </a:rPr>
              <a:t>ddMMMyyy</a:t>
            </a:r>
            <a:endParaRPr lang="en-US" sz="900" i="1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(date)</a:t>
            </a:r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38129EC-EFF9-4425-8C6A-C05C6CDC4200}"/>
              </a:ext>
            </a:extLst>
          </p:cNvPr>
          <p:cNvCxnSpPr>
            <a:cxnSpLocks/>
            <a:stCxn id="195" idx="2"/>
            <a:endCxn id="199" idx="0"/>
          </p:cNvCxnSpPr>
          <p:nvPr/>
        </p:nvCxnSpPr>
        <p:spPr>
          <a:xfrm rot="16200000" flipH="1">
            <a:off x="614879" y="3031207"/>
            <a:ext cx="203289" cy="1127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EC73717-F98C-4E6C-8315-23D562882DEC}"/>
              </a:ext>
            </a:extLst>
          </p:cNvPr>
          <p:cNvGrpSpPr/>
          <p:nvPr/>
        </p:nvGrpSpPr>
        <p:grpSpPr>
          <a:xfrm>
            <a:off x="259056" y="5275502"/>
            <a:ext cx="902400" cy="402816"/>
            <a:chOff x="253341" y="952995"/>
            <a:chExt cx="1272638" cy="558142"/>
          </a:xfrm>
        </p:grpSpPr>
        <p:sp>
          <p:nvSpPr>
            <p:cNvPr id="203" name="Rectangle: Single Corner Snipped 202">
              <a:extLst>
                <a:ext uri="{FF2B5EF4-FFF2-40B4-BE49-F238E27FC236}">
                  <a16:creationId xmlns:a16="http://schemas.microsoft.com/office/drawing/2014/main" id="{75011824-764D-473F-8CF5-3FABE1113F84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4" name="Rectangle: Single Corner Snipped 203">
              <a:extLst>
                <a:ext uri="{FF2B5EF4-FFF2-40B4-BE49-F238E27FC236}">
                  <a16:creationId xmlns:a16="http://schemas.microsoft.com/office/drawing/2014/main" id="{8F8E8945-6028-42FB-9B1A-0D5C9117172E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5" name="Rectangle: Single Corner Snipped 204">
              <a:extLst>
                <a:ext uri="{FF2B5EF4-FFF2-40B4-BE49-F238E27FC236}">
                  <a16:creationId xmlns:a16="http://schemas.microsoft.com/office/drawing/2014/main" id="{BDB56435-1B0D-43B1-95B3-9C2DDFD9A236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6" name="Rectangle: Single Corner Snipped 205">
              <a:extLst>
                <a:ext uri="{FF2B5EF4-FFF2-40B4-BE49-F238E27FC236}">
                  <a16:creationId xmlns:a16="http://schemas.microsoft.com/office/drawing/2014/main" id="{B3CD2D89-0A4C-4E44-9BB1-40397401489F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95ECC621-09CE-4CA5-936A-A5C2A2B50A95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/>
                <a:t>MasterBias-</a:t>
              </a:r>
              <a:r>
                <a:rPr lang="en-US" sz="675" i="1" dirty="0" err="1"/>
                <a:t>tt</a:t>
              </a:r>
              <a:endParaRPr lang="en-US" sz="675" i="1" dirty="0"/>
            </a:p>
            <a:p>
              <a:pPr algn="ctr"/>
              <a:r>
                <a:rPr lang="en-US" sz="675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lang="en-US" sz="675" dirty="0" err="1">
                  <a:solidFill>
                    <a:schemeClr val="accent4">
                      <a:lumMod val="75000"/>
                    </a:schemeClr>
                  </a:solidFill>
                </a:rPr>
                <a:t>tt</a:t>
              </a:r>
              <a:r>
                <a:rPr lang="en-US" sz="675" dirty="0">
                  <a:solidFill>
                    <a:schemeClr val="accent4">
                      <a:lumMod val="75000"/>
                    </a:schemeClr>
                  </a:solidFill>
                </a:rPr>
                <a:t> = °C)</a:t>
              </a:r>
            </a:p>
          </p:txBody>
        </p:sp>
      </p:grp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00CAE2CD-3F56-458A-81E1-9444B4C25780}"/>
              </a:ext>
            </a:extLst>
          </p:cNvPr>
          <p:cNvCxnSpPr>
            <a:cxnSpLocks/>
            <a:stCxn id="199" idx="2"/>
            <a:endCxn id="203" idx="3"/>
          </p:cNvCxnSpPr>
          <p:nvPr/>
        </p:nvCxnSpPr>
        <p:spPr>
          <a:xfrm rot="16200000" flipH="1">
            <a:off x="-135930" y="4340199"/>
            <a:ext cx="1729058" cy="1415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Flowchart: Multidocument 250">
            <a:extLst>
              <a:ext uri="{FF2B5EF4-FFF2-40B4-BE49-F238E27FC236}">
                <a16:creationId xmlns:a16="http://schemas.microsoft.com/office/drawing/2014/main" id="{EDD2F14D-BA5E-4DB7-8C7B-048D1B574266}"/>
              </a:ext>
            </a:extLst>
          </p:cNvPr>
          <p:cNvSpPr/>
          <p:nvPr/>
        </p:nvSpPr>
        <p:spPr>
          <a:xfrm>
            <a:off x="1375483" y="3212662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ddd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(exposure)</a:t>
            </a: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1D34FD48-96F0-4236-8FE2-A5DFE7784EC1}"/>
              </a:ext>
            </a:extLst>
          </p:cNvPr>
          <p:cNvCxnSpPr>
            <a:cxnSpLocks/>
            <a:stCxn id="194" idx="2"/>
            <a:endCxn id="251" idx="0"/>
          </p:cNvCxnSpPr>
          <p:nvPr/>
        </p:nvCxnSpPr>
        <p:spPr>
          <a:xfrm rot="16200000" flipH="1">
            <a:off x="1677770" y="3041763"/>
            <a:ext cx="226718" cy="115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Flowchart: Multidocument 255">
            <a:extLst>
              <a:ext uri="{FF2B5EF4-FFF2-40B4-BE49-F238E27FC236}">
                <a16:creationId xmlns:a16="http://schemas.microsoft.com/office/drawing/2014/main" id="{3AE1E27A-2D2D-485E-9759-BF2FD7D37CC0}"/>
              </a:ext>
            </a:extLst>
          </p:cNvPr>
          <p:cNvSpPr/>
          <p:nvPr/>
        </p:nvSpPr>
        <p:spPr>
          <a:xfrm>
            <a:off x="1375483" y="3761652"/>
            <a:ext cx="831908" cy="371272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ddMMMyyy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825" i="1" dirty="0">
                <a:solidFill>
                  <a:schemeClr val="accent4">
                    <a:lumMod val="75000"/>
                  </a:schemeClr>
                </a:solidFill>
              </a:rPr>
              <a:t>(date)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3FC5888A-3BDD-4B8F-8717-455C4817A7B1}"/>
              </a:ext>
            </a:extLst>
          </p:cNvPr>
          <p:cNvCxnSpPr>
            <a:cxnSpLocks/>
            <a:stCxn id="251" idx="2"/>
            <a:endCxn id="256" idx="0"/>
          </p:cNvCxnSpPr>
          <p:nvPr/>
        </p:nvCxnSpPr>
        <p:spPr>
          <a:xfrm rot="16200000" flipH="1">
            <a:off x="1695240" y="3608222"/>
            <a:ext cx="191779" cy="1150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72C1184-8FAB-4170-BCA4-30423DDCD80B}"/>
              </a:ext>
            </a:extLst>
          </p:cNvPr>
          <p:cNvGrpSpPr/>
          <p:nvPr/>
        </p:nvGrpSpPr>
        <p:grpSpPr>
          <a:xfrm>
            <a:off x="1219098" y="5275502"/>
            <a:ext cx="902400" cy="402816"/>
            <a:chOff x="253341" y="952995"/>
            <a:chExt cx="1272638" cy="558142"/>
          </a:xfrm>
        </p:grpSpPr>
        <p:sp>
          <p:nvSpPr>
            <p:cNvPr id="280" name="Rectangle: Single Corner Snipped 279">
              <a:extLst>
                <a:ext uri="{FF2B5EF4-FFF2-40B4-BE49-F238E27FC236}">
                  <a16:creationId xmlns:a16="http://schemas.microsoft.com/office/drawing/2014/main" id="{8E83394C-1FEA-4915-B766-777270C25DE0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1" name="Rectangle: Single Corner Snipped 280">
              <a:extLst>
                <a:ext uri="{FF2B5EF4-FFF2-40B4-BE49-F238E27FC236}">
                  <a16:creationId xmlns:a16="http://schemas.microsoft.com/office/drawing/2014/main" id="{06496CC3-FCDB-4ABB-97C4-06AC46738545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2" name="Rectangle: Single Corner Snipped 281">
              <a:extLst>
                <a:ext uri="{FF2B5EF4-FFF2-40B4-BE49-F238E27FC236}">
                  <a16:creationId xmlns:a16="http://schemas.microsoft.com/office/drawing/2014/main" id="{75E1B297-7F8C-4BD0-AF01-E57D5DA9EB9A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3" name="Rectangle: Single Corner Snipped 282">
              <a:extLst>
                <a:ext uri="{FF2B5EF4-FFF2-40B4-BE49-F238E27FC236}">
                  <a16:creationId xmlns:a16="http://schemas.microsoft.com/office/drawing/2014/main" id="{1BC15F8E-27A7-4921-8B27-D856146363D6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84" name="Rectangle: Single Corner Snipped 283">
              <a:extLst>
                <a:ext uri="{FF2B5EF4-FFF2-40B4-BE49-F238E27FC236}">
                  <a16:creationId xmlns:a16="http://schemas.microsoft.com/office/drawing/2014/main" id="{7BE5BCCD-30E6-4CB3-A9E0-CAFE72BAAB47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 err="1"/>
                <a:t>MasterDark</a:t>
              </a:r>
              <a:r>
                <a:rPr lang="en-US" sz="675" dirty="0"/>
                <a:t> </a:t>
              </a:r>
              <a:r>
                <a:rPr lang="en-US" sz="675" i="1" dirty="0"/>
                <a:t>mm-dd-</a:t>
              </a:r>
              <a:r>
                <a:rPr lang="en-US" sz="675" i="1" dirty="0" err="1"/>
                <a:t>yy</a:t>
              </a:r>
              <a:endParaRPr lang="en-US" sz="675" dirty="0"/>
            </a:p>
          </p:txBody>
        </p:sp>
      </p:grp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114C0E03-65B8-41DF-AFC4-93EBD4193113}"/>
              </a:ext>
            </a:extLst>
          </p:cNvPr>
          <p:cNvCxnSpPr>
            <a:cxnSpLocks/>
            <a:stCxn id="256" idx="2"/>
            <a:endCxn id="280" idx="3"/>
          </p:cNvCxnSpPr>
          <p:nvPr/>
        </p:nvCxnSpPr>
        <p:spPr>
          <a:xfrm rot="16200000" flipH="1">
            <a:off x="1168183" y="4684270"/>
            <a:ext cx="1156639" cy="258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Flowchart: Document 317">
            <a:extLst>
              <a:ext uri="{FF2B5EF4-FFF2-40B4-BE49-F238E27FC236}">
                <a16:creationId xmlns:a16="http://schemas.microsoft.com/office/drawing/2014/main" id="{B6824E38-13CC-4183-970E-2EE81CBE2458}"/>
              </a:ext>
            </a:extLst>
          </p:cNvPr>
          <p:cNvSpPr/>
          <p:nvPr/>
        </p:nvSpPr>
        <p:spPr>
          <a:xfrm>
            <a:off x="2435342" y="2615935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Calibration Files</a:t>
            </a:r>
          </a:p>
        </p:txBody>
      </p:sp>
      <p:sp>
        <p:nvSpPr>
          <p:cNvPr id="319" name="Flowchart: Document 318">
            <a:extLst>
              <a:ext uri="{FF2B5EF4-FFF2-40B4-BE49-F238E27FC236}">
                <a16:creationId xmlns:a16="http://schemas.microsoft.com/office/drawing/2014/main" id="{2DD81506-83E5-4260-BAAD-163B3BD68192}"/>
              </a:ext>
            </a:extLst>
          </p:cNvPr>
          <p:cNvSpPr/>
          <p:nvPr/>
        </p:nvSpPr>
        <p:spPr>
          <a:xfrm>
            <a:off x="4968466" y="2615024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Data Files</a:t>
            </a:r>
          </a:p>
        </p:txBody>
      </p:sp>
      <p:sp>
        <p:nvSpPr>
          <p:cNvPr id="326" name="Flowchart: Document 325">
            <a:extLst>
              <a:ext uri="{FF2B5EF4-FFF2-40B4-BE49-F238E27FC236}">
                <a16:creationId xmlns:a16="http://schemas.microsoft.com/office/drawing/2014/main" id="{4A836014-91D8-4ED1-84C1-05A4E7BCBA9A}"/>
              </a:ext>
            </a:extLst>
          </p:cNvPr>
          <p:cNvSpPr/>
          <p:nvPr/>
        </p:nvSpPr>
        <p:spPr>
          <a:xfrm>
            <a:off x="8146040" y="2628733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PI Project</a:t>
            </a:r>
          </a:p>
        </p:txBody>
      </p:sp>
      <p:cxnSp>
        <p:nvCxnSpPr>
          <p:cNvPr id="332" name="Connector: Elbow 331">
            <a:extLst>
              <a:ext uri="{FF2B5EF4-FFF2-40B4-BE49-F238E27FC236}">
                <a16:creationId xmlns:a16="http://schemas.microsoft.com/office/drawing/2014/main" id="{DD0E5E6F-0C2F-4959-ADA7-78F0FF70E8CE}"/>
              </a:ext>
            </a:extLst>
          </p:cNvPr>
          <p:cNvCxnSpPr>
            <a:stCxn id="8" idx="2"/>
            <a:endCxn id="318" idx="0"/>
          </p:cNvCxnSpPr>
          <p:nvPr/>
        </p:nvCxnSpPr>
        <p:spPr>
          <a:xfrm rot="5400000">
            <a:off x="4036105" y="1149600"/>
            <a:ext cx="222181" cy="27104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5711CC7-0359-40C7-A972-ACD72260A2CE}"/>
              </a:ext>
            </a:extLst>
          </p:cNvPr>
          <p:cNvCxnSpPr>
            <a:stCxn id="8" idx="2"/>
            <a:endCxn id="319" idx="0"/>
          </p:cNvCxnSpPr>
          <p:nvPr/>
        </p:nvCxnSpPr>
        <p:spPr>
          <a:xfrm rot="5400000">
            <a:off x="5303123" y="2415707"/>
            <a:ext cx="221269" cy="1773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A400897E-80C1-4B24-80DF-0880148CD796}"/>
              </a:ext>
            </a:extLst>
          </p:cNvPr>
          <p:cNvCxnSpPr>
            <a:cxnSpLocks/>
            <a:stCxn id="8" idx="2"/>
            <a:endCxn id="402" idx="0"/>
          </p:cNvCxnSpPr>
          <p:nvPr/>
        </p:nvCxnSpPr>
        <p:spPr>
          <a:xfrm rot="16200000" flipH="1">
            <a:off x="6013466" y="1882727"/>
            <a:ext cx="242641" cy="12646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5A266ACD-DAB2-4BB5-BAC7-9CAC9111877A}"/>
              </a:ext>
            </a:extLst>
          </p:cNvPr>
          <p:cNvCxnSpPr>
            <a:cxnSpLocks/>
            <a:stCxn id="8" idx="2"/>
            <a:endCxn id="326" idx="0"/>
          </p:cNvCxnSpPr>
          <p:nvPr/>
        </p:nvCxnSpPr>
        <p:spPr>
          <a:xfrm rot="16200000" flipH="1">
            <a:off x="6885054" y="1011139"/>
            <a:ext cx="234979" cy="30002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F1900975-A8EE-474F-8638-A3B9719648D2}"/>
              </a:ext>
            </a:extLst>
          </p:cNvPr>
          <p:cNvGrpSpPr/>
          <p:nvPr/>
        </p:nvGrpSpPr>
        <p:grpSpPr>
          <a:xfrm>
            <a:off x="7939394" y="5275502"/>
            <a:ext cx="902400" cy="402816"/>
            <a:chOff x="253341" y="952995"/>
            <a:chExt cx="1272638" cy="558142"/>
          </a:xfrm>
        </p:grpSpPr>
        <p:sp>
          <p:nvSpPr>
            <p:cNvPr id="344" name="Rectangle: Single Corner Snipped 343">
              <a:extLst>
                <a:ext uri="{FF2B5EF4-FFF2-40B4-BE49-F238E27FC236}">
                  <a16:creationId xmlns:a16="http://schemas.microsoft.com/office/drawing/2014/main" id="{6DF0F683-7B6B-43B7-9C52-7312EBEC1612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5" name="Rectangle: Single Corner Snipped 344">
              <a:extLst>
                <a:ext uri="{FF2B5EF4-FFF2-40B4-BE49-F238E27FC236}">
                  <a16:creationId xmlns:a16="http://schemas.microsoft.com/office/drawing/2014/main" id="{22EACE1E-28D1-4274-99FC-8D6891DCAFB3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6" name="Rectangle: Single Corner Snipped 345">
              <a:extLst>
                <a:ext uri="{FF2B5EF4-FFF2-40B4-BE49-F238E27FC236}">
                  <a16:creationId xmlns:a16="http://schemas.microsoft.com/office/drawing/2014/main" id="{E7D4A18C-1EF2-4165-AAF4-5CEFDAE9A082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7" name="Rectangle: Single Corner Snipped 346">
              <a:extLst>
                <a:ext uri="{FF2B5EF4-FFF2-40B4-BE49-F238E27FC236}">
                  <a16:creationId xmlns:a16="http://schemas.microsoft.com/office/drawing/2014/main" id="{DCC5471D-32C3-4300-81EA-53D1873D37C8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8" name="Rectangle: Single Corner Snipped 347">
              <a:extLst>
                <a:ext uri="{FF2B5EF4-FFF2-40B4-BE49-F238E27FC236}">
                  <a16:creationId xmlns:a16="http://schemas.microsoft.com/office/drawing/2014/main" id="{4C640851-D72E-47AE-B48B-1D858546385D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PI Project files</a:t>
              </a:r>
            </a:p>
          </p:txBody>
        </p:sp>
      </p:grp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DBDF053D-267F-4569-A0F1-C1A5051FAE94}"/>
              </a:ext>
            </a:extLst>
          </p:cNvPr>
          <p:cNvCxnSpPr>
            <a:stCxn id="326" idx="2"/>
            <a:endCxn id="344" idx="3"/>
          </p:cNvCxnSpPr>
          <p:nvPr/>
        </p:nvCxnSpPr>
        <p:spPr>
          <a:xfrm rot="5400000">
            <a:off x="7307809" y="4080663"/>
            <a:ext cx="2366742" cy="229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399DA8-8BB5-4DC8-A21B-AB8FA2224658}"/>
              </a:ext>
            </a:extLst>
          </p:cNvPr>
          <p:cNvGrpSpPr/>
          <p:nvPr/>
        </p:nvGrpSpPr>
        <p:grpSpPr>
          <a:xfrm>
            <a:off x="6019308" y="5275502"/>
            <a:ext cx="902400" cy="402816"/>
            <a:chOff x="253341" y="952995"/>
            <a:chExt cx="1272638" cy="558142"/>
          </a:xfrm>
        </p:grpSpPr>
        <p:sp>
          <p:nvSpPr>
            <p:cNvPr id="352" name="Rectangle: Single Corner Snipped 351">
              <a:extLst>
                <a:ext uri="{FF2B5EF4-FFF2-40B4-BE49-F238E27FC236}">
                  <a16:creationId xmlns:a16="http://schemas.microsoft.com/office/drawing/2014/main" id="{EA9D153D-A5EB-4F6B-8D19-06E7B50D6677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3" name="Rectangle: Single Corner Snipped 352">
              <a:extLst>
                <a:ext uri="{FF2B5EF4-FFF2-40B4-BE49-F238E27FC236}">
                  <a16:creationId xmlns:a16="http://schemas.microsoft.com/office/drawing/2014/main" id="{43778F9D-33F8-4F9B-804C-547B67531A96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4" name="Rectangle: Single Corner Snipped 353">
              <a:extLst>
                <a:ext uri="{FF2B5EF4-FFF2-40B4-BE49-F238E27FC236}">
                  <a16:creationId xmlns:a16="http://schemas.microsoft.com/office/drawing/2014/main" id="{2B62679F-284D-4B64-A8BF-03D3F3948564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5" name="Rectangle: Single Corner Snipped 354">
              <a:extLst>
                <a:ext uri="{FF2B5EF4-FFF2-40B4-BE49-F238E27FC236}">
                  <a16:creationId xmlns:a16="http://schemas.microsoft.com/office/drawing/2014/main" id="{E8803A92-211D-4B54-8945-6FE01C31477F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6" name="Rectangle: Single Corner Snipped 355">
              <a:extLst>
                <a:ext uri="{FF2B5EF4-FFF2-40B4-BE49-F238E27FC236}">
                  <a16:creationId xmlns:a16="http://schemas.microsoft.com/office/drawing/2014/main" id="{E89B1B0F-75B2-4126-A54D-53DF63435473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Registered XISF images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BF86529-47C0-469B-A3BF-8CE3E43E9271}"/>
              </a:ext>
            </a:extLst>
          </p:cNvPr>
          <p:cNvGrpSpPr/>
          <p:nvPr/>
        </p:nvGrpSpPr>
        <p:grpSpPr>
          <a:xfrm>
            <a:off x="5059266" y="5275502"/>
            <a:ext cx="902400" cy="402816"/>
            <a:chOff x="253341" y="952995"/>
            <a:chExt cx="1272638" cy="558142"/>
          </a:xfrm>
        </p:grpSpPr>
        <p:sp>
          <p:nvSpPr>
            <p:cNvPr id="358" name="Rectangle: Single Corner Snipped 357">
              <a:extLst>
                <a:ext uri="{FF2B5EF4-FFF2-40B4-BE49-F238E27FC236}">
                  <a16:creationId xmlns:a16="http://schemas.microsoft.com/office/drawing/2014/main" id="{97D58BFB-EFDD-47B9-9D6D-EA3ECA01B7BF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9" name="Rectangle: Single Corner Snipped 358">
              <a:extLst>
                <a:ext uri="{FF2B5EF4-FFF2-40B4-BE49-F238E27FC236}">
                  <a16:creationId xmlns:a16="http://schemas.microsoft.com/office/drawing/2014/main" id="{ABFF2FCA-F377-4ADB-B203-FB73478DD98E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0" name="Rectangle: Single Corner Snipped 359">
              <a:extLst>
                <a:ext uri="{FF2B5EF4-FFF2-40B4-BE49-F238E27FC236}">
                  <a16:creationId xmlns:a16="http://schemas.microsoft.com/office/drawing/2014/main" id="{3DD6B770-691A-4B97-8F70-BCAE3360506D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1" name="Rectangle: Single Corner Snipped 360">
              <a:extLst>
                <a:ext uri="{FF2B5EF4-FFF2-40B4-BE49-F238E27FC236}">
                  <a16:creationId xmlns:a16="http://schemas.microsoft.com/office/drawing/2014/main" id="{90790118-4A8B-4150-B7FF-BAF1B2C94CF0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2" name="Rectangle: Single Corner Snipped 361">
              <a:extLst>
                <a:ext uri="{FF2B5EF4-FFF2-40B4-BE49-F238E27FC236}">
                  <a16:creationId xmlns:a16="http://schemas.microsoft.com/office/drawing/2014/main" id="{27EB2E4E-3CE6-444D-990C-B8B7A440AFC6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Log files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7B59079-C3E3-4C59-86C7-05BBED36FE40}"/>
              </a:ext>
            </a:extLst>
          </p:cNvPr>
          <p:cNvGrpSpPr/>
          <p:nvPr/>
        </p:nvGrpSpPr>
        <p:grpSpPr>
          <a:xfrm>
            <a:off x="4099224" y="5275502"/>
            <a:ext cx="902400" cy="402816"/>
            <a:chOff x="253341" y="952995"/>
            <a:chExt cx="1272638" cy="558142"/>
          </a:xfrm>
        </p:grpSpPr>
        <p:sp>
          <p:nvSpPr>
            <p:cNvPr id="364" name="Rectangle: Single Corner Snipped 363">
              <a:extLst>
                <a:ext uri="{FF2B5EF4-FFF2-40B4-BE49-F238E27FC236}">
                  <a16:creationId xmlns:a16="http://schemas.microsoft.com/office/drawing/2014/main" id="{FA778DBA-7E30-46DE-8DC3-F8AAB3C5D206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5" name="Rectangle: Single Corner Snipped 364">
              <a:extLst>
                <a:ext uri="{FF2B5EF4-FFF2-40B4-BE49-F238E27FC236}">
                  <a16:creationId xmlns:a16="http://schemas.microsoft.com/office/drawing/2014/main" id="{668A8EFA-64F2-4BDA-BACF-E699D4BD1B3F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6" name="Rectangle: Single Corner Snipped 365">
              <a:extLst>
                <a:ext uri="{FF2B5EF4-FFF2-40B4-BE49-F238E27FC236}">
                  <a16:creationId xmlns:a16="http://schemas.microsoft.com/office/drawing/2014/main" id="{BF975364-7B70-4FFE-8578-7BAED008EE7D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7" name="Rectangle: Single Corner Snipped 366">
              <a:extLst>
                <a:ext uri="{FF2B5EF4-FFF2-40B4-BE49-F238E27FC236}">
                  <a16:creationId xmlns:a16="http://schemas.microsoft.com/office/drawing/2014/main" id="{BB7240B0-BA35-4AD7-881E-489D043D8799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8" name="Rectangle: Single Corner Snipped 367">
              <a:extLst>
                <a:ext uri="{FF2B5EF4-FFF2-40B4-BE49-F238E27FC236}">
                  <a16:creationId xmlns:a16="http://schemas.microsoft.com/office/drawing/2014/main" id="{A346A4C3-13D8-47AA-8267-0C543F1D7D00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Calibrated XISF images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767B30A1-7720-4B9C-A465-5142AB10D537}"/>
              </a:ext>
            </a:extLst>
          </p:cNvPr>
          <p:cNvGrpSpPr/>
          <p:nvPr/>
        </p:nvGrpSpPr>
        <p:grpSpPr>
          <a:xfrm>
            <a:off x="2179140" y="5275502"/>
            <a:ext cx="902400" cy="402816"/>
            <a:chOff x="253341" y="952995"/>
            <a:chExt cx="1272638" cy="558142"/>
          </a:xfrm>
        </p:grpSpPr>
        <p:sp>
          <p:nvSpPr>
            <p:cNvPr id="376" name="Rectangle: Single Corner Snipped 375">
              <a:extLst>
                <a:ext uri="{FF2B5EF4-FFF2-40B4-BE49-F238E27FC236}">
                  <a16:creationId xmlns:a16="http://schemas.microsoft.com/office/drawing/2014/main" id="{C5AA0B78-E0D7-486B-B809-9B48804995D5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7" name="Rectangle: Single Corner Snipped 376">
              <a:extLst>
                <a:ext uri="{FF2B5EF4-FFF2-40B4-BE49-F238E27FC236}">
                  <a16:creationId xmlns:a16="http://schemas.microsoft.com/office/drawing/2014/main" id="{7B9F9C02-D3C4-47BD-AD96-369A29F1E423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8" name="Rectangle: Single Corner Snipped 377">
              <a:extLst>
                <a:ext uri="{FF2B5EF4-FFF2-40B4-BE49-F238E27FC236}">
                  <a16:creationId xmlns:a16="http://schemas.microsoft.com/office/drawing/2014/main" id="{20D00EEB-F412-4FB6-913E-ACFA3F8DD26D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79" name="Rectangle: Single Corner Snipped 378">
              <a:extLst>
                <a:ext uri="{FF2B5EF4-FFF2-40B4-BE49-F238E27FC236}">
                  <a16:creationId xmlns:a16="http://schemas.microsoft.com/office/drawing/2014/main" id="{9D39D4C2-9A2B-4771-BD12-4196904AE4F2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0" name="Rectangle: Single Corner Snipped 379">
              <a:extLst>
                <a:ext uri="{FF2B5EF4-FFF2-40B4-BE49-F238E27FC236}">
                  <a16:creationId xmlns:a16="http://schemas.microsoft.com/office/drawing/2014/main" id="{E09ED8F2-7983-4D2A-B6B1-E855997B7724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Flat FITS images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BF3FD8E-4089-4E01-A9E3-258B0CAD3A02}"/>
              </a:ext>
            </a:extLst>
          </p:cNvPr>
          <p:cNvGrpSpPr/>
          <p:nvPr/>
        </p:nvGrpSpPr>
        <p:grpSpPr>
          <a:xfrm>
            <a:off x="2374060" y="3149780"/>
            <a:ext cx="783207" cy="467990"/>
            <a:chOff x="5571995" y="3953761"/>
            <a:chExt cx="1044276" cy="623986"/>
          </a:xfrm>
        </p:grpSpPr>
        <p:sp>
          <p:nvSpPr>
            <p:cNvPr id="383" name="Flowchart: Document 382">
              <a:extLst>
                <a:ext uri="{FF2B5EF4-FFF2-40B4-BE49-F238E27FC236}">
                  <a16:creationId xmlns:a16="http://schemas.microsoft.com/office/drawing/2014/main" id="{854DDBD4-FB42-4323-B71D-9D519C0FD624}"/>
                </a:ext>
              </a:extLst>
            </p:cNvPr>
            <p:cNvSpPr/>
            <p:nvPr/>
          </p:nvSpPr>
          <p:spPr>
            <a:xfrm>
              <a:off x="5665315" y="3953761"/>
              <a:ext cx="950956" cy="39980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West</a:t>
              </a:r>
            </a:p>
          </p:txBody>
        </p:sp>
        <p:sp>
          <p:nvSpPr>
            <p:cNvPr id="382" name="Flowchart: Document 381">
              <a:extLst>
                <a:ext uri="{FF2B5EF4-FFF2-40B4-BE49-F238E27FC236}">
                  <a16:creationId xmlns:a16="http://schemas.microsoft.com/office/drawing/2014/main" id="{214A85E4-DAC9-4743-BB64-30FB75D299F7}"/>
                </a:ext>
              </a:extLst>
            </p:cNvPr>
            <p:cNvSpPr/>
            <p:nvPr/>
          </p:nvSpPr>
          <p:spPr>
            <a:xfrm>
              <a:off x="5571995" y="4177946"/>
              <a:ext cx="950956" cy="399801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East</a:t>
              </a:r>
            </a:p>
          </p:txBody>
        </p:sp>
      </p:grp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A18293A3-1ED5-4F41-ACF6-FDBB020365C0}"/>
              </a:ext>
            </a:extLst>
          </p:cNvPr>
          <p:cNvCxnSpPr>
            <a:cxnSpLocks/>
            <a:stCxn id="318" idx="2"/>
            <a:endCxn id="383" idx="0"/>
          </p:cNvCxnSpPr>
          <p:nvPr/>
        </p:nvCxnSpPr>
        <p:spPr>
          <a:xfrm rot="16200000" flipH="1">
            <a:off x="2669395" y="3018517"/>
            <a:ext cx="253818" cy="87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F9E43B0E-8ADD-4438-8305-FF977BFDF1FC}"/>
              </a:ext>
            </a:extLst>
          </p:cNvPr>
          <p:cNvCxnSpPr>
            <a:stCxn id="382" idx="2"/>
            <a:endCxn id="376" idx="3"/>
          </p:cNvCxnSpPr>
          <p:nvPr/>
        </p:nvCxnSpPr>
        <p:spPr>
          <a:xfrm rot="5400000">
            <a:off x="1886286" y="4431119"/>
            <a:ext cx="1677556" cy="11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198A252-6900-439F-AB3E-B0DD1206DB26}"/>
              </a:ext>
            </a:extLst>
          </p:cNvPr>
          <p:cNvGrpSpPr/>
          <p:nvPr/>
        </p:nvGrpSpPr>
        <p:grpSpPr>
          <a:xfrm>
            <a:off x="3139182" y="5275502"/>
            <a:ext cx="902400" cy="402816"/>
            <a:chOff x="253341" y="952995"/>
            <a:chExt cx="1272638" cy="558142"/>
          </a:xfrm>
        </p:grpSpPr>
        <p:sp>
          <p:nvSpPr>
            <p:cNvPr id="390" name="Rectangle: Single Corner Snipped 389">
              <a:extLst>
                <a:ext uri="{FF2B5EF4-FFF2-40B4-BE49-F238E27FC236}">
                  <a16:creationId xmlns:a16="http://schemas.microsoft.com/office/drawing/2014/main" id="{DE2CDE7B-828F-4659-AA0C-C83A3E382E4C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1" name="Rectangle: Single Corner Snipped 390">
              <a:extLst>
                <a:ext uri="{FF2B5EF4-FFF2-40B4-BE49-F238E27FC236}">
                  <a16:creationId xmlns:a16="http://schemas.microsoft.com/office/drawing/2014/main" id="{A9B99A6B-3DE4-47CE-A002-DAA37FCBCE64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2" name="Rectangle: Single Corner Snipped 391">
              <a:extLst>
                <a:ext uri="{FF2B5EF4-FFF2-40B4-BE49-F238E27FC236}">
                  <a16:creationId xmlns:a16="http://schemas.microsoft.com/office/drawing/2014/main" id="{4F66DC9E-654B-416E-8D8D-D928EE715411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3" name="Rectangle: Single Corner Snipped 392">
              <a:extLst>
                <a:ext uri="{FF2B5EF4-FFF2-40B4-BE49-F238E27FC236}">
                  <a16:creationId xmlns:a16="http://schemas.microsoft.com/office/drawing/2014/main" id="{D0019D00-5BDE-4639-8E17-F88FA26607B5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94" name="Rectangle: Single Corner Snipped 393">
              <a:extLst>
                <a:ext uri="{FF2B5EF4-FFF2-40B4-BE49-F238E27FC236}">
                  <a16:creationId xmlns:a16="http://schemas.microsoft.com/office/drawing/2014/main" id="{B4E5A0C7-C0B7-43E4-9E53-20794205B017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Original FITS Images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3F67C53A-EF94-4C9B-821C-5869851DF4C6}"/>
              </a:ext>
            </a:extLst>
          </p:cNvPr>
          <p:cNvGrpSpPr/>
          <p:nvPr/>
        </p:nvGrpSpPr>
        <p:grpSpPr>
          <a:xfrm>
            <a:off x="4200588" y="3149994"/>
            <a:ext cx="783207" cy="467990"/>
            <a:chOff x="5571995" y="3953761"/>
            <a:chExt cx="1044276" cy="623986"/>
          </a:xfrm>
        </p:grpSpPr>
        <p:sp>
          <p:nvSpPr>
            <p:cNvPr id="396" name="Flowchart: Document 395">
              <a:extLst>
                <a:ext uri="{FF2B5EF4-FFF2-40B4-BE49-F238E27FC236}">
                  <a16:creationId xmlns:a16="http://schemas.microsoft.com/office/drawing/2014/main" id="{FF02914C-DEA0-4C4E-8CCB-CAE5A0D5DDDE}"/>
                </a:ext>
              </a:extLst>
            </p:cNvPr>
            <p:cNvSpPr/>
            <p:nvPr/>
          </p:nvSpPr>
          <p:spPr>
            <a:xfrm>
              <a:off x="5665315" y="3953761"/>
              <a:ext cx="950956" cy="39980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West</a:t>
              </a:r>
            </a:p>
          </p:txBody>
        </p:sp>
        <p:sp>
          <p:nvSpPr>
            <p:cNvPr id="397" name="Flowchart: Document 396">
              <a:extLst>
                <a:ext uri="{FF2B5EF4-FFF2-40B4-BE49-F238E27FC236}">
                  <a16:creationId xmlns:a16="http://schemas.microsoft.com/office/drawing/2014/main" id="{F920A555-AFBA-4ECA-8239-8D6685D3997A}"/>
                </a:ext>
              </a:extLst>
            </p:cNvPr>
            <p:cNvSpPr/>
            <p:nvPr/>
          </p:nvSpPr>
          <p:spPr>
            <a:xfrm>
              <a:off x="5571995" y="4177946"/>
              <a:ext cx="950956" cy="399801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East</a:t>
              </a:r>
            </a:p>
          </p:txBody>
        </p:sp>
      </p:grp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3F2E0D24-8B66-45F9-A1A5-3D92E7CF0470}"/>
              </a:ext>
            </a:extLst>
          </p:cNvPr>
          <p:cNvCxnSpPr>
            <a:stCxn id="397" idx="2"/>
            <a:endCxn id="390" idx="3"/>
          </p:cNvCxnSpPr>
          <p:nvPr/>
        </p:nvCxnSpPr>
        <p:spPr>
          <a:xfrm rot="5400000">
            <a:off x="3279677" y="3997984"/>
            <a:ext cx="1677342" cy="8776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0BF75DA9-1607-4CFE-B832-5995A186DD3C}"/>
              </a:ext>
            </a:extLst>
          </p:cNvPr>
          <p:cNvCxnSpPr>
            <a:cxnSpLocks/>
            <a:stCxn id="319" idx="2"/>
            <a:endCxn id="396" idx="0"/>
          </p:cNvCxnSpPr>
          <p:nvPr/>
        </p:nvCxnSpPr>
        <p:spPr>
          <a:xfrm rot="5400000">
            <a:off x="4848660" y="2673579"/>
            <a:ext cx="254942" cy="6978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0E36B84B-ACF7-40C5-A49D-275749F1F4DE}"/>
              </a:ext>
            </a:extLst>
          </p:cNvPr>
          <p:cNvGrpSpPr/>
          <p:nvPr/>
        </p:nvGrpSpPr>
        <p:grpSpPr>
          <a:xfrm>
            <a:off x="6283890" y="2636395"/>
            <a:ext cx="887203" cy="467990"/>
            <a:chOff x="5571995" y="3953761"/>
            <a:chExt cx="1044273" cy="623986"/>
          </a:xfrm>
        </p:grpSpPr>
        <p:sp>
          <p:nvSpPr>
            <p:cNvPr id="402" name="Flowchart: Document 401">
              <a:extLst>
                <a:ext uri="{FF2B5EF4-FFF2-40B4-BE49-F238E27FC236}">
                  <a16:creationId xmlns:a16="http://schemas.microsoft.com/office/drawing/2014/main" id="{09772656-9A67-470A-B1E9-93B559BA2EAA}"/>
                </a:ext>
              </a:extLst>
            </p:cNvPr>
            <p:cNvSpPr/>
            <p:nvPr/>
          </p:nvSpPr>
          <p:spPr>
            <a:xfrm>
              <a:off x="5665312" y="3953761"/>
              <a:ext cx="950956" cy="399801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Master West</a:t>
              </a:r>
            </a:p>
          </p:txBody>
        </p:sp>
        <p:sp>
          <p:nvSpPr>
            <p:cNvPr id="403" name="Flowchart: Document 402">
              <a:extLst>
                <a:ext uri="{FF2B5EF4-FFF2-40B4-BE49-F238E27FC236}">
                  <a16:creationId xmlns:a16="http://schemas.microsoft.com/office/drawing/2014/main" id="{E467F5F6-0DD5-4E5F-98AE-D632EBFFB3E9}"/>
                </a:ext>
              </a:extLst>
            </p:cNvPr>
            <p:cNvSpPr/>
            <p:nvPr/>
          </p:nvSpPr>
          <p:spPr>
            <a:xfrm>
              <a:off x="5571995" y="4177946"/>
              <a:ext cx="950956" cy="399801"/>
            </a:xfrm>
            <a:prstGeom prst="flowChartDocumen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Master East</a:t>
              </a:r>
            </a:p>
          </p:txBody>
        </p:sp>
      </p:grpSp>
      <p:sp>
        <p:nvSpPr>
          <p:cNvPr id="405" name="Flowchart: Document 404">
            <a:extLst>
              <a:ext uri="{FF2B5EF4-FFF2-40B4-BE49-F238E27FC236}">
                <a16:creationId xmlns:a16="http://schemas.microsoft.com/office/drawing/2014/main" id="{0B69AA18-D207-4D1C-A79B-8791A253FAC7}"/>
              </a:ext>
            </a:extLst>
          </p:cNvPr>
          <p:cNvSpPr/>
          <p:nvPr/>
        </p:nvSpPr>
        <p:spPr>
          <a:xfrm>
            <a:off x="5046724" y="3285396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calibrated</a:t>
            </a:r>
          </a:p>
        </p:txBody>
      </p:sp>
      <p:sp>
        <p:nvSpPr>
          <p:cNvPr id="406" name="Flowchart: Document 405">
            <a:extLst>
              <a:ext uri="{FF2B5EF4-FFF2-40B4-BE49-F238E27FC236}">
                <a16:creationId xmlns:a16="http://schemas.microsoft.com/office/drawing/2014/main" id="{D446509C-E0E9-46BF-95D2-3F9F33CD5265}"/>
              </a:ext>
            </a:extLst>
          </p:cNvPr>
          <p:cNvSpPr/>
          <p:nvPr/>
        </p:nvSpPr>
        <p:spPr>
          <a:xfrm>
            <a:off x="5908451" y="3285396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407" name="Flowchart: Document 406">
            <a:extLst>
              <a:ext uri="{FF2B5EF4-FFF2-40B4-BE49-F238E27FC236}">
                <a16:creationId xmlns:a16="http://schemas.microsoft.com/office/drawing/2014/main" id="{4B4A73E3-5916-4692-9F06-6FEEF4BA9637}"/>
              </a:ext>
            </a:extLst>
          </p:cNvPr>
          <p:cNvSpPr/>
          <p:nvPr/>
        </p:nvSpPr>
        <p:spPr>
          <a:xfrm>
            <a:off x="6770177" y="3285396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registered</a:t>
            </a:r>
          </a:p>
        </p:txBody>
      </p:sp>
      <p:sp>
        <p:nvSpPr>
          <p:cNvPr id="408" name="Flowchart: Document 407">
            <a:extLst>
              <a:ext uri="{FF2B5EF4-FFF2-40B4-BE49-F238E27FC236}">
                <a16:creationId xmlns:a16="http://schemas.microsoft.com/office/drawing/2014/main" id="{FCC108E5-C1A0-41EE-B160-61B66C7D7E5A}"/>
              </a:ext>
            </a:extLst>
          </p:cNvPr>
          <p:cNvSpPr/>
          <p:nvPr/>
        </p:nvSpPr>
        <p:spPr>
          <a:xfrm>
            <a:off x="7631905" y="3285396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Selected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548B39F6-3341-4EF4-8D15-F7E91549DD71}"/>
              </a:ext>
            </a:extLst>
          </p:cNvPr>
          <p:cNvGrpSpPr/>
          <p:nvPr/>
        </p:nvGrpSpPr>
        <p:grpSpPr>
          <a:xfrm>
            <a:off x="6979350" y="5275502"/>
            <a:ext cx="902400" cy="402816"/>
            <a:chOff x="253341" y="952995"/>
            <a:chExt cx="1272638" cy="558142"/>
          </a:xfrm>
        </p:grpSpPr>
        <p:sp>
          <p:nvSpPr>
            <p:cNvPr id="412" name="Rectangle: Single Corner Snipped 411">
              <a:extLst>
                <a:ext uri="{FF2B5EF4-FFF2-40B4-BE49-F238E27FC236}">
                  <a16:creationId xmlns:a16="http://schemas.microsoft.com/office/drawing/2014/main" id="{4D3666A4-EC09-47FF-B652-E1439921DA2C}"/>
                </a:ext>
              </a:extLst>
            </p:cNvPr>
            <p:cNvSpPr/>
            <p:nvPr/>
          </p:nvSpPr>
          <p:spPr>
            <a:xfrm>
              <a:off x="504701" y="952995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3" name="Rectangle: Single Corner Snipped 412">
              <a:extLst>
                <a:ext uri="{FF2B5EF4-FFF2-40B4-BE49-F238E27FC236}">
                  <a16:creationId xmlns:a16="http://schemas.microsoft.com/office/drawing/2014/main" id="{B872E8AF-0D6D-473A-9577-DF2ABCD3EE16}"/>
                </a:ext>
              </a:extLst>
            </p:cNvPr>
            <p:cNvSpPr/>
            <p:nvPr/>
          </p:nvSpPr>
          <p:spPr>
            <a:xfrm>
              <a:off x="449283" y="1018308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4" name="Rectangle: Single Corner Snipped 413">
              <a:extLst>
                <a:ext uri="{FF2B5EF4-FFF2-40B4-BE49-F238E27FC236}">
                  <a16:creationId xmlns:a16="http://schemas.microsoft.com/office/drawing/2014/main" id="{4B647EFC-D316-4015-8D1B-73D712BE64B8}"/>
                </a:ext>
              </a:extLst>
            </p:cNvPr>
            <p:cNvSpPr/>
            <p:nvPr/>
          </p:nvSpPr>
          <p:spPr>
            <a:xfrm>
              <a:off x="393865" y="1083621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5" name="Rectangle: Single Corner Snipped 414">
              <a:extLst>
                <a:ext uri="{FF2B5EF4-FFF2-40B4-BE49-F238E27FC236}">
                  <a16:creationId xmlns:a16="http://schemas.microsoft.com/office/drawing/2014/main" id="{2F8088F6-49C9-46C7-917C-2BE7927D94F9}"/>
                </a:ext>
              </a:extLst>
            </p:cNvPr>
            <p:cNvSpPr/>
            <p:nvPr/>
          </p:nvSpPr>
          <p:spPr>
            <a:xfrm>
              <a:off x="322613" y="1134093"/>
              <a:ext cx="1021278" cy="326572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16" name="Rectangle: Single Corner Snipped 415">
              <a:extLst>
                <a:ext uri="{FF2B5EF4-FFF2-40B4-BE49-F238E27FC236}">
                  <a16:creationId xmlns:a16="http://schemas.microsoft.com/office/drawing/2014/main" id="{E7240DD2-EAD9-4F03-B3C5-43DBE2663467}"/>
                </a:ext>
              </a:extLst>
            </p:cNvPr>
            <p:cNvSpPr/>
            <p:nvPr/>
          </p:nvSpPr>
          <p:spPr>
            <a:xfrm>
              <a:off x="253341" y="1184565"/>
              <a:ext cx="1021278" cy="326572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75" dirty="0"/>
                <a:t>Selected FITS images</a:t>
              </a:r>
            </a:p>
          </p:txBody>
        </p:sp>
      </p:grp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9050CAE1-8DFB-4CC3-9FAE-F4215E5A2690}"/>
              </a:ext>
            </a:extLst>
          </p:cNvPr>
          <p:cNvCxnSpPr>
            <a:stCxn id="403" idx="2"/>
            <a:endCxn id="405" idx="0"/>
          </p:cNvCxnSpPr>
          <p:nvPr/>
        </p:nvCxnSpPr>
        <p:spPr>
          <a:xfrm rot="5400000">
            <a:off x="5945174" y="2542719"/>
            <a:ext cx="200835" cy="12845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D39A5CF2-5C0D-428A-BBBD-6B1F33C344FB}"/>
              </a:ext>
            </a:extLst>
          </p:cNvPr>
          <p:cNvCxnSpPr>
            <a:stCxn id="403" idx="2"/>
            <a:endCxn id="406" idx="0"/>
          </p:cNvCxnSpPr>
          <p:nvPr/>
        </p:nvCxnSpPr>
        <p:spPr>
          <a:xfrm rot="5400000">
            <a:off x="6376038" y="2973583"/>
            <a:ext cx="200835" cy="4227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C4B90127-CFB1-4C90-9B5A-798F9C1FF517}"/>
              </a:ext>
            </a:extLst>
          </p:cNvPr>
          <p:cNvCxnSpPr>
            <a:stCxn id="403" idx="2"/>
            <a:endCxn id="407" idx="0"/>
          </p:cNvCxnSpPr>
          <p:nvPr/>
        </p:nvCxnSpPr>
        <p:spPr>
          <a:xfrm rot="16200000" flipH="1">
            <a:off x="6806901" y="2965511"/>
            <a:ext cx="200835" cy="4389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Elbow 423">
            <a:extLst>
              <a:ext uri="{FF2B5EF4-FFF2-40B4-BE49-F238E27FC236}">
                <a16:creationId xmlns:a16="http://schemas.microsoft.com/office/drawing/2014/main" id="{B13869C9-6484-4468-B63F-3F8BE64DDE9A}"/>
              </a:ext>
            </a:extLst>
          </p:cNvPr>
          <p:cNvCxnSpPr>
            <a:stCxn id="403" idx="2"/>
            <a:endCxn id="408" idx="0"/>
          </p:cNvCxnSpPr>
          <p:nvPr/>
        </p:nvCxnSpPr>
        <p:spPr>
          <a:xfrm rot="16200000" flipH="1">
            <a:off x="7237765" y="2534648"/>
            <a:ext cx="200835" cy="13006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4D4A3AD2-A883-42C9-A435-382A029B7781}"/>
              </a:ext>
            </a:extLst>
          </p:cNvPr>
          <p:cNvCxnSpPr>
            <a:cxnSpLocks/>
            <a:stCxn id="364" idx="3"/>
            <a:endCxn id="405" idx="2"/>
          </p:cNvCxnSpPr>
          <p:nvPr/>
        </p:nvCxnSpPr>
        <p:spPr>
          <a:xfrm rot="5400000" flipH="1" flipV="1">
            <a:off x="4166398" y="4038568"/>
            <a:ext cx="1710079" cy="763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nector: Elbow 431">
            <a:extLst>
              <a:ext uri="{FF2B5EF4-FFF2-40B4-BE49-F238E27FC236}">
                <a16:creationId xmlns:a16="http://schemas.microsoft.com/office/drawing/2014/main" id="{ACF0ADAE-28DF-4768-A39A-E216AE44BB3B}"/>
              </a:ext>
            </a:extLst>
          </p:cNvPr>
          <p:cNvCxnSpPr>
            <a:stCxn id="406" idx="2"/>
            <a:endCxn id="358" idx="3"/>
          </p:cNvCxnSpPr>
          <p:nvPr/>
        </p:nvCxnSpPr>
        <p:spPr>
          <a:xfrm rot="5400000">
            <a:off x="5077283" y="4087725"/>
            <a:ext cx="1710079" cy="665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04D3E983-F0CF-45FB-A893-37CE6305AB4E}"/>
              </a:ext>
            </a:extLst>
          </p:cNvPr>
          <p:cNvCxnSpPr>
            <a:stCxn id="407" idx="2"/>
            <a:endCxn id="352" idx="3"/>
          </p:cNvCxnSpPr>
          <p:nvPr/>
        </p:nvCxnSpPr>
        <p:spPr>
          <a:xfrm rot="5400000">
            <a:off x="5988167" y="4136882"/>
            <a:ext cx="1710079" cy="5671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Elbow 435">
            <a:extLst>
              <a:ext uri="{FF2B5EF4-FFF2-40B4-BE49-F238E27FC236}">
                <a16:creationId xmlns:a16="http://schemas.microsoft.com/office/drawing/2014/main" id="{492C9A27-DF9D-4DE4-903D-044EE5820E0B}"/>
              </a:ext>
            </a:extLst>
          </p:cNvPr>
          <p:cNvCxnSpPr>
            <a:stCxn id="408" idx="2"/>
            <a:endCxn id="412" idx="3"/>
          </p:cNvCxnSpPr>
          <p:nvPr/>
        </p:nvCxnSpPr>
        <p:spPr>
          <a:xfrm rot="5400000">
            <a:off x="6899052" y="4186040"/>
            <a:ext cx="1710079" cy="4688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or: Elbow 491">
            <a:extLst>
              <a:ext uri="{FF2B5EF4-FFF2-40B4-BE49-F238E27FC236}">
                <a16:creationId xmlns:a16="http://schemas.microsoft.com/office/drawing/2014/main" id="{BFFFB2CB-4280-4168-87F2-C1E5FEC92B97}"/>
              </a:ext>
            </a:extLst>
          </p:cNvPr>
          <p:cNvCxnSpPr>
            <a:stCxn id="318" idx="2"/>
            <a:endCxn id="445" idx="3"/>
          </p:cNvCxnSpPr>
          <p:nvPr/>
        </p:nvCxnSpPr>
        <p:spPr>
          <a:xfrm rot="16200000" flipH="1">
            <a:off x="2831456" y="2856457"/>
            <a:ext cx="848165" cy="927176"/>
          </a:xfrm>
          <a:prstGeom prst="bentConnector3">
            <a:avLst>
              <a:gd name="adj1" fmla="val 14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782FE53A-D3E3-4C88-9772-11C6BB227452}"/>
              </a:ext>
            </a:extLst>
          </p:cNvPr>
          <p:cNvSpPr/>
          <p:nvPr/>
        </p:nvSpPr>
        <p:spPr>
          <a:xfrm>
            <a:off x="3770795" y="2615024"/>
            <a:ext cx="713217" cy="29985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Master Registration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73FE7D3D-B131-4581-8D1C-0F82EDFCF4CD}"/>
              </a:ext>
            </a:extLst>
          </p:cNvPr>
          <p:cNvCxnSpPr>
            <a:cxnSpLocks/>
            <a:stCxn id="8" idx="2"/>
            <a:endCxn id="118" idx="0"/>
          </p:cNvCxnSpPr>
          <p:nvPr/>
        </p:nvCxnSpPr>
        <p:spPr>
          <a:xfrm rot="5400000">
            <a:off x="4704288" y="1816872"/>
            <a:ext cx="221269" cy="1375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</TotalTime>
  <Words>146</Words>
  <Application>Microsoft Office PowerPoint</Application>
  <PresentationFormat>On-screen Show (4:3)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McAlister</dc:creator>
  <cp:lastModifiedBy>Rick</cp:lastModifiedBy>
  <cp:revision>87</cp:revision>
  <cp:lastPrinted>2020-02-22T00:05:17Z</cp:lastPrinted>
  <dcterms:created xsi:type="dcterms:W3CDTF">2019-06-02T04:10:29Z</dcterms:created>
  <dcterms:modified xsi:type="dcterms:W3CDTF">2023-02-16T15:13:29Z</dcterms:modified>
</cp:coreProperties>
</file>