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8" r:id="rId3"/>
    <p:sldId id="272" r:id="rId4"/>
    <p:sldId id="27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CBAC4-1C28-431F-8B78-4FA1B0530107}" v="10" dt="2021-06-13T03:16:52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51DCBAC4-1C28-431F-8B78-4FA1B0530107}"/>
    <pc:docChg chg="undo custSel addSld delSld modSld sldOrd">
      <pc:chgData name="Rick McAlister" userId="fad37fcb1da1ebec" providerId="LiveId" clId="{51DCBAC4-1C28-431F-8B78-4FA1B0530107}" dt="2021-06-13T03:17:49.812" v="487" actId="1076"/>
      <pc:docMkLst>
        <pc:docMk/>
      </pc:docMkLst>
      <pc:sldChg chg="del">
        <pc:chgData name="Rick McAlister" userId="fad37fcb1da1ebec" providerId="LiveId" clId="{51DCBAC4-1C28-431F-8B78-4FA1B0530107}" dt="2021-06-13T02:53:20.555" v="1" actId="47"/>
        <pc:sldMkLst>
          <pc:docMk/>
          <pc:sldMk cId="168705562" sldId="259"/>
        </pc:sldMkLst>
      </pc:sldChg>
      <pc:sldChg chg="del">
        <pc:chgData name="Rick McAlister" userId="fad37fcb1da1ebec" providerId="LiveId" clId="{51DCBAC4-1C28-431F-8B78-4FA1B0530107}" dt="2021-06-13T02:53:21.512" v="2" actId="47"/>
        <pc:sldMkLst>
          <pc:docMk/>
          <pc:sldMk cId="3302957335" sldId="260"/>
        </pc:sldMkLst>
      </pc:sldChg>
      <pc:sldChg chg="del">
        <pc:chgData name="Rick McAlister" userId="fad37fcb1da1ebec" providerId="LiveId" clId="{51DCBAC4-1C28-431F-8B78-4FA1B0530107}" dt="2021-06-13T02:53:22.447" v="3" actId="47"/>
        <pc:sldMkLst>
          <pc:docMk/>
          <pc:sldMk cId="845565421" sldId="261"/>
        </pc:sldMkLst>
      </pc:sldChg>
      <pc:sldChg chg="del">
        <pc:chgData name="Rick McAlister" userId="fad37fcb1da1ebec" providerId="LiveId" clId="{51DCBAC4-1C28-431F-8B78-4FA1B0530107}" dt="2021-06-13T02:53:25.284" v="5" actId="47"/>
        <pc:sldMkLst>
          <pc:docMk/>
          <pc:sldMk cId="3164282749" sldId="263"/>
        </pc:sldMkLst>
      </pc:sldChg>
      <pc:sldChg chg="del">
        <pc:chgData name="Rick McAlister" userId="fad37fcb1da1ebec" providerId="LiveId" clId="{51DCBAC4-1C28-431F-8B78-4FA1B0530107}" dt="2021-06-13T02:53:18.719" v="0" actId="47"/>
        <pc:sldMkLst>
          <pc:docMk/>
          <pc:sldMk cId="3591066099" sldId="264"/>
        </pc:sldMkLst>
      </pc:sldChg>
      <pc:sldChg chg="del">
        <pc:chgData name="Rick McAlister" userId="fad37fcb1da1ebec" providerId="LiveId" clId="{51DCBAC4-1C28-431F-8B78-4FA1B0530107}" dt="2021-06-13T02:53:36.614" v="7" actId="47"/>
        <pc:sldMkLst>
          <pc:docMk/>
          <pc:sldMk cId="1166956832" sldId="266"/>
        </pc:sldMkLst>
      </pc:sldChg>
      <pc:sldChg chg="del">
        <pc:chgData name="Rick McAlister" userId="fad37fcb1da1ebec" providerId="LiveId" clId="{51DCBAC4-1C28-431F-8B78-4FA1B0530107}" dt="2021-06-13T02:53:23.318" v="4" actId="47"/>
        <pc:sldMkLst>
          <pc:docMk/>
          <pc:sldMk cId="3041445323" sldId="267"/>
        </pc:sldMkLst>
      </pc:sldChg>
      <pc:sldChg chg="del">
        <pc:chgData name="Rick McAlister" userId="fad37fcb1da1ebec" providerId="LiveId" clId="{51DCBAC4-1C28-431F-8B78-4FA1B0530107}" dt="2021-06-13T02:53:38.254" v="9" actId="47"/>
        <pc:sldMkLst>
          <pc:docMk/>
          <pc:sldMk cId="3523902985" sldId="268"/>
        </pc:sldMkLst>
      </pc:sldChg>
      <pc:sldChg chg="del">
        <pc:chgData name="Rick McAlister" userId="fad37fcb1da1ebec" providerId="LiveId" clId="{51DCBAC4-1C28-431F-8B78-4FA1B0530107}" dt="2021-06-13T02:53:35.780" v="6" actId="47"/>
        <pc:sldMkLst>
          <pc:docMk/>
          <pc:sldMk cId="2431910170" sldId="269"/>
        </pc:sldMkLst>
      </pc:sldChg>
      <pc:sldChg chg="del">
        <pc:chgData name="Rick McAlister" userId="fad37fcb1da1ebec" providerId="LiveId" clId="{51DCBAC4-1C28-431F-8B78-4FA1B0530107}" dt="2021-06-13T02:53:37.399" v="8" actId="47"/>
        <pc:sldMkLst>
          <pc:docMk/>
          <pc:sldMk cId="3865904275" sldId="270"/>
        </pc:sldMkLst>
      </pc:sldChg>
      <pc:sldChg chg="addSp delSp modSp add mod ord">
        <pc:chgData name="Rick McAlister" userId="fad37fcb1da1ebec" providerId="LiveId" clId="{51DCBAC4-1C28-431F-8B78-4FA1B0530107}" dt="2021-06-13T03:17:49.812" v="487" actId="1076"/>
        <pc:sldMkLst>
          <pc:docMk/>
          <pc:sldMk cId="3601354566" sldId="273"/>
        </pc:sldMkLst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2" creationId="{6817F1EB-95DE-46B6-B152-29C0D1E067EF}"/>
          </ac:spMkLst>
        </pc:spChg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3" creationId="{C1E8D24F-81A2-4F1C-909C-DA8CDAA4DF1A}"/>
          </ac:spMkLst>
        </pc:spChg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4" creationId="{0E36A282-AAFF-4A65-B5FF-608B7E1164C1}"/>
          </ac:spMkLst>
        </pc:spChg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7" creationId="{CD4B5979-351B-4023-9888-37C292F6F66A}"/>
          </ac:spMkLst>
        </pc:spChg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9" creationId="{7D58E268-F311-45C5-9E84-E9FC703A7C93}"/>
          </ac:spMkLst>
        </pc:spChg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20" creationId="{BD7DEB21-EDE5-4F57-9003-F576B5E11244}"/>
          </ac:spMkLst>
        </pc:spChg>
        <pc:spChg chg="add del mod">
          <ac:chgData name="Rick McAlister" userId="fad37fcb1da1ebec" providerId="LiveId" clId="{51DCBAC4-1C28-431F-8B78-4FA1B0530107}" dt="2021-06-13T03:02:44.765" v="297" actId="478"/>
          <ac:spMkLst>
            <pc:docMk/>
            <pc:sldMk cId="3601354566" sldId="273"/>
            <ac:spMk id="22" creationId="{94024686-F8AF-4B50-874F-6DAA09C52C2D}"/>
          </ac:spMkLst>
        </pc:spChg>
        <pc:spChg chg="add del mod">
          <ac:chgData name="Rick McAlister" userId="fad37fcb1da1ebec" providerId="LiveId" clId="{51DCBAC4-1C28-431F-8B78-4FA1B0530107}" dt="2021-06-13T03:12:43.742" v="388" actId="478"/>
          <ac:spMkLst>
            <pc:docMk/>
            <pc:sldMk cId="3601354566" sldId="273"/>
            <ac:spMk id="23" creationId="{0E83A2BF-1BEA-473D-A44D-BAD877B261E9}"/>
          </ac:spMkLst>
        </pc:spChg>
        <pc:spChg chg="add del mod">
          <ac:chgData name="Rick McAlister" userId="fad37fcb1da1ebec" providerId="LiveId" clId="{51DCBAC4-1C28-431F-8B78-4FA1B0530107}" dt="2021-06-13T03:16:45.510" v="452" actId="478"/>
          <ac:spMkLst>
            <pc:docMk/>
            <pc:sldMk cId="3601354566" sldId="273"/>
            <ac:spMk id="25" creationId="{6190D46B-5DA0-41C0-94F1-1168C307A714}"/>
          </ac:spMkLst>
        </pc:spChg>
        <pc:spChg chg="del mod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27" creationId="{A7A7CD22-BCC0-4A5A-9103-D4D67F9D93F7}"/>
          </ac:spMkLst>
        </pc:spChg>
        <pc:spChg chg="mod">
          <ac:chgData name="Rick McAlister" userId="fad37fcb1da1ebec" providerId="LiveId" clId="{51DCBAC4-1C28-431F-8B78-4FA1B0530107}" dt="2021-06-13T03:12:56.934" v="390" actId="1076"/>
          <ac:spMkLst>
            <pc:docMk/>
            <pc:sldMk cId="3601354566" sldId="273"/>
            <ac:spMk id="39" creationId="{EFA15324-19CC-49B8-8ECA-386D1ADE4185}"/>
          </ac:spMkLst>
        </pc:spChg>
        <pc:spChg chg="mod">
          <ac:chgData name="Rick McAlister" userId="fad37fcb1da1ebec" providerId="LiveId" clId="{51DCBAC4-1C28-431F-8B78-4FA1B0530107}" dt="2021-06-13T03:12:56.934" v="390" actId="1076"/>
          <ac:spMkLst>
            <pc:docMk/>
            <pc:sldMk cId="3601354566" sldId="273"/>
            <ac:spMk id="40" creationId="{2975EEDA-1FDE-488A-9B1E-683F088A4DD0}"/>
          </ac:spMkLst>
        </pc:spChg>
        <pc:spChg chg="mod">
          <ac:chgData name="Rick McAlister" userId="fad37fcb1da1ebec" providerId="LiveId" clId="{51DCBAC4-1C28-431F-8B78-4FA1B0530107}" dt="2021-06-13T03:12:56.934" v="390" actId="1076"/>
          <ac:spMkLst>
            <pc:docMk/>
            <pc:sldMk cId="3601354566" sldId="273"/>
            <ac:spMk id="41" creationId="{87537248-0B44-48C4-BA8D-434502402203}"/>
          </ac:spMkLst>
        </pc:spChg>
        <pc:spChg chg="del mod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42" creationId="{3FECBF80-679B-48CD-BB56-60FF6D87D70F}"/>
          </ac:spMkLst>
        </pc:spChg>
        <pc:spChg chg="del mod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43" creationId="{EAE97434-E410-4274-B5A7-4912A9561965}"/>
          </ac:spMkLst>
        </pc:spChg>
        <pc:spChg chg="mod">
          <ac:chgData name="Rick McAlister" userId="fad37fcb1da1ebec" providerId="LiveId" clId="{51DCBAC4-1C28-431F-8B78-4FA1B0530107}" dt="2021-06-13T03:12:56.934" v="390" actId="1076"/>
          <ac:spMkLst>
            <pc:docMk/>
            <pc:sldMk cId="3601354566" sldId="273"/>
            <ac:spMk id="44" creationId="{FE1D3457-86C6-4101-B726-A8275618C4CD}"/>
          </ac:spMkLst>
        </pc:spChg>
        <pc:spChg chg="add mod">
          <ac:chgData name="Rick McAlister" userId="fad37fcb1da1ebec" providerId="LiveId" clId="{51DCBAC4-1C28-431F-8B78-4FA1B0530107}" dt="2021-06-13T03:12:56.934" v="390" actId="1076"/>
          <ac:spMkLst>
            <pc:docMk/>
            <pc:sldMk cId="3601354566" sldId="273"/>
            <ac:spMk id="46" creationId="{E9B18DC9-6054-48A0-9487-2B178F4D0A55}"/>
          </ac:spMkLst>
        </pc:spChg>
        <pc:spChg chg="add del mod">
          <ac:chgData name="Rick McAlister" userId="fad37fcb1da1ebec" providerId="LiveId" clId="{51DCBAC4-1C28-431F-8B78-4FA1B0530107}" dt="2021-06-13T03:02:46.716" v="298" actId="478"/>
          <ac:spMkLst>
            <pc:docMk/>
            <pc:sldMk cId="3601354566" sldId="273"/>
            <ac:spMk id="47" creationId="{44D971A7-6D6E-40BE-9EFF-1FE689C04013}"/>
          </ac:spMkLst>
        </pc:spChg>
        <pc:spChg chg="add del mod">
          <ac:chgData name="Rick McAlister" userId="fad37fcb1da1ebec" providerId="LiveId" clId="{51DCBAC4-1C28-431F-8B78-4FA1B0530107}" dt="2021-06-13T03:12:43.742" v="388" actId="478"/>
          <ac:spMkLst>
            <pc:docMk/>
            <pc:sldMk cId="3601354566" sldId="273"/>
            <ac:spMk id="48" creationId="{E1D254C8-0A73-4966-A419-88493B2E22C6}"/>
          </ac:spMkLst>
        </pc:spChg>
        <pc:spChg chg="add del mod">
          <ac:chgData name="Rick McAlister" userId="fad37fcb1da1ebec" providerId="LiveId" clId="{51DCBAC4-1C28-431F-8B78-4FA1B0530107}" dt="2021-06-13T03:12:43.742" v="388" actId="478"/>
          <ac:spMkLst>
            <pc:docMk/>
            <pc:sldMk cId="3601354566" sldId="273"/>
            <ac:spMk id="49" creationId="{ABEE2A08-B7EA-4651-AA68-F975A3FE79B2}"/>
          </ac:spMkLst>
        </pc:spChg>
        <pc:spChg chg="add del mod">
          <ac:chgData name="Rick McAlister" userId="fad37fcb1da1ebec" providerId="LiveId" clId="{51DCBAC4-1C28-431F-8B78-4FA1B0530107}" dt="2021-06-13T03:12:43.742" v="388" actId="478"/>
          <ac:spMkLst>
            <pc:docMk/>
            <pc:sldMk cId="3601354566" sldId="273"/>
            <ac:spMk id="50" creationId="{9ACD8C70-0F80-4477-9D02-818EA0C9712F}"/>
          </ac:spMkLst>
        </pc:spChg>
        <pc:spChg chg="add del mod">
          <ac:chgData name="Rick McAlister" userId="fad37fcb1da1ebec" providerId="LiveId" clId="{51DCBAC4-1C28-431F-8B78-4FA1B0530107}" dt="2021-06-13T03:16:44.546" v="451" actId="478"/>
          <ac:spMkLst>
            <pc:docMk/>
            <pc:sldMk cId="3601354566" sldId="273"/>
            <ac:spMk id="52" creationId="{BE55D322-CD6F-4F67-8175-3A96B4393DD2}"/>
          </ac:spMkLst>
        </pc:spChg>
        <pc:spChg chg="add mod">
          <ac:chgData name="Rick McAlister" userId="fad37fcb1da1ebec" providerId="LiveId" clId="{51DCBAC4-1C28-431F-8B78-4FA1B0530107}" dt="2021-06-13T03:17:49.812" v="487" actId="1076"/>
          <ac:spMkLst>
            <pc:docMk/>
            <pc:sldMk cId="3601354566" sldId="273"/>
            <ac:spMk id="53" creationId="{58E05040-806F-47B3-AA97-5C56BC8BADB0}"/>
          </ac:spMkLst>
        </pc:spChg>
        <pc:spChg chg="add mod">
          <ac:chgData name="Rick McAlister" userId="fad37fcb1da1ebec" providerId="LiveId" clId="{51DCBAC4-1C28-431F-8B78-4FA1B0530107}" dt="2021-06-13T03:17:49.812" v="487" actId="1076"/>
          <ac:spMkLst>
            <pc:docMk/>
            <pc:sldMk cId="3601354566" sldId="273"/>
            <ac:spMk id="54" creationId="{8A4A7672-B4E6-4939-BD80-4AED53546EF6}"/>
          </ac:spMkLst>
        </pc:spChg>
        <pc:spChg chg="add mod">
          <ac:chgData name="Rick McAlister" userId="fad37fcb1da1ebec" providerId="LiveId" clId="{51DCBAC4-1C28-431F-8B78-4FA1B0530107}" dt="2021-06-13T03:17:49.812" v="487" actId="1076"/>
          <ac:spMkLst>
            <pc:docMk/>
            <pc:sldMk cId="3601354566" sldId="273"/>
            <ac:spMk id="55" creationId="{1D4E78D0-F2F9-4059-92C4-CB3133DDBFF8}"/>
          </ac:spMkLst>
        </pc:spChg>
        <pc:spChg chg="add mod">
          <ac:chgData name="Rick McAlister" userId="fad37fcb1da1ebec" providerId="LiveId" clId="{51DCBAC4-1C28-431F-8B78-4FA1B0530107}" dt="2021-06-13T03:17:49.812" v="487" actId="1076"/>
          <ac:spMkLst>
            <pc:docMk/>
            <pc:sldMk cId="3601354566" sldId="273"/>
            <ac:spMk id="56" creationId="{FF2B3B2F-D44D-4016-95D8-413A1A4FCA92}"/>
          </ac:spMkLst>
        </pc:spChg>
        <pc:spChg chg="del mod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67" creationId="{CB1D9E93-E57D-4B15-A3E4-DBA23D549B4F}"/>
          </ac:spMkLst>
        </pc:spChg>
        <pc:spChg chg="del">
          <ac:chgData name="Rick McAlister" userId="fad37fcb1da1ebec" providerId="LiveId" clId="{51DCBAC4-1C28-431F-8B78-4FA1B0530107}" dt="2021-06-13T02:59:13.783" v="236" actId="478"/>
          <ac:spMkLst>
            <pc:docMk/>
            <pc:sldMk cId="3601354566" sldId="273"/>
            <ac:spMk id="76" creationId="{4C613646-4135-48EE-92EF-3075A4A1F40B}"/>
          </ac:spMkLst>
        </pc:spChg>
        <pc:cxnChg chg="del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6" creationId="{7AB80C10-C27E-44F8-98BA-1BAA58C79445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11" creationId="{10BFD5D0-12AB-467F-B690-C83E1E08EA77}"/>
          </ac:cxnSpMkLst>
        </pc:cxnChg>
        <pc:cxnChg chg="del mod">
          <ac:chgData name="Rick McAlister" userId="fad37fcb1da1ebec" providerId="LiveId" clId="{51DCBAC4-1C28-431F-8B78-4FA1B0530107}" dt="2021-06-13T02:54:58.738" v="23" actId="478"/>
          <ac:cxnSpMkLst>
            <pc:docMk/>
            <pc:sldMk cId="3601354566" sldId="273"/>
            <ac:cxnSpMk id="12" creationId="{1F57B298-6272-4AB9-BD8A-934D5C01D70B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13" creationId="{838D77EC-B789-4AD5-AA4B-C3FDFB1CA4B6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24" creationId="{AA53B992-6B55-440F-8CF9-76379D5A3D18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34" creationId="{16F614FE-40D6-48BC-9582-47C4C3C2C89A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38" creationId="{93BB657E-035A-4377-B6DD-BDBB4DB0EE2D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45" creationId="{846402DE-359F-48D3-BFF1-4C1B786A86EA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51" creationId="{B8338BE9-067C-4C82-B502-6FE24314A32B}"/>
          </ac:cxnSpMkLst>
        </pc:cxnChg>
        <pc:cxnChg chg="del mod">
          <ac:chgData name="Rick McAlister" userId="fad37fcb1da1ebec" providerId="LiveId" clId="{51DCBAC4-1C28-431F-8B78-4FA1B0530107}" dt="2021-06-13T02:59:13.783" v="236" actId="478"/>
          <ac:cxnSpMkLst>
            <pc:docMk/>
            <pc:sldMk cId="3601354566" sldId="273"/>
            <ac:cxnSpMk id="69" creationId="{3131523F-2D3F-42EA-A7C2-1D86C3CF43DA}"/>
          </ac:cxnSpMkLst>
        </pc:cxnChg>
        <pc:cxnChg chg="del mod">
          <ac:chgData name="Rick McAlister" userId="fad37fcb1da1ebec" providerId="LiveId" clId="{51DCBAC4-1C28-431F-8B78-4FA1B0530107}" dt="2021-06-13T02:54:57.681" v="22" actId="478"/>
          <ac:cxnSpMkLst>
            <pc:docMk/>
            <pc:sldMk cId="3601354566" sldId="273"/>
            <ac:cxnSpMk id="74" creationId="{17356D51-2FF8-4D98-9BD5-FF84F62EC9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B0C-3C4F-4F61-A153-ED96B4F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ECE6F-F10A-48A9-B8ED-5C644B4A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556A-86E5-404B-BC9F-AE38F3B3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4CBB-797C-49E8-A2F5-7DBC99E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E455-D212-4C44-8012-ECFAB22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CCE-2FB7-42C4-8ED5-A09DBEE3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FA10-01DC-4B34-8ED5-4B5BE45CF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AE94-7D1E-447B-9F7B-443E614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067E-092D-4F93-A3E2-83466AA7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C795-A149-4E53-A1EE-EC7856AD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D9F3-2A5A-4286-8EBD-CD81E36A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84693-0D44-4108-9D31-AD9873E8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8245-A0BE-4AEC-B369-34B78E04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D3A8-32A8-4A2E-9D2B-D85260AF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8F3D-1FF7-4294-918D-7EACE914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A240-7D66-499C-84DA-63F6206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57B8-5B98-4DB9-8D5E-2F34393B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AB8A-B733-4B2E-90DE-C2B9F08E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7860-3272-405C-A9F2-EC60037E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2BC2-AC18-4680-9816-CCB493D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6426-ABB7-4113-9536-297C1E10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37C0-56FF-4BEA-B028-B12DD2FC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528B-4915-4FAE-B79A-8F511DA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1679-C48F-489E-84AE-F77A4593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4C48-A7F2-458A-AC24-F6CB2B12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4E5B-3DFD-4463-80E2-3E6CB151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2733-D2F4-480A-972F-8B6A7D17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3C23-F5F0-49F3-889C-3AD89317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8B5A-A0D8-4877-8CFF-D64453E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E916-1F6D-4EA0-839F-362CB57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7209-8C4A-4558-AAB5-0417BD9D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6B3-99E1-4F37-BC84-5867DEB6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21D9-2CE6-4C03-9472-C64862CF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718B-C7BB-4818-85F0-EB27D223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0D5A-02D7-41A1-9184-F2B826BE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247E-74AD-40B3-9A33-5B13716B5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EC91D-32E8-44E6-9F7F-5B05B6EE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C0DBE-1ED0-4538-B956-4C9D0DE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DE49A-EE9A-40BE-9E17-87C8A658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A07-46C0-4462-892D-19A8F71D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AB9D-3967-4D09-996E-D7EB4D11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D399-E928-44C7-87FC-D2D09BF7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96E9-FE3B-4200-8359-71C5B60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F008-0EE3-43C4-A363-65EDE28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A9654-CE71-4FB7-8283-387B5CE9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A45F-16C7-4AB7-AEA5-FB9B1F4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509-A3DE-48DC-90B7-3109E9DC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56DB-D94F-44CB-9DBC-5E457DD6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0CDF-8E95-4E25-BFB3-9CE4141D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F2A9-6F3D-447B-ADC2-F2865EAD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5DF8-078C-44BA-B4FA-F4EA9B00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6EEB-172E-4D47-B686-96FF1FAE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392B-2F82-4FA1-8099-D02339B1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F5E7E-BF65-40A9-8AA7-67B7C489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1DB0-CFD0-4405-953B-06356DE5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65F28-582A-434C-AB4A-962E0890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3F7A-88EC-49CC-B2E1-87EFE8BE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3635B-4FAE-445D-891F-1766215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83995-D77E-4571-B72C-6CAED9E2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3357-D4B8-4FC6-B7B4-EBB6DE54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5DDF-A5AA-487E-8550-EECB024E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B9BA-7A48-4139-8AE9-8C7FBAED8DC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3A1D-17DD-4315-85A5-DBDA7293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3CA9-D209-47E8-AF63-00F31DDC8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Stored Data 38">
            <a:extLst>
              <a:ext uri="{FF2B5EF4-FFF2-40B4-BE49-F238E27FC236}">
                <a16:creationId xmlns:a16="http://schemas.microsoft.com/office/drawing/2014/main" id="{EFA15324-19CC-49B8-8ECA-386D1ADE4185}"/>
              </a:ext>
            </a:extLst>
          </p:cNvPr>
          <p:cNvSpPr/>
          <p:nvPr/>
        </p:nvSpPr>
        <p:spPr>
          <a:xfrm>
            <a:off x="8328892" y="2463484"/>
            <a:ext cx="2523952" cy="1046631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Darks Image Set</a:t>
            </a:r>
          </a:p>
        </p:txBody>
      </p:sp>
      <p:sp>
        <p:nvSpPr>
          <p:cNvPr id="40" name="Flowchart: Stored Data 39">
            <a:extLst>
              <a:ext uri="{FF2B5EF4-FFF2-40B4-BE49-F238E27FC236}">
                <a16:creationId xmlns:a16="http://schemas.microsoft.com/office/drawing/2014/main" id="{2975EEDA-1FDE-488A-9B1E-683F088A4DD0}"/>
              </a:ext>
            </a:extLst>
          </p:cNvPr>
          <p:cNvSpPr/>
          <p:nvPr/>
        </p:nvSpPr>
        <p:spPr>
          <a:xfrm>
            <a:off x="8328892" y="3637456"/>
            <a:ext cx="2523951" cy="1046631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Darks For Flats Image Set</a:t>
            </a:r>
          </a:p>
        </p:txBody>
      </p:sp>
      <p:sp>
        <p:nvSpPr>
          <p:cNvPr id="41" name="Flowchart: Stored Data 40">
            <a:extLst>
              <a:ext uri="{FF2B5EF4-FFF2-40B4-BE49-F238E27FC236}">
                <a16:creationId xmlns:a16="http://schemas.microsoft.com/office/drawing/2014/main" id="{87537248-0B44-48C4-BA8D-434502402203}"/>
              </a:ext>
            </a:extLst>
          </p:cNvPr>
          <p:cNvSpPr/>
          <p:nvPr/>
        </p:nvSpPr>
        <p:spPr>
          <a:xfrm>
            <a:off x="8316652" y="1289512"/>
            <a:ext cx="2523952" cy="1046631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 Image Set</a:t>
            </a:r>
          </a:p>
        </p:txBody>
      </p:sp>
      <p:sp>
        <p:nvSpPr>
          <p:cNvPr id="44" name="Flowchart: Stored Data 43">
            <a:extLst>
              <a:ext uri="{FF2B5EF4-FFF2-40B4-BE49-F238E27FC236}">
                <a16:creationId xmlns:a16="http://schemas.microsoft.com/office/drawing/2014/main" id="{FE1D3457-86C6-4101-B726-A8275618C4CD}"/>
              </a:ext>
            </a:extLst>
          </p:cNvPr>
          <p:cNvSpPr/>
          <p:nvPr/>
        </p:nvSpPr>
        <p:spPr>
          <a:xfrm>
            <a:off x="8328892" y="4821555"/>
            <a:ext cx="2523951" cy="1046631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Flats Image Set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9B18DC9-6054-48A0-9487-2B178F4D0A55}"/>
              </a:ext>
            </a:extLst>
          </p:cNvPr>
          <p:cNvSpPr/>
          <p:nvPr/>
        </p:nvSpPr>
        <p:spPr>
          <a:xfrm>
            <a:off x="8171054" y="864745"/>
            <a:ext cx="3016609" cy="5290739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Reduction Library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58E05040-806F-47B3-AA97-5C56BC8BADB0}"/>
              </a:ext>
            </a:extLst>
          </p:cNvPr>
          <p:cNvSpPr/>
          <p:nvPr/>
        </p:nvSpPr>
        <p:spPr>
          <a:xfrm>
            <a:off x="3952490" y="3519525"/>
            <a:ext cx="2115455" cy="1463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Exposure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8A4A7672-B4E6-4939-BD80-4AED53546EF6}"/>
              </a:ext>
            </a:extLst>
          </p:cNvPr>
          <p:cNvSpPr/>
          <p:nvPr/>
        </p:nvSpPr>
        <p:spPr>
          <a:xfrm>
            <a:off x="5345038" y="4492622"/>
            <a:ext cx="2115455" cy="1463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Filter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1D4E78D0-F2F9-4059-92C4-CB3133DDBFF8}"/>
              </a:ext>
            </a:extLst>
          </p:cNvPr>
          <p:cNvSpPr/>
          <p:nvPr/>
        </p:nvSpPr>
        <p:spPr>
          <a:xfrm>
            <a:off x="2559942" y="2492424"/>
            <a:ext cx="2115455" cy="1463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Temp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FF2B3B2F-D44D-4016-95D8-413A1A4FCA92}"/>
              </a:ext>
            </a:extLst>
          </p:cNvPr>
          <p:cNvSpPr/>
          <p:nvPr/>
        </p:nvSpPr>
        <p:spPr>
          <a:xfrm>
            <a:off x="1167395" y="1466493"/>
            <a:ext cx="2115455" cy="1463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Binning</a:t>
            </a:r>
          </a:p>
        </p:txBody>
      </p:sp>
    </p:spTree>
    <p:extLst>
      <p:ext uri="{BB962C8B-B14F-4D97-AF65-F5344CB8AC3E}">
        <p14:creationId xmlns:p14="http://schemas.microsoft.com/office/powerpoint/2010/main" val="36013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2C799E8-D8AA-45AB-ABEF-72C03BFB3740}"/>
              </a:ext>
            </a:extLst>
          </p:cNvPr>
          <p:cNvSpPr/>
          <p:nvPr/>
        </p:nvSpPr>
        <p:spPr>
          <a:xfrm>
            <a:off x="7057094" y="2435561"/>
            <a:ext cx="2953803" cy="3095567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TheSkyX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91EF40EA-51FC-44C5-B864-D07563C8736D}"/>
              </a:ext>
            </a:extLst>
          </p:cNvPr>
          <p:cNvSpPr/>
          <p:nvPr/>
        </p:nvSpPr>
        <p:spPr>
          <a:xfrm>
            <a:off x="7057094" y="699213"/>
            <a:ext cx="1908067" cy="130173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AAVSO VSX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465AEF32-215E-4960-A74E-5C7F2AF48500}"/>
              </a:ext>
            </a:extLst>
          </p:cNvPr>
          <p:cNvSpPr/>
          <p:nvPr/>
        </p:nvSpPr>
        <p:spPr>
          <a:xfrm>
            <a:off x="761333" y="699212"/>
            <a:ext cx="5837005" cy="5934270"/>
          </a:xfrm>
          <a:prstGeom prst="flowChartProcess">
            <a:avLst/>
          </a:prstGeom>
          <a:solidFill>
            <a:srgbClr val="99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86EB15-CA39-4732-AE62-8035321BF96B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5234878" y="-278426"/>
            <a:ext cx="380015" cy="621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707BEB-D331-471A-A64A-302ACF6BD3EA}"/>
              </a:ext>
            </a:extLst>
          </p:cNvPr>
          <p:cNvCxnSpPr>
            <a:cxnSpLocks/>
          </p:cNvCxnSpPr>
          <p:nvPr/>
        </p:nvCxnSpPr>
        <p:spPr>
          <a:xfrm rot="10800000">
            <a:off x="5973093" y="3270356"/>
            <a:ext cx="2638610" cy="16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1EC53-EE3E-4CD6-AE20-F4D5DFB62AC6}"/>
              </a:ext>
            </a:extLst>
          </p:cNvPr>
          <p:cNvCxnSpPr>
            <a:cxnSpLocks/>
            <a:stCxn id="77" idx="2"/>
            <a:endCxn id="4" idx="0"/>
          </p:cNvCxnSpPr>
          <p:nvPr/>
        </p:nvCxnSpPr>
        <p:spPr>
          <a:xfrm rot="16200000" flipH="1">
            <a:off x="6731783" y="2127351"/>
            <a:ext cx="427261" cy="317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203EBFF-6D21-416C-825E-079C1FA75891}"/>
              </a:ext>
            </a:extLst>
          </p:cNvPr>
          <p:cNvCxnSpPr>
            <a:cxnSpLocks/>
            <a:stCxn id="4" idx="1"/>
            <a:endCxn id="25" idx="5"/>
          </p:cNvCxnSpPr>
          <p:nvPr/>
        </p:nvCxnSpPr>
        <p:spPr>
          <a:xfrm rot="10800000">
            <a:off x="6096346" y="4137813"/>
            <a:ext cx="1228236" cy="12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160A271-BB07-4565-8B31-F4A498F80753}"/>
              </a:ext>
            </a:extLst>
          </p:cNvPr>
          <p:cNvCxnSpPr>
            <a:cxnSpLocks/>
            <a:stCxn id="25" idx="4"/>
            <a:endCxn id="5" idx="0"/>
          </p:cNvCxnSpPr>
          <p:nvPr/>
        </p:nvCxnSpPr>
        <p:spPr>
          <a:xfrm rot="16200000" flipH="1">
            <a:off x="6706430" y="2977736"/>
            <a:ext cx="477966" cy="317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7920DEB-9B62-4DBC-ACED-C62CF7510EB7}"/>
              </a:ext>
            </a:extLst>
          </p:cNvPr>
          <p:cNvCxnSpPr>
            <a:cxnSpLocks/>
            <a:stCxn id="5" idx="1"/>
            <a:endCxn id="45" idx="5"/>
          </p:cNvCxnSpPr>
          <p:nvPr/>
        </p:nvCxnSpPr>
        <p:spPr>
          <a:xfrm rot="10800000">
            <a:off x="6096346" y="5015678"/>
            <a:ext cx="1228236" cy="10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CE5D495-1483-4CE4-BFC8-316D718EE6BB}"/>
              </a:ext>
            </a:extLst>
          </p:cNvPr>
          <p:cNvSpPr/>
          <p:nvPr/>
        </p:nvSpPr>
        <p:spPr>
          <a:xfrm>
            <a:off x="7324582" y="3929564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Plate Solving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24E61FD-E398-48A4-8A41-437B623DC7A4}"/>
              </a:ext>
            </a:extLst>
          </p:cNvPr>
          <p:cNvSpPr/>
          <p:nvPr/>
        </p:nvSpPr>
        <p:spPr>
          <a:xfrm>
            <a:off x="7324582" y="4805301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Catalog Searching</a:t>
            </a:r>
            <a:endParaRPr lang="en-US" sz="12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DA6B885-2A37-4915-9D86-07755F6B1855}"/>
              </a:ext>
            </a:extLst>
          </p:cNvPr>
          <p:cNvSpPr/>
          <p:nvPr/>
        </p:nvSpPr>
        <p:spPr>
          <a:xfrm>
            <a:off x="7324582" y="3020692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83F7BCF-CC86-436A-8A70-92925E2A15CF}"/>
              </a:ext>
            </a:extLst>
          </p:cNvPr>
          <p:cNvSpPr/>
          <p:nvPr/>
        </p:nvSpPr>
        <p:spPr>
          <a:xfrm>
            <a:off x="1279685" y="2193596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Manager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B5D4941-0B8A-47A9-A454-1AA5D3111CB8}"/>
              </a:ext>
            </a:extLst>
          </p:cNvPr>
          <p:cNvSpPr/>
          <p:nvPr/>
        </p:nvSpPr>
        <p:spPr>
          <a:xfrm>
            <a:off x="4432440" y="3948288"/>
            <a:ext cx="1848784" cy="379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Light Source Inventory</a:t>
            </a: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2AA4C8AF-A30C-493E-8BC9-A2CC91BC9FC7}"/>
              </a:ext>
            </a:extLst>
          </p:cNvPr>
          <p:cNvSpPr/>
          <p:nvPr/>
        </p:nvSpPr>
        <p:spPr>
          <a:xfrm>
            <a:off x="4432440" y="4826154"/>
            <a:ext cx="1848784" cy="379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 Inventory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BB5236F-37FB-47FD-B5C6-E04BA38A90F7}"/>
              </a:ext>
            </a:extLst>
          </p:cNvPr>
          <p:cNvSpPr/>
          <p:nvPr/>
        </p:nvSpPr>
        <p:spPr>
          <a:xfrm>
            <a:off x="1279685" y="5248416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Photometry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CB5BA19-B179-4DFE-925F-C4B715EC562E}"/>
              </a:ext>
            </a:extLst>
          </p:cNvPr>
          <p:cNvCxnSpPr>
            <a:cxnSpLocks/>
            <a:stCxn id="45" idx="4"/>
            <a:endCxn id="51" idx="3"/>
          </p:cNvCxnSpPr>
          <p:nvPr/>
        </p:nvCxnSpPr>
        <p:spPr>
          <a:xfrm rot="5400000">
            <a:off x="4220970" y="4336095"/>
            <a:ext cx="266756" cy="2004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D460F8-4EEB-4136-AC58-5D9F9982C99B}"/>
              </a:ext>
            </a:extLst>
          </p:cNvPr>
          <p:cNvCxnSpPr>
            <a:cxnSpLocks/>
            <a:stCxn id="51" idx="2"/>
            <a:endCxn id="82" idx="1"/>
          </p:cNvCxnSpPr>
          <p:nvPr/>
        </p:nvCxnSpPr>
        <p:spPr>
          <a:xfrm rot="16200000" flipH="1">
            <a:off x="2228176" y="5783095"/>
            <a:ext cx="473797" cy="29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Stored Data 76">
            <a:extLst>
              <a:ext uri="{FF2B5EF4-FFF2-40B4-BE49-F238E27FC236}">
                <a16:creationId xmlns:a16="http://schemas.microsoft.com/office/drawing/2014/main" id="{4CC70286-8925-492E-87DC-BF72131D6FD8}"/>
              </a:ext>
            </a:extLst>
          </p:cNvPr>
          <p:cNvSpPr/>
          <p:nvPr/>
        </p:nvSpPr>
        <p:spPr>
          <a:xfrm>
            <a:off x="4432440" y="305522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Bank</a:t>
            </a:r>
          </a:p>
        </p:txBody>
      </p:sp>
      <p:sp>
        <p:nvSpPr>
          <p:cNvPr id="82" name="Flowchart: Stored Data 81">
            <a:extLst>
              <a:ext uri="{FF2B5EF4-FFF2-40B4-BE49-F238E27FC236}">
                <a16:creationId xmlns:a16="http://schemas.microsoft.com/office/drawing/2014/main" id="{900455EB-CE88-4323-94E2-A689237745BE}"/>
              </a:ext>
            </a:extLst>
          </p:cNvPr>
          <p:cNvSpPr/>
          <p:nvPr/>
        </p:nvSpPr>
        <p:spPr>
          <a:xfrm>
            <a:off x="2614374" y="5945753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Calibrated Magnitudes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E9EA63F4-42A3-4ABC-9557-93D01A0C61F1}"/>
              </a:ext>
            </a:extLst>
          </p:cNvPr>
          <p:cNvSpPr/>
          <p:nvPr/>
        </p:nvSpPr>
        <p:spPr>
          <a:xfrm>
            <a:off x="4432439" y="218529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List (XML)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3306380-141B-445D-9546-FD828DD418FC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rot="10800000" flipV="1">
            <a:off x="3351865" y="2408833"/>
            <a:ext cx="1080575" cy="8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924642EC-FFC0-4D9A-96A0-4AE49963F9EF}"/>
              </a:ext>
            </a:extLst>
          </p:cNvPr>
          <p:cNvSpPr/>
          <p:nvPr/>
        </p:nvSpPr>
        <p:spPr>
          <a:xfrm>
            <a:off x="1279683" y="1191272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CSV</a:t>
            </a:r>
          </a:p>
        </p:txBody>
      </p:sp>
      <p:sp>
        <p:nvSpPr>
          <p:cNvPr id="109" name="Flowchart: Stored Data 108">
            <a:extLst>
              <a:ext uri="{FF2B5EF4-FFF2-40B4-BE49-F238E27FC236}">
                <a16:creationId xmlns:a16="http://schemas.microsoft.com/office/drawing/2014/main" id="{7CB429C7-C7F2-4404-B7AF-7AE210C8C020}"/>
              </a:ext>
            </a:extLst>
          </p:cNvPr>
          <p:cNvSpPr/>
          <p:nvPr/>
        </p:nvSpPr>
        <p:spPr>
          <a:xfrm>
            <a:off x="4445917" y="119127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List (CSV)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A9952D8-1011-4108-9167-EF71DE27F754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rot="10800000">
            <a:off x="3351863" y="1414813"/>
            <a:ext cx="10940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DA1C677-0BF0-421A-B53D-C525EC93BFEE}"/>
              </a:ext>
            </a:extLst>
          </p:cNvPr>
          <p:cNvCxnSpPr>
            <a:cxnSpLocks/>
            <a:stCxn id="108" idx="2"/>
            <a:endCxn id="90" idx="0"/>
          </p:cNvCxnSpPr>
          <p:nvPr/>
        </p:nvCxnSpPr>
        <p:spPr>
          <a:xfrm rot="16200000" flipH="1">
            <a:off x="3562833" y="391293"/>
            <a:ext cx="546939" cy="3041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833A953E-1613-4028-AC7D-636D1E79DB7C}"/>
              </a:ext>
            </a:extLst>
          </p:cNvPr>
          <p:cNvSpPr/>
          <p:nvPr/>
        </p:nvSpPr>
        <p:spPr>
          <a:xfrm>
            <a:off x="7180986" y="1131636"/>
            <a:ext cx="1660282" cy="577968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Variable List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8689B2C-4017-4B9C-BC31-D3F9AD86D614}"/>
              </a:ext>
            </a:extLst>
          </p:cNvPr>
          <p:cNvCxnSpPr>
            <a:cxnSpLocks/>
            <a:stCxn id="145" idx="1"/>
            <a:endCxn id="109" idx="3"/>
          </p:cNvCxnSpPr>
          <p:nvPr/>
        </p:nvCxnSpPr>
        <p:spPr>
          <a:xfrm rot="10800000">
            <a:off x="5986570" y="1414814"/>
            <a:ext cx="1194416" cy="5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AFA41AB-AADC-4238-8860-0B2169C4F7D7}"/>
              </a:ext>
            </a:extLst>
          </p:cNvPr>
          <p:cNvCxnSpPr>
            <a:stCxn id="25" idx="3"/>
            <a:endCxn id="51" idx="0"/>
          </p:cNvCxnSpPr>
          <p:nvPr/>
        </p:nvCxnSpPr>
        <p:spPr>
          <a:xfrm rot="5400000">
            <a:off x="3283325" y="3359786"/>
            <a:ext cx="921081" cy="2856179"/>
          </a:xfrm>
          <a:prstGeom prst="bentConnector3">
            <a:avLst>
              <a:gd name="adj1" fmla="val 2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1ABE82-4716-4BD3-8582-F04A21811EA4}"/>
              </a:ext>
            </a:extLst>
          </p:cNvPr>
          <p:cNvSpPr txBox="1"/>
          <p:nvPr/>
        </p:nvSpPr>
        <p:spPr>
          <a:xfrm>
            <a:off x="650518" y="73523"/>
            <a:ext cx="309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Process Structure</a:t>
            </a:r>
            <a:endParaRPr lang="en-US" sz="1600" dirty="0"/>
          </a:p>
        </p:txBody>
      </p:sp>
      <p:pic>
        <p:nvPicPr>
          <p:cNvPr id="177" name="Picture 176" descr="A picture containing text, building, outdoor&#10;&#10;Description automatically generated">
            <a:extLst>
              <a:ext uri="{FF2B5EF4-FFF2-40B4-BE49-F238E27FC236}">
                <a16:creationId xmlns:a16="http://schemas.microsoft.com/office/drawing/2014/main" id="{86FD5658-C071-4A25-81E5-AE84AF3F3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85" y="3461813"/>
            <a:ext cx="1518257" cy="120115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AF4473-F750-4A42-BEF5-354133253E9D}"/>
              </a:ext>
            </a:extLst>
          </p:cNvPr>
          <p:cNvCxnSpPr>
            <a:cxnSpLocks/>
            <a:stCxn id="6" idx="3"/>
            <a:endCxn id="177" idx="1"/>
          </p:cNvCxnSpPr>
          <p:nvPr/>
        </p:nvCxnSpPr>
        <p:spPr>
          <a:xfrm>
            <a:off x="9743407" y="3241253"/>
            <a:ext cx="534978" cy="821137"/>
          </a:xfrm>
          <a:prstGeom prst="bentConnector3">
            <a:avLst>
              <a:gd name="adj1" fmla="val 76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37744AAB-2760-4C80-A430-8500417782AC}"/>
              </a:ext>
            </a:extLst>
          </p:cNvPr>
          <p:cNvSpPr/>
          <p:nvPr/>
        </p:nvSpPr>
        <p:spPr>
          <a:xfrm>
            <a:off x="5052985" y="5945753"/>
            <a:ext cx="1228237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C90BE2-F232-4DA2-8FF4-6A7BC7001432}"/>
              </a:ext>
            </a:extLst>
          </p:cNvPr>
          <p:cNvCxnSpPr>
            <a:stCxn id="82" idx="3"/>
            <a:endCxn id="40" idx="1"/>
          </p:cNvCxnSpPr>
          <p:nvPr/>
        </p:nvCxnSpPr>
        <p:spPr>
          <a:xfrm>
            <a:off x="4155027" y="6169294"/>
            <a:ext cx="8979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DD52A60-7557-4636-BBF0-EF51193AA581}"/>
              </a:ext>
            </a:extLst>
          </p:cNvPr>
          <p:cNvSpPr/>
          <p:nvPr/>
        </p:nvSpPr>
        <p:spPr>
          <a:xfrm>
            <a:off x="1479821" y="2999843"/>
            <a:ext cx="1660282" cy="577968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Reduction Libraries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71870EA-D422-4BCC-8C14-C45FFD6D5721}"/>
              </a:ext>
            </a:extLst>
          </p:cNvPr>
          <p:cNvCxnSpPr>
            <a:cxnSpLocks/>
            <a:stCxn id="41" idx="0"/>
            <a:endCxn id="6" idx="0"/>
          </p:cNvCxnSpPr>
          <p:nvPr/>
        </p:nvCxnSpPr>
        <p:spPr>
          <a:xfrm rot="16200000" flipH="1">
            <a:off x="5411553" y="-101749"/>
            <a:ext cx="20849" cy="6224033"/>
          </a:xfrm>
          <a:prstGeom prst="bentConnector3">
            <a:avLst>
              <a:gd name="adj1" fmla="val -813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ADF937E-4D3D-4F0A-AD50-745FB54A4907}"/>
              </a:ext>
            </a:extLst>
          </p:cNvPr>
          <p:cNvSpPr/>
          <p:nvPr/>
        </p:nvSpPr>
        <p:spPr>
          <a:xfrm>
            <a:off x="7866735" y="359715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&lt;date&gt;.log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FD84E4E-C4EF-4B7B-BCC8-24910AAD53F8}"/>
              </a:ext>
            </a:extLst>
          </p:cNvPr>
          <p:cNvSpPr/>
          <p:nvPr/>
        </p:nvSpPr>
        <p:spPr>
          <a:xfrm>
            <a:off x="7862355" y="1784368"/>
            <a:ext cx="1222135" cy="109508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Starchive.xml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F5149CAB-A4C2-4CBA-867F-C6934E794673}"/>
              </a:ext>
            </a:extLst>
          </p:cNvPr>
          <p:cNvSpPr/>
          <p:nvPr/>
        </p:nvSpPr>
        <p:spPr>
          <a:xfrm>
            <a:off x="5376259" y="1840795"/>
            <a:ext cx="1377821" cy="1015009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Starchive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082A597D-D6A7-4D7F-807E-45FA8922BA62}"/>
              </a:ext>
            </a:extLst>
          </p:cNvPr>
          <p:cNvSpPr/>
          <p:nvPr/>
        </p:nvSpPr>
        <p:spPr>
          <a:xfrm>
            <a:off x="5376259" y="587228"/>
            <a:ext cx="1377821" cy="995117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44DDE94-EF88-46F5-B787-C87990C1D260}"/>
              </a:ext>
            </a:extLst>
          </p:cNvPr>
          <p:cNvSpPr/>
          <p:nvPr/>
        </p:nvSpPr>
        <p:spPr>
          <a:xfrm>
            <a:off x="5376258" y="5339862"/>
            <a:ext cx="1377822" cy="1205379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VariableList.xml</a:t>
            </a:r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2134358C-564B-420B-9536-18A7981CED36}"/>
              </a:ext>
            </a:extLst>
          </p:cNvPr>
          <p:cNvSpPr/>
          <p:nvPr/>
        </p:nvSpPr>
        <p:spPr>
          <a:xfrm>
            <a:off x="5376259" y="3968332"/>
            <a:ext cx="1377821" cy="1015009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Bank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8C7E041-0520-4198-BABA-40A3BCCBB3B5}"/>
              </a:ext>
            </a:extLst>
          </p:cNvPr>
          <p:cNvSpPr/>
          <p:nvPr/>
        </p:nvSpPr>
        <p:spPr>
          <a:xfrm>
            <a:off x="9895036" y="5312409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0A89EF8F-363D-4F72-B802-E1BD3D70E7FE}"/>
              </a:ext>
            </a:extLst>
          </p:cNvPr>
          <p:cNvSpPr/>
          <p:nvPr/>
        </p:nvSpPr>
        <p:spPr>
          <a:xfrm>
            <a:off x="7862355" y="5494364"/>
            <a:ext cx="1309718" cy="972404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&lt;target name&gt;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9B9FAB01-7858-4D3C-9492-F088086F3AB0}"/>
              </a:ext>
            </a:extLst>
          </p:cNvPr>
          <p:cNvSpPr/>
          <p:nvPr/>
        </p:nvSpPr>
        <p:spPr>
          <a:xfrm>
            <a:off x="7862355" y="3120212"/>
            <a:ext cx="1309718" cy="917636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&lt;target name&gt;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DB7F2A34-F175-4A45-A9EC-A1B962CEC36B}"/>
              </a:ext>
            </a:extLst>
          </p:cNvPr>
          <p:cNvSpPr/>
          <p:nvPr/>
        </p:nvSpPr>
        <p:spPr>
          <a:xfrm>
            <a:off x="9895036" y="3120212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0D0BE9-673E-4EB3-906A-64E4ED3D57A1}"/>
              </a:ext>
            </a:extLst>
          </p:cNvPr>
          <p:cNvCxnSpPr>
            <a:cxnSpLocks/>
            <a:stCxn id="94" idx="3"/>
            <a:endCxn id="11" idx="1"/>
          </p:cNvCxnSpPr>
          <p:nvPr/>
        </p:nvCxnSpPr>
        <p:spPr>
          <a:xfrm>
            <a:off x="4098024" y="4119267"/>
            <a:ext cx="1278234" cy="18232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399D08-C45C-4134-9F64-AA878A7CB198}"/>
              </a:ext>
            </a:extLst>
          </p:cNvPr>
          <p:cNvCxnSpPr>
            <a:cxnSpLocks/>
            <a:stCxn id="70" idx="3"/>
            <a:endCxn id="41" idx="1"/>
          </p:cNvCxnSpPr>
          <p:nvPr/>
        </p:nvCxnSpPr>
        <p:spPr>
          <a:xfrm flipV="1">
            <a:off x="1853249" y="1313994"/>
            <a:ext cx="880496" cy="1858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8C441-8635-415D-A118-64A40C1D5498}"/>
              </a:ext>
            </a:extLst>
          </p:cNvPr>
          <p:cNvCxnSpPr>
            <a:cxnSpLocks/>
            <a:stCxn id="94" idx="3"/>
            <a:endCxn id="9" idx="1"/>
          </p:cNvCxnSpPr>
          <p:nvPr/>
        </p:nvCxnSpPr>
        <p:spPr>
          <a:xfrm flipV="1">
            <a:off x="4098024" y="2348300"/>
            <a:ext cx="1278235" cy="17709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D882A-DD3C-4F23-8719-21D1622A9D25}"/>
              </a:ext>
            </a:extLst>
          </p:cNvPr>
          <p:cNvCxnSpPr>
            <a:cxnSpLocks/>
            <a:stCxn id="94" idx="3"/>
            <a:endCxn id="10" idx="1"/>
          </p:cNvCxnSpPr>
          <p:nvPr/>
        </p:nvCxnSpPr>
        <p:spPr>
          <a:xfrm flipV="1">
            <a:off x="4098024" y="1084787"/>
            <a:ext cx="1278235" cy="303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8DBD36-D489-47CC-85FD-3A2381D79A6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754080" y="4475837"/>
            <a:ext cx="1108275" cy="1504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98DD50-5541-4002-A29A-E1E7D363A892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6754080" y="3579030"/>
            <a:ext cx="1108275" cy="8968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E29418-BF5D-4B51-A278-17A0FD130D5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754080" y="2331909"/>
            <a:ext cx="1108275" cy="16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5AB4AD9-C2AE-4199-8B46-B9B60163C06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54080" y="959332"/>
            <a:ext cx="1112655" cy="1254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EABAC8-DD03-4F68-8EF3-497BA27EC9A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9172073" y="5912026"/>
            <a:ext cx="722963" cy="68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6386FE8-2029-416B-B1F6-7FF393CC06B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172073" y="3579030"/>
            <a:ext cx="722963" cy="140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5F8B6B7E-365A-4B1E-87AB-BE07EE975115}"/>
              </a:ext>
            </a:extLst>
          </p:cNvPr>
          <p:cNvSpPr/>
          <p:nvPr/>
        </p:nvSpPr>
        <p:spPr>
          <a:xfrm>
            <a:off x="475428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VariScan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142BBD8B-5BB6-4B3C-9250-B6B30B06DDB5}"/>
              </a:ext>
            </a:extLst>
          </p:cNvPr>
          <p:cNvSpPr/>
          <p:nvPr/>
        </p:nvSpPr>
        <p:spPr>
          <a:xfrm>
            <a:off x="2733745" y="711304"/>
            <a:ext cx="1569364" cy="1205379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Configuration.xml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E30D64-18F9-4CB7-9628-094268EC20DA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1853249" y="3172288"/>
            <a:ext cx="866954" cy="946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ard 93">
            <a:extLst>
              <a:ext uri="{FF2B5EF4-FFF2-40B4-BE49-F238E27FC236}">
                <a16:creationId xmlns:a16="http://schemas.microsoft.com/office/drawing/2014/main" id="{4AFC93D8-5690-4B25-9E9A-ABF45027B98D}"/>
              </a:ext>
            </a:extLst>
          </p:cNvPr>
          <p:cNvSpPr/>
          <p:nvPr/>
        </p:nvSpPr>
        <p:spPr>
          <a:xfrm>
            <a:off x="2720203" y="3571726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&lt;Collection&gt;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A0FF3A-E7E3-467F-B4B5-BA95CF71D187}"/>
              </a:ext>
            </a:extLst>
          </p:cNvPr>
          <p:cNvCxnSpPr>
            <a:cxnSpLocks/>
            <a:stCxn id="12" idx="1"/>
            <a:endCxn id="94" idx="3"/>
          </p:cNvCxnSpPr>
          <p:nvPr/>
        </p:nvCxnSpPr>
        <p:spPr>
          <a:xfrm rot="10800000">
            <a:off x="4098025" y="4119267"/>
            <a:ext cx="1278235" cy="3565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2975DAD-E45F-4606-A0F6-C205C054E431}"/>
              </a:ext>
            </a:extLst>
          </p:cNvPr>
          <p:cNvCxnSpPr>
            <a:cxnSpLocks/>
            <a:stCxn id="131" idx="1"/>
            <a:endCxn id="70" idx="3"/>
          </p:cNvCxnSpPr>
          <p:nvPr/>
        </p:nvCxnSpPr>
        <p:spPr>
          <a:xfrm rot="10800000">
            <a:off x="1853250" y="3172288"/>
            <a:ext cx="832901" cy="26876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ard 130">
            <a:extLst>
              <a:ext uri="{FF2B5EF4-FFF2-40B4-BE49-F238E27FC236}">
                <a16:creationId xmlns:a16="http://schemas.microsoft.com/office/drawing/2014/main" id="{173CA324-14B1-4142-8F9F-A1CDA8BEDE51}"/>
              </a:ext>
            </a:extLst>
          </p:cNvPr>
          <p:cNvSpPr/>
          <p:nvPr/>
        </p:nvSpPr>
        <p:spPr>
          <a:xfrm>
            <a:off x="2686150" y="5312409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&lt;Collection&gt;</a:t>
            </a:r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CF03A5EE-C6EA-48CB-AB2D-E01E6DEE1714}"/>
              </a:ext>
            </a:extLst>
          </p:cNvPr>
          <p:cNvSpPr/>
          <p:nvPr/>
        </p:nvSpPr>
        <p:spPr>
          <a:xfrm>
            <a:off x="2746003" y="2120074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CalLib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FD89F53-62EE-42FB-A42A-1C7BB1A2519A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 flipV="1">
            <a:off x="1853249" y="2667615"/>
            <a:ext cx="892754" cy="5046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9F72A03-4EDF-4882-A0DB-26258F76D100}"/>
              </a:ext>
            </a:extLst>
          </p:cNvPr>
          <p:cNvSpPr/>
          <p:nvPr/>
        </p:nvSpPr>
        <p:spPr>
          <a:xfrm>
            <a:off x="3369228" y="4772578"/>
            <a:ext cx="45719" cy="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666101-68D6-40B9-BB0F-33958F1A001E}"/>
              </a:ext>
            </a:extLst>
          </p:cNvPr>
          <p:cNvSpPr/>
          <p:nvPr/>
        </p:nvSpPr>
        <p:spPr>
          <a:xfrm>
            <a:off x="3363394" y="49438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4343ED-EF02-4DF1-86E3-94C1215FB70A}"/>
              </a:ext>
            </a:extLst>
          </p:cNvPr>
          <p:cNvSpPr/>
          <p:nvPr/>
        </p:nvSpPr>
        <p:spPr>
          <a:xfrm>
            <a:off x="3370229" y="51373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A5F5F3-6131-46EC-A7AD-BA2FDE6C7823}"/>
              </a:ext>
            </a:extLst>
          </p:cNvPr>
          <p:cNvSpPr/>
          <p:nvPr/>
        </p:nvSpPr>
        <p:spPr>
          <a:xfrm>
            <a:off x="8490937" y="4536833"/>
            <a:ext cx="45719" cy="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460CCA-569D-451F-9F53-33844E028878}"/>
              </a:ext>
            </a:extLst>
          </p:cNvPr>
          <p:cNvSpPr/>
          <p:nvPr/>
        </p:nvSpPr>
        <p:spPr>
          <a:xfrm>
            <a:off x="8485103" y="47081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6AD80B0-0A58-43A3-9773-B8564B6B093A}"/>
              </a:ext>
            </a:extLst>
          </p:cNvPr>
          <p:cNvSpPr/>
          <p:nvPr/>
        </p:nvSpPr>
        <p:spPr>
          <a:xfrm>
            <a:off x="8491938" y="4901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4BC26929-3270-449A-93CF-005545E07D3E}"/>
              </a:ext>
            </a:extLst>
          </p:cNvPr>
          <p:cNvSpPr/>
          <p:nvPr/>
        </p:nvSpPr>
        <p:spPr>
          <a:xfrm>
            <a:off x="5442142" y="2429391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ADF937E-4D3D-4F0A-AD50-745FB54A4907}"/>
              </a:ext>
            </a:extLst>
          </p:cNvPr>
          <p:cNvSpPr/>
          <p:nvPr/>
        </p:nvSpPr>
        <p:spPr>
          <a:xfrm>
            <a:off x="4687348" y="682616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T&lt;temp&gt;.fit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FD84E4E-C4EF-4B7B-BCC8-24910AAD53F8}"/>
              </a:ext>
            </a:extLst>
          </p:cNvPr>
          <p:cNvSpPr/>
          <p:nvPr/>
        </p:nvSpPr>
        <p:spPr>
          <a:xfrm>
            <a:off x="7455547" y="338563"/>
            <a:ext cx="1222135" cy="109508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Starchive.xml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44DDE94-EF88-46F5-B787-C87990C1D260}"/>
              </a:ext>
            </a:extLst>
          </p:cNvPr>
          <p:cNvSpPr/>
          <p:nvPr/>
        </p:nvSpPr>
        <p:spPr>
          <a:xfrm>
            <a:off x="5407089" y="5080441"/>
            <a:ext cx="1377822" cy="1205379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8C7E041-0520-4198-BABA-40A3BCCBB3B5}"/>
              </a:ext>
            </a:extLst>
          </p:cNvPr>
          <p:cNvSpPr/>
          <p:nvPr/>
        </p:nvSpPr>
        <p:spPr>
          <a:xfrm>
            <a:off x="9895036" y="5312409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0A89EF8F-363D-4F72-B802-E1BD3D70E7FE}"/>
              </a:ext>
            </a:extLst>
          </p:cNvPr>
          <p:cNvSpPr/>
          <p:nvPr/>
        </p:nvSpPr>
        <p:spPr>
          <a:xfrm>
            <a:off x="7862355" y="5494364"/>
            <a:ext cx="1309718" cy="972404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DB7F2A34-F175-4A45-A9EC-A1B962CEC36B}"/>
              </a:ext>
            </a:extLst>
          </p:cNvPr>
          <p:cNvSpPr/>
          <p:nvPr/>
        </p:nvSpPr>
        <p:spPr>
          <a:xfrm>
            <a:off x="8447698" y="2572670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0D0BE9-673E-4EB3-906A-64E4ED3D57A1}"/>
              </a:ext>
            </a:extLst>
          </p:cNvPr>
          <p:cNvCxnSpPr>
            <a:cxnSpLocks/>
            <a:stCxn id="131" idx="3"/>
            <a:endCxn id="11" idx="1"/>
          </p:cNvCxnSpPr>
          <p:nvPr/>
        </p:nvCxnSpPr>
        <p:spPr>
          <a:xfrm>
            <a:off x="4109230" y="5114891"/>
            <a:ext cx="1297859" cy="568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399D08-C45C-4134-9F64-AA878A7CB19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853249" y="1313994"/>
            <a:ext cx="880496" cy="1858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8C441-8635-415D-A118-64A40C1D5498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109232" y="3144021"/>
            <a:ext cx="1005509" cy="282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8DBD36-D489-47CC-85FD-3A2381D79A6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54080" y="4475837"/>
            <a:ext cx="1108275" cy="1504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E29418-BF5D-4B51-A278-17A0FD130D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47272" y="886104"/>
            <a:ext cx="1108275" cy="16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EABAC8-DD03-4F68-8EF3-497BA27EC9A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9172073" y="5912026"/>
            <a:ext cx="722963" cy="68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5F8B6B7E-365A-4B1E-87AB-BE07EE975115}"/>
              </a:ext>
            </a:extLst>
          </p:cNvPr>
          <p:cNvSpPr/>
          <p:nvPr/>
        </p:nvSpPr>
        <p:spPr>
          <a:xfrm>
            <a:off x="475428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CalLib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E30D64-18F9-4CB7-9628-094268EC20DA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1853249" y="3172288"/>
            <a:ext cx="87816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ard 93">
            <a:extLst>
              <a:ext uri="{FF2B5EF4-FFF2-40B4-BE49-F238E27FC236}">
                <a16:creationId xmlns:a16="http://schemas.microsoft.com/office/drawing/2014/main" id="{4AFC93D8-5690-4B25-9E9A-ABF45027B98D}"/>
              </a:ext>
            </a:extLst>
          </p:cNvPr>
          <p:cNvSpPr/>
          <p:nvPr/>
        </p:nvSpPr>
        <p:spPr>
          <a:xfrm>
            <a:off x="2731411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Darks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A0FF3A-E7E3-467F-B4B5-BA95CF71D187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rot="10800000" flipV="1">
            <a:off x="4133212" y="1282232"/>
            <a:ext cx="55413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2975DAD-E45F-4606-A0F6-C205C054E431}"/>
              </a:ext>
            </a:extLst>
          </p:cNvPr>
          <p:cNvCxnSpPr>
            <a:cxnSpLocks/>
            <a:stCxn id="131" idx="1"/>
            <a:endCxn id="70" idx="3"/>
          </p:cNvCxnSpPr>
          <p:nvPr/>
        </p:nvCxnSpPr>
        <p:spPr>
          <a:xfrm rot="10800000">
            <a:off x="1853249" y="3172289"/>
            <a:ext cx="878160" cy="19426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ard 130">
            <a:extLst>
              <a:ext uri="{FF2B5EF4-FFF2-40B4-BE49-F238E27FC236}">
                <a16:creationId xmlns:a16="http://schemas.microsoft.com/office/drawing/2014/main" id="{173CA324-14B1-4142-8F9F-A1CDA8BEDE51}"/>
              </a:ext>
            </a:extLst>
          </p:cNvPr>
          <p:cNvSpPr/>
          <p:nvPr/>
        </p:nvSpPr>
        <p:spPr>
          <a:xfrm>
            <a:off x="2731409" y="4567350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Flats</a:t>
            </a:r>
          </a:p>
        </p:txBody>
      </p: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E8A26D19-0E78-4517-90ED-E45FF1C76449}"/>
              </a:ext>
            </a:extLst>
          </p:cNvPr>
          <p:cNvSpPr/>
          <p:nvPr/>
        </p:nvSpPr>
        <p:spPr>
          <a:xfrm>
            <a:off x="5201914" y="2533550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506675E6-68ED-4066-B55F-53E0BCA1AE73}"/>
              </a:ext>
            </a:extLst>
          </p:cNvPr>
          <p:cNvSpPr/>
          <p:nvPr/>
        </p:nvSpPr>
        <p:spPr>
          <a:xfrm>
            <a:off x="2755390" y="734693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D8C0B8B3-57C6-460D-B4C2-0926AFE38557}"/>
              </a:ext>
            </a:extLst>
          </p:cNvPr>
          <p:cNvSpPr/>
          <p:nvPr/>
        </p:nvSpPr>
        <p:spPr>
          <a:xfrm>
            <a:off x="9092867" y="438329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T&lt;temp&gt;.E&lt;sec&gt;.fit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9B9FAB01-7858-4D3C-9492-F088086F3AB0}"/>
              </a:ext>
            </a:extLst>
          </p:cNvPr>
          <p:cNvSpPr/>
          <p:nvPr/>
        </p:nvSpPr>
        <p:spPr>
          <a:xfrm>
            <a:off x="4969451" y="2624747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6386FE8-2029-416B-B1F6-7FF393CC06B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347272" y="3172287"/>
            <a:ext cx="210042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817F1EB-95DE-46B6-B152-29C0D1E067EF}"/>
              </a:ext>
            </a:extLst>
          </p:cNvPr>
          <p:cNvSpPr/>
          <p:nvPr/>
        </p:nvSpPr>
        <p:spPr>
          <a:xfrm>
            <a:off x="9304803" y="1115735"/>
            <a:ext cx="886408" cy="914400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Fits Image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1E8D24F-81A2-4F1C-909C-DA8CDAA4DF1A}"/>
              </a:ext>
            </a:extLst>
          </p:cNvPr>
          <p:cNvSpPr/>
          <p:nvPr/>
        </p:nvSpPr>
        <p:spPr>
          <a:xfrm>
            <a:off x="9043332" y="2342836"/>
            <a:ext cx="1409351" cy="5536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Solution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0E36A282-AAFF-4A65-B5FF-608B7E1164C1}"/>
              </a:ext>
            </a:extLst>
          </p:cNvPr>
          <p:cNvSpPr/>
          <p:nvPr/>
        </p:nvSpPr>
        <p:spPr>
          <a:xfrm>
            <a:off x="4890782" y="1904300"/>
            <a:ext cx="2020362" cy="55367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Qualities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AB80C10-C27E-44F8-98BA-1BAA58C79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61431" y="2156258"/>
            <a:ext cx="3731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CD4B5979-351B-4023-9888-37C292F6F66A}"/>
              </a:ext>
            </a:extLst>
          </p:cNvPr>
          <p:cNvSpPr/>
          <p:nvPr/>
        </p:nvSpPr>
        <p:spPr>
          <a:xfrm>
            <a:off x="4890782" y="2643111"/>
            <a:ext cx="2020362" cy="55367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Coordinates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BFD5D0-12AB-467F-B690-C83E1E08EA7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6574418" y="2181137"/>
            <a:ext cx="2468915" cy="438536"/>
          </a:xfrm>
          <a:prstGeom prst="bentConnector3">
            <a:avLst>
              <a:gd name="adj1" fmla="val 1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8D77EC-B789-4AD5-AA4B-C3FDFB1CA4B6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6574418" y="2619672"/>
            <a:ext cx="2468915" cy="300275"/>
          </a:xfrm>
          <a:prstGeom prst="bentConnector3">
            <a:avLst>
              <a:gd name="adj1" fmla="val 1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D7DEB21-EDE5-4F57-9003-F576B5E11244}"/>
              </a:ext>
            </a:extLst>
          </p:cNvPr>
          <p:cNvSpPr/>
          <p:nvPr/>
        </p:nvSpPr>
        <p:spPr>
          <a:xfrm>
            <a:off x="9043332" y="3694451"/>
            <a:ext cx="1409351" cy="5536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Search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53B992-6B55-440F-8CF9-76379D5A3D18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7575652" y="1522094"/>
            <a:ext cx="497667" cy="384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7A7CD22-BCC0-4A5A-9103-D4D67F9D93F7}"/>
              </a:ext>
            </a:extLst>
          </p:cNvPr>
          <p:cNvSpPr/>
          <p:nvPr/>
        </p:nvSpPr>
        <p:spPr>
          <a:xfrm>
            <a:off x="2055303" y="3389574"/>
            <a:ext cx="1973645" cy="116957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Qualification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6F614FE-40D6-48BC-9582-47C4C3C2C89A}"/>
              </a:ext>
            </a:extLst>
          </p:cNvPr>
          <p:cNvCxnSpPr>
            <a:cxnSpLocks/>
            <a:stCxn id="4" idx="1"/>
            <a:endCxn id="27" idx="0"/>
          </p:cNvCxnSpPr>
          <p:nvPr/>
        </p:nvCxnSpPr>
        <p:spPr>
          <a:xfrm rot="10800000" flipV="1">
            <a:off x="3042126" y="2181136"/>
            <a:ext cx="1848656" cy="1208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BB657E-035A-4377-B6DD-BDBB4DB0EE2D}"/>
              </a:ext>
            </a:extLst>
          </p:cNvPr>
          <p:cNvCxnSpPr>
            <a:cxnSpLocks/>
            <a:stCxn id="20" idx="1"/>
            <a:endCxn id="27" idx="6"/>
          </p:cNvCxnSpPr>
          <p:nvPr/>
        </p:nvCxnSpPr>
        <p:spPr>
          <a:xfrm rot="10800000" flipV="1">
            <a:off x="4028948" y="3971288"/>
            <a:ext cx="5014384" cy="3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Stored Data 42">
            <a:extLst>
              <a:ext uri="{FF2B5EF4-FFF2-40B4-BE49-F238E27FC236}">
                <a16:creationId xmlns:a16="http://schemas.microsoft.com/office/drawing/2014/main" id="{EAE97434-E410-4274-B5A7-4912A9561965}"/>
              </a:ext>
            </a:extLst>
          </p:cNvPr>
          <p:cNvSpPr/>
          <p:nvPr/>
        </p:nvSpPr>
        <p:spPr>
          <a:xfrm>
            <a:off x="4932035" y="779543"/>
            <a:ext cx="1937857" cy="54805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Bank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6402DE-359F-48D3-BFF1-4C1B786A86EA}"/>
              </a:ext>
            </a:extLst>
          </p:cNvPr>
          <p:cNvCxnSpPr>
            <a:cxnSpLocks/>
            <a:stCxn id="43" idx="2"/>
            <a:endCxn id="2" idx="1"/>
          </p:cNvCxnSpPr>
          <p:nvPr/>
        </p:nvCxnSpPr>
        <p:spPr>
          <a:xfrm rot="16200000" flipH="1">
            <a:off x="7480213" y="-251655"/>
            <a:ext cx="245340" cy="3403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8338BE9-067C-4C82-B502-6FE24314A32B}"/>
              </a:ext>
            </a:extLst>
          </p:cNvPr>
          <p:cNvCxnSpPr>
            <a:cxnSpLocks/>
            <a:stCxn id="7" idx="1"/>
            <a:endCxn id="27" idx="7"/>
          </p:cNvCxnSpPr>
          <p:nvPr/>
        </p:nvCxnSpPr>
        <p:spPr>
          <a:xfrm rot="10800000" flipV="1">
            <a:off x="3739914" y="2919948"/>
            <a:ext cx="1150868" cy="640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CB1D9E93-E57D-4B15-A3E4-DBA23D549B4F}"/>
              </a:ext>
            </a:extLst>
          </p:cNvPr>
          <p:cNvSpPr/>
          <p:nvPr/>
        </p:nvSpPr>
        <p:spPr>
          <a:xfrm>
            <a:off x="2055303" y="4760364"/>
            <a:ext cx="1973645" cy="11695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Calibration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31523F-2D3F-42EA-A7C2-1D86C3CF43DA}"/>
              </a:ext>
            </a:extLst>
          </p:cNvPr>
          <p:cNvCxnSpPr>
            <a:cxnSpLocks/>
            <a:stCxn id="27" idx="4"/>
            <a:endCxn id="67" idx="0"/>
          </p:cNvCxnSpPr>
          <p:nvPr/>
        </p:nvCxnSpPr>
        <p:spPr>
          <a:xfrm>
            <a:off x="3042126" y="4559146"/>
            <a:ext cx="0" cy="20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7356D51-2FF8-4D98-9BD5-FF84F62EC922}"/>
              </a:ext>
            </a:extLst>
          </p:cNvPr>
          <p:cNvCxnSpPr>
            <a:cxnSpLocks/>
            <a:stCxn id="67" idx="6"/>
            <a:endCxn id="44" idx="0"/>
          </p:cNvCxnSpPr>
          <p:nvPr/>
        </p:nvCxnSpPr>
        <p:spPr>
          <a:xfrm>
            <a:off x="4028948" y="5345150"/>
            <a:ext cx="1872015" cy="286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4C613646-4135-48EE-92EF-3075A4A1F40B}"/>
              </a:ext>
            </a:extLst>
          </p:cNvPr>
          <p:cNvSpPr/>
          <p:nvPr/>
        </p:nvSpPr>
        <p:spPr>
          <a:xfrm>
            <a:off x="8447717" y="498170"/>
            <a:ext cx="2467630" cy="4243003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TheSkyX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58E268-F311-45C5-9E84-E9FC703A7C93}"/>
              </a:ext>
            </a:extLst>
          </p:cNvPr>
          <p:cNvSpPr/>
          <p:nvPr/>
        </p:nvSpPr>
        <p:spPr>
          <a:xfrm>
            <a:off x="8846827" y="5631230"/>
            <a:ext cx="1669410" cy="5974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57B298-6272-4AB9-BD8A-934D5C01D70B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6574417" y="5929935"/>
            <a:ext cx="22724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tored Data 38">
            <a:extLst>
              <a:ext uri="{FF2B5EF4-FFF2-40B4-BE49-F238E27FC236}">
                <a16:creationId xmlns:a16="http://schemas.microsoft.com/office/drawing/2014/main" id="{EFA15324-19CC-49B8-8ECA-386D1ADE4185}"/>
              </a:ext>
            </a:extLst>
          </p:cNvPr>
          <p:cNvSpPr/>
          <p:nvPr/>
        </p:nvSpPr>
        <p:spPr>
          <a:xfrm>
            <a:off x="4880569" y="1885109"/>
            <a:ext cx="2020362" cy="553673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Qualities</a:t>
            </a:r>
          </a:p>
        </p:txBody>
      </p:sp>
      <p:sp>
        <p:nvSpPr>
          <p:cNvPr id="40" name="Flowchart: Stored Data 39">
            <a:extLst>
              <a:ext uri="{FF2B5EF4-FFF2-40B4-BE49-F238E27FC236}">
                <a16:creationId xmlns:a16="http://schemas.microsoft.com/office/drawing/2014/main" id="{2975EEDA-1FDE-488A-9B1E-683F088A4DD0}"/>
              </a:ext>
            </a:extLst>
          </p:cNvPr>
          <p:cNvSpPr/>
          <p:nvPr/>
        </p:nvSpPr>
        <p:spPr>
          <a:xfrm>
            <a:off x="4880569" y="2623920"/>
            <a:ext cx="2020362" cy="553673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Coordinates</a:t>
            </a:r>
          </a:p>
        </p:txBody>
      </p:sp>
      <p:sp>
        <p:nvSpPr>
          <p:cNvPr id="41" name="Flowchart: Stored Data 40">
            <a:extLst>
              <a:ext uri="{FF2B5EF4-FFF2-40B4-BE49-F238E27FC236}">
                <a16:creationId xmlns:a16="http://schemas.microsoft.com/office/drawing/2014/main" id="{87537248-0B44-48C4-BA8D-434502402203}"/>
              </a:ext>
            </a:extLst>
          </p:cNvPr>
          <p:cNvSpPr/>
          <p:nvPr/>
        </p:nvSpPr>
        <p:spPr>
          <a:xfrm>
            <a:off x="4921822" y="760352"/>
            <a:ext cx="1937857" cy="548052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Bank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3FECBF80-679B-48CD-BB56-60FF6D87D70F}"/>
              </a:ext>
            </a:extLst>
          </p:cNvPr>
          <p:cNvSpPr/>
          <p:nvPr/>
        </p:nvSpPr>
        <p:spPr>
          <a:xfrm>
            <a:off x="2045090" y="4741173"/>
            <a:ext cx="1973645" cy="116957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Calibration</a:t>
            </a:r>
          </a:p>
        </p:txBody>
      </p:sp>
      <p:sp>
        <p:nvSpPr>
          <p:cNvPr id="44" name="Flowchart: Stored Data 43">
            <a:extLst>
              <a:ext uri="{FF2B5EF4-FFF2-40B4-BE49-F238E27FC236}">
                <a16:creationId xmlns:a16="http://schemas.microsoft.com/office/drawing/2014/main" id="{FE1D3457-86C6-4101-B726-A8275618C4CD}"/>
              </a:ext>
            </a:extLst>
          </p:cNvPr>
          <p:cNvSpPr/>
          <p:nvPr/>
        </p:nvSpPr>
        <p:spPr>
          <a:xfrm>
            <a:off x="4890782" y="5631231"/>
            <a:ext cx="2020362" cy="597409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Photometry</a:t>
            </a:r>
          </a:p>
        </p:txBody>
      </p:sp>
    </p:spTree>
    <p:extLst>
      <p:ext uri="{BB962C8B-B14F-4D97-AF65-F5344CB8AC3E}">
        <p14:creationId xmlns:p14="http://schemas.microsoft.com/office/powerpoint/2010/main" val="194108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4</cp:revision>
  <dcterms:created xsi:type="dcterms:W3CDTF">2021-03-10T15:14:15Z</dcterms:created>
  <dcterms:modified xsi:type="dcterms:W3CDTF">2021-06-13T03:17:59Z</dcterms:modified>
</cp:coreProperties>
</file>