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1083E-39BF-411A-973B-3051B774A021}" v="3" dt="2021-04-28T14:27:00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B5C1083E-39BF-411A-973B-3051B774A021}"/>
    <pc:docChg chg="undo custSel addSld modSld">
      <pc:chgData name="Rick McAlister" userId="fad37fcb1da1ebec" providerId="LiveId" clId="{B5C1083E-39BF-411A-973B-3051B774A021}" dt="2021-04-28T15:15:32.056" v="79" actId="1076"/>
      <pc:docMkLst>
        <pc:docMk/>
      </pc:docMkLst>
      <pc:sldChg chg="addSp modSp mod">
        <pc:chgData name="Rick McAlister" userId="fad37fcb1da1ebec" providerId="LiveId" clId="{B5C1083E-39BF-411A-973B-3051B774A021}" dt="2021-04-28T14:51:43.594" v="75" actId="167"/>
        <pc:sldMkLst>
          <pc:docMk/>
          <pc:sldMk cId="2168399988" sldId="256"/>
        </pc:sldMkLst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4" creationId="{07BABCFB-18DF-409E-8686-0DCF8CF0926D}"/>
          </ac:spMkLst>
        </pc:spChg>
        <pc:spChg chg="mod">
          <ac:chgData name="Rick McAlister" userId="fad37fcb1da1ebec" providerId="LiveId" clId="{B5C1083E-39BF-411A-973B-3051B774A021}" dt="2021-04-28T14:26:58.143" v="56" actId="1076"/>
          <ac:spMkLst>
            <pc:docMk/>
            <pc:sldMk cId="2168399988" sldId="256"/>
            <ac:spMk id="5" creationId="{B84A7159-DF70-48AF-A90F-5DE6A89E048B}"/>
          </ac:spMkLst>
        </pc:spChg>
        <pc:spChg chg="mod">
          <ac:chgData name="Rick McAlister" userId="fad37fcb1da1ebec" providerId="LiveId" clId="{B5C1083E-39BF-411A-973B-3051B774A021}" dt="2021-04-28T14:26:58.143" v="56" actId="1076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8" creationId="{5F2ADC18-E36C-4667-91DE-585F86CC7DF3}"/>
          </ac:spMkLst>
        </pc:spChg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9" creationId="{DA8E07AF-FF9E-4332-ABE9-8C25D25D8670}"/>
          </ac:spMkLst>
        </pc:spChg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10" creationId="{423EB3C8-DDFF-48F7-AA6F-5162B4695F58}"/>
          </ac:spMkLst>
        </pc:spChg>
        <pc:spChg chg="mod">
          <ac:chgData name="Rick McAlister" userId="fad37fcb1da1ebec" providerId="LiveId" clId="{B5C1083E-39BF-411A-973B-3051B774A021}" dt="2021-04-28T14:27:58.350" v="60" actId="1076"/>
          <ac:spMkLst>
            <pc:docMk/>
            <pc:sldMk cId="2168399988" sldId="256"/>
            <ac:spMk id="11" creationId="{F61D3046-6FFB-49F7-B0D4-D3A1CE7F6983}"/>
          </ac:spMkLst>
        </pc:spChg>
        <pc:spChg chg="mod ord">
          <ac:chgData name="Rick McAlister" userId="fad37fcb1da1ebec" providerId="LiveId" clId="{B5C1083E-39BF-411A-973B-3051B774A021}" dt="2021-04-28T14:51:43.594" v="75" actId="167"/>
          <ac:spMkLst>
            <pc:docMk/>
            <pc:sldMk cId="2168399988" sldId="256"/>
            <ac:spMk id="12" creationId="{454C3317-54A0-4A97-9DC2-AF6421FE5B42}"/>
          </ac:spMkLst>
        </pc:spChg>
        <pc:spChg chg="mod ord">
          <ac:chgData name="Rick McAlister" userId="fad37fcb1da1ebec" providerId="LiveId" clId="{B5C1083E-39BF-411A-973B-3051B774A021}" dt="2021-04-28T14:51:43.594" v="75" actId="167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B5C1083E-39BF-411A-973B-3051B774A021}" dt="2021-04-28T14:29:04.235" v="68" actId="20577"/>
          <ac:spMkLst>
            <pc:docMk/>
            <pc:sldMk cId="2168399988" sldId="256"/>
            <ac:spMk id="15" creationId="{867E03E8-31CA-470D-BAB7-F11DD786A333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6" creationId="{D2757244-6A90-4F61-A2B7-076D9A53FA53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7" creationId="{A051E575-169B-4FB6-9838-52409E6D5334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8" creationId="{57209702-6A9C-4F7D-A9D8-51EA3358BAE2}"/>
          </ac:spMkLst>
        </pc:spChg>
        <pc:spChg chg="mod">
          <ac:chgData name="Rick McAlister" userId="fad37fcb1da1ebec" providerId="LiveId" clId="{B5C1083E-39BF-411A-973B-3051B774A021}" dt="2021-04-28T14:28:07.238" v="61" actId="14100"/>
          <ac:spMkLst>
            <pc:docMk/>
            <pc:sldMk cId="2168399988" sldId="256"/>
            <ac:spMk id="19" creationId="{BC877815-9D00-4E23-9D90-ECA0CAA8C083}"/>
          </ac:spMkLst>
        </pc:spChg>
        <pc:spChg chg="add mod">
          <ac:chgData name="Rick McAlister" userId="fad37fcb1da1ebec" providerId="LiveId" clId="{B5C1083E-39BF-411A-973B-3051B774A021}" dt="2021-04-28T14:26:51.097" v="54" actId="571"/>
          <ac:spMkLst>
            <pc:docMk/>
            <pc:sldMk cId="2168399988" sldId="256"/>
            <ac:spMk id="36" creationId="{7F455A4C-D0A9-4A7F-88FD-9C3B38D67591}"/>
          </ac:spMkLst>
        </pc:spChg>
        <pc:spChg chg="add mod">
          <ac:chgData name="Rick McAlister" userId="fad37fcb1da1ebec" providerId="LiveId" clId="{B5C1083E-39BF-411A-973B-3051B774A021}" dt="2021-04-28T14:26:51.097" v="54" actId="571"/>
          <ac:spMkLst>
            <pc:docMk/>
            <pc:sldMk cId="2168399988" sldId="256"/>
            <ac:spMk id="37" creationId="{74DA3AFB-DFB6-4A35-A522-F11AF0BA4B6A}"/>
          </ac:spMkLst>
        </pc:spChg>
        <pc:spChg chg="add 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2" creationId="{51C8D325-32C1-450F-82DC-46377341B5EC}"/>
          </ac:spMkLst>
        </pc:spChg>
        <pc:spChg chg="add 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3" creationId="{F112E7D8-CA3F-4099-A4CD-1F2D57049DE4}"/>
          </ac:spMkLst>
        </pc:spChg>
        <pc:spChg chg="add 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4" creationId="{A54C32DD-9C13-467E-8869-47857F13E10F}"/>
          </ac:spMkLst>
        </pc:spChg>
        <pc:spChg chg="mod">
          <ac:chgData name="Rick McAlister" userId="fad37fcb1da1ebec" providerId="LiveId" clId="{B5C1083E-39BF-411A-973B-3051B774A021}" dt="2021-04-28T14:27:35.904" v="59" actId="207"/>
          <ac:spMkLst>
            <pc:docMk/>
            <pc:sldMk cId="2168399988" sldId="256"/>
            <ac:spMk id="45" creationId="{A4EA55F8-82CD-4E56-AC5A-AFEDBF839B1D}"/>
          </ac:spMkLst>
        </pc:spChg>
        <pc:cxnChg chg="mod">
          <ac:chgData name="Rick McAlister" userId="fad37fcb1da1ebec" providerId="LiveId" clId="{B5C1083E-39BF-411A-973B-3051B774A021}" dt="2021-04-28T14:26:58.143" v="56" actId="1076"/>
          <ac:cxnSpMkLst>
            <pc:docMk/>
            <pc:sldMk cId="2168399988" sldId="256"/>
            <ac:cxnSpMk id="21" creationId="{236F8A7D-87B2-415B-9CE4-8D7D448F29F4}"/>
          </ac:cxnSpMkLst>
        </pc:cxnChg>
        <pc:cxnChg chg="mod">
          <ac:chgData name="Rick McAlister" userId="fad37fcb1da1ebec" providerId="LiveId" clId="{B5C1083E-39BF-411A-973B-3051B774A021}" dt="2021-04-28T14:26:58.143" v="56" actId="1076"/>
          <ac:cxnSpMkLst>
            <pc:docMk/>
            <pc:sldMk cId="2168399988" sldId="256"/>
            <ac:cxnSpMk id="23" creationId="{0F3C60FB-82A6-4FFB-8849-24B928563845}"/>
          </ac:cxnSpMkLst>
        </pc:cxnChg>
        <pc:cxnChg chg="mod">
          <ac:chgData name="Rick McAlister" userId="fad37fcb1da1ebec" providerId="LiveId" clId="{B5C1083E-39BF-411A-973B-3051B774A021}" dt="2021-04-28T14:26:41.568" v="52" actId="1076"/>
          <ac:cxnSpMkLst>
            <pc:docMk/>
            <pc:sldMk cId="2168399988" sldId="256"/>
            <ac:cxnSpMk id="24" creationId="{99CCB015-FB69-4328-8E38-1AA91717D512}"/>
          </ac:cxnSpMkLst>
        </pc:cxnChg>
        <pc:cxnChg chg="mod">
          <ac:chgData name="Rick McAlister" userId="fad37fcb1da1ebec" providerId="LiveId" clId="{B5C1083E-39BF-411A-973B-3051B774A021}" dt="2021-04-28T14:26:41.568" v="52" actId="1076"/>
          <ac:cxnSpMkLst>
            <pc:docMk/>
            <pc:sldMk cId="2168399988" sldId="256"/>
            <ac:cxnSpMk id="25" creationId="{5F15F49C-698E-4664-B014-2DFFBD33ED7E}"/>
          </ac:cxnSpMkLst>
        </pc:cxnChg>
        <pc:cxnChg chg="mod">
          <ac:chgData name="Rick McAlister" userId="fad37fcb1da1ebec" providerId="LiveId" clId="{B5C1083E-39BF-411A-973B-3051B774A021}" dt="2021-04-28T14:26:41.568" v="52" actId="1076"/>
          <ac:cxnSpMkLst>
            <pc:docMk/>
            <pc:sldMk cId="2168399988" sldId="256"/>
            <ac:cxnSpMk id="57" creationId="{058F2672-A561-4023-8651-727A9487D9A9}"/>
          </ac:cxnSpMkLst>
        </pc:cxnChg>
      </pc:sldChg>
      <pc:sldChg chg="addSp delSp modSp new mod">
        <pc:chgData name="Rick McAlister" userId="fad37fcb1da1ebec" providerId="LiveId" clId="{B5C1083E-39BF-411A-973B-3051B774A021}" dt="2021-04-28T15:15:32.056" v="79" actId="1076"/>
        <pc:sldMkLst>
          <pc:docMk/>
          <pc:sldMk cId="369419966" sldId="257"/>
        </pc:sldMkLst>
        <pc:spChg chg="del">
          <ac:chgData name="Rick McAlister" userId="fad37fcb1da1ebec" providerId="LiveId" clId="{B5C1083E-39BF-411A-973B-3051B774A021}" dt="2021-04-28T14:41:00.391" v="70" actId="478"/>
          <ac:spMkLst>
            <pc:docMk/>
            <pc:sldMk cId="369419966" sldId="257"/>
            <ac:spMk id="2" creationId="{7C11364D-F24B-4E14-A080-EA151E21E634}"/>
          </ac:spMkLst>
        </pc:spChg>
        <pc:spChg chg="del">
          <ac:chgData name="Rick McAlister" userId="fad37fcb1da1ebec" providerId="LiveId" clId="{B5C1083E-39BF-411A-973B-3051B774A021}" dt="2021-04-28T14:41:03.314" v="71" actId="478"/>
          <ac:spMkLst>
            <pc:docMk/>
            <pc:sldMk cId="369419966" sldId="257"/>
            <ac:spMk id="3" creationId="{59EE7E58-58D3-4446-983E-BD74AF93A647}"/>
          </ac:spMkLst>
        </pc:spChg>
        <pc:picChg chg="add del mod">
          <ac:chgData name="Rick McAlister" userId="fad37fcb1da1ebec" providerId="LiveId" clId="{B5C1083E-39BF-411A-973B-3051B774A021}" dt="2021-04-28T15:15:24.851" v="76" actId="478"/>
          <ac:picMkLst>
            <pc:docMk/>
            <pc:sldMk cId="369419966" sldId="257"/>
            <ac:picMk id="5" creationId="{8221C54A-1FF3-4B6D-AAF1-290BDC6C0BE6}"/>
          </ac:picMkLst>
        </pc:picChg>
        <pc:picChg chg="add mod">
          <ac:chgData name="Rick McAlister" userId="fad37fcb1da1ebec" providerId="LiveId" clId="{B5C1083E-39BF-411A-973B-3051B774A021}" dt="2021-04-28T15:15:32.056" v="79" actId="1076"/>
          <ac:picMkLst>
            <pc:docMk/>
            <pc:sldMk cId="369419966" sldId="257"/>
            <ac:picMk id="7" creationId="{7982BCF3-3518-4E4C-AEBF-B1F15687FDBE}"/>
          </ac:picMkLst>
        </pc:picChg>
      </pc:sldChg>
    </pc:docChg>
  </pc:docChgLst>
  <pc:docChgLst>
    <pc:chgData name="Rick McAlister" userId="fad37fcb1da1ebec" providerId="LiveId" clId="{E6B8DBC5-191B-48A8-A357-BAFF85B7CFB4}"/>
    <pc:docChg chg="custSel modSld">
      <pc:chgData name="Rick McAlister" userId="fad37fcb1da1ebec" providerId="LiveId" clId="{E6B8DBC5-191B-48A8-A357-BAFF85B7CFB4}" dt="2021-04-16T18:44:52.025" v="136" actId="6549"/>
      <pc:docMkLst>
        <pc:docMk/>
      </pc:docMkLst>
      <pc:sldChg chg="addSp delSp modSp mod">
        <pc:chgData name="Rick McAlister" userId="fad37fcb1da1ebec" providerId="LiveId" clId="{E6B8DBC5-191B-48A8-A357-BAFF85B7CFB4}" dt="2021-04-16T18:44:52.025" v="136" actId="6549"/>
        <pc:sldMkLst>
          <pc:docMk/>
          <pc:sldMk cId="2168399988" sldId="256"/>
        </pc:sldMkLst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5" creationId="{B84A7159-DF70-48AF-A90F-5DE6A89E048B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7" creationId="{FB41F048-F280-4462-99B6-3AA2806EB308}"/>
          </ac:spMkLst>
        </pc:spChg>
        <pc:spChg chg="mod">
          <ac:chgData name="Rick McAlister" userId="fad37fcb1da1ebec" providerId="LiveId" clId="{E6B8DBC5-191B-48A8-A357-BAFF85B7CFB4}" dt="2021-04-16T18:38:57.673" v="19" actId="14100"/>
          <ac:spMkLst>
            <pc:docMk/>
            <pc:sldMk cId="2168399988" sldId="256"/>
            <ac:spMk id="8" creationId="{5F2ADC18-E36C-4667-91DE-585F86CC7DF3}"/>
          </ac:spMkLst>
        </pc:spChg>
        <pc:spChg chg="mod">
          <ac:chgData name="Rick McAlister" userId="fad37fcb1da1ebec" providerId="LiveId" clId="{E6B8DBC5-191B-48A8-A357-BAFF85B7CFB4}" dt="2021-04-16T18:39:02.031" v="20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E6B8DBC5-191B-48A8-A357-BAFF85B7CFB4}" dt="2021-04-16T18:43:13.477" v="121" actId="14100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E6B8DBC5-191B-48A8-A357-BAFF85B7CFB4}" dt="2021-04-16T18:41:54.667" v="103" actId="1076"/>
          <ac:spMkLst>
            <pc:docMk/>
            <pc:sldMk cId="2168399988" sldId="256"/>
            <ac:spMk id="15" creationId="{867E03E8-31CA-470D-BAB7-F11DD786A333}"/>
          </ac:spMkLst>
        </pc:spChg>
        <pc:spChg chg="mod">
          <ac:chgData name="Rick McAlister" userId="fad37fcb1da1ebec" providerId="LiveId" clId="{E6B8DBC5-191B-48A8-A357-BAFF85B7CFB4}" dt="2021-04-16T18:42:08.401" v="110" actId="20577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E6B8DBC5-191B-48A8-A357-BAFF85B7CFB4}" dt="2021-04-16T18:44:52.025" v="136" actId="6549"/>
          <ac:spMkLst>
            <pc:docMk/>
            <pc:sldMk cId="2168399988" sldId="256"/>
            <ac:spMk id="45" creationId="{A4EA55F8-82CD-4E56-AC5A-AFEDBF839B1D}"/>
          </ac:spMkLst>
        </pc:spChg>
        <pc:spChg chg="add del mod">
          <ac:chgData name="Rick McAlister" userId="fad37fcb1da1ebec" providerId="LiveId" clId="{E6B8DBC5-191B-48A8-A357-BAFF85B7CFB4}" dt="2021-04-16T18:41:31.806" v="91" actId="478"/>
          <ac:spMkLst>
            <pc:docMk/>
            <pc:sldMk cId="2168399988" sldId="256"/>
            <ac:spMk id="54" creationId="{27F9040C-C2C3-4C8E-A927-8B0B79D8123B}"/>
          </ac:spMkLst>
        </pc:spChg>
        <pc:spChg chg="add mod">
          <ac:chgData name="Rick McAlister" userId="fad37fcb1da1ebec" providerId="LiveId" clId="{E6B8DBC5-191B-48A8-A357-BAFF85B7CFB4}" dt="2021-04-16T18:44:01.940" v="135" actId="1076"/>
          <ac:spMkLst>
            <pc:docMk/>
            <pc:sldMk cId="2168399988" sldId="256"/>
            <ac:spMk id="55" creationId="{4BF0E1D0-FEEC-4F46-A5AF-6AB91F030CF5}"/>
          </ac:spMkLst>
        </pc:sp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1" creationId="{236F8A7D-87B2-415B-9CE4-8D7D448F29F4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3" creationId="{0F3C60FB-82A6-4FFB-8849-24B928563845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4" creationId="{99CCB015-FB69-4328-8E38-1AA91717D512}"/>
          </ac:cxnSpMkLst>
        </pc:cxnChg>
        <pc:cxnChg chg="mod">
          <ac:chgData name="Rick McAlister" userId="fad37fcb1da1ebec" providerId="LiveId" clId="{E6B8DBC5-191B-48A8-A357-BAFF85B7CFB4}" dt="2021-04-16T18:43:13.477" v="121" actId="14100"/>
          <ac:cxnSpMkLst>
            <pc:docMk/>
            <pc:sldMk cId="2168399988" sldId="256"/>
            <ac:cxnSpMk id="25" creationId="{5F15F49C-698E-4664-B014-2DFFBD33ED7E}"/>
          </ac:cxnSpMkLst>
        </pc:cxnChg>
        <pc:cxnChg chg="add mod">
          <ac:chgData name="Rick McAlister" userId="fad37fcb1da1ebec" providerId="LiveId" clId="{E6B8DBC5-191B-48A8-A357-BAFF85B7CFB4}" dt="2021-04-16T18:43:39.044" v="125" actId="1076"/>
          <ac:cxnSpMkLst>
            <pc:docMk/>
            <pc:sldMk cId="2168399988" sldId="256"/>
            <ac:cxnSpMk id="57" creationId="{058F2672-A561-4023-8651-727A9487D9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509160" y="1003466"/>
            <a:ext cx="926640" cy="504491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95120" y="1003466"/>
            <a:ext cx="1068940" cy="504491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BABCFB-18DF-409E-8686-0DCF8CF0926D}"/>
              </a:ext>
            </a:extLst>
          </p:cNvPr>
          <p:cNvSpPr/>
          <p:nvPr/>
        </p:nvSpPr>
        <p:spPr>
          <a:xfrm>
            <a:off x="899704" y="1362667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84A7159-DF70-48AF-A90F-5DE6A89E048B}"/>
              </a:ext>
            </a:extLst>
          </p:cNvPr>
          <p:cNvSpPr/>
          <p:nvPr/>
        </p:nvSpPr>
        <p:spPr>
          <a:xfrm>
            <a:off x="3509158" y="1362231"/>
            <a:ext cx="2156845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TNS Manager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FF31F17-8750-4379-B248-62B955EA87C2}"/>
              </a:ext>
            </a:extLst>
          </p:cNvPr>
          <p:cNvSpPr/>
          <p:nvPr/>
        </p:nvSpPr>
        <p:spPr>
          <a:xfrm>
            <a:off x="3509159" y="2506221"/>
            <a:ext cx="2156845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VSX Manager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509160" y="3703956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2ADC18-E36C-4667-91DE-585F86CC7DF3}"/>
              </a:ext>
            </a:extLst>
          </p:cNvPr>
          <p:cNvSpPr/>
          <p:nvPr/>
        </p:nvSpPr>
        <p:spPr>
          <a:xfrm>
            <a:off x="3509158" y="4901691"/>
            <a:ext cx="2154903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Exo Manager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8E07AF-FF9E-4332-ABE9-8C25D25D8670}"/>
              </a:ext>
            </a:extLst>
          </p:cNvPr>
          <p:cNvSpPr/>
          <p:nvPr/>
        </p:nvSpPr>
        <p:spPr>
          <a:xfrm>
            <a:off x="899704" y="2506221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VSX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899704" y="3670964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Ephemeris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61D3046-6FFB-49F7-B0D4-D3A1CE7F6983}"/>
              </a:ext>
            </a:extLst>
          </p:cNvPr>
          <p:cNvSpPr/>
          <p:nvPr/>
        </p:nvSpPr>
        <p:spPr>
          <a:xfrm>
            <a:off x="899704" y="4901691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 Planet DB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149444" y="988249"/>
            <a:ext cx="1145969" cy="471121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SDB Generator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(xml)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791700" y="1442872"/>
            <a:ext cx="1876468" cy="397225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  <a:p>
            <a:pPr algn="ctr"/>
            <a:r>
              <a:rPr lang="en-US" dirty="0"/>
              <a:t>Sky Database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D2757244-6A90-4F61-A2B7-076D9A53FA53}"/>
              </a:ext>
            </a:extLst>
          </p:cNvPr>
          <p:cNvSpPr/>
          <p:nvPr/>
        </p:nvSpPr>
        <p:spPr>
          <a:xfrm>
            <a:off x="2779844" y="150614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051E575-169B-4FB6-9838-52409E6D5334}"/>
              </a:ext>
            </a:extLst>
          </p:cNvPr>
          <p:cNvSpPr/>
          <p:nvPr/>
        </p:nvSpPr>
        <p:spPr>
          <a:xfrm>
            <a:off x="2779844" y="265013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800418" y="3847868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C877815-9D00-4E23-9D90-ECA0CAA8C083}"/>
              </a:ext>
            </a:extLst>
          </p:cNvPr>
          <p:cNvSpPr/>
          <p:nvPr/>
        </p:nvSpPr>
        <p:spPr>
          <a:xfrm>
            <a:off x="2779845" y="504560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6F8A7D-87B2-415B-9CE4-8D7D448F29F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666003" y="1587469"/>
            <a:ext cx="483441" cy="175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F3C60FB-82A6-4FFB-8849-24B92856384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666004" y="2731459"/>
            <a:ext cx="483440" cy="612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CCB015-FB69-4328-8E38-1AA91717D51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666004" y="3343856"/>
            <a:ext cx="483440" cy="585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F15F49C-698E-4664-B014-2DFFBD33ED7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664061" y="3343856"/>
            <a:ext cx="485383" cy="178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F6D1696-E754-47B6-A32F-BAB05B047B99}"/>
              </a:ext>
            </a:extLst>
          </p:cNvPr>
          <p:cNvSpPr/>
          <p:nvPr/>
        </p:nvSpPr>
        <p:spPr>
          <a:xfrm>
            <a:off x="8861462" y="2476139"/>
            <a:ext cx="805052" cy="2553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File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4EA55F8-82CD-4E56-AC5A-AFEDBF839B1D}"/>
              </a:ext>
            </a:extLst>
          </p:cNvPr>
          <p:cNvSpPr/>
          <p:nvPr/>
        </p:nvSpPr>
        <p:spPr>
          <a:xfrm>
            <a:off x="7505453" y="988249"/>
            <a:ext cx="1145969" cy="471121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 Converter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(txt)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BF0E1D0-FEEC-4F46-A5AF-6AB91F030CF5}"/>
              </a:ext>
            </a:extLst>
          </p:cNvPr>
          <p:cNvSpPr/>
          <p:nvPr/>
        </p:nvSpPr>
        <p:spPr>
          <a:xfrm>
            <a:off x="8861461" y="4107191"/>
            <a:ext cx="805052" cy="2553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Clipboard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58F2672-A561-4023-8651-727A9487D9A9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7295413" y="3343856"/>
            <a:ext cx="2100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1C8D325-32C1-450F-82DC-46377341B5EC}"/>
              </a:ext>
            </a:extLst>
          </p:cNvPr>
          <p:cNvSpPr/>
          <p:nvPr/>
        </p:nvSpPr>
        <p:spPr>
          <a:xfrm>
            <a:off x="3507214" y="1356230"/>
            <a:ext cx="2156845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TNS Manager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112E7D8-CA3F-4099-A4CD-1F2D57049DE4}"/>
              </a:ext>
            </a:extLst>
          </p:cNvPr>
          <p:cNvSpPr/>
          <p:nvPr/>
        </p:nvSpPr>
        <p:spPr>
          <a:xfrm>
            <a:off x="3507215" y="2500220"/>
            <a:ext cx="2156845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VSX Manager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54C32DD-9C13-467E-8869-47857F13E10F}"/>
              </a:ext>
            </a:extLst>
          </p:cNvPr>
          <p:cNvSpPr/>
          <p:nvPr/>
        </p:nvSpPr>
        <p:spPr>
          <a:xfrm>
            <a:off x="3507216" y="3697955"/>
            <a:ext cx="2156844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MPC Manager</a:t>
            </a:r>
          </a:p>
        </p:txBody>
      </p: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82BCF3-3518-4E4C-AEBF-B1F15687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37" y="1176999"/>
            <a:ext cx="9563310" cy="48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3</cp:revision>
  <dcterms:created xsi:type="dcterms:W3CDTF">2021-04-16T18:16:48Z</dcterms:created>
  <dcterms:modified xsi:type="dcterms:W3CDTF">2021-04-28T15:15:58Z</dcterms:modified>
</cp:coreProperties>
</file>