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20E6D-63F4-4885-AF40-0CA2EFBA1016}" v="1" dt="2021-05-07T15:45:43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 McAlister" userId="fad37fcb1da1ebec" providerId="LiveId" clId="{B5C1083E-39BF-411A-973B-3051B774A021}"/>
    <pc:docChg chg="undo custSel addSld modSld">
      <pc:chgData name="Rick McAlister" userId="fad37fcb1da1ebec" providerId="LiveId" clId="{B5C1083E-39BF-411A-973B-3051B774A021}" dt="2021-04-28T15:15:32.056" v="79" actId="1076"/>
      <pc:docMkLst>
        <pc:docMk/>
      </pc:docMkLst>
      <pc:sldChg chg="addSp modSp mod">
        <pc:chgData name="Rick McAlister" userId="fad37fcb1da1ebec" providerId="LiveId" clId="{B5C1083E-39BF-411A-973B-3051B774A021}" dt="2021-04-28T14:51:43.594" v="75" actId="167"/>
        <pc:sldMkLst>
          <pc:docMk/>
          <pc:sldMk cId="2168399988" sldId="256"/>
        </pc:sldMkLst>
        <pc:spChg chg="mod">
          <ac:chgData name="Rick McAlister" userId="fad37fcb1da1ebec" providerId="LiveId" clId="{B5C1083E-39BF-411A-973B-3051B774A021}" dt="2021-04-28T14:27:58.350" v="60" actId="1076"/>
          <ac:spMkLst>
            <pc:docMk/>
            <pc:sldMk cId="2168399988" sldId="256"/>
            <ac:spMk id="4" creationId="{07BABCFB-18DF-409E-8686-0DCF8CF0926D}"/>
          </ac:spMkLst>
        </pc:spChg>
        <pc:spChg chg="mod">
          <ac:chgData name="Rick McAlister" userId="fad37fcb1da1ebec" providerId="LiveId" clId="{B5C1083E-39BF-411A-973B-3051B774A021}" dt="2021-04-28T14:26:58.143" v="56" actId="1076"/>
          <ac:spMkLst>
            <pc:docMk/>
            <pc:sldMk cId="2168399988" sldId="256"/>
            <ac:spMk id="5" creationId="{B84A7159-DF70-48AF-A90F-5DE6A89E048B}"/>
          </ac:spMkLst>
        </pc:spChg>
        <pc:spChg chg="mod">
          <ac:chgData name="Rick McAlister" userId="fad37fcb1da1ebec" providerId="LiveId" clId="{B5C1083E-39BF-411A-973B-3051B774A021}" dt="2021-04-28T14:26:58.143" v="56" actId="1076"/>
          <ac:spMkLst>
            <pc:docMk/>
            <pc:sldMk cId="2168399988" sldId="256"/>
            <ac:spMk id="6" creationId="{8FF31F17-8750-4379-B248-62B955EA87C2}"/>
          </ac:spMkLst>
        </pc:spChg>
        <pc:spChg chg="mod">
          <ac:chgData name="Rick McAlister" userId="fad37fcb1da1ebec" providerId="LiveId" clId="{B5C1083E-39BF-411A-973B-3051B774A021}" dt="2021-04-28T14:27:35.904" v="59" actId="207"/>
          <ac:spMkLst>
            <pc:docMk/>
            <pc:sldMk cId="2168399988" sldId="256"/>
            <ac:spMk id="8" creationId="{5F2ADC18-E36C-4667-91DE-585F86CC7DF3}"/>
          </ac:spMkLst>
        </pc:spChg>
        <pc:spChg chg="mod">
          <ac:chgData name="Rick McAlister" userId="fad37fcb1da1ebec" providerId="LiveId" clId="{B5C1083E-39BF-411A-973B-3051B774A021}" dt="2021-04-28T14:27:58.350" v="60" actId="1076"/>
          <ac:spMkLst>
            <pc:docMk/>
            <pc:sldMk cId="2168399988" sldId="256"/>
            <ac:spMk id="9" creationId="{DA8E07AF-FF9E-4332-ABE9-8C25D25D8670}"/>
          </ac:spMkLst>
        </pc:spChg>
        <pc:spChg chg="mod">
          <ac:chgData name="Rick McAlister" userId="fad37fcb1da1ebec" providerId="LiveId" clId="{B5C1083E-39BF-411A-973B-3051B774A021}" dt="2021-04-28T14:27:58.350" v="60" actId="1076"/>
          <ac:spMkLst>
            <pc:docMk/>
            <pc:sldMk cId="2168399988" sldId="256"/>
            <ac:spMk id="10" creationId="{423EB3C8-DDFF-48F7-AA6F-5162B4695F58}"/>
          </ac:spMkLst>
        </pc:spChg>
        <pc:spChg chg="mod">
          <ac:chgData name="Rick McAlister" userId="fad37fcb1da1ebec" providerId="LiveId" clId="{B5C1083E-39BF-411A-973B-3051B774A021}" dt="2021-04-28T14:27:58.350" v="60" actId="1076"/>
          <ac:spMkLst>
            <pc:docMk/>
            <pc:sldMk cId="2168399988" sldId="256"/>
            <ac:spMk id="11" creationId="{F61D3046-6FFB-49F7-B0D4-D3A1CE7F6983}"/>
          </ac:spMkLst>
        </pc:spChg>
        <pc:spChg chg="mod ord">
          <ac:chgData name="Rick McAlister" userId="fad37fcb1da1ebec" providerId="LiveId" clId="{B5C1083E-39BF-411A-973B-3051B774A021}" dt="2021-04-28T14:51:43.594" v="75" actId="167"/>
          <ac:spMkLst>
            <pc:docMk/>
            <pc:sldMk cId="2168399988" sldId="256"/>
            <ac:spMk id="12" creationId="{454C3317-54A0-4A97-9DC2-AF6421FE5B42}"/>
          </ac:spMkLst>
        </pc:spChg>
        <pc:spChg chg="mod ord">
          <ac:chgData name="Rick McAlister" userId="fad37fcb1da1ebec" providerId="LiveId" clId="{B5C1083E-39BF-411A-973B-3051B774A021}" dt="2021-04-28T14:51:43.594" v="75" actId="167"/>
          <ac:spMkLst>
            <pc:docMk/>
            <pc:sldMk cId="2168399988" sldId="256"/>
            <ac:spMk id="13" creationId="{4BB5720A-82C5-4BD5-B7FF-33485E19896E}"/>
          </ac:spMkLst>
        </pc:spChg>
        <pc:spChg chg="mod">
          <ac:chgData name="Rick McAlister" userId="fad37fcb1da1ebec" providerId="LiveId" clId="{B5C1083E-39BF-411A-973B-3051B774A021}" dt="2021-04-28T14:27:35.904" v="59" actId="207"/>
          <ac:spMkLst>
            <pc:docMk/>
            <pc:sldMk cId="2168399988" sldId="256"/>
            <ac:spMk id="14" creationId="{62F28DA4-4130-4E8E-87C5-5B279AF69ED2}"/>
          </ac:spMkLst>
        </pc:spChg>
        <pc:spChg chg="mod">
          <ac:chgData name="Rick McAlister" userId="fad37fcb1da1ebec" providerId="LiveId" clId="{B5C1083E-39BF-411A-973B-3051B774A021}" dt="2021-04-28T14:29:04.235" v="68" actId="20577"/>
          <ac:spMkLst>
            <pc:docMk/>
            <pc:sldMk cId="2168399988" sldId="256"/>
            <ac:spMk id="15" creationId="{867E03E8-31CA-470D-BAB7-F11DD786A333}"/>
          </ac:spMkLst>
        </pc:spChg>
        <pc:spChg chg="mod">
          <ac:chgData name="Rick McAlister" userId="fad37fcb1da1ebec" providerId="LiveId" clId="{B5C1083E-39BF-411A-973B-3051B774A021}" dt="2021-04-28T14:28:07.238" v="61" actId="14100"/>
          <ac:spMkLst>
            <pc:docMk/>
            <pc:sldMk cId="2168399988" sldId="256"/>
            <ac:spMk id="16" creationId="{D2757244-6A90-4F61-A2B7-076D9A53FA53}"/>
          </ac:spMkLst>
        </pc:spChg>
        <pc:spChg chg="mod">
          <ac:chgData name="Rick McAlister" userId="fad37fcb1da1ebec" providerId="LiveId" clId="{B5C1083E-39BF-411A-973B-3051B774A021}" dt="2021-04-28T14:28:07.238" v="61" actId="14100"/>
          <ac:spMkLst>
            <pc:docMk/>
            <pc:sldMk cId="2168399988" sldId="256"/>
            <ac:spMk id="17" creationId="{A051E575-169B-4FB6-9838-52409E6D5334}"/>
          </ac:spMkLst>
        </pc:spChg>
        <pc:spChg chg="mod">
          <ac:chgData name="Rick McAlister" userId="fad37fcb1da1ebec" providerId="LiveId" clId="{B5C1083E-39BF-411A-973B-3051B774A021}" dt="2021-04-28T14:28:07.238" v="61" actId="14100"/>
          <ac:spMkLst>
            <pc:docMk/>
            <pc:sldMk cId="2168399988" sldId="256"/>
            <ac:spMk id="18" creationId="{57209702-6A9C-4F7D-A9D8-51EA3358BAE2}"/>
          </ac:spMkLst>
        </pc:spChg>
        <pc:spChg chg="mod">
          <ac:chgData name="Rick McAlister" userId="fad37fcb1da1ebec" providerId="LiveId" clId="{B5C1083E-39BF-411A-973B-3051B774A021}" dt="2021-04-28T14:28:07.238" v="61" actId="14100"/>
          <ac:spMkLst>
            <pc:docMk/>
            <pc:sldMk cId="2168399988" sldId="256"/>
            <ac:spMk id="19" creationId="{BC877815-9D00-4E23-9D90-ECA0CAA8C083}"/>
          </ac:spMkLst>
        </pc:spChg>
        <pc:spChg chg="add mod">
          <ac:chgData name="Rick McAlister" userId="fad37fcb1da1ebec" providerId="LiveId" clId="{B5C1083E-39BF-411A-973B-3051B774A021}" dt="2021-04-28T14:26:51.097" v="54" actId="571"/>
          <ac:spMkLst>
            <pc:docMk/>
            <pc:sldMk cId="2168399988" sldId="256"/>
            <ac:spMk id="36" creationId="{7F455A4C-D0A9-4A7F-88FD-9C3B38D67591}"/>
          </ac:spMkLst>
        </pc:spChg>
        <pc:spChg chg="add mod">
          <ac:chgData name="Rick McAlister" userId="fad37fcb1da1ebec" providerId="LiveId" clId="{B5C1083E-39BF-411A-973B-3051B774A021}" dt="2021-04-28T14:26:51.097" v="54" actId="571"/>
          <ac:spMkLst>
            <pc:docMk/>
            <pc:sldMk cId="2168399988" sldId="256"/>
            <ac:spMk id="37" creationId="{74DA3AFB-DFB6-4A35-A522-F11AF0BA4B6A}"/>
          </ac:spMkLst>
        </pc:spChg>
        <pc:spChg chg="add mod">
          <ac:chgData name="Rick McAlister" userId="fad37fcb1da1ebec" providerId="LiveId" clId="{B5C1083E-39BF-411A-973B-3051B774A021}" dt="2021-04-28T14:27:35.904" v="59" actId="207"/>
          <ac:spMkLst>
            <pc:docMk/>
            <pc:sldMk cId="2168399988" sldId="256"/>
            <ac:spMk id="42" creationId="{51C8D325-32C1-450F-82DC-46377341B5EC}"/>
          </ac:spMkLst>
        </pc:spChg>
        <pc:spChg chg="add mod">
          <ac:chgData name="Rick McAlister" userId="fad37fcb1da1ebec" providerId="LiveId" clId="{B5C1083E-39BF-411A-973B-3051B774A021}" dt="2021-04-28T14:27:35.904" v="59" actId="207"/>
          <ac:spMkLst>
            <pc:docMk/>
            <pc:sldMk cId="2168399988" sldId="256"/>
            <ac:spMk id="43" creationId="{F112E7D8-CA3F-4099-A4CD-1F2D57049DE4}"/>
          </ac:spMkLst>
        </pc:spChg>
        <pc:spChg chg="add mod">
          <ac:chgData name="Rick McAlister" userId="fad37fcb1da1ebec" providerId="LiveId" clId="{B5C1083E-39BF-411A-973B-3051B774A021}" dt="2021-04-28T14:27:35.904" v="59" actId="207"/>
          <ac:spMkLst>
            <pc:docMk/>
            <pc:sldMk cId="2168399988" sldId="256"/>
            <ac:spMk id="44" creationId="{A54C32DD-9C13-467E-8869-47857F13E10F}"/>
          </ac:spMkLst>
        </pc:spChg>
        <pc:spChg chg="mod">
          <ac:chgData name="Rick McAlister" userId="fad37fcb1da1ebec" providerId="LiveId" clId="{B5C1083E-39BF-411A-973B-3051B774A021}" dt="2021-04-28T14:27:35.904" v="59" actId="207"/>
          <ac:spMkLst>
            <pc:docMk/>
            <pc:sldMk cId="2168399988" sldId="256"/>
            <ac:spMk id="45" creationId="{A4EA55F8-82CD-4E56-AC5A-AFEDBF839B1D}"/>
          </ac:spMkLst>
        </pc:spChg>
        <pc:cxnChg chg="mod">
          <ac:chgData name="Rick McAlister" userId="fad37fcb1da1ebec" providerId="LiveId" clId="{B5C1083E-39BF-411A-973B-3051B774A021}" dt="2021-04-28T14:26:58.143" v="56" actId="1076"/>
          <ac:cxnSpMkLst>
            <pc:docMk/>
            <pc:sldMk cId="2168399988" sldId="256"/>
            <ac:cxnSpMk id="21" creationId="{236F8A7D-87B2-415B-9CE4-8D7D448F29F4}"/>
          </ac:cxnSpMkLst>
        </pc:cxnChg>
        <pc:cxnChg chg="mod">
          <ac:chgData name="Rick McAlister" userId="fad37fcb1da1ebec" providerId="LiveId" clId="{B5C1083E-39BF-411A-973B-3051B774A021}" dt="2021-04-28T14:26:58.143" v="56" actId="1076"/>
          <ac:cxnSpMkLst>
            <pc:docMk/>
            <pc:sldMk cId="2168399988" sldId="256"/>
            <ac:cxnSpMk id="23" creationId="{0F3C60FB-82A6-4FFB-8849-24B928563845}"/>
          </ac:cxnSpMkLst>
        </pc:cxnChg>
        <pc:cxnChg chg="mod">
          <ac:chgData name="Rick McAlister" userId="fad37fcb1da1ebec" providerId="LiveId" clId="{B5C1083E-39BF-411A-973B-3051B774A021}" dt="2021-04-28T14:26:41.568" v="52" actId="1076"/>
          <ac:cxnSpMkLst>
            <pc:docMk/>
            <pc:sldMk cId="2168399988" sldId="256"/>
            <ac:cxnSpMk id="24" creationId="{99CCB015-FB69-4328-8E38-1AA91717D512}"/>
          </ac:cxnSpMkLst>
        </pc:cxnChg>
        <pc:cxnChg chg="mod">
          <ac:chgData name="Rick McAlister" userId="fad37fcb1da1ebec" providerId="LiveId" clId="{B5C1083E-39BF-411A-973B-3051B774A021}" dt="2021-04-28T14:26:41.568" v="52" actId="1076"/>
          <ac:cxnSpMkLst>
            <pc:docMk/>
            <pc:sldMk cId="2168399988" sldId="256"/>
            <ac:cxnSpMk id="25" creationId="{5F15F49C-698E-4664-B014-2DFFBD33ED7E}"/>
          </ac:cxnSpMkLst>
        </pc:cxnChg>
        <pc:cxnChg chg="mod">
          <ac:chgData name="Rick McAlister" userId="fad37fcb1da1ebec" providerId="LiveId" clId="{B5C1083E-39BF-411A-973B-3051B774A021}" dt="2021-04-28T14:26:41.568" v="52" actId="1076"/>
          <ac:cxnSpMkLst>
            <pc:docMk/>
            <pc:sldMk cId="2168399988" sldId="256"/>
            <ac:cxnSpMk id="57" creationId="{058F2672-A561-4023-8651-727A9487D9A9}"/>
          </ac:cxnSpMkLst>
        </pc:cxnChg>
      </pc:sldChg>
      <pc:sldChg chg="addSp delSp modSp new mod">
        <pc:chgData name="Rick McAlister" userId="fad37fcb1da1ebec" providerId="LiveId" clId="{B5C1083E-39BF-411A-973B-3051B774A021}" dt="2021-04-28T15:15:32.056" v="79" actId="1076"/>
        <pc:sldMkLst>
          <pc:docMk/>
          <pc:sldMk cId="369419966" sldId="257"/>
        </pc:sldMkLst>
        <pc:spChg chg="del">
          <ac:chgData name="Rick McAlister" userId="fad37fcb1da1ebec" providerId="LiveId" clId="{B5C1083E-39BF-411A-973B-3051B774A021}" dt="2021-04-28T14:41:00.391" v="70" actId="478"/>
          <ac:spMkLst>
            <pc:docMk/>
            <pc:sldMk cId="369419966" sldId="257"/>
            <ac:spMk id="2" creationId="{7C11364D-F24B-4E14-A080-EA151E21E634}"/>
          </ac:spMkLst>
        </pc:spChg>
        <pc:spChg chg="del">
          <ac:chgData name="Rick McAlister" userId="fad37fcb1da1ebec" providerId="LiveId" clId="{B5C1083E-39BF-411A-973B-3051B774A021}" dt="2021-04-28T14:41:03.314" v="71" actId="478"/>
          <ac:spMkLst>
            <pc:docMk/>
            <pc:sldMk cId="369419966" sldId="257"/>
            <ac:spMk id="3" creationId="{59EE7E58-58D3-4446-983E-BD74AF93A647}"/>
          </ac:spMkLst>
        </pc:spChg>
        <pc:picChg chg="add del mod">
          <ac:chgData name="Rick McAlister" userId="fad37fcb1da1ebec" providerId="LiveId" clId="{B5C1083E-39BF-411A-973B-3051B774A021}" dt="2021-04-28T15:15:24.851" v="76" actId="478"/>
          <ac:picMkLst>
            <pc:docMk/>
            <pc:sldMk cId="369419966" sldId="257"/>
            <ac:picMk id="5" creationId="{8221C54A-1FF3-4B6D-AAF1-290BDC6C0BE6}"/>
          </ac:picMkLst>
        </pc:picChg>
        <pc:picChg chg="add mod">
          <ac:chgData name="Rick McAlister" userId="fad37fcb1da1ebec" providerId="LiveId" clId="{B5C1083E-39BF-411A-973B-3051B774A021}" dt="2021-04-28T15:15:32.056" v="79" actId="1076"/>
          <ac:picMkLst>
            <pc:docMk/>
            <pc:sldMk cId="369419966" sldId="257"/>
            <ac:picMk id="7" creationId="{7982BCF3-3518-4E4C-AEBF-B1F15687FDBE}"/>
          </ac:picMkLst>
        </pc:picChg>
      </pc:sldChg>
    </pc:docChg>
  </pc:docChgLst>
  <pc:docChgLst>
    <pc:chgData name="Rick McAlister" userId="fad37fcb1da1ebec" providerId="LiveId" clId="{E6B8DBC5-191B-48A8-A357-BAFF85B7CFB4}"/>
    <pc:docChg chg="custSel modSld">
      <pc:chgData name="Rick McAlister" userId="fad37fcb1da1ebec" providerId="LiveId" clId="{E6B8DBC5-191B-48A8-A357-BAFF85B7CFB4}" dt="2021-04-16T18:44:52.025" v="136" actId="6549"/>
      <pc:docMkLst>
        <pc:docMk/>
      </pc:docMkLst>
      <pc:sldChg chg="addSp delSp modSp mod">
        <pc:chgData name="Rick McAlister" userId="fad37fcb1da1ebec" providerId="LiveId" clId="{E6B8DBC5-191B-48A8-A357-BAFF85B7CFB4}" dt="2021-04-16T18:44:52.025" v="136" actId="6549"/>
        <pc:sldMkLst>
          <pc:docMk/>
          <pc:sldMk cId="2168399988" sldId="256"/>
        </pc:sldMkLst>
        <pc:spChg chg="mod">
          <ac:chgData name="Rick McAlister" userId="fad37fcb1da1ebec" providerId="LiveId" clId="{E6B8DBC5-191B-48A8-A357-BAFF85B7CFB4}" dt="2021-04-16T18:38:57.673" v="19" actId="14100"/>
          <ac:spMkLst>
            <pc:docMk/>
            <pc:sldMk cId="2168399988" sldId="256"/>
            <ac:spMk id="5" creationId="{B84A7159-DF70-48AF-A90F-5DE6A89E048B}"/>
          </ac:spMkLst>
        </pc:spChg>
        <pc:spChg chg="mod">
          <ac:chgData name="Rick McAlister" userId="fad37fcb1da1ebec" providerId="LiveId" clId="{E6B8DBC5-191B-48A8-A357-BAFF85B7CFB4}" dt="2021-04-16T18:38:57.673" v="19" actId="14100"/>
          <ac:spMkLst>
            <pc:docMk/>
            <pc:sldMk cId="2168399988" sldId="256"/>
            <ac:spMk id="6" creationId="{8FF31F17-8750-4379-B248-62B955EA87C2}"/>
          </ac:spMkLst>
        </pc:spChg>
        <pc:spChg chg="mod">
          <ac:chgData name="Rick McAlister" userId="fad37fcb1da1ebec" providerId="LiveId" clId="{E6B8DBC5-191B-48A8-A357-BAFF85B7CFB4}" dt="2021-04-16T18:38:57.673" v="19" actId="14100"/>
          <ac:spMkLst>
            <pc:docMk/>
            <pc:sldMk cId="2168399988" sldId="256"/>
            <ac:spMk id="7" creationId="{FB41F048-F280-4462-99B6-3AA2806EB308}"/>
          </ac:spMkLst>
        </pc:spChg>
        <pc:spChg chg="mod">
          <ac:chgData name="Rick McAlister" userId="fad37fcb1da1ebec" providerId="LiveId" clId="{E6B8DBC5-191B-48A8-A357-BAFF85B7CFB4}" dt="2021-04-16T18:38:57.673" v="19" actId="14100"/>
          <ac:spMkLst>
            <pc:docMk/>
            <pc:sldMk cId="2168399988" sldId="256"/>
            <ac:spMk id="8" creationId="{5F2ADC18-E36C-4667-91DE-585F86CC7DF3}"/>
          </ac:spMkLst>
        </pc:spChg>
        <pc:spChg chg="mod">
          <ac:chgData name="Rick McAlister" userId="fad37fcb1da1ebec" providerId="LiveId" clId="{E6B8DBC5-191B-48A8-A357-BAFF85B7CFB4}" dt="2021-04-16T18:39:02.031" v="20" actId="14100"/>
          <ac:spMkLst>
            <pc:docMk/>
            <pc:sldMk cId="2168399988" sldId="256"/>
            <ac:spMk id="13" creationId="{4BB5720A-82C5-4BD5-B7FF-33485E19896E}"/>
          </ac:spMkLst>
        </pc:spChg>
        <pc:spChg chg="mod">
          <ac:chgData name="Rick McAlister" userId="fad37fcb1da1ebec" providerId="LiveId" clId="{E6B8DBC5-191B-48A8-A357-BAFF85B7CFB4}" dt="2021-04-16T18:43:13.477" v="121" actId="14100"/>
          <ac:spMkLst>
            <pc:docMk/>
            <pc:sldMk cId="2168399988" sldId="256"/>
            <ac:spMk id="14" creationId="{62F28DA4-4130-4E8E-87C5-5B279AF69ED2}"/>
          </ac:spMkLst>
        </pc:spChg>
        <pc:spChg chg="mod">
          <ac:chgData name="Rick McAlister" userId="fad37fcb1da1ebec" providerId="LiveId" clId="{E6B8DBC5-191B-48A8-A357-BAFF85B7CFB4}" dt="2021-04-16T18:41:54.667" v="103" actId="1076"/>
          <ac:spMkLst>
            <pc:docMk/>
            <pc:sldMk cId="2168399988" sldId="256"/>
            <ac:spMk id="15" creationId="{867E03E8-31CA-470D-BAB7-F11DD786A333}"/>
          </ac:spMkLst>
        </pc:spChg>
        <pc:spChg chg="mod">
          <ac:chgData name="Rick McAlister" userId="fad37fcb1da1ebec" providerId="LiveId" clId="{E6B8DBC5-191B-48A8-A357-BAFF85B7CFB4}" dt="2021-04-16T18:42:08.401" v="110" actId="20577"/>
          <ac:spMkLst>
            <pc:docMk/>
            <pc:sldMk cId="2168399988" sldId="256"/>
            <ac:spMk id="35" creationId="{AF6D1696-E754-47B6-A32F-BAB05B047B99}"/>
          </ac:spMkLst>
        </pc:spChg>
        <pc:spChg chg="add mod">
          <ac:chgData name="Rick McAlister" userId="fad37fcb1da1ebec" providerId="LiveId" clId="{E6B8DBC5-191B-48A8-A357-BAFF85B7CFB4}" dt="2021-04-16T18:44:52.025" v="136" actId="6549"/>
          <ac:spMkLst>
            <pc:docMk/>
            <pc:sldMk cId="2168399988" sldId="256"/>
            <ac:spMk id="45" creationId="{A4EA55F8-82CD-4E56-AC5A-AFEDBF839B1D}"/>
          </ac:spMkLst>
        </pc:spChg>
        <pc:spChg chg="add del mod">
          <ac:chgData name="Rick McAlister" userId="fad37fcb1da1ebec" providerId="LiveId" clId="{E6B8DBC5-191B-48A8-A357-BAFF85B7CFB4}" dt="2021-04-16T18:41:31.806" v="91" actId="478"/>
          <ac:spMkLst>
            <pc:docMk/>
            <pc:sldMk cId="2168399988" sldId="256"/>
            <ac:spMk id="54" creationId="{27F9040C-C2C3-4C8E-A927-8B0B79D8123B}"/>
          </ac:spMkLst>
        </pc:spChg>
        <pc:spChg chg="add mod">
          <ac:chgData name="Rick McAlister" userId="fad37fcb1da1ebec" providerId="LiveId" clId="{E6B8DBC5-191B-48A8-A357-BAFF85B7CFB4}" dt="2021-04-16T18:44:01.940" v="135" actId="1076"/>
          <ac:spMkLst>
            <pc:docMk/>
            <pc:sldMk cId="2168399988" sldId="256"/>
            <ac:spMk id="55" creationId="{4BF0E1D0-FEEC-4F46-A5AF-6AB91F030CF5}"/>
          </ac:spMkLst>
        </pc:spChg>
        <pc:cxnChg chg="mod">
          <ac:chgData name="Rick McAlister" userId="fad37fcb1da1ebec" providerId="LiveId" clId="{E6B8DBC5-191B-48A8-A357-BAFF85B7CFB4}" dt="2021-04-16T18:43:13.477" v="121" actId="14100"/>
          <ac:cxnSpMkLst>
            <pc:docMk/>
            <pc:sldMk cId="2168399988" sldId="256"/>
            <ac:cxnSpMk id="21" creationId="{236F8A7D-87B2-415B-9CE4-8D7D448F29F4}"/>
          </ac:cxnSpMkLst>
        </pc:cxnChg>
        <pc:cxnChg chg="mod">
          <ac:chgData name="Rick McAlister" userId="fad37fcb1da1ebec" providerId="LiveId" clId="{E6B8DBC5-191B-48A8-A357-BAFF85B7CFB4}" dt="2021-04-16T18:43:13.477" v="121" actId="14100"/>
          <ac:cxnSpMkLst>
            <pc:docMk/>
            <pc:sldMk cId="2168399988" sldId="256"/>
            <ac:cxnSpMk id="23" creationId="{0F3C60FB-82A6-4FFB-8849-24B928563845}"/>
          </ac:cxnSpMkLst>
        </pc:cxnChg>
        <pc:cxnChg chg="mod">
          <ac:chgData name="Rick McAlister" userId="fad37fcb1da1ebec" providerId="LiveId" clId="{E6B8DBC5-191B-48A8-A357-BAFF85B7CFB4}" dt="2021-04-16T18:43:13.477" v="121" actId="14100"/>
          <ac:cxnSpMkLst>
            <pc:docMk/>
            <pc:sldMk cId="2168399988" sldId="256"/>
            <ac:cxnSpMk id="24" creationId="{99CCB015-FB69-4328-8E38-1AA91717D512}"/>
          </ac:cxnSpMkLst>
        </pc:cxnChg>
        <pc:cxnChg chg="mod">
          <ac:chgData name="Rick McAlister" userId="fad37fcb1da1ebec" providerId="LiveId" clId="{E6B8DBC5-191B-48A8-A357-BAFF85B7CFB4}" dt="2021-04-16T18:43:13.477" v="121" actId="14100"/>
          <ac:cxnSpMkLst>
            <pc:docMk/>
            <pc:sldMk cId="2168399988" sldId="256"/>
            <ac:cxnSpMk id="25" creationId="{5F15F49C-698E-4664-B014-2DFFBD33ED7E}"/>
          </ac:cxnSpMkLst>
        </pc:cxnChg>
        <pc:cxnChg chg="add mod">
          <ac:chgData name="Rick McAlister" userId="fad37fcb1da1ebec" providerId="LiveId" clId="{E6B8DBC5-191B-48A8-A357-BAFF85B7CFB4}" dt="2021-04-16T18:43:39.044" v="125" actId="1076"/>
          <ac:cxnSpMkLst>
            <pc:docMk/>
            <pc:sldMk cId="2168399988" sldId="256"/>
            <ac:cxnSpMk id="57" creationId="{058F2672-A561-4023-8651-727A9487D9A9}"/>
          </ac:cxnSpMkLst>
        </pc:cxnChg>
      </pc:sldChg>
    </pc:docChg>
  </pc:docChgLst>
  <pc:docChgLst>
    <pc:chgData name="Rick McAlister" userId="fad37fcb1da1ebec" providerId="LiveId" clId="{99220E6D-63F4-4885-AF40-0CA2EFBA1016}"/>
    <pc:docChg chg="custSel modSld">
      <pc:chgData name="Rick McAlister" userId="fad37fcb1da1ebec" providerId="LiveId" clId="{99220E6D-63F4-4885-AF40-0CA2EFBA1016}" dt="2021-05-07T15:48:11.034" v="43" actId="11529"/>
      <pc:docMkLst>
        <pc:docMk/>
      </pc:docMkLst>
      <pc:sldChg chg="addSp delSp modSp mod">
        <pc:chgData name="Rick McAlister" userId="fad37fcb1da1ebec" providerId="LiveId" clId="{99220E6D-63F4-4885-AF40-0CA2EFBA1016}" dt="2021-05-07T15:48:11.034" v="43" actId="11529"/>
        <pc:sldMkLst>
          <pc:docMk/>
          <pc:sldMk cId="2168399988" sldId="256"/>
        </pc:sldMkLst>
        <pc:spChg chg="mod">
          <ac:chgData name="Rick McAlister" userId="fad37fcb1da1ebec" providerId="LiveId" clId="{99220E6D-63F4-4885-AF40-0CA2EFBA1016}" dt="2021-05-07T15:45:36.080" v="1" actId="14100"/>
          <ac:spMkLst>
            <pc:docMk/>
            <pc:sldMk cId="2168399988" sldId="256"/>
            <ac:spMk id="14" creationId="{62F28DA4-4130-4E8E-87C5-5B279AF69ED2}"/>
          </ac:spMkLst>
        </pc:spChg>
        <pc:spChg chg="add mod">
          <ac:chgData name="Rick McAlister" userId="fad37fcb1da1ebec" providerId="LiveId" clId="{99220E6D-63F4-4885-AF40-0CA2EFBA1016}" dt="2021-05-07T15:47:11.033" v="32" actId="1076"/>
          <ac:spMkLst>
            <pc:docMk/>
            <pc:sldMk cId="2168399988" sldId="256"/>
            <ac:spMk id="39" creationId="{F49A1C26-4D20-495D-87E4-513779DD3129}"/>
          </ac:spMkLst>
        </pc:spChg>
        <pc:cxnChg chg="mod">
          <ac:chgData name="Rick McAlister" userId="fad37fcb1da1ebec" providerId="LiveId" clId="{99220E6D-63F4-4885-AF40-0CA2EFBA1016}" dt="2021-05-07T15:45:36.080" v="1" actId="14100"/>
          <ac:cxnSpMkLst>
            <pc:docMk/>
            <pc:sldMk cId="2168399988" sldId="256"/>
            <ac:cxnSpMk id="21" creationId="{236F8A7D-87B2-415B-9CE4-8D7D448F29F4}"/>
          </ac:cxnSpMkLst>
        </pc:cxnChg>
        <pc:cxnChg chg="mod">
          <ac:chgData name="Rick McAlister" userId="fad37fcb1da1ebec" providerId="LiveId" clId="{99220E6D-63F4-4885-AF40-0CA2EFBA1016}" dt="2021-05-07T15:45:36.080" v="1" actId="14100"/>
          <ac:cxnSpMkLst>
            <pc:docMk/>
            <pc:sldMk cId="2168399988" sldId="256"/>
            <ac:cxnSpMk id="23" creationId="{0F3C60FB-82A6-4FFB-8849-24B928563845}"/>
          </ac:cxnSpMkLst>
        </pc:cxnChg>
        <pc:cxnChg chg="mod">
          <ac:chgData name="Rick McAlister" userId="fad37fcb1da1ebec" providerId="LiveId" clId="{99220E6D-63F4-4885-AF40-0CA2EFBA1016}" dt="2021-05-07T15:45:36.080" v="1" actId="14100"/>
          <ac:cxnSpMkLst>
            <pc:docMk/>
            <pc:sldMk cId="2168399988" sldId="256"/>
            <ac:cxnSpMk id="24" creationId="{99CCB015-FB69-4328-8E38-1AA91717D512}"/>
          </ac:cxnSpMkLst>
        </pc:cxnChg>
        <pc:cxnChg chg="mod">
          <ac:chgData name="Rick McAlister" userId="fad37fcb1da1ebec" providerId="LiveId" clId="{99220E6D-63F4-4885-AF40-0CA2EFBA1016}" dt="2021-05-07T15:45:36.080" v="1" actId="14100"/>
          <ac:cxnSpMkLst>
            <pc:docMk/>
            <pc:sldMk cId="2168399988" sldId="256"/>
            <ac:cxnSpMk id="25" creationId="{5F15F49C-698E-4664-B014-2DFFBD33ED7E}"/>
          </ac:cxnSpMkLst>
        </pc:cxnChg>
        <pc:cxnChg chg="add del mod">
          <ac:chgData name="Rick McAlister" userId="fad37fcb1da1ebec" providerId="LiveId" clId="{99220E6D-63F4-4885-AF40-0CA2EFBA1016}" dt="2021-05-07T15:47:53.155" v="42" actId="478"/>
          <ac:cxnSpMkLst>
            <pc:docMk/>
            <pc:sldMk cId="2168399988" sldId="256"/>
            <ac:cxnSpMk id="33" creationId="{E0403AD0-C478-4C5C-8344-2A817348A52E}"/>
          </ac:cxnSpMkLst>
        </pc:cxnChg>
        <pc:cxnChg chg="add">
          <ac:chgData name="Rick McAlister" userId="fad37fcb1da1ebec" providerId="LiveId" clId="{99220E6D-63F4-4885-AF40-0CA2EFBA1016}" dt="2021-05-07T15:48:11.034" v="43" actId="11529"/>
          <ac:cxnSpMkLst>
            <pc:docMk/>
            <pc:sldMk cId="2168399988" sldId="256"/>
            <ac:cxnSpMk id="41" creationId="{3A819193-7045-46A3-9462-9C6B4DABC48F}"/>
          </ac:cxnSpMkLst>
        </pc:cxnChg>
        <pc:cxnChg chg="mod">
          <ac:chgData name="Rick McAlister" userId="fad37fcb1da1ebec" providerId="LiveId" clId="{99220E6D-63F4-4885-AF40-0CA2EFBA1016}" dt="2021-05-07T15:45:36.080" v="1" actId="14100"/>
          <ac:cxnSpMkLst>
            <pc:docMk/>
            <pc:sldMk cId="2168399988" sldId="256"/>
            <ac:cxnSpMk id="57" creationId="{058F2672-A561-4023-8651-727A9487D9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1D17-CE02-4AEB-A314-1019B2365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475E7-4648-42A9-9338-8FE4AAAD8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58AB-7C7B-4A49-88A1-CB6870BA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CDD1-BE50-441E-A901-96146D34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0ECE-5C4E-40B6-8D1C-99B9F3DD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8FC9-093B-44B7-B2F5-DCE2BB9C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57BDB-1B9F-44EA-8B84-73CD4E708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665E-2B9B-43C6-BCA5-6DE0A859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BEB7D-375B-4E45-98C9-22A5D7F8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F83A-B6FE-4CE7-B937-05E42888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7A42A-3EF9-493F-80B7-A43DA340E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320B4-9346-4DB2-8FA2-6A534288E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10C3-19DA-41CA-A7C9-A351FDBD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80ED-F171-4B5B-AF57-B53319FF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C87BB-FCBB-4D05-88F5-14C27801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2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4937-FD33-4AA9-B6C7-8C02D95C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13A7-5A6C-400E-BF6C-F4A69C04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82CA-E2FE-47E1-AF11-C32CF462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ECA8-271B-48C7-AD6F-5EF91149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5581-275A-4E50-84E7-DCE82A90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2BEA-1E72-467E-A829-7E3A0E1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E168F-175A-4274-A028-4371950BE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D8118-320A-4C2D-8FF8-06176540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C024-7089-43B7-B112-266A54EE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24A0-DC78-454E-8F52-E1869B15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0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ECD-D9A0-48E9-BEFA-6CF88D36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FD32-4F7A-41EC-BC52-A9354A8F6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D1A29-E320-4572-99E2-88DEB891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E1397-EFD0-416E-8DEB-8290E2D0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FA79-0974-4A17-80A6-1B6BD71A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32E34-6342-4F5E-BDDA-533188D3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2EC5-BBCE-454F-9A84-8E5827B1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7028-0F06-4A0A-8590-300635AE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E4881-53B8-4D20-9D7C-0402208DF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788C1-5F8B-483F-86AB-54C655C2B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49543-0822-4CB7-8B05-E17DDFDE3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9C9FC-C9FA-4767-8A68-439846F3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48D0E-1DDB-4DCC-8000-65A16EC9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19404-46B2-473D-930A-E2ECDC20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8311-0126-46F9-A4A3-48C946B1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E957A-AD8F-482A-8660-1CFE448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03039-46DF-4FDA-B693-5A2F702C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E0E4-EEBD-487E-901B-1FDFDD46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1DB2D-3F4B-4A11-9340-BAE7062A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ACC58-40FE-473A-A622-438FF421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0E25F-21DF-4C9A-9702-80E64C7D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ACB7-3EF7-4962-ACE3-18A3A093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2D1A-D894-49BF-B3B6-FC9172D1A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C690-5C27-4E83-9F82-170C4D9E3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A8A6-D1A9-4096-B70A-EFCEA1A4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C9E56-4501-4D1E-9A1B-CA2D2A8A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0DCF-FD57-436E-AD95-82B5C9C4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ABA2-E04D-4D34-914B-38820C42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B5DAA-02C2-4AED-BDB8-E50E8E709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D5D97-97F9-4183-8DA3-CA44F285B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4C0FC-9475-49A9-8265-6C36019C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30A8-F46D-48D7-AB7E-38211C74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0E3B4-A2DD-4AFB-AED5-9E84D63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2D712-19DD-4E77-9B68-2F1BAC9A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AE33-891B-4CCB-9D93-8DE018D3D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AA0E2-6B38-46CB-9BE9-AC54BCBA4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CF3C-4A0D-4637-8D0F-A75E6B068A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C5BAC-CDED-4B44-AC4D-CBD58B9BE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2E64-AF33-4BEB-98F9-B1354447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54C3317-54A0-4A97-9DC2-AF6421FE5B42}"/>
              </a:ext>
            </a:extLst>
          </p:cNvPr>
          <p:cNvSpPr/>
          <p:nvPr/>
        </p:nvSpPr>
        <p:spPr>
          <a:xfrm>
            <a:off x="3509160" y="1003466"/>
            <a:ext cx="926640" cy="504491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BB5720A-82C5-4BD5-B7FF-33485E19896E}"/>
              </a:ext>
            </a:extLst>
          </p:cNvPr>
          <p:cNvSpPr/>
          <p:nvPr/>
        </p:nvSpPr>
        <p:spPr>
          <a:xfrm>
            <a:off x="4595120" y="1003466"/>
            <a:ext cx="1068940" cy="504491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Results Parsing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7BABCFB-18DF-409E-8686-0DCF8CF0926D}"/>
              </a:ext>
            </a:extLst>
          </p:cNvPr>
          <p:cNvSpPr/>
          <p:nvPr/>
        </p:nvSpPr>
        <p:spPr>
          <a:xfrm>
            <a:off x="899704" y="1362667"/>
            <a:ext cx="1741394" cy="450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84A7159-DF70-48AF-A90F-5DE6A89E048B}"/>
              </a:ext>
            </a:extLst>
          </p:cNvPr>
          <p:cNvSpPr/>
          <p:nvPr/>
        </p:nvSpPr>
        <p:spPr>
          <a:xfrm>
            <a:off x="3509158" y="1362231"/>
            <a:ext cx="2156845" cy="4504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TNS Manager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FF31F17-8750-4379-B248-62B955EA87C2}"/>
              </a:ext>
            </a:extLst>
          </p:cNvPr>
          <p:cNvSpPr/>
          <p:nvPr/>
        </p:nvSpPr>
        <p:spPr>
          <a:xfrm>
            <a:off x="3509159" y="2506221"/>
            <a:ext cx="2156845" cy="4504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VSX Manager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B41F048-F280-4462-99B6-3AA2806EB308}"/>
              </a:ext>
            </a:extLst>
          </p:cNvPr>
          <p:cNvSpPr/>
          <p:nvPr/>
        </p:nvSpPr>
        <p:spPr>
          <a:xfrm>
            <a:off x="3509160" y="3703956"/>
            <a:ext cx="2156844" cy="4504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MPC Manager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F2ADC18-E36C-4667-91DE-585F86CC7DF3}"/>
              </a:ext>
            </a:extLst>
          </p:cNvPr>
          <p:cNvSpPr/>
          <p:nvPr/>
        </p:nvSpPr>
        <p:spPr>
          <a:xfrm>
            <a:off x="3509158" y="4901691"/>
            <a:ext cx="2154903" cy="45047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Exo Manager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A8E07AF-FF9E-4332-ABE9-8C25D25D8670}"/>
              </a:ext>
            </a:extLst>
          </p:cNvPr>
          <p:cNvSpPr/>
          <p:nvPr/>
        </p:nvSpPr>
        <p:spPr>
          <a:xfrm>
            <a:off x="899704" y="2506221"/>
            <a:ext cx="1741394" cy="450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VSX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423EB3C8-DDFF-48F7-AA6F-5162B4695F58}"/>
              </a:ext>
            </a:extLst>
          </p:cNvPr>
          <p:cNvSpPr/>
          <p:nvPr/>
        </p:nvSpPr>
        <p:spPr>
          <a:xfrm>
            <a:off x="899704" y="3670964"/>
            <a:ext cx="1741394" cy="450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MPC Ephemeris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61D3046-6FFB-49F7-B0D4-D3A1CE7F6983}"/>
              </a:ext>
            </a:extLst>
          </p:cNvPr>
          <p:cNvSpPr/>
          <p:nvPr/>
        </p:nvSpPr>
        <p:spPr>
          <a:xfrm>
            <a:off x="899704" y="4901691"/>
            <a:ext cx="1741394" cy="450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Exo Planet DB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2F28DA4-4130-4E8E-87C5-5B279AF69ED2}"/>
              </a:ext>
            </a:extLst>
          </p:cNvPr>
          <p:cNvSpPr/>
          <p:nvPr/>
        </p:nvSpPr>
        <p:spPr>
          <a:xfrm>
            <a:off x="6149444" y="988250"/>
            <a:ext cx="1145969" cy="35896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SDB Generator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(xml)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67E03E8-31CA-470D-BAB7-F11DD786A333}"/>
              </a:ext>
            </a:extLst>
          </p:cNvPr>
          <p:cNvSpPr/>
          <p:nvPr/>
        </p:nvSpPr>
        <p:spPr>
          <a:xfrm>
            <a:off x="9791700" y="1442872"/>
            <a:ext cx="1876468" cy="397225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TheSkyX</a:t>
            </a:r>
            <a:endParaRPr lang="en-US" dirty="0"/>
          </a:p>
          <a:p>
            <a:pPr algn="ctr"/>
            <a:r>
              <a:rPr lang="en-US" dirty="0"/>
              <a:t>Sky Database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D2757244-6A90-4F61-A2B7-076D9A53FA53}"/>
              </a:ext>
            </a:extLst>
          </p:cNvPr>
          <p:cNvSpPr/>
          <p:nvPr/>
        </p:nvSpPr>
        <p:spPr>
          <a:xfrm>
            <a:off x="2779844" y="1506143"/>
            <a:ext cx="623019" cy="166919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051E575-169B-4FB6-9838-52409E6D5334}"/>
              </a:ext>
            </a:extLst>
          </p:cNvPr>
          <p:cNvSpPr/>
          <p:nvPr/>
        </p:nvSpPr>
        <p:spPr>
          <a:xfrm>
            <a:off x="2779844" y="2650133"/>
            <a:ext cx="623019" cy="166919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57209702-6A9C-4F7D-A9D8-51EA3358BAE2}"/>
              </a:ext>
            </a:extLst>
          </p:cNvPr>
          <p:cNvSpPr/>
          <p:nvPr/>
        </p:nvSpPr>
        <p:spPr>
          <a:xfrm>
            <a:off x="2800418" y="3847868"/>
            <a:ext cx="623019" cy="166919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C877815-9D00-4E23-9D90-ECA0CAA8C083}"/>
              </a:ext>
            </a:extLst>
          </p:cNvPr>
          <p:cNvSpPr/>
          <p:nvPr/>
        </p:nvSpPr>
        <p:spPr>
          <a:xfrm>
            <a:off x="2779845" y="5045603"/>
            <a:ext cx="623019" cy="166919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6F8A7D-87B2-415B-9CE4-8D7D448F29F4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5666003" y="1587469"/>
            <a:ext cx="483441" cy="11956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F3C60FB-82A6-4FFB-8849-24B928563845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5666004" y="2731459"/>
            <a:ext cx="483440" cy="51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9CCB015-FB69-4328-8E38-1AA91717D512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5666004" y="2783094"/>
            <a:ext cx="483440" cy="1146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F15F49C-698E-4664-B014-2DFFBD33ED7E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5664061" y="2783094"/>
            <a:ext cx="485383" cy="2343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F6D1696-E754-47B6-A32F-BAB05B047B99}"/>
              </a:ext>
            </a:extLst>
          </p:cNvPr>
          <p:cNvSpPr/>
          <p:nvPr/>
        </p:nvSpPr>
        <p:spPr>
          <a:xfrm>
            <a:off x="8861462" y="2476139"/>
            <a:ext cx="805052" cy="2553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Text File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A4EA55F8-82CD-4E56-AC5A-AFEDBF839B1D}"/>
              </a:ext>
            </a:extLst>
          </p:cNvPr>
          <p:cNvSpPr/>
          <p:nvPr/>
        </p:nvSpPr>
        <p:spPr>
          <a:xfrm>
            <a:off x="7505453" y="988249"/>
            <a:ext cx="1145969" cy="471121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XML Converter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(txt)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4BF0E1D0-FEEC-4F46-A5AF-6AB91F030CF5}"/>
              </a:ext>
            </a:extLst>
          </p:cNvPr>
          <p:cNvSpPr/>
          <p:nvPr/>
        </p:nvSpPr>
        <p:spPr>
          <a:xfrm>
            <a:off x="8861461" y="4107191"/>
            <a:ext cx="805052" cy="2553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Clipboard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58F2672-A561-4023-8651-727A9487D9A9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7295413" y="2783094"/>
            <a:ext cx="210040" cy="560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51C8D325-32C1-450F-82DC-46377341B5EC}"/>
              </a:ext>
            </a:extLst>
          </p:cNvPr>
          <p:cNvSpPr/>
          <p:nvPr/>
        </p:nvSpPr>
        <p:spPr>
          <a:xfrm>
            <a:off x="3507214" y="1356230"/>
            <a:ext cx="2156845" cy="45047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TNS Manager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F112E7D8-CA3F-4099-A4CD-1F2D57049DE4}"/>
              </a:ext>
            </a:extLst>
          </p:cNvPr>
          <p:cNvSpPr/>
          <p:nvPr/>
        </p:nvSpPr>
        <p:spPr>
          <a:xfrm>
            <a:off x="3507215" y="2500220"/>
            <a:ext cx="2156845" cy="45047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VSX Manager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A54C32DD-9C13-467E-8869-47857F13E10F}"/>
              </a:ext>
            </a:extLst>
          </p:cNvPr>
          <p:cNvSpPr/>
          <p:nvPr/>
        </p:nvSpPr>
        <p:spPr>
          <a:xfrm>
            <a:off x="3507216" y="3697955"/>
            <a:ext cx="2156844" cy="45047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MPC Manager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F49A1C26-4D20-495D-87E4-513779DD3129}"/>
              </a:ext>
            </a:extLst>
          </p:cNvPr>
          <p:cNvSpPr/>
          <p:nvPr/>
        </p:nvSpPr>
        <p:spPr>
          <a:xfrm>
            <a:off x="6149444" y="4745540"/>
            <a:ext cx="1145969" cy="103238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Ephemeris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Generator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819193-7045-46A3-9462-9C6B4DABC48F}"/>
              </a:ext>
            </a:extLst>
          </p:cNvPr>
          <p:cNvCxnSpPr>
            <a:endCxn id="39" idx="1"/>
          </p:cNvCxnSpPr>
          <p:nvPr/>
        </p:nvCxnSpPr>
        <p:spPr>
          <a:xfrm flipV="1">
            <a:off x="5664059" y="5261732"/>
            <a:ext cx="485385" cy="4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9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82BCF3-3518-4E4C-AEBF-B1F15687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37" y="1176999"/>
            <a:ext cx="9563310" cy="48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43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McAlister</dc:creator>
  <cp:lastModifiedBy>Rick McAlister</cp:lastModifiedBy>
  <cp:revision>3</cp:revision>
  <dcterms:created xsi:type="dcterms:W3CDTF">2021-04-16T18:16:48Z</dcterms:created>
  <dcterms:modified xsi:type="dcterms:W3CDTF">2021-05-07T15:48:23Z</dcterms:modified>
</cp:coreProperties>
</file>