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8DBC5-191B-48A8-A357-BAFF85B7CFB4}" v="3" dt="2021-04-16T18:41:2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E6B8DBC5-191B-48A8-A357-BAFF85B7CFB4}"/>
    <pc:docChg chg="custSel modSld">
      <pc:chgData name="Rick McAlister" userId="fad37fcb1da1ebec" providerId="LiveId" clId="{E6B8DBC5-191B-48A8-A357-BAFF85B7CFB4}" dt="2021-04-16T18:44:52.025" v="136" actId="6549"/>
      <pc:docMkLst>
        <pc:docMk/>
      </pc:docMkLst>
      <pc:sldChg chg="addSp delSp modSp mod">
        <pc:chgData name="Rick McAlister" userId="fad37fcb1da1ebec" providerId="LiveId" clId="{E6B8DBC5-191B-48A8-A357-BAFF85B7CFB4}" dt="2021-04-16T18:44:52.025" v="136" actId="6549"/>
        <pc:sldMkLst>
          <pc:docMk/>
          <pc:sldMk cId="2168399988" sldId="256"/>
        </pc:sldMkLst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5" creationId="{B84A7159-DF70-48AF-A90F-5DE6A89E048B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7" creationId="{FB41F048-F280-4462-99B6-3AA2806EB308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8" creationId="{5F2ADC18-E36C-4667-91DE-585F86CC7DF3}"/>
          </ac:spMkLst>
        </pc:spChg>
        <pc:spChg chg="mod">
          <ac:chgData name="Rick McAlister" userId="fad37fcb1da1ebec" providerId="LiveId" clId="{E6B8DBC5-191B-48A8-A357-BAFF85B7CFB4}" dt="2021-04-16T18:39:02.031" v="20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E6B8DBC5-191B-48A8-A357-BAFF85B7CFB4}" dt="2021-04-16T18:43:13.477" v="121" actId="14100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E6B8DBC5-191B-48A8-A357-BAFF85B7CFB4}" dt="2021-04-16T18:41:54.667" v="103" actId="1076"/>
          <ac:spMkLst>
            <pc:docMk/>
            <pc:sldMk cId="2168399988" sldId="256"/>
            <ac:spMk id="15" creationId="{867E03E8-31CA-470D-BAB7-F11DD786A333}"/>
          </ac:spMkLst>
        </pc:spChg>
        <pc:spChg chg="mod">
          <ac:chgData name="Rick McAlister" userId="fad37fcb1da1ebec" providerId="LiveId" clId="{E6B8DBC5-191B-48A8-A357-BAFF85B7CFB4}" dt="2021-04-16T18:42:08.401" v="110" actId="20577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E6B8DBC5-191B-48A8-A357-BAFF85B7CFB4}" dt="2021-04-16T18:44:52.025" v="136" actId="6549"/>
          <ac:spMkLst>
            <pc:docMk/>
            <pc:sldMk cId="2168399988" sldId="256"/>
            <ac:spMk id="45" creationId="{A4EA55F8-82CD-4E56-AC5A-AFEDBF839B1D}"/>
          </ac:spMkLst>
        </pc:spChg>
        <pc:spChg chg="add del mod">
          <ac:chgData name="Rick McAlister" userId="fad37fcb1da1ebec" providerId="LiveId" clId="{E6B8DBC5-191B-48A8-A357-BAFF85B7CFB4}" dt="2021-04-16T18:41:31.806" v="91" actId="478"/>
          <ac:spMkLst>
            <pc:docMk/>
            <pc:sldMk cId="2168399988" sldId="256"/>
            <ac:spMk id="54" creationId="{27F9040C-C2C3-4C8E-A927-8B0B79D8123B}"/>
          </ac:spMkLst>
        </pc:spChg>
        <pc:spChg chg="add mod">
          <ac:chgData name="Rick McAlister" userId="fad37fcb1da1ebec" providerId="LiveId" clId="{E6B8DBC5-191B-48A8-A357-BAFF85B7CFB4}" dt="2021-04-16T18:44:01.940" v="135" actId="1076"/>
          <ac:spMkLst>
            <pc:docMk/>
            <pc:sldMk cId="2168399988" sldId="256"/>
            <ac:spMk id="55" creationId="{4BF0E1D0-FEEC-4F46-A5AF-6AB91F030CF5}"/>
          </ac:spMkLst>
        </pc:sp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E6B8DBC5-191B-48A8-A357-BAFF85B7CFB4}" dt="2021-04-16T18:43:39.044" v="125" actId="1076"/>
          <ac:cxnSpMkLst>
            <pc:docMk/>
            <pc:sldMk cId="2168399988" sldId="256"/>
            <ac:cxnSpMk id="57" creationId="{058F2672-A561-4023-8651-727A9487D9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BABCFB-18DF-409E-8686-0DCF8CF0926D}"/>
              </a:ext>
            </a:extLst>
          </p:cNvPr>
          <p:cNvSpPr/>
          <p:nvPr/>
        </p:nvSpPr>
        <p:spPr>
          <a:xfrm>
            <a:off x="1071661" y="1379911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84A7159-DF70-48AF-A90F-5DE6A89E048B}"/>
              </a:ext>
            </a:extLst>
          </p:cNvPr>
          <p:cNvSpPr/>
          <p:nvPr/>
        </p:nvSpPr>
        <p:spPr>
          <a:xfrm>
            <a:off x="3509158" y="136223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 Manager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FF31F17-8750-4379-B248-62B955EA87C2}"/>
              </a:ext>
            </a:extLst>
          </p:cNvPr>
          <p:cNvSpPr/>
          <p:nvPr/>
        </p:nvSpPr>
        <p:spPr>
          <a:xfrm>
            <a:off x="3509159" y="250622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 Manager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509160" y="3703956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2ADC18-E36C-4667-91DE-585F86CC7DF3}"/>
              </a:ext>
            </a:extLst>
          </p:cNvPr>
          <p:cNvSpPr/>
          <p:nvPr/>
        </p:nvSpPr>
        <p:spPr>
          <a:xfrm>
            <a:off x="3509158" y="4901691"/>
            <a:ext cx="2154903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 Manager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8E07AF-FF9E-4332-ABE9-8C25D25D8670}"/>
              </a:ext>
            </a:extLst>
          </p:cNvPr>
          <p:cNvSpPr/>
          <p:nvPr/>
        </p:nvSpPr>
        <p:spPr>
          <a:xfrm>
            <a:off x="1071661" y="2523465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1071661" y="3688208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Ephemeris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61D3046-6FFB-49F7-B0D4-D3A1CE7F6983}"/>
              </a:ext>
            </a:extLst>
          </p:cNvPr>
          <p:cNvSpPr/>
          <p:nvPr/>
        </p:nvSpPr>
        <p:spPr>
          <a:xfrm>
            <a:off x="1071661" y="4918935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EPDB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509160" y="1003466"/>
            <a:ext cx="926640" cy="472638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95120" y="1003466"/>
            <a:ext cx="1068940" cy="472638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149445" y="988250"/>
            <a:ext cx="1145969" cy="4711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SDB Generator</a:t>
            </a:r>
          </a:p>
          <a:p>
            <a:pPr algn="ctr"/>
            <a:r>
              <a:rPr lang="en-US" dirty="0"/>
              <a:t>(XML)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926774" y="1442872"/>
            <a:ext cx="1741394" cy="397225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D2757244-6A90-4F61-A2B7-076D9A53FA53}"/>
              </a:ext>
            </a:extLst>
          </p:cNvPr>
          <p:cNvSpPr/>
          <p:nvPr/>
        </p:nvSpPr>
        <p:spPr>
          <a:xfrm>
            <a:off x="2916370" y="1506144"/>
            <a:ext cx="486493" cy="1626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051E575-169B-4FB6-9838-52409E6D5334}"/>
              </a:ext>
            </a:extLst>
          </p:cNvPr>
          <p:cNvSpPr/>
          <p:nvPr/>
        </p:nvSpPr>
        <p:spPr>
          <a:xfrm>
            <a:off x="2916370" y="2650134"/>
            <a:ext cx="486493" cy="1626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936944" y="3847869"/>
            <a:ext cx="486493" cy="1626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C877815-9D00-4E23-9D90-ECA0CAA8C083}"/>
              </a:ext>
            </a:extLst>
          </p:cNvPr>
          <p:cNvSpPr/>
          <p:nvPr/>
        </p:nvSpPr>
        <p:spPr>
          <a:xfrm>
            <a:off x="2916371" y="5045604"/>
            <a:ext cx="486493" cy="1626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6F8A7D-87B2-415B-9CE4-8D7D448F29F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666003" y="1587469"/>
            <a:ext cx="483442" cy="175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3C60FB-82A6-4FFB-8849-24B9285638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666004" y="2731459"/>
            <a:ext cx="483441" cy="612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CCB015-FB69-4328-8E38-1AA91717D51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666004" y="3343857"/>
            <a:ext cx="483441" cy="585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F15F49C-698E-4664-B014-2DFFBD33ED7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664061" y="3343857"/>
            <a:ext cx="485384" cy="1783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F6D1696-E754-47B6-A32F-BAB05B047B99}"/>
              </a:ext>
            </a:extLst>
          </p:cNvPr>
          <p:cNvSpPr/>
          <p:nvPr/>
        </p:nvSpPr>
        <p:spPr>
          <a:xfrm>
            <a:off x="8861462" y="2476139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File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4EA55F8-82CD-4E56-AC5A-AFEDBF839B1D}"/>
              </a:ext>
            </a:extLst>
          </p:cNvPr>
          <p:cNvSpPr/>
          <p:nvPr/>
        </p:nvSpPr>
        <p:spPr>
          <a:xfrm>
            <a:off x="7505453" y="988249"/>
            <a:ext cx="1145969" cy="4711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 </a:t>
            </a:r>
            <a:r>
              <a:rPr lang="en-US" dirty="0"/>
              <a:t>Converter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BF0E1D0-FEEC-4F46-A5AF-6AB91F030CF5}"/>
              </a:ext>
            </a:extLst>
          </p:cNvPr>
          <p:cNvSpPr/>
          <p:nvPr/>
        </p:nvSpPr>
        <p:spPr>
          <a:xfrm>
            <a:off x="8861461" y="4107191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Clipboard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58F2672-A561-4023-8651-727A9487D9A9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 flipV="1">
            <a:off x="7295414" y="3343856"/>
            <a:ext cx="2100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3</cp:revision>
  <dcterms:created xsi:type="dcterms:W3CDTF">2021-04-16T18:16:48Z</dcterms:created>
  <dcterms:modified xsi:type="dcterms:W3CDTF">2021-04-16T18:45:18Z</dcterms:modified>
</cp:coreProperties>
</file>