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1932" r:id="rId2"/>
    <p:sldId id="1935" r:id="rId3"/>
    <p:sldId id="1986" r:id="rId4"/>
    <p:sldId id="2010" r:id="rId5"/>
    <p:sldId id="2011" r:id="rId6"/>
    <p:sldId id="2003" r:id="rId7"/>
    <p:sldId id="2004" r:id="rId8"/>
    <p:sldId id="2015" r:id="rId9"/>
    <p:sldId id="2006" r:id="rId10"/>
    <p:sldId id="2012" r:id="rId11"/>
    <p:sldId id="2013" r:id="rId12"/>
    <p:sldId id="2014" r:id="rId13"/>
    <p:sldId id="2007" r:id="rId14"/>
    <p:sldId id="2008" r:id="rId15"/>
    <p:sldId id="2009" r:id="rId16"/>
    <p:sldId id="2001" r:id="rId17"/>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 id="2" name="Shang, Jingbo" initials="SJ"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00CC"/>
    <a:srgbClr val="0033CC"/>
    <a:srgbClr val="F0CDBC"/>
    <a:srgbClr val="94A088"/>
    <a:srgbClr val="008080"/>
    <a:srgbClr val="BD582C"/>
    <a:srgbClr val="7F7F7F"/>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92C803-7AFE-DA4F-9F8A-30D662CF45B1}" v="91" dt="2019-04-17T17:42:12.4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9" autoAdjust="0"/>
    <p:restoredTop sz="89658" autoAdjust="0"/>
  </p:normalViewPr>
  <p:slideViewPr>
    <p:cSldViewPr snapToGrid="0">
      <p:cViewPr varScale="1">
        <p:scale>
          <a:sx n="84" d="100"/>
          <a:sy n="84" d="100"/>
        </p:scale>
        <p:origin x="432" y="80"/>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166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ven Small" userId="e0f8dbec-2e54-4cb1-bfba-5a5168f6819a" providerId="ADAL" clId="{CF92C803-7AFE-DA4F-9F8A-30D662CF45B1}"/>
    <pc:docChg chg="undo custSel addSld delSld modSld sldOrd">
      <pc:chgData name="Raeven Small" userId="e0f8dbec-2e54-4cb1-bfba-5a5168f6819a" providerId="ADAL" clId="{CF92C803-7AFE-DA4F-9F8A-30D662CF45B1}" dt="2019-04-17T17:42:22.812" v="1748" actId="2696"/>
      <pc:docMkLst>
        <pc:docMk/>
      </pc:docMkLst>
      <pc:sldChg chg="addSp delSp modSp">
        <pc:chgData name="Raeven Small" userId="e0f8dbec-2e54-4cb1-bfba-5a5168f6819a" providerId="ADAL" clId="{CF92C803-7AFE-DA4F-9F8A-30D662CF45B1}" dt="2019-04-15T19:50:32.448" v="30" actId="20577"/>
        <pc:sldMkLst>
          <pc:docMk/>
          <pc:sldMk cId="447012694" sldId="1932"/>
        </pc:sldMkLst>
        <pc:spChg chg="mod">
          <ac:chgData name="Raeven Small" userId="e0f8dbec-2e54-4cb1-bfba-5a5168f6819a" providerId="ADAL" clId="{CF92C803-7AFE-DA4F-9F8A-30D662CF45B1}" dt="2019-04-15T19:49:53.858" v="25" actId="403"/>
          <ac:spMkLst>
            <pc:docMk/>
            <pc:sldMk cId="447012694" sldId="1932"/>
            <ac:spMk id="2" creationId="{00000000-0000-0000-0000-000000000000}"/>
          </ac:spMkLst>
        </pc:spChg>
        <pc:spChg chg="add del mod">
          <ac:chgData name="Raeven Small" userId="e0f8dbec-2e54-4cb1-bfba-5a5168f6819a" providerId="ADAL" clId="{CF92C803-7AFE-DA4F-9F8A-30D662CF45B1}" dt="2019-04-15T19:38:08.992" v="2"/>
          <ac:spMkLst>
            <pc:docMk/>
            <pc:sldMk cId="447012694" sldId="1932"/>
            <ac:spMk id="3" creationId="{8D05D839-85F0-5446-9F51-DE5DD0D4B846}"/>
          </ac:spMkLst>
        </pc:spChg>
        <pc:spChg chg="mod">
          <ac:chgData name="Raeven Small" userId="e0f8dbec-2e54-4cb1-bfba-5a5168f6819a" providerId="ADAL" clId="{CF92C803-7AFE-DA4F-9F8A-30D662CF45B1}" dt="2019-04-15T19:50:32.448" v="30" actId="20577"/>
          <ac:spMkLst>
            <pc:docMk/>
            <pc:sldMk cId="447012694" sldId="1932"/>
            <ac:spMk id="23" creationId="{00000000-0000-0000-0000-000000000000}"/>
          </ac:spMkLst>
        </pc:spChg>
      </pc:sldChg>
      <pc:sldChg chg="addSp modSp">
        <pc:chgData name="Raeven Small" userId="e0f8dbec-2e54-4cb1-bfba-5a5168f6819a" providerId="ADAL" clId="{CF92C803-7AFE-DA4F-9F8A-30D662CF45B1}" dt="2019-04-15T20:38:14.350" v="1311"/>
        <pc:sldMkLst>
          <pc:docMk/>
          <pc:sldMk cId="2108821014" sldId="1935"/>
        </pc:sldMkLst>
        <pc:spChg chg="add mod">
          <ac:chgData name="Raeven Small" userId="e0f8dbec-2e54-4cb1-bfba-5a5168f6819a" providerId="ADAL" clId="{CF92C803-7AFE-DA4F-9F8A-30D662CF45B1}" dt="2019-04-15T20:38:14.350" v="1311"/>
          <ac:spMkLst>
            <pc:docMk/>
            <pc:sldMk cId="2108821014" sldId="1935"/>
            <ac:spMk id="2" creationId="{AE01F0E5-42F9-8F48-84E8-37443556F510}"/>
          </ac:spMkLst>
        </pc:spChg>
      </pc:sldChg>
      <pc:sldChg chg="addSp modSp">
        <pc:chgData name="Raeven Small" userId="e0f8dbec-2e54-4cb1-bfba-5a5168f6819a" providerId="ADAL" clId="{CF92C803-7AFE-DA4F-9F8A-30D662CF45B1}" dt="2019-04-17T17:42:16.738" v="1747" actId="14100"/>
        <pc:sldMkLst>
          <pc:docMk/>
          <pc:sldMk cId="851433761" sldId="1986"/>
        </pc:sldMkLst>
        <pc:spChg chg="add mod">
          <ac:chgData name="Raeven Small" userId="e0f8dbec-2e54-4cb1-bfba-5a5168f6819a" providerId="ADAL" clId="{CF92C803-7AFE-DA4F-9F8A-30D662CF45B1}" dt="2019-04-17T17:42:16.738" v="1747" actId="14100"/>
          <ac:spMkLst>
            <pc:docMk/>
            <pc:sldMk cId="851433761" sldId="1986"/>
            <ac:spMk id="2" creationId="{30490277-56FF-394B-AED2-DCAEBB7F0D9C}"/>
          </ac:spMkLst>
        </pc:spChg>
      </pc:sldChg>
      <pc:sldChg chg="addSp delSp modSp">
        <pc:chgData name="Raeven Small" userId="e0f8dbec-2e54-4cb1-bfba-5a5168f6819a" providerId="ADAL" clId="{CF92C803-7AFE-DA4F-9F8A-30D662CF45B1}" dt="2019-04-17T17:36:57.172" v="1721" actId="1076"/>
        <pc:sldMkLst>
          <pc:docMk/>
          <pc:sldMk cId="1304976325" sldId="2003"/>
        </pc:sldMkLst>
        <pc:spChg chg="add mod">
          <ac:chgData name="Raeven Small" userId="e0f8dbec-2e54-4cb1-bfba-5a5168f6819a" providerId="ADAL" clId="{CF92C803-7AFE-DA4F-9F8A-30D662CF45B1}" dt="2019-04-16T22:56:58.795" v="1545" actId="313"/>
          <ac:spMkLst>
            <pc:docMk/>
            <pc:sldMk cId="1304976325" sldId="2003"/>
            <ac:spMk id="2" creationId="{F43F45FC-89DD-B748-AC01-A8D95100FF01}"/>
          </ac:spMkLst>
        </pc:spChg>
        <pc:picChg chg="add mod">
          <ac:chgData name="Raeven Small" userId="e0f8dbec-2e54-4cb1-bfba-5a5168f6819a" providerId="ADAL" clId="{CF92C803-7AFE-DA4F-9F8A-30D662CF45B1}" dt="2019-04-16T22:35:58.092" v="1519" actId="1076"/>
          <ac:picMkLst>
            <pc:docMk/>
            <pc:sldMk cId="1304976325" sldId="2003"/>
            <ac:picMk id="4" creationId="{C7145914-5C82-904C-8B21-22C508F8552C}"/>
          </ac:picMkLst>
        </pc:picChg>
        <pc:picChg chg="add mod">
          <ac:chgData name="Raeven Small" userId="e0f8dbec-2e54-4cb1-bfba-5a5168f6819a" providerId="ADAL" clId="{CF92C803-7AFE-DA4F-9F8A-30D662CF45B1}" dt="2019-04-17T17:36:57.172" v="1721" actId="1076"/>
          <ac:picMkLst>
            <pc:docMk/>
            <pc:sldMk cId="1304976325" sldId="2003"/>
            <ac:picMk id="5" creationId="{ECF65B26-6400-E740-B33E-5228F9776A21}"/>
          </ac:picMkLst>
        </pc:picChg>
        <pc:picChg chg="add del mod">
          <ac:chgData name="Raeven Small" userId="e0f8dbec-2e54-4cb1-bfba-5a5168f6819a" providerId="ADAL" clId="{CF92C803-7AFE-DA4F-9F8A-30D662CF45B1}" dt="2019-04-17T01:52:58.587" v="1546" actId="478"/>
          <ac:picMkLst>
            <pc:docMk/>
            <pc:sldMk cId="1304976325" sldId="2003"/>
            <ac:picMk id="7" creationId="{5F34F9AD-D438-CC43-AEF7-E9F65CC504CB}"/>
          </ac:picMkLst>
        </pc:picChg>
      </pc:sldChg>
      <pc:sldChg chg="addSp delSp modSp">
        <pc:chgData name="Raeven Small" userId="e0f8dbec-2e54-4cb1-bfba-5a5168f6819a" providerId="ADAL" clId="{CF92C803-7AFE-DA4F-9F8A-30D662CF45B1}" dt="2019-04-17T16:54:03.684" v="1566" actId="20577"/>
        <pc:sldMkLst>
          <pc:docMk/>
          <pc:sldMk cId="2078387968" sldId="2004"/>
        </pc:sldMkLst>
        <pc:spChg chg="add mod">
          <ac:chgData name="Raeven Small" userId="e0f8dbec-2e54-4cb1-bfba-5a5168f6819a" providerId="ADAL" clId="{CF92C803-7AFE-DA4F-9F8A-30D662CF45B1}" dt="2019-04-17T16:54:03.684" v="1566" actId="20577"/>
          <ac:spMkLst>
            <pc:docMk/>
            <pc:sldMk cId="2078387968" sldId="2004"/>
            <ac:spMk id="2" creationId="{5B8E4E2B-AFB6-864E-B639-5B134978AA8B}"/>
          </ac:spMkLst>
        </pc:spChg>
        <pc:spChg chg="del mod">
          <ac:chgData name="Raeven Small" userId="e0f8dbec-2e54-4cb1-bfba-5a5168f6819a" providerId="ADAL" clId="{CF92C803-7AFE-DA4F-9F8A-30D662CF45B1}" dt="2019-04-15T20:12:27.845" v="136"/>
          <ac:spMkLst>
            <pc:docMk/>
            <pc:sldMk cId="2078387968" sldId="2004"/>
            <ac:spMk id="2" creationId="{A736E8EF-0957-0F4D-A0B3-8F7D3380639F}"/>
          </ac:spMkLst>
        </pc:spChg>
      </pc:sldChg>
      <pc:sldChg chg="addSp modSp">
        <pc:chgData name="Raeven Small" userId="e0f8dbec-2e54-4cb1-bfba-5a5168f6819a" providerId="ADAL" clId="{CF92C803-7AFE-DA4F-9F8A-30D662CF45B1}" dt="2019-04-15T20:26:19.701" v="618" actId="1076"/>
        <pc:sldMkLst>
          <pc:docMk/>
          <pc:sldMk cId="1517638665" sldId="2006"/>
        </pc:sldMkLst>
        <pc:picChg chg="add mod">
          <ac:chgData name="Raeven Small" userId="e0f8dbec-2e54-4cb1-bfba-5a5168f6819a" providerId="ADAL" clId="{CF92C803-7AFE-DA4F-9F8A-30D662CF45B1}" dt="2019-04-15T20:26:19.701" v="618" actId="1076"/>
          <ac:picMkLst>
            <pc:docMk/>
            <pc:sldMk cId="1517638665" sldId="2006"/>
            <ac:picMk id="3" creationId="{624C730C-0585-AA47-A0F5-B2A820921276}"/>
          </ac:picMkLst>
        </pc:picChg>
      </pc:sldChg>
      <pc:sldChg chg="addSp delSp modSp">
        <pc:chgData name="Raeven Small" userId="e0f8dbec-2e54-4cb1-bfba-5a5168f6819a" providerId="ADAL" clId="{CF92C803-7AFE-DA4F-9F8A-30D662CF45B1}" dt="2019-04-17T16:58:05.679" v="1597" actId="1076"/>
        <pc:sldMkLst>
          <pc:docMk/>
          <pc:sldMk cId="754711895" sldId="2007"/>
        </pc:sldMkLst>
        <pc:picChg chg="add del mod">
          <ac:chgData name="Raeven Small" userId="e0f8dbec-2e54-4cb1-bfba-5a5168f6819a" providerId="ADAL" clId="{CF92C803-7AFE-DA4F-9F8A-30D662CF45B1}" dt="2019-04-17T16:55:19.942" v="1572" actId="478"/>
          <ac:picMkLst>
            <pc:docMk/>
            <pc:sldMk cId="754711895" sldId="2007"/>
            <ac:picMk id="3" creationId="{FBF505A0-E2FF-4945-B43E-FFA6B2986ACD}"/>
          </ac:picMkLst>
        </pc:picChg>
        <pc:picChg chg="add del mod">
          <ac:chgData name="Raeven Small" userId="e0f8dbec-2e54-4cb1-bfba-5a5168f6819a" providerId="ADAL" clId="{CF92C803-7AFE-DA4F-9F8A-30D662CF45B1}" dt="2019-04-17T16:55:18.763" v="1571" actId="478"/>
          <ac:picMkLst>
            <pc:docMk/>
            <pc:sldMk cId="754711895" sldId="2007"/>
            <ac:picMk id="4" creationId="{0915CA81-38C4-BD4B-86E7-7C70B4E1A87E}"/>
          </ac:picMkLst>
        </pc:picChg>
        <pc:picChg chg="add mod">
          <ac:chgData name="Raeven Small" userId="e0f8dbec-2e54-4cb1-bfba-5a5168f6819a" providerId="ADAL" clId="{CF92C803-7AFE-DA4F-9F8A-30D662CF45B1}" dt="2019-04-17T16:57:29.780" v="1596" actId="1076"/>
          <ac:picMkLst>
            <pc:docMk/>
            <pc:sldMk cId="754711895" sldId="2007"/>
            <ac:picMk id="5" creationId="{EB04B695-6E8C-CA47-8698-F2F844A0022E}"/>
          </ac:picMkLst>
        </pc:picChg>
        <pc:picChg chg="add mod">
          <ac:chgData name="Raeven Small" userId="e0f8dbec-2e54-4cb1-bfba-5a5168f6819a" providerId="ADAL" clId="{CF92C803-7AFE-DA4F-9F8A-30D662CF45B1}" dt="2019-04-17T16:56:47.247" v="1580" actId="962"/>
          <ac:picMkLst>
            <pc:docMk/>
            <pc:sldMk cId="754711895" sldId="2007"/>
            <ac:picMk id="7" creationId="{B64F6FFB-9339-3242-8B08-B6C715BAD117}"/>
          </ac:picMkLst>
        </pc:picChg>
        <pc:picChg chg="add mod">
          <ac:chgData name="Raeven Small" userId="e0f8dbec-2e54-4cb1-bfba-5a5168f6819a" providerId="ADAL" clId="{CF92C803-7AFE-DA4F-9F8A-30D662CF45B1}" dt="2019-04-17T16:58:05.679" v="1597" actId="1076"/>
          <ac:picMkLst>
            <pc:docMk/>
            <pc:sldMk cId="754711895" sldId="2007"/>
            <ac:picMk id="9" creationId="{06929348-F7DB-1741-92B3-D4B5A22141B6}"/>
          </ac:picMkLst>
        </pc:picChg>
      </pc:sldChg>
      <pc:sldChg chg="addSp modSp">
        <pc:chgData name="Raeven Small" userId="e0f8dbec-2e54-4cb1-bfba-5a5168f6819a" providerId="ADAL" clId="{CF92C803-7AFE-DA4F-9F8A-30D662CF45B1}" dt="2019-04-15T20:37:15.810" v="1310" actId="20577"/>
        <pc:sldMkLst>
          <pc:docMk/>
          <pc:sldMk cId="785451708" sldId="2008"/>
        </pc:sldMkLst>
        <pc:spChg chg="add mod">
          <ac:chgData name="Raeven Small" userId="e0f8dbec-2e54-4cb1-bfba-5a5168f6819a" providerId="ADAL" clId="{CF92C803-7AFE-DA4F-9F8A-30D662CF45B1}" dt="2019-04-15T20:37:15.810" v="1310" actId="20577"/>
          <ac:spMkLst>
            <pc:docMk/>
            <pc:sldMk cId="785451708" sldId="2008"/>
            <ac:spMk id="2" creationId="{BC903BEF-E455-F047-98B8-F39940D2852C}"/>
          </ac:spMkLst>
        </pc:spChg>
      </pc:sldChg>
      <pc:sldChg chg="addSp modSp">
        <pc:chgData name="Raeven Small" userId="e0f8dbec-2e54-4cb1-bfba-5a5168f6819a" providerId="ADAL" clId="{CF92C803-7AFE-DA4F-9F8A-30D662CF45B1}" dt="2019-04-15T20:55:14.512" v="1363" actId="20577"/>
        <pc:sldMkLst>
          <pc:docMk/>
          <pc:sldMk cId="1887193056" sldId="2009"/>
        </pc:sldMkLst>
        <pc:spChg chg="add mod">
          <ac:chgData name="Raeven Small" userId="e0f8dbec-2e54-4cb1-bfba-5a5168f6819a" providerId="ADAL" clId="{CF92C803-7AFE-DA4F-9F8A-30D662CF45B1}" dt="2019-04-15T20:55:14.512" v="1363" actId="20577"/>
          <ac:spMkLst>
            <pc:docMk/>
            <pc:sldMk cId="1887193056" sldId="2009"/>
            <ac:spMk id="2" creationId="{DFA74696-BAB5-8A44-8E98-1733385EFDEC}"/>
          </ac:spMkLst>
        </pc:spChg>
      </pc:sldChg>
      <pc:sldChg chg="addSp delSp modSp add">
        <pc:chgData name="Raeven Small" userId="e0f8dbec-2e54-4cb1-bfba-5a5168f6819a" providerId="ADAL" clId="{CF92C803-7AFE-DA4F-9F8A-30D662CF45B1}" dt="2019-04-17T17:40:34.412" v="1723" actId="1076"/>
        <pc:sldMkLst>
          <pc:docMk/>
          <pc:sldMk cId="3502633690" sldId="2010"/>
        </pc:sldMkLst>
        <pc:spChg chg="mod">
          <ac:chgData name="Raeven Small" userId="e0f8dbec-2e54-4cb1-bfba-5a5168f6819a" providerId="ADAL" clId="{CF92C803-7AFE-DA4F-9F8A-30D662CF45B1}" dt="2019-04-17T17:40:34.412" v="1723" actId="1076"/>
          <ac:spMkLst>
            <pc:docMk/>
            <pc:sldMk cId="3502633690" sldId="2010"/>
            <ac:spMk id="2" creationId="{30490277-56FF-394B-AED2-DCAEBB7F0D9C}"/>
          </ac:spMkLst>
        </pc:spChg>
        <pc:picChg chg="add del mod">
          <ac:chgData name="Raeven Small" userId="e0f8dbec-2e54-4cb1-bfba-5a5168f6819a" providerId="ADAL" clId="{CF92C803-7AFE-DA4F-9F8A-30D662CF45B1}" dt="2019-04-15T20:13:47.820" v="142" actId="478"/>
          <ac:picMkLst>
            <pc:docMk/>
            <pc:sldMk cId="3502633690" sldId="2010"/>
            <ac:picMk id="4" creationId="{6377EA9C-DEBE-4441-834D-6A10A6711A79}"/>
          </ac:picMkLst>
        </pc:picChg>
        <pc:picChg chg="add del mod">
          <ac:chgData name="Raeven Small" userId="e0f8dbec-2e54-4cb1-bfba-5a5168f6819a" providerId="ADAL" clId="{CF92C803-7AFE-DA4F-9F8A-30D662CF45B1}" dt="2019-04-15T20:28:57.715" v="651" actId="478"/>
          <ac:picMkLst>
            <pc:docMk/>
            <pc:sldMk cId="3502633690" sldId="2010"/>
            <ac:picMk id="7" creationId="{4ABAD2E4-C419-F149-B1F8-233F0F184604}"/>
          </ac:picMkLst>
        </pc:picChg>
      </pc:sldChg>
      <pc:sldChg chg="addSp modSp add ord">
        <pc:chgData name="Raeven Small" userId="e0f8dbec-2e54-4cb1-bfba-5a5168f6819a" providerId="ADAL" clId="{CF92C803-7AFE-DA4F-9F8A-30D662CF45B1}" dt="2019-04-17T17:36:09.212" v="1720"/>
        <pc:sldMkLst>
          <pc:docMk/>
          <pc:sldMk cId="2444225444" sldId="2011"/>
        </pc:sldMkLst>
        <pc:spChg chg="mod">
          <ac:chgData name="Raeven Small" userId="e0f8dbec-2e54-4cb1-bfba-5a5168f6819a" providerId="ADAL" clId="{CF92C803-7AFE-DA4F-9F8A-30D662CF45B1}" dt="2019-04-15T20:27:29.546" v="636" actId="1076"/>
          <ac:spMkLst>
            <pc:docMk/>
            <pc:sldMk cId="2444225444" sldId="2011"/>
            <ac:spMk id="2" creationId="{E381793F-1858-EA46-A96B-D0A087AD890F}"/>
          </ac:spMkLst>
        </pc:spChg>
        <pc:picChg chg="add mod">
          <ac:chgData name="Raeven Small" userId="e0f8dbec-2e54-4cb1-bfba-5a5168f6819a" providerId="ADAL" clId="{CF92C803-7AFE-DA4F-9F8A-30D662CF45B1}" dt="2019-04-15T20:27:43.045" v="640" actId="1076"/>
          <ac:picMkLst>
            <pc:docMk/>
            <pc:sldMk cId="2444225444" sldId="2011"/>
            <ac:picMk id="4" creationId="{EFEBCF1A-21FD-D741-B663-F0CAAEAE4A9F}"/>
          </ac:picMkLst>
        </pc:picChg>
      </pc:sldChg>
      <pc:sldChg chg="addSp modSp add">
        <pc:chgData name="Raeven Small" userId="e0f8dbec-2e54-4cb1-bfba-5a5168f6819a" providerId="ADAL" clId="{CF92C803-7AFE-DA4F-9F8A-30D662CF45B1}" dt="2019-04-15T20:28:46.594" v="650" actId="1076"/>
        <pc:sldMkLst>
          <pc:docMk/>
          <pc:sldMk cId="3418196772" sldId="2012"/>
        </pc:sldMkLst>
        <pc:spChg chg="mod">
          <ac:chgData name="Raeven Small" userId="e0f8dbec-2e54-4cb1-bfba-5a5168f6819a" providerId="ADAL" clId="{CF92C803-7AFE-DA4F-9F8A-30D662CF45B1}" dt="2019-04-15T20:28:38.908" v="647" actId="14100"/>
          <ac:spMkLst>
            <pc:docMk/>
            <pc:sldMk cId="3418196772" sldId="2012"/>
            <ac:spMk id="2" creationId="{890DA8B2-EFD3-3E45-9D50-BBBB61C13715}"/>
          </ac:spMkLst>
        </pc:spChg>
        <pc:picChg chg="add mod">
          <ac:chgData name="Raeven Small" userId="e0f8dbec-2e54-4cb1-bfba-5a5168f6819a" providerId="ADAL" clId="{CF92C803-7AFE-DA4F-9F8A-30D662CF45B1}" dt="2019-04-15T20:28:46.594" v="650" actId="1076"/>
          <ac:picMkLst>
            <pc:docMk/>
            <pc:sldMk cId="3418196772" sldId="2012"/>
            <ac:picMk id="4" creationId="{4017DF01-A8AF-504E-9895-FF0EBAED3547}"/>
          </ac:picMkLst>
        </pc:picChg>
      </pc:sldChg>
      <pc:sldChg chg="addSp modSp add ord">
        <pc:chgData name="Raeven Small" userId="e0f8dbec-2e54-4cb1-bfba-5a5168f6819a" providerId="ADAL" clId="{CF92C803-7AFE-DA4F-9F8A-30D662CF45B1}" dt="2019-04-17T17:29:48.144" v="1717"/>
        <pc:sldMkLst>
          <pc:docMk/>
          <pc:sldMk cId="1442996312" sldId="2013"/>
        </pc:sldMkLst>
        <pc:spChg chg="mod">
          <ac:chgData name="Raeven Small" userId="e0f8dbec-2e54-4cb1-bfba-5a5168f6819a" providerId="ADAL" clId="{CF92C803-7AFE-DA4F-9F8A-30D662CF45B1}" dt="2019-04-15T20:52:10.518" v="1340" actId="1076"/>
          <ac:spMkLst>
            <pc:docMk/>
            <pc:sldMk cId="1442996312" sldId="2013"/>
            <ac:spMk id="2" creationId="{B8620832-9610-5141-9DFC-AA8425B612CC}"/>
          </ac:spMkLst>
        </pc:spChg>
        <pc:spChg chg="add">
          <ac:chgData name="Raeven Small" userId="e0f8dbec-2e54-4cb1-bfba-5a5168f6819a" providerId="ADAL" clId="{CF92C803-7AFE-DA4F-9F8A-30D662CF45B1}" dt="2019-04-17T17:29:48.144" v="1717"/>
          <ac:spMkLst>
            <pc:docMk/>
            <pc:sldMk cId="1442996312" sldId="2013"/>
            <ac:spMk id="5" creationId="{EECEBBCA-F1F2-F641-838D-48199BF4B373}"/>
          </ac:spMkLst>
        </pc:spChg>
        <pc:picChg chg="add mod modCrop">
          <ac:chgData name="Raeven Small" userId="e0f8dbec-2e54-4cb1-bfba-5a5168f6819a" providerId="ADAL" clId="{CF92C803-7AFE-DA4F-9F8A-30D662CF45B1}" dt="2019-04-15T20:52:53.397" v="1350" actId="1076"/>
          <ac:picMkLst>
            <pc:docMk/>
            <pc:sldMk cId="1442996312" sldId="2013"/>
            <ac:picMk id="4" creationId="{3D6506A5-ABE2-E94D-9A5C-558237133AFE}"/>
          </ac:picMkLst>
        </pc:picChg>
      </pc:sldChg>
      <pc:sldChg chg="addSp modSp add ord">
        <pc:chgData name="Raeven Small" userId="e0f8dbec-2e54-4cb1-bfba-5a5168f6819a" providerId="ADAL" clId="{CF92C803-7AFE-DA4F-9F8A-30D662CF45B1}" dt="2019-04-17T17:05:15.023" v="1605"/>
        <pc:sldMkLst>
          <pc:docMk/>
          <pc:sldMk cId="1573083530" sldId="2014"/>
        </pc:sldMkLst>
        <pc:spChg chg="mod">
          <ac:chgData name="Raeven Small" userId="e0f8dbec-2e54-4cb1-bfba-5a5168f6819a" providerId="ADAL" clId="{CF92C803-7AFE-DA4F-9F8A-30D662CF45B1}" dt="2019-04-17T16:55:04.565" v="1570" actId="1076"/>
          <ac:spMkLst>
            <pc:docMk/>
            <pc:sldMk cId="1573083530" sldId="2014"/>
            <ac:spMk id="2" creationId="{92793B60-62EB-F047-8E11-A17554CB27E0}"/>
          </ac:spMkLst>
        </pc:spChg>
        <pc:picChg chg="add mod">
          <ac:chgData name="Raeven Small" userId="e0f8dbec-2e54-4cb1-bfba-5a5168f6819a" providerId="ADAL" clId="{CF92C803-7AFE-DA4F-9F8A-30D662CF45B1}" dt="2019-04-17T16:59:07.408" v="1601" actId="1076"/>
          <ac:picMkLst>
            <pc:docMk/>
            <pc:sldMk cId="1573083530" sldId="2014"/>
            <ac:picMk id="3" creationId="{436F732A-8D46-FA4C-9804-B0C53F06F907}"/>
          </ac:picMkLst>
        </pc:picChg>
      </pc:sldChg>
      <pc:sldChg chg="addSp delSp modSp add del">
        <pc:chgData name="Raeven Small" userId="e0f8dbec-2e54-4cb1-bfba-5a5168f6819a" providerId="ADAL" clId="{CF92C803-7AFE-DA4F-9F8A-30D662CF45B1}" dt="2019-04-17T17:23:03.226" v="1689" actId="2696"/>
        <pc:sldMkLst>
          <pc:docMk/>
          <pc:sldMk cId="2520177807" sldId="2015"/>
        </pc:sldMkLst>
        <pc:spChg chg="del mod">
          <ac:chgData name="Raeven Small" userId="e0f8dbec-2e54-4cb1-bfba-5a5168f6819a" providerId="ADAL" clId="{CF92C803-7AFE-DA4F-9F8A-30D662CF45B1}" dt="2019-04-17T17:20:57.439" v="1624"/>
          <ac:spMkLst>
            <pc:docMk/>
            <pc:sldMk cId="2520177807" sldId="2015"/>
            <ac:spMk id="2" creationId="{14F32C7C-C2F2-4241-8B21-5C624523F356}"/>
          </ac:spMkLst>
        </pc:spChg>
        <pc:spChg chg="add mod">
          <ac:chgData name="Raeven Small" userId="e0f8dbec-2e54-4cb1-bfba-5a5168f6819a" providerId="ADAL" clId="{CF92C803-7AFE-DA4F-9F8A-30D662CF45B1}" dt="2019-04-17T17:22:59.624" v="1688" actId="20577"/>
          <ac:spMkLst>
            <pc:docMk/>
            <pc:sldMk cId="2520177807" sldId="2015"/>
            <ac:spMk id="5" creationId="{6DCEA18E-C167-164F-8FC8-D99A5050EA5B}"/>
          </ac:spMkLst>
        </pc:spChg>
        <pc:picChg chg="add del mod">
          <ac:chgData name="Raeven Small" userId="e0f8dbec-2e54-4cb1-bfba-5a5168f6819a" providerId="ADAL" clId="{CF92C803-7AFE-DA4F-9F8A-30D662CF45B1}" dt="2019-04-17T17:22:58.390" v="1687" actId="478"/>
          <ac:picMkLst>
            <pc:docMk/>
            <pc:sldMk cId="2520177807" sldId="2015"/>
            <ac:picMk id="4" creationId="{F188707E-C4C3-8449-A373-C91FDF093624}"/>
          </ac:picMkLst>
        </pc:picChg>
      </pc:sldChg>
      <pc:sldChg chg="addSp delSp modSp add ord">
        <pc:chgData name="Raeven Small" userId="e0f8dbec-2e54-4cb1-bfba-5a5168f6819a" providerId="ADAL" clId="{CF92C803-7AFE-DA4F-9F8A-30D662CF45B1}" dt="2019-04-17T17:29:42.218" v="1716"/>
        <pc:sldMkLst>
          <pc:docMk/>
          <pc:sldMk cId="2740248695" sldId="2015"/>
        </pc:sldMkLst>
        <pc:spChg chg="del mod">
          <ac:chgData name="Raeven Small" userId="e0f8dbec-2e54-4cb1-bfba-5a5168f6819a" providerId="ADAL" clId="{CF92C803-7AFE-DA4F-9F8A-30D662CF45B1}" dt="2019-04-17T17:24:59.176" v="1693"/>
          <ac:spMkLst>
            <pc:docMk/>
            <pc:sldMk cId="2740248695" sldId="2015"/>
            <ac:spMk id="2" creationId="{4919A725-8B0C-CF48-A825-786C54B68FBF}"/>
          </ac:spMkLst>
        </pc:spChg>
        <pc:spChg chg="add del">
          <ac:chgData name="Raeven Small" userId="e0f8dbec-2e54-4cb1-bfba-5a5168f6819a" providerId="ADAL" clId="{CF92C803-7AFE-DA4F-9F8A-30D662CF45B1}" dt="2019-04-17T17:29:33.188" v="1715" actId="478"/>
          <ac:spMkLst>
            <pc:docMk/>
            <pc:sldMk cId="2740248695" sldId="2015"/>
            <ac:spMk id="7" creationId="{46B21A60-FC3D-8F41-A7BE-60A40EEDC128}"/>
          </ac:spMkLst>
        </pc:spChg>
        <pc:spChg chg="add">
          <ac:chgData name="Raeven Small" userId="e0f8dbec-2e54-4cb1-bfba-5a5168f6819a" providerId="ADAL" clId="{CF92C803-7AFE-DA4F-9F8A-30D662CF45B1}" dt="2019-04-17T17:29:42.218" v="1716"/>
          <ac:spMkLst>
            <pc:docMk/>
            <pc:sldMk cId="2740248695" sldId="2015"/>
            <ac:spMk id="9" creationId="{013D79E9-2DB0-C14F-A6B1-3B5D4924959F}"/>
          </ac:spMkLst>
        </pc:spChg>
        <pc:picChg chg="add del mod">
          <ac:chgData name="Raeven Small" userId="e0f8dbec-2e54-4cb1-bfba-5a5168f6819a" providerId="ADAL" clId="{CF92C803-7AFE-DA4F-9F8A-30D662CF45B1}" dt="2019-04-17T17:26:32.753" v="1703" actId="478"/>
          <ac:picMkLst>
            <pc:docMk/>
            <pc:sldMk cId="2740248695" sldId="2015"/>
            <ac:picMk id="3" creationId="{489100B6-E95D-8143-9216-E8064642034D}"/>
          </ac:picMkLst>
        </pc:picChg>
        <pc:picChg chg="add mod">
          <ac:chgData name="Raeven Small" userId="e0f8dbec-2e54-4cb1-bfba-5a5168f6819a" providerId="ADAL" clId="{CF92C803-7AFE-DA4F-9F8A-30D662CF45B1}" dt="2019-04-17T17:26:38.508" v="1706" actId="1076"/>
          <ac:picMkLst>
            <pc:docMk/>
            <pc:sldMk cId="2740248695" sldId="2015"/>
            <ac:picMk id="4" creationId="{0DDC0588-86D6-7040-B9F3-997A820E11E3}"/>
          </ac:picMkLst>
        </pc:picChg>
        <pc:picChg chg="add mod">
          <ac:chgData name="Raeven Small" userId="e0f8dbec-2e54-4cb1-bfba-5a5168f6819a" providerId="ADAL" clId="{CF92C803-7AFE-DA4F-9F8A-30D662CF45B1}" dt="2019-04-17T17:26:36.937" v="1705" actId="14100"/>
          <ac:picMkLst>
            <pc:docMk/>
            <pc:sldMk cId="2740248695" sldId="2015"/>
            <ac:picMk id="5" creationId="{EF3447F0-34E8-C74E-8C3E-575CCDAB93C1}"/>
          </ac:picMkLst>
        </pc:picChg>
        <pc:picChg chg="add mod">
          <ac:chgData name="Raeven Small" userId="e0f8dbec-2e54-4cb1-bfba-5a5168f6819a" providerId="ADAL" clId="{CF92C803-7AFE-DA4F-9F8A-30D662CF45B1}" dt="2019-04-17T17:27:28.763" v="1711" actId="1076"/>
          <ac:picMkLst>
            <pc:docMk/>
            <pc:sldMk cId="2740248695" sldId="2015"/>
            <ac:picMk id="6" creationId="{149BB972-8409-9747-ADAC-38861AE5C129}"/>
          </ac:picMkLst>
        </pc:picChg>
        <pc:picChg chg="add del">
          <ac:chgData name="Raeven Small" userId="e0f8dbec-2e54-4cb1-bfba-5a5168f6819a" providerId="ADAL" clId="{CF92C803-7AFE-DA4F-9F8A-30D662CF45B1}" dt="2019-04-17T17:29:33.188" v="1715" actId="478"/>
          <ac:picMkLst>
            <pc:docMk/>
            <pc:sldMk cId="2740248695" sldId="2015"/>
            <ac:picMk id="8" creationId="{8F8B32C8-974C-024C-8EEF-03CF35962F45}"/>
          </ac:picMkLst>
        </pc:picChg>
      </pc:sldChg>
      <pc:sldChg chg="addSp delSp modSp add del ord">
        <pc:chgData name="Raeven Small" userId="e0f8dbec-2e54-4cb1-bfba-5a5168f6819a" providerId="ADAL" clId="{CF92C803-7AFE-DA4F-9F8A-30D662CF45B1}" dt="2019-04-17T17:42:22.812" v="1748" actId="2696"/>
        <pc:sldMkLst>
          <pc:docMk/>
          <pc:sldMk cId="1062969378" sldId="2016"/>
        </pc:sldMkLst>
        <pc:spChg chg="del mod">
          <ac:chgData name="Raeven Small" userId="e0f8dbec-2e54-4cb1-bfba-5a5168f6819a" providerId="ADAL" clId="{CF92C803-7AFE-DA4F-9F8A-30D662CF45B1}" dt="2019-04-17T17:41:08.030" v="1732"/>
          <ac:spMkLst>
            <pc:docMk/>
            <pc:sldMk cId="1062969378" sldId="2016"/>
            <ac:spMk id="2" creationId="{A6825173-A261-D241-9686-B4CEB455A274}"/>
          </ac:spMkLst>
        </pc:spChg>
        <pc:spChg chg="add mod">
          <ac:chgData name="Raeven Small" userId="e0f8dbec-2e54-4cb1-bfba-5a5168f6819a" providerId="ADAL" clId="{CF92C803-7AFE-DA4F-9F8A-30D662CF45B1}" dt="2019-04-17T17:41:23.334" v="1740" actId="14100"/>
          <ac:spMkLst>
            <pc:docMk/>
            <pc:sldMk cId="1062969378" sldId="2016"/>
            <ac:spMk id="3" creationId="{96DC67CF-CBCA-0A42-9719-AD62CB722A53}"/>
          </ac:spMkLst>
        </pc:spChg>
      </pc:sldChg>
      <pc:sldChg chg="add del">
        <pc:chgData name="Raeven Small" userId="e0f8dbec-2e54-4cb1-bfba-5a5168f6819a" providerId="ADAL" clId="{CF92C803-7AFE-DA4F-9F8A-30D662CF45B1}" dt="2019-04-17T17:34:52.490" v="1719" actId="2696"/>
        <pc:sldMkLst>
          <pc:docMk/>
          <pc:sldMk cId="2251517516" sldId="20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E15ABE1-37DB-A043-A3F3-8CEDAD7E6AC2}" type="datetimeFigureOut">
              <a:rPr lang="en-US" smtClean="0"/>
              <a:t>4/17/19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BA5D8D-294E-644D-A6CB-46AA25D5480C}" type="slidenum">
              <a:rPr lang="en-US" smtClean="0"/>
              <a:t>‹#›</a:t>
            </a:fld>
            <a:endParaRPr lang="en-US"/>
          </a:p>
        </p:txBody>
      </p:sp>
    </p:spTree>
    <p:extLst>
      <p:ext uri="{BB962C8B-B14F-4D97-AF65-F5344CB8AC3E}">
        <p14:creationId xmlns:p14="http://schemas.microsoft.com/office/powerpoint/2010/main" val="3560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4/17/19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a:t>
            </a:fld>
            <a:endParaRPr lang="en-US"/>
          </a:p>
        </p:txBody>
      </p:sp>
    </p:spTree>
    <p:extLst>
      <p:ext uri="{BB962C8B-B14F-4D97-AF65-F5344CB8AC3E}">
        <p14:creationId xmlns:p14="http://schemas.microsoft.com/office/powerpoint/2010/main" val="1044550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Open</a:t>
            </a:r>
            <a:r>
              <a:rPr lang="en-US" sz="1200" kern="1200" baseline="0" dirty="0">
                <a:solidFill>
                  <a:schemeClr val="tx1"/>
                </a:solidFill>
                <a:effectLst/>
                <a:latin typeface="+mn-lt"/>
                <a:ea typeface="+mn-ea"/>
                <a:cs typeface="+mn-cs"/>
              </a:rPr>
              <a:t> the floor for your classmates and the instructor to ask question about your </a:t>
            </a:r>
            <a:r>
              <a:rPr lang="en-US" sz="1200" kern="1200" baseline="0" dirty="0" err="1">
                <a:solidFill>
                  <a:schemeClr val="tx1"/>
                </a:solidFill>
                <a:effectLst/>
                <a:latin typeface="+mn-lt"/>
                <a:ea typeface="+mn-ea"/>
                <a:cs typeface="+mn-cs"/>
              </a:rPr>
              <a:t>presentaiton</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15</a:t>
            </a:fld>
            <a:endParaRPr lang="en-US"/>
          </a:p>
        </p:txBody>
      </p:sp>
    </p:spTree>
    <p:extLst>
      <p:ext uri="{BB962C8B-B14F-4D97-AF65-F5344CB8AC3E}">
        <p14:creationId xmlns:p14="http://schemas.microsoft.com/office/powerpoint/2010/main" val="1867709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16</a:t>
            </a:fld>
            <a:endParaRPr lang="en-US"/>
          </a:p>
        </p:txBody>
      </p:sp>
    </p:spTree>
    <p:extLst>
      <p:ext uri="{BB962C8B-B14F-4D97-AF65-F5344CB8AC3E}">
        <p14:creationId xmlns:p14="http://schemas.microsoft.com/office/powerpoint/2010/main" val="156399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any information</a:t>
            </a:r>
            <a:r>
              <a:rPr lang="en-US" baseline="0" dirty="0"/>
              <a:t> need to orient the audience what topic you are about to present. </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2</a:t>
            </a:fld>
            <a:endParaRPr lang="en-US"/>
          </a:p>
        </p:txBody>
      </p:sp>
    </p:spTree>
    <p:extLst>
      <p:ext uri="{BB962C8B-B14F-4D97-AF65-F5344CB8AC3E}">
        <p14:creationId xmlns:p14="http://schemas.microsoft.com/office/powerpoint/2010/main" val="15149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3</a:t>
            </a:fld>
            <a:endParaRPr lang="en-US"/>
          </a:p>
        </p:txBody>
      </p:sp>
    </p:spTree>
    <p:extLst>
      <p:ext uri="{BB962C8B-B14F-4D97-AF65-F5344CB8AC3E}">
        <p14:creationId xmlns:p14="http://schemas.microsoft.com/office/powerpoint/2010/main" val="136368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Motivate. what problem does this technology tries to solve; What is its purpose</a:t>
            </a:r>
          </a:p>
        </p:txBody>
      </p:sp>
      <p:sp>
        <p:nvSpPr>
          <p:cNvPr id="4" name="Slide Number Placeholder 3"/>
          <p:cNvSpPr>
            <a:spLocks noGrp="1"/>
          </p:cNvSpPr>
          <p:nvPr>
            <p:ph type="sldNum" sz="quarter" idx="10"/>
          </p:nvPr>
        </p:nvSpPr>
        <p:spPr/>
        <p:txBody>
          <a:bodyPr/>
          <a:lstStyle/>
          <a:p>
            <a:fld id="{A6F8110F-5CB8-4B7A-89C2-96B671E6053B}" type="slidenum">
              <a:rPr lang="en-US" smtClean="0"/>
              <a:t>4</a:t>
            </a:fld>
            <a:endParaRPr lang="en-US"/>
          </a:p>
        </p:txBody>
      </p:sp>
    </p:spTree>
    <p:extLst>
      <p:ext uri="{BB962C8B-B14F-4D97-AF65-F5344CB8AC3E}">
        <p14:creationId xmlns:p14="http://schemas.microsoft.com/office/powerpoint/2010/main" val="2994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a:t>
            </a:r>
            <a:r>
              <a:rPr lang="en-US" sz="1200" kern="1200" baseline="0" dirty="0">
                <a:solidFill>
                  <a:schemeClr val="tx1"/>
                </a:solidFill>
                <a:effectLst/>
                <a:latin typeface="+mn-lt"/>
                <a:ea typeface="+mn-ea"/>
                <a:cs typeface="+mn-cs"/>
              </a:rPr>
              <a:t> possible use cases, examples, problems someone could consider using this technology.</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6</a:t>
            </a:fld>
            <a:endParaRPr lang="en-US"/>
          </a:p>
        </p:txBody>
      </p:sp>
    </p:spTree>
    <p:extLst>
      <p:ext uri="{BB962C8B-B14F-4D97-AF65-F5344CB8AC3E}">
        <p14:creationId xmlns:p14="http://schemas.microsoft.com/office/powerpoint/2010/main" val="48660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any background, key concepts</a:t>
            </a:r>
            <a:r>
              <a:rPr lang="en-US" sz="1200" kern="1200" baseline="0" dirty="0">
                <a:solidFill>
                  <a:schemeClr val="tx1"/>
                </a:solidFill>
                <a:effectLst/>
                <a:latin typeface="+mn-lt"/>
                <a:ea typeface="+mn-ea"/>
                <a:cs typeface="+mn-cs"/>
              </a:rPr>
              <a:t> and terminology needed for the audience to understand the technology your are presenting.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7</a:t>
            </a:fld>
            <a:endParaRPr lang="en-US"/>
          </a:p>
        </p:txBody>
      </p:sp>
    </p:spTree>
    <p:extLst>
      <p:ext uri="{BB962C8B-B14F-4D97-AF65-F5344CB8AC3E}">
        <p14:creationId xmlns:p14="http://schemas.microsoft.com/office/powerpoint/2010/main" val="49757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Present a getting tutorial;</a:t>
            </a:r>
            <a:r>
              <a:rPr lang="en-US" sz="1200" kern="1200" baseline="0" dirty="0">
                <a:solidFill>
                  <a:schemeClr val="tx1"/>
                </a:solidFill>
                <a:effectLst/>
                <a:latin typeface="+mn-lt"/>
                <a:ea typeface="+mn-ea"/>
                <a:cs typeface="+mn-cs"/>
              </a:rPr>
              <a:t> this should cover the basic activities for someone to start using the technology and solving a basic problem using this technology (This might need more that one slides)</a:t>
            </a:r>
            <a:endParaRPr lang="en-US" dirty="0"/>
          </a:p>
        </p:txBody>
      </p:sp>
      <p:sp>
        <p:nvSpPr>
          <p:cNvPr id="4" name="Slide Number Placeholder 3"/>
          <p:cNvSpPr>
            <a:spLocks noGrp="1"/>
          </p:cNvSpPr>
          <p:nvPr>
            <p:ph type="sldNum" sz="quarter" idx="10"/>
          </p:nvPr>
        </p:nvSpPr>
        <p:spPr/>
        <p:txBody>
          <a:bodyPr/>
          <a:lstStyle/>
          <a:p>
            <a:fld id="{A6F8110F-5CB8-4B7A-89C2-96B671E6053B}" type="slidenum">
              <a:rPr lang="en-US" smtClean="0"/>
              <a:t>9</a:t>
            </a:fld>
            <a:endParaRPr lang="en-US"/>
          </a:p>
        </p:txBody>
      </p:sp>
    </p:spTree>
    <p:extLst>
      <p:ext uri="{BB962C8B-B14F-4D97-AF65-F5344CB8AC3E}">
        <p14:creationId xmlns:p14="http://schemas.microsoft.com/office/powerpoint/2010/main" val="128976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Demonstrate a </a:t>
            </a:r>
            <a:r>
              <a:rPr lang="en-US" sz="1200" b="1" kern="1200" dirty="0">
                <a:solidFill>
                  <a:schemeClr val="tx1"/>
                </a:solidFill>
                <a:effectLst/>
                <a:latin typeface="+mn-lt"/>
                <a:ea typeface="+mn-ea"/>
                <a:cs typeface="+mn-cs"/>
              </a:rPr>
              <a:t>non-trivial use case/application</a:t>
            </a:r>
            <a:r>
              <a:rPr lang="en-US" sz="1200" kern="1200" dirty="0">
                <a:solidFill>
                  <a:schemeClr val="tx1"/>
                </a:solidFill>
                <a:effectLst/>
                <a:latin typeface="+mn-lt"/>
                <a:ea typeface="+mn-ea"/>
                <a:cs typeface="+mn-cs"/>
              </a:rPr>
              <a:t> of the technology that you coded/prepared.</a:t>
            </a:r>
            <a:r>
              <a:rPr lang="en-US" sz="1200" kern="1200" baseline="0" dirty="0">
                <a:solidFill>
                  <a:schemeClr val="tx1"/>
                </a:solidFill>
                <a:effectLst/>
                <a:latin typeface="+mn-lt"/>
                <a:ea typeface="+mn-ea"/>
                <a:cs typeface="+mn-cs"/>
              </a:rPr>
              <a:t> This should be a custom example you coded yourself. Possibly this can be an example demonstrating how you could use this technology in your team’s project. You might need more that one slide for this section.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13</a:t>
            </a:fld>
            <a:endParaRPr lang="en-US"/>
          </a:p>
        </p:txBody>
      </p:sp>
    </p:spTree>
    <p:extLst>
      <p:ext uri="{BB962C8B-B14F-4D97-AF65-F5344CB8AC3E}">
        <p14:creationId xmlns:p14="http://schemas.microsoft.com/office/powerpoint/2010/main" val="140440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Resources for further reading.</a:t>
            </a:r>
            <a:r>
              <a:rPr lang="en-US" sz="1200" kern="1200" baseline="0" dirty="0">
                <a:solidFill>
                  <a:schemeClr val="tx1"/>
                </a:solidFill>
                <a:effectLst/>
                <a:latin typeface="+mn-lt"/>
                <a:ea typeface="+mn-ea"/>
                <a:cs typeface="+mn-cs"/>
              </a:rPr>
              <a:t> Provide a list of resources to help your classmates to learn more about this </a:t>
            </a:r>
            <a:r>
              <a:rPr lang="en-US" sz="1200" kern="1200" baseline="0" dirty="0" err="1">
                <a:solidFill>
                  <a:schemeClr val="tx1"/>
                </a:solidFill>
                <a:effectLst/>
                <a:latin typeface="+mn-lt"/>
                <a:ea typeface="+mn-ea"/>
                <a:cs typeface="+mn-cs"/>
              </a:rPr>
              <a:t>technolgy</a:t>
            </a:r>
            <a:r>
              <a:rPr lang="en-US" sz="1200" kern="1200" baseline="0" dirty="0">
                <a:solidFill>
                  <a:schemeClr val="tx1"/>
                </a:solidFill>
                <a:effectLst/>
                <a:latin typeface="+mn-lt"/>
                <a:ea typeface="+mn-ea"/>
                <a:cs typeface="+mn-cs"/>
              </a:rPr>
              <a:t>. </a:t>
            </a:r>
          </a:p>
          <a:p>
            <a:pPr marL="0" marR="0" lvl="0" indent="0" algn="l" defTabSz="914354"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6F8110F-5CB8-4B7A-89C2-96B671E6053B}" type="slidenum">
              <a:rPr lang="en-US" smtClean="0"/>
              <a:t>14</a:t>
            </a:fld>
            <a:endParaRPr lang="en-US"/>
          </a:p>
        </p:txBody>
      </p:sp>
    </p:spTree>
    <p:extLst>
      <p:ext uri="{BB962C8B-B14F-4D97-AF65-F5344CB8AC3E}">
        <p14:creationId xmlns:p14="http://schemas.microsoft.com/office/powerpoint/2010/main" val="50487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4" name="Title 3"/>
          <p:cNvSpPr>
            <a:spLocks noGrp="1"/>
          </p:cNvSpPr>
          <p:nvPr>
            <p:ph type="title" hasCustomPrompt="1"/>
          </p:nvPr>
        </p:nvSpPr>
        <p:spPr>
          <a:xfrm>
            <a:off x="411018" y="1103093"/>
            <a:ext cx="11423173" cy="4356803"/>
          </a:xfrm>
        </p:spPr>
        <p:txBody>
          <a:bodyPr/>
          <a:lstStyle>
            <a:lvl1pPr marL="0" marR="0" indent="0" algn="ctr" defTabSz="914354" rtl="0" eaLnBrk="1" fontAlgn="auto" latinLnBrk="0" hangingPunct="1">
              <a:lnSpc>
                <a:spcPct val="85000"/>
              </a:lnSpc>
              <a:spcBef>
                <a:spcPct val="0"/>
              </a:spcBef>
              <a:spcAft>
                <a:spcPts val="0"/>
              </a:spcAft>
              <a:buClrTx/>
              <a:buSzTx/>
              <a:buFontTx/>
              <a:buNone/>
              <a:tabLst/>
              <a:defRPr lang="en-US" sz="1000" smtClean="0">
                <a:effectLst/>
                <a:latin typeface="Calibri" panose="020F0502020204030204" pitchFamily="34" charset="0"/>
                <a:cs typeface="Calibri" panose="020F0502020204030204" pitchFamily="34" charset="0"/>
              </a:defRPr>
            </a:lvl1pPr>
          </a:lstStyle>
          <a:p>
            <a:pPr marL="0" marR="0" lvl="0" indent="0" algn="ctr" defTabSz="914354" rtl="0" eaLnBrk="1" fontAlgn="auto" latinLnBrk="0" hangingPunct="1">
              <a:lnSpc>
                <a:spcPct val="85000"/>
              </a:lnSpc>
              <a:spcBef>
                <a:spcPct val="0"/>
              </a:spcBef>
              <a:spcAft>
                <a:spcPts val="0"/>
              </a:spcAft>
              <a:buClrTx/>
              <a:buSzTx/>
              <a:buFontTx/>
              <a:buNone/>
              <a:tabLst/>
              <a:defRPr/>
            </a:pPr>
            <a:r>
              <a:rPr lang="en-US" dirty="0"/>
              <a:t>Flask-S3</a:t>
            </a:r>
            <a:br>
              <a:rPr lang="en-US" dirty="0"/>
            </a:br>
            <a:r>
              <a:rPr lang="en-US" sz="900" dirty="0">
                <a:solidFill>
                  <a:srgbClr val="0260BF"/>
                </a:solidFill>
                <a:effectLst/>
                <a:latin typeface="Calibri" panose="020F0502020204030204" pitchFamily="34" charset="0"/>
              </a:rPr>
              <a:t>flask-s3 - Seamlessly serve your static assets of your Flask app from Amazon S3</a:t>
            </a:r>
            <a:br>
              <a:rPr lang="en-US" sz="900" dirty="0">
                <a:solidFill>
                  <a:srgbClr val="0260BF"/>
                </a:solidFill>
                <a:effectLst/>
                <a:latin typeface="Calibri" panose="020F0502020204030204" pitchFamily="34" charset="0"/>
              </a:rPr>
            </a:br>
            <a:br>
              <a:rPr lang="en-US" dirty="0"/>
            </a:br>
            <a:endParaRPr lang="en-US" dirty="0"/>
          </a:p>
        </p:txBody>
      </p:sp>
      <p:sp>
        <p:nvSpPr>
          <p:cNvPr id="7" name="TextBox 6"/>
          <p:cNvSpPr txBox="1"/>
          <p:nvPr userDrawn="1"/>
        </p:nvSpPr>
        <p:spPr>
          <a:xfrm>
            <a:off x="7247467" y="270866"/>
            <a:ext cx="4788589" cy="461665"/>
          </a:xfrm>
          <a:prstGeom prst="rect">
            <a:avLst/>
          </a:prstGeom>
          <a:noFill/>
        </p:spPr>
        <p:txBody>
          <a:bodyPr wrap="square" rtlCol="0">
            <a:spAutoFit/>
          </a:bodyPr>
          <a:lstStyle/>
          <a:p>
            <a:pPr algn="r"/>
            <a:r>
              <a:rPr lang="en-US" sz="2400" dirty="0">
                <a:solidFill>
                  <a:schemeClr val="bg1"/>
                </a:solidFill>
              </a:rPr>
              <a:t>CUS1166</a:t>
            </a:r>
            <a:r>
              <a:rPr lang="en-US" sz="2400" baseline="0" dirty="0">
                <a:solidFill>
                  <a:schemeClr val="bg1"/>
                </a:solidFill>
              </a:rPr>
              <a:t> </a:t>
            </a:r>
            <a:r>
              <a:rPr lang="mr-IN" sz="2400" baseline="0" dirty="0">
                <a:solidFill>
                  <a:schemeClr val="bg1"/>
                </a:solidFill>
              </a:rPr>
              <a:t>–</a:t>
            </a:r>
            <a:r>
              <a:rPr lang="en-US" sz="2400" baseline="0" dirty="0">
                <a:solidFill>
                  <a:schemeClr val="bg1"/>
                </a:solidFill>
              </a:rPr>
              <a:t> Technology Presentation</a:t>
            </a:r>
            <a:endParaRPr lang="en-US" sz="2400" dirty="0">
              <a:solidFill>
                <a:schemeClr val="bg1"/>
              </a:solidFill>
            </a:endParaRPr>
          </a:p>
        </p:txBody>
      </p:sp>
      <p:sp>
        <p:nvSpPr>
          <p:cNvPr id="9" name="Rectangle 8"/>
          <p:cNvSpPr/>
          <p:nvPr userDrawn="1"/>
        </p:nvSpPr>
        <p:spPr>
          <a:xfrm>
            <a:off x="-1" y="6390167"/>
            <a:ext cx="12192000" cy="935665"/>
          </a:xfrm>
          <a:prstGeom prst="rect">
            <a:avLst/>
          </a:prstGeom>
          <a:solidFill>
            <a:srgbClr val="0070C0">
              <a:alpha val="82000"/>
            </a:srgb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 name="TextBox 5"/>
          <p:cNvSpPr txBox="1"/>
          <p:nvPr userDrawn="1"/>
        </p:nvSpPr>
        <p:spPr>
          <a:xfrm>
            <a:off x="7506586" y="6390167"/>
            <a:ext cx="4529470" cy="461665"/>
          </a:xfrm>
          <a:prstGeom prst="rect">
            <a:avLst/>
          </a:prstGeom>
          <a:noFill/>
        </p:spPr>
        <p:txBody>
          <a:bodyPr wrap="square" rtlCol="0">
            <a:spAutoFit/>
          </a:bodyPr>
          <a:lstStyle/>
          <a:p>
            <a:pPr algn="r"/>
            <a:r>
              <a:rPr lang="en-US" sz="2400" dirty="0">
                <a:solidFill>
                  <a:schemeClr val="bg1"/>
                </a:solidFill>
              </a:rPr>
              <a:t>Dr. Christoforos</a:t>
            </a:r>
            <a:r>
              <a:rPr lang="en-US" sz="2400" baseline="0" dirty="0">
                <a:solidFill>
                  <a:schemeClr val="bg1"/>
                </a:solidFill>
              </a:rPr>
              <a:t> Christoforou</a:t>
            </a:r>
            <a:endParaRPr lang="en-US" sz="2400"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flask-s3.readthedocs.io/en/lates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e-dard/flask-s3" TargetMode="External"/><Relationship Id="rId5" Type="http://schemas.openxmlformats.org/officeDocument/2006/relationships/hyperlink" Target="https://aws.amazon.com/" TargetMode="External"/><Relationship Id="rId4" Type="http://schemas.openxmlformats.org/officeDocument/2006/relationships/hyperlink" Target="http://flask.pocoo.org/docs/1.0/blueprint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flask.pocoo.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aws.amazon.com/s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lask.pocoo.org/docs/api/#flask.url_fo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flask-s3.readthedocs.io/en/latest/#flask_s3.url_fo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47" y="1847088"/>
            <a:ext cx="11369963" cy="1205095"/>
          </a:xfrm>
        </p:spPr>
        <p:txBody>
          <a:bodyPr>
            <a:normAutofit/>
          </a:bodyPr>
          <a:lstStyle/>
          <a:p>
            <a:r>
              <a:rPr lang="en-US" altLang="en-US" sz="1200" dirty="0"/>
              <a:t>CUS1166 </a:t>
            </a:r>
            <a:r>
              <a:rPr lang="mr-IN" altLang="en-US" sz="1200" dirty="0"/>
              <a:t>–</a:t>
            </a:r>
            <a:r>
              <a:rPr lang="en-US" altLang="en-US" sz="1200" dirty="0"/>
              <a:t> Software Engineering </a:t>
            </a:r>
            <a:br>
              <a:rPr lang="en-US" altLang="en-US" sz="1200" dirty="0"/>
            </a:br>
            <a:br>
              <a:rPr lang="en-US" altLang="en-US" sz="1200" dirty="0"/>
            </a:br>
            <a:r>
              <a:rPr lang="en-US" altLang="en-US" sz="1200" dirty="0"/>
              <a:t>Technology Presentation </a:t>
            </a:r>
            <a:endParaRPr lang="en-US" sz="1200" dirty="0"/>
          </a:p>
        </p:txBody>
      </p:sp>
      <p:sp>
        <p:nvSpPr>
          <p:cNvPr id="23" name="Content Placeholder 2"/>
          <p:cNvSpPr txBox="1">
            <a:spLocks/>
          </p:cNvSpPr>
          <p:nvPr/>
        </p:nvSpPr>
        <p:spPr>
          <a:xfrm>
            <a:off x="428947" y="3526365"/>
            <a:ext cx="11369963" cy="2462059"/>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buFont typeface="Wingdings" panose="05000000000000000000" pitchFamily="2" charset="2"/>
              <a:buNone/>
            </a:pPr>
            <a:r>
              <a:rPr lang="en-US" sz="2800" b="1" dirty="0"/>
              <a:t>Flask-S3</a:t>
            </a:r>
          </a:p>
          <a:p>
            <a:pPr marL="0" indent="0" algn="ctr">
              <a:buNone/>
            </a:pPr>
            <a:r>
              <a:rPr lang="en-US" sz="1600" dirty="0"/>
              <a:t>Seamlessly serve your static files of your Flask app from Amazon S3</a:t>
            </a:r>
          </a:p>
          <a:p>
            <a:pPr marL="0" indent="0" algn="ctr">
              <a:buNone/>
            </a:pPr>
            <a:endParaRPr lang="en-US" sz="1600" b="1" dirty="0"/>
          </a:p>
          <a:p>
            <a:pPr marL="0" indent="0" algn="ctr">
              <a:buFont typeface="Wingdings" panose="05000000000000000000" pitchFamily="2" charset="2"/>
              <a:buNone/>
            </a:pPr>
            <a:r>
              <a:rPr lang="en-US" sz="2000" dirty="0"/>
              <a:t>Raeven Small</a:t>
            </a:r>
          </a:p>
          <a:p>
            <a:pPr marL="0" indent="0" algn="ctr">
              <a:buFont typeface="Wingdings" panose="05000000000000000000" pitchFamily="2" charset="2"/>
              <a:buNone/>
            </a:pPr>
            <a:r>
              <a:rPr lang="en-US" sz="2000" dirty="0"/>
              <a:t>April 10, 2019</a:t>
            </a:r>
          </a:p>
          <a:p>
            <a:pPr marL="0" indent="0">
              <a:buFont typeface="Wingdings" panose="05000000000000000000" pitchFamily="2" charset="2"/>
              <a:buNone/>
            </a:pPr>
            <a:endParaRPr lang="en-US" sz="2800" dirty="0"/>
          </a:p>
        </p:txBody>
      </p:sp>
    </p:spTree>
    <p:extLst>
      <p:ext uri="{BB962C8B-B14F-4D97-AF65-F5344CB8AC3E}">
        <p14:creationId xmlns:p14="http://schemas.microsoft.com/office/powerpoint/2010/main" val="4470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A8B2-EFD3-3E45-9D50-BBBB61C13715}"/>
              </a:ext>
            </a:extLst>
          </p:cNvPr>
          <p:cNvSpPr>
            <a:spLocks noGrp="1"/>
          </p:cNvSpPr>
          <p:nvPr>
            <p:ph type="title"/>
          </p:nvPr>
        </p:nvSpPr>
        <p:spPr>
          <a:xfrm>
            <a:off x="4781851" y="2730726"/>
            <a:ext cx="1545797" cy="698274"/>
          </a:xfrm>
        </p:spPr>
        <p:txBody>
          <a:bodyPr/>
          <a:lstStyle/>
          <a:p>
            <a:endParaRPr lang="en-US" dirty="0"/>
          </a:p>
        </p:txBody>
      </p:sp>
      <p:pic>
        <p:nvPicPr>
          <p:cNvPr id="4" name="Picture 3">
            <a:extLst>
              <a:ext uri="{FF2B5EF4-FFF2-40B4-BE49-F238E27FC236}">
                <a16:creationId xmlns:a16="http://schemas.microsoft.com/office/drawing/2014/main" id="{4017DF01-A8AF-504E-9895-FF0EBAED3547}"/>
              </a:ext>
            </a:extLst>
          </p:cNvPr>
          <p:cNvPicPr>
            <a:picLocks noChangeAspect="1"/>
          </p:cNvPicPr>
          <p:nvPr/>
        </p:nvPicPr>
        <p:blipFill>
          <a:blip r:embed="rId2"/>
          <a:stretch>
            <a:fillRect/>
          </a:stretch>
        </p:blipFill>
        <p:spPr>
          <a:xfrm>
            <a:off x="557589" y="2195576"/>
            <a:ext cx="11540118" cy="2466848"/>
          </a:xfrm>
          <a:prstGeom prst="rect">
            <a:avLst/>
          </a:prstGeom>
        </p:spPr>
      </p:pic>
    </p:spTree>
    <p:extLst>
      <p:ext uri="{BB962C8B-B14F-4D97-AF65-F5344CB8AC3E}">
        <p14:creationId xmlns:p14="http://schemas.microsoft.com/office/powerpoint/2010/main" val="341819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0832-9610-5141-9DFC-AA8425B612CC}"/>
              </a:ext>
            </a:extLst>
          </p:cNvPr>
          <p:cNvSpPr>
            <a:spLocks noGrp="1"/>
          </p:cNvSpPr>
          <p:nvPr>
            <p:ph type="title"/>
          </p:nvPr>
        </p:nvSpPr>
        <p:spPr>
          <a:xfrm flipV="1">
            <a:off x="4257595" y="3429000"/>
            <a:ext cx="1838405" cy="621792"/>
          </a:xfrm>
        </p:spPr>
        <p:txBody>
          <a:bodyPr>
            <a:normAutofit/>
          </a:bodyPr>
          <a:lstStyle/>
          <a:p>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3D6506A5-ABE2-E94D-9A5C-558237133AFE}"/>
              </a:ext>
            </a:extLst>
          </p:cNvPr>
          <p:cNvPicPr>
            <a:picLocks noChangeAspect="1"/>
          </p:cNvPicPr>
          <p:nvPr/>
        </p:nvPicPr>
        <p:blipFill rotWithShape="1">
          <a:blip r:embed="rId2"/>
          <a:srcRect r="440" b="49931"/>
          <a:stretch/>
        </p:blipFill>
        <p:spPr>
          <a:xfrm>
            <a:off x="844772" y="1398877"/>
            <a:ext cx="10502456" cy="4361843"/>
          </a:xfrm>
          <a:prstGeom prst="rect">
            <a:avLst/>
          </a:prstGeom>
        </p:spPr>
      </p:pic>
      <p:sp>
        <p:nvSpPr>
          <p:cNvPr id="5" name="TextBox 4">
            <a:extLst>
              <a:ext uri="{FF2B5EF4-FFF2-40B4-BE49-F238E27FC236}">
                <a16:creationId xmlns:a16="http://schemas.microsoft.com/office/drawing/2014/main" id="{EECEBBCA-F1F2-F641-838D-48199BF4B373}"/>
              </a:ext>
            </a:extLst>
          </p:cNvPr>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Tree>
    <p:extLst>
      <p:ext uri="{BB962C8B-B14F-4D97-AF65-F5344CB8AC3E}">
        <p14:creationId xmlns:p14="http://schemas.microsoft.com/office/powerpoint/2010/main" val="144299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3B60-62EB-F047-8E11-A17554CB27E0}"/>
              </a:ext>
            </a:extLst>
          </p:cNvPr>
          <p:cNvSpPr>
            <a:spLocks noGrp="1"/>
          </p:cNvSpPr>
          <p:nvPr>
            <p:ph type="title"/>
          </p:nvPr>
        </p:nvSpPr>
        <p:spPr>
          <a:xfrm>
            <a:off x="4525818" y="3034037"/>
            <a:ext cx="2707739" cy="789925"/>
          </a:xfrm>
        </p:spPr>
        <p:txBody>
          <a:bodyPr/>
          <a:lstStyle/>
          <a:p>
            <a:endParaRPr lang="en-US" dirty="0"/>
          </a:p>
        </p:txBody>
      </p:sp>
      <p:pic>
        <p:nvPicPr>
          <p:cNvPr id="3" name="Picture 2">
            <a:extLst>
              <a:ext uri="{FF2B5EF4-FFF2-40B4-BE49-F238E27FC236}">
                <a16:creationId xmlns:a16="http://schemas.microsoft.com/office/drawing/2014/main" id="{436F732A-8D46-FA4C-9804-B0C53F06F907}"/>
              </a:ext>
            </a:extLst>
          </p:cNvPr>
          <p:cNvPicPr>
            <a:picLocks noChangeAspect="1"/>
          </p:cNvPicPr>
          <p:nvPr/>
        </p:nvPicPr>
        <p:blipFill>
          <a:blip r:embed="rId2"/>
          <a:stretch>
            <a:fillRect/>
          </a:stretch>
        </p:blipFill>
        <p:spPr>
          <a:xfrm>
            <a:off x="555171" y="1197428"/>
            <a:ext cx="10567814" cy="4909457"/>
          </a:xfrm>
          <a:prstGeom prst="rect">
            <a:avLst/>
          </a:prstGeom>
        </p:spPr>
      </p:pic>
    </p:spTree>
    <p:extLst>
      <p:ext uri="{BB962C8B-B14F-4D97-AF65-F5344CB8AC3E}">
        <p14:creationId xmlns:p14="http://schemas.microsoft.com/office/powerpoint/2010/main" val="157308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Non-Trivial Application </a:t>
            </a:r>
          </a:p>
        </p:txBody>
      </p:sp>
      <p:pic>
        <p:nvPicPr>
          <p:cNvPr id="7" name="Picture 6">
            <a:extLst>
              <a:ext uri="{FF2B5EF4-FFF2-40B4-BE49-F238E27FC236}">
                <a16:creationId xmlns:a16="http://schemas.microsoft.com/office/drawing/2014/main" id="{B64F6FFB-9339-3242-8B08-B6C715BAD1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51012" y="1112157"/>
            <a:ext cx="1874697" cy="2316843"/>
          </a:xfrm>
          <a:prstGeom prst="rect">
            <a:avLst/>
          </a:prstGeom>
        </p:spPr>
      </p:pic>
      <p:pic>
        <p:nvPicPr>
          <p:cNvPr id="9" name="Picture 8">
            <a:extLst>
              <a:ext uri="{FF2B5EF4-FFF2-40B4-BE49-F238E27FC236}">
                <a16:creationId xmlns:a16="http://schemas.microsoft.com/office/drawing/2014/main" id="{06929348-F7DB-1741-92B3-D4B5A22141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588766" y="1763486"/>
            <a:ext cx="10603234" cy="4643642"/>
          </a:xfrm>
          <a:prstGeom prst="rect">
            <a:avLst/>
          </a:prstGeom>
        </p:spPr>
      </p:pic>
      <p:pic>
        <p:nvPicPr>
          <p:cNvPr id="5" name="Picture 4" descr="A close up of a white animal looking at the camera&#10;&#10;Description automatically generated">
            <a:extLst>
              <a:ext uri="{FF2B5EF4-FFF2-40B4-BE49-F238E27FC236}">
                <a16:creationId xmlns:a16="http://schemas.microsoft.com/office/drawing/2014/main" id="{EB04B695-6E8C-CA47-8698-F2F844A0022E}"/>
              </a:ext>
            </a:extLst>
          </p:cNvPr>
          <p:cNvPicPr>
            <a:picLocks noChangeAspect="1"/>
          </p:cNvPicPr>
          <p:nvPr/>
        </p:nvPicPr>
        <p:blipFill>
          <a:blip r:embed="rId5"/>
          <a:stretch>
            <a:fillRect/>
          </a:stretch>
        </p:blipFill>
        <p:spPr>
          <a:xfrm>
            <a:off x="9066385" y="3104243"/>
            <a:ext cx="2694989" cy="1514094"/>
          </a:xfrm>
          <a:prstGeom prst="rect">
            <a:avLst/>
          </a:prstGeom>
        </p:spPr>
      </p:pic>
    </p:spTree>
    <p:extLst>
      <p:ext uri="{BB962C8B-B14F-4D97-AF65-F5344CB8AC3E}">
        <p14:creationId xmlns:p14="http://schemas.microsoft.com/office/powerpoint/2010/main" val="754711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Resources</a:t>
            </a:r>
          </a:p>
        </p:txBody>
      </p:sp>
      <p:sp>
        <p:nvSpPr>
          <p:cNvPr id="2" name="TextBox 1">
            <a:extLst>
              <a:ext uri="{FF2B5EF4-FFF2-40B4-BE49-F238E27FC236}">
                <a16:creationId xmlns:a16="http://schemas.microsoft.com/office/drawing/2014/main" id="{BC903BEF-E455-F047-98B8-F39940D2852C}"/>
              </a:ext>
            </a:extLst>
          </p:cNvPr>
          <p:cNvSpPr txBox="1"/>
          <p:nvPr/>
        </p:nvSpPr>
        <p:spPr>
          <a:xfrm>
            <a:off x="493776" y="1316736"/>
            <a:ext cx="5303520" cy="2431435"/>
          </a:xfrm>
          <a:prstGeom prst="rect">
            <a:avLst/>
          </a:prstGeom>
          <a:noFill/>
        </p:spPr>
        <p:txBody>
          <a:bodyPr wrap="square" rtlCol="0">
            <a:spAutoFit/>
          </a:bodyPr>
          <a:lstStyle/>
          <a:p>
            <a:r>
              <a:rPr lang="en-US" dirty="0">
                <a:hlinkClick r:id="rId3"/>
              </a:rPr>
              <a:t>https://flask-s3.readthedocs.io/en/latest/</a:t>
            </a:r>
            <a:endParaRPr lang="en-US" dirty="0"/>
          </a:p>
          <a:p>
            <a:endParaRPr lang="en-US" dirty="0"/>
          </a:p>
          <a:p>
            <a:r>
              <a:rPr lang="en-US" dirty="0">
                <a:hlinkClick r:id="rId4"/>
              </a:rPr>
              <a:t>http://flask.pocoo.org/docs/1.0/blueprints/</a:t>
            </a:r>
            <a:endParaRPr lang="en-US" dirty="0"/>
          </a:p>
          <a:p>
            <a:endParaRPr lang="en-US" dirty="0"/>
          </a:p>
          <a:p>
            <a:r>
              <a:rPr lang="en-US" dirty="0">
                <a:hlinkClick r:id="rId5"/>
              </a:rPr>
              <a:t>https://aws.amazon.com</a:t>
            </a:r>
            <a:endParaRPr lang="en-US" dirty="0"/>
          </a:p>
          <a:p>
            <a:endParaRPr lang="en-US" dirty="0"/>
          </a:p>
          <a:p>
            <a:r>
              <a:rPr lang="en-US" dirty="0">
                <a:hlinkClick r:id="rId6"/>
              </a:rPr>
              <a:t>https://github.com/e-dard/flask-s3</a:t>
            </a:r>
            <a:endParaRPr lang="en-US" dirty="0"/>
          </a:p>
          <a:p>
            <a:endParaRPr lang="en-US" dirty="0"/>
          </a:p>
        </p:txBody>
      </p:sp>
    </p:spTree>
    <p:extLst>
      <p:ext uri="{BB962C8B-B14F-4D97-AF65-F5344CB8AC3E}">
        <p14:creationId xmlns:p14="http://schemas.microsoft.com/office/powerpoint/2010/main" val="78545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Q&amp;A</a:t>
            </a:r>
          </a:p>
        </p:txBody>
      </p:sp>
      <p:sp>
        <p:nvSpPr>
          <p:cNvPr id="2" name="TextBox 1">
            <a:extLst>
              <a:ext uri="{FF2B5EF4-FFF2-40B4-BE49-F238E27FC236}">
                <a16:creationId xmlns:a16="http://schemas.microsoft.com/office/drawing/2014/main" id="{DFA74696-BAB5-8A44-8E98-1733385EFDEC}"/>
              </a:ext>
            </a:extLst>
          </p:cNvPr>
          <p:cNvSpPr txBox="1"/>
          <p:nvPr/>
        </p:nvSpPr>
        <p:spPr>
          <a:xfrm>
            <a:off x="4724400" y="3429000"/>
            <a:ext cx="2743200" cy="461665"/>
          </a:xfrm>
          <a:prstGeom prst="rect">
            <a:avLst/>
          </a:prstGeom>
          <a:noFill/>
        </p:spPr>
        <p:txBody>
          <a:bodyPr wrap="square" rtlCol="0">
            <a:spAutoFit/>
          </a:bodyPr>
          <a:lstStyle/>
          <a:p>
            <a:pPr algn="ctr"/>
            <a:r>
              <a:rPr lang="en-US" sz="2400" b="1" dirty="0"/>
              <a:t>Questions???</a:t>
            </a:r>
          </a:p>
        </p:txBody>
      </p:sp>
    </p:spTree>
    <p:extLst>
      <p:ext uri="{BB962C8B-B14F-4D97-AF65-F5344CB8AC3E}">
        <p14:creationId xmlns:p14="http://schemas.microsoft.com/office/powerpoint/2010/main" val="188719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3991285" y="2859736"/>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endParaRPr lang="en-US" dirty="0"/>
          </a:p>
        </p:txBody>
      </p:sp>
      <p:sp>
        <p:nvSpPr>
          <p:cNvPr id="7" name="Content Placeholder 2"/>
          <p:cNvSpPr txBox="1">
            <a:spLocks/>
          </p:cNvSpPr>
          <p:nvPr/>
        </p:nvSpPr>
        <p:spPr>
          <a:xfrm>
            <a:off x="5091953" y="3438439"/>
            <a:ext cx="4428565" cy="894497"/>
          </a:xfrm>
          <a:prstGeom prst="rect">
            <a:avLst/>
          </a:prstGeom>
        </p:spPr>
        <p:txBody>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b="1" dirty="0"/>
              <a:t>Thank you!!!</a:t>
            </a:r>
          </a:p>
        </p:txBody>
      </p:sp>
    </p:spTree>
    <p:extLst>
      <p:ext uri="{BB962C8B-B14F-4D97-AF65-F5344CB8AC3E}">
        <p14:creationId xmlns:p14="http://schemas.microsoft.com/office/powerpoint/2010/main" val="28860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Overview</a:t>
            </a:r>
          </a:p>
        </p:txBody>
      </p:sp>
      <p:sp>
        <p:nvSpPr>
          <p:cNvPr id="2" name="TextBox 1">
            <a:extLst>
              <a:ext uri="{FF2B5EF4-FFF2-40B4-BE49-F238E27FC236}">
                <a16:creationId xmlns:a16="http://schemas.microsoft.com/office/drawing/2014/main" id="{AE01F0E5-42F9-8F48-84E8-37443556F510}"/>
              </a:ext>
            </a:extLst>
          </p:cNvPr>
          <p:cNvSpPr txBox="1"/>
          <p:nvPr/>
        </p:nvSpPr>
        <p:spPr>
          <a:xfrm>
            <a:off x="251012" y="1186714"/>
            <a:ext cx="11727628" cy="2185214"/>
          </a:xfrm>
          <a:prstGeom prst="rect">
            <a:avLst/>
          </a:prstGeom>
          <a:noFill/>
        </p:spPr>
        <p:txBody>
          <a:bodyPr wrap="square" rtlCol="0">
            <a:spAutoFit/>
          </a:bodyPr>
          <a:lstStyle/>
          <a:p>
            <a:r>
              <a:rPr lang="en-US" sz="2400" dirty="0"/>
              <a:t>Flask-S3 allows you to easily serve all your </a:t>
            </a:r>
            <a:r>
              <a:rPr lang="en-US" sz="2400" u="sng" dirty="0">
                <a:hlinkClick r:id="rId3"/>
              </a:rPr>
              <a:t>Flask</a:t>
            </a:r>
            <a:r>
              <a:rPr lang="en-US" sz="2400" dirty="0"/>
              <a:t> application’s static assets from </a:t>
            </a:r>
            <a:r>
              <a:rPr lang="en-US" sz="2400" u="sng" dirty="0">
                <a:hlinkClick r:id="rId4"/>
              </a:rPr>
              <a:t>Amazon S3</a:t>
            </a:r>
            <a:r>
              <a:rPr lang="en-US" sz="2400" dirty="0"/>
              <a:t>, without having to modify your templates.</a:t>
            </a:r>
          </a:p>
          <a:p>
            <a:endParaRPr lang="en-US" sz="2400" dirty="0"/>
          </a:p>
          <a:p>
            <a:endParaRPr lang="en-US" sz="2400" dirty="0"/>
          </a:p>
          <a:p>
            <a:endParaRPr lang="en-US" sz="2000" dirty="0"/>
          </a:p>
          <a:p>
            <a:endParaRPr lang="en-US" sz="2000" dirty="0"/>
          </a:p>
        </p:txBody>
      </p:sp>
    </p:spTree>
    <p:extLst>
      <p:ext uri="{BB962C8B-B14F-4D97-AF65-F5344CB8AC3E}">
        <p14:creationId xmlns:p14="http://schemas.microsoft.com/office/powerpoint/2010/main" val="210882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2" name="Rectangle 1">
            <a:extLst>
              <a:ext uri="{FF2B5EF4-FFF2-40B4-BE49-F238E27FC236}">
                <a16:creationId xmlns:a16="http://schemas.microsoft.com/office/drawing/2014/main" id="{30490277-56FF-394B-AED2-DCAEBB7F0D9C}"/>
              </a:ext>
            </a:extLst>
          </p:cNvPr>
          <p:cNvSpPr/>
          <p:nvPr/>
        </p:nvSpPr>
        <p:spPr>
          <a:xfrm>
            <a:off x="251012" y="1539647"/>
            <a:ext cx="11499028" cy="4524315"/>
          </a:xfrm>
          <a:prstGeom prst="rect">
            <a:avLst/>
          </a:prstGeom>
        </p:spPr>
        <p:txBody>
          <a:bodyPr wrap="square">
            <a:spAutoFit/>
          </a:bodyPr>
          <a:lstStyle/>
          <a:p>
            <a:r>
              <a:rPr lang="en-US" sz="2400" b="1" u="sng" dirty="0">
                <a:latin typeface="Calibri" panose="020F0502020204030204" pitchFamily="34" charset="0"/>
                <a:cs typeface="Calibri" panose="020F0502020204030204" pitchFamily="34" charset="0"/>
              </a:rPr>
              <a:t>Flask-S3 has two main functions:</a:t>
            </a:r>
          </a:p>
          <a:p>
            <a:endParaRPr lang="en-US" sz="2400" b="1" u="sng" dirty="0">
              <a:latin typeface="Calibri" panose="020F0502020204030204" pitchFamily="34" charset="0"/>
              <a:cs typeface="Calibri" panose="020F0502020204030204" pitchFamily="34" charset="0"/>
            </a:endParaRPr>
          </a:p>
          <a:p>
            <a:pPr>
              <a:buFont typeface="+mj-lt"/>
              <a:buAutoNum type="arabicPeriod"/>
            </a:pPr>
            <a:r>
              <a:rPr lang="en-US" sz="2400" dirty="0">
                <a:latin typeface="Calibri" panose="020F0502020204030204" pitchFamily="34" charset="0"/>
                <a:cs typeface="Calibri" panose="020F0502020204030204" pitchFamily="34" charset="0"/>
              </a:rPr>
              <a:t>Walk through your application’s static folders, gather all your static assets together, and upload them to a bucket of your choice on S3</a:t>
            </a:r>
          </a:p>
          <a:p>
            <a:pPr>
              <a:buFont typeface="+mj-lt"/>
              <a:buAutoNum type="arabicPeriod"/>
            </a:pPr>
            <a:endParaRPr lang="en-US" sz="2400" dirty="0">
              <a:solidFill>
                <a:srgbClr val="3E4349"/>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Replace the URLs that Flask’s </a:t>
            </a:r>
            <a:r>
              <a:rPr lang="en-US" sz="2400" u="sng" dirty="0">
                <a:latin typeface="Calibri" panose="020F0502020204030204" pitchFamily="34" charset="0"/>
                <a:cs typeface="Calibri" panose="020F0502020204030204" pitchFamily="34" charset="0"/>
                <a:hlinkClick r:id="rId3" tooltip="(in Flask v0.13-dev)">
                  <a:extLst>
                    <a:ext uri="{A12FA001-AC4F-418D-AE19-62706E023703}">
                      <ahyp:hlinkClr xmlns:ahyp="http://schemas.microsoft.com/office/drawing/2018/hyperlinkcolor" val="tx"/>
                    </a:ext>
                  </a:extLst>
                </a:hlinkClick>
              </a:rPr>
              <a:t>flask.url_for()</a:t>
            </a:r>
            <a:r>
              <a:rPr lang="en-US" sz="2400" dirty="0">
                <a:latin typeface="Calibri" panose="020F0502020204030204" pitchFamily="34" charset="0"/>
                <a:cs typeface="Calibri" panose="020F0502020204030204" pitchFamily="34" charset="0"/>
              </a:rPr>
              <a:t> function would insert into your templates, with URLs that point to the static assets in your S3 bucket.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(Every time</a:t>
            </a:r>
            <a:r>
              <a:rPr lang="en-US" sz="2400" u="sng" dirty="0">
                <a:latin typeface="Calibri" panose="020F0502020204030204" pitchFamily="34" charset="0"/>
                <a:cs typeface="Calibri" panose="020F0502020204030204" pitchFamily="34" charset="0"/>
              </a:rPr>
              <a:t> </a:t>
            </a:r>
            <a:r>
              <a:rPr lang="en-US" sz="2400" u="sng" dirty="0" err="1">
                <a:latin typeface="Calibri" panose="020F0502020204030204" pitchFamily="34" charset="0"/>
                <a:cs typeface="Calibri" panose="020F0502020204030204" pitchFamily="34" charset="0"/>
              </a:rPr>
              <a:t>url_for</a:t>
            </a:r>
            <a:r>
              <a:rPr lang="en-US" sz="2400" dirty="0">
                <a:latin typeface="Calibri" panose="020F0502020204030204" pitchFamily="34" charset="0"/>
                <a:cs typeface="Calibri" panose="020F0502020204030204" pitchFamily="34" charset="0"/>
              </a:rPr>
              <a:t> is called in one of your application,  </a:t>
            </a:r>
            <a:r>
              <a:rPr lang="en-US" sz="2400" dirty="0">
                <a:latin typeface="Calibri" panose="020F0502020204030204" pitchFamily="34" charset="0"/>
                <a:cs typeface="Calibri" panose="020F0502020204030204" pitchFamily="34" charset="0"/>
                <a:hlinkClick r:id="rId4" tooltip="flask_s3.url_for">
                  <a:extLst>
                    <a:ext uri="{A12FA001-AC4F-418D-AE19-62706E023703}">
                      <ahyp:hlinkClr xmlns:ahyp="http://schemas.microsoft.com/office/drawing/2018/hyperlinkcolor" val="tx"/>
                    </a:ext>
                  </a:extLst>
                </a:hlinkClick>
              </a:rPr>
              <a:t>flask_s3.url_for</a:t>
            </a:r>
            <a:r>
              <a:rPr lang="en-US" sz="2400" dirty="0">
                <a:latin typeface="Calibri" panose="020F0502020204030204" pitchFamily="34" charset="0"/>
                <a:cs typeface="Calibri" panose="020F0502020204030204" pitchFamily="34" charset="0"/>
              </a:rPr>
              <a:t> is instead invoked. )</a:t>
            </a:r>
          </a:p>
          <a:p>
            <a:endParaRPr lang="en-US" sz="2400" dirty="0">
              <a:solidFill>
                <a:srgbClr val="3E4349"/>
              </a:solidFill>
              <a:latin typeface="Calibri" panose="020F0502020204030204" pitchFamily="34" charset="0"/>
              <a:cs typeface="Calibri" panose="020F0502020204030204" pitchFamily="34" charset="0"/>
            </a:endParaRPr>
          </a:p>
          <a:p>
            <a:br>
              <a:rPr lang="en-US" sz="2400" dirty="0">
                <a:solidFill>
                  <a:srgbClr val="3E4349"/>
                </a:solidFill>
                <a:latin typeface="Calibri" panose="020F0502020204030204" pitchFamily="34" charset="0"/>
                <a:cs typeface="Calibri" panose="020F0502020204030204" pitchFamily="34" charset="0"/>
              </a:rPr>
            </a:br>
            <a:endParaRPr lang="en-US" sz="2400" b="0" i="0" u="none" strike="noStrike" dirty="0">
              <a:solidFill>
                <a:srgbClr val="3E434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143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Purpose/Goal of Technology</a:t>
            </a:r>
          </a:p>
        </p:txBody>
      </p:sp>
      <p:sp>
        <p:nvSpPr>
          <p:cNvPr id="2" name="Rectangle 1">
            <a:extLst>
              <a:ext uri="{FF2B5EF4-FFF2-40B4-BE49-F238E27FC236}">
                <a16:creationId xmlns:a16="http://schemas.microsoft.com/office/drawing/2014/main" id="{30490277-56FF-394B-AED2-DCAEBB7F0D9C}"/>
              </a:ext>
            </a:extLst>
          </p:cNvPr>
          <p:cNvSpPr/>
          <p:nvPr/>
        </p:nvSpPr>
        <p:spPr>
          <a:xfrm>
            <a:off x="412376" y="1720840"/>
            <a:ext cx="11367248" cy="3416320"/>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Gathering and uploading your static assets to S3 need to be done once and your application doesn’t have to be running for the process to work.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location of your S3 bucket is specified in your Flask application, therefore there doesn’t need to be communication set up between your Flask application and Amazon S3. </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br>
              <a:rPr lang="en-US" sz="2400" dirty="0">
                <a:latin typeface="Calibri" panose="020F0502020204030204" pitchFamily="34" charset="0"/>
                <a:cs typeface="Calibri" panose="020F0502020204030204" pitchFamily="34" charset="0"/>
              </a:rPr>
            </a:br>
            <a:endParaRPr lang="en-US" sz="2400" b="0" i="0" u="none" strike="noStrike"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263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793F-1858-EA46-A96B-D0A087AD890F}"/>
              </a:ext>
            </a:extLst>
          </p:cNvPr>
          <p:cNvSpPr>
            <a:spLocks noGrp="1"/>
          </p:cNvSpPr>
          <p:nvPr>
            <p:ph type="title"/>
          </p:nvPr>
        </p:nvSpPr>
        <p:spPr>
          <a:xfrm>
            <a:off x="3187280" y="2103120"/>
            <a:ext cx="5817439" cy="1765720"/>
          </a:xfrm>
        </p:spPr>
        <p:txBody>
          <a:bodyPr/>
          <a:lstStyle/>
          <a:p>
            <a:endParaRPr lang="en-US" dirty="0"/>
          </a:p>
        </p:txBody>
      </p:sp>
      <p:pic>
        <p:nvPicPr>
          <p:cNvPr id="4" name="Picture 3" descr="A screenshot of a cell phone&#10;&#10;Description automatically generated">
            <a:extLst>
              <a:ext uri="{FF2B5EF4-FFF2-40B4-BE49-F238E27FC236}">
                <a16:creationId xmlns:a16="http://schemas.microsoft.com/office/drawing/2014/main" id="{EFEBCF1A-21FD-D741-B663-F0CAAEAE4A9F}"/>
              </a:ext>
            </a:extLst>
          </p:cNvPr>
          <p:cNvPicPr>
            <a:picLocks noChangeAspect="1"/>
          </p:cNvPicPr>
          <p:nvPr/>
        </p:nvPicPr>
        <p:blipFill>
          <a:blip r:embed="rId2"/>
          <a:stretch>
            <a:fillRect/>
          </a:stretch>
        </p:blipFill>
        <p:spPr>
          <a:xfrm>
            <a:off x="536447" y="1626405"/>
            <a:ext cx="11119104" cy="3963910"/>
          </a:xfrm>
          <a:prstGeom prst="rect">
            <a:avLst/>
          </a:prstGeom>
        </p:spPr>
      </p:pic>
    </p:spTree>
    <p:extLst>
      <p:ext uri="{BB962C8B-B14F-4D97-AF65-F5344CB8AC3E}">
        <p14:creationId xmlns:p14="http://schemas.microsoft.com/office/powerpoint/2010/main" val="244422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6346" y="271862"/>
            <a:ext cx="7853082" cy="461665"/>
          </a:xfrm>
          <a:prstGeom prst="rect">
            <a:avLst/>
          </a:prstGeom>
          <a:noFill/>
        </p:spPr>
        <p:txBody>
          <a:bodyPr wrap="square" rtlCol="0">
            <a:spAutoFit/>
          </a:bodyPr>
          <a:lstStyle/>
          <a:p>
            <a:r>
              <a:rPr lang="en-US" sz="2400" dirty="0">
                <a:solidFill>
                  <a:schemeClr val="bg1"/>
                </a:solidFill>
              </a:rPr>
              <a:t>Use Cases/Examples/ Applications</a:t>
            </a:r>
          </a:p>
        </p:txBody>
      </p:sp>
      <p:sp>
        <p:nvSpPr>
          <p:cNvPr id="2" name="TextBox 1">
            <a:extLst>
              <a:ext uri="{FF2B5EF4-FFF2-40B4-BE49-F238E27FC236}">
                <a16:creationId xmlns:a16="http://schemas.microsoft.com/office/drawing/2014/main" id="{F43F45FC-89DD-B748-AC01-A8D95100FF01}"/>
              </a:ext>
            </a:extLst>
          </p:cNvPr>
          <p:cNvSpPr txBox="1"/>
          <p:nvPr/>
        </p:nvSpPr>
        <p:spPr>
          <a:xfrm>
            <a:off x="166346" y="913893"/>
            <a:ext cx="5929654" cy="2308324"/>
          </a:xfrm>
          <a:prstGeom prst="rect">
            <a:avLst/>
          </a:prstGeom>
          <a:noFill/>
        </p:spPr>
        <p:txBody>
          <a:bodyPr wrap="square" rtlCol="0">
            <a:spAutoFit/>
          </a:bodyPr>
          <a:lstStyle/>
          <a:p>
            <a:r>
              <a:rPr lang="en-US" sz="1600" dirty="0"/>
              <a:t>“Flask uses a concept of blueprints (record operations to execute when registered on an application) for making components and supporting common patterns within an application or across applications. “</a:t>
            </a:r>
          </a:p>
          <a:p>
            <a:endParaRPr lang="en-US" sz="1600" dirty="0"/>
          </a:p>
          <a:p>
            <a:r>
              <a:rPr lang="en-US" sz="1600" dirty="0"/>
              <a:t>Generally used with larger applications – its how you ”extend” or “construct” an application. Once you register a blueprint you can’t delete it, you would have to delete the whole application</a:t>
            </a:r>
          </a:p>
          <a:p>
            <a:endParaRPr lang="en-US" sz="1600" dirty="0"/>
          </a:p>
        </p:txBody>
      </p:sp>
      <p:pic>
        <p:nvPicPr>
          <p:cNvPr id="4" name="Picture 3">
            <a:extLst>
              <a:ext uri="{FF2B5EF4-FFF2-40B4-BE49-F238E27FC236}">
                <a16:creationId xmlns:a16="http://schemas.microsoft.com/office/drawing/2014/main" id="{C7145914-5C82-904C-8B21-22C508F8552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66346" y="3030693"/>
            <a:ext cx="5929655" cy="2913414"/>
          </a:xfrm>
          <a:prstGeom prst="rect">
            <a:avLst/>
          </a:prstGeom>
        </p:spPr>
      </p:pic>
      <p:pic>
        <p:nvPicPr>
          <p:cNvPr id="5" name="Picture 4">
            <a:extLst>
              <a:ext uri="{FF2B5EF4-FFF2-40B4-BE49-F238E27FC236}">
                <a16:creationId xmlns:a16="http://schemas.microsoft.com/office/drawing/2014/main" id="{ECF65B26-6400-E740-B33E-5228F9776A2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929654" y="1509857"/>
            <a:ext cx="6096000" cy="3424719"/>
          </a:xfrm>
          <a:prstGeom prst="rect">
            <a:avLst/>
          </a:prstGeom>
        </p:spPr>
      </p:pic>
    </p:spTree>
    <p:extLst>
      <p:ext uri="{BB962C8B-B14F-4D97-AF65-F5344CB8AC3E}">
        <p14:creationId xmlns:p14="http://schemas.microsoft.com/office/powerpoint/2010/main" val="130497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Background </a:t>
            </a:r>
            <a:r>
              <a:rPr lang="mr-IN" sz="2400" dirty="0">
                <a:solidFill>
                  <a:schemeClr val="bg1"/>
                </a:solidFill>
              </a:rPr>
              <a:t>–</a:t>
            </a:r>
            <a:r>
              <a:rPr lang="en-US" sz="2400" dirty="0">
                <a:solidFill>
                  <a:schemeClr val="bg1"/>
                </a:solidFill>
              </a:rPr>
              <a:t> Key Concepts</a:t>
            </a:r>
          </a:p>
        </p:txBody>
      </p:sp>
      <p:sp>
        <p:nvSpPr>
          <p:cNvPr id="2" name="TextBox 1">
            <a:extLst>
              <a:ext uri="{FF2B5EF4-FFF2-40B4-BE49-F238E27FC236}">
                <a16:creationId xmlns:a16="http://schemas.microsoft.com/office/drawing/2014/main" id="{5B8E4E2B-AFB6-864E-B639-5B134978AA8B}"/>
              </a:ext>
            </a:extLst>
          </p:cNvPr>
          <p:cNvSpPr txBox="1"/>
          <p:nvPr/>
        </p:nvSpPr>
        <p:spPr>
          <a:xfrm>
            <a:off x="304800" y="1490008"/>
            <a:ext cx="9393219" cy="2308324"/>
          </a:xfrm>
          <a:prstGeom prst="rect">
            <a:avLst/>
          </a:prstGeom>
          <a:noFill/>
        </p:spPr>
        <p:txBody>
          <a:bodyPr wrap="square" rtlCol="0">
            <a:spAutoFit/>
          </a:bodyPr>
          <a:lstStyle/>
          <a:p>
            <a:r>
              <a:rPr lang="en-US" sz="2400" dirty="0"/>
              <a:t>Flask</a:t>
            </a:r>
          </a:p>
          <a:p>
            <a:r>
              <a:rPr lang="en-US" sz="2400" dirty="0"/>
              <a:t>Flask-s3</a:t>
            </a:r>
          </a:p>
          <a:p>
            <a:r>
              <a:rPr lang="en-US" sz="2400" dirty="0"/>
              <a:t>Flask Blueprints</a:t>
            </a:r>
          </a:p>
          <a:p>
            <a:r>
              <a:rPr lang="en-US" sz="2400" dirty="0" err="1"/>
              <a:t>Boto</a:t>
            </a:r>
            <a:endParaRPr lang="en-US" sz="2400" dirty="0"/>
          </a:p>
          <a:p>
            <a:r>
              <a:rPr lang="en-US" sz="2400" dirty="0" err="1"/>
              <a:t>awscli</a:t>
            </a:r>
            <a:endParaRPr lang="en-US" sz="2400" dirty="0"/>
          </a:p>
          <a:p>
            <a:r>
              <a:rPr lang="en-US" sz="2400" dirty="0"/>
              <a:t>AWS</a:t>
            </a:r>
          </a:p>
        </p:txBody>
      </p:sp>
    </p:spTree>
    <p:extLst>
      <p:ext uri="{BB962C8B-B14F-4D97-AF65-F5344CB8AC3E}">
        <p14:creationId xmlns:p14="http://schemas.microsoft.com/office/powerpoint/2010/main" val="207838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DC0588-86D6-7040-B9F3-997A820E11E3}"/>
              </a:ext>
            </a:extLst>
          </p:cNvPr>
          <p:cNvPicPr>
            <a:picLocks noChangeAspect="1"/>
          </p:cNvPicPr>
          <p:nvPr/>
        </p:nvPicPr>
        <p:blipFill>
          <a:blip r:embed="rId2"/>
          <a:stretch>
            <a:fillRect/>
          </a:stretch>
        </p:blipFill>
        <p:spPr>
          <a:xfrm>
            <a:off x="221342" y="3757559"/>
            <a:ext cx="6148267" cy="1967960"/>
          </a:xfrm>
          <a:prstGeom prst="rect">
            <a:avLst/>
          </a:prstGeom>
        </p:spPr>
      </p:pic>
      <p:pic>
        <p:nvPicPr>
          <p:cNvPr id="5" name="Picture 4">
            <a:extLst>
              <a:ext uri="{FF2B5EF4-FFF2-40B4-BE49-F238E27FC236}">
                <a16:creationId xmlns:a16="http://schemas.microsoft.com/office/drawing/2014/main" id="{EF3447F0-34E8-C74E-8C3E-575CCDAB93C1}"/>
              </a:ext>
            </a:extLst>
          </p:cNvPr>
          <p:cNvPicPr>
            <a:picLocks noChangeAspect="1"/>
          </p:cNvPicPr>
          <p:nvPr/>
        </p:nvPicPr>
        <p:blipFill>
          <a:blip r:embed="rId3"/>
          <a:stretch>
            <a:fillRect/>
          </a:stretch>
        </p:blipFill>
        <p:spPr>
          <a:xfrm>
            <a:off x="400050" y="1132481"/>
            <a:ext cx="11269436" cy="2381767"/>
          </a:xfrm>
          <a:prstGeom prst="rect">
            <a:avLst/>
          </a:prstGeom>
        </p:spPr>
      </p:pic>
      <p:pic>
        <p:nvPicPr>
          <p:cNvPr id="6" name="Picture 5">
            <a:extLst>
              <a:ext uri="{FF2B5EF4-FFF2-40B4-BE49-F238E27FC236}">
                <a16:creationId xmlns:a16="http://schemas.microsoft.com/office/drawing/2014/main" id="{149BB972-8409-9747-ADAC-38861AE5C129}"/>
              </a:ext>
            </a:extLst>
          </p:cNvPr>
          <p:cNvPicPr>
            <a:picLocks noChangeAspect="1"/>
          </p:cNvPicPr>
          <p:nvPr/>
        </p:nvPicPr>
        <p:blipFill>
          <a:blip r:embed="rId4"/>
          <a:stretch>
            <a:fillRect/>
          </a:stretch>
        </p:blipFill>
        <p:spPr>
          <a:xfrm>
            <a:off x="8002466" y="3579196"/>
            <a:ext cx="2360734" cy="2369543"/>
          </a:xfrm>
          <a:prstGeom prst="rect">
            <a:avLst/>
          </a:prstGeom>
        </p:spPr>
      </p:pic>
      <p:sp>
        <p:nvSpPr>
          <p:cNvPr id="9" name="TextBox 8">
            <a:extLst>
              <a:ext uri="{FF2B5EF4-FFF2-40B4-BE49-F238E27FC236}">
                <a16:creationId xmlns:a16="http://schemas.microsoft.com/office/drawing/2014/main" id="{013D79E9-2DB0-C14F-A6B1-3B5D4924959F}"/>
              </a:ext>
            </a:extLst>
          </p:cNvPr>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spTree>
    <p:extLst>
      <p:ext uri="{BB962C8B-B14F-4D97-AF65-F5344CB8AC3E}">
        <p14:creationId xmlns:p14="http://schemas.microsoft.com/office/powerpoint/2010/main" val="274024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1012" y="254929"/>
            <a:ext cx="7853082" cy="461665"/>
          </a:xfrm>
          <a:prstGeom prst="rect">
            <a:avLst/>
          </a:prstGeom>
          <a:noFill/>
        </p:spPr>
        <p:txBody>
          <a:bodyPr wrap="square" rtlCol="0">
            <a:spAutoFit/>
          </a:bodyPr>
          <a:lstStyle/>
          <a:p>
            <a:r>
              <a:rPr lang="en-US" sz="2400" dirty="0">
                <a:solidFill>
                  <a:schemeClr val="bg1"/>
                </a:solidFill>
              </a:rPr>
              <a:t>Getting Started Tutorial</a:t>
            </a:r>
          </a:p>
        </p:txBody>
      </p:sp>
      <p:pic>
        <p:nvPicPr>
          <p:cNvPr id="3" name="Picture 2" descr="A screenshot of a cell phone&#10;&#10;Description automatically generated">
            <a:extLst>
              <a:ext uri="{FF2B5EF4-FFF2-40B4-BE49-F238E27FC236}">
                <a16:creationId xmlns:a16="http://schemas.microsoft.com/office/drawing/2014/main" id="{624C730C-0585-AA47-A0F5-B2A820921276}"/>
              </a:ext>
            </a:extLst>
          </p:cNvPr>
          <p:cNvPicPr>
            <a:picLocks noChangeAspect="1"/>
          </p:cNvPicPr>
          <p:nvPr/>
        </p:nvPicPr>
        <p:blipFill>
          <a:blip r:embed="rId3"/>
          <a:stretch>
            <a:fillRect/>
          </a:stretch>
        </p:blipFill>
        <p:spPr>
          <a:xfrm>
            <a:off x="1068197" y="1125072"/>
            <a:ext cx="10055606" cy="5214677"/>
          </a:xfrm>
          <a:prstGeom prst="rect">
            <a:avLst/>
          </a:prstGeom>
        </p:spPr>
      </p:pic>
    </p:spTree>
    <p:extLst>
      <p:ext uri="{BB962C8B-B14F-4D97-AF65-F5344CB8AC3E}">
        <p14:creationId xmlns:p14="http://schemas.microsoft.com/office/powerpoint/2010/main" val="15176386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52228</TotalTime>
  <Words>505</Words>
  <Application>Microsoft Macintosh PowerPoint</Application>
  <PresentationFormat>Widescreen</PresentationFormat>
  <Paragraphs>73</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Berlin Sans FB Demi</vt:lpstr>
      <vt:lpstr>Calibri</vt:lpstr>
      <vt:lpstr>Wingdings</vt:lpstr>
      <vt:lpstr>Retrospect</vt:lpstr>
      <vt:lpstr>CUS1166 – Software Engineering   Technology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Raeven Small</cp:lastModifiedBy>
  <cp:revision>1337</cp:revision>
  <cp:lastPrinted>2018-03-01T23:16:58Z</cp:lastPrinted>
  <dcterms:created xsi:type="dcterms:W3CDTF">2014-06-02T15:06:14Z</dcterms:created>
  <dcterms:modified xsi:type="dcterms:W3CDTF">2019-04-17T17:42:22Z</dcterms:modified>
</cp:coreProperties>
</file>