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104869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10485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2">
        <a:schemeClr val="bg2"/>
      </p:bgRef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Freeform 6"/>
          <p:cNvSpPr/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6200000" dist="44450" rotWithShape="0">
              <a:prstClr val="black">
                <a:alpha val="3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4" name="Freeform 7"/>
          <p:cNvSpPr/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0800000" dist="50800" rotWithShape="0">
              <a:prstClr val="black">
                <a:alpha val="4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anchor="t" rIns="45720"/>
          <a:lstStyle>
            <a:lvl1pPr algn="r">
              <a:defRPr baseline="0" b="1" cap="all" dirty="0" lang="en-US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algn="t" blurRad="50800" dir="5400000" dist="381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anchor="b" bIns="0" rIns="45720" tIns="0">
            <a:normAutofit/>
          </a:bodyPr>
          <a:lstStyle>
            <a:lvl1pPr algn="r" indent="0" marL="0">
              <a:buNone/>
              <a:defRPr sz="2000">
                <a:solidFill>
                  <a:schemeClr val="tx1"/>
                </a:solidFill>
                <a:effectLst/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2">
        <a:schemeClr val="bg2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Freeform 6"/>
          <p:cNvSpPr/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6200000" dist="44450" rotWithShape="0">
              <a:prstClr val="black">
                <a:alpha val="3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59" name="Freeform 8"/>
          <p:cNvSpPr/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0800000" dist="50800" rotWithShape="0">
              <a:prstClr val="black">
                <a:alpha val="4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anchor="t" bIns="0" tIns="0"/>
          <a:lstStyle>
            <a:lvl1pPr algn="l">
              <a:buNone/>
              <a:defRPr baseline="0" b="1" cap="none" sz="420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algn="t" blurRad="50800" dir="5400000" dist="381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anchor="b" bIns="0" lIns="45720" rIns="45720" tIns="0"/>
          <a:lstStyle>
            <a:lvl1pPr algn="l" indent="0" marL="0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6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7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73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74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5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7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599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600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8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anchor="t" bIns="0" tIns="0"/>
          <a:lstStyle>
            <a:lvl1pPr algn="l">
              <a:buNone/>
              <a:defRPr b="1" sz="18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anchor="b" bIns="0" lIns="45720" rIns="45720" tIns="0"/>
          <a:lstStyle>
            <a:lvl1pPr algn="l" indent="0" marL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8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b="1" sz="2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8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/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r="5400000" dist="345000" rotWithShape="0" sx="-80000" sy="-18000">
              <a:srgbClr val="000000">
                <a:alpha val="25000"/>
              </a:srgbClr>
            </a:outerShdw>
          </a:effectLst>
          <a:scene3d>
            <a:camera prst="orthographicFront"/>
            <a:lightRig dir="t" rig="contrasting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indent="0" marL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11"/>
          <p:cNvSpPr/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6200000" dist="44450" rotWithShape="0">
              <a:prstClr val="black">
                <a:alpha val="3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7" name="Freeform 15"/>
          <p:cNvSpPr/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algn="ctr" blurRad="50800" dir="10800000" dist="50800" rotWithShape="0">
              <a:prstClr val="black">
                <a:alpha val="45000"/>
              </a:prstClr>
            </a:outerShdw>
          </a:effectLst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/>
        </p:spPr>
        <p:txBody>
          <a:bodyPr anchor="ctr" lIns="45720" rIns="4572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/>
        </p:spPr>
        <p:txBody>
          <a:bodyPr anchor="b" bIns="0" vert="horz"/>
          <a:lstStyle>
            <a:lvl1pPr algn="l" eaLnBrk="1" hangingPunct="1" latinLnBrk="0">
              <a:defRPr sz="1000" kumimoji="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/>
        </p:spPr>
        <p:txBody>
          <a:bodyPr anchor="b" bIns="0" lIns="0" rIns="0" vert="horz"/>
          <a:lstStyle>
            <a:lvl1pPr algn="ctr" eaLnBrk="1" hangingPunct="1" latinLnBrk="0">
              <a:defRPr sz="1000" kumimoji="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000" kumimoji="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sz="4600" kern="1200" kumimoji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384048" latinLnBrk="0" marL="420624" rtl="0">
        <a:spcBef>
          <a:spcPct val="20000"/>
        </a:spcBef>
        <a:buClr>
          <a:schemeClr val="accent1"/>
        </a:buClr>
        <a:buSzPct val="80000"/>
        <a:buFont typeface="Wingdings 2"/>
        <a:buChar char=""/>
        <a:defRPr sz="30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722376" rtl="0">
        <a:spcBef>
          <a:spcPct val="20000"/>
        </a:spcBef>
        <a:buClr>
          <a:schemeClr val="accent1"/>
        </a:buClr>
        <a:buSzPct val="90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56032" latinLnBrk="0" marL="1005840" rtl="0">
        <a:spcBef>
          <a:spcPct val="20000"/>
        </a:spcBef>
        <a:buClr>
          <a:schemeClr val="accent2"/>
        </a:buClr>
        <a:buSzPct val="85000"/>
        <a:buFont typeface="Arial"/>
        <a:buChar char="○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37744" latinLnBrk="0" marL="1280160" rtl="0">
        <a:spcBef>
          <a:spcPct val="20000"/>
        </a:spcBef>
        <a:buClr>
          <a:schemeClr val="accent3"/>
        </a:buClr>
        <a:buSzPct val="90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490472" rtl="0">
        <a:spcBef>
          <a:spcPct val="20000"/>
        </a:spcBef>
        <a:buClr>
          <a:schemeClr val="accent4"/>
        </a:buClr>
        <a:buSzPct val="100000"/>
        <a:buFont typeface="Arial"/>
        <a:buChar char="-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700784" rtl="0">
        <a:spcBef>
          <a:spcPct val="20000"/>
        </a:spcBef>
        <a:buClr>
          <a:schemeClr val="accent5"/>
        </a:buClr>
        <a:buFont typeface="Arial"/>
        <a:buChar char="-"/>
        <a:defRPr baseline="0" sz="20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100000"/>
        <a:buFont typeface="Arial"/>
        <a:buChar char="•"/>
        <a:defRPr baseline="0" sz="18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39696" rtl="0">
        <a:spcBef>
          <a:spcPct val="20000"/>
        </a:spcBef>
        <a:buClr>
          <a:schemeClr val="accent6"/>
        </a:buClr>
        <a:buFont typeface="Arial"/>
        <a:buChar char="▪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331720" rtl="0">
        <a:spcBef>
          <a:spcPct val="20000"/>
        </a:spcBef>
        <a:buClr>
          <a:schemeClr val="accent6"/>
        </a:buClr>
        <a:buFont typeface="Arial"/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152400" y="609614"/>
            <a:ext cx="6324600" cy="1388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285261" y="5490493"/>
            <a:ext cx="738697" cy="160941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/>
        </p:spPr>
      </p:pic>
      <p:sp>
        <p:nvSpPr>
          <p:cNvPr id="1048592" name="TextBox 2"/>
          <p:cNvSpPr txBox="1"/>
          <p:nvPr/>
        </p:nvSpPr>
        <p:spPr>
          <a:xfrm>
            <a:off x="2209809" y="1295400"/>
            <a:ext cx="4835247" cy="688340"/>
          </a:xfrm>
          <a:prstGeom prst="rect"/>
          <a:noFill/>
        </p:spPr>
        <p:txBody>
          <a:bodyPr rtlCol="0" wrap="none">
            <a:spAutoFit/>
          </a:bodyPr>
          <a:p>
            <a:r>
              <a:rPr dirty="0" sz="4000" lang="en-US" smtClean="0">
                <a:latin typeface="Times New Roman" pitchFamily="18" charset="0"/>
                <a:cs typeface="Times New Roman" pitchFamily="18" charset="0"/>
              </a:rPr>
              <a:t>DIGITAL PORTFOLIO</a:t>
            </a:r>
            <a:endParaRPr dirty="0" sz="4000"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3" name="TextBox 1"/>
          <p:cNvSpPr txBox="1"/>
          <p:nvPr/>
        </p:nvSpPr>
        <p:spPr>
          <a:xfrm>
            <a:off x="2004852" y="2743200"/>
            <a:ext cx="7467609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 smtClean="0">
                <a:latin typeface="Berlin Sans FB" pitchFamily="34" charset="0"/>
              </a:rPr>
              <a:t>STUDENT NAME:</a:t>
            </a:r>
            <a:r>
              <a:rPr dirty="0" sz="2400" lang="en-US" smtClean="0">
                <a:latin typeface="Berlin Sans FB" pitchFamily="34" charset="0"/>
              </a:rPr>
              <a:t> Srikanth</a:t>
            </a:r>
            <a:r>
              <a:rPr dirty="0" sz="2400" lang="en-US" smtClean="0">
                <a:latin typeface="Berlin Sans FB" pitchFamily="34" charset="0"/>
              </a:rPr>
              <a:t>.</a:t>
            </a:r>
            <a:r>
              <a:rPr dirty="0" sz="2400" lang="en-US" smtClean="0">
                <a:latin typeface="Berlin Sans FB" pitchFamily="34" charset="0"/>
              </a:rPr>
              <a:t>R</a:t>
            </a:r>
            <a:endParaRPr altLang="en-US" lang="zh-CN"/>
          </a:p>
          <a:p>
            <a:r>
              <a:rPr dirty="0" sz="2400" lang="en-US" smtClean="0">
                <a:latin typeface="Berlin Sans FB" pitchFamily="34" charset="0"/>
              </a:rPr>
              <a:t>REGISTER NO / NMID:</a:t>
            </a:r>
            <a:r>
              <a:rPr dirty="0" sz="2400" lang="en-US" smtClean="0">
                <a:latin typeface="Berlin Sans FB" pitchFamily="34" charset="0"/>
              </a:rPr>
              <a:t>2</a:t>
            </a:r>
            <a:r>
              <a:rPr dirty="0" sz="2400" lang="en-US" smtClean="0">
                <a:latin typeface="Berlin Sans FB" pitchFamily="34" charset="0"/>
              </a:rPr>
              <a:t>4</a:t>
            </a:r>
            <a:r>
              <a:rPr dirty="0" sz="2400" lang="en-US" smtClean="0">
                <a:latin typeface="Berlin Sans FB" pitchFamily="34" charset="0"/>
              </a:rPr>
              <a:t>1</a:t>
            </a:r>
            <a:r>
              <a:rPr dirty="0" sz="2400" lang="en-US" smtClean="0">
                <a:latin typeface="Berlin Sans FB" pitchFamily="34" charset="0"/>
              </a:rPr>
              <a:t>3</a:t>
            </a:r>
            <a:r>
              <a:rPr dirty="0" sz="2400" lang="en-US" smtClean="0">
                <a:latin typeface="Berlin Sans FB" pitchFamily="34" charset="0"/>
              </a:rPr>
              <a:t>1</a:t>
            </a:r>
            <a:r>
              <a:rPr dirty="0" sz="2400" lang="en-US" smtClean="0">
                <a:latin typeface="Berlin Sans FB" pitchFamily="34" charset="0"/>
              </a:rPr>
              <a:t>0</a:t>
            </a:r>
            <a:r>
              <a:rPr dirty="0" sz="2400" lang="en-US" smtClean="0">
                <a:latin typeface="Berlin Sans FB" pitchFamily="34" charset="0"/>
              </a:rPr>
              <a:t>5</a:t>
            </a:r>
            <a:r>
              <a:rPr dirty="0" sz="2400" lang="en-US" smtClean="0">
                <a:latin typeface="Berlin Sans FB" pitchFamily="34" charset="0"/>
              </a:rPr>
              <a:t>1</a:t>
            </a:r>
            <a:r>
              <a:rPr dirty="0" sz="2400" lang="en-US" smtClean="0">
                <a:latin typeface="Berlin Sans FB" pitchFamily="34" charset="0"/>
              </a:rPr>
              <a:t>8</a:t>
            </a:r>
            <a:r>
              <a:rPr dirty="0" sz="2400" lang="en-US" smtClean="0">
                <a:latin typeface="Berlin Sans FB" pitchFamily="34" charset="0"/>
              </a:rPr>
              <a:t>0</a:t>
            </a:r>
            <a:r>
              <a:rPr dirty="0" sz="2400" lang="en-US" smtClean="0">
                <a:latin typeface="Berlin Sans FB" pitchFamily="34" charset="0"/>
              </a:rPr>
              <a:t>2</a:t>
            </a:r>
            <a:r>
              <a:rPr dirty="0" sz="2400" lang="en-US" smtClean="0">
                <a:latin typeface="Berlin Sans FB" pitchFamily="34" charset="0"/>
              </a:rPr>
              <a:t>5</a:t>
            </a:r>
            <a:r>
              <a:rPr dirty="0" sz="2400" lang="en-US" smtClean="0">
                <a:latin typeface="Berlin Sans FB" pitchFamily="34" charset="0"/>
              </a:rPr>
              <a:t>2</a:t>
            </a:r>
            <a:r>
              <a:rPr dirty="0" sz="2400" lang="en-US" smtClean="0">
                <a:latin typeface="Berlin Sans FB" pitchFamily="34" charset="0"/>
              </a:rPr>
              <a:t>1</a:t>
            </a:r>
            <a:r>
              <a:rPr dirty="0" sz="2400" lang="en-US" smtClean="0">
                <a:latin typeface="Berlin Sans FB" pitchFamily="34" charset="0"/>
              </a:rPr>
              <a:t>0</a:t>
            </a:r>
            <a:r>
              <a:rPr dirty="0" sz="2400" lang="en-US" smtClean="0">
                <a:latin typeface="Berlin Sans FB" pitchFamily="34" charset="0"/>
              </a:rPr>
              <a:t>6</a:t>
            </a:r>
            <a:r>
              <a:rPr dirty="0" sz="2400" lang="en-US" smtClean="0">
                <a:latin typeface="Berlin Sans FB" pitchFamily="34" charset="0"/>
              </a:rPr>
              <a:t>7</a:t>
            </a:r>
            <a:endParaRPr altLang="en-US" lang="zh-CN"/>
          </a:p>
          <a:p>
            <a:r>
              <a:rPr dirty="0" sz="2400" lang="en-US" smtClean="0">
                <a:latin typeface="Berlin Sans FB" pitchFamily="34" charset="0"/>
              </a:rPr>
              <a:t>DEPARTMENT:</a:t>
            </a:r>
            <a:r>
              <a:rPr dirty="0" sz="2400" lang="en-US" smtClean="0">
                <a:latin typeface="Berlin Sans FB" pitchFamily="34" charset="0"/>
              </a:rPr>
              <a:t> computer </a:t>
            </a:r>
            <a:r>
              <a:rPr dirty="0" sz="2400" lang="en-US" smtClean="0">
                <a:latin typeface="Berlin Sans FB" pitchFamily="34" charset="0"/>
              </a:rPr>
              <a:t>science </a:t>
            </a:r>
            <a:endParaRPr altLang="en-US" lang="zh-CN"/>
          </a:p>
          <a:p>
            <a:r>
              <a:rPr dirty="0" sz="2400" lang="en-US" smtClean="0">
                <a:latin typeface="Berlin Sans FB" pitchFamily="34" charset="0"/>
              </a:rPr>
              <a:t>COLLEGE:</a:t>
            </a:r>
            <a:r>
              <a:rPr dirty="0" sz="2400" lang="en-US" smtClean="0">
                <a:latin typeface="Berlin Sans FB" pitchFamily="34" charset="0"/>
              </a:rPr>
              <a:t> periyar </a:t>
            </a:r>
            <a:r>
              <a:rPr dirty="0" sz="2400" lang="en-US" smtClean="0">
                <a:latin typeface="Berlin Sans FB" pitchFamily="34" charset="0"/>
              </a:rPr>
              <a:t>arts </a:t>
            </a:r>
            <a:r>
              <a:rPr dirty="0" sz="2400" lang="en-US" smtClean="0">
                <a:latin typeface="Berlin Sans FB" pitchFamily="34" charset="0"/>
              </a:rPr>
              <a:t>college </a:t>
            </a:r>
            <a:endParaRPr dirty="0" sz="2400" lang="en-US">
              <a:latin typeface="Berlin Sans FB" pitchFamily="34" charset="0"/>
            </a:endParaRPr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2"/>
          <p:cNvSpPr txBox="1"/>
          <p:nvPr/>
        </p:nvSpPr>
        <p:spPr>
          <a:xfrm>
            <a:off x="752477" y="6486052"/>
            <a:ext cx="1773555" cy="166712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95" y="3381403"/>
            <a:ext cx="2466975" cy="3419475"/>
          </a:xfrm>
          <a:prstGeom prst="rect"/>
        </p:spPr>
      </p:pic>
      <p:sp>
        <p:nvSpPr>
          <p:cNvPr id="1048631" name="object 7"/>
          <p:cNvSpPr txBox="1">
            <a:spLocks noGrp="1"/>
          </p:cNvSpPr>
          <p:nvPr>
            <p:ph type="title"/>
          </p:nvPr>
        </p:nvSpPr>
        <p:spPr>
          <a:xfrm>
            <a:off x="739796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>
                <a:latin typeface="Times New Roman" pitchFamily="18" charset="0"/>
                <a:cs typeface="Times New Roman" pitchFamily="18" charset="0"/>
              </a:rPr>
              <a:t>RESULTS AND SCREENSHOTS</a:t>
            </a:r>
            <a:endParaRPr dirty="0" sz="42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32" name="object 8"/>
          <p:cNvSpPr txBox="1"/>
          <p:nvPr/>
        </p:nvSpPr>
        <p:spPr>
          <a:xfrm>
            <a:off x="11277219" y="6473352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3" name="TextBox 8"/>
          <p:cNvSpPr txBox="1"/>
          <p:nvPr/>
        </p:nvSpPr>
        <p:spPr>
          <a:xfrm>
            <a:off x="533400" y="2421883"/>
            <a:ext cx="8534019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 cstate="print"/>
          <a:srcRect/>
          <a:stretch>
            <a:fillRect/>
          </a:stretch>
        </p:blipFill>
        <p:spPr bwMode="auto">
          <a:xfrm>
            <a:off x="3505200" y="2286000"/>
            <a:ext cx="5714999" cy="3413124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34" name="object 7"/>
          <p:cNvSpPr txBox="1">
            <a:spLocks noGrp="1"/>
          </p:cNvSpPr>
          <p:nvPr>
            <p:ph type="title"/>
          </p:nvPr>
        </p:nvSpPr>
        <p:spPr>
          <a:xfrm>
            <a:off x="755335" y="33929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lang="en-IN">
                <a:latin typeface="Times New Roman" pitchFamily="18" charset="0"/>
                <a:cs typeface="Times New Roman" pitchFamily="18" charset="0"/>
              </a:rPr>
              <a:t>CONCLUSION</a:t>
            </a:r>
            <a:endParaRPr b="1" dirty="0" sz="4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35" name="object 9"/>
          <p:cNvSpPr txBox="1"/>
          <p:nvPr/>
        </p:nvSpPr>
        <p:spPr>
          <a:xfrm>
            <a:off x="11277219" y="6473352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TextBox 1"/>
          <p:cNvSpPr txBox="1"/>
          <p:nvPr/>
        </p:nvSpPr>
        <p:spPr>
          <a:xfrm>
            <a:off x="1371615" y="1676419"/>
            <a:ext cx="8439151" cy="120032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>
                <a:latin typeface="Times New Roman" pitchFamily="18" charset="0"/>
                <a:cs typeface="Times New Roman" pitchFamily="18" charset="0"/>
              </a:rPr>
              <a:t>Thank you for exploring my portfolio!  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I’m excited to showcase my projects,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Skills, and experiences as a student. Through  this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portfolio,I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 aim to demonstrate my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growth,creativity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, and passion for learning</a:t>
            </a:r>
            <a:r>
              <a:rPr dirty="0" lang="en-US" smtClean="0"/>
              <a:t>. </a:t>
            </a:r>
            <a:endParaRPr dirty="0" lang="en-US"/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17"/>
          <p:cNvSpPr txBox="1">
            <a:spLocks noGrp="1"/>
          </p:cNvSpPr>
          <p:nvPr>
            <p:ph type="title"/>
          </p:nvPr>
        </p:nvSpPr>
        <p:spPr>
          <a:xfrm>
            <a:off x="3352800" y="930343"/>
            <a:ext cx="6019799" cy="638810"/>
          </a:xfrm>
          <a:prstGeom prst="rect"/>
        </p:spPr>
        <p:txBody>
          <a:bodyPr bIns="0" lIns="0" rIns="0" rtlCol="0" tIns="16510" vert="horz" wrap="square">
            <a:spAutoFit/>
            <a:scene3d>
              <a:camera prst="orthographicFront"/>
              <a:lightRig dir="t" rig="sof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0">
                <a:ln w="11430"/>
                <a:solidFill>
                  <a:srgbClr val="F8F8F8"/>
                </a:solidFill>
                <a:effectLst>
                  <a:outerShdw algn="tl" blurRad="25400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TITLE</a:t>
            </a:r>
          </a:p>
        </p:txBody>
      </p:sp>
      <p:sp>
        <p:nvSpPr>
          <p:cNvPr id="1048602" name="object 22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31" name="object 18"/>
          <p:cNvGrpSpPr/>
          <p:nvPr/>
        </p:nvGrpSpPr>
        <p:grpSpPr>
          <a:xfrm>
            <a:off x="466745" y="641035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03" name="TextBox 20"/>
          <p:cNvSpPr txBox="1"/>
          <p:nvPr/>
        </p:nvSpPr>
        <p:spPr>
          <a:xfrm>
            <a:off x="2319357" y="2928707"/>
            <a:ext cx="7548309" cy="11709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7200" lang="en-US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r="13500000" dist="38500">
                    <a:srgbClr val="000000">
                      <a:alpha val="60000"/>
                    </a:srgbClr>
                  </a:innerShdw>
                </a:effectLst>
                <a:latin typeface="Berlin Sans FB Demi" pitchFamily="34" charset="0"/>
              </a:rPr>
              <a:t>MY PORTFOLIO</a:t>
            </a:r>
            <a:endParaRPr b="1" dirty="0" sz="7200" lang="en-US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r="13500000" dist="38500">
                  <a:srgbClr val="000000">
                    <a:alpha val="60000"/>
                  </a:srgbClr>
                </a:innerShdw>
              </a:effectLst>
              <a:latin typeface="Berlin Sans FB Demi" pitchFamily="34" charset="0"/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14"/>
          <p:cNvSpPr txBox="1"/>
          <p:nvPr/>
        </p:nvSpPr>
        <p:spPr>
          <a:xfrm>
            <a:off x="752477" y="6486052"/>
            <a:ext cx="1773555" cy="166712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33" name="object 18"/>
          <p:cNvGrpSpPr/>
          <p:nvPr/>
        </p:nvGrpSpPr>
        <p:grpSpPr>
          <a:xfrm>
            <a:off x="47628" y="3819523"/>
            <a:ext cx="4124325" cy="3009900"/>
            <a:chOff x="47625" y="3819523"/>
            <a:chExt cx="4124325" cy="3009900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05" name="object 21"/>
          <p:cNvSpPr txBox="1">
            <a:spLocks noGrp="1"/>
          </p:cNvSpPr>
          <p:nvPr>
            <p:ph type="title"/>
          </p:nvPr>
        </p:nvSpPr>
        <p:spPr>
          <a:xfrm>
            <a:off x="739777" y="409960"/>
            <a:ext cx="3432179" cy="7367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7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algn="tl" blurRad="63500" dir="3600000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1048606" name="object 22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07" name="TextBox 22"/>
          <p:cNvSpPr txBox="1"/>
          <p:nvPr/>
        </p:nvSpPr>
        <p:spPr>
          <a:xfrm>
            <a:off x="2457255" y="1125631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i="0" lang="en-US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b="0" dirty="0" sz="28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104860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7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10" name="object 7"/>
          <p:cNvSpPr txBox="1">
            <a:spLocks noGrp="1"/>
          </p:cNvSpPr>
          <p:nvPr>
            <p:ph type="title"/>
          </p:nvPr>
        </p:nvSpPr>
        <p:spPr>
          <a:xfrm>
            <a:off x="838210" y="1234825"/>
            <a:ext cx="5636895" cy="63222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000" spc="-20">
                <a:latin typeface="Times New Roman" pitchFamily="18" charset="0"/>
                <a:cs typeface="Times New Roman" pitchFamily="18" charset="0"/>
              </a:rPr>
              <a:t>P</a:t>
            </a:r>
            <a:r>
              <a:rPr dirty="0" sz="4000" spc="15">
                <a:latin typeface="Times New Roman" pitchFamily="18" charset="0"/>
                <a:cs typeface="Times New Roman" pitchFamily="18" charset="0"/>
              </a:rPr>
              <a:t>ROB</a:t>
            </a:r>
            <a:r>
              <a:rPr dirty="0" sz="4000" spc="55">
                <a:latin typeface="Times New Roman" pitchFamily="18" charset="0"/>
                <a:cs typeface="Times New Roman" pitchFamily="18" charset="0"/>
              </a:rPr>
              <a:t>L</a:t>
            </a:r>
            <a:r>
              <a:rPr dirty="0" sz="4000" spc="-20">
                <a:latin typeface="Times New Roman" pitchFamily="18" charset="0"/>
                <a:cs typeface="Times New Roman" pitchFamily="18" charset="0"/>
              </a:rPr>
              <a:t>E</a:t>
            </a:r>
            <a:r>
              <a:rPr dirty="0" sz="4000" spc="20">
                <a:latin typeface="Times New Roman" pitchFamily="18" charset="0"/>
                <a:cs typeface="Times New Roman" pitchFamily="18" charset="0"/>
              </a:rPr>
              <a:t>M</a:t>
            </a:r>
            <a:r>
              <a:rPr dirty="0" sz="4000">
                <a:latin typeface="Times New Roman" pitchFamily="18" charset="0"/>
                <a:cs typeface="Times New Roman" pitchFamily="18" charset="0"/>
              </a:rPr>
              <a:t>	</a:t>
            </a:r>
            <a:r>
              <a:rPr dirty="0" sz="4000" spc="10">
                <a:latin typeface="Times New Roman" pitchFamily="18" charset="0"/>
                <a:cs typeface="Times New Roman" pitchFamily="18" charset="0"/>
              </a:rPr>
              <a:t>S</a:t>
            </a:r>
            <a:r>
              <a:rPr dirty="0" sz="4000" spc="-370">
                <a:latin typeface="Times New Roman" pitchFamily="18" charset="0"/>
                <a:cs typeface="Times New Roman" pitchFamily="18" charset="0"/>
              </a:rPr>
              <a:t>T</a:t>
            </a:r>
            <a:r>
              <a:rPr dirty="0" sz="4000" spc="-375">
                <a:latin typeface="Times New Roman" pitchFamily="18" charset="0"/>
                <a:cs typeface="Times New Roman" pitchFamily="18" charset="0"/>
              </a:rPr>
              <a:t>A</a:t>
            </a:r>
            <a:r>
              <a:rPr dirty="0" sz="4000" spc="15">
                <a:latin typeface="Times New Roman" pitchFamily="18" charset="0"/>
                <a:cs typeface="Times New Roman" pitchFamily="18" charset="0"/>
              </a:rPr>
              <a:t>T</a:t>
            </a:r>
            <a:r>
              <a:rPr dirty="0" sz="4000" spc="-10">
                <a:latin typeface="Times New Roman" pitchFamily="18" charset="0"/>
                <a:cs typeface="Times New Roman" pitchFamily="18" charset="0"/>
              </a:rPr>
              <a:t>E</a:t>
            </a:r>
            <a:r>
              <a:rPr dirty="0" sz="4000" spc="-20">
                <a:latin typeface="Times New Roman" pitchFamily="18" charset="0"/>
                <a:cs typeface="Times New Roman" pitchFamily="18" charset="0"/>
              </a:rPr>
              <a:t>ME</a:t>
            </a:r>
            <a:r>
              <a:rPr dirty="0" sz="4000" spc="10">
                <a:latin typeface="Times New Roman" pitchFamily="18" charset="0"/>
                <a:cs typeface="Times New Roman" pitchFamily="18" charset="0"/>
              </a:rPr>
              <a:t>NT</a:t>
            </a:r>
            <a:endParaRPr sz="4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1" name="object 10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8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/>
        </p:spPr>
      </p:pic>
      <p:sp>
        <p:nvSpPr>
          <p:cNvPr id="1048612" name="TextBox 8"/>
          <p:cNvSpPr txBox="1"/>
          <p:nvPr/>
        </p:nvSpPr>
        <p:spPr>
          <a:xfrm>
            <a:off x="1295403" y="2362207"/>
            <a:ext cx="5400676" cy="14249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“ During a group project, our team struggled with poor communication and unclear task division, leading to delays. The problem was to create an efficient communication and task management system.”     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45" y="2647950"/>
            <a:ext cx="3533775" cy="3810000"/>
            <a:chOff x="8658225" y="2647950"/>
            <a:chExt cx="3533775" cy="3810000"/>
          </a:xfrm>
        </p:grpSpPr>
        <p:sp>
          <p:nvSpPr>
            <p:cNvPr id="104861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762001" y="1156655"/>
            <a:ext cx="5263515" cy="63222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000" spc="5" smtClean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dirty="0" sz="4000" lang="en-US" spc="5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dirty="0" sz="4000" spc="-2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dirty="0" sz="4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6" name="object 10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/>
        </p:spPr>
      </p:pic>
      <p:sp>
        <p:nvSpPr>
          <p:cNvPr id="1048617" name="TextBox 8"/>
          <p:cNvSpPr txBox="1"/>
          <p:nvPr/>
        </p:nvSpPr>
        <p:spPr>
          <a:xfrm>
            <a:off x="990603" y="2514609"/>
            <a:ext cx="5705476" cy="11582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 smtClean="0"/>
              <a:t>       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I am create an My portfolio using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html,css,javascript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dirty="0" lang="en-US" smtClean="0">
              <a:latin typeface="Times New Roman" pitchFamily="18" charset="0"/>
              <a:cs typeface="Times New Roman" pitchFamily="18" charset="0"/>
            </a:endParaRPr>
          </a:p>
          <a:p>
            <a:r>
              <a:rPr dirty="0" 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     This is very help to my creativity 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5"/>
          <p:cNvSpPr txBox="1">
            <a:spLocks noGrp="1"/>
          </p:cNvSpPr>
          <p:nvPr>
            <p:ph type="title"/>
          </p:nvPr>
        </p:nvSpPr>
        <p:spPr>
          <a:xfrm>
            <a:off x="699453" y="1147539"/>
            <a:ext cx="5014595" cy="499112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itchFamily="18" charset="0"/>
                <a:cs typeface="Times New Roman" pitchFamily="18" charset="0"/>
              </a:rPr>
              <a:t>W</a:t>
            </a:r>
            <a:r>
              <a:rPr dirty="0" sz="3200" spc="-20">
                <a:latin typeface="Times New Roman" pitchFamily="18" charset="0"/>
                <a:cs typeface="Times New Roman" pitchFamily="18" charset="0"/>
              </a:rPr>
              <a:t>H</a:t>
            </a:r>
            <a:r>
              <a:rPr dirty="0" sz="3200" spc="20">
                <a:latin typeface="Times New Roman" pitchFamily="18" charset="0"/>
                <a:cs typeface="Times New Roman" pitchFamily="18" charset="0"/>
              </a:rPr>
              <a:t>O</a:t>
            </a:r>
            <a:r>
              <a:rPr dirty="0" sz="3200" spc="-235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3200" spc="-10">
                <a:latin typeface="Times New Roman" pitchFamily="18" charset="0"/>
                <a:cs typeface="Times New Roman" pitchFamily="18" charset="0"/>
              </a:rPr>
              <a:t>AR</a:t>
            </a:r>
            <a:r>
              <a:rPr dirty="0" sz="3200" spc="15">
                <a:latin typeface="Times New Roman" pitchFamily="18" charset="0"/>
                <a:cs typeface="Times New Roman" pitchFamily="18" charset="0"/>
              </a:rPr>
              <a:t>E</a:t>
            </a:r>
            <a:r>
              <a:rPr dirty="0" sz="3200" spc="-35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3200" spc="-10">
                <a:latin typeface="Times New Roman" pitchFamily="18" charset="0"/>
                <a:cs typeface="Times New Roman" pitchFamily="18" charset="0"/>
              </a:rPr>
              <a:t>T</a:t>
            </a:r>
            <a:r>
              <a:rPr dirty="0" sz="3200" spc="-15">
                <a:latin typeface="Times New Roman" pitchFamily="18" charset="0"/>
                <a:cs typeface="Times New Roman" pitchFamily="18" charset="0"/>
              </a:rPr>
              <a:t>H</a:t>
            </a:r>
            <a:r>
              <a:rPr dirty="0" sz="3200" spc="15">
                <a:latin typeface="Times New Roman" pitchFamily="18" charset="0"/>
                <a:cs typeface="Times New Roman" pitchFamily="18" charset="0"/>
              </a:rPr>
              <a:t>E</a:t>
            </a:r>
            <a:r>
              <a:rPr dirty="0" sz="3200" spc="-35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3200" spc="-20">
                <a:latin typeface="Times New Roman" pitchFamily="18" charset="0"/>
                <a:cs typeface="Times New Roman" pitchFamily="18" charset="0"/>
              </a:rPr>
              <a:t>E</a:t>
            </a:r>
            <a:r>
              <a:rPr dirty="0" sz="3200" spc="30">
                <a:latin typeface="Times New Roman" pitchFamily="18" charset="0"/>
                <a:cs typeface="Times New Roman" pitchFamily="18" charset="0"/>
              </a:rPr>
              <a:t>N</a:t>
            </a:r>
            <a:r>
              <a:rPr dirty="0" sz="3200" spc="15">
                <a:latin typeface="Times New Roman" pitchFamily="18" charset="0"/>
                <a:cs typeface="Times New Roman" pitchFamily="18" charset="0"/>
              </a:rPr>
              <a:t>D</a:t>
            </a:r>
            <a:r>
              <a:rPr dirty="0" sz="3200" spc="-45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3200">
                <a:latin typeface="Times New Roman" pitchFamily="18" charset="0"/>
                <a:cs typeface="Times New Roman" pitchFamily="18" charset="0"/>
              </a:rPr>
              <a:t>U</a:t>
            </a:r>
            <a:r>
              <a:rPr dirty="0" sz="3200" spc="10">
                <a:latin typeface="Times New Roman" pitchFamily="18" charset="0"/>
                <a:cs typeface="Times New Roman" pitchFamily="18" charset="0"/>
              </a:rPr>
              <a:t>S</a:t>
            </a:r>
            <a:r>
              <a:rPr dirty="0" sz="3200" spc="-25">
                <a:latin typeface="Times New Roman" pitchFamily="18" charset="0"/>
                <a:cs typeface="Times New Roman" pitchFamily="18" charset="0"/>
              </a:rPr>
              <a:t>E</a:t>
            </a:r>
            <a:r>
              <a:rPr dirty="0" sz="3200" spc="-10">
                <a:latin typeface="Times New Roman" pitchFamily="18" charset="0"/>
                <a:cs typeface="Times New Roman" pitchFamily="18" charset="0"/>
              </a:rPr>
              <a:t>R</a:t>
            </a:r>
            <a:r>
              <a:rPr dirty="0" sz="3200" spc="5">
                <a:latin typeface="Times New Roman" pitchFamily="18" charset="0"/>
                <a:cs typeface="Times New Roman" pitchFamily="18" charset="0"/>
              </a:rPr>
              <a:t>S?</a:t>
            </a:r>
            <a:endParaRPr dirty="0"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9" name="object 8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20" y="6172230"/>
            <a:ext cx="2181225" cy="485775"/>
          </a:xfrm>
          <a:prstGeom prst="rect"/>
        </p:spPr>
      </p:pic>
      <p:sp>
        <p:nvSpPr>
          <p:cNvPr id="1048620" name="TextBox 6"/>
          <p:cNvSpPr txBox="1"/>
          <p:nvPr/>
        </p:nvSpPr>
        <p:spPr>
          <a:xfrm>
            <a:off x="2096815" y="3124200"/>
            <a:ext cx="4419600" cy="14249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itchFamily="2" charset="2"/>
              <a:buChar char="q"/>
            </a:pP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Teachers</a:t>
            </a:r>
          </a:p>
          <a:p>
            <a:pPr indent="-285750" marL="285750">
              <a:buFont typeface="Wingdings" pitchFamily="2" charset="2"/>
              <a:buChar char="q"/>
            </a:pP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Employers</a:t>
            </a:r>
          </a:p>
          <a:p>
            <a:pPr indent="-285750" marL="285750">
              <a:buFont typeface="Wingdings" pitchFamily="2" charset="2"/>
              <a:buChar char="q"/>
            </a:pP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Colleges</a:t>
            </a:r>
          </a:p>
          <a:p>
            <a:pPr indent="-285750" marL="285750">
              <a:buFont typeface="Wingdings" pitchFamily="2" charset="2"/>
              <a:buChar char="q"/>
            </a:pP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Teammates</a:t>
            </a:r>
          </a:p>
          <a:p>
            <a:endParaRPr dirty="0" lang="en-US"/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28608" y="2243327"/>
            <a:ext cx="2695575" cy="3248025"/>
          </a:xfrm>
          <a:prstGeom prst="rect"/>
        </p:spPr>
      </p:pic>
      <p:sp>
        <p:nvSpPr>
          <p:cNvPr id="1048621" name="object 6"/>
          <p:cNvSpPr txBox="1">
            <a:spLocks noGrp="1"/>
          </p:cNvSpPr>
          <p:nvPr>
            <p:ph type="title"/>
          </p:nvPr>
        </p:nvSpPr>
        <p:spPr>
          <a:xfrm>
            <a:off x="558168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>
                <a:latin typeface="Times New Roman" pitchFamily="18" charset="0"/>
                <a:cs typeface="Times New Roman" pitchFamily="18" charset="0"/>
              </a:rPr>
              <a:t>TOOLS AND TECHNIQUES</a:t>
            </a:r>
            <a:endParaRPr dirty="0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2" name="object 9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/>
        </p:spPr>
      </p:pic>
      <p:sp>
        <p:nvSpPr>
          <p:cNvPr id="1048623" name="TextBox 7"/>
          <p:cNvSpPr txBox="1"/>
          <p:nvPr/>
        </p:nvSpPr>
        <p:spPr>
          <a:xfrm>
            <a:off x="5105400" y="2743214"/>
            <a:ext cx="2286000" cy="1200329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itchFamily="2" charset="2"/>
              <a:buChar char="Ø"/>
            </a:pPr>
            <a:r>
              <a:rPr dirty="0" lang="en-US" smtClean="0"/>
              <a:t>Html</a:t>
            </a:r>
          </a:p>
          <a:p>
            <a:pPr indent="-285750" marL="285750">
              <a:buFont typeface="Wingdings" pitchFamily="2" charset="2"/>
              <a:buChar char="Ø"/>
            </a:pPr>
            <a:r>
              <a:rPr dirty="0" lang="en-US" err="1" smtClean="0"/>
              <a:t>Css</a:t>
            </a:r>
            <a:endParaRPr dirty="0" lang="en-US" smtClean="0"/>
          </a:p>
          <a:p>
            <a:pPr indent="-285750" marL="285750">
              <a:buFont typeface="Wingdings" pitchFamily="2" charset="2"/>
              <a:buChar char="Ø"/>
            </a:pPr>
            <a:r>
              <a:rPr dirty="0" lang="en-US" err="1" smtClean="0"/>
              <a:t>Javascript</a:t>
            </a:r>
            <a:endParaRPr dirty="0" lang="en-US" smtClean="0"/>
          </a:p>
          <a:p>
            <a:pPr indent="-285750" marL="285750">
              <a:buFont typeface="Wingdings" pitchFamily="2" charset="2"/>
              <a:buChar char="Ø"/>
            </a:pPr>
            <a:endParaRPr dirty="0" lang="en-US"/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24" name="object 9"/>
          <p:cNvSpPr txBox="1"/>
          <p:nvPr/>
        </p:nvSpPr>
        <p:spPr>
          <a:xfrm>
            <a:off x="11277219" y="6473337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25" name="object 8"/>
          <p:cNvSpPr txBox="1"/>
          <p:nvPr/>
        </p:nvSpPr>
        <p:spPr>
          <a:xfrm>
            <a:off x="739794" y="291148"/>
            <a:ext cx="8794751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26" name="TextBox 1"/>
          <p:cNvSpPr txBox="1"/>
          <p:nvPr/>
        </p:nvSpPr>
        <p:spPr>
          <a:xfrm>
            <a:off x="990600" y="1600200"/>
            <a:ext cx="2362200" cy="1477328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itchFamily="2" charset="2"/>
              <a:buChar char="Ø"/>
            </a:pPr>
            <a:r>
              <a:rPr dirty="0" lang="en-US" smtClean="0"/>
              <a:t>About me</a:t>
            </a:r>
          </a:p>
          <a:p>
            <a:pPr indent="-285750" marL="285750">
              <a:buFont typeface="Wingdings" pitchFamily="2" charset="2"/>
              <a:buChar char="Ø"/>
            </a:pPr>
            <a:r>
              <a:rPr dirty="0" lang="en-US" smtClean="0"/>
              <a:t>Skills</a:t>
            </a:r>
          </a:p>
          <a:p>
            <a:pPr indent="-285750" marL="285750">
              <a:buFont typeface="Wingdings" pitchFamily="2" charset="2"/>
              <a:buChar char="Ø"/>
            </a:pPr>
            <a:r>
              <a:rPr dirty="0" lang="en-US" smtClean="0"/>
              <a:t>Project </a:t>
            </a:r>
          </a:p>
          <a:p>
            <a:pPr indent="-285750" marL="285750">
              <a:buFont typeface="Wingdings" pitchFamily="2" charset="2"/>
              <a:buChar char="Ø"/>
            </a:pPr>
            <a:r>
              <a:rPr dirty="0" lang="en-US" smtClean="0"/>
              <a:t>Contact me</a:t>
            </a:r>
          </a:p>
          <a:p>
            <a:pPr algn="just" lvl="1"/>
            <a:endParaRPr dirty="0" lang="en-US"/>
          </a:p>
        </p:txBody>
      </p:sp>
      <p:sp>
        <p:nvSpPr>
          <p:cNvPr id="1048627" name="TextBox 2"/>
          <p:cNvSpPr txBox="1"/>
          <p:nvPr/>
        </p:nvSpPr>
        <p:spPr>
          <a:xfrm>
            <a:off x="2286000" y="3077530"/>
            <a:ext cx="2667000" cy="1200329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itchFamily="2" charset="2"/>
              <a:buChar char="v"/>
            </a:pPr>
            <a:r>
              <a:rPr dirty="0" lang="en-US" smtClean="0"/>
              <a:t>Simple and clean</a:t>
            </a:r>
          </a:p>
          <a:p>
            <a:pPr indent="-285750" marL="285750">
              <a:buFont typeface="Wingdings" pitchFamily="2" charset="2"/>
              <a:buChar char="v"/>
            </a:pPr>
            <a:r>
              <a:rPr dirty="0" lang="en-US" smtClean="0"/>
              <a:t>Consistent</a:t>
            </a:r>
          </a:p>
          <a:p>
            <a:pPr indent="-285750" marL="285750">
              <a:buFont typeface="Wingdings" pitchFamily="2" charset="2"/>
              <a:buChar char="v"/>
            </a:pPr>
            <a:r>
              <a:rPr dirty="0" lang="en-US" smtClean="0"/>
              <a:t>Header</a:t>
            </a:r>
          </a:p>
          <a:p>
            <a:pPr indent="-285750" marL="285750">
              <a:buFont typeface="Wingdings" pitchFamily="2" charset="2"/>
              <a:buChar char="v"/>
            </a:pPr>
            <a:r>
              <a:rPr dirty="0" lang="en-US" smtClean="0"/>
              <a:t>Footer</a:t>
            </a:r>
            <a:endParaRPr dirty="0" lang="en-US"/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609603" y="762000"/>
            <a:ext cx="8683348" cy="1095568"/>
          </a:xfrm>
        </p:spPr>
        <p:txBody>
          <a:bodyPr>
            <a:normAutofit/>
          </a:bodyPr>
          <a:p>
            <a:pPr algn="l"/>
            <a:r>
              <a:rPr dirty="0" sz="4000" lang="en-IN">
                <a:latin typeface="Times New Roman" pitchFamily="18" charset="0"/>
                <a:cs typeface="Times New Roman" pitchFamily="18" charset="0"/>
              </a:rPr>
              <a:t>FEATURES AND FUNCTIONALITY</a:t>
            </a:r>
          </a:p>
        </p:txBody>
      </p:sp>
      <p:sp>
        <p:nvSpPr>
          <p:cNvPr id="1048629" name="TextBox 2"/>
          <p:cNvSpPr txBox="1"/>
          <p:nvPr/>
        </p:nvSpPr>
        <p:spPr>
          <a:xfrm>
            <a:off x="1143009" y="2438402"/>
            <a:ext cx="7235955" cy="313932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1.Responsive Design: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         The portfolio is designed to be responsive and works well on different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Devices and screen sizes.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Profect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showcase: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         A section to showcase projects with </a:t>
            </a:r>
            <a:r>
              <a:rPr dirty="0" lang="en-US" err="1" smtClean="0">
                <a:latin typeface="Times New Roman" pitchFamily="18" charset="0"/>
                <a:cs typeface="Times New Roman" pitchFamily="18" charset="0"/>
              </a:rPr>
              <a:t>images,descriptions</a:t>
            </a:r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, and links.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3. Skills section: 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         A section to list technical skills and proficiencies.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4. Contact Form: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        A contact form to allow visitors to send messages.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5. Smooth scrolling:</a:t>
            </a:r>
          </a:p>
          <a:p>
            <a:r>
              <a:rPr dirty="0" lang="en-US" smtClean="0">
                <a:latin typeface="Times New Roman" pitchFamily="18" charset="0"/>
                <a:cs typeface="Times New Roman" pitchFamily="18" charset="0"/>
              </a:rPr>
              <a:t>         Smooth scrolling effect when navigating to different sections.</a:t>
            </a: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Technic">
  <a:themeElements>
    <a:clrScheme name="Technic">
      <a:dk1>
        <a:sysClr lastClr="000000" val="windowText"/>
      </a:dk1>
      <a:lt1>
        <a:sysClr lastClr="FFFFFF" val="window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dir="t" rig="harsh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PC</cp:lastModifiedBy>
  <dcterms:created xsi:type="dcterms:W3CDTF">2024-03-29T04:07:22Z</dcterms:created>
  <dcterms:modified xsi:type="dcterms:W3CDTF">2025-09-10T08:30:56Z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bc57dab287f64ae2aaa777c5909361b8</vt:lpwstr>
  </property>
</Properties>
</file>