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5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6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9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73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0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8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1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9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4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65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7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1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6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6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72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9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F88470-A75F-4D7A-8FF3-EAD8BC43CE5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08E6-0C94-4123-B5FD-43900FC99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3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946" y="2336221"/>
            <a:ext cx="9576545" cy="1361085"/>
          </a:xfrm>
        </p:spPr>
        <p:txBody>
          <a:bodyPr/>
          <a:lstStyle/>
          <a:p>
            <a:pPr algn="ctr"/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Augmented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9498" y="5130797"/>
            <a:ext cx="6959602" cy="1320802"/>
          </a:xfrm>
        </p:spPr>
        <p:txBody>
          <a:bodyPr>
            <a:normAutofit fontScale="85000" lnSpcReduction="20000"/>
          </a:bodyPr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By :- Smita Suresh Choudhari </a:t>
            </a:r>
          </a:p>
          <a:p>
            <a:pPr algn="r"/>
            <a:r>
              <a:rPr lang="en-IN" dirty="0"/>
              <a:t>             Rutuja Rajendra Takalkar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3900" y="533398"/>
            <a:ext cx="664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M.sc(Cs)-1  Sem-1   2021-2022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49" y="22963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100" y="2844800"/>
            <a:ext cx="10020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Copperplate Gothic Light" panose="020E0507020206020404" pitchFamily="34" charset="0"/>
              </a:rPr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279544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4600" y="1198562"/>
            <a:ext cx="10058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is Augmented Reality ??</a:t>
            </a:r>
          </a:p>
          <a:p>
            <a:pPr algn="ctr"/>
            <a:endParaRPr lang="en-US" sz="4400" dirty="0"/>
          </a:p>
          <a:p>
            <a:r>
              <a:rPr lang="en-US" sz="2000" dirty="0"/>
              <a:t>A combination of A real scene viewed by user and a virtual scene generated by computer that augments that scene with additional information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IN" sz="2000" dirty="0"/>
              <a:t>Computer/Mobile              </a:t>
            </a:r>
            <a:r>
              <a:rPr lang="en-US" sz="2000" dirty="0"/>
              <a:t>Physical Real-Environment                  </a:t>
            </a:r>
            <a:r>
              <a:rPr lang="en-IN" sz="2000" dirty="0"/>
              <a:t>Augmented  Generated Data 					</a:t>
            </a:r>
            <a:r>
              <a:rPr lang="en-IN" sz="2000"/>
              <a:t>	        </a:t>
            </a:r>
            <a:r>
              <a:rPr lang="en-US" sz="2000"/>
              <a:t>(</a:t>
            </a:r>
            <a:r>
              <a:rPr lang="en-US" sz="2000" dirty="0"/>
              <a:t>Reality)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r>
              <a:rPr lang="en-IN" sz="2000" dirty="0"/>
              <a:t>								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3" name="AutoShape 2" descr="data:image/png;base64,iVBORw0KGgoAAAANSUhEUgAAA8AAAAIcCAIAAAC2P1AsAAAACXBIWXMAAAsSAAALEgHS3X78AAAgAElEQVR42uy9aZQsV3Xnu/c5kUNV3UkCTUyaEAiBmIUwXtiAsd3L2MYIA2aUu43Vb7XB7k/v+X1p9/vy3N2mPbSZfDXYSEhIuJ/tXuvZbi/3c3tsS0JCEmi4V4hJEtKtO9etMTMizn4fIqsqMyuGM0VkROTeS3Dvrco8GRlnxz7/s+MXe+OH/upJGDdM/autYeYYNoOj7k/RfrTiV6O375MyBHobLf3Y0edoWb9BL6PlvhDB6yygoffaDI6lHDF6OcseTic6z6nOi7CEaOFwUOj1KkLwefWjV4dDr9OD/i6gmsdeNja29loAQBNhg3Z/R+56mmgiSOHk4KYxMP09KT/VGtzsCGjsb6h3FMYna3cY8hrTaXI+MG0+bEabPjaycBzt8zb5QkrX07azkOFZ5EVP0+RnoBe/ock/C7QXFXxExlGYHJxN4CCdwWnyH2h+xY6/tPgrmQQPstbTlHO69ebUKPbueq+lw2W+beKL6A5uFXszT3YJsRedRmNjY5sXAa27hJJrTKfJD8nU024xnSzFrUEUzlzSS9PTaLtO52svgtL0tKXjWOlp9CEANbRX5m6wUXpa4yNmoafNtRdNvg5t3KoEPY2eAlnqnNpf+hne61VPT/+0fD2NVnNqcrJYT7OxsRUJaC0JYZVj1NPT6BwAtZWzcd7LINWVkSKz2R9kiy7yesNxXE+js0LUcBxLPa2bnJ7S0467tGx1k+G9LlOLvvyG9Pcuhnra8nSO62m0mlMNPa1NE+ilUy09Ml3hWyanp/W0n+S0XuxF16s+T0+j81Wve7JdY2+2nmYxzcbGAtoxQQIMexgt6c2APSb0NMMeRZ7VStgj7VUMexh6JMMeqV+ksbDH2Pni5DQb25wLaCLTmN5K2KMkPc2wR2mOw7BH1XqaYQ/PeroJsEdJepphDzY2tuYL6PR12vnuXdNgDyhEQJoLe5jPqYaebiHskSEAGfbQv9o0YA8TPc2wh72e9gR7TOrp1sEeXmMvMOzBxjZ3Ajol0tBkJCknOQ0Me+Qv6Z6S02Nz2mzYQ1cPWMIeGfA0wx52Z7l4To3ENFQCe1jpaYY93BMZMBvYQ2tDCgx7sLGxpQtoKl4zLGM6wx76Ubh62KMUPV0q7AFGCVM3Pc2wx1zCHlBPeJphj2r0dKmV8hj2YGNrn4A2X2gY9sgN8w2BPSATnmbYY15gD1s9zbCH/uAMe9gFqpnBHmAGTzPswcY23wLaYaFh2GPPTxn2yNQ5DHsYeFYFsIfrDoBhD+doYeORDHukfhGGPdjY2KoV0GYxvf2wR+31NMMexnq6ubBHhp5m2INhj/Q5LRX2qLeeZtiDjY2tWgFNZtrLAfYAV3LCa0yvRVtEHzGdK+WVJgb0zpsN7AGO8HSe91rrafTlNwZQFsMeTYI9fCQy9ujpWcAe4Ae0A4Y92NjmWkAbRCHbBAk4wdN+u3Ho6emq2iKWENMz72k2ty2iszz0tBFre1tEk3vVNkfsAZ5m2MMw9nqFPbbf2XzYo4REBswE9vAZe9nY2KwFtO+Y3lzYozXwNMMepW3EGPZwO2KGPczEei1gD2gLPN0e2GMq9jLswcZWsYAms5IQDHsw7KEb07ktYv6rGPbQv04NYQ/gtojaO/HGVMpDt+I33BaRjY3Nr4AmswSJiQL0pKcZ9igd9qiuLWKpsIcPfIFhD5PBG94W0WAiGwxPG97Zqm+lvHTvtVeeNWuLiJaj6ehphj3Y2MoQ0M7pCD0FaBlsKoM9gCvl5S/pTYA9RvPRfNhjUq8Bt0VsIuwBrvB0XWAP4Ep5aWIaGPZgY2MBrb1DhrbAHtCWtogMe+Rrr6bCHsBtEe31NMMe3BYRXS8Rhj3Y2NgKBbSh9moH7AFtaYvIsIehnm5hW8Rawx5g0BaRYQ/92AvcFtE99jLsUaCnWUyzseULaNtcBDDs4SVBAgx75E9m89siMuyRt+mFGcIeoF8pj2EPhj2MdieNhT2A2yKysdkIaIfwCQx72CdIZgR7QCMr5THskS9AGPaw1tMMe3jW002APVpTKY9hDza26gW0TQcCPT3NsIednq4K9gCLvFctYQ/zOdXQ0wx76Ksbhj0s9TTDHvZ62hPsMfu2iKXCHsBtEdnYShTQtqRCqYVGK4M9wEulPIY97JZ0T8npsTltNuyhqwcY9nA74lJhD6h1W8QybgwCwx4uu5NSk9NQYVtETk6zzaGA1kuQuOdIagl7QN3bIlYPe0Bb2iI2D/YAo4Spm55m2INhjya3RWTYw0ZPM+zBxuZTQJNdAothD/0ltmGwB/iplMewh1fHgUphjwwByLCH/tXGsAdYvYJhj2w9zbAHG1u9BDTYJbDaA3sULTQMe+z5KcMe2ZdFO2CPDHiaYQ+7s9xI2MNKTzPs4Z7IAIY92NiaIqDJOkfSDtgDalgpr1TYo/Z6unrYoxQ9zbCHg55m2GPmsAfUs1JeqbBHvfV09bBHSXqaYQ+21ghokxyJbnyuQk/7gD2gDpXy3O/ZO+lpbou4R083BJ5uBewBWdnCqmEPWz2NVmLZYE5N9TTDHs56uvmwB/gB7cAMnmbYg21OBbT2NWaz5pI/2MMhHaGN+3rS085377gtYuFLrebUaM2ooi0iwx5F27QKYA9wx709wNMMe9hlV/zAHtvvbD7sUUIiAxj2YGPbK6AtbzgCwx7549cX9mgNPM2wR2kbMYY93I6YYQ/7RAbMCvaAtsDTDHuwsVUkoA0voObBHtCWtogMezDs4aqnS22LaAN7gGOlvDzvtdbT6MtvDK5T+9g7920RvT+arnW6S6iUh648FMMebGxVCmjSDdjGOZTawB7Qlkp5DHs0oFJeqbCHM77gaSPW9raIJveqa10pz2AiGwxPl/oojZae9lQpL917y4Q9QLdSXu1hD5+xl41NU0Bra68KktNQQ9gDKmyLWCrsAVwpL39JbwLsMZqP5sMe3BaxBbAHVNgWsVTYA7hSXpqYhkbBHlOxl2EPtkoEtEYI9XvDERj2sAwzNstNw9siMuyRr72aCntAW9oiMuxhG+ZgFrAHtKUtolfYA7gtIhubu4DOiekG1ZoY9vAQ0IFhj4yRGPbI09MMe+irG4Y9DA6OK+X52ZLWEfaA2rVFRMvRDPU0i2m2EgW0ZT6CYQ+jhBTDHvYJEmDYI/vYGfYw8SyGPfQPjmEPhj2aC3sAV8pj8yigySVBUg89zbBHiXq6ubAHNLJSHsMe+QKkqbDHLPQ0wx4Me6DrJcKwBxtbpoAmH0LA4P5eM2APLT3dBtgDtO7ZNxP2AIu8Vy1hD/M51dDT6KwQGfZwmNrmwh7AbRHzFX4TYA+osFJeqbAHcKU8thkKaJp0O/SXIIE6wh5gd8OZYQ+rU2iWIAGGPfJFV1mwR3VtERn2yNv0wgxhD2hLW0SGPfRjbxtgD+C2iGwzFNDa2ss1QQIMT7sqQIesDcMepetphj1KcxyGParW0wx7eNbTTYA9WtMWkWEPthkJ6IKYzrCHnZ5m2MNOT5cCe4CfSnkMe3h1HKgU9sgQgAx72OUyGPawy67UC/aY1NMMe9jpaRbTLKAzvZJhD5/hEyqBPYoWmvQ5dU2QAMMeRks6wx52etoS9siApxn2sDvLjYQ9rPQ0wx7uiQxg2INt/gS0lZ5m2MOnnvYR02sBT5cKe9ReT1cPe5Sip0uFPcAoYeqmp0uFPTL0NMMeM4c9oJ7wdKmwR731dPWwR0l6mmGP+RHQRO4xPVt7eYI9oKK2iI5PK3nV0+gpCrktNOW0RfQR08uEp9sGe0AmPM2wR8mwB2RlC6uGPWz1NMMe+oPXHvbwkcjYo6cbDHuAGTzNsAfblICm3akcj+nOYhrKgqdLbYvo4el/b20RfcAewG0RGfbInUyGPcz0dHNhD3DEvRn28JrIgFnAHrtLvb9EBsMetueLk9MtENAZ8SUvveeQ+8rR0wx76F/RwLCHSUxn2EP7Am0P7FGKnmbYg2GPJsMe0BZ4mmEPtjoJ6OIdazl6urmwB9SoLSLDHkUfUYO2iD5iOlfKK20jZnNtV1Mpz1vszdVerWyLiFZzWjgwwx62enoWsAf4Ae2AYQ82LQFtqKfnFPaACivllQp7QI0q5TUQ9gDdOiklxPTMe5qlVsrzFtPT4WlHfMHTRqztbRFN7lXXulKewV0Gj/A0wx7uYhoqgj1KSGTATGAPn7GXzZuAJscHYhj2MLpeagd7QFvaIjLsUbCkNwH2GM0Hwx66nsWwh/7BzW9bRIY9UhMN0CjYYyr2MuxRDwHtOaYz7KF/RquHPaAtbREZ9mDYw1VPM+yhc53OB+wBbWmL6D27onW6S2iLiK7Fb7gtIlslApry1J9tchoY9jBNY1QBe0Bb2iIy7NGAtogMe+jpaYY9nIWrh9PZjkp5pT5Ko6WnPbVFTPde+8W+Zm0R0XI0HT3NsEeFAppSYoaHBEn6mlE17AFtaYvIsIdTggS4LaLRks6wR4Wwh/fYO09tERn28KenuS1ihZXyGPZoiYDWiOmOSiHrIqsA9oC2wNMMe5Sop5sLe0Aj4WmGPfJjYwWwR2vgaYY9GtwWsVTYA5oHTzPs0WQBbRMz5g/2gOL7ewx76O9fKoA9QOuefTNhD2hkW8TqYY/WtEWsNewBBm0RGfbQj73Q1kp5pcIe0Ly2iNXDHsCV8pwFNBnvwRn20M5HVA97gMUNR2DYg2EPuyW9GbBHdW0RGfbI2/TCDGEPg/DMsAfDHka7k8bCHsBtEZ0FtM+YzrAHw9MuCtAha8OwR+l6mmGP0hyHYY+q9TTDHp71dBNgj9ZUymPYo4YC2mabrB0zyoI9vN1wBIY9XPQ0wx52eroU2AP8VMqrJexhPqcaerqFsEeGAGTYwy6XYZkaYtjDz5bUE+wx+7aIpcIewG0RZyGgyWOCREtP+4Q9vCVIgGEPl0u7CbAHeKmUx7CH3ZLuKTk9NqfNhj109YDljcEMeJphD7uzrBd7awZ7QFvaIjLsYaOnGfaoQkDT5AnWumHidw/OsAfDHk4x3ZBCYNijdD3NsIexnmbYo656urmwB7SlLSLDHjZ6utRKeQx7jAT0VAK6VD1tDHtAXdoiZrtk9W0RjeOrK+zhV08z7GGnpxn20L9AGfYouCQY9tDfuzDswbBHc2EPMIOnGfYwFtBQCNoabvCaAU83ty2ieeVox+Q0eK2UN0vYo2ihYdhjz08Z9siOWQx76HsWwx4MezDsYbA7YdijOQLa4Ppn2MNIezHsUZae9hHT2w971F5PVw97lKKnGfZw0NMMezDskT6npcIe9dbTDHs0VEDXQ083F/bI1l7Vwx7QlraI6CkKuS00HvS0+z17Jz1daltEHzGd4enSxIDNtV0NPF097GGrpw2qKgHDHib77BnAHj4SGXv09CxgD/AD2gHDHiUIaO35YNhDV3tVB3tAW9oi+oA9oA7wtN9uHHp6uqq2iCXE9Mx7ms1ti+icbvW0EattW8QqYA8PR+wBnmbYwy674gf22F3q/SUyZgN7lJDIAIY9dAU0AVlGqdrBHuC9Uh7DHubzw7BHrWCP1sDTDHuUthFj2MPtiBn2sE9kwKxgD2gLPM2wx0wFdLJk0OQ5aZCeLrUtIsMebnq6etgD2tIWkWEPhj1cY2+pbRFnD3t40tPoy28MrlP72Dv3bRG9P5qudbpLqJSHbsVv5rUtYs3EdJB6TsakjuMttJTvvEdPM+yRob0Y9rDRXu2olMewRwMq5ZUKe3iPvW2DPTzB0yb3qmtdKc9gIhsMT5f6KI2WnvZUKS/de+0X+5q1RUTL0Yr0tN8bgz4FdMY5mVynPcMeexQoNBT2GK0ZVcMe0Ja2iLVITkOFbRFLhT2AK+XlL+lNgD2mYm9zYQ/vsXeeKuXVJTkNrvB0XWAP4Ep5aWIaGgV7TMXeGcIegeF8MOyhf5E1si0iwx7mCtAha8NtEXV+5BTTGfYozXHmrC0iwx62YQ5mAXtAW9oiMuyhfbIq19OBY1Bh2EPbxxj20D+jDHvMYVtEhj0M9XQL2yIy7OEsXBn2AKtXMOyRracbCXtAFfB04DoAwx42X4thD9sEFsMebgkSYNjDaElvBuxRXVtEhj3yNr3QjLaIDHsw7GG0O2ks7AFlV8oLyLJ9sZGeZtgj/yJrJOwxIz3NsEeJerq5sAc0slIewx75sbGpsAcwPG0Z5oBhj/rpaYY9sgX0tOeSo+bNPCeEzkLdAPYAXzccgWGPnNPRCthDS08z7GGnp6uCPWzyXrWEPXzHXoY9DNVN1W0Raw17ALdFzFf49YI9Zt8WsVTYA+rXFjEoWfNmnhMqF/Yw3OAx7OGc0qkf7AF2N5wZ9rA6hToJEoY99PMNwLCH9l4ZGPaYy7aIDHvox942wB5Qv7aIgaXmBYY98mM6wx4MT7soQIesDcMepetphj1KcxyGParW0wx7eNbTDHtUo6frAHsEFhc+7IU9vMV0mrzcmqun9WAPqEtbRIY9vOlphj3s9HQpsAf4qZTHsIdXx4FKYY8MAciwh10ug2EPu+wKwx5thD2C0ejofOFbrtMaerqqSnm6G7w5gacZ9vAZPqES2KNoobF8YphhD5sECTDsoQd76OoByxuDGfA0wx52Z7mRsIeVnmbYwz2RAS2HPQIyK7iqd9xVwB7gHZ4uNTmttQdvAuyRracZ9vCpp33E9FrA06XCHrXX09XDHqXo6VJhDzBKmLrp6VJhjww9zbDHzGEPqCc8XSrsUW89XT3sUYqeDsC+QJSxni6z1S3DHvnvqwCe9gR7QEVtER2fVvKqp9FTFHJbaDzoafd79k56urltEUtrdcuwR/5c+YQ9ICtbWDXsYaunGfbQH7z2sIePRMYePd1g2APM4Gm9rxRo5dV9AnwMe/jQ09wWUf+kuMb0Ctoi+oA9oA7wtN8CDXp6uhVtETOXdI+xl2EPMz3dXNgDHHFvhj28JjJgFrDH7lLvL5HBsEeKgM47BIdlRO+4GfYw2IOD90p5DHs4rbkMe7glSPzkSFoCTzPsUdpGjGEPtyNm2MM+kQGzgj2gLfB0rWGPwGgCKoM9gCvlpb+QGPbQ1l7cFlH/OmXYw/psVg17AFfKq6RSng3sAY6V8kqpqoS+/MbgOrWPvXNfKc/7o+lap7sdsAf4uTEI+rBHADawCZQNe4zWjObDHrpRkGEPtyMuFfaACivlGQJ8za2Ux7BHAyrl+RHTkAVPe4693BbRQHs1sFKewUQ2GJ4u9VGagqXeXyJjJrAH6MLT/mCPwEuChGGPnG9KDHsU5L5y9DTDHp7TEe1oizjfsAdUVimvVNhjKvYy7FHkWQx72C2MwG0RbbakDE9rXEAB+YnpDHvox3SGPfS1F8MeJepphj109DTDHnv0NMMe+a9i2EP/OmXYwzPsAc1ri4iuxW9mB08HVut03WCPkqo1MexhracZ9vCw2XHOkTDsYaunGfbQv0AZ9jDQ0wx7OAtXhj3csyv1aouY7r32i32FlfLGy9h5v7Ggrac9t+Zi2EM/ZoB32GO0ZlQNe0Bb2iIy7OGUIAFui2i0pDPsUSHs4T32zlNbRIY9/Olphj08wR7jrbw9lQwHe9gDmgpPM+yRf5FVAHtAW+Bphj1K1NPNhT2gkZXyGPbIj40VwB6tgacZ9mhwW8RSYQ+YXaW8wDTdVCrsAfbMoLGebjjsAb5uOALDHjmng2EPJwXoSU87371rAexhk/eqJewB3BYx02EaA3uAQVvEWsMewG0R8xV+E2APmF1bxMBxeWTYI9UBy4c9DDd4DHs4p3TqB3uAxQ1HYNiDYQ+7Jd1z7IWmt0Vk2CNv0wszhD2gLW0RGfbQj72zgT0Cq3Grhz2gLZXyGPbIv8gY9rDW0wx7+NTTDYE9oC1tERn2yI+NDHtY62mGPTzr6SbAHhW1RQyMw7p29C4zpldaKc9rTPck1OcR9vB2wxEY9nDR0wx72OnpUmAP8FMpj2EPr44DlcIeGQKQYQ+7XAbDHnbZlXrBHhW1RQws1ax59G5upTyaDFl+k9PgDk/XA/ZI1xs+YQ9vCRJg2MNlQZ8l7FG00KTPqWuCBBj2MFrSGfaw09OWNwYz4GmGPezOciNhDys9zbCHcyIjGBsarfJeBZLHz0YIuC2ir5hefaW8hsEewG0RLTe9FcAe0Ja2iLqwR+31dPWwRyl6ulTYA4wSpm56mtsiziXsAfWEp0uFPeqgp4OMmI4elA/DHj71dHPhaT3YA7gtorZAdM2RVF8pzwfsAXPTFnFy4+wKT7cN9oBMeJphj5JhD9Bpi1gF7GGrpxn20B+89rCHj0TGHj1tCHsEecedXWuMYY+8C98j7AGzqZSnS/NzpTy3I/aQnPYQ0yuolOcD9oC5aYvIsIdlfASGPUz0dHNhD3DEvRn28JrIgFnAHrtLvb9EhnFyOtA97tz0XmWwBzSgUh7DHj724Ax7MOzhM6Yz7DFzPc2wh/VGjGEPhj3cZr6FsAfUAZ4OyGbomcEeUGFbxFJhD+BKeUYxg2EPu1PcvLaIDHv40dOltkVE56ueK+WZaC8H2MNAe1VQKc9b7M3VXvVri8iwR1mrgcklVALsEQDpL4vZx10p7AHVtEUsFfYYeW7zYQ/dKMiwh9sRa+Qj2tEW0Qn2gBpVyqsE9phRW0SbvJdJqssK4DG8QMlfchqy4GnPsZfbIuYP/rm/HfzKj/bqWCnPK+xBin7/f26BP/v023uiK/3o6TmDPfBffOWB6V+4xnTdLSZajac/DNqMpvtS9PN90t/vR09njI0+R0v9DfoaLfeF6M+rst6HHmcBvTuNwXWKznPqZ3IsB0fL04U2H4lmg6PXSwg9xZKKYq+DT9vGXvR61adfoOXEXvQ0q67BwPXabljsxTL8xuA6Rcc5JUqRyzddOPDooYeP96Z+8qs/2sdAWMfeUjUZus6ez9iL/+IrX9NfP9Hdk2ekp73GdPT3kbPV054Gnr2e9utVM4zpHvR0qTGd9XQJehp9zKm9ns4a/Jb74ZNvcY296Puqt9HTig7fRy7n7qbrEDuigXq6lNhbqp5G892g7ZpaXz1Nkfrs3w9KkssWkvpX37mAAivX06WuBlreWzjkjoC2uSRc9TR6iqjml0TTktPeNW+6A5Yqpm2ioGUyxXOCJH3NKD057Uf+1yA5bbkLLzt8YplxweE69ZtjzPoQ9HHNGUdZ38npNA+gFLnsKEH2puhuul6gRB9XfhWx10ZP1/fGoJ+zBbNPTk+8iiL12X+YpWjW9P80Me1DT3uKvc43kdBoTrMEtPH6WSrsUfbyyLDHjGJ6I2EP1tNu88PJ6brp6ebDHopuvt+bXLaQ1Df9kED0pqebC3uwnjbS00T02b+tqWgu9PxdzMMh9patycoG7XQEdO30dHNhj8bqaYY9DHesTYA9WE+3T0/PBPaYWewdqpu/jnUQHzuq4qa3ilF+zl+0ZNjD7As1AZ6mrfhz/xw2RTQXKOmdnLRz7G0cPI0/edfX3HZxDHvYfzDDHt70NMMebRDTwLCH39jbTthjqG5+qBa6uSIlPT2nHtERH3qak9PaRoo+tw03N1c6Zyrpdy2k34dpL+yxK6B9xHSGPRj2KCmmM+zBeroWepphj5npaUU3by9W9RcfE0oakSt7zLme/uzfbrVMN2f5/DTa4Sn21hP2SBfQrdHTDHtUrqcZ9jB6X4r3fvmbvY9dO3A4/aXIfxs9HdPtj3ZdvODG1wwhQKMFl/W0piJpCOwBAAhDdctD2FDxkaiKm64XINpRKY9hD4PrtHGIs8et46/92KKFKqmDntY/IvzJu+63WTNqqqcZ9pih5i1NqDPsYTd4xclpotu/sadYge/qBzdeO4RR9YPSEmQMe1h+iG/Yg+iW+2uKaljK6DcC9ERVsbc1sAfk10bwtKp7Tk6Tos/9/XB+dHNW6P70NtdhnnBsAOyRCGg3oVeamG6CnmbYw2zs5ianWU+nvC+mOx7tVZlimZLUN75uuO1T8wV71F5Pu90YJLrla01NOet4700/JDIns4HJaWB4etx5FX3+H+ZXOqf6/K9OZqOtbszXUU/jT955fw1iOsMec6inGfYwel9tKnuoqkWzpp6+8fWh4y6cYQ9nTWQce6d+fMv9tfCrGcnotMlk2KMw0eAv9jrCHiydcxz+U2/tiqXAR5iDGsEeP3nn/SbvahHsAdwW0VZ0sZ6eQz09pptruDxkKGmnqMGwRzmJjOz03kZ866NyrlDRm96CUNCQhWEPZz1dfnKaiD7/9yydNWT023uiK70mMmCGyWn8iTEBbR7T63LDERj20NfTDHsw7KF/nRLc8c366mZDJW0vBuuXnG6NnkZAgJBufaiFzIaujH4ragc8hj30X1gR7PG5vxuwdDZy+E//SB87wufMz0hPTwhoZ+3FsAfradbTVo5Zv+T0lxulm3OUdIaMdtqFM+zhrIl2dmh06wNizvXH4eO9m15PsCCdNrwMexQmGnzHXorU5/9XxOrZwuF/5Y1SHuo5z6nP2GuhyfIEtJv2YtjDw6lsLuwBDE83Vk+LIdx+tNeOVWFXRu8+bqh9/krR06WWAqpST/vIMQ7VrY9IFh+wW+0Owb79CsPTznra5JOZ2XB3+E//SG+7aHQFNwbBe3Iaf+LO+yoB+Bj28LA8cnI6dWyGPQzWjHzvDeGOIy2Rzqnx+hOvGwLinLVxgTrCHpx4zpHRbxW+MgQMezjtlTN+TJH6AieePTn8r7xRykNd99g7E9gDf+LL95WSi2DYg2EP1tMVxnSro9j1XozhjsfbKZ1TZPQk1IH+JqcJeroGsEdMt31dsPjI09DXT1LRc6+nS22LaAR7qJXwi48Qe69fhx9LRfuZ/2pgjzEB7S98zqueZtijbnqaYY/i93350X7yl3lrlPWJDDaa9XSpC8JtD8zjw4IWXvrL1yFIbGxVpRbCHkT0hX8M2XtLcvhfuS6Q+zse18YK9DT++Jfvq1m1JsM1g2EPu8HnshKDvs0AACAASURBVC1iqWLaZs2YLexBcOdj/flcD0ap6GuHILzcRKod7AE1rJRHdNuDkvWHgYZ+rYLFoOREBlSQnK7kxiCUCntQqL5wb8yuW3ZM/tQ7+4jod2F0jr3ZF9+P78lA61fw8HMJMOxR/vLIsMeMYnp9YQ+M4MtH+nO+Hoxk9GuHmrfLOTltvyDEdNtD/LygjX/+8lvRZElvgJ5uHOyhzoV/8Ahv/Cry+U/twTlK1dMuyekUAc16unw9zbBH3fT0PMEec5x4zgrZN756SAE6xAPW07kLQkS3Pczq2UFDX5+6369AT8877EFEX/xHfl6wap//les7YjHwcau1XD1dLKCtxDQw7GH2EQx7zEzzpntvW2EPOYDbn+rzYpAqU6ZT0f7FNMwj7DFQtz0asMs5+ucvXweaPQuBYQ9PsAcRffGfInbdmTj8v3nzJBI9CzFd+EL88Tvu83E4+rmIWuhphj187JHqoKcZ9tB+IcGdjy9wKqVYRr9uqHuKOTldGE9YPVeqodNnhGEPi0WbIvrivayeZxyNP/3OBds59a+n975KANDEf5P/KtifFb529Dsa/aczaM7gBZ9ncOjjB0VuB7X3N0T6pzDjU8YPjvIOwvupLB7c8DQXfCqB28miCSezmVOtsYmcBy7wnfH5JpfR0l+o4M7HF266cMDrQY4lJ0dske4p1ooHOfNjGXvJ7Dodj71k6VlWsZfVs1/nvPlrABGZx16ymlPdoEaTsRe8xl6aiL3kONrUsWUs2qyeaxSNo+ObtnNqImD1RNvewfHH77jXe4IESoY9QJe9tc3BMOzhOqc+JrAhsAf4TKNn/dLp2rvrMU48G2c+PvHaQXYgqCA5DSWWvq0E9sABsXouwzl/+c1peWjb2wylJqdLjr0+8tNpAzD0XLdo/Kl39MYqc6DFnJYUe4VBgqWU5LRxgmTv+NYJkszBLROZWsmoypLTZHrIVPBFTObULEECpSSnoZrk9NTYHhMkY7+0T0531oEXA9PMx00XDm7/Ro9UlrNUkJwG67ta5SWnQTuRyeq5POe8+QGA2DH0V5Sc3o6PVEZyepSf9p2cpog4YNYtGn/2bwe0u7oWeade7NV3spy34bszMtDGORaGp533RM1ti+i1sge0BZ6edWUPgrue4NyzU/Lj468ZgEDD63Te4Wkc0G2PsXou1zM/uZ2HLjX2zltljy/+E+ee6+vzAPDpd/ZLir12Albk5r30gRBr9qR4+1otPK0xeDPgaeu8l82ppArhaU85kvQcstccCc0SnlZw1xMMPbsmP+54tCeG0/HNJPlsHAFtKGiPNwYhKzup66fA6rkSz7zlAQBFug5jy8DbPiijHR+BfN4YhPTktGZ+mkLF6rnOPg82lLLutWAnYIVpTNe9YVlKTPcBe4BX2APcYY9sPe0UqfaIK5fvaXgqjfW0ybki4zk1jelQTkz3AXuAFuwBiu46ssArgZeo/aUj2xraZtM7X7AHhvSHrJ4r09BfAyBlTL0x7JH62oj+4H7Frltzi49v7YUa7fW0M+yB77793uKjdn1wjWEPH9+4FbAHcKW8jLF9wR6o4K4ji7wSeLTDx3s3Xj1QXWO8Yr5gj5j+6BFWz1V75iev97S4ucXeRlfKo4j+4D5u090MhweAT72jXzSnPhxdA/YQYFe9w0yq+3kYsXD7yrCHwd58RrAHMOyRMbYX2ANjVs/+LT0PreGSRTkSb/lp8B17jWEPpVg9z8ZWYs1bcsawh22lPKsFU2MhLQf2UEqxem5QKAaAeGWYP6cektOgFXjx3bf/c0kJEqhLchrq1hbRIZHJlfLsP7j1yWlUcNdRVs8lJj9uvHqgug4zXa/kNHhszfVHD7F6nmVO7pNvcYqyc5ucJqLD/8zkRiN9PjMPnetvfvp5b/9e+E0uuyZYqqiUZ5pFqk8bF6hbpTzbUwltqZRXfRsXykkHsnouO/nxpSM9MQR7p6k1PG2fnBYbit1jhm4JMHqg0Dz2lgRPV9/GxRKeZvXcXJ+nKLaIvebwdN7vhbb2ogbBHjVri6gfBhj2aCHsUUVbRIKvMLlRlYbGgadN2CxgD/9tESO67WiXfW+2bnnLA2jkbzWBPWbbFpHWY3ae5vr85/4xpN2HaA39xkBP57mmsE1JkMdqTTaV8kxiBRTq6bpW9qB5r+zhUCnP5FyVWtkDyq7sQcTqucrAffvRHqmsCjwe9DQ1qFIe0Ze+2WHfq4Pdcj843850uEtnWSkPKquUN93zOabDj3DRuoZr6L8b+vEbW3ha2IVQhj0cQs48tkV02AIw7FFgdx9Z4mWg4sD95cd6E4tx5nXactjjSw+zeq6LTwIAhATebgxCm2EPRYfvY3ijDRavhRk3HKj85DQIu5jOsMdM9DTDHgx77FXPHENno6Ef7eXp1ZTg0TbY40sPB+wJtfLJWx9CUMq2fbFNLqOhsMfhe1k9t8Tnv/Cg+tzfDfYKN6hETwvH+/kMexgPbpA41d9WM+zRGtjDoFqTiMaST2wz0dCaU9s+2IOIfa+OGvoBMX1v0DHwQk1gD3+V8hh9bpfPAwDtEUBFVIGf2CvGLjE/CRIPepphD6tw1w7YgyxPJbQF9gDd5DTBXU8xvDFj+/I3e8ZTS1719Ixgjy89wg8O1tViylwYSrkxCJXAHuAnOa3o8DeQXbdlGvrzfz80TmT4iL0iW3uVoqddEyQ11dMMe5Slp72fyspgj7Lh6buPsnquRfLDhWLXi+mWsbdEPR0Tz35tffLWrwu72FsZ7DFDePrwfcRhs5W2A3IY5qic9LQo1l6OAR2qgz2AYQ9NPe0WHU3m1FRPu2UoDKN3qbAHlAl73HOU0ee66JUvP9rL8l6bqS0H9gCvsMft3+T0c71tS+n6xyxgD5gV7DHgguWtzmX4iL1GObfihwgp5RJj2MMa9rAlFBj2sPO8NsIeqDyEDDaPJra2t+O53mscKWsJe9z+SIdnvOZi4tZvSqNMSdpi7zWRUQ/Y4/DXOWy22dTZoUWasDiRke29wuUSY9jDWU/bBiKGPUwzFOansrwbjo56+u5v7eNloFZ65fan+qD2zl5ZenrmsAe7XwM09APC6V7XDGCPcivl3Xwvp59b7vNfeIRopyWnp9ibr6eFyxFTmXqa6lUpD6z1tMW0lKmnrfNeddPTlVbKowrh6fxJu+foPo6VNYzddz7eL/IFsuOotIIHeI292UPgkOnnBmXkyFPghUpgDygR9lC88ZuLOPz5fwzTfKGU2Ju08vaTIIEmw9M2sIjH5DQ0oy2iB9gDPMLT1VfKs5tTr8lphjdqbGJotFNrJOzxpSd67H5NERO3PSjKSWQ0D/a4+X4Om/Ni4xU5MjzLj54mADEhCbPTe46XGMMeBoPPJewBDHto6Ol7GN6osV6548m+pns1FPYQA04/N81Ipc+7QWsep9hbC9iDi8bMUxw2Tuw5xF6RJ2b86WmGPcxmNOUVDHtYx/S2wB68CtQ+dt/5WN8h2+tfT5PXtohfOsLp54Y55G0PSq0I7zE5XT/Y4+avcfp5zraNQ2XkVtawh9AbveB2uauedkyQAMMetoGoXrBHa9oi2s1pwcd/ldPPzQjeTsGsSE87B15reFrxBq59nmqQnG4o7HHzfey3c7dv/MK9kY9ERjHsERgtConhRDIMd/7P/jommBgOYc9XR7MzMf4vzBmIij8i90A0jtLgaEw+eeoVNPYKND9JOqfcYEZo8uVoMIEZM5J9Fs1dbyqOo7lP2J9KkzmdeIXg7rMNid13Pt7/6Ks3c7zXOpghwJX97jvP2290SLccO2V+naZcBHc8yunnZtqQoIuGvjbmppPSeufHVmt+Xuy1uUrS30N7r0r2grnbHYYKO8I69mZ4Fk15r/BDIzcE9oB6wR6taYtoN6e2CRJoCewBJsnpu7+9n5eBxsRuynVMt0f7SjzsHNiDOI3X1B3dbd+Q5gsCaMEe9Yen2W/n1e2/cG+Uf3fFOj897r3CwVv19LS/mN462APa0haRYQ/rU6l1E/2r39rPMbFBsfuuxxcMNnrOzGlZYnrsOr3jm5x+bviWLg/g8RB76wlP33I/st/OrX3+H8ICaeUspoXHBEm6JCSverqq5LR7ctlce3Fljwa3RXRYhrSS07wMNE2yWG3eqQQ97Sn2sjV3R/eHX5fFiQx3Pe2zsodveJpt/tw+U5T6i72i+IYMeXwghmEPWz3eEtijNW0RK4Q9eIloYOy+6/GF/InTCjY+lIKHyh7cwa2tWzoPCwLUF/bYYsdl0xClDnpaZIyeLXIZ9nDX0+7vbyrsAU7wtGOCBBoJe/zxU0w/tyJaawebPD3tZ80Ao9j75ceY32i+KdIPS+2APW75hmC/nXP7wj+EJokMMIU9hL5MaC7sQTODPcg0yADDHnpz2lzYgxwOma1RksXeCbxt9DTXDK+xl61udtOFgz98KLCOMpXBHj4r5XHVRXb7ne2TdhAlQ9BOmMf05sEe0Ja2iO7q3lZPM+xRlp7ON8E3IRsbu+86suB27WUkGnxbQRsX9sDWmI/YS3WHp0dHdusD/PggW6L97BNahbCHsM57Mexhni9i2GMOYQ9wgT3u+c4BXgaarFi0EwD1uOew1xuZ32iPNyqyir0lwR5QCezBNu+JjC/+U+Ql9qbCHsI9QTL2coY9GPaw1a0Me3i4UNjqZahSYyM4X3tuotjkrWytURJ/9HBQnMhwy2XUBfZgfoNtctH12g5694VCN2Fno70Y9pgZ7DE7Pc2whzc9/V+fOsCxr9GS5a4ji2m+Q9Xqaa4BxmbiWdR42OPWB/nxQbZxUUeWlFCRswfbonEib4I64068Q+e1NPla/61uRz2e/bUZz2h1S5bHCpltUcGiR3jRqwzblKPVnGa/kCZfWF2bcTSbU7RytAzvNenUnr1VHns3LwMt0Sl5F6m/gJX54dnBJv/SYQB6Xv0UAC4M5NX9ruEYaPA6jdce2RqeiONMN6X0xZSNbTyRcfifev/bDwdZjgP6/en3uGEAlCJHpht+O6wQ+XoabaWf3oHsWZ7QOb5May8H7W+gvcz1tPH797xEexa0Dm5cT6PZ6Uo5ENIU0xp6moxjet4RpOznHMQ0W/MN1SQoV7zppZLEdHGw2XNsdz7e5y1cq0wpEKgZkJaEuKLXne3xPhuGJ2K9CM/xks1oRXXU0wQweoiwAAwwfDqLYQ+GPearLWIpsAdy8q8VyY+7ji46+I7XgGUabFiRtM4b/+jhjsuD4HWVRZNfJGLHZfOybhfDHsJQAVFb9LTn5anUtohUr7aI1hVt819RPTxtN6cV6ek//u5BTv5xTN+rp+3HdA82bK31t5pOukVlj9seZgCabdqsa3Hki1JhFtMhT08brxC6r83eB3ClPHc9bfx+sq6UR/WqlEfWehpqVymPrdYqxYOe9qvOdV7IjjhX3uhwY7B0kU/WlfLY2MwfJSJdPS18jQsW5eVqk5yGtsAe7m1YXPU0wx5u+9yds8jWGrv7iUUiqzLlqR7iTZUUjHnX4wucyWurhtZKZNT24KluIp+tEW5P3i+YgLafIkS7cccNcw6XK3uMDV5Q2cP9cDMmROcjfFb2MCtL0Z7KHg4HNTIGoFuU/Dh8vDc52zT2ADX+2PkH9K/2fVKYHsC7ztuv87LlYfjY+pZF+GFrgZ62XXvqceRjC8JtDwqeULZsBU2TehEdL5hgZ/EnNFclBpKjJZU9UvS0/8oe3g531pU9IK9SXosre0yJfPPKHv/Pdw9x8m8+ZAtdtdgv9XNerj3+roDmrF577UsPBTe+IdKPvQ1S+LS9ZeVZZtPTi+QopsXEoGN3R1xvkswj7EEMezDskfJSBvjY2NhqYCNx2exHLvhpETb/3kSJGSq5wlbe1etp19Gq1NOlVsqjmVXKq76yB7dFZGOrTWaGbU5UQ/0fYSafD4KzzbP9wf+KvetpYejHo2XfleCvR2UP4soedansAdaVPaBelT3AqVIeW0vt7iNLDVFV/gIWWwv0dG2OTDv2srGlmCXYM66n0xZq4TBo42EPaAvsQQx76A9eV9hjfE7Z2he7+YYDW630sr5qrZvG97I6s7HZuuBucjq1lbf5uON/OD6MOBeVPQAnvoqHrr3ElT3s5n9mlT2Aix3MWwCmSe/FurkAq5A50wMNDUbpR87ey6Ynk9CLxxMAQJBRBcKTnkaragS68qq6yh7pIpcrezSqsgeYVsort7JH9q95JZgP3UJ7Lyc2tsp80Ntqxvs+tiY5y3iu11FMB1PuR5MBHdGXa/uolGeQnNYQoYYbcJoW0+ArOZ0iCQ2/is6ua3JOS0lO2+hh7eS01vtLSU5P6enSk9N/8r3zuBLTHOppNrZZut6e1Ww1jr+9NbRUF540+HocA5FuLiPmq4nNTkzDRJJX23uDfC2Xpr3cr1iGPYwOpB2wB1jAGrXU09XAHmxsbGyz1NPHo/j46rqtNkaL90DBjUHIvzf4R48EnHpg86GndbVpYHRJkU27NRs97bstovlGgNsi2ik7mvyrR3jaVY/XFPZI19NsbFWvHkS8lZtHsewE2qHJwuUnkTGlpw1jLxubR20aWEtUmlQkfuFpbouodyAEUDY87Y1NmT/YA+zhaba5FC0zPjxiKnvO/dI49movD7qZFdtEBich2PSc3UFNEkzDHsGu17khFOXA0wx7GB0Iwx511tM2yWm29umUut9wYBec661c9Xoazd/DuQa2EjeMOkMkwwSUFdOdVCrDHjPX09XDHvaH6xn2AMdKeWg1p4U5Eht4mq192Q++4cBWHw1RxFY0HPZgY8vKYpj4aJYFmb7oNC7DHlpHUxnswZXynBIs2l/LBOCzgT3YWpb94GwvW43ENOSzFY2BPdjYirQjpnij+Z4sKCxfmxLmGfbQFKG1SU5DXqW8JsEe4NyGpSHwNNu8RPPPf//5LAfZ6w5XLfXf/cJDRp/xhaePpQ6JBuKEjfV0k2APNjYzUWqrpwMdf58WKQx7pOhphj3GBp+XtoglwR5s7Y3YaOAgxbkNh4g2df+OWJGwaetp46e8TfS0DezB3stWjp7Ohz30y9hli3KGPQAY9tDV0wx7uG5/2NoSqNHAQaiUHZbftrFsbfNCnXUIfMPTNslp4PIxbCaOj/qJhrzkdKDtrVr95xn22P4lwx4ZgzPsofHJbPOX9dDU01TB0XA1u5b7HY3vkVzFNNQQ9mBj8x97U/R0YDtum2EP4Ep5OZKQYQ87PW6ipw8f73FLrRZHbHS+6o0/2DWisbXOG1PKAqW44IWd4JqFnvEHoJ+X3re6sTXRypvv3bHVSE8HBWHd9oYjNBn22B678bBHushl2GMGsAfot0X8uUtP/9n3z+eY1sYgbfK0t99yd1w8j01j6QOYTk7vk3ilhYD2ZA+ubQKRZuy98fXhlx7m1AObs07WjpaBwbssRTrDHpCr3UqEPbZfXj3s4UNPM+zB1uYAjgYOQ34+EvzcGGRrqh0+3vvYtQOjREbtbkVowx5sbNneox0Ic18UZGHVxjGdYQ//eprbIqbH9PmCPdjaKZ4zncZ3sjhzzUDnq56NrfzLhvRzEWxsBd6UfWdbK/BO+psY80+a/C/Fi9N/t/cVxdfDxEsLfmR5yY3+S/6385+3K3o03O7A5DRa6vvHD5ycR8t67c745DJa7jSPfw65h7yMOfVzuLmuTlqf4uH9bO2xw8d7H3j5uSIPIYOfgnusoeKPBDh8vMfTx1YzMU0cIdm8OpGeKE0zYTdCwehkp6eNwrytniavepom9PS4mHY+0r2/NNTTZKGnx8U0uYyWO81ksTXIGzxlTh0Ol7zqaQ96nG1uAnrRbpDK/OCpf3/oFWs8OW30N5+xt7KLw3V5Y2Ozib0FeiLIHHfcim6Xe4KnZwx7QIPhaYY9JhaIieEqgj3AOzzN1qZAret2xbHXJeAZvI69scWuuO0Lnh9cKUviGFfKY2ObsMPHe598i51GyoM9AtIJ6yYFNUqFp30/ELPnycamtkWsvrIHWDSS0hWoXNmDrdXaxWDCZ1OLg+XIfHojeYy9pR4xcRd6Nqeto120nL5oBFjcCPEIe4BX2AMaA0+7wh4wc9gDGPYoD/Z470tPMX7aruBNHgAehwvK/apna7odPt776Gu2tBeBemMeVLgOsbF50Ts57yHhJ6Zb6WmHb6aHDfqEp6EceJoqh6c9+xeVCU9Tnp4Gv3oaytTT1rtGthaolp+/ckVnY1uqTxQPnub4H3zFKm/kWGQ06HA//toheyxb0Xrv7OrbbwjGNFVBzw1g2GPsze2APbgt4sTgBfC0A+wBOQAfVxGbV4mS7b1efWL61qVN9VO21ujihoUZsu6lycamEXsnRJBp4BXTnpqb3nPKTxcNwLDHnuFLhz2qrJQHja+UR9VWyuMiYnOla7SS006aKbuyB98QmU+Pa2SSmf2UzdAOH+/90nU5ZWNJJzlNRQI6N6C734eeF9iDGPYoFNPVwtONhD3e+9KTHPjmOEHitdaYSezd+1PeyLVDQ3zk1ZuZZFld1el0qwUvVf/Z2Kxi716fCwySGLm3yxn2yPgUhj3yX9tK2MP+cAn4XmWrVMv7r1gByq/ApRPTR397cm3zybXNnCE8VcrbhT0+cNXqH39rP09liwRCVrBJj73f3hx8e2tg91mY+jN0O3KaHHyP9378tcM7vtG76cIBzzXbuPOg3ftyYY/ACi/ao6eLqjKaaS+TstPFetqk9KmhsDderAgwraqaHz3tWna64JtWVykPU98zl5Xy2FooW9Ble14Qez1VyuPyiqynPVQpLbVSXoqeRg6gbLlK2LH64R4RJDSgTJ1DmwvYoyFtEanpbREZ9mBrl0TJ8143z/Bd2SM99jLF0Ww7fLz3kWs2TWIvlAF77HmfT1RpAvZgYxtz/n/1Zkrxb9fqhwREojCm21wjuYrEd6U8w8EbUikPGJ6uRE8XPInoL6Zb6OmffclJFi6NDtzvv+JssY9mxHRnPe3jKiEAgg+8/BzPZts2dBp+oOWYtrGXytTTH7t2wJGTrTiTUKwtCixIrxEzmah2vRvdNtgDtODpGsMe22Mz7JE/zbWHPdgaHNAzIlOdYQ+2dnsiar6wYbAHG5tR7NWHPYRRgoRhj5yRGPaYJ9iDqoE9OAnNCZKawB7shw21w8d7H75mA8qKvdmioK6wB9tcOf+/erOycXo92EMYX0kMe+i9jmEPbotoNnimnmZrZOC+4fKzVtdpHWEPpjhasUUzDFg2sAfUBPZgioMNbFZRM9jDpIzdyHRhD7C4h8Owh/F0VAN7gJ9KebODPaCw+GKNYQ+2doRxq+u0drAHW4NM4fbkouFy6xB7GfZgq1fgBbDSMcWxV5iDAbrJaWgL7EEOW/O2wB7QdNgDGgt7/MyLT3AqpYVh3fIm0sxgj59/+Tn2w8bZLcv9D79qwyj2Nhf2mI69bPNth4/3/uWbVIrDWOqYFDcVWTHdu55uLuwBDHtMj82wh21MZyhjPgL3DZefMdtkNwL2YGtTXi7PdxoJe0y99WOv2eItHzu6tpyx0dPCd44kTxA1R0+TN3jaQcWT2WjFHzG9TnuLwjQ5tq1EzN3CGGd0jZPToOtSTkvVHu/VME5Ct0uwaLzU5jrV09NuEYX9sFkbuVH62XXdLiv2GlfK8yWd2ObA+f/lm2IjPZiip4tMGChMj8lp8Ap7gFfYAxj2cFQIDHvoT7PBV2Ht0pTAfcNlZ3wFBagT7PHzV67w/M7XXq/hsMdHOQk9557soAd1ktPCThEw7DHztojuSi4H9iCGPaZfO2PY42defILjYRMViP9N9kxhj5+/coUVSVM2cr9w9TqR1xuDLYI92Nrt/Hoe4pCcJgCAIK2Pinm5i8l36D1grlfZw+kB8z2PGhd8lGFlDygoqGFW2SPv480re4Dpo/jTbx6fU9sCHHuHp8k59VHZY89ZN3ZGk/OWVtkDMp8uB5cHzPdU9mBrQuB+32VnbANGUWBMfWlNK3uw1UNATMbesTn1X1WpeLl1cHbryh4ffc3WnY/2b7pwwF4xV/aLb4xTwpdB7NUQZATC8Ak64/y06yYX5gb2AK+wBzQGnnZNTkNd4GkoE54GoJ950XFO/jVGtXgIGFBP2OP9nIRugv3C1eu5U02TEJ9z4CXz5dbB2c1gD7Z5stQn+/Q0k/HiHaSo7gIVbla/0Tk5DTnpvUYlpyEnP+03OQ1mJbCNZ4QmzzuWlpx2PtK9c0pmB17T5DRbTe19l53Wn1rzm0gGDjSdnHY4KHbBZlkstaeKJhfq0m4Muianc1+eLQpGf/3oq7fufIyT0PNiNx/rTaWfjTWTduwVbjmS6uFp0MmRcFtEg8oezamU5ztHQo2Dp3+ak9B1tcPHe++79LRLYSRyyk9rDO4Pnn7/FZyErq/d+nw/Pf1sEntbAU/n9GBma6dtp5/dlBroCjLhTwRCS2EPKoQ9jGfJfV/CsId7TM/d3DmPlqenHWGPEGIOlA0J5xN1Hp3oMK+x17bq5MRHKGRdUseN3IdeuQ5lxV6HoO4R9gDjRMZHXr3JW755sJuP9X7xDdEUquSk1HKDq7AOnxpV1dpR2QNq1RbRQctTWyrlUdMr5bkkp3/6Rcf/8PgiB8q6qZafu/S09nVacXK6lMoe77/i7C3LfZ76uvnh7lpayo1BmExOU7OS02yt9/9ffEOkHXvJ0rPGfiR8dTY0EYEMexgtj4aDc1tE3zEdalYpj0GOWqoWwx1182GP919xlv2wbvahV66lqwYP9+8K9XStYQ9OQs+DkUHsNc5l7B1cZMZ09zbhDHu462n3fclctkVsP+zBIEed7OcuPe0ppjcP9mBRUp+N3Jh6LvIwj4kMaBLswdxRi/3/xj3pZ+Miz4ZKTRSFWfKjpxn2sPyqM4E9gGEPk73YDGCPn77k+B8eX2TtUoeo/XMvO2VbgavxsMf7rzjLPlAHM9SF2dXsWg17fOSa5msdHQAAIABJREFUTeaO2un/wW5qyUciQ1dPC0PtVYGeZtjDenm0XqfnF/ZoblvE91yyzHGzFurZLWpQmbG3AtjjhssZ5Ji93bLc/9Ar1twjWlV6emawx0euYZCjjf7/XO/G14dGsdeLnhYeYrr5VdsO2MNVT3v4qgx7OOvpJsMe77lkmReDGapn3Vm0AXgaBnuwH87WFT/4ijWyiiFFqqENsMfe2Mvu2jL/v/H1YXrUskpkaF4ZACQ83HOeV9gDGPbQWJQZ9kidco+wxxaEHEMrthgUALz3Zac0pqiC5PSMYY8bLj8LTJfOUj2vZgZaf7G3ubDHVOz9yDUb7DZt8v9PvD7UcosSktPB6G/j5ti+frKxnGlHOZO2iOa9Arktot15rG9bRCSbdmuFYzemLeJ7Lln+8+cvAgDus1VlyAaA9770FFDedYo6s2gSNbSvU5vY69gW8YbLz/7Jdw+xH87EFbO8j/JjsVtEo0nv9Rd7oYK2iB++ZuMrjy+yrzbddhqZ6Pm1ZezNGVwUpFVLAfgsd5Vp/zbeNkzpafM9L8Mecw57UN1gj/dcvAzbOVG2auy9Lz1lFA9I0yeaCnsAAN1w+Rl2jCotSfl/8BWrOrHXqt2agZv4qCSa6b1lwB4fvmaDQY6m283Hep94XWjblMwD7BEUq22NpIphjqSC5LReMmhSv0wM5jU5bXgW93xKbnLa/Kua5ZqsWsQXfjBazanZd6PJLSb6S5BApclpwKLh33Px8p8f4zx06badez6ZPuEFc1ro2hUkp7f/Vk5y+obLz/zJd89jP6zMFT941eruXKDBHJrfcDDwlKqS07ZBnSY2IYKQ3amhl8AnXheaazENt9COvcIE4DPOfNYGnqa2VMqrvrLHzNoiWn2ZvINtCzydqaE5pFZg733pSd0cBznmpxtZ2eOGyzgPXZF98KpV29BveGOwpZU9PvyqjVuW+5yHbqx6HmrGTvOrRDf2BiZpjNy0KpQBT6PRNaW9n3aCp7WPizSTUQxP6ya5nHIke3IwVcHTfgG+qZsl48npJA/Nyb/yQvbPjtSz1UVGurFV6/22Nwax0HvR7ALbO/gNl535k+9xHrpEPwSAD4ypZ7ScdZOI73ALder95CE+ZnovGSanP/yqja88schO1SyLu06x0/wqyVRsIkeKF0l18gXwZedIqIZtEQka0RbRR2UPqAM8bTenZjPS3LaIU5U93nMxF7YrTT2/5KReOtg4uez6/ioqe5jdzXof56HLtA9cdc4+8Bo+uFJCchpqVdnjw69iGLpJRgJufbb38dcNLZ8Oc01OT7xQ2Onl4kW+qbAHMOxhuy9pDezR7Ep5P3XxMV4PSlHPetepTTxpnp4utvdddob9sAxX/MDLz+VPnUl7iDro6dnDHqyhG6Sebz7W+/hrh7sCBxySwM56WpQT08mjni5UJD4re3BbxAa2RaQK4elS2yKC45FuD5FoaK7LUZZ6zp2F3JhOfvW0Vjyx1dOgG3uJNXTV6lk75FGJejrDYcrR0+A79k4FddbQjbCRes6KvUZJXgcttmN43e/+1fg/tb4Eev29IQKFWr+25KrQ6sN0B0cPR+TpLO55q+ucFr4anefU8lyh0zcpGA/9PsCNPpx42/5i+WJgDtVNrwDAz77khPvlped96BIPbN6Pbtd05ismXvunzEN7csXt3LO32IseZt0k0PqLvX7g6cmx735iiR215lfBtHrWdkkPAiftJcL9CUVznc+wR8NgD2DYI+NT6gx7/NRFx4D7FNpakr//2RefcHWauYc9mId2tKTe88/rqGfD2Muwx/jYv3D1OgBEAd+4q616Htj6S1mwB775d/5KOyvhIT9tvA/wnyPxlJwGp6RqyhvQwxH5yDSlDeSa9zJOVZSQI0HnOTX7iDJyJBYDcx7aLlgDwM+M1HPhnPrJT3u4yJxit33s1Xnhn37/fPZDa1dMVc+e7miivcPZxl50Gk0jPjqMdvcRzkPX8RL4+LWDkmKvS3J6Tytv1KxIrVfxo7gSXtHva9vGpeCbulXKc2zjAi41r9I+ZbxSHoLzV805j+BUKc+xjQs4Vmuayu5MnHcspVpTsRMneei/WL6YlwRH9TwVP8bm1PXyGv0VNa9ncKzWBJptYLS/ls7Bve/S03/6/fMjVAEJ9jEz9XzlClBK7LWp6qldoE5rcNtKeemDe6qUR5Pea5rISPLQdx9Z4oBZB0uixceuHQCkljh2KG1LY3+isWg90JX/7vqX4Zt/56/0xXepyWnjHExT4ekKktNQE3jaR1a9AoBvLuBpTkUXWgzq1uMLqdJZawZKS07DjG8Mgi94mvPQxtI557y6+kQdYi/UFp5mDV0H9Xzzsd5IPc8o9qaOcqAr//Pbr/zM158pEtD1jekVwB6t0dMMe7jq6ebCHuNjs4YulCx26rkOMd1X7LV5v2Hs/dPvn//JCzcFcCo63SKhbju2kKuezWIvwx52epo19AxNBXDLc8XqWVu4eYM9dtTz0TObhgLaRsFyZQ+bDytNTEMlyemCBInVVzUbwN9pRuc5NdTTJYvpv1i++BcvXO9OdiFl9fwzLzpu5L3O1+lcV/b4M05F527kTNSzcez1lIGxFbeNSk7ffWTpkxdtCUL2zCot7sKtzxqrZ+1Ehr3fHOjJ3377lZ/5+jNHzmwiAL75d/57tTGdYQ9vIrA5epphj3rp6b9cviT5FyuYRK/89IR6Tosg6HUGGPbYltHsgTumkG5Z7r//ipWp84buHsewh4OevvvI0i9dsiVj1tCVxuSPvWarbrH3QFf+9o9c+ZkHnzlyZnP0zjf99n/PWKfRkx/OPKYz7DGHepphj2L7y+OXzLOGTojnKems6/gN0dP1hz04FT0uGkbq2X5OXWMvwx6p77/nKJfmqGQPKeiWY/2PjqRz6ux509OmsMde9TwhoIsO0luCBBj28CACoVawh6t/MOxhp6d9hJI5lNGJdIY9iWfL5ADDHnbvR5bR49L5rO4ZrRC0Y9hj3O45uo81dInqWdItz++qZy3RUXoiY/TTVPWcLaArjOmsp33oaU5O101PNwz2mB8ZPWI2LjleVjBjPW31/j97eu40dPKwYJp0toy9pcIe0BjQrkQ9fc/RfYxElxeWc9TzDPX0pHpGYwFdFNMZ9jC6/llPN0ZPNxf2sJjTREO3VcQkARoAfvqSZS+RRtfxGfYw0dNzIqMT3BkA3n/5WSgt9jYXni4V9nC8jO45ug8Y5/B9LXz01VsuLlse7HGgK3/nR6/8zAPPHDm7maKbLAR0DfS0nx5Z3BbR33Fxpbxa62n9OW2fjN4BNt4zks6ppwk9+VOu43NyWu/9f/b0C9qqUXak8w2Xn/WUyACGPapPTrOM9pjUGKnnsoKZfexN1PNvPTDJPY8vG+4CurKYDgx7VCICfcR0hj0aD3u0AOrYCdCp0tlYTAPDHpXq6URGt0am7HhjqnT2l2Bh2KMiPc0a2imvIenW5/sfefUm+M6a+oq9qep5eqA3/ee/1FckzjGdYQ/W0+3U022FPRqakE7EynsuXnY5bxXqaYY9Mn+ZyOhfunBTNrbxyph0PuMk9Bj2sBu8zNjLMtr6ckjUs6Vjlgx76KhnAMA37grotENvvJ5m2MPo87gtYlX7kqbBHo1Q0rsp54uXPV17bdXT3mJvNZXympiNVkC3HO8DwA2XnfEee2usp+cR9uCHC41CdJZ0tnRM38lpHfXckxgqmhbQlYlprpRnOTi3RSxBTEMzKuXVAvaom5LeEc0A8FMXH9NdxmsspoHh6exfNkJJ7/jk+7alM5YWFMoW003Q07WAPe55klPRGtL5mk1PsbcsPX2gK3/nHS//rQeeOXJ6I8t7E4X99OogT0BXqacZ9qi9nmbYo24xvYLkdJ6e3lHS1S8bE6L5omM63uv3TkmVepphj1T7b9tKug6qZdwhx3Wzpw04MOzhfirR81WfvngmMpqVtK50dpsF77DHga783Xe8/D898MyR0xtZsEeins/rd2AvwmEfJ1lPl6+nGfZopp5uP+wxLqa9y5opdTIhmi3PG+vpVunp/zajtPS4Z77vstPli0Cb6ag17AHtbIv4Vc5Gj10gH75mwylgVaWnx9Vz1vuS/HSinr9y5Di+8TN/6VWgMuzh8HuGPZwDOpR8wxEY9sjS05OjpUpqa9NSzPZ7sdJhj//3+YsmWreUlxyYb9hjPC1dwUbufZeeLjq2sksBQSXJaWhLpbxKYY9ERs8nGz2Szq/aKFq3KwDttLw3Xz2Pv2ZbPS//8ZMntgV0WTGdk9MOawbDHjPW022GPaAJbcazvNfrkc5AT3NyurLYmyqpre3n0hRzqS20vOvpP/nuoZ06egx7VKCnv/rkfr8bufrr5pF0tvGd2SSnD3Tl777TTD1/9ckTAIBv+MxflLD1Yz3tnmPhtojeBFFz9PS8t3Gpn55m2GMGerqayh5QTtSok55m2MPDqfQFeyRKuq0yulg611VPj9Tz1/aoZ8xTz1efv/ivr31RkPyagPKOm5xcdezdhLv/9hPQiaa2rOR0ZU2Olj2W3hnJfVXRge75vcksFJ8FGvvDPKBPH0vesRnPyPic6umX3I8g67OY9imUlyAx/6o553F6AO05LfzslJEKfoQOFz0ATZ53D8npSe+1dGKt87YnwDiNlvVayhTT5CeYTcZecIc9aPIDtufUz+ESal7P2Z9CXt9vG3tRw3uNTlfK4P5i7/icmohprXWSnBIZBbHXZtUvOJVFPzW/6j/4ilVoXULaUjfrXqeGYlH7OqVdZSx+950v/09fe3pbPad4b6p6/t/f/NJ/+7dPBRqumi0d3YIkACB5TZDQ5AlEt8PVVbDmAdlVTxtvEwpeTpOvMpQi04PrfZiFmPagp1M0hYMvF3mv4VfVkrW6gxt4iMZK4nbVT+tp8gp7THovOSanC/ZiBEZ62uS80eSfaBtpdJMDhl/FYNOr4b3m2l9vf+y2v84Ywj5qmGx6jbeBhgHDPCikzKmDJso+izZJuVzvNd7GFStntExk7HlFIqObrqR3dPMvXL2++63RLagXrNuGYlHD2Q905e+986r/uKueUy7vJD+9q56P7qrnc8M4mMXWryI9naa9/OZzKtLTZslp9xxJdXraKTldJz1dfIE7JaehICfsGNONVxKfehrJcp2um55GdButSj2dEkH8xd4M7VWKnnZNLrvr8VL0tE3sraWe1ktOgyPsQZ4zfianUvuGw/SL9irp+ovpFN2csRukSe+toZ5OU8/TL0zy09Pq+bqX/tv/+dS5YQwAgamkrAz2GNNeDHvoi21g2MMyQQKOWX6DXScw7JHxEQx7mOhphj0Y9jAZnPwEhew59aSn5wz22FHS9RTT48Vn0nWzRuwlx+Q06MIemgHrQEf+3juv+o/3P33kdGadkERhJ+r5riPLXz16fFs9f+vcME4OInBxrlJhj6k1o7mwx9hYDHtMDt4c2MMVnq4N7OGehypYMxj2SAkwnmEPSAEEoYmwh/fYy7CHj4BhPCPUCtjDNvaCR9gjS0xXpqf31mr80CvX/d0YhMnkNHiHPXSW2wNd+Xvv2lbPGaOlquf/47qX/dpIPY8cMygppgPDHsXai2EPfe3FsIf18ohWc1r48Qx7WOtphj3ytRfDHgx7zAD2AD/wtDfYY1xM79XTjtp6r1DelstrGXOKJcReqB72ONANJtRz2mga6nk0brDtUJ5jupmretPTaH1h5Wovf/kcXXga7WbBCfYoJaZ7gj286mmrmI6eVkazXScw7JHxEZXAHp5iOsMe+oMz7GE3/wx7tB32mNLTmto6y1KFsq7mnco3eI295cEeX3l88V+/fvB777rqP9z//UQ9Y0ZN6N9717Z6fmJMPf/Nt86Fu+pZILzhgv34+t/68z0jmJ8Tm2p9pZQ+harLTgO3RdR6ObdxsfuI2bVxgRa1RQQ/Y3MbF8NgNt9tEe3f39Sy01BJW8TZt3GBBrZFdJhTg48oreS/h6B+oCv/y4+9Ykc9py636er5LS/7tb+ZyD0LhN/4ocsfO72+/RAh5m0a9baZpvtphj1qBXtAW+Bphj2MjrqCSnkzhj2gwfA0wx7p12mFsAe0BZ5m2MPwKi29Up7/yh6FgdFqTg2+W21hj5F6vm9SPU/6zoGuGFPPx5KaG5nq+dT6V48eDzTmw/wmjAPs0XA9zbCHkfaqO+xhpaergj2gPZXyfMf0PRuuquBp3w/EmDtjTfX0HtgDyq6U57hOOIhh8AtP1xT20Dvl7YA9YJpIbWAbF4MJdKulNhPYI3/sdPU8+U0P9OR/edcrdtTzPdu551/9myfPDeOdgDWuniHzIUJdgE/vnNS1Ul6pbRHRfWenlRHW/oi6V8rzlJyGOWyL6KOyB9QBnkbbddpgRkqFp8kd9piDtohoU3jKVHv5y7vMGJ6uvrJHGQEDuLKH4TyV0salINHgOZHhoHnthfp0UM9Uz1OvGVfPR45f/YLFX3/LpYl63lluBcK/+6HLHzu19tWjJ5I3BmA5u7mJAE8JEmDYw1jBMuxRGBLsFQHDHjp6ulGwR2sq5THska+9GPaYw7aIDHvUTU9XDXsc6AZa6vnHJtXz+Yu//pZLf/X/e3KX3MBR7vnxU+v3HD2+897A4SiL9TTDHtnaq3rYo6SYzrCHtZ5m2MNYT5ca0xn2qIGerh72sD/cWsMeJnoaNby3Qj2NVnNaQz1daVtEY9gD7OFpdL7qc/S0n4e1CQ505e//2Cv+w73fe2K3W8q0s6Sr5+sn1TOAgG31fOT4+LElZezQxxlg2MNWT3NbRDPtxbCHuXO0rVIewx5zAXtwpTyT99vHXhPtVUGlPEPYwzLB0spKeWg1p0axFzLv7HqCp71UEj3Qlb//7leO1HN67B3lp4vVM8JvvG1MPY9902DK+2wuDr0ECTDsobMPaDLsAdwW0T4fCJXAHlCrtoilwh7AbRHTA4zntoilJqchry1ik2AP4LaIlgEDKoE9oG7wdKmwBzQAnnaCPabVc9rYSX46Uc93PnHsniPLrzp/SUs9j1mQr0jIV3IaGPawienQKNgDatcWkWEPw10ntAf2gLa0RSy11S3DHkXai9siMuzRNtgDKqyUVz3sUaCex14zUs+PJ+p58devv/TT/+PodrcUBACZq55Bo5W3p+Q0MOzhQ08z7GGmvRj2MHcOhj3MfYRhDx09zbCHnnytdVtEhj24LWKdYY8DPVv1/NbLPv0/jo7lnkkg/Mbbrnjs1Po9R5azgrruQ4T/5vzvDre2NlZXB5ubXZT7FvfvP3DewuKBXq+PJDbXNzc2z21ubpw9e2oYDgaDcG11IxyqwSCMVLixvjrc3EAARAiCYCsMozhe39gahFuDQRhHFMcEIJQiIYQQQkoJKkYpsCNBSBRSCBEQdlBIRBSCxPZ3ESIQQqIAAoG7BgA7fxdCIKKQIiZCMfZbgEAGSJD8hIiEEIpISEFEQgAIFAIVAAEkg+wMTqNFh1CQJClRCpBEiAJjigBRoUIpJpZqIolCKYWIEgMiAgJE2onLggAAQgGxAJH8VJEEREUAIIVUQCBp91BBxHGslFJEvX4vjiMVR1LKAAIhAopRYIAkAUQcx4AYRkMhAIAQEQQgohDQDToqil/04kuCDp53/qHzX3Dw0MF9MkBQKiLaDOOFhQUpZacrO0JKKZOPRkSMMVIxEREIpRQQBiJQcYxICkIUSESIAESISERKKSkFCLW1tSFlMAzDTrcbhmEYDkIVJddZv9MPw0hgN1JqOFCi0z1x4sSp06efOvrtwfrgueeOnTp5BgnPnVsdDgaLC30hhBCIMpBSBtuG424gJIECjAEIQAolA+qKGHud7ubWxqba7OzvhMFwa7BxqHewR4s9sbi1EWMQDmmdUIAUsYoCBIFKKaUQ41jEKoyi6PTZ1bX1jWPHl9/4hmve/rY3hOeWMdwIN+RwY3N9bW313EoYhnEcI4BQokOy0w0kAkZRIAQgiQ5iIClWQRB0ATCOacdnpUSB3W7Q6QSdTqe70O0t9oWUCKLX6e3ftz/o9UQQ9PYtHXrhBd1eECz1X/DiizuL+2Vn4eFHnnz8G985eWIFYXFjayh60SBcw66SHRQow1AJkAgiioZCjjwZgHDsNpMCCagmIhRtu6dQI6cFGH8LEiignYvikes/6CvXxLBHYXIaGPbIkYQMe+ieVIY95hD2gLZUytt9//6u/P13v/I37/3eE6c2suZUTz2DQPj3P3zFYycT9QyTbVx2g7qugF49e/bcysqxZ3+wtb4RoHzpi1+GIFVMcRxRDKurqysrZ9bWVs6cOT0YDsJhuLq6HkUEhFEcDweb0XCIpBSpra3BVhgqwiiKYlKIiCABQEopBEgppUx0UQcFYiCFkCClIJSIggABhRSwI6ARpRACEAEFIo5kbvIbsS2Vk++NgRQocGI1Q0QEBExEnpBSAKEQieBN3ioARtoccJT/3f1wAaQmEywEAIiEAKBoB2dGovErIAa1E4IVUXKgMYKg5KrD0YcgAiEhgKKYCIBAJb+RpAAFShEIJAKII0AIBEogEFLGcQyEiEKpmBQCAhFICb1eZ3FxMQjkgfMO7tu31Ot29y0t7t+/hIidbgcFBAEKAQjU6Qf7ur39BFJIIlIUAxERJJIdAFREQghAIlIoII7iMA6BQBDFQkGcCColZRBHESkCosEgBqGAcHNzSwgZhgNABOggiuFwEG4NT66fPba8vLE+fO65Yz/4wbHVtY2VlZW1jfVoEKph3Ost9PtLFNPBgwcFYhAIABBSSNnZmcxE3O/ucBAQkJLzSUCkQELQlRtb6/svOPD6a98oegQdGoaDY08vrxw/t7pxrr+0j2IKKIgVKUIBCEBEpBQRIBAlX78TyF6vu7C4cPTJb117zRX7ux01HH1op9MRKICACEgRkiLAKIpAICoFRIBKSIkxUKyUopgUqhiFECIABAlAMcWgBlHYicIgHsqtrWSP0As6g80t2ekGve4BigkIO/LA+QdjUAsHDy7uO+9Nr3/NVZe98umnjz366LeeffZYDCRlIBAopjCOUQilCCESybVESKRwghBKSTgjjS02kwoIt/+OmBJ8GfbYXTOqgj2AK+VpJqeBYQ/t97ekLSLDHpansimwx4Gu/OyPX/2b937viVPre+/fjeenzdVzym4wmdOASOtm17nTp08sH//Ok08Nt4YL3YXF7tJCf5FipeJoGIUrKyunT59eXV09c+Z0FEVK0WAwGA7DOFbhUA2Hg+FgAHEEAJvDUMqOIgJAGQRSSiABIDqdLgAIkchhFEJsSyIpRZAkPsUoRSfGc8ZiW0AjQKL+dnLMyS+JaDwnnYhvHCX7JChKZCAhoEjGENOiYkeVb2sFGp1lgSiIiCgRGpRIaiJESM4rCEAFhMnVuZNtRiIEIhIA48pajdQzImGi+lTyZ7KnAARQkVKICIAQAyAqBUHQARACBSKG0TAKlSKlYjVUAyHEwf2H9h1YOnDgwEte8hIAOu+8Q/v3798cbMZx3Ot3trY2et0g6HS63W6320XEIAgEolJqMBwKIBXHAKBiJYRQSu2czE6nE8eRIkVJtk1EiAgEiuJhrKSUgZThIBqEw2SLoZTqyCAcKCHk0uKh1dW19Y3N9fX15557/sTpkydOnPjB00+fOXP26aefDWQ3jlW32yeFCwsL3V7/4HmH+p0OokSUnaA7GAz6/b6iOJHLKh4luYkojuPxOw/JXBOJpNRM0OnKAE+unLj+h3/oRVe8ZC1a/dZTT/QWOvv373/NW17X7yw8+vA3v3f02y/Yf97J5ZWg2yMgREEUJbuhRJaPvn4QIA727dt37NjTX3/woXe87Q0KsNMNBpsghBAoAxFEsSIiRRRDTIoQRSKriRTGJFBKREVEicwHQFKIIrnloJQCghggUApFGHQ7vS4JAlAgw0hGoeh2iBRIXFk5eeD8Qy+45JKN1bVoMAy6B978xqtfdfXLv/7wY/c/8MDKWhgN4k6/Sxh3gkCpKIqHQiYnSgkRJJ+/mxqi6Qsft/+fCNTkLV8c09FE5HRvFeoAe4BWpbwawx5ToF1zYQ/wDdox7OHt/bVsi1gq7AH1aovIsIeWek7LTwdO6jntGwSa9+3WzpxZOXVmc3VThXGXulsbg7Nnzm5sbHQXuoPh1sq5lZWV1c2NrdXV9TiOh8NhFIXD4SAMo1jJaBgpFRFRICViIESHlAo6HSmFlAEixrFKbr4nSWhEEELiSHMKgTJRjCRwW1yP8sYjPEMIIBjJ6+3k9E4ycldPJ7WwxaQaRiAAEUhUJIQAoHH1nLxg/OrBlCsp+YmibUteIijRwiC25zARGZScbwTAJKGM8XamGgGJQJAABCIEAiFETIqIFCSMCAaik3yiSjQ/UTyMgwBJiCAIlvbt27fQ27d/af++xSTH3O11+/2elLLT6QCooBNE8WBxqdPtLhHRwUMLBBGAIIQwDhFwa3OAChAFUZzoT0QhkGIV7pxJIhoOtxSQlCKGmJQCVMPhcARsYDAMozCKVEwAIqY4jqMwjM+dOXHm5Llz59aefvrZsyvnzpw+c3ZlZXV1LY6jOIpQYKzURRe8DACFkEJIKWQQyG6nKyUKVKObDYALi30AoEgBgFIkZLDtsxOMDYFKcBUUgCQQUKl4GA6vet1Vl1770qPPfvv06qn+/gCBVtbPnfrO44uL+y686kWqM3j28e8fPP/g2toGJrucJA9LBChGIxMhoorjQIhu0PvWU9+94mUXXXT+PqJYBogkO92uigmjOIZYABFARAqgEyRHKRCFBBAKkEghAIJQMSGSRKAoVsmeUiAgqliBwDBWcaQGMOxK2e12RBjEEIfDTaXifQf3nV1ejoaDxQMH11fO7Tt4/vrqyX37z3/tay677LJLvvP9Hzz11PeeX15WcRxTGEZD2QWllBBy702p3Qiyo2XUaH+3vRscBaRkAVBOkOuxAAAgAElEQVS4+/rEK6az09biZzawh95KwrAHaC4aTjsqKi05DXmwhw89zbCHU3Ia6gZ7QFvaIrYV9shWz1MKe0c9P3/3E8uvesHSr7/1sk/99dFRp240VM8AABAUtIXajulrZ1c31zaWFvdFQyWC7pmza8M4wgAUxoPBxrnV9fW1zTii4VApBWE4jKKhokiKII6VEBh0ewDQCTpEKEV3lB2WQghMksRBILf5h1HiWUCCbSRZZCCBCokQhRAygS5wDE1OMtBpDPRO0jQR0OOaGBFBJltqSUKBQEgQDkUA2yDyziUzYkFw6v4T4u4rUSSjAyJKEEQECaGRHEYi5AAUJhwpYZJspp00HyboNdAoMy0ApBwluQligUgUCyGWlpb6/b6U8sILL1xa2r+0tK+7uNDrdbuBFAKEQCAlpRACgiBINiMAEHSkUjFgEMexolAIjGNCVDGFBKgUJbsMAgCKAVQcKxQIhLDNmRBAHEdRFCU5382tUMpOTEoppQiBYHNzKxxEg83BysrZ5eXjTz/97MrKuVMnz6ysrGxubkYRRJHqdnpEiT4OFnoHu90AEBQRICqlhAgCFBJF8gOJGIxmGyWKGEgpBYiyIxERiEjFO5uTRGHvbHVw9F0AiZKkvujApa++9MFvf536+NYfue6FCweCSDzz7LHvLB9fGayfee47F1+8/5X9qx/4mwdfcN4F8SAGgjiZcyFhtKWRpFSn0+l1u2owXFxcOnfuxKNPPHXR298SqvVOtxuqYb+3GA1JiAggVBQrUoBISiilBACSEBSC7HSkTG5WAEAUE0AstndxAUkhKbkLo2IKh4MojAPEECEcdjAQw+FwOBgCqXBzo7/QhTAcrq0H/dOr504vLh1YP3R6cd+hffvPe9NrL7/uDa/61neeefibjz3//PLGpurIzmAwSEB/SjamQISUoM9IlJp+ThQ0jf0z8VlCSLLqY0loruxhr+UY9tBOTkMj2iIy7OGsp6uHPaAtbRHnAvYYqed//t4Tp/PV89VT6vn/fOtln/rrI7udugkFwr9/2xWPnVy/54llzVMfFO8DCABgfXMQxopQYEfGJFY3t9bDDcI4jLe2Nje3NsPhMATqxNHOt+skUEGnEwSys5MqFiIQIkBIhA4JFAAkpUiAiiTfJ4RA2r4RjyK5w40ChZBKoEAMklwgwu7NetrNQO6o52RF332mLKE1d57tS34WKxi9eEwVCABCRYSUMCGJMhtlkSceJSQAACUAEYQUcRwLFAIFESFBrBQRSSkFokqe/ItjQlAxqoj6C/0wDINOQIRKxYgYyIBULEcPL1IURmEYKqWEFIuLiy+84KL9+5cOHTp06NChpaUlKeXi4uLa2lq/3weAoJsQMUKIUS5fKSVGl5BKbDgMpRRKxXEcYyAjIohiIYAStgUASCVQjpQiCGS339na2hJCDONQKRBCbG5u9rr9MIz6vY4Qohf0V1fXNrcGm5uDZ599/uTJk9/+7neef+YHa+dWB8NhGEZEIIQMZAcAut3FbkcGQYcIpOwIlIhy52QKCQQkBAGI7UStEkJKAVKM5jbhDYQQSZQZxwYSNxifcSISoOIRAI0AgIqCjhA9McQQlFjs9heD/qLsn4CV/b2DBy+46AfHvr985tRVF1x60aUv2jq7RUpJlGNJiJ3JR4S4E3S2hsNurxvI3g+eX17dGvYIFvctnd0KQWDQ7YihIKKYQCKGSlEUB1IqpSSCAoFEURgjogRAQEHJFmvkxiqKJQYKAcTo2MME3SGQgoAilKHYHAKAUKDCCIiiMIKNjaVEp8dRPBxGW2uba4tBr/eSSw699MXv+P4zyw9945tPHvnOvv0HYqWGUdjtdRBxEG7KQEQq7va6aqhGOXZKPlwQQZw4Eo6lmXdOyOjkj65cixuOwLBHVnK6CtgD/FTKY9jDTk8z7GGsvSqAPcAJnmbYQ39wZ9jjQFd+9ieu/s1/3pN7RgP1nJhA+r9++MrHTq3d/cTydL4BDQR0+qFvbA2HESkQkaI4jqKtrWG8FalBHIcqiikWMHqyTwCgECillBKFRFAog0CIJA+LiBJBJmAGgUoeRNumm2E7YSwCKRFRIEoQo+fAEFCKEcQBo9TtDiq9rbETkbxzL1+Mwxc7ePRYOnn0tyTFuQ10bPtdkp9DSvKjCdc8/tDVLs6BCABJhQ1EAcmzdQRSBCMMF0AISQRSBgQQgFSoVBR3g24cxoCIhAIAFXU7HaXCpYWlTjdY2rf/0HkHDx06uLS01Ol0egtdGUCcEMaB7HY7cRRfcOEhAOh2OxENiABIAURERBQoFSfPMRKpncs6DEMUKAIZxXGSslUxAQJKjOIIEYAg6MgoDJWKV9c3ur2uGkTJN9oahFFIZ8+cGA4GK2fOHnv+2InjJ9fXN48tn1xZWTu7sqoIgECCCqTsyoWlfqfX6ysFACBkAAlNIWQUqZEDEGzvQ2jnRCIlGXRCQCkRQKnt047bug0QSe2Bbol2BPTOMo4AhKAQZPIoYEj9fn99a3MB+8d+cOziK8/vyd5LLnjRgfMv7p63FIeD58KNM2urb37bdf/w138PQ6UUKFAok0IiJFHGY9cbEPT7iwtLS6urZ575wbFXvPTi1Y0N2QlkJ8KQgo6kQXJNSAGoiEKlkBRERKNNQEK2Y7JpVEqNtgXJLQCMkwcYFY6e34tIxbGiEBBBAcYRSBQUx51ICCmFkCKmzXNrKox7g1CF8XDz3NKBpaDTjcOt/tILrrz8kksuvuiVVz770MPfOHnydFd2KCZCJTEgioEoGoaCxA6jQkRJeQ0UOO74tOdeq68EiY2acIA93PNQBWtGA2AP8FMpj2EPu0lIKQ9fPewBmm0Nnd7PsIfdDmJGsIdt7IUqYY8D3eBzP3H1/71HPY/PqbZ6hgn1PLVjy27joluF4+zZ9a2trThWcaxUDFvhEFARqjCMAwgC0RWjEnMiCLo7CkYIkEGCY2ynigFHAhokiASuIBSUaO5k8d5+LnBUBoNglFwkAAEoUSSJaUqUyY5gIhgrwYHjAPTevyTJPNzW3ghSJHfox71rdIMbCGhbZU8rthHRsc0PEIFSo4cLg46MowgRE2E9rpBiFQaiE8eRDBAD0e12e0Fn3759S0tLL7zghfsPLZ1//vkAFAQBkUpq/xHEIhBBJ0DEhYV+pxuoKFZKRVGkVLy+fq67IJJn/EgllIhCEIpUUtREKYopHqX5QUXbD9uBAkAxjEOIIVaRlHIwGERRtLTQl0G3I9TWYDAcDpefP37m1On19Y377//amTNnjj33/Nba+vraRq/bX+gvLSwudToL+xcPdXu9TqcbDTdVFAkhg6DT6XSIKBHycSJHiYQQiUcmeffkyUkEVDs7MCAhBZJKiu4h/v/svdmTJNl13nmWe909IjIys5au6g3d6I0AukESJEhABAmSkpk41MikB5npgWbU2DyD8w+M9CQMyb9gxHmblxkj9SCzGZPN0ESabGZMIkEaSGyNXoFeqmvLWnLPjMX93nO+ebgekVlVvVRXVTe6gayHNuuqCI+I69fdv3vu73yf4BhMcBzFLmf0tg62MuDkABEYLkwgAQXVaTezzob1kAiXr1z+pc//wuHB5Nyps+sUdrrDzz/xzOVLb9w83Hr2qefOPXZ+40eXtT/ry61XQI72NMqMDdVgOEyvv/H25556wrpZDEGUJbJWWjf1fOZWqA13cxNa0PJlB4XIhZaecu4gKf4txOYQQeHoVfr+VEY2A5FRCtlFJHusELSrQnL1DEytTWmeyZysmk12Q12dOmtEOjmc1s3ql7/0/DNPP/mDH/7wrTffubpxrR40BnJAYtW2bROjO5bUU7/CESZz4Xe5u91/Pe7jhT3oJ+WU95HCHvQphqdPYI/3114fA+xBPy3w9Ans8VHp6U8g7LFQz2/fqp5v+dRSn+7V88sfSj3fVb2BFlHeHzxOe7uHbTfPOfcahUklqgQJIUos6pkIIWrpJBMR5iAsyqUiTbR0UyYmsIqgByusUByLLXhhlsDH7S+YWRhglJJd77YBOvLroFvhindVzFgUz46c7YgZvaVt+f6LcXCCFKiDFr2Lt4i2xZH52H3TnYSVWQgMUJdyKWw7OIgCZIYQtGnqEKhpBmtrq6PRytkzZwZNMxgOqxhFhANrVABBRVWqGEWLULPsVtRba12atu4uImamylUdcs7CQVggy9uxgSzl8ot7SsQKq1x82QAzJxF3gMiBNJu1bTedTH60feHCO5c2NzcvXrzYzdP+/l6a5+lkmrucUwqqEfXZ9dWqqqpQDUajuh5AhFTcLWgMgyGArusYBaCAw1kKJ8MiAivO0MpEQJnKUJYjWQWoqKoA7ljIZubeuKIf/tLV57zAOY7TNcWD2YRQyvsgyymIXL907ZHTj27sbeyn6ctvv/bzTz5/MD2IVI9jiOO1lcFwInj76jvDtSEr5ZwkqC9uNXB3BrmX1YuIWNc1TdN1s62dves3tx85ewbtXKMMuM6WgwWfEXMgBiMVS5PiRggwUSYlIi6EBJjcYe7kCKq0cIzxfjuD3J0X2xzkTgCDjRwCns2yuyrFEEPgeti658mBPnT+nM98+/rWdGr1cExIe3s+HK786peff+H55773/Zfeevud/cNpziakdWg8Wxnr4h/ii1lOws63PQ6Oeg0fpD75KYWnH7T76buDdh++7vWh9fSDjkW8P9jjwerpE9jj7sf3riO0TmCPDzqnD0hP3xfsQbfvDX6yYY/3UM+3vK68pqjn/32pnn/ts//DX96qnuUD1fP7fZtwa1njPX/HfNoSU9BYOtJEVFgZHGO9VM/EzuwiUuALplCcmYnBjNuMmnuTZQFzsd0oAprhLEJSvo30aAOIlESLDwIziSwsBNiAILJU58vi2Z0yGgtdtXgNiosz944NvoSamckWiDMzSNjhvWvGwje6pJFI8WleANkAFTWooggSQqhjNRg0p0+dWllZWR2v1k29MhoOVmJVRWIIC9yJoEFjDCLKKl4M9QAid7PsBoMwhxC6lIWZhTMQVXPOqpotiTBT7EeEBOSp64hJhAFzIsvWdV0VI6ioN08pTyaTvYPDa5s3L1++sr29t7m1feXyxtUr19t516VUEJrxeMzg1dHKoBqdP3/GkwVVS1mzA245B1XrUkfUrAyIEaJkl5QSi2gIrMwils3NAGJRMxARnJgLMs69OgaRF++5Mrv4mI2yEDMI5M7k5V7BC2AYTIUBEeElidtj0L2YdsAzqBINwpffuPTzv/7lnWr30A9++Nar66vrj4/ODbQ+nB5ywy88/7lvv/idzd3NR8YPOVxDnLetxF6pKzEMlnPXtalLlp2YQ6zrwWg6OXz19R8/+fhj027GkRlU1zFlC1XVtQazSqS3ky7z1gwQKgbfSszCIIfDAYKKZrgAxec7Z2d4v/1CJEwZJZFHzPO09XnuZHoo7oMqRg1xcDiYHa6vn7t64Xqoq1MPncu2X9fx2sbWaHXr1KkzLJWG4a9/7ctf+dUv39za/fbffffylY15O62rQCwG70ooj7ARck/29/fYZZDK0XOKH8iT8YN25u8T9qCTWMQHoKc/0ljEeyEkHmAs4gns8SCKy58G2OOj2M2iE9jjQ56ne4Q9evX8rYV6frePv0M9X/vCmdG//rXP/sGt6llL7XnzmHr+kIMV3vPM3Po7tPhlqLAw+mZA5V7NspTaIcnCTI5FtIDLRlARBimVvEA5snoovLQIAVrMyADuBXpp5SvRgQxAJS6MIFDgaQAswuizTIpslyXYLLxEYt2dACUlEEmvqLjnHFiZk884KIsQxNzJKYpUdWVmTjAHgZUlhCgSiCh1rahYyl3yEAIJaeAQQs55dW08HI7W19dX1kaPPvLI2tp6zl1d14XlMEtVFXTozEag2Pv6KUCsgYgcRgS3fvTLd+7XHK7iUJXcJRYkMyu2vkLuDNEQQtvO27ZjARyenZlDrJO5O43Gp27euHnj5tbO9u6lS1cuXLiwvb1z5erGtZs321nnRkWM1tWgaupRHIQQYulLVK2rQYiBgLqOwlxFQbbUdaG4oZEbWcpJYwzCUQKLppzAcHMGw8Dg3g3DydlJ2GEs7KDSUcpEMGcWZgh5mVHumZkBR1m69PYpjKMbBKjwGYCTLU21QcQkEHa4gImEnDoCHLQ7u/TiG1/86he/8+Pvb+5s3Xxi68knP7PfTvbSnkiYpelk/+Cxh5+MpvN524gSCSS07XQ8rGeHE3PJOZt7dneiEMJkMlWtQhxd29p549LFh8+uVaGCITINg7Z16uyAiRkhm6moM8FN+u0PB4iNSAjLpV0Bj0XdiUTArBLcswQ1S0xI2YXYRbTsyZQNBabOck7W1LW6TVMGBdU4Go8P9nZi10xibLsuUkhxRtqxtm6pGaycOV39y3/xO9/59vd+/NbbN7d2pvNOQxW1DjFM5xMRMDxGgVHuUl03XcpgESkrUi+XWtnfeHBPxp94cZp+WmCPnxqnvBPY4/211wns8TMYi/gzB3us1req53d763uo56f+4C9f2+/yUe2Z+d/+xjMvHVPP93AZhbtcB1RVxSKFnSDtzeMKIarSuyv3X6p3al5k/jGVeLuw4KDRQxzkSwZj0bS0NG8m6c/Ssk2wt4JeWmktkgaPyOk+vWQ5HXtrLSamPnGtNzMr76ZFhAWIYqyym2dTkcJnw316OK2rSlVKjxecU2dC7g5VIcd4vBY0NE29Mh6dOrW6ujpummZ9fb14WseBEpFbqodVCKxBRSvhAZEbZ+6tnksRHMxknrwv8RyNfTZjLjZjhGwOJyvkQjEUCSzUtR3IDZm5K3kqwpo9Hx5Oc2fXb9y8dmPr8HB24cKFmzdvXrm8cXAwMbecLJnVVVNxMxqPibipmlBV2a0EJ4YQVQRwgptbzsSKGKSsl5ygriUhhikwseWM4rsnSgtqnI7OgfTZMAsSoGctuF+qlTPaQ89CVJo60b+wZIMv2wTpGK2xdIO4vYWQKCMzC4NL96cDqiHNu7dfe7Ma109/9okbg8Fbb70xz5ODw/0upS7l/f2D8Xjt6Uc/+53/+u3IgZ1iqOdtW1fNwcFhpZqydSm3bU5mxEpEIQQHDYajyd7e91784T/5x7/dTqeVBhdUQYeDYULOreVpkhhLK6OwAG7kbk4kKlISDh0o/tasUjMTa589yd4vabk3kiaAoHDxvs7rYHZHMiPqxIRTjuFQgzpZCMEJs+nUnPI8He4eVE2dadLlzrwD5CDNf/7nn/vc5566ubX36utvXLx8bTJN7bRtqjpZV2vwZOTU1MO2ayVIXycn6jdp3On4xs7dPTw/VXr60wt70E/KKe8jhT1OYhE/SHs9mK/7vtrr43fK43s6px8IBpzEIt6znv5YnfLGdfiff+fzf7RQz+968LtWz/TN33j6pc3Df//qtfe743/QSQt3eQKapinah4WxyCIRkIioaGGcAfCyq4/7BD3mYudcDDjYiVh6e4yFUR0TUHQwL5LelmHdx9oBS5Q2A5BSt16OhQgAFYHbontx0djXly2JCKRO7qQCB0r1m2KR4Spls5oAWNm8jhVXPJ93SJlFpt2sjs14ZTXGWNf12vrqeDw6//D51bXxYFBr6GMSicjMQgiiog1CCCIDACKUc3J0TsQkyo07LKfF/cBFBOTCUiT0oqq+iKUDisGxipi5Z+ScQwhdl1Jnw+FQRUA0mRzs7Owc7O5dvXp1a2v7tVdem8+7ra3tne29tk3D4TBZHg3Hj557ZDKdZ8t1rPp6Z4m+I3EglBIpDLAC3Cr3dt2LpktmFmUi7ds9e17WHGQgQeWLrk5yOPpQc156bvRx5bfCNuhT+tjBDLntwcm3mmwc2RdS+eaLubIQ1MdpdfQqnJkoxrh/MFlZGb784g9/5eyvPHRqfd61Fy9cnHdziaFLFqv67Pr56W577cI1cSGHWxImTx6lyalLybsuZfdFJyqpKrvXVXUo8dLGtY3rm08+fNan83pYmc016HAwaCnZPBVkRZgdXjbamTmDzK3Pfy/XAMgBQz8KzGXWgwDtN2jg7gVcgaH39+Oejl50siKn7EBqUzubObOIsoYgaikNxivJ8kjE3ZhDHMvO5rXReO0zjz702Scfu7yx9dprP7q5tfvOxSsxVshgiMHa1kKIhpYYJVeRIHeeynt7eH5ssAd9OpzyTmCPT4pTHt+r9LtHPX3ilHeXxekPc9f4MKDtJzoW8QHAHvSpdMq7s/Z858HLa47U8yvH1HOblx8vTN/8jWde2pws1DPdc4xLuB1hfI+fEmMkIi9vW4RplwSyoKE3EeZbuvqW1ry68MFiESWCMAs7UVgiy8dMfKW3Wjh+/fsiI3Bxxpnc8/HiNPqS2NKZmZfymyAwJyYOC10OBosXAoSEQJZBxHAIS5RKwNaZqq6PV6uqGgwHp06frmN9+szp9dOnB4PG3QbDhhikpW5osQohhGJ9XWhvCshm825eVTG7kYCcHCZMKRmzMKkwSiQ1sZNlIyISoGd5ARdyIneHGXLOBfZwJzjt7R1Yps3Nne2tnStXNrb3dq9tbOxsbc3m027etvNORZk4SHzk7GMa+jh0Jyai9XFdlKV7DqrklHMuPE2ybObEIQtsuQHsgMAMZiBAlIuZhnLQ0sEH7/NNpIz+Arcpgk7YQRAWWL9G6M8mbqmZcIkkX7T9LX0gwLeWnGnx5X2xXFqQ6MunaslpZFn+RZlph4eHo9Go61IV43f/v79/5rlnzj/+8BPrnzloZxLDbN6tnzpNU/rWf/1bbxEgo8FgnhM8OyibwTVZl8xLPdvdGGCHshhSDI2HlR+/9c6j586IMjOHSitUJOJ5Ug+b6eEhmK38dqdiUAcqkZX9iFgyYQkGUwpE7qYML2MMyu5cViTurFpGoHDkhQJ3AswF5M7tvGMmmBNxY951qRkMAlGMUZmSG5GHumLRPJsNBsOD7RuzGIej8enV+h/95lens+7V19958YevHh5MExBDcGQgMzGxu2cidqDf2rkr8XVXBZKPujhNn45YxBPY40OtxT6tsAe9Hzx9Ant8GD19Ans86HvvJwf2WK3Dv/vHX/jjb711R9fg0WFKffp29fy1hXpeHO3d1PMHD9d7ndNwl6cvhIDCKC8q0MwsR3YIUh7kSwajd6MTIS/BKAsBxORMKLzysZ6/457KvMAzFrHYt/cFct+Dhd7ebml+p8GBIqtC4QC8FM2jhuDu5fuXbkbLSbj33Q0xVFVsBs362up4dXU4aFZXx+PxeDBommZQ1XEBEkjBr0NUYtbIouyeQe7ugGfvmNSzq6pNmdiVY5qbBjEzIhap4ATKboB7DCrCOeclhJB7kKMvbya4meeUptPpzZub29s7m5ubGxvXr1y+tr+zd3Aw3d8/AEhYnTnGWMdQx9hUo/WVM+SIGlVDIS1YOOUkQc3dAUPRXlp8ousqlKjmykIZ245yJiydzATk7mbOJBRKDDUByOwMEBzupTqtbKIUmJQ5O5KDF02aCx1Ix300ilEbFfEsZVaVXrviOSF90+DtgMYyAM9vXXHdYtRtZiIiwmaZhDXwfD6vqgpzH/Dwne9fuvCDS8Px6LEnn9AAGF7+zst1rNMknT119vFz5595+qm3L74zWlv91t9828w6MwOzVoARU2kABUxFo2g9GDvR2xc3fuGF6flTK952WktwlRABB8xRd21HVurJ0puO9ytAoPePUyaGAdkgDDlmQSKC4uxNUNFCyQCw/jJhEAIJSnOsU26zueXk5mxGEz4Yrax009mwGUwO9rWKehCrwUCDagiTGFfG4zRnS9NQ1e18d7x66iu/8oUvf/kXr1y5/v0f/PCdy5cmk7mIEMXAjXl2goixIGjIeXk93r32OoE9TmCPE9jjwxSn6QT2uOvi9gnscd96+hMCe6zW4d/9zrup52NDWWrPpxfq+c9eufaFM6P/8WtPfeMvX9tv8/LgwvTNrz/z0ubk379yh3q+p1jEgLs8fZBeJzMR9SpUj3nDLrMGb/eSY5ICLHMPzJaXLAHo3rX3mN9c2X9Hz3X4kTHZwpuWuXebLm9v23Y4HOac4S4aVKXgzQBCCOV26o7UeQwxqrapDVFHK+Mq6up4/NDZsyvr4+FodPr0elVVIWqMEe4hBGaEEMrFqEJVHR0AU85Zg5pZNhQbvkUQjLh7CIGIo7A7WTZRRnZyuLvBNDArhyq4U9ultm2J2FMWkRhqjTEod206OJhcv37z8uWrF96+ePnylb29vWvXr+/u7eYu1VWTs8UYg4aglYioKkQrDTGqioRQCYtGUQ4hhEq0ZPiFwEZQsLlzNiKWINkzi/bp40QxBrFkZg1L9gyAIHBn0oxMDtaCWnDyMi/dUiZ4mQzmMpBALKGEChKIkEFggqHIwf7+Bgh4yUnL4s9CQMPdj5ZPPQSC2yyfyzaI8y2Sul+/gZy8zMzeoYWp67qu606dOjX3VrKMh6PZfD7bb1/7/muDwWA4XDk9XF07tf6lL/7C+ng0qFQEj/EjK6urn7n6+Ouv/3h/euDgnHP/ZQjCoiyejZljqOc8T5kuXb127sznIZmEYx1n01xVVdtKMxg4kLuETMzMQdxMWOEOh4g6cskJYoDMc84SpHfJZioGfnAXklv1zWLLwsUDLVGoLmUQOZJqOxUWkdyltq5tNMru49VxNRooYZZTPRikIAo3Fp1NRmsrnIJZOxy3o9Wzzz73yMOPnnrr7Xde/OHLF96+QqgElSi33SGoYyEjsT4L9N3qXny/guijgT3opyUW8QT2OIE9HoSePoE97v7L/TTDHvSJikV8T/V8W336d76wUM9X/+yO2jMW6vnfvpd6vsd7L4W7PH2ld6xvcFvmci9V8vHE7N5lefFfXjSOEXqTjGVeHzG8l8VLGb34uCN9IKKLzXoloIR7A+7e+9DFEHPKIcRi/gsvjEfJq8ieLYQQQji1drpp6uFoNBjWp5Aqmf4AACAASURBVE6trqwMxyvD4WAwGDYU2AkiEoJWdWWWq6rpP12FmUrWYkIHgmWXoMk6eEnLEyKY2VLrmxlAygCDFe4uosQuSgDlnHJKRAIWOGuocrZscrhzuLt79crVS9dubFy8eKmdp42NGzdubM7n2Z3m8/louCI6qKshM6+sVASoiDAVAU0sqrr0QS6gCwurCgspCwmbk+dsbkDfl9ijEoscxqI0RajkragLCAw1K/7RofjrAa5RHdZ1HQgGs5yFSIhNFdN5XVV1XaswACUygImF3e/Y6z/m972IpHEv3g7HHk1YtoTSsSl321OyD2M/1ktapvNgMMg5p5TMPcYYNO5s7549c/aJJ54cjIYggltd1c889fT1a9cfOf/wf/zz//uXv/KL89nkYHZw/frG7v7+2qnT1zdvTNqZCykpEc3n8xB10UrHROTmwjpeWU1p+vaFyz/3zFOjqPVo2B7O65rNua4bQlvXtRBn5NSlkmMP996Hr1AnIFk0icI5ZxNFWbGKF19mWQDlx8cEZdDcmYiKk4u5E5OGMJu3ybIwi0qqa3bMu9Zyrmfz+eGEhK3tqjpSzhwaYlie14MBLLFQiDI53D770MNf+sXPPfXk46+88uZ3v/v6zc1dcxuOhl02QirXzrsub+6pHkgfC+xBn6hYxI8U9qBPRyzixw97POBYxBPY456u0xPY496K0/TRwB70yXHKez/1TO+mnl9aquen/+AvX+3JjV498ze//szLm5M/u0M9308sYrjLN/aF2KKGl0lst1aO6ViyCR9FCR6/zy5eyVysZEUKi3xL0ZqZ3bOIikjO7g5mKc7BpTGxNP4VVR1jFJGUkrBkK5bEFGOIsRoOGyJ6+Px5VT1z+uyZU2fX1teapg6VxEoAq6rolpgpNhUHiTFmy0wCKLF3KYlIzglwh4tQCS7ph4k5BIXD3ZbRHgCZeal4Jm/LcHY5uUM4pJRUNYTgFKu6vnz5yubmzsbVaxtXr126cPnG1RvT6fTm1s29/R1zJ+KmGg1X1ppmpWvz6VOrRJxzckczqHPKIUhxQQOciN0zQhAOxSS7xJ+D3GAqSiqlkw5WxFof7r0QnYu+TyZiVlEpiTUFhwGbWdt1KsHMS2wjEYrf97LjzdwLvxwikpmkLFUQEUaPeywnAI6JvuV1Xdj33t27L3nd4qpSntPvKtGOlmrLaxMAUUo5hDAcjg4PD7qui3U1n8+bejidzsLj4R/8w682Tb2zs9vO2zpWoQpXb1489dAKa/67v/tW13UXr1wU4f39fWI9OJgZiIWmh9O6rmOMJcWlfHKP7wPkVFfDG5ubF9658ssvfM7mh7EKIpjPrWlqeAHHZW7znBLIS2ussJYtHV/4sJT0+BK/6SBhcsDcSyqRw4/rIaCQJDDPJKEfAieHC4uD512nHamKqljKcBRqKHVdbhtinh0erqwMu2kXmhaE3M58NZO5MF+fTh5+9LHp4aZ5HNTD3/6tr60M17/97R9sXL/RzltWYQ/CBOH3EtAPWk+fwB73q6c/vbAHncDTd1mcpk8u7PG+2uvjhz1+amIRf9pgj9U6/MnvfOGPv/XWK3cmdd+mngd3qOe/uFU9C33z68+8vHl4TD0/mFjEcJf7B6qKxaMdx0rNCzCDQbSsf0rvZXskoG+pHS43e5e4hjurlhcUQywVIYJ7abjSxfcQZoaT9TYLTERdm4u+F9bTp9fqOo7H45XVldFoZX19dTgcDofDELSqoqrEoMySkasmBI2AM2LxmHC33M3NnbUkcvvCUY9iVbmbWYZ5kKAaUpeY2CiX2jlgpYuxlAbNvEtulAEKQbNz11nbTm7e3Oy67sLbFy+8c7nturfevrCzvTuZTNp5x05Kyg4WXl87F0IEwCwgVpXhqC6SMg4aIvKUYx3Ie7O+8qHFSDvnDChRIoIDMaow5T7G0EXEwAbOBjMnIhaUtQGxLArPBX+hKKFvSgMgWofoQNu2/ek0I7cYQkpJWVml8BIOmidTJxBxKLC4MKzkCTILCqJbQO/i7EEFiC9StBSk1ZEJQoWXZj6OON85vQvFsdwIcXjxuSgfN5/P3Y0ZZinGaGaPPvro1cuXr126/NqPXq/qqm4GRHjrrbcnh4evv/F6O5lffOedelC3lpxIWaeTubKmrktdV8WYUyLm3JmGBYLPwsLB3YibajDV6rUfvf34+YdOr9TEJCJNXZPDogsxovMQwkjzVBaBIJCwk1mBzYkzgQhKSqQMhhPIiUhLk6aj1PsXPDmI4eQMJk+9SGX10pRrBiDDNJMwhRhSSjEEM59P56paUmsO6kpCaAZNCKEaNIc7B8PV8WBtunr69PaNG1Vdj9cfmrYdk//SLz23Mm7+7u+/e/HilZRDm1pIBi0TIj9k0fYE9rh/Pc33/VD+lMAei2OfwB4fUk+fwB53//5PayziTxXssVoV9fzmK5vT9zqn76meb6890ze//uzLNxfq+YHGIh6L8n7f+6iI9PwGH8M1FoKmB5qP/z0tA7S5ELB97HXpJkTBoL2EvbFw6bFbvqsEdauqUbHoEmZiUhBKcbSq6sFgsLo6Hq+Om7o+c+bMysrK+qlxiBJCECFWDaqsFCotpsIiIHh2i6oGTw5VztnZnTNRYUh69FaCsBdJAurmrbupqopaMutMRN1gMLBlyyASYTcHkLO1bbd/cLhxc2djY2Nna2fj2rWLF69ub+9sb+8ScZcyMoGogCXCWlVDZa00aO89IV3Xlm5MjSHnBAKJODwnY+YgwdxVxAwMZogbAS4EEmH2nA2gJN52rqHVoMJsBlXNKRe8uHh6qLKbiRKLozg2qIYQCRBh6S3UpLimsHCI0eE5JyVxVQeaGLN56mw2ncHdHVnA5p481EFLposQszhKKuJR6DozCZEyKfeLrr7FkL1o37I4c1qSEstlmNz63IMXm7eFpyGWweBEh4eHVRWqqspuOZsw7+7uqut//r/+c0op5dx51hAdKWfToEKoYnSHkLrBDNZ527asgUmypd7GRbjk3ZTZCmYhiEgV62E9vrF589XX3/ytX/tlYM79qoDruiJAiDpmIY6iXdelzpiEyECkQcAFDHFmZWUCaTHRhoDYC+Ji7owAWaTQE5OUqE33pck2zEHi5nA3Kd9S2MxyzrP5XEhiqIqDR4wqIlWlMWrVDFZGq+3BPM1yO01723unzp0djEZuSsIhUJsOH/vMyvmHf/vttzb+9m++f3XjJoeQ0eL+CiR0AnvcnZ6+nw3Hu4KnT2CPu9lj/gQXp+ljjEU8gT3uadF7Anu835/VOvzJf/P8H3/rzVc2J3ccrZ+9pT5d1PP/9tLVP3vl2vPvpZ5/85h6pgccixjee8Bv/daLhkFe1ryUe9HCEopr18JYQ0TgLiXAhIQZoFy8Y5m51CyFxbhoqg6Zg8aolbKalRQ9CyG0bacqolLySuq6Hg6Hp8+sj1dXz5071wyqpqnqugpRiFBVUUQ4RHITEY0BC4c47jPf2F3cyb2X+zlZ71RN4pQ0BJAly9k6Bntydx+MhiEEOFu22WQC5pyzxlgkE8xJqnmLmzc3t7e29vf3/+qv/3retVeubmxt7e1t79SxSvPODc1oxRGMRGJTV15KiUSkLABCCd7rOQdo0FLohzkLZwc7mCAkTGIgACnlkmJDbMpCAIQNLlZisDNYIM6ubh0T24KE6T3n3JwNriimck4kiSCOnOAa2FlYtbABoho1gIkqTZajixqRe8njCxoEhEE9b1t2Zzc3Y2FyFwAONgqkwixRupwMEOGmUoVXTJUG1QCgs+xQh1i2ICTUh3cTFxVdMuF5QQr0Da1G3vMhtOBDuM94FykwPInUImCQavHYBgU5mM97c2UJcDCFIHIkwpnczVNuszmzMTGcJBC5eyL3Y12tzmB2cQoiorAYNGi8dPXa/uHsVB1TnlaDpsuVd1lqSsd8HplZKOfshUYvPjZdTqwCkTanqEJw8SCiTEoOUrhDhA3EVGKMIATmwMzZi/dgSWWUbAAxWPuRLP9Q2haJLTlEmM0IpGxcwl06odmAaDo5NPJxWJvu7ee2S55H43GsONbDqh4OBoNnnv2Miv6X//I3m3u7lAMcLPcFKXxK9PQJ7HHvWu4E9vj49fRHGot4Anvct57++GEP+iTHIt6unt+tlvFe6vkbt6pnvVM9399QHv+Hf/bs2Td3ZuFujytcQNWFbwJh4bZcggVvvbUsg+iW5s3kDhKCQ1lFlFhUtBhgqSqcYJ7cmKSpm2alAfl49eHhaLi6Om4G9dqp1eFwUFVxvDrW2PtFxBg0lDY+UmUWFQlmyd1FirCyYsdRgkKktxSmElYhReODzTIzd6ljZRBiFcyMAyNhMpsA8FwCAMXMWeP23sHewcH1a9evbVy/ubV76fL1jY3rk4OD/f396XR2OGurahBDYB3MU67rYRBlpii6yJfh4tpbyoKqyrc8vQB4T9YuTNkWhmfkJYRDuHhaO0p1H9q/nEFFHcEJks0kk4BZ3Z1Zi1caiAheqs5FjRGxCqn04SFF71KgoKISAqtKFGWIlqq8ODxbTl3hsDvJUZOCZ11rAskkIkGCSnRj9g6MGAKBKg4kxGQ1YTyIq4NYiTJxa3l/jnnK8EgsXkrPxMUCmUn7gVlg08fc8EDHTFqWNek+wp2IgVxQepSGTlncDPvKtRxdNP2Ae/Hsy1bqtWZeXP/cqIx572MNLKY6FtswxIyqqqpqcDidXbu5tfaZR+qmTtliXYE4LYzPqU+0B5OoIqfOzckBQhVCdoN5jBGWKSzCYhgAlBTFkQMsKKkzWBDjrBrN3R1SElWwpMuPPy25eLijPyaZFzTeNQq6pDonIYOTsDOGltp23sFiCAfbu6GZw6UeJObwuc8/aWhf/OHr+3uTra3tLue729C6Xz3NDzRK4EN6Xn2Qnj6BPe6yOP1xwB70YJzyfnKwxwcv0U5gj3vT0z+7sAfdFzz9UcIeax+gno8Udq+ef3j1z17ZeP7s6F9/7elv/MWrt2cN/uazLx1Tzw9iKPu//b3nH/79Fx6hYmN3N4deghm8ADjcj6WVcGnwcio770UbEBwuvchm5ShgYtEqlujvbE6ZKANCIlJX1Wg0WF1dXV9dW1kd10312OOPhaCj0bBuKg2B2N09NpHYB8Mh3M3cnZjI3L3f7E+lz68Y65aYkh428VzatvpljFNfL1duUydBnT2nTESH05SzCcloNHKCOdpuPp/PLrx96Z13Lu3vH/z4jTc3rl+/cuXyZDKZz1qSUGiEldFYpT69us6irbUAxuN1wAROlgJTKbBnDuVeJSwFSlnospLuTQ7vk8yPBDSIqdSey/+LKAFcuvywWLj0iTLFroEygZ3hVuq2RVQVardPGSydhljWh45i+xCIrI/gVtFIqqwhRAkqIjByt24+B2BmgVNgZQPMJ5YlaKxrrWvVygwSAgFMCCQKcacQeKUK59eGp1e0EgqCg45oJwGZTDqTkpIN5lIb7+/rR56LzkyAlSuFjvpTjxymy4xdwvchBM8wsyO7jx6wPha1QoV7ICbKOaeck2V39z4KvqwDvT8+jh4Pi+h4cyd3r6tm0IwOJu1b71x87olH43CQZ3NxMpGSJaSAujORMJtYTlmEcpfcnQA3YyJRsWR1XROhXFYGY+YEEyIQApUGxGPBQ8XLbjFJQH26YRk+OeZYeQy2QllxOdxAbLPBYFjOaU55Np0Nx6PUtsLSTmY72MrreTA2DdW8nTaDUYj89NOPPPzQ2e999yVYu7Fx/e42tD7RsMf9wtOfGNjj/utQH/Ak+RTAHvRgnPJ+crAHvUvSJn0aYY9lce2jKE7Tg3C6u6/3/2zAHvTuAM99rEdxu3r+o4V65g+hnp/5xl+8chu58T99/bmXbq09P4iNQSLCUj1vz1O4y0ML3QI3lyAILiYEzMevs95zt9gpCBuykAipSoRT7/FLpjGuDFZjjKdOrY9WmlOn1obDZrw6bAbVaDQcrqyEqKXoWlUVUeFoAzNEiUKY56lnsIioWu7ToYUcWAQ2MmkQMhCRmRFBKVPvbQdH708NoE0dibSpA1OXM6t0GZPJbHdnf/Pm9o3Nm1euXn3rzbfbtrtxfXN396DrrO0SsYTAGoZrp9YJxDACiUgMIzdx46E2EErzjpSDchUjWWL1yMSk1EfZeckwJyLv8zIWfmZERGRlIUBHbhUF8xBiKqF0iypiWc3o4uz4ol678EZwM+dl4npP2rDn/nMXnYgKElgGkWoygQEBEA1sIHZVZ6iyUKXgKCowdzdNyi2bWyaz5JaNiVViCLUZqMvmnSiphhiUEyu3w0jjAR45E9eGUte8vd+5d45OM3W5XwGAlnJeen8OLG8omdgLfnI0tW91NV/WpEvhWVkycylFH93NvTfX835yurvjmIDOBnMH2OB0LGO83DB5mU9OpNK7K5q7aAXS6ze3t/YPwqmVOKhza8hWVZXnjEXAZiZWzqKsUSyq9Q7T3qVOVOBqBiJShSgVuMkdBCEmIXOwF3W8GBXrMkSJyIlvcfRDb2JCLN73FNCikl22RFiImLlNrU89pi5WVcxRt7gaNDDU0ITW6m7OkxBDaKoQeG+/HTYrZ8+c+aUvfb6uJAq+c5f3ovsrqn6cevrTC3vQpzgW8QT2uPviNH0qYA/6aYlFPIE93rM4fR9faq0Of/K7z//RXx/Vnu+EPT6Eev7Nop433mc1eG+xiL/3/MO//8KjRT3/wV+++u5R3nf+viN74SNHDCkUARMzCofaV+IANoeIErFoJSTi6p0PmsHq+uqjTzw2Go/WT586s3a2ruvRSiOBY1QNLApiYoGqgsHMqsU5rvzXidnc0bqoEgOW4Q53ES0VZ4L1aKxZXxwN0UvuH5V9apij7HGnLrnT4eHh/v7BdN6+c+nS1Y3rVzY2rt+4efXq9cODaUqp6xIcqqoaiVi1qqq6rtQILJatE46BIgurMhF1KdUhsBITOVBpkBicPOVWRZNwRx6LAfYCgC79lCAszLNl6RUIdzA5jl0y6PWHw0uaYy+14UKM4jDXQ8JcYAPyIiLLCmNZYYMZiu1FCKFA04DD4BDAIC1JN9BGPXVdHtaD4FqaC7MwqahK3Qxy18KZM1FFJk4RPPOuTULKmaBERgKm7M4djwZV1WgVYR4jmkZOn9JHHxqsr1VbN6fzyWx6mGA8ZWn7+BDrw0OIiBS+0MpFOpcFxDH3tOUl14P4iwlsZqpaFh7ZDYAKo7AOQBXEwU4GInfvUibiZJYtJ8tEYu4gdi+G1H3Remk6Ufy2icjJg4SqqubzXDfDka8fHtx848I76+tfVHNVKZA9iIJwWQhFZhMmJc4UlMkDERU/b3efTOc5u4i4Z3IEIYhmMycQKdwzO7z3jgRgloiEjcCkgYrJIIMWu0Z9JHpZthlQCJDiq1NahA0OQ7lwUkoxR5gNR6Nu1jWTdjAaTQ/2V06vBZXGhvttVw2Hyprm15u6+dKXPn/uofX/48o9lSM+Mj19T/f0T69T3oODPegnG4t4AnvcfXGaTmCP2956Anvc477STwj2OKaeD99rNbja3I96vmNv8J5uvL/3/MO//8VHiWh7lkq3Yjh2XH6fvYq+0kb9Dj8JO0GKF647s0hv3ixmFkJwt6Cx7ZKwdm177vS5wPTss88++dnPjE+vrIxXmmETQqyrCIZGdbiqEPdCvHAg7u7ZllXUUjcNGixlFgnMTsaM1M05xtKQ1bZtjLEnTFhE+OBgXzXEGB3qgBFm8/n+3uG1a9evXbu2t7330ksvbWxc397e2d7d65IZGERVPVANgrqpB9pHV5TCrQkTMykzKZtRJIlcz9vUUh6NG0EymauwkVWhPtw/CF4PmmGsR3uHu3XTsAqDLbfMrEGzmYgcP5/HutPAfRWWqMedi1gDgKKUubdX8GKnXejXslNQVVVpTyOCEQjIZiWSowxv4TqcSAo5IgxwJtdiLmFgR+rIVeHW1LWD2tSGSmuJDitmdiLERFVTWWqbJgalwLzXHZDzfNamzvvIGxJlJaOmGc5nU2Sdz6apq7o2AY0w11UYD6pB1M6EkXKXpZxjQvIswkQKEuZw64S/3SumxMSUCYCFqaKZ9QbeROSl83WxJCmmHUJk5O7Z3B3Js5UVGNjgPVZObL0B83HD46NyPvdFfxcRMw+hkli/ceHis889uzYaKDsxNEoxFWQhDezEzIGVVZXM4U6OGGMIoWma1S7v7B5MDg4BjzEwk8FHzWA27yQESglcQmpQVL4Vtw2GiiwcTYohozCTqrpbKcz3/8ReuldLJzAVA5CyPFvU6d2Qs49GziAVHoYVa7u9rZ2cTZsBS9VKqqNk7upm8OTTj9HlnQ9b13uwRdUHcU//+J3yHgTsQT8zsYgnsMfdTik6gT3oBPb4SRSn776QsVaHP/ndFxbq+d3vFGu31p7/9OWN5x/q1fPerUnd76GeiT7Mhfiuv/NO9Uy3Bql8cIGkr0TzbS8ULNq2AMQYuy7V1TAnGzbDrrP1tdOPP/H4C89//vz5s6dOrYYmsLgEYWVhNoDIGKDAZfu75DD3G84LtnX5YTmZQL1zs6wqylpXlbvBAbBqyNnMASdmg7NqPDyc7O3vX7u+c2Xj6tb29ub2zoUL71zbuDadTNt5aymTiwGiIVZNo9FJhDnGmhZy1OHFvaFPcaFc5GMdlTIAVFVDnAbro889++y586ceOX82jEfttNvf2rt++dqFH729s7lXx4YR8jwTeRUjCGYmIgW44D5yj45+NgrDSlJ6045txy/p84LElAe5Fx0MiMigaQajYTbLObfTNndtIUxAy9SbY114iyIu90HrUvgJgYsTObSK08m8DlEGdW6dvA2xJmcnV5UqDruui9oou4dB0Bzi6nQ6n89zl2EQN2kzZeIQdD5NInWmJKKHE7qxmTzt7+x11vmkC8ZNBwZzFRUAYMQkogvnFwfywkOcCLpYbCzWGG5FRpdA9ZKwk92DUMnfPtKFOEo3zPCcLWfPDjOkbA6YucEcMF90Li5YJRw3OO+vRfaeTS8WIKTExhxjvbu/9fKrb3ztK1/K1gUVmLNIiBGcHdBAcHaC9BBIybAREQ2xOv/wo6vrh1evXJ3PZuSmyvOuTV0SIu+6EjVfJPtyQhyB3HCwLGI7e0C7MPbkxHqbQXufquNMcMALrS1E5v174W6zdmZuHCTEmKqBuzK3QtErDzllyz3Nfx8bjnQCe3xUxWn6hMQifqSwB32KnfJOYI/3116fPtjjJ6enPzWwxx3q+V3eV+rTt6jns6N/87VnvvGfXtlbJnXz3avne9HT76qe6c4kwvdazS4UQ6+zlj1VvYzzoqKZiFJKqtHMCTw9nK2urr7wwvO/8qtfeuSxc+5ZFCEWIzkYklHPMIA5Wy5eGczS+wIveAzASx1RREqPHIsEjdnSbDaDe6xjzkljnHVdXddd225v7+7t7U0m0x/84MXNm9vXrt94861LN7e3kyGlLlSVsMARRVdXz5Dz4WRiTkFqJq6qih1CXFQ5+vLzEgP3YkjiFIhIRJFtntvzTz/6T//l755/8vTm9sbuztb+5KCK9c997fPP44t713b//D/8+f6N3elBO6oHsM4sc0nNXsynheUGH1uk9JrYj5VcFq2cx8KTuec/CKTFlU8kqAZRcoDFzBbMLAFeTJSZyRbIg/cWZ2BhoCgtSuajWFFLoa6VG5XgTl2nqkoSVWsXZjcmzazMzWAwaNu2c0I0FUz25xQHM++SeZezoTGqMLOErLGaT5xz23YBJHMLWzM4aHsfhxjP4YkyB4W7W2detg1MVfs1Rg+Ly51TtrC9RRQWm20q4TLHStR98glLATLc4Z6TWc6U3N0ou7m7ux9VZJmJpd8DcX+3O+ZyAVLEPVg4lDUixddef/OFzz370Nqg1CujCDqwikDJpdgzOwvElVhFAIyGK3UzANPjTz358OOP/vi117dubLXztopNl1tDt9iZEEd2hwBcvF36b+PM5OYgKDGECnNPTEJ6lEtzDN9aRECywcoLndzca6nBDKLOchTqUjc9nJjDIXFo2UlY+hgXpjLgd3FP53t79n2ksAedxCLeW3GaPkGwx8cJT98v7HHHqH/oyXgSi3jftfT3dVX7+J3y+J7O6Xu/8JMdi1jU8x/+1Zuvbh2+1yvLaxbq+cqfvrzx/NmVf/Prz3zjP72819ryZUL0h7/53Es3D//05Q26L8t/uhP2+L3nH/5XC/V8m1NeuMsjFs1l6I0OimWXL4nU0uZfMNBQETh3phROr6594fnP/+pXfunsw6fjUJzUrCMNZMrEytInsaE4UfAy/IJKHjiX0rYLs7u5W86JWQhkydxcJRqxaNjePZxOpxvXru3u7d+4vrmxsbG7u3/16sbuzt687SaHU2IxsEoD9uFw7CjpbwKzyeE8hNg0Q9HYpkTMnpKqEky5z+oj7vPwmKXgoiACCcACkehf+tLnfuuf/6N53f3Na39rsNS2EJEsGy9uCMlzTzz7z/77f/7//Mf/99obV9udeaF5hdnNSmQ2EQn58sQtT7kSe2kZI2FyXhbkFjfynnJe7Hj1RVJQajsmFhUGREi1cnfznv8uOHhRm4XkIGZyODt7722hoe6SalV1c50Z6mFkDo00Io3GgRNFjvUgOlECQlWZe2jCajNYrUKM1Ze+fmY27yChTckMXfbD/QOaHzLJ3sFkxTOsa4JPuL2aaZAqIE0w3/N2332G1pMJnCVAXcCSs5uJgigzg9gWUZdy5KpxrG2Smdu2LYHVAMxNVATHyq5wB5l7zpZSa6AumTmZszu8b8vk4+h/b3p+227AsTquEzNcextHkFvQ0DTj/cOd11778dmv/jwLB42eMgcNBT/3JWpRJCuIVFWS+yCqKc/RPfX0U81w5cXv/WBvcyd1czOLMZglZvFi0CFleVecTkoKeCkm96Y5pTBu6BsLpac47JZFGRhU9n/Kpc1S0jJwJAAAIABJREFUCv4gJHMQCZsD+wddziM3Z2o8iVKqFEj1YKDEUcLdaa8HVJymn7hT3gns8aE+/mOHPT5KePp+i9P0MxGLyHfh83hfevr+dzQ+QfD0vfsBfZgIvU9ELOJaHf6Xf/LCH/7V7bXn42vT91XPt3DPf/hbP9erZ7rfGJfbfsjvfeGRI/V8q1MeLW3sPvjo3FulLfeve+EFEPdGbOauotmyclTRYTX86le/8uVf/uLq2RWPOXnOSCIhuysHIiF3MlIVENg5uwlDRR3usIUjnjM5kXRdNxw008PJPOf9g4O9/f39vYNLF69cvnx1Op1dvnx1Z2dnb+9gNpsxM0Fy9hAiswprXY+Lya4weepydpDEEHLbBZZBMwBLyqmzllWCBgVZTsykQhlmxTBXtPRHFuMDZnKEWA0oz9cfGvzWP/0HN7vLb1y9mKKsrq4/eerJhwfjOXc/fOu1mc+/e+XFM4Mzv/vf/bcbL1/+P//X/xClzm0rhdru1fMtt82iihddhQtkA/0FJUuz6D5AnITJqSg/MyI3g1mM1WA0ACHnss3BbcredsTFhQQLQclwiIoUbIPVid1lllXiyFxX1k4//fnnz5x7eLy6evbcQyCvYqUEDVKCGx3eNMPRcEVCmMxm7Xw6nU63d3eS6LxLXUaX3KE6fqheP13X1Vo9dBC5CawJpCLuXrGfY9fQdAld280n+/PpwXR6uLu/N90+aHcPUpqyGHNHnN0Bd2YueSlL9VzCMMtNGnA3twX16+7FboJ6xpeSWe7/WHZ0yRwMUj/WmFiQf2IqYeTMxTLleNvioneWmKCFDBE4mBkeQ2DUUYdvXrj4i1985tRwBCKJQQACQxns5B5C0HIZGIUQ3L1uGtJQjwZhpd482H3yuWeb4er3vv33N29sRHVYW8fakrgV2ogynIUdYMCZYS6iZe8CwsXnO5f570ZOpLzQ1ozl+qDPCRX0qzQpbocgZ1Vz8mykWS0TueU2/f/svWmTXdl1prfW2nufc+6c84ghE0OhCqi5SFWRrCJZZKslipLdlsJ2mLIU/uRW/wfLX6TuvyCpw9ERbjfNCIcdtmxNbspNaiqSJdZEoKqAAhJDAomcM+98ztnDWv5w7gUSQBVmDlXKjEBERiLzDufuvc+7137W++bILmYfgVHine33Danb9uT3V7P4GcAe8FmJRdyHPR5BT39GYhH3YY9P2PTCPuzxEJvenwM8/Unqee8G6QHVc2egnu86eu8Z43Lb139zcvZ3nrmhnm/pViwe4JYo77tchKIcJ0EIUYIoosJvdrAskYjionapiUDAKH1k4eCpp09UxhOImEUggMaIBqa0wMCCgpoYuFggSCPIsLQoAhig8M1AYAnKmH7Gp89cPHv2o0uXLn300Ufe+93dZpbmIYQ4jgtuNI7KElgEtUEBZBAvoUgwBiRma5T3IDZQguXR0cles502e0FhY7zK2rqQ5720TDXDJW1UZjuYmBBsHMfMzC5oIhQQZEEPCESAShaPHYayurqy3lehFFcWDhz9pePPz3Plerqzvda5srVcibCVNd++/N6TCycWTxy9dPaKCA79ExAChxt+bcDCYZBXgzJAnG9s44vqYEFrDEhxZIABkoDCQJ4EQfkAsyMTcaQUcmpTQMUAopUNDgIH5xSKNpqZJVBsYgnsrVPKiDYUVXNB67E+MjF75NgTp5479uQTID5PexevXiGlI9LkgkkoLsfaaK00OFfTmgjSXmflyrJzdre520/T1FrvJffiA1onwXJhgEhGE6EmIfHsrVHK52mWZYAUJcnExMTc/ExjemZUqaOlJFK622xvb22999ZbndaOJonRg2SxUSwOQFyAom8PhIpzAYIALKJEAAssmZmVosJqQwhDCMFzCGIdM2oGhqIhDwejWqOGYmQyBhAuIv0Ai2R6FBwYnSMgUGHHzcCgiIVRQBdx3wKoVVwtN9tb6xvN+tEaIpAACBmKAINzmZAgEAEgC4AQASkKxBQrJhHvo7LK0n5jbHR68VCGrr+SlakMWaoRg3cUGSYqzOyYAFhIiMgPmiMBvKAIIYtCGpzoAHHhYwfFi5dCdQ8cEaEQ4sjMSCDiofCIZgLSqIi0AVTeMXOuo76JS0pFATVqF5y9+6HW/WmvfdjjF1lPf3phD/h5OeXtwx53G/ifkljEfdjjcenpRqz+6Bun/vDvL9zuuXFHfbpQz//+J3vU81++37L3VM/wWGIR76WeAUD0Xa6x3LnE4wCbJACWQU20OCN23jOwIqPQBMulaun5F58dnx6lmB0XodNGRAb4JTIAwQ1m82Oelwdl2YJ7lYCgg+efnP7g//jf/6+034/jOM/zKIqiKAkhFDZ2InvtEQZE6iBRBYIIcAgm0sJSi8s+y9fb1w8fPXTs1Oen5+fKtcRU2Nms20yvfHT90ofL7Z0mKvLeK2VsbolQERWpJQIiyITisj6RO/HMkxud3VaeqVLiu16289HFcix6tjrzwuLzB8bnfGzPrlzY3N7ejjZf+crLl85dHro3cAiibq6Lsnc9vCVq79ZP6ZZwSQRBEBYSBnESfBCKTMlL0AF8cBwCIhhjUGujDHsuxSVnbZZ5Y0omKlknAKRjjWSoVK+NTi7MHRybnh6bnZ0+fKRr/dtnL3R3tzavXeFejz3HJqnVqkk1qtaTJIk0aYPqolpqjDRK5STLs831NVKqVq3UqBYEGLRnynPOci8CNgTrc+997nLxTgnkPk+7aWyikbExa/PN3eZ2u+2c1UZroyvl0tjIaGTiL339V/Jef/Xa5bWrF0PeanZb5USLOAEoElJwgC8MvY3hBsNQFNoDoAxQFi8DixJE5yyDhCCFaeBgxzgsK2OxRxnMAB4eDUBhYEc3Wj9Rit0PgCgEEVCIqHVgX6lV+r3dC5euLCwcUAY9ByJQiNZ6pZUPRZogAjIRUPHPGNKEiMYYEPDeJ5VSbXxkNJv27F2nW2RIQp4X0DdwEBzeWPFmU2hhk124jBTZlkXiIAkOiXsGACxAZgBBZuYipHFQ+BK+0QChhh0AngVINBIIpWkuoJ0LxhgiBCk/4CHy3bXXPuzx4LLrsxaLuA97/JOAPfad8h6+OP3pgT0aif6jbzw9VM/wSZ7Qd6rn/+HVo//qL2+pPatPVM8PeTa49zP91r3VMwCAvlOSfdLTDT3s7twOCyAUQc8k6KxPTDQxOTZ7cAaUeO8HLl3yICN1KHoGhAOR91yYhTlnR0dHm82m1to5p5QqLH5vtN7dkvY8dAUGEQyeUEVxLWt2md3Y2MgXvv6F+acOjB4ZbXX6nU4rDxkaObi48MTLT28tb//V//Zn509/ODY62U3zSqXknC2SKZgAQBQoZFAKUevyaO1q+6JSulEbmZ+YmoJGOUUfu7KqPTG18OzCE74Utnd2XcmurV976tQXRkYbnd0OhyCFeR/fejw3jL+QT15HbsLQNyeOQkBgx1xY1MXN1o5WCjj4NC8liTEELAaVDRhI6biOIoF1rw+oYlIGy7VjJ04+8+LnR6dnayPjqHG33Ty3tLzb7dosA2snRmeubp4dq42Mjo1PTE+OTNQrZU0QkCU47zmsbq5nNss7/XKlsri4OD4xWipXdJxYy9ZLCJCLeA4uMKpBpIvPs7Tf393e2l5bHx8Zy/Os2WojYrlSKVVK3ntrrc3T7WYzeNnebS8ePPziF1/b3Tzyzpv/0E4zr2OwHUIwRuV5XpgfM0MYDm7AwsSNALgIrAYA4SKd3TsOIQjLQHXjDWimuK43+2ZFFa2jhaX2UEAX32DBG0sBSPBAVYsAoNJavFWooji5en19p9VanJ92WYpaUAKSEJGCgedJYZJCRKJIaUVaFbOGAENwLL5SLaskqk1M2HK1gxu21S3XR6zLEiTnHQPzsMGx6GQkJGEoUicV4e23v+EsIURCAhECEKJbtqBDzxYiMsZEcUym+NIKKQQOLhBgYVyNiEVi0UMUSGAf9nj8xWn4hYpF/KnCHvDpiEX82cMej9kp76danIa7OeV9mmAPeOQYls8q7DES6z/6xtN/+HcXbpIbd6y996meCeEPvvrE6Y2b6vkxxiJ+69Qt6nmvU96dAvr+JuXQnHhQn7tjGRURDUqBFuRIm4XFw+VGickJilZaBvZeDzoDBmKSmUEgKcULi4fL5XKv1yuVSoUpR/GYhW3CsPJ2I0xEivwLgRuVOep2MkNJYvRrX3vl+defX86v/aez3+t3smpSIx+Q5NzGUq1RmxmZ/c//u2++873p9978oBRiCSwCTIMkDwRAUQoUO1uAKCqONBli+erLX5zMy6Nc6hkrmRvDcuixQpodn7m8cllrzqFfrZe7rTYKFAfl6kZ24mCXMnBYKGiH20cv3ixL460fgggzECliVF6k20+1IgpBBWAtru8CAAdCVWKgLChlYopLBxcPzMwfnjt4aHxqvjo+4QDbub18ZVmC63d7fZsLICMkpcrs1PjnPvdCTDqJYuey4FIlzpBSwLpSYqVnDx3opCkGKJdKUaQ77fbVlVUGcT5kuc9d6NnMet9LMx/YWo+AkYkiE01NTBxYODI2MmKtnQ2h2+02m63NnV1nnXWuFOk4KZMyJk6Wtzauba1NjY1+7stfv37l8pn33ka0iNzP8jiKQrCAwCABiUU4BELBgYFbEESQwc89swcREBdcMUC4CHMs+N+hdCaRMLjSSDJolhWQgqLBm2UZJCDgQENmvfhZntsojvtZmpSq7Wb/ytWV0VqpbJTRxDZEkQnMiFpECj9CLNzjCFFR8b0ihUSgyAdXa1Qr9VrO4kBF41OIUdrt6ojEWUUQ2AUCV9TIkRA1AgqEwmt6MDOGaY6IIgQy4IMGdnfF6CNQjDwI+r4Z/U03EuCFIXgBEkXaWd9qdXpZqrUul8u5TQCm710ggUdOE3h8enof9ng8xWn4ecIe8FmJRXzcsMdnBp7+NMEecDd4+mcPezy8nn68sEcj1n/0a0//wR71fOclL+rTe9Tz9aF6PnOL5wbCH371iTMbt9SeH1cs4i3q+VanvDuvjH7QaTSI9sA7DndQQUBhjihq1OqLRw+DYcs21nEhvhGKcJP7HZRDf19EAQJkBJFw/IljMzPTVy5fc644sh9qZcFhg9ctFYniQYoGssBBQCnUCPLVX/3SyS8/9aPLb+5iSyJ/YH5qojxZUaWrG9c2ss2NsLG9s3U4mf/qb71+cGHxT7/zF1kvNZEOIjKMj1ah8JJTNuS7u7vlWryduuCyvm3HjZGsk2NE2PUVXcqFV3fXokYsJbJ53sq7UzOTy0tX1CA/RfYGUMsesSGD+oF8/IDGW27VJIwiWpNWGlCzULAOEZ11qKvgNAmRNm3PcX1iYnzmyec+Nzl3sFKrl8vlZqfbt/Za2u1davZsyiFMjo9OTo6PzYyjIm00sEf2Lu2eu/x+e2e7u7MDaUohxATg8kSruFSCpJKMTpx45plKud7udJo723mWMg+CVGzw/V7qchu8zzvdbj9td7tZZmuVqjHR+qVLcSnRSVSplg2pWr1Wr9WnpxfiOA4sNs/6nVaz016+frXb63Hgi1f0eK32xNGjX/nnv7Fy8dz5D08rHVufaWUKW+fALjB4LpjeInIQWUB40GboAXIXAgcWhIFPBRUG5IVPXlGDkuLeWdjBIACQYAF3UOF2MQSFEBFIEAh9CIQqjqMszRFUCABMqDSZyocfXT62sFiqR0gDD28iLQOLcSjYDURERcoYUkqIAqoAoAzlLh1rTE2MjnZ7eUgwQKRUoiq9tLmLjBwYhQkJibnokxRiRFBIVES+BwmFX6QgCJAQIZAaRFVyGO7ZcBCseIOXFgQGH6RwAwzOeQFvg1YaBchE1ZF6WSNoHcdxEifSv2ehEx4lmuveenof9ng4Pf1ZgD3gvuDpfdjjPovTsA97PIaX++mNRXyMsEcj1n98q3q+82014o9Vz8f+1V+eub1r8A71fPfP9P73pt86NbNHPd/ilPexn6kWuN9pNLAcLsDQvYXPQXSFKCLxEic6ieM4jkDd9EaAPQF799TQiMhY2ONi4WcQAqMAoIqTaHZu9srla1rrIluuKJUV0jywIKmCASUiFg4SiMh5z8yORSAIZ/Va+Ynnjyx1Lm9iM/f5dNw4NXfi1KGTZSxdWLv01vI7S51L3oSV9ioFOvnUqUOLB8+fvVBkITNIADZkJIAQktFi7dWl5YVfOqIZnM02063R0YaKoAqVSmzSvLubt9746Iendy+mklWSJC5XvR+o/+CDMUZ8uOW9CxfufnCLekbEIuViGH2niEMYBnwgIVdjrOpQ0qC0Sq00W5mJa5KUWyFyYnzqycjU4RPPv/zF+YVj9en5vuXV1dW/e+sN63OKjCmVy43G+NTE5HhDCfvgUnGcW25nrY2NzvbW7saq77YgS13WQ3EKtJhYnI0bDdv3EuTIiadC6tebq7u7u3GkxAcEBmESiUDAqIoqp/2cjWWVOwTnMs7A5igi1saRj72LIEhzm+Io1lGESEbHY6OjtUrl2MLhp06e7Of5+fPn3337vbzbX11ZO764+OSTz8/OL7z5D9/vtbe15l6vV60kadoJgXMngOR8X4SRFFLEHlmCViSKrGdEBFIgjITBu+CLJD8sWGhEUDfOEomKS02oWbj4wEgpBBVC8M6JiAEgo1kQFDU7PU2qHCeWfalUcczlUqPb3nj/g/OvvvyCAAZ0iISgiRkVF8VdUERKFcgEUcFWqAAQQJRSeb8/Xm80Kx2f+hywNDZmk7hSLve3tnxfe29ZQpb3ixB4HSUuz+nmhC8I/sGxBqACLBw7EBAKM8kiuYdh4E4egInQC2ukEEKei2EUA3meE1ASJ+WkVKqUqpVSuVQSEgQO3t7fyvvw3TCwD3s8/uI0fFZgD7gveHof9viY4vRnBvaAxxuLuA97PNSm95Zaxseq59u+6rH+o1/bo57PDNXzXwzVM+5Vz93/9f3rD7Yo3Edx+lunZn/nmfk96tnfc+3VDzf25NY+NmYpEoOJSGtVrpaUQrrVo/fG+iIPOJoJ0GgTmHv9fhTpwwuH3/j7HxX/NRSaA3V+Mx9umDCCiDIgjFEUeccaaWSs1pit/uDy21xDnUaj0ehLC8+OqEaJyqUD8W5vd6V1PYWcI7i0tTzbOPDCF567dPmiOCCkwCAoQViBEoDcOa2is++d/dI/+0K711ztrP/4/XeublzP29kLc08/e+i4BSdVtQ27Pen5IBygGo9cX1krl6tpr0+kQmDaI5SHb2RvwMrN1ROJArOAKKIQAgKQUgwsIpGisZIcrNJkNUZUm13cTcbWOtB0cXVuoVKpHj56ZGxqan5hMa7W26l958Nzq1tbSVSaPbRYr5VGx0YojhxSu93ptdK0vWPz1Pls6/qK7ex2tzezTpvTvg65CTY2BCRCcV+XtNLdft9EyQsvnIzj8tbWdhDWpLJ+juK0IgJg9iRcMip4kij4JAohkhAjlHVk2q2WC8FQHpjAxiDiEbyKBBUzo9Lb69cjbYSoPjY6MTU1Pz1x/Df/xYWz57c2N5dXru+2e08+cewrv/KfLX105tzpH6Ou9lLnHIYgwZNjRwoFQJEOggyIpId1ZijKryAcQiDEyERFdywhCjCJ0CDEGyQEQERSUpBCLEOdLYQYR5ECBAiMELyEwCaKS1Gc9XqA4iyT1opBGD86d/H44sLBmVHSShwAFuQzF6K5GMNYpEEWMhpJae2ZNSnvfKM+NlIucy042xQQG3yllMT1agjO5hkDaJ2QUWk/TV2qlRIQRkRmQizQIIVDlHuwE7t5M0UgRgKEgANZyyDCEgKTgFJkrRVRGqFSKkeRMUZrRRBCv9cBAJ/bcrUC8qDa61MDe8AvXCziPuxx96f/LMMesO+Ud5cVZB/2eDg9/lOKRRT5g787P1TPH+8J/cd71PO3C/X82rHfG6rn4pLfVM9nrj/2WMR7qeePfwp9t0rEXabRntooIRU+cYKMGigiKroGGTRqIrX3UfYYI+zt+fvEYjQhFq1dXpgUxlE8OzddKpWazWaSJHIzGPH2F0pEMnROGOQXikPSpHRSTigCi9nVza3pyhQFhRbKtYpr55VqZUTVKqEiSLnK63OjH62e++JTX5iYGV9Zup6YsiIDg7ASDIWLiMDuevPCuxdeePW59IMfbW1td22WpelYefSJ44vN/m4PLNYjaMFkbcSkke/B7nYr76ZRFBGitZaoUDV7I7WHNXu4KaZBWAEBEYMwsyYSkcDMKJpUJYpmR83CCB+eqAmq0Sz5YNXBxPSJw88fe/HzY1NTSusseEYMSJoiy9dHxxuLh48l2uxsrqxeuxIIMyalk5Blne3d1ubq6qULttsCl6atrVgr8LZeViTOu0DGqFKp1c/rjcr2TvvpZw7rSvXCleXJ6QP9TktCSGIjPmBh4yAsHIQDCiI4pdgYiBMycZWBTESXlq9YD+VIGU4IUGkSDs4HAaWjEsbaO2ettVm6srxcKpUnxqeef/5FItVsdpYuX33jxz8eadRe//KXStXad//q/yZhn/pyEgOIJhAJiMDs2QmRYWERT6QMKMaAQIBklEZm4QBBEIfHtMIgYpQSERsCB0H0AGBMpBUBSAjM7JFIkxIRZmfiWMVG6SjL8l63M9EYQWDvnRByZMhlvV7z/NLl+dkJohAl2lumwgpRBscmpFQxeolII6EAKSWAqDSRTvv944sLP9p+W6uw3d4mwACiS6YkVQ/B5TbtdMomrlXqWT9VJCLIwaEwAkkRMwlChccNIik1qHwPZqQahPngnvyDwR2DhIEUlisVHUelJNaKOPh+v5u7LIqMSWIA8LmB6EH18oPo6Z8r7HEP7fXpgT0eVU/vwx73WZz+acIew8f+1MMe996i7cMeD6enf4awx90vQSv3rc3uxxWnb9anb1PPv79HPRd/Qwh/+PpQPT/YodW9YxG/dfKe6vnjn0Lf55qOQ/uuG54dtEdDS+HzRQIKVEyCgZCQB3foIbxxsw3xhoC+EYEBe9COG1l7hAgy6O5HxGq12u2lR48eq9Vq7XZ7kA8iUlTvCrkJgCxeRJg9IMLNUq6QCCjdz1y5XE+7fRSenZ2SDLZ7u2+//94rp+Kp2kQ37Y2Vxw405s51LgaUjDPQRhIenRrZWN4KLqiYhFTgACiIwRgdMu9z/84Pf1Ju1J86/NQHa+e22ztAeH5jSX4c2q12D+xyey3hyDh64fDJf/zeD4MTrWMODIiRSSQ4kRvJcDe3uMVcL8yeB7kXg1bBomh94zMSEE5IGYoaE6Mzxw6VR8ZNNzIn6zB2lEYWWr1s6dr6Tru1tdtk4Eq1hATPnHrCe9vvba3v7pY1T42X0USXV5udjsu6aafZ7Wx3xaLre8kzAxEEYUbrhVAUogSd9eHAiWdqYxPHR2pPnjxeqzfMxGynnY6XomAz7ywQoLAEJx5EighEDz4Dl3LWBWedD0pHjUptanSi3dxmaz2icGClES2SVpHqdXt55gFQE3EI3lovuJ5d+0/bOxOTk+OT08efPDYzP31t5fqf//X3X3r+uW/81u++99abq8sXO712LKKJc59qDQBBYUwiIl4piRQN6XqiQaC6AGiFhESCSASaUBMxs9ZKGwNIWBBCgAyChKRIIRKRQiq84lzguUOHX/niq/129yfvvpe22z7PEEEIXPCbm7UPP/rg2vpq3+axYVSCBAoRkTwM+vaKr8JbRhEZJAVKkAKgBzCELOHAwZlG3jhVqVWrlSxNjSINSnK3vb754zfe3FjbQKXiKArsaIBqM4ME5sEsQ9CIUITQFFwHiwiCDBMNcUgGCZEiRCTSWhsk0Vobpbx3Ns8IABUl5ZJwBCCBSAFA9Ih6+b4XdNiHPe777T7SruQuJZZ92ONB9PQ+7HEfW7RPL+wBjx6L+E8P9mjE6o9/7dTd1TMAEMK/fv2JMxvdb5+5Dg+2YNz7v791avZ3nx2o59u8Pu55iPQJNnYPNIZYgAARGFkC++CiOMptrlCJ92BwiO3CDQa6yFe+OWfwE/F0RABEUuS9994J8MTE6IEDB1ZWVgDAe6+UCiEUFhxIqjBXviEUkBC8iIgPHoUZhJnSvitRuQSm1W1HpUrbpB+uLZ04caIilSiJThw5rupm552Oz9Zs8CLBkZ05OLP07iWbBtJFsEvBq4BzKYJOovLy0vXL/9N3Xvn6y5//2udySK9urFzPt967+GHaySojoyWsPnPw2KHy9Okfnn7zez9gj5GOQ/A+uIiIyLD4PanUfKMqT6CGtr6CCMyijBIEFPDB4/DsPyKjhDIuqZln8rmjevpA6Ol0N6x1wvKl02mnY/OsNjI6d+BQtV7RSmrVqF7RBLSetZ5/5lBJuY2N69WRWis1vfUeGRidHK/WG+rYMU7byqWh02rtbG2trbrudqSBCIWqi0+8+Nqv/aZVKg/51fYG7zTZMYky4lWxXeEg3rF33uUQnLW9mD2xi1ny4IAFHPe7Pcng8PTCO2vbTrwC451zxCZOlAb2Mjd/OEpK3W4HWVyeR8oQkQts8/z69dXlaytk1MT07NzBwyeeefb69bVqpfGN/+p3ttdXd1dXuLkW+lvlEudZK/jAokW0UiTgNGgE8uwREBQVCYXADCCoFCASAIEQAiHJsA8ViSAwAwRmUkXaPAgIBFEIQVglyZHFA4dmJ6OD8/XY/PBv/xZ0iRBccAG1np7s9Q9euXbho4tLLz13gq2LtRYfBsn1NJDyRKSUIiJCiJQSZqUiBmBEK4Fd2hiv9zb6X/j8M4BoosjaXAFRIAP05OKRt9/4x/fef7+V9SJtnLMAAIoksAcGQC0QBCDIwIqdPdzoVRVgFEEhJCzeXFGbB9RU2A5ir9MzsTJGEyEIaKPIEiE65yIT2dzCqDz0mg77sMfPQ0/vwx77sMcj6Ol92OMTDpFgH/a4xzM3Yv3H33x6rBQBwL9/79q3z1w/OVn9/deO/t5fnG7l/sYlimgwAAAgAElEQVQv3kU9wyPHIn7r1NwnqWe4D3ha3+8FJKSiVw9ARAgK9JmVUgCiCNmDIeOdi7VJIuNcJhJIgSAWx8VESlgIQYpK2PAjKPT0Ld8AoNCNAV60Cuoo9t4lkQbPx44tvv3uO1mWBx+EWSH4Itm5qFcDqEFuRBFKJ4UYEiEtASnstrdTF8pSKee5V9KB7PBIJYqTBGNt2QZ3aHLiyIGZlbPX4jhRJJq0ePHOKx0BCaIQIQavIXIBSYCRNZJmfOd7b3bW11/96pc+N3/K15ONjY3okNHa1CojzWu7/+7ffWd7ZYtCHBttjOl0WqVyWYS73U61WnHOGWWcszIozAsQMHKh4phZkQocJIDzLkli0nFwzA4rut7e7ZuJxlMnvxKd+MJaubKzmp6/tPrB2aVKZbTT7jUOTx0/9uTh2blg3fLq6sTcZKvbb3ayuemxzWZzpFG+vnU1eOtV4mxX+RZ5tsFYMFqb2tRMBL4eHXtCmdDr/vBvvtveXE59TkhPfu7Fns+XLl9nCMJpjALWKlJWGUOgwWuQEAZqTYOY4AwwB+l0eloweK7pxJDqW+lnTKVR6/Om5Wp1fGp2euHggfroCOnIibIuL3XbvV4Xuh12znvP4CEIeFFaS+5XrqxsbnZHJscOLMzVRit9yTZSX587PnZ8cSIOzctnGtTrtLa7ad53kGVBYxmEkUBUHEKQG4UDrQIHIgBhEih6X5GLTcog34eJFRCqm37JNDgeYEOU97o762tZryVxkiTkxRJIpCJEndq8rM3sxNTmxvXl5dWnT54YaFmUOI7SNNVELGK0JkIkIIWklROJkZBZFYkpiN5zHEc+d2sbK41yYlkIQs/bKCmlvbw6pl9+7VkqyRs/eou9izSxGC+qH7KINLNwUcvnACgwyD4kACTUUGxrC24ISRFpRFU42HFwPgzsS1ix80REWrEIoJUA7DkkvOd2dH9VyEeqkTySnn4w2AN+cWMRH8qtaR/2+CcIe8Djccrbhz3u/8H3YY9P/stPUM/Hfu/Pb9SeiwwQ+Nevnziz0fn2mdWHHKqf/NpuVc+3OOXd52eqP64Afb/VfRzGAYsIszCDIpWlaQih026ROpyzI8EiJnBoDnZjLg+zBvdI50+8GohFmRkAtKYjxxYqlVK3n5JSiCAcmCUQkEgR3KyKlDXEQt8MTuhFUEIcmZWVq2vr6zPjc631vhOyWpQmNOQksDAa9OAbtXqiEpdjjUqa6YMzHwASFqnbCpABhSQEQtZaBecYjUZj+/kHby9dPnvtwOGDM4cWZg/M2EjleX6+ef7H//BW2rWvvPSFfqebVMpxHMXl5KmTJzY21/70T/+01+sSgrO50iqEoIgGsxmRRYI4UtpziKLIO1ev1Pv9vtYxgI5K1Uz04rMnn/n8yyeeeW47t7vb7bPnl7Z2WpXqqHf+uReenX1yMet2Vq4uL537qD45+eSzp85dOLu5cZVd3tzeOd/dke5mvVZeWdvo9vOxSiON9Vbqsl6GzLYvIc8ioXpSHalWX3zltQ9Pv7m9veEExmdnlq6utdq7IkzinDgKIdaGtBEFDE4IAMk7huCQPec25+ACJ5V6s91LqqPdXtZJcyhVS9Xaq7/8K0m1Mjk1GYKvJJHP0zzPdlqtbprmaQbeCaDSUQgiFBihaJ0kFwL73EPm251+Z2tnZXZ2cv7AQaPpnZ+cHq/HY2V68eixstsqVypma0OaHTDCwAQUghdBpXSRIYIggBhISBEyCPPAERpvOQwphqrAwO8NBgyxKCIWqVQqq6vX/+Hv/+7YseP9bk8ZhZ4dBwQw2gDq0XpjamLm2vrlra3m/PS4s1miY2ut1hr29BEWFUwWEXVjLwkIwMxaa+f91OTUyrWrWbXaiCMKVjR0W9vWet/ztaj03NMnsix7+613Ym3SLAcErY3nYpaCkAAEpBuJ5CjMwybnYr4gheJmKyEEFiD0AAaAgYvXxaSURhBBDnku+U1PyY9ZOO5bNf2iw9M/+1hEfNj79OMpTn9mYA+AR206ustNGT4dsAc8Hqe8fdjjkYvT8HODPeA+Yw0f6e/vozjdiPWfDNXz//zetW+fuX7qdvU8rD1/9cSZ9c7N2vPjyxj/1tO3qec7uWe852eq5eYW+B4L0Q2Ni7dZaQgKoFKaRULurHHb29uTU+N5lkelyAvf5RXcSkXf5YVKAYZaa72XxcXDY5Njq+tbcanEzsrAzBYFRUR0US28mQExkCQCgUXYAQOcPX3+K//FqxvN7Z28bUrR5u7WTrpbqicmVlvtrau7Vz+4ej7GuNvsLBw/0dlqd3c77D0IWJdppVFQgQEIROCDCwGUitPMR1GZFDqLS2evf/DjS9rgqaef/NVvfiMvOftEfvLEqUpSqlYq8wtziGC9LVVLE+P1/++7Sae5Q4DO2UgngZm0RsTAjICAgoRKiQdBDUpIPCeURFE1Y0oh+vxXXn/16/9cJ9XLl68sXbj40UcX+r1s9tDBZ59/dmRyLColH577KKT5tYsXl5eX/9svf7nX6bZ3mz53F8+ed/3m+FhcBRvWd2txPDcyGVcrG33p2XzXddGH1nZbEXmlXS9tbm9PT4zOLR5PRQIjqajdaiGzBMtsc59rABKJgCUwQ0BNgETCwNzvtGJEk5Sddf0Aiyefa4yM6rhkBWsT0xaVJVy+dvX02Q+dc+At59087Wtj0twZbcANtoYhBO/FulCAOsxBBBwDWBAP7MOFnc315eVXvvh62t5+4yfXG7X4ysXSf/mNV8dHp22Ig99w+aYnBhAa9rtJ4aA8nPcKSQh4eBMbEkeFYi6clqEwtpM7Kq6dfm9sbPTq1avOh+NHjmqtAZgEQ3BEEDgYYw7MHzh/+dzKteuTYyNlE4GAc65arXrvC3gDEUkpJCriVGBIwIuIMSZN00qlMtIYPXv28nR1pN/uoc1Ehdy7EDikviWdwOrIwoH21tb5CxfjpJT1UyD03hddr55DUc8u7KhhkDWICIRqT029eO++UGjCEAaseJEZzuydF2AE0EhB2Dkne68I3ivu6REOHO9De3024Ol92OOnoqc/vbAHfIrh6X3Y4+6HSD8D2AN+EeDpT1LP//JO9TyoPV9/LGvv3pf123vV861OeQ/0XvUnTNk7hs+tSYS3SV4RQFQgoLW21jrnu91unlkdRUDAzESEgzjDhxltxXNpHTMLCldr5ZdeeuHS5atpmqvCsK7wmmYu4sYFgaBQRSgySDMOXBSpOdLRP3z/jZMvPnV0+milvbGbNzNO//rt742UxvI0yyTv2k7f5QbjhenDk9XJv/mL74Y0EKJSpJhiY8SJDgaBRCkUSUqxdzI7PRfF8ezczOz83Aen31+YPFirJ8dPHD114uTqxvqRbx4ySv/jmz967bUvddpb66trk9OTmxvXms3dejnaUajIxKRIk1FESgNgkYonyMYoEQ/aWOujqByDUVSyYJJS/ZVXXn36i6+tNFtLPzm3tbElzo/NzD1/+PCJp56kWG/tbq0urTU3Wq3NrXZzd3p6ulKvvf2T97rdbtbpNzutkchPVeu6v6trPD5RHZ9qbHfybuZKYktg025bOSsCaYC2x0hHLrharVSbnM2yvNlP0yzrdFoEXlMg9qiUZVZsC48KFxAACZB9ICDvbcf142rjy69+DZNK7rwNwYWwnfYsw9r65sULS71uL89ScFkEjsQzByLNSVlHkdax8+w8M2Nmg/OZABf9foCxiBcbfO6Nlt31zbMfnFk8euj62nbKdHppZeN/+T9ff/nF4/OzWAHq5qHXQgIAUgRQWERjkTsCIoN4vmLiowAXPna3xWCLkEAY7utAAaBowERRlmWjo6MrKyvHFo/EcZyHFBC10tZlhIatr1frM5NzFy8tLy4chmpci+NomEWPe+MnkWDoYMPFa0H0zKiUIGY2r5Srq6trda21Tb1Lc5sLgDBrocyxDTQzMba7udXJXGziPHgFKCCCwgSkkBEUglIKgTgU+YWDDHQRIEUIAiKFwZ+IMGFxJTgPShMRIqjATIhBKSLSpPBhqhK/6LAHPAw8/YsIe8C+U96DHTg8pJ5+cCjzATdcn9ZYxAcfjPuxiI9cS/+kCL2HrGU8qh7HRnS/6vnfvH7i9B71/CgxLrd97VXPtznl3feigLcL6PuskXwMboHILETEzIVlBDAEH3q9XrlWYRFFCDxwZYb7s4G+XcELBh80KWAgwqRkXnjphb/9+x9cvnx1T4maEBGFNYImBRJowFB79k5EUCEwSxBhJX35zh9/52u//vqp559q2sbl5uVet9lq7TIiI2ijG6Z6ePTQbH36gx998OE/nucUNBqliVnFWguHiAjROBFUYpRJKsl//Vv/4tnnngYlk1OTF85/ND91YG3jerVeyqFDsdvYWS+XksZU9P03/mrl4sruTjPLU2tzIur3s/FGg1m0igADIgAaZlCkBYTBKyWIEkJQccIBtalZiKcnD7z02uvJzOEfvPfBlWsrI43G8VOn5g8eyq0NEj68ttxq7iqAtNfrbrWsdaDUCy9//tra6vbubp520do4ipR4l3WOL05p3Z+anSiVYnul2ehnDch3Q56HHK11nhmIyFjbZ3HW9XWSHHnq6ZWNrTTtg8sQfJZ3E2MsqkBaaQFFGgGZFIhzHgEUQCdzs8ePHz/1bDt3y5c/6mWZEDKIdT4ulSNljh0+tL6x0et0WzubJaVKkSolpVKlFlUrWQj9fhZ6OQdrg2VUniHP+8w+qSRGq9iUU+tcajsu72WZlK5/4ze/cPDkM957yrKd1dW3L144e737/ImjLnHcIwU5oZUQCEAhF+nfAMCgSG72cfKt6T+FOwUUIfFF/jaAYOFHziKg4yi3FjFMjI69//77Tz/99HvvvgsgRIAEEriURLnj+ZkD777/j+fPX3zphVNBJCklzlmtdeG9UYR4D7IAsWhaFRQpDB2V0d77gDA+Mb12+TJLFuWp5H3vM1DY7/WCc6C0Z3Q5zc3MLF25ZrTupanWShhAIygghSSAJISEQIUlNjMTQwFhgzAEKBgVQOSiKo1UXJngmREJC3xFcQhKKbhjj/3gFeF92OP+RSB8RmMRHwfsAb8I8DQ+1Gf6YJ/Ifizi/ejpn2osIt4H+v9IevrRTzQeIzz9aMXpRqz+5Nf3qOfTQ/X8Z2daub/xB3eqZ3j4GJfbf/dj1fODHyLJ3QT0nb9bBPsiALAM+v9wEHEMAjfMa4ucYyIkUtZaERFmE2nnnFLEw8QzwNtr2HeWnGWQk0wCLCJaa+8DkQrBI8Hs3PTBg/OXLi0Xp92FfzIKGGW0IaUQZSBBosgIAJIiCCCoYgOBlNJpM/t/vvPn29c2vv6Nrx56YqbZa67vbPdcHsVxKS7P1aapyR/9x5+89cZbhmMTx1EcBfAJUAg+SYwOqFDpwFEUGaUFwrUrF17+pWfXN1bazbVatdJzzfWdayubtpt2ly8vX7502Wa5D9bmGVqKdIRDM79aucwBUCtEYhYkEYBCxChFzjMSCoeS0jFEVpHVujo2/eVf/WYyMvk3b51evr5+6plnFo8eciGsba3vtNrO+zzNg+PMWZvaIMAAU7MzcaV0bX3VBeusM8wMTErn1nnxk+Mjo+M1m2foO5L1yFpxwQdmEBGWwIIBEby1mkoCUq7WxLvgcra5sz1FPggzqDgCJgwEwTOB4RBAQEQCUlIfnTx0MAfe2N7u93ssLJ6DdxjYZqkzkRgzNtmoj1Zn5iYjgsRoFrCBW91Op9dJ+zZLnbVBRKzzKOitty7NbTrSwHJUmpgYd7lvd/u6GiSqLF1bAwW2n2HuJ8YmXv2V32g2d9ZbWzNTs51uj7M0QVuOTMjzgEyRQdKptQQKgUTCjWie2yijIjAIkIqg9aJiPZgLzFIIa0RrLQxYCFTaCHhBIgVF2GG91qhU6kuXlhcWD8SToy54GMLPRDQIF997/FJ0KTIPQje1BgFRZubAofWLFzmIWOfynINP017RFpnnXiRWpjxSra13ulqRNsZZJkVkFBFAYEKQIMVuVYShsOcbWsEQEocgAiGIoCjBovl3sKCLEAMJIYH3BV0d8D5v4PerYPdhj7uWFT6bsYj7sMcj6OnPiFPePuzxCZte+BTDHiOx/pNff2aPel45NVn9/S8f+5d/dnqgYgU/ST0/bCHjdj3920/Pf6x6fugFQwPIgx04fkydSQo+moZZwdZao1XWT4P3OtaFizMzM3OBWjzgCLoNzxataGJs7NDhw0nyDgZOjLF5TkQEaEhpo4kEBJAICQ2zUtqFYAAERAEBI6ExQSlN539yfmdt68TJJ2cOzM5OH9J1EwKnnfTaRytnfvBeZ71llJmbGi1XS42RxpWrS5klCRYFEMFoLintXU7orXUry0vvn373B2+8QYaqtVo3y7a219vtZmSiPLVsg1aaBCOOdGyKih0zF257UWSKUMVSqeJDzgyAquhcQ2MCB6MjYgqCoo3E5Vf+2S9HE2Pvvn/OWvvNr/9yXClt95qXl69YG/ppziyE5H2wmQ0sJjJKY31sdGNrY2tjIzgHwed5ZhR4hamV5m46P9HwHe61u8313ZADeKdIpVnqffBOFBKiBAkIyMhGKXaZ7WedVlOzA5czuEBEZBSgE8WBEEQhaRDxXillAx9cONiYnN7eaab9vhbmPCMUtjmFwI69oj6KZwiMURznKE0fQuBWp5e7LHOpd2wtsxdA1ADBu8REEcF2c2s7t+3d5vjY9MzMgYmZGTGJHhntdDNxLuTWe7e+3Txz/sLkxNjBmdHyWEUluHnRQde7IAX260Mo1CAzikhxUFKwQTK0Tx40D8rAiGagnnEIEKMQkgRGAfGhiIpcW1ubnZ29cH6pUi0TahAfGeW9q1XLs1Pz55beP790eXZqPHd5KSkP2l6lMAW5GTM0eD1DvDiEYLQGgMy58VpdlUosHED5gGk/s7nr9/siEjwEzhtjpahkuO1VpAr1WxjUASMKArOwsHDgIACKFAJ4Dshc+I0DABKxgAiEwIKAhX02QvFKZc+CMIwFlcfRDP/T0tP7sMdPTU/vwx4PrKcfN+wBPy+nvH3Y424D/1MSi/iYYY9bf6vx8er5+E31DAAghPBvvvbk6Y3Ot0/foZ7x4Vaim7+xp/Zsh+r5UZsR9aMcON45IpEACHOb2dw6mxc/LRhoGKYDPuDDF4PkRs4IEBF4a0yysLAQmyiw1YiilFJKk1JExhilhobTABiCMCCRRhL2RCCMwBCZUrfTK8fVzkb7zY33dPIhaCSlmFmDruokEvPcC5+bXzgAmp999pRJor/+7n/86+/+v1orQtERIYj3/chECECGLl1a+ss/t51O1waPqHzwSFIqJZwxWdSQoEcCUAo8+OKNGK2IyPtgtHI+iKAiZCZBJhIRIVReKISQxDWbOVHGq+j4cy9Vp+d++N5p5+D1r76+dX1j6aNzV1urmXXsQGtTLlWQFEoQYSFMygkLW5tubXWCs2A9Ou+yzEtQHrYEJpI4uNL2anbu3BXrpFyfnI7ic5tXbHAgyBxAPEJAFEU65DnrrLW9Aczsbe5SCk5T4BAQhL1gpLSOkKiQ3d5abQxGSVKrg4q6/VQcg80TkBCsiCVADyy5peCAIc9dLwSFQkSIZPtZblMfrA3BOREAQgqIwdlI62plpNfeRQlZv7nS7/R77amZQ1SuVrTyQNqK7aUpO0EM3l+7crm9uRK/cOLoE0fa7a1+vx84KJZauZxzHthzEE1aEQoToBRbvsIj+gbCIUQoxMwIqIaUBQDwcP1J4tj7YJQOSOvr6y+88ML62kaW2ySJgrMmojjSDDI+Po4X1dVr1xleUgpRkYQBN0JyM0bnloMoRBEplUp5miVJAsxeoNwYSb3zQKCiwJTloZ86rbS3rOMoinV/d8cYyli88wCoQPngRYCIhIEABaRIDS+2oCIMIjgAnpGQgAgECLDwJSlsJrkQ+izFTLuRiCSP6IT2ABXhB4en92GPh9LTv6iwB3xWnPL2YY9/ErDHP1mnvEas/+0e9fwfhur5vx+q5+Lv96jnlY/Rgff9tj72xf3203O/+9yBgXq+1Snv/uHpOx9fP0SBRAZFsj2HL8gyPN11zllr251Wlo21282R8TFSKoSAWDRtPfRgoaLkRSiIlGfZ4uGFsbGx3c1N51xklIhoRRqVxiIWg0lREIEAiKiQEIqEOZYCOkGcnpxM4rhSSSZnD2bW9tJeuZwcmJ8/dODQ3MyMdbn3bnJyrFZLkLDTac/NTNYrdQRw3hGB865UrmdpRghJUi6B3tja0lEESJ691iYy2qW50bpSriGQd06AAXnQoYUCSAKBFPqQAyIjpFmggVeaL87uYx0ZithD6ikZHZs/cuzJl15ZurYxPjU/NTmztLT09g9/1Gq2+j4XUpV6vT46yhJcnoMICZNw8KgN5Xkmwfle32dWnCcXfMg7ud/OZYXc+Wvt+bm5a02Ymz1sdWljt9vuWxHnHYsDIkJiFAnOalVmz2srl2MdEYQ8zzWK85YDk1JRJN4pEVBKW2AiUBAkiHOISuU29PqWfZA8F/QsLgTHQp5FgoOsF1yggCVFhpDEOetqKOAzsbm3OTsvCIyY+qCQXIYaQ5lUs7sjxEG4tZOnaQtNqd6cL1UbiSkHHxRylme9bi/4kHXMGz9obzebxw8e4xR8u0k67dsuRQqADYhmQQYekhhF/5wAUFFyHoRxCoOAMPLAq6IIXinqxByCMEtgBPHOd1vtg/PzV66uhiCI4G1OZBClXK4cPXJs6cq55Wsrh+emPDujzI3JdcPugvZMQkIiRPaD8xxCSvtZVKo0eZPicrfT72c+S32Weg5OaZNUo1a308+6UHh7ACIjs/BwHoEUmpgIiy7c4o0GHNaVuTgkISJUBf08cLxBQYTC9wZYbmxWh3kst63pj+3+87OEPWA/FvGxFafhpwN7wGclFvHesAfsxyJ+3EcOj9sp76danIa7OeV9mmCPB9phNGL9b39jqJ7fHajn/3GPeoZhUnehnv/D6ZXHHov4Cer5zseWBx22+l5lC9kzbG8J3L7lz1BEWIAEgBTled5P+91up7nbrDdGALkwuC2OvB9hfBSHxahIKYIDB+YPHzq0u7lZ0KORUYoUgSqyiAe1NEBFxEoBYOEwAASAQggYxNr8tS996bVXv+SDq9drO7tbI41aOSmDSGazbsitQM9trS21d3Z2Pnz/rDj0eUjihImct1EykudcrtT73U4/D4iEBkAFBClFkXjF4JNK5L3PJRNANMASsIjCLgBZKKp9FEQAUSslgSAIoRAVxtUingEixzR19PjJV147sHCkaWH2QGO33fv+9//+3JkzjXJ5YnRkTsW18bFUAZaM45C1c/E55o5CyMgECf8/e2/aJFlyXQfee93fEmvua+1LV3ehdxILAVAEQBAyyYYSBdlwxsYImmQmaf7GSPOF5F8QTTZjAs3miz6IlI00Iw4pUZBgBNBAd1f1VtXdtWZl5RqZsb3F3e+98+FFZGUVaslautndyrCyMsuMyBcv4rn7O/f4ueeoBmBPnpFFnONQcigDh/XecNiH9WH54q8kfv7cpk23N3YvXdnMSuZQkpoKT6IAoJYlQ62mRVFuDuIolsDOly4ECQUAtNoTRAYRmYOwoFBkQdUrgPMBQPOs9CWD4+CdMUExKEhgcSwinlHIAkAofQmsscEkQnCuYUIEglywL0oOToIPihSpIkpIkUwIGgVUFlcWfqCQ9LbXau0J02wZa1s2BsZ6lGKjcXt1I/jZt3/y0fZa9s2vfdltb/jOenftCvlhBR6JPZCpoCIQVMIkFWXmCiqzKiiqCAKBVJEjFXYUAlRVFiEy3vlK3bG2tvbKK6/e3ugUZUlklQMoW0NxZJeXl9e31i6+896RpbnAbNBWxuioRGBwvCCqSEURq4goMnNkDKqSkoJGUVyrt1wZysAIcTZ0BDYoC6MA9nZ30RKzJ0PBB4O28g9REVY1iIgoAGhQFFRUICAoGhhBbagkKyyoBlAqxTdWQBsA1CgIEKJK5Vapj8Rez+7+8wmLPeAzF4t4KPZ4THIaDmMRD3pFPrdijy+MePrzJPaAA8ciTiTRfdDzt577X//dxbs8Nwj+YIye4fGdPR7+sX7vpeV/NEbP93h94AFG78PxtD3g0DIAAmN5KAIA8J1IFCJAhFHGIJHxAMPCl5nLe0PvJDJqomprGFCr16og0F1y6lHSyj5We+w8jYBK+6w/yJjI54MoiU6cXP7Fz99IkhREqmY3pYpQG7V4ARKOFCBACiKGPaqqsZbZMxe73Y2Fxan1zVtpA6MMbIy9we7W1vbKyu1r12/YOFq7vbXT6UZxVJZlURTGGFuv+Tw7efxUUk9fff01Ivov//mv1tbWgitpRFyCsJACAohnSwaqHJnKzoBQEUjRAJEqQOV2YAVUlIis1WDAWSBjkohrRamFjWrzy+e++u10ZmFla7C4fOyjqzf+8i//0263+z/89m8fPbqc1pL+YNjZ3b21vp4XZVEU7AMXHn1J4gOUIgrA6ktg1hBCKDk4ETYhuGy3n8mwP0jaS8vPv/LB6ubuxk5/0JfSQTAiDMgqzEoVzyg+A8FIkYEZqGAXShcpTk7NpBMTYExZ5LG13nsQidUYMMIspOVw2JwoLbucfUAtgyOV4BUUKBQsZXAlAJB3UBZO2cYRICZIROKxnGimCt6U3gQ1QQIEAbJ1tDHFcQKY5MVQJKg6opCYyHcyl++AMZzU85KWjp35yq98+ZUvJ5c+vNzpdD5eubmwsHBscamRtOPGxI3Lb0y3GsVwJ0mMc8FEMYg6nxORCKgiIWkIUWSMsSIqCqKKhmAsB0YwKlXbK1axJEgKCLvdnUHen5+funFjRdEEtRYNoSTEkCTTE9Nrt1fX13ePHl3w7BJTIyVLEUHEAiaNFAChsuSockokMqjKCsTIBskF12i2s87ASRzQB5e3eG4AACAASURBVEJ2jlGi2Dr2LniKY2D1wQshaIV0EZVkZDMCiKAiqgKgBskgoqIgsQZQBBoR6wCWyIqGKhCJABGAAFRYaWSV/XjYCw/FHo+FvQ7FHo8/OA7FHk9ATh+KPQ6Apw/FHo8seu/mnm/+ycVbL8617oOeEf7gN1+4uD5Cz8/AGWTfL37v5Qei54OuAA91yrMHvKJ6v+97f4oEVXtMCJ6FCLOiGA6Hg8Fg0B/ONGrMjEiEVH3ZgqqPPwgqDhuRmMPszHS3N3zhheeiyDZqjTwbEJG1toLzlbfYXt1FiBZQKCAqVGGFqFFk6vX4ytXLN1euv//+JSAcDIagcOvWar/X3+n0hIHIqJKx1jlZPnIsrcVnnjs9NTlRFvkLz5+7cu3jr3/z13Z3u1c+vHxr5WacJKBCBKosLGavX3Lc/oWEqEBCjKKqox0cREJSpPF5Qj2ChDCOTGSTUBgbpQtHT05/6dX64tLq5nY9qW+ub//Ff/iP1ka/+w/+YWt6YnXrdu9mP8vyQb837PdVsCxL750GD1yiOBVSZlQVV7AEFa/CEpz33vnSZ30igTwunXceN3ezfm/oily8I7QMXAUiKiIKiLDXHIOqJ/WkNrJR5EtO6u3Z5eOM0B30raj6QIjM7EkVBVQl8PrqSnOyLcyqGjigeOaAAZWDhkzZEXNRFCEwe6fKWVlG1qRRZA02akng0EjjWpLkuRsM3bDkMrD3YEw0KIGFCVNrEFG8d8ocJREXHi0X3tebkxurV976GS2dOJvGZmKymefZzy9eSJvtCIC9HHv51ZVLb8ZkHQuS4VA57FUPUQVrDBhVFmatfOt0xM7SqJXulxY5UeUQwNA777zz6quvrdy8KQJAkaqoiDWkQMvzS7dXb/30529Oz/xmqxExaLTnuY4kIpWNetWnCLrnoaeqgmSYmb1vNZs2rdVaE1v9gQusIiyh1jRZngMAsyBS9U/Hq6cgjKQXo4NK1cChwjzObSE0iiAqqkpksEogFABUQBXQkSp61Fv5gO2pA26/H4o9Dn7wQ7HHk42PQ7HHk+HpQ7HHp05Ow+df7DGR2H/59165Gz1X3POFMYodeW78wXf3oWd4ljEuv/fykTvo+W6nvKcgMu7C0/eN8n7oofFeAI17kdwAoEBEROh9yMsiy7LhYDCrs0gEMBJuPtkl37s3qygihOCDd8ePH2vUa4NBr56kRplUiagCyCM/AwBVNABAGLxLktQHJhN5xzZOQ+DOdu/f/Js/vX5jLYlT732WD4nAUtRoNNrT7cnJqaXlxen5GSJaXl6sNdK5+dkb166fPvnK6upKmtjeTsei5eAjYy1SkAACRLDfiEwV6G4rtIq9G/1niFURxSgYNanVdgwTia0nqUbJ0MeN2eMnX/sazZ/89z99y6S111869v/+2f9jFf+X//F3Pchb713YHnZZJOsOQ5GRsndeUcosA2XhEtgZMSSKKOq9itfAquxdUZY5C7MviWBQZOsbG7XFbr/XL3IHDJWmmbnyO5YQPAGBMqggKAsRRohKNiILS6efC4BZlrnSo6poiKOIQFWUuUREUNPZ2joaFCMbgmeXJejYl+LEl06gJBDDgMFL4OAleB8QqJYyhMTEaURsTBLXchdYyqnaVBMiStLW5CyrocZMked5Phz0dkg5rjfy4SCUkFoDgRXyrBxSnGzd1mHWS5ozrfZ0IVpw+Os33vjq177yozd/9p2vnD/98itrlz/w3a5FKH1Rr8eVkwZZ9KxeVSVYAK9adcSOo9arum7/2qR7MfJRFAWVXq83GAzaExM7nZ0QQpLE6iWIGLSz09P1ZnPt9tbq2ubzzx3zHKyxJI40NmQNGBx5cQiAUb0TiyjMhiwDkDGKUGs1e91+7hwrqpIgGWOdK0ZtAFAZNlMFgmHkIgIAwCJEFYMOUsVe6tijkggRKuETAqDFyt5vL7cQFQhRVUbg90mK4odgr0Oxx2Nhry9kLOKh2ONp8fTnV+wBh055BySn4TMn9phI7B+P0fP/eQc9n9uHnqGibP7gu+cvrvf+5OKtp3dVuufv70bPdznlPeY1fdg8tQesvvV+v6TxmjsCE+PDBNHSlaXzg0G+0+mcOHNSmJEMVSHbT/FARGONd5wPszSNW83a2dMn3/7FBbFsaHwyqohA4xoBVVEUBSJT86UixewwNrUyDyJUr8/cuLZpbPrii68899yZty+8Wa+nxuArr7xiiY4dOxYlVo2ubay3Wo2pqYmdne3hcPfS5eGg2+33Bj/+0X9rNOorN1dii0lsnWPhICIIIKAjYwNVIhynMOqof7BqyQIYWQ4LompE2IzMXNMst22zVXe2TtPHZs+8hhMLf/X2e+tra9/67vdu3LjxwUeXfufv/QNMzAfvvLe5sd4r+qoKHsQVWuZZfycE74IjQ6oBIbAAcCWn9iCBOYAEDsH7UoTZF0QkzNlwWOZD9sE5T6HCUzKmFmnUP6dM6ivLZ8MMpFCLl0+crs/Nb6xvdAeDSFUIhJWIUSVIQPYoAopRnNZqNen0nCvVu6zsknhkoyGwlKJclgxoAEwAFROriA+EAEaQ0CChCqZpfXpxem75xMTsYnNymsEGm7IPCJplg62Ntdu3VrY21tbXVntb26F0ysHGyFoohLIHeV6mbd/r9GoTk1Gt7kPIc+cz/+f/8a++/3d/sz293M1FuExqCMDCjMrCgIpIVgCBqBI+K4tUXoM4ShCsxMRVj51WZZ4BEUHVJElu316dmZntdDppmjpXRgCokCRxORyeWD7+7qV3Pnj/w+dOHwcLUWxBEFFhjwEfoWfVO1wvaRV8ImKMGRRZa3pqp7Ob1Bvb6wplQAvOBzLkVYIARRERBRYCwuomiCIAwoKIAlpR0KNYRkSDCFSFh48s/GjU5DCa5wJKiqLAQABo4I6n3QEL8sfDXodij8fGXvpkOEQPCgLhsyz2eFo8/UUQe8CBnPI+w2KP8bE/92KPR5doXyyxx0Ri//jv70PPF269ONf837517p/92YWuu1u5cQc9w9PHIu5/5gf3Rc8PXzWeiMiwByRIKgC9p/2hu79i1LH9KyIoIqHzofTBebe7s5tnWa2V7u8gRL0/In8kA13BiMrFwlpq1JLXX3v5rTd+YQhUNYoircK8VQEr2XRlRqbCCmoAcHpq9siRY0lau3nj1uzsHCiePHVibmHi+LHlKLZnzy3GSRS8T2vJG2/89OjJmZXbm/3BEBE/vvxet9ddXbm1s7MTnGcfNGiSJGVRqqox6HIPAAYRFYwxMiLjaQQ8qqxmREOEiFVudAVPgBRBI9aawWai8xPm+GxtenoSJ+frp1/Ka7NvvH915eqVqag9FdffvPLGy1/+laVzJ37y7ltrt1fKfg+LAlTKICHblcHOYGfToNrYAkBgLwiCEAKjsAQGDSysyiEE70sKGgEJIimpc1IUpMEgkolQExBPxjArKyiRqrCwiEMJoEgQ2chICGdfON9VLEBrraYpCwhqEmQREBafSz5MjOEgca25tbmpIuJ83uuTZsQSAikYRquAYmM1cZLUJEBgMQpEgCiegIgM2dnZhWZ7cmbpCJu4DLK+2SlK1ytDURTeO1WppcnRU6eff+llGyXrq6vr165ffv/tTudWkiR5WRCgMVTmhY0JisKKqadpttVZmpp/67998K/+5f/1P//u9xeef/X21fcTLfq97RQRVS1SqZ4FADCAQNXVB5UsmirlkogoAo907qPsFRVWABFJrN3d7pw7e+56dKMsnQFSFUNkACIyM5Oz7fbM9Zu31zY7R5em81AkJgEUFSEg3H/Asfk0Vfs5gaPIBmFBCCiTczP93eXL772bKIEGVkAggMps0CMR+lDJTsZ6ZVTCkWobUFUV1ZAVRAQFUcSxykhVCVhD5WSjCArIoASV+ENVoDoqIo5ajZ/phuOjxB7w1MkHnxI5DYdij2dGTj/iWj0VPvkiiD3gQOLpQ7HHfRaYZyz2gPskbcKnIvZ4Fnj6Mcnp+6Pnb5/7Z3924Zd0z+cv3EHPT1RhPOBE9qPne5zyHlmJPC45bfWRm1dVfMO44Y/2RXmPooxVRs16I1YaiYww+xAAQIK4oqy1aiEEk9iKoSNCGR9E96Ul7ykp79kO3v+jqhJhrVZj8Wlsjx5dnpqadKWvdBNRYvLcW2sBqUI6QEaBwYAFatRrX/nK67/+t349TuKPP/7oxIlTIhJZ0xt03rrwk6997WsavLVxCPzBpXd/8ebPd7s7V69cLXNXls57z8wAYAFVlAAJST0TCCAYHFHeiEAVfWdolGZHiFVM456QQ2Gk8iBAIgZACYbIkEYG6wk10mh2Zopm5prLyz/9cNMXDl1otmppWvvS+S+l05O3Vlc3Ntf6g17MntgF54SdFD0t+9Zn7WZdOJQhgLCCulACoITAwQOACIuIghrFBE0CthAmJWT1eU4qlshJiBBEpYqVJhGbxOydEgUvoFK1jbkSvCKSIsVojc8cKQOqMRFSGA4KzQdG3LD0kxNTWV50OztJvZUk8Y5zNWMzVxhTV5M4cUk9JhNNzc6nrcnMCysYwtggBB+cF2ZLtt5oxrX6djfTyCmgsri8YJ8hBxN87sqsx73d7f6wMFH63Llz3/jbv/WVb3/zT/71v1q/+tHE/AlVOzu/PCy9iIBobE2ZZVk2PHnqTK/bHQ57XYxjiufOnv/pn/+786eP83BHXUAAa20YKeoJQPbyCStBg6hUkFqN2Ruro8lCFEJgZlHe3NxcWFz8+KOrNrKEJIiqEkdRo0ELc4uDfvfWrfUjy3NoTABOEECl8rAblWF70gscYWgEEmYF8RxAnU3i9tQURUnW7yu4haTmyjJUfijGjP5QFAGhkkADI9kx5aBY9Q6CGsSgWuFkwspKBISBLGmFsxUEpKLdWQUAxgbWiPe5Tz97PH0/7PVs+ZxPCU8fij0+HTx9KPY4FHs8BZ4+jEV8ADn9S4PmMdDzd89f3Oj9yYVbD5qnT2w7fV/0/CR4/GCrhj3gPhmORc93Ydn7HZGIfAiGcDDIJltt732v252YnSAiEQGlR3Ya/bKY8p4/EQUBrfbOFxcXXnr5xV+88WaS1r14QlPxakoISqBgiJQBQIFx0O93ezv1RrLd2Wq1a/WGcSVvb94eZoOPPvowiZNr1641Gs1er3/jxo2iKNdWOyDBGuO9N8ZUqAWBVJiAABURrY1wFKUhe0Z7iHTPvBtFyuE4egMrjalWHVsEBiszXqRSQOOG1Kaa8ycGEhdiXYCzZ59vLp/tuUIs+bxcuXLV9QaxsPoi+FzYSZmHrEdlFspMkiiK0rJwyioiRlBVk7jmNSqK3EBlpgbWWBXNAzNaFhwMyt3dXVQTR1ZC7AtHRACiIoaQQyBAm6TCzgfxzvngIqtiE+eKQEqAoBokIDMzq0oAEEVWsnGymxU1TLqD/mJrapi7WnPK5V2Im05TpaQxNTs5025NtL2gUwjsRdEHlztJLDUmpuq1WoyWALOiLIJXEF8UEZG6MgXn1QkEAIca8v7QUOSL8O67Fz68enlxefH7v/f7v/jZm+vrm+3GBKCJQ8HsfWD2vtZIdrLu+S+/+mtHFuI4thZ6vU42HPzG3/mdax9ctGitscxsbaSkiEZVAKna1Kgu3KgOHEmC7xq5SCjMcRR572u19MbN6y++9Nra7Q1SYVeKokEki1ZgaX6h1+u8/8GHL7/8gjWU2ohBDaIP3qJVVRFRrWbOqLbkwAKiqCaO4hjYBVCqN+vzS0sXVlenJus+hMBcpaGoShWVoiKsXAk0gGhPq42IFYdMiCKiIsIMoIbQVD0NAMwMgqPuSVBAlGrnSYWA7u1RfuDKtB9P45Pepx+OvT598fSh2ONvXOxx4M3dQ7HHwVnxz5nYA56NU96h2OOJ8PRkav/477+6Dz2vvDjXOjh6vvc+8UQxLj94+cg/em2Mnvd7fTxtrOID1157wJUX7/s2uK/OUb1rViiVeZEPM2lO9Hs9UDXGAMBYDYxPLoZGVKUqhsR7Pz09/fzzz7/5iwsKaG0sqmQMjLafERHJGAEVVhaNonRzYzvPincuvvf+++/8w+9/v9vtXnz7ovPlyvVbN66tiiihLcuyXm+ImFqt5ssiiUiCJFEy9i+oZN8jHfPILw8AiXQELwAq417VSsJxF21feeyNfBVAK9UHEQIEgDKg43jHxSmnzfbRzdIOQjK9eOLc/Nmffnh95eM1EvXDgvtD6Q/Y5+JzEZdlfSwLzgbgSw4SGONajZEde+98LaqpcJGrqiGsew4KiYIoWkqjKE4wip2gx7jXz9J6M7AAUJzWJRQsBSEQaBJHygBqarVmDHWX5yEfKGoUUZllHrXMcgkMIhWABtSk0Zicn20mVnwY9Mu5haWk1RQijNPeLgsaAjMxvTA1s1BvN6IEdnZ3d3o9zyF3IXjPzMoSR7beqE202glGs1PT9Xo62Zi6cv1amkTqnBFGdeJLo4qkgEHUew7DYYFxMsx2+4Od9c31b377O5sbu+9cfI9dcG6Y1hNfDhBkkDms2yH6m71dEPDOnTy2EBlzq7s1eeTEzrVhBMy+iI2RIGSMCAowjgldJFTZh0HhLq0OoCBiVXfBqLEVjxw5cv3qxwYpThMFkBCEQ2JobmbuzXff2tjqttvHBIRVqNoBwDv7M6M6TQQRDVkVQcTIkiXKXY6Axpq5xYW02RjmuYiOjZwrd8lqastoIlcO0EoKVQmne7UxjaJRQBVEoNpqwJFPpYE9v2e8s8btH9uPs6zr3ffpZyH2uA/2+hTE05++2OOxadVDscezqEp+6V0+M2KPpytbvhhiD3g2TnmHYo/Hf0wk+9Dzmzd/eGHlpfkKPb+9Dz3jw9Dzk692+gj0DM/S2eOeszEz3/qfDnI9FlffvYP/VOmuJMIqjw0QQQFFwNgouBJVJPhGrV5vN+YW50wUVYl2FdRW1D1HDrxjSvEAzLzvzFRREYjAEIoCgQEwFy68kw1zEVZhQgQlqgScCkQoLCwMQoF5t9vN8+KD9y9dv3bzrbcuXr708Y2rN7s7PfYsWtl5gSWDhEQgHISD9y6KYxdYFAVAQDgwgygAAYkIV41llWSkssojg0hVqJwq0CioDqtsZMExIhl96hHAElFDZEyUTC1MnnzJTx77eCeU1Cw0+smF9z++vb7T6xPQzvpm3u0Vw4GB4ItBkffU5TDMwHkOLEJlgFxsoMQ0Ws3p2bQ11ZpdmD1yYmb5WH1qob1wZPns+TMvvX7s3IvnXv3Vs6+8Pn30xPSxk5MLyyZtNFpt9sKeWYLzpVSp2soEVYgIIkVRlEZxLYkjFi5FJ6fnAJLuThfZA3tUAYBQedUhxGktThu19tTM8jGMYzFRpzd07Bvt9tzi0uzCkShOh3l/Y3MtH2SuzEG8z/okjsscxYMECU6lDPmAi6LI8yixx04e21i73dve1uBBlb1n71GFRILLY0JkX2YDFHZFnmf9TndnYWlhbn7h6rWrRZ4V+VBFhRkN9AY9NFEat5Ko5gp/7fr1KIoWF5ab9fpwZ9OIQxWDxBIQAUCqpMAKzZIxRGaELeGOqTmO4Clba7339Xo9z/M4joPA3Pz87m5XhalKArSWEKwhNPb2xoYoHz2ybAymSYxgrLWV8KeKJkQkpAruosiIVEYEkRAK3+t1DaIvXVbma7dXF+bnVJSFtQrxxCqgHEAUK5sQMtXoq96BEGmcIl4ZWhMaQ1hlLKICoFFF4apslDu4ZtxAWA3lnde+9zS3wns38Z6eqXrYffrpjn5QBItPcLTHPATC030yPNDT+Cy+p4cfBp/6mj7dx8VnNT7wqa/pQf4An/zg+EzfFZ/dRHom/PSDRy8+m6M9o8GIT/BafHZD6qED/8BHI4T//TvPn5lu7KHnF+da//w75/7pn759R3+Me9xz/08urDzD08U76PnYGD3f5ZT3ia699oBQHHUPLAMoKN2PULrTJqjGGERxzg+zbDgYFnkRJQkAMnDVGKVybyrhQ2ywdJ9gWsfJh9VmtDF07NjxU6dPv/XmRUQNZZ4kiQqDqSzAUBhUVIUZSkVm0f/6478A1cgmwRf9PEdF53SPTjbWMIgGh6isbCgSBXYlILBK9T0IMKExQlrRfKyogciMviokAUBhBQzMICCiFQYhRNYqDlqqQEQCE1QUICAQQ+Fps48tacPc2as9c2VXb93e7GztbneHWVbERBv9DVcMB4OuFZ9nfS36XAy5KKxndsxgWlOz7fnlMy++1pyeqTWaU9PTNolcCM55BXUhOO99YEFVBA1SFAXG9ajkGLGtkBiTmPRW5gQUbQAWCV45qIooKtogla+wNWDrrbYMfTNtdIelZWIBIkKFEBgIRKWX58O8MEjN1nSO8dKJIwtHjmx2BnOter1mgMNGZyvv94pywL6MyIAGDSUGhyCRiAgEAY1pkEMzTru9Lth4Z+d2a3PmzMkzxcz02o3V7Z1da0hDCSqhzC2py/JIQy244L0v8tLAtcHWxtr1I8fPfP3rr1986+LtlVUTRcweS6kBDq7d7sGuoMHYqNWPrqxs3N78xmsvmOZEOewaQXalIRURRkWi4JmIKoJ23DaHo9yfu8cwM4tIURQIUJTF+tra8eMnZmZm1m+vlt6RMawMCIagXksXF5Y/+vjamdMnvnT+bGAmI6KsisxCJKN498DWWJYgIkElBiMoKhycq0VxkZdJPT119tStG1e7vX6jnjIzGAoc0I6KXENUBcFUGeVjWrvy+lAERQQaQXNUFRVFREUUVgAQVqwcqSvgXNnqVZkx1VLwzDiST0E8/VkVezw2R3IYi/hY53XolPdU4unHJMoffwPj8xqL+OmLPZ5kpTnoYnYwsQch/OFvnf/V5ckHoWcY54T8wXfPX1zv//DCyjOPcXkAeoand/Z45Fnag58l7O25KijLPvJYkSrqihCBSIGDrRg2oKwsg5dy6Js1MTUjpEGFlEZWXHft/9J9zwARlSoj27GhlSiiARAhYXRpjU6ePPL+Ox8QqGMnCIIiANZaRBQOxoACSdW+eAeJK3uHiogkyjwyN9BQ9UMBAqBBq1LFrikoGDCh6owUICABVMRxGAWqIBkY0eoqBOIBGCxWPtTjZi0AtGqES7ECCLUk1uCRRAWjqO5dNLCNZOG5zVD7eGv3gyu3XUl5GW9udSgUNiU0EricnW13VlYlK8OwkOCYdeipMbX43PPnj55+rtae9GBqjSYirne6eTEoXYmEWVkAKAozewmlMGsZijzv9HIfGEVrkW02W0RJc2pydzhMksRg2w07xe5mRGLJODdEZUVUsKRelK0YDsyARGoVIyDPsRclZBFG4MLlBo0vhhJyiqRRqyVWY2Ozfle8G+52uSw0BNIgvjCoIIzMiEqKiMDspEQhKLygKSM26qnT7wzX1qZn5wGZ0DvnSpcTKvgQCpfGdtjbERVfhggpywps1Db7O92dbYt08sRJZLq9ftsFNiq1NAXmdit+//JHU9NTaS1GskXQSx/eOH/yuZXtzmSSFJ2NNCYgFg0JRqCgQoSEqqCiKIJUJWuOeu4qg+iqqzWOAcAkMYuI8pUPL584cWJtZQXJqoKoKmstqZeczU/PXrtx5b33Lx0/cSRqpAnZ1CSMRMZWNLGKAMD2zqaqDrOhF0Hl6YmJWpoYpO6wL6KZy2wSzSws9nZ2a/U0jqOCPRoKXmMTgQQAAoMkKFoVeoqKI/NqQAEwxgCwABtjgmciywrCDBYUUCAYoEoKAgJmvKeJ8IAglaeSUf7SCvTfidgDDmMRn2T0PMCB6yk+7icSi/gsxB5wGIv4DPD0JxqL+KmIPeCBsYifitjjIOh572UVeoZHd4E/3un+4OUj/3iMnu9xyoNnEWv48CftYw32/Y4Zv7wYjLzsRAiJRQiwKP2wKMrCZYPh9PQkKt4JnxhfhwPmL9AY+pKCoI788hCtpaIsz549RYQEaK2tuqNG287V5jSgVRAbj1B49UEq8Kt7Dnx3nBMA4E7gyyjFrWK9xVoDgCJKZFCBaKQpJUIcfTla/TkiW7AAhIAqwQAQVLS7IbJgUVERDQdBiERKFvJBlaVm0mj6yFqf3/todWsnj6N6bzCYm53Q0oobTExN+DAAkVajsba5jWJcwMbE9KnjZ0+feyFttylOe1nmXLa5se7LMjinvkAEHwIQGkICQRH1ZfBl8MUwH/R3s8I5CT42tBUls0snkvb0sePHXFk0Erh1vehvB/HBq0jwSEEVVC1IMIhloF6vn04f2dnpgDAoi4CIgARWpxDY+cC5d8EVeTcbZP3+RHNiN88Nii+GGkpl0cAGVCQIoQoTVmYXIwZXWNFYrxJVFKgqAHa6vV5nO0rTEELpchtTUZYUwDvvCmUVlkCgZZlHBFm/n8Qp59l7b7+5uHQqTVtJLQVSUnbB5UW+cKTWaKa93m5wUdpoRUmysrb+wnMnFk8/v3HlvThpFGEQGTaELnhFY6xRBRUhUFQAFFAySHcmECLd7SpDCMbQ2trtE8ePt1rt/mAABsE7G1nvvSU7MdGenpr68MqVF64/N/3SCyrV24U4Spx3URQhonMuiiNEiuLYS5DgB/1+3h/EcQwIgzwTDb1eb3F5+Y3rN6fbjTQ2UgYTxwEYq+pWRAVEWXC0ku1Rx5XlRtXeKioM1YaLEBISKSqAIO3z1dubvLhXk6o+hLj4PJHT8DmNRcQD3A2fmJyGv0nx9KGzxxPXJfA3FYv4iTp7wOfYKe+L4OxBCH/4W196XPR8sE2kg57uD165Gz3fndQND3P2gKdxytt70updTz3s5XtmtDD20qoy2BB1FHRQ/YeIhMKKROx9WZbOucFgMJI+j/FytX988KtY3bUrBQfquA8PiRmtjWZnZ5vN5ubGRi0xAmCNUQBCNGOrAYukQAHCHSMwrHTOQIhexNxpc6T9FUKFr4lQRCppSnUABERSGtnUIYAYpL0agxAM2CqAoqoXSBkBEI0AvvSYmgAAIABJREFUeHDGkiqBWleAsZESloxpc9ozTRw/Hk/OvnN1tbOTJbZeT6PgMMs66vOl+dmlI0v1mnn3F2/FEDGarPBf/frXv/EbvzHMw/WVW93tLef9MMt2O9sRQYxGvEf2hgwzG6QoigkRlNV7cWXQYSj7RjITCvVeA2YFFdMTDTM5M9O+cXV7fXun390BZUvIjoG9eBeUESMVVhP7IIM8n2o06s2m65cheBavyqJBhFm8soCCCPd7O5EAAZWNQYxIILFVlCCBSQTJQKV54EAV5kRQEWutKBkbqfDQeSNBRAxhZC37vDvYieKaQAieVdh5QTRlCENXVAQxxokbDEAUJbB4J3TzxodpvTU9N7/dyYP3cWSHeT8rsxdeOv+jH/3Ixq1y2N3q7U5NtS5/9PE3X3txop6sXH6XeyExQOCdZVVgZa38vAVIQUVHHaGVwkcVEIwxIiJVuyGKIfLOzc5OX7127ejxoxcvXhQvcRwFH6wxIpxG8ZGlo1udzatXrv/qKy+yBOcdgA3BY+UnRxg4WGtVNY4TcaAcWq327vZWhVyttd3tTmxsoXmSxsMsazVmIMuAhSqAi2MBlIjuNTsqAI52mO449OFo8VFhQUWFCnLfYflwPEceorx6OAdzKPZ4si3YQ7HH3wyePhR7PDaePhR7POhbf+zB+BnD04Twh9/bQ883fvj2yovzrX/+7XP/9N++fU9aysPR8yM2kR46eh+Jnu93n3gKcvp+r7Jj+vX+8Sn7ued7kPQdc4C9FyoQjogoUVEkNOS9z/Oi3+sPBoOoloDRypTAPNbCuk/soaCVLRdA5SOHJo6mZqaXjix2OttRlIQQyFjRMBJyVsibIImIkKSKkAAcRycSAFpLuhfRfPdgxlHnHwKAjS0RcRj1kVUtXON0bqrusnoHYYxSuw0CIVVVB5koKJqIlAQ1tlAzaY2IKKU0SguOZ2dmT770ysc3bmxub8/PTDTqjd3O+kwTTi0tthsN8Xzk2OKxI/M3Ln20u9VL6u2XXnn9e3/3eytrq1evrwyGg/6gOxwMQQMGL+xd8AaYFEE1jRNCg+JFNYTgvQvBO829z8Bl6IbofCkiUXN2ampxebm72yn6u1sbt9j1SUIIXryzKERgFAVElYP3rHG73QYim8TFgAABMCAFCKxcvUp8KNmVURzPz86Ionc5IhFwKHxqiRSUK5U6qzBLMAjGGB2JcEjRoo1AJHgUMeyd86X3HpQRcDDogbI1KhJYaFg4Mmmg2AsjmlB6hZgAXB6stWW/b1H7PGT01tasQR9KCbC2sX78RHrmudM3b1xTpLTR9N5fvbbSTOKXz5+t93rdMhsMewmQRAGNCSGoosEqrRxIEVVknzEFKIgyEhoaD1RWQ+S972e9YyePJ0kMexw2MLOLbTzRmphoTX704dX1je1ji9NOgyFDBIoqwmSMjeMkScuydDxi5x1zFCUh+NKVqupL58vAKtNzsxs3b0SGrDUc2EQRVIGQqAACMDbmuPOoNmcMgDCLoBARoopKNSEq7E2V3zneU9qOUzUfupukB4cJn2Gxx6cVi3go9jg4CITPciziJyr2gM+HU96h2OOz4pSHBxi9j3wQwh+N0fP/cQc9P/9P/vSt3l3cMz4Wen40nt43Yn7wytFHo+dH3yeeFk/bR2PnSva836lK771T0oiKhorBrVhYFrFxpKLdbq+72+1sd9qTE4AEBKMgtF8ShDzwgo2DJO6+/ZJo1dCmSS0+96XnLrx1wVDkOFgLCGhGTsuAqApKSGAMV+Qb4MiNQFRoZN28X8Kx93aEyCEgGktICihqUMkYrYTxla2zKCCK6Mi+bHR5yJBVNAroJBgTk4mYIohTGwFYrDWazts0aqmGoycWu0VwktTaE9ML89dXb75wZu748eO1JNrZbvjST7Rbg8Fge3tr9dolQ7EFDSGcO//CN379N/76rQvXb14vskGW9VHEoIYyV1dYECPshcFaYwyRRGSDy4SDCy5zuQulsIbAFIIWHjlwUEHjQpQX2u3s9jrrIe8Z9SDBoJBFi1bFV/nPntAJxEn95Jkzm8MwyIaOgy8KCBmoqDJVYdPBkwhCsCaenZ3t7AyUtQjOgCRWhRkAVaSyKFbhKq4FUAhtnNqsKBCVg280mlOzMyLKzNmgt7O54YqcAEXVoITSk8FClGqt9vTC8efPnzh1BhWyYTbY7a+v3r78waXNrbW4loRhblNTdHfIFiIhjWMR6O1sXux2ZqZnl+fnNrc28+4Oxmmi9Bf/9Sc/fvPN1146d+bsy7vXP3bdHRtExaMyEkll/F3hYAXBO0mEI1DJI07XIoEEBe31d02cdHa3Z+fnOxubRenQQOGKyMaiONWePHn8zKWP3nvn3Q/m5r7q2bfqNrBjgXq97r1L0lQByBpiTFPyCi5kZEi8GGOKogDRYb8bxXF7onn9I7exubO8tEgYmIMghSo+EBVMZU8HIlJ5myMhVWbQVYbhaKhXF0JFxcBIsySgSCObc7m7rr5jT/k4bk2fL3L6UbGIh2KPh0Pc/+6c8j5Rcho+H7GIn77Y4wsTi/iZI6fvi57/xbef/yd/+ta9yo3vnb+43vvh2yvPau3dm6e/fxd6vssp74mvwpOJPezB1/Q98cO9l3sEUve0lCP+VQBUhATyohDR3m4PVIXZGCJjlGVPBwK/pIR+CLBGGHnDVRZ1zkkcxyG4o0eP1BupjpUYIGosqQgRiTAREaAojcKYdc+R2iCiKu8PTN4jvKvwFyIEqAg5AFAiUhUApPFXM9rUoEoZQmPlKwUBRXIs9eY0oJmcW9zcHTQnZjDklFhvSBKLjbZRd/z5UyWTD3FrZq49045qRiGQOle6/mA3G+Tr62sbt251d7Zc4W7eXFvf6Dpvpr/29Z3+7pXr13Y6myaUoEGFPXsDCqhV9CD7oJZB1LQMI9drSXfYdz5nkswNDNUjE3OZ0+iuRGDier0NGJV5LmWOysCeUAwiAcVESArAigignk2t2SRjs6zPwamyMUaCiniAChIHZSEEDiGOIkWiKPbsVQkJgghIsGgISFV0pG8GBUY0SCoSDGEILviwU+SDLG9OtNsTU7OLC8dPnbn8wfuD/kCKDDh0d3dqzTomydTcwre+99scJZ2dni8cs9QmZ187/fyvffd7P/nrH/+n/+/PUwMcQms6Gha5MSCFqIIyClCvs92q15pRBGUJ3hXDjAXWNnd+9va7jV99eenoqbWssGUREXgfbIJeQYmERYlAGLHKl8S9GnIUgEKEiMZELJwkiSD0+/2jy0e21taNMS44IkuErigjky7MzK+srFy7frMoXpuaaIqokgIoIogIESkAEbH3FhBURdQ5R0R5nosIszNkRFiUWxPt7fWtqampKAK0yBIAjYCYke8zISFUzuUVhh7XkQKKaCsLaTKEAIbIVFMG1CAporGGmVWAqOpIvHsKPzb2OhR7PBb2egZ4+lDs8Ynh6UOxx2Pj6Wct9oC/qVjEL7bYg+ig6PmPvvelC3fQM9zH2eNJr8Lvv3L0H78+Qs/3OOU9K633wcUe9rGv7gPuf/fc8+78gOR8KPMiy7Lubn9ydgIBVATvxsrwOCkM+0yhqZKEEuHS0cWJ6YmNlY1GvaHKURTtewdCJAI0VLUPVuoNrXbHEQDI7AfQe9BnTyqNOGp93Jc6fm/Q4N17DUiAHimqN1vtKYhSE9cGrOncgpi4CTU2PHdksT45OdlsNlKdn6rlJdQbC1BrbHR3bty46b0/dfrMVqdz+fKl1ZsrZVn0N9ahLLJhNugVXqO0Nbu0tLS6vt7d6SA7FC++RGXmoCoqUlmiUBw3a+3I2mKYgcFhGIICByl8riJOCy+l4YJDAQqs1Gw16+26IGfDnrKzoABijQEfCAkI4ygmUO89gahimja988WwL8EzO2UvzBJUNah3KGxQvC9BQBXRRGKYiQVQRQGEVYSAgAxUoR+sqpbIICqA914BhL2wV8AiH+Qu7w8H/eFUq9V+7ctfU5WPL1/68N136q2pwrkTZ06de/X19z66wmjLvHSlc8G7wEp49MjysefOfqN0F376Uwiht9OP6rEBFPVIVtSLQnc4gGYjjW2CKsFr8EkcQb3R7w/ffv/S/De/Xp9f4ltZWfRrcRycI2MDIJBRZcERhqwsCu8Jnw/MgiCg7AWt7XV70YlTZG3wwdrYhRKAo8iQMY1648jSkUtX3lnf2J6enAyBDZk4Sb0PlWljCKwqEkIArIJamDkEr6rBhyiKUIY+eASZX1xeX9/u9PpzM20UQaKq/AOWUakrOt5eUhlNClIFHdE3eo+IS3Rkc66CKNXw2qeteoh+4zEp2kOxx2Mywl+MWMRDscfjD44vWiziodjjsyv2uIt7/sWNH144OHp+QCH5+LGI90XP8EAHnmfmlPegoW7h6QfPnm3XvjdQvdOb731wznHQ4aA/uzQrlW70SYftWCOBlZMdKDjnWLU90Zqfn7v24bV6ox7ZCFVEhAwRoSpW/sQVkawAzDyCxJX6hOjuMmskhq5U1Gb07B3KvFKB3IP5cdxEtteIFddq7dk5SBtRfWL+yBElw6JprT5lbGOiXp+d6A8HEYa5lh3uroYQDTwOeuanFy9mvaJea588nX5w+fo773y4evOKRTWFw9IT2jwPplb/0suvziwsfnzzJgGrCKEwe1BFCaAQvCeiEEISJzFFE83W9PGTN27c6HS2Spd5DiFInKRobJENgF0IBRorlNRbzTiNslAElxtRIhQGVUVCBfQhWBtJpX4Woig5dvx4FMXBuVHiiS+1ivkQqX4j7EHFO8+Cgkg2UvRSLYkspAwihiyggkoIgYMzGKsxSuh9IGNEWIRl1I5py6x/q7tr42Tlxo252dlXX/+ViVbr5z/5mU2ac0vHVm5v9HKvCsPdXl4UNqI8OIqjn2+srC8e/Vtf+/rGyurK9RsiqgylL5M4VmFEiqNEXbm7tTHZbjbrjdwJcMkFk1Fi3ljbfPPie6+eP7t+80oziguXR4YkSEAGY0hEhYFGnXgKd8FKrQaYCkaGfSAAx3519faXv/rV//yXf2mjuLL1YFcAcCONJycmiaL33rt05uTJehxFUSSixpCCModaWoNclRmNRaLKq8R7X+2QKKsPDpRBNYri6bmF3d2duflJ0VAFjyPQvkUYxxOYAUFUSRWQqnE8clwf2+XcqTCrS8eMYJBQ97UU31vfPjVB8mja7VDs8QmQ0/C4YpBDsceTfdxnRk7DZyoW8RMVe8DnIxbx0xd7PGOnvHvIaYPwR3/7xTvoeY97/rdj9IwPQ8+PJgcOsPY+CD0/ouh9puT0PfPUPi2fA6AKWnXz6R6OHN90AZCMiAyzzJVlv9+XwGD3SNz9cPPgbzfSTwMgKQoaNBwheZbTZ0+//Yu3g3iQkMbJWFWCoKACggiKRFRBYETQqsEOYOxuN3ow890XtwrrJlXBUXbbKHhu7F2tqFL1JGLlb40gytbY3Lkg5hu/9o3F5aVGs7azs52kSeiXFEEx7HRuXoe8py1DOoT6dDzVlECpNUdPn5iamG3XyEgZ8q7mGTO7jGtxs/DhV371my99+avHnz/fHQ53+10DVDKrcAiCKsqMICAB0RBI8K50xW5fyxCOnz7Tnp1ZW1/b3tpyRRjmRb2eBuciZgBiBorTuflFa6Kyt0vKCiLKiKhcRTiLQWRVA2jIEFEUpRMT08Ii3qkrMHgQ9j4IK0pQ9qgeQYPzRDY2MQAZY4iQR/EjqiJVog6DoLIEhrEYphqNzFx1EzIzaAD2KpCQ5dJn5fBar9Pv904sHT1x4lQ/L26vbw1Z4rTmsyEWeaLBZaWUBUQ2IVq9dunHofw7v/Pb//7//g/bWxsu76dpGoKjKFJUYV+vpzmXvW6HSANQbKN8t0NEkSEg+PDDj06cOGompsrBloGMRhHXIMwj5DwyoYExkh4t9BWvLqIxGGuJWSzg5ubmyZOnJmdmev1ckL0PBBp8iaTtVnN2au769dVbaxunlpYCCZqxB04ITjNLmMa2yH3wrsxz772oOlcG542pDDtAQ1CK5peXe4N+VuaxAVRQRamsQ4CqClHv2DhW/5PqaJPm7g1J5fG6oTLyoUHam8WVyYc8cO36BPH0odjj4djrUxBPf/piD/iiOOUdij2eFk9/fsUe8PkRT9Pd6Plfv33zpfnWv/jOPvQMIw+JP/rely6s9X749srTAtRfGr0HR88P2dx65njaTP/G7z7gXnTXTwur7+wxrnjPi3BkgrUHhHHfUyIAqpag1WrGaTQ9Mx0nCRIxs7UWHrDz+3BIfYcUq1IRrWHhCgd//PHVfrcXxynhKLpkdM5EoErWVIiBjAER5XH0N+KeFTQSgu5rBRsBoQp+VBHGOPYA24fpFYn2mUkrAGLOEtWaAYkiW6vRbmetu31749bVK1cvr65cuXLp3bB12/Y3J3U4XYPFo8eb0/PdftGqN+oUji20WzXubFwfbKzYrExZiRpHTv3/7L1ZkyVHdiZ2Fo+Ie2/mzbWWrCoUUKjCToAAms1hT4s901ST3ZwxPshMo0dySEq/RHoi+RskM877zND0KGlmJJlmZDPWBNANYl9rr9zvGou7n3P04HFzqTWzKtGNhiotDVa4GdfDI8Ld4/NzvvN9r/7hz/7kn/7Rz8ZR3/vgw8+++nJ3ZzvUFZpBkjpTATUERWhZHAgWTRuJkWGnnHK3u7B6+tS5Z4reArpuCKJNjCE4Lgw63Fl54dW3u73F3e3BdHsL/BRAzVQlglmMwoQhBFMFFW+ut7z2/EuvTatme3srVhOLjcSgCiYCGk0qEC8xmBmCO3/x0sraM00IdVmiCWggNLSQbqppBI2qkjnuFAUzpxVAVFTTrReNDSSyiq9BgoUGNe7sDsfD0dx8/9SZc5u7g05vbjIe+PFApgOVKtYTp41UY/C1hbC9O7h2586f/Iv/1uXF9atXQwhZnocYAZAJu93O6vLS+u1bZV02Gub685PhoB4M0UfxvokhaHzxlRe3Nm8zAYKqWpYXCV4m0bwkRaGa9OtMUqrCzACJnaqCpQSMNXWIauefefba9Rt5XkRfE6mKmCGzy4rii68+Hw4Gr7z8IhF28iI9grquF+b7KmJq3oeqqpumVhVEqOo6ZxdqX02nZOJFFDMvRkzj0W6eEai1Zi9IANiiZAUwI5iVzyrqjH+CgG194UxfY+bzbalu1lL9g6phsjg3MBi9/UcPnrXHfGE8jh/1N+JzC9+wx/j9YkcnZsv74LbwRJ7C8f7+m+oxfvzB+y31GD9SpPKJ5yk+8TM9oROfqHP3b6zH+JEZEvdrjRD++j7o+ZW//Lt39/nHAIT4Vz+doeeTXnv/9M1n/vztZwFgp/T/w/96DPT8WPP0GN09AKAfesvXbn940DwlcXxb3wUwSAX7Bu37dt+fDIhRYnQZLy4uFp187exap9dVEUDIXWbJVvjBiPkgQ3omUosI3KJuNGImIhVVkah67dqN9TsbXde1oEQMDAZGlHSgISk2myonvT2NSdoZNMkLKBCKJZEBIKYWWBsgos2i3knFiwk42QuaYcv6QCJu7ZwTcZozV2R5nhHhxs0bWzdv797eGNxeH2zfnKxv4cRTNV7K4krWnF/o9pbPFKfXdqbT3JolLFfn0LlYDXd0Z2BVqMQWn7n04z/5k3MvvvDRtesffPrJaLgdyrHFoGJGLKASA5gwAZqqBMetNrFDzvOOmRFzVVUq2jTNmXMXXn3jzedfeJm7xbipI9B02vTPXLj8W68b4uad281wy6QSjaaCpqBiEjMmMEi2zwFcNr/y/Iuv7u4MdjbXLTYh1CAKUSTGTkagDUtDIGBE+fyrb35fuWMKUtdNOe3mmcZIpqZGBmzBNE7Go5Wl5TzPEVFF0MBEyLFh4umCqKFxjIaGbISiGcTaewF+8dXXNre2q8mQYzBfSmh8DCH4NFRMlcnVPtYiH3326dvf+17wsjMYhmCOHCioRDVZWFpcv3VdfWnA8/0Fx9lkMvXl1BCl8ZPdwUuvvbayvBKjhDp0szxnBFUABWIwQuKkkGwECEjAZOSIWy+StEkHUJHcZcPB7rMXLw4Hu5A06cQIHSOZxjx3dza2trd3Lz57YXVlOc9ZLORF5oOMx+OiyIo880GixjzPokgIEZHIrJpOq7oGJhGzaCahKPL1ra3efI+IIMQMGIyByAjUzBmRIIIJChAiugT/Ec0xzWyPDBCdESYHbyBDBEdAaVfZurCoGTKN3vzDo79Gn+Lpb2JNf1zs9SvA03gSz/TbgKfxJJ7ptwFP4/Gf2UniaTyxWY8nsUd6iqfvE3v+65/+1u9ceCB6PnjYL++M/tUvruMJrTR7P3/65jN/sYeeD/OtH2NrcPx30sNO4B4SpraHxq4PBsUJ9xgch7MWCKrGjsuq8t5XZTWZTPqLfZc7H32MMVkDPmggPiQOnZCwGagpmDnnYgxLy0sXL1387KPPIBohp7o+dmxRDIySTO8M9RMhszNLzA5MW6g2Opf2AGpJs2+W6T50baamYHv242a2j/Bb/jSYynSws8A02d4ITYhNjVHYNMKUI4Fytwfis6YWs4y5Oyh9UWRWD9YWaHXBKmxO9fF0PxvN59d2Jv/oB//owvPP/vLDTz75/KvdrQ30dYaascscMTKLBvU+TDV41ABmMYS0ARATq2sscorRMZXjXQDa2d29dfv2ubW1Z69c6c0XoSqrce3mlgUw+EYkSoxoSUlFTcRETKMIJsf2oBFczwDNbGdnO/hGJaom33PJHZoEEFERNWXK8rne6ukzt7ZGDAhmBFCWU0QlFRQBMNUIGoEo6bfsucYTUohBJMYYTQQMFBKghygeAcUsEN7Z2si73SZ4VYHgzTSIGIilaK0pGoQgWdaZjneB4D/8u//9+2/97nQ83trY0BjUgLNCDL2Rm1tQX6nCZFr/8Ec/9rWfjEaf/PIfmrIMXv6f//Sf/+jHP7z4wqvXP/olShV8qRrYOWBGRUDTNh8BoAaKmFSiESwlKAjMjJEQcTptdna21s6cunnjJrOjLLfQqCozotpzzz73zvvvvPPu+6++/OJkMp2bK7z3RaeYjCbb2zvLi4tZxnnmmqZppT8Mqqqq65qJQgyU8LppluXIHJU6WQZRJQo7NjBRJSBVBVU0UzQEtNlcaOsKzYDaKoeUJ0hh69YSKS2dSdJuFqI+corwAYm1k0g4Hjj8qS3iU7LHU1vE48wSeEr2OOoA/M6TPe5Gz+89Gj3DSdu4HETP//3d6Pmo5Olj3LNjkj2OXUSI953OZjqbivtKyLOBkOUuBj8cDheXFyfTSZSYS+u4cpj0ce+iYw/G0Dor0tL2vwi9Tvf5558v8ix4n2ddJYvagJqZEZOA7olpzMSe219M4AYSOqS0G0CcSebNiggT7bMV8jsgYn3XT+o7gfWKjNXq4SDCIM9yCEIAgOIQiyzDoABYlrGa62+OkaFXBRoPJ6fYVhfz1QU31rDSx9wJgJ06deall16ZjEefffzRZDQJ0yGGRiAGJpd1u90eWlFJHVRVPGh0lOQUIMYITLGJOZgBCILEQJnrz/WbevjpR5uG4jJkw7XT5xZOnXd5MRxtNU2tEtEk+S8amoEoWBRJqFbVQogLRVHX9Xg8RgRQBVMEyRzGoCEGBALKHGA0XFpcaZpGwXzwMYaZ6YxEiwQKoGpqKkgUVFCZAYmoaQKYggZUz2CirZqFSWI7KAAKcIRsXE2jCDsHltW+CiGIqQND1aghvb5UKcWBp7ubUtfv/Pz/ffHylaYcTaYmUY1df3nx1IXnImBs6o2NrfHUQ9596corEsNzz13+v//Dv79z/drN9c3/9J///mc/+sfzy6s6WicqUNCQFFJFnwGoATARECQqDSVHPwROoBaSAzycOXPm+tVrP/z937/69dUs74QQOp2O+KAgzvHSQn9pfunG7Vu7w9H5tVP1dFIUeWz88uLS5ubmxsbG3PxCGoeZyyL5xoe6rIIPaMZIogKgy8vL24PB2TNn79y6OXfhvCk4JkFJG0Q0IGLVZIsDmoY3tiWQ6dHPbAchzRU1A0rWo/vkq3v/cfw1/W4VhuMrBjzy8F+RsscB7PVU2ePoYBu+GWUP2DPOPO69sqOCQPiVKHvAUcnT+MTszu+asgccSSnvW6zscaDtk1DKO5qyx/3R83/9yl/+3bvD+gB6pkPo+cFntsdYex+OnuGElD2Oiqfvtyl7MIXj8M+5Wx/ggavbr8dvAXBbnActaXjvbiEAqiiARd+srq52ep2za6cADYloJh6XAlgHsfLB+sJ7MLS1L29sq7SQIEokoiiSu/z61esbtzdToZNazDLXyjNjsmFrWxNJ2s/UEp1nHSBATP6EsMf4tgOFkUCQJMtgnzbduhIe0K42IxQT1Rg7WYYxZmBswiBkioYUxTQ4sqim0O2fuQyrz14b1aPRoA/VXN7MzZOoH+zsrt/cvnpzZ+XCS5dff/uXH/zD7Zs3q/FA64n5Sn0VQ+ljIxJiXVrwoanYNHNMSDFGiTFGybvd5ZVVVUM1MkEL0dfldOR9iaaOEUC2NjaHg3HWXTh14fxwsLt95zZJBeqTDLZqTNttNRNVMVW1ANmFS6+MpvVwOJLoQRqw6AgdAYAm6T9VyFxB3OktrYArsqLbNLUFH+sSTVSDSkQzUzEV1XbXkmeZr2tCVJEYo8Yg0YfgJQRTMdMYQ4wBwKJoMKgFKCteePmVWzdvDHa3NYYYg6pi9KBRJM06BdAQvKkyGCHE6KuqLMsJEisiOM67vf7ycpZ3zp+/SHnHss5wMt3c3r5x61Z/sf/Kqy/fuXOnmjZRdaG/sLLU3926rbEGSxY6LbvlYATBWjELbIPEjgzMVAkJAJicgp06fbqT98aTEpHANGMmRs4yIDKAOxvrKyvL/bnefK8HAmRUVXWWZ3Vd7e4Omrquqmo6mY52d6fjUWgaBAQzzlgkIlGIUjsRAAAgAElEQVTjmyhaFPnuYKAiWVYAqIEYKFB6nKBJVJKRmJJSh2mi+icTezq4xrbhZ0Rk2lNMlwNFuOO3/uikE45PyR4PbvybJHvAr5M8/ZTscUKX+10he8CJkaefkj0efaWM8Fc/ff37j0TPKfa8PvpX711/jPv2cLLHn775zF9872Ho+diL2Tew9vLKj/67o7R77mYLoNtQ7axwcC+0g4hqpmCzaG4b6xUARjJTFe0v9Ofn51dOLc/N9RSUkGchK7zvTxtqVj0sF5dE54wIU41gYlETowE4dpNx+dGHnziXgZnjFOwD59gQkFO5FDC7PS73npsaESGgIyZEBmQkJkJCPGBV6CiNG2Qih5yOYSI0SIxpRmKkFLUlJAIkU4wRRJJps4mgMpiYxTrGYHlNixfe+NGdmH2xsTudTCxM1cK0rstaN+4Mv/zizhc3dl77/u9r3v/5O+9OBgNrSqumFBsNlWlQ8RLqWJXNZCx1RWAIFoM3bd2e55aWX3/z7Z3dYV3VCCCxCaFWbdQa1KChnk6GEAMY1kFPn1sb7GyOtzbBV4gxucYYGCAgkaqoJdyFyt2LV17eHo6quhJfOxTQmBEyAzvX7fY73f7y8tm5hZX5xRXXnQ/AjjMNoZmOUANZNI2plDBFr82EESWGlaWF2DS+rlSihCCqQSwqetEmSFAzYAEQQDGMaoLw/OUreZ59+fknGZuJj6FRiSARzLyKzJgVJspEMTRmqiq+KU218Q0yI1oIfjzcrevGezGkuf6CmkWJt27f+uKzTxjh937wg88++Qo5c8wXLqxNB5usQSUQkBpaitZbyscYAJi2kVtCTBkTTVIVZiZSFF3v/WQyeeutt+9sbHjvTWVurhujVxMFm+v3d4aj7a3NS5ee6xYFiJKhidZNY4SmWldVVZb1dBq9b5W/DRxzemRmUDcNMYcoqjrY2c3zDhIaKhEkcUcAMkAgTBkkMUsZG5zZ1ydyP8zmABAqgpjawY1uiliLEOLo7Z/CN0vg+xXg6ZOFCb9GPI0n+BS+UfI0Hv9teJLP/yme/jbiaTyJZ3pCKB5PbCIhnHwJ8sni6YPo+X955+oMPb/6l3/37ujh6PnJ7ttBPH0IPR9WyjuxxewknoIzMLRH7wf2QsIP+lxbh2xM5fg4+2uyPGOXSQhVXXvvm7qJMQLjAcM/tHsCz3v/u+frtmfobTPd6T0BWgTQmEia+uxzz6FjIDJRRiIDJlYAx5y+S5zC1oBIMUZsxccQLQnbzsD0zHaRiaMKmCEoADJSkrJLq5slOwrCVuQOk5gZiCEhJXtkh0yOgkQDQyZQBALHrvLRqJP3TsfF89du396ZBIyKAbBwI6Gu45u34tYgRswXV1cHk0k5riGoVCXFiKoqKlHMoYTIhqhKqKCa6MqIiCqgNhqPvQ+nzq7VTfR1mXMudSng0ZFGj4Yaao2gFoOx+SZHRI2oSo5FYpIkIZerRsYCoiWJCUVUgyzP2+tUc0hMSIxMGVKWZZ08zwExxCjAve7cdDLpZs4hogoSA2IklBgIQE3RNHccYwxNqdEH3xR5R8xqL41iCAaYkeuIhCZE5DxKBIP5Xp535+Z6xdbGLWmmHS5iLAkk7et0xuvVVu3TRCJxKrNsEABJiNiXIwDIiryuKWQ9a6IBdPt9MxQ0Uj+djt975+fnz56+8tJLn3zy6WhaC+TAhVZDMgDRWXJdZ0ukQeJrg1GqLDxMIYhRmDmEMJ2WG5vrp06tjsaTJOaipplzdZRup3Nm5ewXX3384cefrf5gEY0IggGKaFAvIgzokARRAEXNRAE1qpopAgJoUWRBtJO5hbn5mzdu1T5wRqgCxC7VLRAQkcyI/oig2DoPpUrhZDJqZmAEMyEOMwCd5Z4AkQgRJRqha3cOh98SJ0rge0Bi7TFbu+/hJ8sJfdC37yF7wHdAKQ8f7yl8o7aIxyN7wLfXFvHI/fpuKOU9JXscq/mTIXswPAg9v3Mw9swIf/3T1x+BnuExbVz+7M2L90HPcNKVICdB9nBwL0nlfmQVux9uhhn9Aux+3WzpEqoq7JyZjYZjFR2PJmfWTgNgsiaGliFxN4XjQWAdDjmfHZSwRUJkxtXTK4vLS7ubg7miAxBnrdGhVWgmV0eEZmCIpkYzYbz9U8/43AQIBEhkqnc5R9xFMrEZ1QGJoigZMJIlxzZENZMgGXGM0QehrNcov/zyb+0E3RzXO7sTNu9z8YjzHe6qXLtWfnVzXMyvdvqL65/e9I0P3oOohMYkiIlCChamkjU1FVElRANVNQQzlclo+PHHH73+5ve2tofDph6WEzKMIigRoxBEi94Bi1g9Hfl66hiZyIgkhihipkSspgaM7DJOsisGmDchsHNEFM2IKeOM0JJROgDVIYiBqrDL6lBdOXvm6pdfxxAdkhoQSDdzjQ8+xW5V0bRuSke0s72VZ1kUEd9kWb6ycoaKfp7nWZYBmqqKCBJt72wPdnfCZIdc0BC++vLLjHTrzuZCvy/eC0BUNEBJ1F1Lym2goKBoGBDQNCKCRkFRibFuJpnjyFWSxWiqMecdJiwcjaMPwb//7jv/1T/5448+/HgwqnaGJbs54jxTa6Xd7pnaLTnJzDAJXoOBIoCJ5Xm+s7WVFXnwzVdffXXlxZe++voaOVeWJQCISCfLy8afWT315Zf40ccfvfLS5dW5ec46TWgSBzwF0VOtX3subF+3LfgFSTwkU+v1eufOnbu9vn6hd97RzIJIBYBStBxtllxKaR9sWUyi2pKSQPeWB0ucq9k+E2C/ruA+KBcPsVCf9AWETwwwjr2m/wrI03b4PX3y5Gl88hKqIxFtj3yKp7aIxx89x987wq/DFvEkbFxOdl9yjIF/BFvE3wAbF3g8W0RG+KufzdDz3x9Az//2nWEd976fQtS/WB8eRM8nZeNyED3fpZT3zVho3VWJeDw8Tfdt2mY1Q2YzWice+L3bufqAvN3+IbMTMKiJSGTmGKWu/XRSVdOaZtIWh6jDB5HHAWLH3nt67697ti0HPkAwyJybn++du7A2mk4QUaUlTO/xNfcOJiKiloHhkr8HER4gk+wBhSQVkqAzpe+lSsNZc+kjZm5bIXLMCORcxuwMQESDqCTTECIzRWJEBshE3eLpM4OmGU1LX4bp0O9ObGtK60O4eqe+uVHd2JhSdynvLW5t7RCSSjD1URoFiaqqBlHMi8SgIolMbK16hnCKqMfm+tefM1qn26EsG02mEUyiSowaYoweNDpUEg/R13WVFTk6lyKdhA6MzJA5byOpyIaIxMQspnNzc0nvD5ENGZCYyFRDCD74uilDbEbjXZHAYOefecZLDDESIaioSEu3nUVs0/2M0byYEvcWllbWzi+eOttfPZPPLTSKZRNLL0pZ3plbPbW2enptYWk1eH3/l++HppmORsuL/cl4VyTEGNtbboCGoIAz7rqaaVKqjhHVCIABLAStaj8ZSzkab90M1aAabdXjHV+Ouhl3Mmcx3L55g8lOrZ2tgo7KML94KsqM5HxQiAGR4NAAvoujxMxoQESOuNPprK/fapqq359X1agKwGmwmehSf2FxYfHW7duffvE551kdvIho9DFGkaAqImKtMAa2S3ti+hsaQPLSJAKJ4dy5c1hkO+OxEgNSO7PxsO2RzZA0ACBoYkwDxNluVc3EVGeaHAevkZkfuFbZgYpd2JOUhvsIdxxl5Xvglw+exo7U+DG7sr8wHgobPGZrD/5266e+fx6DJ/w5eF8OEtqfvK972Ol+bR3tjjzqqEc18eCuGDzpELhn9B7rdt3d+KNG77GeyP2e6RNc7uG/PMFYvmeWPPlEuc8Xjnorn2DW3/+443TkuNf2eM/0kW3P0NxDB/H90fNPZuh51loKUf/yzvCu2POxO36/+3Zf9Hw3KH2Cleaoi9mR1153lNYPbpPwnq3YLCI7k63YT1SkbK8ys4pmnNd1XZVVVdVVVRedLuw7md3nZ4/FcZDOcdcBM0GMpM2MTJZlrqzjCy+/9PP/8l6UmCU2J5GBkjk8BGtS6FkUAJBAIXEwzBJ122bHAoIikSoms26CWbTxMNXkrr6hCQEgI3C7S3HIYhZjRDIEQMpDwP7KUl50JpPpeDSU0SSUjZ8nIJ0wyqi+fnu7DJD1FoLyaDQB1BBqjLWCAFpUceTIEJOKhZmZiUU2QjWV4BXFexaJajevfjU/t7hFCEgSooSIGoJIEoID0RgQuAjBzy+t5N2FsiwhJFdFNEJFNOIW6yKZinOurqv+wkpRFBgKjLXEmCTYGAkJVLxGEQkmoGDXv/78tbd/d3NjvRoEl9gnKlGitt52FEUyzqZ13S26io6LQigvI1Md1I9EVMQDoKiUvt4ebKcoNVAHOKg1IoYI4/E4xggGwBmYIjKCoSGrIiS5CVMwBNBgEhWQ5uYXmhDn885wd8cELDSqQhYs60qMmnes21tZXJoMRtHL9mDz937/H9/ZGEDWMaeu6IL3poKOTVp3nQRKaTZMFAzbxAUBYBK4YCQAIKIoIcvczVs3z66dHY8HjIQqyHk0W1xYkAbXzpzd2L712Refv/3GG1SHIsuiRAVRMwFTa01boI0Qp10ftuIyaEQUQ0DCbre7uLC4sbs7Pz8HiDlC4VolJjOjdsIeSiYhgLYLrpm26oIK+1NSVRGAuC1m0LssPY8URtsjfD15NOfXSfaAp7aIjyYGfNvJHvA4SnnfRrIHPLVFPF7C4SinPz7Z49gz6Z5g969KKc89Ej0fANn3oud77/qxB6PBn711f/T88MTdicenj2KLeAwAfe9yhIkV28aSDvgO7klcWPu/2MJ4TR7aMYbBcHjWnx0NJwuLSy5zBw294UALBwLG+4SNe3DqHlZJQrvARNNq2ukUVy5fOXX6VBiXXefQjJiUlJER9inajkg0AhGq6oGx1MrYQcv+BAM0Y0SYsaJTqVYr6nugY+mve/8mMA3ShveY1SwZauSJgo2I6gyzbtFjx5PpqJmOpxvr1sQidoEy1VBuDXdHgybKyupaDFSWdaxLkcZRNIxmiEwIKD7mOXsRREtu26at3ITFqKqZqop+8sEv3v7hj0No5vvzzXiXjRxkHjACAFDyViRmBBKlfG5xtLXZzlkiMMO03UlCbSZI3AS/vb3VX1h2jisAMyBAMzBR0aBoUbyZN41oHFWuffHphUsvzC8ujHbujMc1QwSLaqqmQRQUELAOEZC9aNEpit4id+YiZuJD1EmMEiWoiMSookw4VXHsmLO5hZVef2ky2h0PqjwnIJJkJQMIqO0saGvjAAgMgQzY1OVcez+ZlmvnL66snrpx7fr25ob5yfnzpzbubCExsgt1RcQvv/rKtc+/4g5fvfH1y2+tNRIhLxZX++PrnGeFiohGRzkejCEwthCTuR0YZoBARGhGxOZDjDFCQILNzY1Ll1/I84JMNRpAUsMzCHLh3LmxH3359RefffH5y5cu1b4SUNUoURJ2RkRmQuDE2qGk1oyAIHsbPUYYjobnzq+t7+5s7uyeWVjIMqd2MH1lLRfKQA9StluZ55ZtlSw/9/7ezk1Vu++yedTl6rtA9oBfoVLeU7LHyeDp31SyB3wzSnlPyR7HOv0RyB7wm0Geviv2/LfvXX/juOgZHkcp7+DP3ej5wHmPTp6GB1WT2IkuZgeWeTpi0LuVjFPby01b8iVJorA065TaXgrYwMyQjE0QkZvgxXRaVSHG8XTqvQdRIlJTYjI1NOAELBHMpBXZAlWNZgIAiAyJmXkwCI0KZApipAaYUUaES8vzL1x5VjXmnOecZ8QM6FqGBTrHyMAZEzM7x46TkkZRFEToMsoLx8xJT4ORCBkAMiZH2H4pc+QcIhM6BEZIwmiMwGZkyICsgEBsmO4OEqAkUTZDUYg+EIhSrCGYy2IVy/FAdTKtNmIzlHETR3GyU/kaULKlucUwnUhZogETA2bMGQCBwOrq2WJ+uVKCLPM+ZoDOVELFmTXaCIJzhZAZSjnZvf7FJyQx5yLPFlx+irtrWWcFoZPRosGCwRxBTk3MxfrdOeIc0VmUzJTNQCwqKqCZIoGhIEoz3Rlu38oyADR2Lik7C6iY+FibRhVUzaJyOZpIU33y3t9LOc24EHKd/gIxQYzqI5mLgAKGYM4QzLJOIYhqBhKdBPQemgrqyuop+NLqEfgxNONQ7gaZcE5z/cW1Zy5jsVgKNmAAwuI1NkGCN21AhFRNzJQUQBCAxLSJ3kxU4+7u5vr6+o/+4A8CFP/Nn/7lM5dfhDwjVFQJEhVxcXkZmHwz3R3sFt3i+vWrX3z9RSNkPIfcV8lMJZiEGME0DVOVYCBIBqqAYGxRQpJzEVOvMetkBpJT1st7oDbY3TlzarXIcggGYp1et4o1dcAhnV1e67je19dvjUItOahpBjmKhrpiNCDT1g8TkwgjEgCmClpCIwNi52JT9dgtzPV846umqZoYzaLGYDExXBDYEJRA0RRMTCVNZlNOa6AiAjMwGZIRIiMAqpIBG6MgKZ1gwhEOJxyfkj3u9+2nZI/j5O6/I2QPeEr2OE6vv5NkDzspsgcj/PUfv/79C8sten73Woo9/8W/fWdQx72ePgI9H+e+3dvxh6HnY963XzHZwz1J0Psh/IoDzXCKECOiSKzrqq6rpm6qsuz1OqoKM4WE1mTC2hqoh+1WDnRgD0kDQIyhKDrjqlxZXnr++UtfffwloSNUIM3Z8V7oF4HQEbfxY1EkRVVL+No5p6qOMLE8Z8zomT1he8mz/8y40PuB51QvCEDEgGpyF88bTVvrl6hROHMIMUQI4ifTye5uU45D9PPBis4cUm6cYY7oCgGL4i0GUyNEA3JIRkqczS+tTNcb7z0ol1XMycysLKeAiMDldOoyUEVVuX17vdM/tbh86syF/mg4Lssph3KuN99UFRGSghp/8flX54Vc0ev1F8blwAAkRgUFygQMmAkEBdSUkKL3g53NUy7vdXvVYBdCBFQwEY1moiZJvMQkkXz02pef53muZq7I1bQo8mY6NIUIHp1TETITCYyFczm5LEbPCuo9gkBoNDYWQ/CNqlhAFVGzGHyMhF03119YO3/h84838l4mvsoMjNqouZpF04wNBcCMmc2UmJA5egGJ08koRLt1+85P/vmf/Je//8Vg6xpSbhIMYp71xuPx/Hyfmc3CZDJFMybbuLP++VdfX167uHn1A6fQyYugAASqBqDQWqqompmYUiTHBCBRjDSp1sBMH64qSyS+eePmq6+8MtoZEDMiVOW01+to8Bnz0tzi2ura1a+vvfHbL2vHFUrqWxdPvU9mpp0RaJhSgM65EGVubi409bPnL/zi/Q8mkwq6ykx57gzBSAA52l4CCAQUAFiAEqmp1ZnZi0y3k2GmN5JKDJN74cnFSO5Jlz8lezwyOA3fQbIHPJ4t4lOyx5Gf6ZMld56SPY55VvjW2CLeBz2fXfgff/LqX/ybd4Z12DuMqEXPf/ve9Se1cbnnrv/pDD1vl/4upbwnX3u/abKHm63s+Hj1wa3GwOzbd5X6pVdFesenFHBdN5PReHlxaTKerqwshRA4c2rKeGgEJEa1maGhtVoZrYfDTHb2PqCBnGti4Mwh02+/9eZH73+8eW29cJQzK8xKqloYDUDgHJoZKQOgJC70rCKQyGaQPsmg4Z7sNMCeAB8SkYqKCgIioaomA/DWSLlN11sr85fI4gRmyg6N0GU5ETFQMymlCk65rG042mm0WF2bP3/lyoXnn1OJq889MxWBzLFiy49BMhCXZetbW1euvPjspedu3761dXu9mYzLeiIajHIG9VXZyQqlXMTmV89cevXtM89dWT59bu3CM2VZbu9saQj1eIwaJfilfh8M3v+HD0sf+13Kuz3L8xhLRAOLKtEMxNhADQkBVWLmqBpPmt4078wxsgLHEFWDQTQQM9FoiBRDdI5DrF3utrdvX3z+hfX1G9jNnMSiyGvfgEZVARNEUoXcZUQuhmCmEr2FoBZjCBobiY3FIDFGIFEzAPVea6UI5XR8/uK53bPnx6MdZsydUwJvIippxygiCGRgaVcjaqYgYmwCCuV48MEv37tw6eXppM6yhVJLRxBjQAy+qfLcrZ45u7W+7r3/9P3333rttX//7/6v9z/+9KU//pGsz8tkmkUBUAJUk6gREAUNjVWUFA0MVAGAicEgmuxTkkQdcwhxOp00MSyuLt+5eUujEJE0nlAQtODs4rln/uPPv/7yi69ffuESAWKUKLIv40hpkLbViikNtF8Oa4qIzrm6aeY6vflurwl+4i3LHaJ1sxzFlJSIQfcKOlv9OiJIxKf9ssE9oJZIJjMb78TGmS0ceKS83bFX4adkj+Ph6W+U7PHUFvGY2Osp2eP4g+O7Zov4LSJ7HBE9M8Jf/+z1X94Z/e271+DJPcYPd/bP3r74l997boae37kr9oxHW0yPP09PjOzhjrQptQeGfuEBAhr7oBYQiYBa4QtTnYzL4H1dVRKFM7envGVJReDAczkMxw+MtJmQ3H6wLYWBVdXM5dloNDl37uyp06t3rt0GYh+Cc5xU81q7QUIDYN4nMTObiO6pTSMqAgMAoB5w/07VWrQn6EFEggDSQmQiJMcAoMnVAvZNFhExeR8yIQBm6BAZmUEVNXZcRsYSoddbWH7+tOsvXnr51TfeenN5Yb6upt257p3NzbIqoZyoinNoCMQMyBr15q1bUe3KC69evHDl688/r6aDrZ1bEidsETMzwQazc5cu/c4P/0l/7SL1FodV9dXtO6piZpx3iuVOU47BNeMgoW6ybre/uMTMEue506urEZMD8UTAktTgENDYSESQgQGHg91nLi6XhkBOzet+xlDNFA0NxMAkNghxPN5hx725/nQ8KEg6js0UwTQqgiVPO0NGgKauXYbBlxa8iBACQtTYaIwqKgaGLAYEEuN0ItCZWxwMh5cvv/DlF59B9A5AUEJoQCURt5EoRgFkAEEiBSWCDClGj4ZZ1gnNdDTYeuP1337v3XcN2SyAhfn5vKzHZVUuLizvbG+D2dadO6OdaTfPxlW5Pp7Onz07aYa+rA1DovsoAlA7aRwSMyOCgooIICU2dBoSqmqmKuCI6xhu3Lr5/be/t7m5KTGiAjGqimMW0V63u7K48vGHn758+XIdmrnMgQAzxxBUFWd4eaZpDnsAmohUNWlO51lmYmdPn/ni5lVCLpsmR55jIAQBExAmx0iGaIpgRgCJ3WRmISrioXUCZ+v+bE4dlMq5Dxx5XKWgIwannwBPHyc4/ejGHyeQ+WA8/S0OTt/1TPEJUcBREewJBKeP+fcnCk4/GOKeEJ4+hoTbryA4/bBnZfhkY/lRo/f4ooCPiadPNjgNvw6lvGOg5z/eR8/3jt4nwdN/9tYB9HxYKe9IibtvQXCal3/0Lx55nQi4dvuDg/jYDrj3HUS6BwvpZp1oDQrVFMGIMGNeWVopCre6suLyzFpXkuR33CJpAkzODslIcE8y7r73YQ9MGwAzA2GMkZB3dwcffvBRxm6mOseIRMQpSAwAlNjJSDPSiO1hDlBDMKY2qAcAM/Q8exUhpcLC9IlLrGlIJt6YOYeUDmhRBbc/lGW5y1zunANCV1DRffbKK3d2Rjdu3UZyP/jhD3/8059dfu31tWcvZr3u9s7W7Vs3u91e3fgvP/3EmSAIWJyhcmLOgKgqq2lVcp4tra6unDm1vLJcldMY1dcRKH/2t77/o5/887XnrpQKg2k1GA5Gw93xYHtn6854ONje2SrHw2o6LaeT6XTUNH40GqyuLs/3FwY7u8F7UyETwFa+ItFtQIEYiYhdhpRQogvRSwzW0tYjmpoqEYrEltFO4EVOnTlfV76qKvWNIzPTEL2BkpmpEZLLO8SZ900MtcQqhhpMY2g0NCaqEtRMzABQ1dBiCn6KGRCBc0WvVzcBgUIMoqIWwVRV0QiQ2JFIQDRVReJWxiXV+8UQVfsLq//0xz+5+vmnTbmLKFGiAXV7/dxlg92hkBWcV+PSDKHI+8v95y9dHNy55Zqa2URiVDU0ARMzVQNVZ2R7SohqgAApdq6pV5DMeBShapq1s2fNbDQYgqbki8Ygvo5MNJpMtne3lpcW+/O9GTcb9220k96i7RXdarLDbMPcMRCjqDh2WV5sDwd1jEXmcqAM2SFChlF05mQPhilbkoRDUKzF6G2WBpEAEZQAEdkOqFoO3/7DI6yc93iOnbw11xMEp+HoqzDiSbZ2/7X3BFt78Lef2iIevYlvry3iyXpjf+PD/akt4uM9wCe2RWSEv/lnj4WejzN68ZHo+XcOo+dv09qLR1tpjqTCcXAfsKdUdRBJ30WGvjcmbdjacatqiNF731RNCtNKSxnG5HS8Jy07Q+f3OqrYjIfXstv3OqCmWZE1Te2cU4Gz59aKXjcpH+w5ftsMeBEdLkacRbWJKCXYU2+T6+GMOtL2deaM2CLjRJvOXea9V2zD2AQpad/yT4hIRBLNGgxAQpHnmnFjEeJkcanbXZx/7fd+8NZbb0LGm9tbvqljbIabW4P1W/O9uYXFJVDw3psCtVQTVoXMZQpAbOPp7qSagFF/fm5luf/GW7/z6QcfTlyvLMOZK6/Mn392UE43d7a3t3cmk2EoxxS9hEZnBjRpz8DMTeNVYbCz9cKVl1dWT9fluBzWYEymZmQGSKxqQIhgCsYMwbyX0Mk7wCSEKKBghGCmhKAxoIGqAILGYObADNAVxXzjfdM0eZ4DeAmenVOQCGgAIXiTEEKF6Aks+IgITDQZj5xzqiCmWe5EokKiDXCQalpPsHSLi8vATlSDgqmhmYk4YkViYiLEGGIMZoDgJIXViUyQ8yLG6WC4fXrtbHe+N9gKzAIWozQ3b1+f6/TBYcaZRen3+n5URoXhtFpZu1A9c3H3wy0mlhCQQMUoz8CiiXkfEGyPU0FJ0iT53qsmqXKXZSGGPCuaGG/eubW6vHz9KiAAsxOIGkLGFFSXl5Zv3Lr27rvvnf7JH3CBzrKBGXcAACAASURBVPF4PO73+75p9ohS7expBfJEVdMuro1DE1qUInf9/lw9HCpSEA1RunkmCsycDAc1BZspWb6YmLQB5gMROSIwwT2ILqrOHV3S555M6lOyx+OF3Z6SPR4WNfrNJXsAHBq2T8kex8zifBfIHvAN2SIywt/8szcSev6ff76Pnv/8X78zap4MPR8evQ8JTh8JPcOTKns8ydp7RLKHe+xl7b6g+X66zmb7GQlD4rIsh8Ph4kK/LMusk1PmLLEmDiUu8H4VkvaQbqR3vIjg7AV/Zu303EJvujtGJFY+1FuYVUynjmurbbfv87Bvy0Z7TizY0j0VAFU0KUYnCwlqKRzEnFwwAMj2eM8JN8+cJswB5BnP95gKrp31qDyzVKydW331t1/L+/O/+OAfJjFMy8r7qtzaHG9tXjh99vyZtW5ReCIEMk3i1IYGqlENDMRUyRWqsL4xmI47K/3+2vln12mDutZdObs1mW7cuXX7xteTnS31UwwBY81myCRgCfIDUkAGYGJ38+rnZ1dXT586PdjeMpF6EkH3RI4JCNWECM2ULAK4GBvJHDlC124/NCkHSxsTNVADZWIzGgyGne78ztYWI9U+EGVEGUCUGEUEyUR9U1sIXi0geFAFIwOcTKq82w8hAGGGUJV1UeStizapWpyW47zb68z1sjwrmzK5rDvCACBihtjrzYHZdDzO8ixIjFFAFRhFPACRssQmc4QIvp4mhKgaiYvGB7Oa8jxGjSJNXffn+5VzVR1ilN9+66331q8OdzaQHCFEDSEEA6PEkp8ZnbQ169YmZRKANjMLXiRSoBj91S+/Ov27p/K8CFWzMxgUHU5Cggg21+0uLizf2bp59frNFy5fyJ3Lssw3zUFDk5aRfJ89Z5qeBAQxhBcvX5588IGvfcwKH6MXQSJNqs6GRm3lLwDIXkpxH5UmxnMqUdhjPafCcNvXsoTHfek/JXscFSbAU7LHQ7HXU7LH4cafkj0e81KPBGuP2viv1RbxMHr+OqHn/+kPX/3zf/33wzrsff8x0fNDR+8env6XR0TPx9uL/XrIHo+icMyOPXf7w/vF0O/Pfj7kbo1miIbQ2rWppjfk8vJSr9dZWFggx0BIxAcdkGnfItEelVTaV85SMEQgM1QDgCzLb9y8de3r652sYEAiQkpsEXMzP0EiZCLHTGCJ/UxIAKAwM2kzRGi1+8xm6hszvzZDUBEz2/NFRKQELhRETfeKEs0syzIDJbS5Di103enF4txq58xq9/SZpZWzZy0vnrl0+dMvvrx+e30ynTS+rifjerAz3t52hM89e3FrY2M42FWNIIFgFtM0QFSwCBqCryTUbKEc7g62dja3tsdl8+xLr5578ZX19fX1G18Pbn/ld+9AOdRqLOUUfIPizZcowWKjwYPGUJcWa2dxe2Njbe2cEbi8GE/Gaf9ACAIASErGhKqRYKY6gkiIEoNKI7ExCybRpHWwVlMzkSjscsp7L7z80rVrX0H0BCGVj1pUVVEVcgRoMfrQ1KZBJMQQTMGAIOt6pbzT7y+tVNNpnrFZTDuc5DcZIxjgmVOnfV1OxruIIKE2aZK7OGXduf6qGtS1ByRTBJeljhMiMwEwKF168bXz5y/+x//z/9BmAqoGjrJePrdslIlQt9szNXI5sANyJvHN1166sDp/aqm7tbUzmZQElGWZqjIxgCVrynaEE1hiJ89crxNNgtiBKagWeV7VtYieO3/h1s1bWdaJIohgKo2vgSia7Qx2q6q+ePGi+ibxhRAP6FO0Q9QOZ1f2xTFMJSV7mN3uzqDT6RI7YmJCU02aM9TKy6SFqFWwdETtItheQpu4YGZiSgwfRBi8/Ucnmrr/7pA9jt3+U7LHSTyFp2SPI0+tkxw9T8keT/ZMH+e4R370APT82gw9HzrsF7cPoWc8oVn/L99+dg89/8UB9PwbSrR7lG7rEdTy9v2KH6Rnh7DnA0zMZVl570MIVVntW2zjPnNj1ibNfvGRZ9/fhpghIFN7zhdeeGE2JhjbEDjQjJqc+M1MxASZ44y5yPI8z51zzjEmE+SW5Ex7duCWuK0GoibJ35soy7L0efC+aZoQQqopTMTndCGWIrNgeY5zXeh3bXXenlnhU53m2WV3YXUuA7+zvVGXZVNWzXQapqU2TcH80QcfiMnK6kpRdAhdgv2pNMA0okYUQR8pRKun9WAHmqn6si7HxLh69nQ5Gm3duD7Z2tBqhH4i1ShMx6HxTZCmCaH2wfvQNNH7cjJC9VqXEKrpYPP29S8vnDubFVlnfgFdJgaAQATMKf6dCiHBgYLG6BvQyGgGKqAtB3c/eI/J7Lyuy8lk1O0Wvbmcc6ibqmnq4H0IwRQVMGpsQuV9KeITekYkA5xWtWIO3Hn+5deXVs4oYPANiiIwGJgIaiQQ8c2ta9cgBow++MaioCqIipjLiqwzx64DCsxdyuccd13W63TmmQuyzBQl2uLC0mQy8T6CogQlLAgyH6zozGed3uLCSt0007LMi9wRYQhzWSYazz6z9tJrry8srpIrJFq36KIhGIiqJEp08h8iIuY9sZckqQgZ50WOZhBjvze3cefOyuoK5TlnWaeYV0NVZYfEsLC4uDC/vL0z2tzeRSIRscNijntzwfYN7A9vzclEQz0ZnV5cyojrxjdqwQyMHCCBpd8UZJmV/hIipSi6HZiMB62OzCzGKCLwcEXbxwliPNjq9smX8xOUnYZHC/ceQ3b6+PftGIK6T3RlB5Wn4SSewb3P9MRUsuGoasaP+RTsuH8/QdlpOKw8ffx79TCV4uP35SHP9PFm+mM906Od5aEryBMpTz+qATuW8vQxb9fDPzomeh7+7btXD8lOwwnITh9Cz//mnWEV7rv2wkmvvcd+aRx5BOzL2B0LeR8kTsABPvRdn++HhmdxSomxKIrRaFROy6ZpmqbpZI4yd9cXD5Tr7f3ev2t7nOwU5wu+SWE/DSEvstVTq3mepaQ5O2QmZgYz57i9/gQPANSUDNQCmBIhAnLSNCA0AVUBI2YAw/YFYi0uT5ocTeNjjKnMStWYcK/Pe0VdIaiBupzIaaeb9Tqw2LPFvsuKmHXt8vmVbe+1qRNJXHxDURhBJLiMrt+8tnx6lTkzM5VUpWZJ2gHATAWjSmzUIklkBA0elLKcFpYWK9+EcqpNiaEB8QgaQUWZ2BGiSsSgasbOCCDUFRP72DBmN65/2VtYWFhY2Nre1E4naANmqRSOiVIo3iQaMqIINDarIW3zDgCEmCw5NCq0Phw4Gu9ub90pcq6GDRIYaGiEka2VnFN2qF4cO8ZMQZM5T9Hpz/WXV86cW109886XX6im4CuoKKY8ACCRmK93Nu7MzXVUokVREFBRAGImYkTuFL3+0ioiBlFijiagwmwhNsR5BC6K7vb2NogCcJbnLu+53iIA5515dp233nj9f1u/xRkhw5nF1VCXBKQSuYPPPn8p+vjJP/xSagURMiTnRAXQ0BBm6DPVyM62jYiIMUZM5HsDlQgG49F4eXl5d2c3BfyBWydFQjx79uz068nNW+vPnF5uxRT3ZyElPeZE0FdCMprNLJkpyRAT9YoOqK2urNzc2OIiz4W6JEiAqgAGyAaa5u3MfhyiSXri++obAKpgoIZqYGlLAIfXk7vTkCcqffqU7PHQw78pssddOc1fLdkDnsSW9ynZ46iN/+aQPZ6UPP3/D7IHI/zNHx9Az+9ce33t4ej52sN7c19lj+Oh5wPnPUFlj0fet5Mle7j7XcGj+71Xb4eIexsStSQQ3HI9W9qlEWFr6Y0pW48URcfTKghUtc+7nQwtNE1RdBQZLJLdZSHTBoH3YPphvnXSbwYzMdMsYxMFtSzLRHR1pb9yannz+lZnaRUxZpkzkFbkGYmwVXqmBEyjdwTAmOxdRDB5IYpKuk4GRiQxBQIxY0RO2hyiKfaWPFKQCZlNFYmMkvsxJsIrGoikHLnvdaA3p91FdH1wHT/nizGoqJgRBYEQQYOoVxLuuM31jZdffVXYRKVAF0LNGQYNgIrBHIBoDRiiRFMQFQQhNjExzOpQiYr30aIhOCDqLXROnbmYZb2NzZuD3SqD/4+9N22y67rONNdae+9zzr037815QmIkAALExJkSRXmQNVmD3e2u8McqqcP1T9rdX0ryH+jqsCuiq6NsqbrK7Y4q23LJpZLklsRJpCiCA2Yg5+nOZ9h7rdUfzs1EggBIJJCkSBYyFEGKefPcM+7z7rWf9b7kjIHgrQVmDxoE1BjKup2L75w/dvJsvVrf6GeIsQKIFgYBBZCgPE+qKpxZjFmsgqpaUIuAHII1CqTiVQAVLRIH9sTw1msvEmBIcwLKCl96akt5R4EaURZxcdzpZy4e8uCqjeGhynCtWh+tDV96+63W2oJFBqWgICaIljiLUQFVBtV2p1AVQNUgYKPgg4sdOSw4rZh4dGQqoAZQ46jdaXGRoTGozrMSqI0jIKPGJcnI+MSox0hctWDb7nZf+MwLm8vzrdWF6UNzM/tGo7jeWmNnYmfRh06lnhw5caTT3rx8/h0jZMGpMGtwFVPkgmhKHxcVUFPCQaIAykpgyxATQ6ReImfnr984cPDA2vqqNSgsCkDkIivVhHRkOI4rS6sbvcAaCmfQIQVPYJyqKATAQGTEEyEqsqqoamk/DgoEhlDIUVoUIyPD660WB2GrGYVGUhEJIoAkqgODnTK2UUFIqOx/JUCUgb20qGxFaxDeogPv/GrYU7emD4CnP7kxLh++nv7kxrjAHsLTH2qMC+y2U/FDj3H5kPT0Rx/jAh8OPP2pjXExCN/52tln9g/U81+8cu1sWXv+/g71jO+vnj/gBvzAZur3U88fdPd+hHp61xFad4zy1ntccLy5Rjz4+I7ilA76jKA0stOdfXgAAK1Wywfe2NjwPldma63eXBu4/QsR3ncfBvU3Kh3CdItwhlq1cuDgXB4KQSjt7VSVmUWkLCQjAhoSACJjnbPORdZEkSuRD2NMZI215SL2VrqcCoAag4ZKGaGDTDiRsl8QaStU8Sa9QFvQSOkBF6EaYUYUwpCYAPnmeN2pz4yBEDyqogIXXoSNtQS0srRSrQ7FtSFjIxBAJBYJKqwqwhwCS/ChCCGEwCoafGFIfZEF70EYxRNIaeub+zzzeZBidt/U3IEDrlIVoCJ4VvFFKsACoopFkVujrc31VnNjYnw8SRIbJ2UnoaoqggziI83WNRcRX4QClUkZgIFElEUDYAAIqoE5GESHsLm6mHZalkRCYUitAUJWZQ4hFF4ZLSW9VOLqmE1GxmcODo/OREkj7RdrKys3rlyoxIZIpcTrBw8BlSV5Uq9SKBfMXkKwxoSCbZQISxF8P+1utJr9LA3eB/b9fhq7CoBldlEyktQmapOHBO3C0vzsgbnJ2VkhVx8ZG5ucrDUajeHh6dnZN157lUC6vfZQvdbrd0dHh60jIlUJilKpVc+eOzcyOs6iZGwIbMjkWY4DO0ctW2pLmGeA9OggTpDLei5A8Ly+utqo16PIEqEqxK7CXlUQFRzZfdOzzVZ7ZW3TRhVFUFFjDQIRmjJSZas7dqu5FnfcflpOHQ0HHh5uNBqNwheBAyAUoeSOaMfKyYC9wlI4l/wSi27/bsd7f/tBuPdF0V3GF+9uTXOvom7vgGDonsIeHxQzvheL/e99Z+xpevLd/vo22GPvY8Z1D2PG9xL22PVJ1QfBFHYHe+gnHfaAh7DHvd+VBvUO6vnLp779/ZebmdcdXmb/6vfPvrbY+jevXHvA4ez28Wt36vn97977vonv6bztGvYwo5+/UxPhbXr19ibCm/XgrbpAaVVESDv1tOrNonbppUVI5X+fnpkE1KF6tVKr4OC1fTPy+ravu+V7b9+TmwYgCsplUZitcz4P77x9AZUia5i9c05UCQ0ADbIGaev9D7plBV3yuq7EVY0Ba8tAb1QQJDWWjCUtPRUAEMkYKtVziTzj1oHoVpYKDGIJUVUTiipkKpaSCAhYQpZ2U6Vhwfr15c78SjPkOXsvHHxecBDxkKfh+IkTrV6rvb5RZH1DEJRFGQEgaBkVmPtMOJAIBG9IBdFGQ0cePZf3ur2Ndc66GDIOqXHoQ97ptq9cvjg6NjE5ta/ZbhaSqxElDcwcANWoBJFCEVlh7tCRLM998MGnlliYAS0LIJKCKa88M4swggBnrLlqIRIUuOzuAw0WhVQsgHhfiStFmiIwc4EoSOIslRbToASUKNVs3MB45PipJ0cn9vmcV5bXfJotLlyv15N+fxNQGBnLnjcZICOITKQAAUAJyyxEiKOY0Bgb+SKU4TWF9wIgXlGMoahea7h4qNYYo6R28JHjn/v8C7967eUnnzj3u7/zhX0HDn3mhd8eGh5rd7Mv/N6X8iJduXGh2e3mAc4++ZwCnDh2cN9Urep8YhgYJEglqUyMj3c6nU6vq6rCIXYxB0YFLOcdZUiJymAWV1pywCBHW0UAFEm9hFOnT89fnweGIveERliFgVkqldrq6nqa9uf2zZoBsrzdBsAIgGR0QCtvGXOo0lb5TgRU1booMFSqtVazjQCOCECdNYSookiGEMsJJiIpkgAKqIAKqgIwqgys0QeeK+Vj2H7yy7ss/uA9/WJPOxH3wCnvDpvHD2lnYVfF6V1s7W4fx73a2t3/+iPoRIQHbza7h23hnlyF3f0eYS9vgU9VJ+Iu7t6Pdyfig51K3FbP8J2vnduhnq+enW78L18+/e3vv9S81XPjO187+9pS6y9eubbLa/rBP9968tCfPDNQz+9xytvzsffD7ES880vjLgL6tj+9owvHVn0Lt2vPWxVoxR3HtKUnoQy+Lt/ngNAYGRoeGa5U40a9jmgADei22+y9dt9va1MqG/6IDJKwKAKRURVC+/qrvwqekygBkNKzGdHgoFGqdJozqsqBRaX8ZlYFRTLGWoMIIZTFYIqi2DmHCCLCQUsPZWNsSVeb0tAOkIi2lxu3Pa2NMSDILBFZ4mANRBE5Rz5Ns2621kFTndnMaWGl5b33vihDTNgHUDSI41MT3V63vbFOGkKRKopIQFVgVpXARfAZCRtFAlBQihNbGzv9+GfX19b7rU32qYYCgEW9tVYksM/TjCcmZxQ1zfuZLwah62qABSEoShHYM07NHTDO9dKUi5SkUGAZoLFldmR5uYVQoCw/C4gOwApVkMAGiQAiY0HUGKuC1roSTQhSWoEjswI4xYghqQ7PjEwfeuELXzn33AtJdbjbzci44AtELvK0Wos8e2MNsxi1W7SqKMjAjm1wHC6OEkSD6HwQG1cojo11xlkXVWu1saF6PQRGIooMEzzz2Wd+/w++YhwcPXpkeHg0z4OqETLMap2dGB//h7//2ydOP3L+rQtKlUdPPb66tnLq0bl9UzUjfStBFa2NRLVWG6rWh7q9XqfdLmvPwQdVIUKDhKA0KJzr1gIVbgloRBRjiCUECUePHm0323maCwsAGOtA0RhTFCF4v9lujjTq1VpiCSJry5bYAdEEJCw7Zu0Dy7nyyTPGhuAB0QtXKkM+hG63Exkbx06V7QAWL+M2cZBxdHNhaWvOSmVb4aDSTVtF6/ZTX3mwVwo+8Ht69y/9D9PZ4xOupx86e+xKe33cnT0e6ulPn57Gu9ae4Ttffx/1fIvI3lbPDybsb1fPB//kmcNb6vnl2x3rPoSx96PR04Mdv7fsgztFeZfWbOW2VKXUiO/p+i+lc1mDRUSQgXQw1hTB97o9AChyHwJXoqR844OSAt/7ad0iNQehJ6JaOhYbJSUIiEP12rHjj7z+6q+DCCKJSHliBgA3KeCAvkAi0IHSQDRKKCIqZcBbiXuYrU4vr6xExAMtQWQAB+kiKiCgqmAEpDRZHqwNCCKCtcarb3tf9bWlTcmDrznPUDTdstUbkyMHKrFrhjIDRAIHAo4il+fp4vUraA2KBJ9TaTomquwleFJFDiS+DERnUUZD4MbGJtVE3X7eywMLCpng0bkaB28BosRlveaVi2+fOnemUo2vXbsuPkiWIgpI5hx4FQOEEnyej45ObqxtZBQFBgMkIqSozIQURY6DDyEnIFBRJWGQgKwGVFQE1Roi9iEtChfFRcFIjqxTjFjYe4pi54EEwbrYuhq42uEzTz569tzRE6cKxena6MS+gyvzN37+k//S932VotPbQCAJoez+RATBgYIGREWHZI2JTRyFwBG6wFKtD6NzSaPOCs5ZNFHs4iLrnzx9bHhk+Mijxxh1eX1FTe6DFALLaxvXLl5XlsZw48iRQwemR//jX/2b1ZXl0Tg/ffrxNy4u1mpj62svVyrGGQbPqlh2fDIL2mj6wGw/66+uLIWMgTUyjsUrhzJNPoRQ5v4gEWy5N4sEILJIPs+NM91O69LFdw/uP7C0sAADtKMokR7UMDY6vLC+8PbFy5MTT3gQ1FwFLUUEJGCgDCaiHc+tSGmpqABBxNqIhS2RNTQ2Orq6vFx4XxRUq0aeg0FwRCJlSwMBgpYPCACLbOccljX17WksbmWJ33nwuR+A7yOCp+8Lynz/zd+CBH5k8DQ+0Nbu+PG9ZULv9tcfATy9dzEu9wpP4/1dhQeKcYEPA57G+ztPDx4/8j7X9J73S+/xRH/K4Olb1POLO9Tz915q5ndUz1fvqB932RX5/ur59toz3tc1/cDzdgd4Gu9/a3c+6+Uvrd7bFd1plQXvie4zyCqIKBq2ZfTWJ3U7t29HuOBgQ+12J3ifpVkoPFZwe69ucaa7w9HsqG7jzd3bSuso3+UEIGX2cKUaP3Ls8DvvXADUrZo04faeIG67VBMZUFQQRASkInglVM+gKgwAJKJZloOSKoASIJRk6WBGURbt7kxyISiWy+hEFExBCC2PecfkbCsULIV13Ghtvnngqf37Z/etrKx5xADKXEDIg+QhFPPXrxjrpMhVWcUjlJl+Iqi+KIxy4qz3Ps2KuNLw5Ngks4ePZYKtNI+HRzZX+wBWKDFkvBeHiN4TB582WxtrZ08/nva0udHu9VeSGNK8IwKqhlQNYr/dmdt/NI4rSJbAorAFRVRWRlGHDiAgaZ71nbXMSmhYPKFhZeucD6mxUZ7laKKcUamS1IYnZ+bygtdXVlWCuoSNxI2KMZGJa/uPPHrmuef3HTl8dXlpo9VK4mo1qowfOvyl8T+6/Nbrr7/8s86aFP1myUKgpSzLJPjK0BDZyLoKB0RKAmtUqYgvIpeM1kYKZorcmScfv3zlarVaGZsc/twLz/XbzYmRcWOiThouXbv+6KNn+p3w2q/emJqZqzZGpufwkf0HRhrVPGv91V/+22vnX4+q1atXrx86/vTEBCI5i2a4ViUJBlGFSg3pIieqlmj2wNyho0cvnX87iV2n24wj64tcS6GNIIKAVDY6DnLrGQCA2asIeAWHC/PXZ6f3OWezLENAVUEAUo2MqUQ2iSqrqxurG825yRElJQQEQTKsoCpoSJlvptxvPSpSahVVBLVkfJFXK5XIucDMqp5DEkWkmqW9KIoRCAhCYEAyZd5Q+egplDk+O9agBojILt/T9y6m71lPP3DS4MNYxD2QCR/jWMQHdfaAe7TTuOev+LjHIu5RJyLsZSzi7ueO8JuIRdwLZ4/dz0sMwr+6XT1/5fS3v3e32vPVe7wv7/2a3oN6httaYnD31/Re9bQ+eHH6TkdqS8rgwV5AevcYQthyNrvFLq/Mx+52e+1Wd2io5guvqqQopQscqLnDy0Hxg88oAfBW0EnpzoHGmoOPHBodG26vd+MoQQ0gaku/re3jxgGMaogMWSQUASIULL3oyBorqqBYJuwNWgMRb470qoED3PQmG2QpljK9DFksW7gUVUgK1XaW9yHqF1I16FC7mC7l8zJy4ejhM/PLS1euXQMCMjbkDJaQIOt1VFC5sGSUjDKzgrCyaJkIrSyiNqnXs0AjM3OPnD578NiJpbWmTWKf+9HpiRjGIsROs9lTK/22cBEbKIr2tUvvTk3OPXHuyZ//0yve9ju9tdga1mCsUwZk39pYTSIzOjLSXI0LIBAk8BxYg2eFtFcASpZnURTleQEIiB6BVb0Ksy8UuZ/31RJjhCZOao3TTzz71a/9YZr5F196dbPZbrVa1hED1+rDtcbI5L793RB+9dZb7V6nn6UAphrVrqo/ODt58slnWPWlH/dCXjhrhTOB4Coxs8tZbRQzRq5ajeKhKK600ua+/TP1amN9o1WrN2b37z9+4iRa8/nPvdDP28rF1Njw4rVLK8vrza5cW1ytRkPLy8u/Pv/G6+bNIwePT43N/Ncf/VDz7sLVC0sLlxJEqz73vLHZeezMGVAdrdeGK7EWPQQEsCVGj4CBvQLESXz28cc3V9eXF5esjViZrFMJzAqkCGaQfAkqytuphIM8TgUQWFpaWlpenN03c+nSZWYmJBEGUWMgidzo8OjCcu/S1ev7ZiZYgjMErCwBiXQAxSASkqEBp1w64SiQDGa0oCrCQXTf7OyVK5fGXIM5lM+oMeQMBWH2MsggUmVRKHse9D01VtyhC3XX78b77S6/88j2CXP2gE+LU95DZ4/3114fgbMHPHTK2xs9/QkuToNB/M7Xzz27fxQA/vUO9fyt7730Hse673z93GuLt6rnXY69dxP233rqXtTzB+np3Tvl3V9x+kEKGWbkhX9225m5A8C3zUDfbv+MhCoCW/4a+h75XCYF6vaGMUhQAOccB65UKrWh2tBQrVYdGqSWUJklTLcJcbi9Av3egypJayBUAEABUQRmjqKo3ercuDwfWxc7a4icMYOoFlQkLRMtcKuiTIZKMAAQHFlDpKJIaK3ZCl4hS2QMESGV1MbAGhoRqFzcDlwGU5PIzh4vAMAACoo+Fy+2H7CbSx5ks9nPC2WMjpx6fHR6Kg28sbmZdfvKnKYZWUdApmSLQUWFWQhIAfPAhRdm8qLiKkl1Yt/R02eefX5oYjzzQVgdicHi5MlHYmeiJAkMEjhLO6ReOZOQF764cvnygf1Hjhx5dHl5NN5+UwAAIABJREFUxftcURiBWVRCHNleu1sbGhoZHllfXZIiUy6AWUKByqqc5ymDKjpWDIKiwhwIAdQTiEhAooIBbELJaHV4+tjpJ776h3984eriy2+c/8o3/4czTzz1+FPPzB4+Uh0ZrY+OYRx3+721jdVOq5n3U85SzrNWa6PT3rwxf31ldS2uDPU7vbzXQWCQAlCscTaqxsnQ7P4jw+NTBx85RtZNzkxNTo+fOXPm5GOnf+/LX37k+AlGTZJoqBJtrixtzi+e/8UvXv3Rf1278m5rZWF5YeHzz392cnT0//53/1enud7vdVbnlwjN6o0r51/9Wb+9boGFGRRtfTyuj37ms88v3rjy+KP7D0xUExJUASIaXHd2kQMAVanWao3h4cL7Xr+vrIBgnCubuweRf+XYT2X/LRCW5ibEQUDRWLfRap4+fabZarU7nVKmpGkvspaZ1dhuv9futCcnxqtxRFIm14AgsgohASgS6tb6TMmkD4rIygZFQMp71tqo1+v1+73qUNUaJESrgAP+BhUVDFrF0jgEt9TSzbaHrZxwVWg9+aXdAssP9usP+NDDWMQ7/u7Di+a6p8L9Q3j6/r7i4x6LiHt2qz6MRbyvjRvC73z97LP7xwDgX794ufTc+NOvnP7W7bXnr597ffFutefdfv0tn/v2TvV8q1PeXj1IuNdPPdwv7GE/aMkG9QNmflu1rtsos52VqEFtSpQMORcpaBCBwJubzTybybPcex8hgSVQAJT3qOSyoqvbTtLvV4NGZSA0qsGg8RqsM6bA2dnposjj0QaBahBrrIoKloviJdKNpdsXADCHwKG0oFNQgyaKDRCpAJGUB4KiAiqDu5YQiZlLVENESjswRFRFUBUVImJmECRDIra0MWAIYUuoCANywOCD7yPqsePHEM2F199IN9atSbJQUHlsYABV0Ni4Jr4IQdAktpIgo0twdGrmuc99mZJ6Tzwgd5vrU2MzxjcPTR88duxQpfJYEg/98Ac/fLffJofBF2UVVKXwEl5++cf/4x996+jxo/M36Mb8RUQ1VEREkvfQ6Fu/evn0488SCIsXEVRCwCASJAjB0FBDKdpodp2rkrKyB/FGSYRJhMm6eMhV67X69Oz+w7/9xa+ubDZffP21oaHhTtrJsmx1ZbnT7a6tbwThNO2VwZAcAgQ1QrnPMvaevUuSnjGN+khjbHJj8bIly0oRRGnBoSgUhBlOnjn5ta9/fWNzgzmsri2PDI8M1Uc7ab9aT5ZWFn71q1ew6EuW10ldunlotLa2dHlkYvzIiaNf+vxTf/OfflC0lrMsa0zva7dbV8g+fvqx1tr1rLMW8oIDo60p0NBQdWyiduGt5omjp6pOwfeRQIhIEIlEAqj6IgeAIGFm36yNIkBcnp8H8dZAHtgaJKJB6yozD8j1gGSE2VmHBgvvo0qSF6HXT2dm9zU320WeO2OEwZBFDbGL9s3MXrh0YXllfbJeB2eUA6sCKWw7cGw9m2X4tm7/hhS1bAgQQkqSqFJJNjd7PoSKM4aQDIUQjLVgsFBVCax2e86sd6wh3dOC4+7tTR/CHnuzs3cr2O097AG7gqc/xrDHwFhqj2rpD2GP+yyqPhjsAXcAeB5ocec3BXt84PYNvkc9Xz073fjTr5z61vde3FLPeNfa8/2Ddrd87ttPHdqpnrdVOz7oU/8xhT3svQ7od1fPosoquMN1Y4dwRri1p1BVVEqzWrXWra9t9HpZlhVby98Dd9z3nJKtEGy4CVffpexRAqUlLyGgzrjcF0FlamYqqcRF4WNrrDWgoqilVwYZg0gDz0cpvfcAAIxBNERCFkhAAVENiJBIafFR1qxFGEQUQI0xKspSen8RABORH7SNYWnhBwAIZDQiKCyEXApFAYO558gYoyZkfeH88uUbpjK8f99+l8v64uLa2moUPIrnIhX2gUExZmbCKKrYSmStcbGpJEP29JNPrW52D00dODQ3fe3aO5Pjh8frwycOjh84MBM4TdM0Sdzc3PT89UvLIUNizgOBUfBkdHXl2q/ffPnkY09lRbbWauZFk/McCDjkhFSk7evXLiKoM5SpgqiSBfEiokRo7RNPP9ftFvPzS82VpoBnnxKygo/iKBeMqmNDY1P7Dhw6feZcXB3699/7vnXRb/3u5zfbG4uL8xurq/1+pqoheGNIfOFz8FlhFLM8iHrA4JwlcEWWhuCjOLbOFpmPjAEfLNooruRB+/3+xsb66upSpVZZXVt99/ybZ88+/savz19fWrVxvL6+2t1YgzzNmhu5LY6NYuLts6cmPJnnf+/Z1tLll370wxgAI9dfX6oMTUjeUy6mJscvry8iWrIxmigIu8R02xunTj4yVCHi1BliZQVRNCoSORuKgArWOiXwwiPjY4+dOb2xvp73g6ga5xQYEAAVBaw1hMoCEQEokI1VRQGqSaXd7cWN2sr62v79B01yhVgRMY4r/TS3zhFzozGcJJXFpdXHjh5hZlJBQlYGQN5mphBL3qjkoBEVS3hfBAkMErMy8/j4WLO50et2R2pVREQSQhAJggKALMCI75Fasi1Jb33MH2Thdo9enQ9hj3s/bw9hj3ubBzyEPXY96X0Ie9yfmIb7gKcN4ne+sUM9v3z17EzjT79y+lt/tVV7RgDQUmS/ttj8i1eu7nks4q3q+RanvN1Q3LvX07852MPe4zZlOwgQFGDgWlW+nkt8s7zREQ0OHOkHdnZY5mSj3LJ/gggQVMi6tNtnLz7k6MCaSMEYsKUOHuz/AK0umxHpbpq+rLOVaQ9CCgKKpCIatBonYaRenxjJNnsYEKzBGMUwoFjCiCwrAYIP3iCJqgEii1I2GioQEIiUULUpQxWltPpAFEAVSyTKCKgIQTwgEBALIoAztgRbqbQzICBSIkbAoCTMBsvWRyi4iCPMsw6pCsK7b56PhSarlUOHZ6cPzzY7/W6vs76+LP1U8rxerYBItRYHn6GwT3P0MDM7+ehjR+XiQuH7tSRODB2aHfP9XqVRd4ntt8OV61eLgheXr/msaxHTvnfWsCoHAmMswGsv/XTfvv3nnnyiL3j+9ZdjHGLJkIz3KSJsrt6oD42BBwOUaSaco4ShoaqIdDbX3vjly8+/8DunHzv51ptXL12+VgQJ3kvhyZhalEgUn3zqc48/eXpkfOyffvbzidl9Tz/zbJRUXnzxZ0W/z0XO3gsAAUqRaxBW1RBS75lZpSAKoM5GrlaphazLPkWAyDkSAUAygiCIgYvu+tL88sI8WffSiy9uLCxcevtCzzhKhohsc3GFm+tOUgMeVSrWHJ51o2P5yCOPHphr/Pt/+3djmq9zP0cQwpwzU5lq+TC+7+DlS5dDlgE4AXLWTk6M1YcqU8OjQ1WgLBUpjKv4MjgblFmJSARUSVWJAEAmpiYfPX7ynbd+nae92CUsniyoMoIaa0QRmVFRASgiZs7S1BI5IyDp6vr8kVNHTzx5qrnWfPfN86BSq1V8UYhgCDLSGF9evt7udquTDZ/lRi0SkSEJLGU7rIoBpBIPQSUSVVUhQRU0CgggCJIkUb0+lKUpM4BRZx37UM4ntXRrVIWb8aIDT7yycbKc8d6Ts/0DvBvhv3dnD/iNxCJ+qM4e8MmGpz96Z4/71NMPnT0+ND39sXD2+GD1DAAKW+q59RcvX93zWMQ7qWe4VxuPvdTTH6mzh4W9+cHtl5AODG3LI3lPLXnb9m7gy6HM7Va7yPJ+vx8NJT4EMqhqkbZjC3eeGrqHRxkHqTVbLszGEABUKvGRo0de+vGLaNEaW3hvCKw1BCiDjIsygE8QwFhTZhWX2YamjEBRZBBmKVPdmFVEiAyRYQ4lRa2CpuzZAi2dkG/2UMKgiM6invOSvxYAI0BEQQIZ6nY7ztY3l5cnx0cvXrp2/dr1tTyLa4lEyfj+g0995tm19dWFq1eNSJ72QsgVwqkzZxavX9s3PeXIHHtsf2OydtCP/eAHPz0yNwV5d2Mxb66vmzh56/VibW11ZXl5c3PTFz5ttYs0dSZS8TIIvBEk6nU3fvqTH371D/74M5/9zOLCfH/tBlniQsiGwJynXQMGioASCNkYZObEUFytrG22NleXf/h3/2nf/sNHTz379NyB1c1WEVSDVJJkqFE//Nipibm5NO3eWFkdmZx29ZFO2p9fWEj7GaeZ+kIHeYoiwWsIImWoog8cSIOqmMgBMAZPPs06zdgoE2lQQbVIm63N6tBQr90eHh7+Lz/4WzKu02pDlvd6WduY4Zn9Rw4c3rx0BUMQTqOEwCgQBe8np2ZOnT3X7/VDuzUSmWps+iKxS1IFUWp20ulGvT483vLL4oOxUK1WR4Yb42P1aiQGc0MlfcHGOBAfgiASACFZUbXWhlAQaZIkJ06d3NxYXVlaYi5KD7hybiisAYRDIKISigaDcSWRvKhWqxqbk4+fobrzBYxNzHzuyPSNdy6vXVlAobHh4Y1We2x0bG19+fK169NTZ9BspZ8oYKnntx4bASAARSRC5dJN0gBRqY9LL53pqYkb1xcRgNDmWWaMUWYFIAR8r8PMTZ8cLZ0Ey4Ub3W05aHfj6EPY447L5Q9hj3vR058K2APuxynvIexxX3r64wp7vHcEMYjf3aGe//yO6nlLZA/U817PS7795B3V8z3dl7u8prssTn/IsIfdsnJ+MBZe8dZdv1si9847Vcs4kna70+/3u93++OykF8Ydte0t963tWOw70xs7RLYCynbIrqoAiLGGmZ1zjx5/9JWfvqKoPjCBqlcRBVWLTkQRwRqyg+hBIwgCUlbazVaoRHlAIiCi5cI4AKgKbWV3A4JzDgBE1Fgok8PL6GbRcuKgHIRBRXwprI0x1hiDqIKRq3CaLr/75pHf/sLc3Hhzeb671lq+dEGTeGxieHK8XqvSkX0TMWmv20KUxshQJXKfe+5xQ+bNt96anBlrdTac9mLp/H//+NeoRae1kXaLImUuQpqm3V7Xh+CLTMUTBAABKFTFGCPCXIi10drile//n//HF77xP33pK1/+4Q/+rrW6WElGQt43BkAAfW6BRQMiqQiDSTv9brvLiqIaWN95990Li83JuYNf+MY3j544VavWet2Ogl5bWn317V+jYpF5QKzXh9rt3uLSUtrrgc+QQygyLnIOgYtMuVDxzF40lNHRZCwwFaGHaavdMj5NLaccUpAcgMm4WrUiQURg4fq8D5mx5PPUSJVcUh0Z+urv/M7Fty/4rBeydhz5QiAV7QXX7NvNVtJaUWWRwjuLNiIqNLA6G1s1aTtNTVSt1JrKJgEbaWyjmalRn7cospaQwIhnGxnhQqFUzAGpbKqDwB4MsiqwjxL39HPPvPryS2vLy6yGfQEByFjZCp8XFhWVm7c7gI3qY5NudOSvfvg3uQu55vtqk8+efGJsaOTary4X0I8dGVsZGRm5Mb+0cGDf5MiQIzCl3x2WpuaKxoAqEgEAlXZzA790JdAQQoQGDOVFMdYYbjU6aT+Nh6rOWhWxhlTU4M1hrYSdoJwWDlRJWaO+mZd0n6+v3Y+jnw7Y40H19KcZ9rifUuxvpDj9qYE94APBgYewx/0d7p4Vp2+52wzS7er5f/3K6X+xQz3j7ep5d2MvvD/s8e2nDv3Js1vq+Xu3qecHcPZ44LEXPmzYw97butoHlp8RtwcmRC2BYgSkD9hMFEXN5iYH9d6naRbF0e2dSWUd+oPbB7fvzFvanJAQmVlUJybG42oihZrIgvK2UPEhDMrhBMxc9hEqIRpCKpsZSzxEjBoAIEJVYJLgWURLgkUGMnQHC05g7CC3pYzGG6h/BBH1IQzQl9JD18QhhJF6I8tCf22Rep3jh+YWr11/98JlZeG0mJ6YiCI9cuTIr3/56vjE5NREIiLGEBfBZ4W6JIlGXvn5GwvX395YWdPUbzQXkEK320u7nlPI0hwAfeGNMy4yqpLlacF57CwqioqzNrakCgGkvbH6k3/8wRe//sfHTp6dr1a7G+ssVtkbUjRUOhhbdeAsF+yiyBnqF8Fh1G31ksZoY2xcQMkatbTS3Lx86cLa2jorpp7zXKyNlEVFxOdG2aCkaU9DASEv0p6w51AAe5Wg4lU8gIhajGIJAbz63HpW9gG4CEVmDQBop9N2LvF5qNTq3X4nTuJ+r22TxJqqYnzy5Kmp0bFXN9dJwlCtkhVpnuWm6jb7xWbauHg9PfJYpb25sbi0lBbMwcdRrUiVnOEiYKzzN26M14cAQBQQcLgxBiA//snfT9ais4f3nztyjAsVUetQBIwxzIyD8Gw1xngOloyoGkO1eu3JJ5/81eu/XFhYICKKDHFpg6GAYBDLLtTyRiIb9dKsnlTmN1Zr48P9Yk0IKtNDvzj/y88eedpWE9/vDg/VunkxXB9eb65euHRl9InTQVkkGJMAmC2THFACVLyZaoQ4cEpXddYOsixZAGBqamrx2jXE2qDbQBFVUVWFwbqyPXFgu4E3X6XKcNP6Xe/7Pb1n70b4RMEeHz48/RHBHvAQnr6r9vrEwB67Ll5/6LDHh6SnPw2wh0H87je31PMvLv/5y1fOzgy/Rz0DAG2p5z9/+SrsdYzLt3ao5/c45e1JLePDhKf3APawd96j29bV7l703a4WAwAplsvSMiiCobnT6s127Va994ZodXV1ev9kp9UZnxpXVUPAIkQDhwjE0k0ZEeX2bqVb92QHh4mKCMgAopaMEtfrQ9MzU5ffvhQ5F1kCUZabXtFaJhnqdp4iqAgBDTzqBnciEZXMNxAZIuKgzMjMxpjtsvpA9KNAaWwNAKCl/dzADEEACMvkvCAKRCxsrPXCUUx52r742stnfvuLp04+evmNtzrNblKpka0gYqe11m6urpMfHW50Ot3VtfX2Zq/b7C4srBSFpO0Fy20sfMVZkG6QPMYoC0IUXCS9fkHGSQiKQSQH9caRqFqwKiKiJaGNAPWhRndj89233z525sl+P0uSxubqUsh6CIEhsCKZSIMQIDoqFJTRVRtpkNG5aQU8eezE4889P3f8+Eqnu7q6Nn9twRqTZYUAElpl36jVfL+zvrKYd9uh1+S8x0We9zshZKgCKqgCEkQCSAAFIChSiSwI+ADiTATeB+8RRQREMbIxgiL5PGs6g8HnzsXCJgOsj48++fQzV69cvfTu24Y9cyGizkai0A94fb3gyGB936s/fz230WZzU8H4QhUiR85gCHkHwPcLNUk1BHbJyMy+A+126/z5N17aWLgwM7P61PPPPvE0IUSGlEOv13POCbNzzntmH0BECYyzykKkjdHG4aOPtDrtTqutQQJLFMciGXOInEMtjReFwBhDDsBDiCOTp/2R4UaX++eeeuqnSz9ez1vReM37jX6/j0pxFCdRdWWttbbRnh0bslQiG0ZVWQTlpinkwI+dUKnUbbiVZQ8WiX2IrKvX60TIBRsiRDCKBChArIoyWBAbZJCrvnfM0B0P4Actlz+EPe68sU8s7AG7pVwfwh4Prqc//bDH1j9279i7GzegTx7sYRC/+81z71XPXz39L/7yxR3qGQ3hd3eoZ3hA5+lbz+O3nzr0L3eo59vJjT1x9ni/Qf83DXvYe1890h3C924D+y2fGTAYKKIl5yA6iPLeevuysbGK9vv9ogjsmQNrKWcHkSxScpvlcvEglAQHyeF3PB+KZaDztuJFUPTeI1KUuOmZqbfefDsIOx3sDBCSsYgARKURb2lppwClvi5bF7eqxYOQRRExxlhLiIKkSApKIkKkpTmBluEYKsaYMiGRCEVBRFSB0DhDXj2rDEp3RNZaAGANBrU9f23xrbceOXjk3DNP/2jjxzrUGJ7Yt7nRbW/0pqfmVm/ceOv1N1utVrvTbW22LZgiy/O0o9lGDYsamenGSBwPJUMTrT6sWd7obxRKqfRVnRTeojPGMpugjArWxcAaRAxZBCUhUmPRXbp0efboyc/91hdardb1KxcXblzP0w5K0es22ftqNVIWNMG5mAG8SlJLao3GE089/dxTz4KL37lwaaOXtdstZinSHABEhayigGHT3VjVtC39ZtZcKfKOeh848z4FABQlIhDFQVg0AKiAF8HIgnoWzUG3U6YJGBG9aE4orIUKKcXCDm0FIDp88vTEzL7/92/+GlRK4FiZGJWJNrucMdk87sXDL797qShCK2el2JmhYBLn4sBpxn1QAUjqo1NZJkqNg4cPvXn+J91eGw2++e6Fy+8uXLq6MLd/5uDhmcOzB8YnJ1rNZmlORyCFLwitIZQQjDN5r2jUG5Mz03MHDp1vvuFsFEJe+GCcM85KKIyhoKIqNJirYdppHq7tH7KJiyooUafVL4L3EChW7wthcc7Va0ON+sjS8vzC8ur06FDgkCRxYOBBQH2ZB0qoqiJIxCI3BbQoEGo5bUUIHKrVKheZpfIpQ0ISBQJkLhsKFXb4421r6FvWWN6/jLj3xWn4tMAed3iRPoQ97q04DZ8W2APuo9nsHrTXQ9jjvhe0Po6wx72pZzAI3/3G2dcWWn/+8pW9iUXc8elvP33oXz57BADW+/kO9bzHzh7vs6WPA+xhd3mZ7/4p3BbxZaRxGQ6B7y0bbNWQS2pCRDhws9nK0qzX6zWKeqUSQdnwpLpzp7f+7z00+pfBaIMiGQhzWQF2ER04tD+uxnkoUDSxBiyKCFmCMga5LDETiYgCCMgteqE8PtyZWKyIUNaeQckYgwFYwsB4F5GAuFTMZEQVRVWFRco2L0ICGqS3kEFRLjwDsYhAoPMv/tMJYz/z7NMbG90b8yvdNMsCXX73rdjSwuUL/c5GlnXTrK/Biy9qcUwYapGOOZquV04emzhxYm5opJZL9dpCdv760uJmf36lu7aRiWcNXkIeOSYVA1JkORrrnBERA+gioxRHrkIu3tzc+NJXfz8EPX7ysflrl1aXF9vNjXanhSJFv99pd9iz5xA7V69W9+0/cOaJxycmJ96+dOXitWv1qelg7GarFfLcKCuzEibCkaX28lp7faXb2ih6bcl7GnIOBUsexMMAmDGoCAqEZMCIBDDIwF44IhDdiqZBo1AWT0UCAIEEJeNYLbpaVBl79Nnnnv/8Cy+9/OLa0kLkTNrOIwuAFhTzgtVFxta1Pvn2/Mql5XXudn2m6FxwkUtqUex82mL1iNjLsqQyFlXc4aMnXARvvf3rfr9JvvfME88S27/5h38YnxyZ2zf++InHjh45fPjgoWqlkvb6BimO4wErhFAURZQkeVFYFx05+sjq8mprbZ2MYyn6WZZYR2CURSSoiBJxCLExvt0yvezQ6OzV1srcI4cuvnvdmSQUxWij1rJRklgO4giH68Nrm6sLiyvnHn0EGGrGFcEboqBCpXgWLdfymOCm1SORgqAiyiByBRCo/AMAlLI/shTbQNtV58EjPABCBtNkQhG5h8fzI9DTD2GP+9bTD2GPj1pPf6ixiA9hj70YMz562OMD9PQ9q2f87jfPbaln2NtYxFvU861Oefd/Hj+BsMceuHDgzSHyJv9IZEueQgf9UFtadNCKVJbDBMhYa7vdfqfTbYzU87SIbIjiiAcms+XLWpAId/1slGVlAkFrseCMQfYdmD1y/JF337yQVBwCEBkoZQWBCg72tTTLK3sWQXWroi0iGpQIS/foUjgYQwBkjAElADCGWAwAiITSXrf03WXRsqiNZLAMcgYlsoKCCNYaKm3CEFiZDCEUUrTe+fmPjj/3+T/65hffvToPlB8+cHLh+tI7b7zRWW9zkTP7Is8Ici1SBzwyOjbRiMZNOpzwcDU9cVjrI3k382O1ZG7/421f6YTKlZVsdbW5urzc7bQ3O612N0PwHPfRWM/syMRRhIYaI+NRtX7u2Wcee+Lx5bW1zVZndXk5IhkeHa4kycGjxxuNxlijhoCbG61up5PmuXUWDV6/fu2n//STjW57eHJ6JHa9ftrvtqDItchVPRlkn7XzbH1lMeu2uUhJ1agXCSH4IAULK6IxFlFAARUVUJEASVmU1CWGZRAcLaKAigCiZaemKzwLOMEKUFwZnf3y7//BiTOn3nj91R/94G+Bs7wobIRFURAaAKfGFlFjNTeff/TMT37+0up6Fz0myQTE1bg+ZmzS77UkUBBUMmDcUK1Wb4w+/7vPv3X+ZyhpPUlyCFMzMz4AJ6Yv/vLS/LXF+aFfxI8cPvK1L3/lyIGD6oW9IqA1xOyNNeVcDtFWh4aefu65d988f/XCJQ4IarwXC4ooBqBspQ2ssXGUh7d+8drRc2dmju375fVLRZEfHN9/cvbwy3//I1Fy1hr1hDRcG5qemJlfvDa/tHZkbjrNvSHDg0cNUam8o8sFGiAolz5UFAhUUUlZBFRRZMBkl02zqmRKxzog3XrGVbeWYnRr6avsUMSBK/RuBym9dYT75Onp+4I94GPolKe3aq9Pg1PeXqQn34uexvs9U3fXXg9hj11rr08H7PF+e2AA/+wbA/X8v+9Qz//8L19sZh7vqp53Pet8n0O9s3qGvXYc/CTAHvYB0bHbZ4HbDX9Yuk4MvGNvmSWUYpqIWBWY87xot9sT+ZiwlBAF0o7SNcLAfFZvWTX+wCJ0OU4TEiogUhy5pJKcOnPq7TffjqKIShdbawQ0BC7dNm4JKgdC1NLyFhFVlEFUSVWQYKsXC42xAKBSYh7WolHVEECVQwiERge/LFENY5HAg6g3RApIjpyzqlKi4aTWiwD6WsUWRefaqz8/hHD66BGKK+jMsROH+52Ny/1uv8gjO5TYiItuUUivU2DE+6eGZyanhk2HsBPytUZ1NO203nntypuXzI1NWe5Hh8791uFjp088drzf76+sba63u+vry/1up2BgUQCt16sjI2P7Dh06cvT4/gMHbizOv/7mm812O+91waf95mZsnGdsDDdqtWRkeLhaqfX7/bTfbzab1+evel8AQnV0xFmT9brN1bWi1dK8h6EQDWnW434rbbc4FMQhsib4tOAAoCKMChaMSlmcFxYZOJsgbeXjQLfbj21cqVSZRVUVQZ6/AAAgAElEQVQGgZAAgcGzKsfkqsOj0+CSJz/7wrmnnnz9xZ/94D9+n7OOMyHPu5QkAIwmVjUUVZOR6YnpuZHx6R/+3X+AANXKOJsa1UeGJicdUrfXS1OJkqG4Uo3qtYnZqS9+9ctZ2r525Y2Resxeem3/n//2PzMiRZhL7qJYEDey3vqvX1eCL/727x6eO2gUHNogYqz1vjBE3vu4EmVpOjwyfPzRR0Pur129GqGVPGMJ1qIxxoGWhhwhCIOxjK/89OcHTxz94mc/WxkZIcGf/eBHPoMsDRQ7ZXGGKpGbm5nbbG68ffHykYMHfd5ziQ0ixhgsJTEhKalImTcORMqiZXD4lilduchT+uAJqNk55Gvp4FGKZtyaXG5NjLfgDXygBemPHp7e/aD90Clvb3b2rgID9hqe3l3Z7f7hab31/vqEwR6w21jEvYQ9dt1D998t7GEQ/+yb5549sKWeX7pydmb4f/vq6X/+715sZn77mt6Det71rHN7P/7nu6nn+5K1e1rIuOsV+fBgD3ubtN71drUkEgY/BLCVcL11s+yEMbZMkQf/bo1RARFuNlvG2F6312g0xDJutT0BlOGFup2l8kHVcNxW6QigoqAqLNZY77NKLZmcnBiq1wOHyBiRoIyK28IZRVRRDdH2FrDMbTOGUAwSQOm5wdsHQsSlQXXZfVgKC2NMydBwUFEhY5hBRYwhFUEUBGOMAQPOWUAVVRFAVBW0xgYtCt+LIcraa2+/9NOFGxen9h+cO37q2CMTVXvWcHHp7YvKykWWuGotHvZScGILcpg0arXYOei0+8s3wvpKS3oZpp4y6W0W//gPf21/9pPx8amZ2dm5g4cPH9136uyjziV5EQJzHEfVWlXQJPXGyNjYwuLC+bffWV9b73TbIeuZkAHnab/DYlZ6LdaCkAhIREPw3udk0BkERC3ykSThfo+yjNI09Lpc9IqQZVknZD3vcwMqHLwCCDMHJAIiFHRkRdizB91SbyVgoIAK4sEaYtF+mhsyZZSPMAcUL1TkGiVjtZGZpNY49/QzTz3/7P/zN//hVz/9kVNxGsRnzpFwroRojbVVjWtjM/u+/NWvrS3d2Jhfarhhomp9fPbMb3++1+u8+crL3nOtPu7iionjicnJz37+2bii//jf/mF6aqgajb766iv1oRpaW3BAQmPAe6/OgLMuorcuXfQh/OHXvrF/YoYDk3GF98YYVVCloihcFIFiY3Tk+Injqyur3V6XyCgXKhqEyRrvCxEJZDwZyQpiXb18feHG/DOf/63HTp353LOf+2/NH62tLAKwqCKrMyYXGRkZ3dxcWlxdnRsfE5FBSRh3jo2KCKiAAghYYkVwM+WHRG+mdKMxoCCsAgpEpoxfUREV2OrRlZLikMFQgXuwcrsL5QOfZNgDPtmxiA9hj3svTsPHH/b41MQifophD4P4Z998fEs9Xxqo59/fUs9b328Q/+wb5355m3rekxiXner5PU55u3/qd+GUd79P/YcOe5jhF/7Z+wvS8md2+c3bHrft/0G5zr4FOSOAlv1fJRVB29ZZQKiIZTIDAKCyMBCStc642dlZZ+xQY8jGkW51KREZRCwj08o87bKahgP+cpB0uN1AiEAERNs3JKqCKOp2vIRnvH71WnNjM7HGGVN2UlljdyjwEi8JBGAAAQQMASoQIG6ldENpVVbipERELGHboGMwk1AENGgMIIqgl0EsowEUCYBgDEbOWWcBUEsyoWycE0BFg6as65GEot3sLM63VxfT5sbY6NDU3P4cbKvvk9qwTerR0LCpjyajE7Y2PD03YxMnIQ9pv9/2Gyv5+lpxY9UvbXZ7WejnRZ71N9eXr165eP78rxbmr6ws30h7rZpR7Ta107p48VqqUWN0nH327v/P3ps22XVdV4J7OHd4U85zYgZIAMRAUiIpS7RLluSyZbdld3VHVIRdtjtc0dXf+m+U3RHdqorojx2WO8plS67BcskVVeWh2pIsmeIEkiIBEsQ8ZCaQicx8+cZ77zln7/5w7kskQBBMDBwNfCCSiXffHc+566y99lqn3z5/7nK3vWF7Ldfd0Lzr854vMvW5usxoAS4Hn6nro+TiMkYFEVQAoGoSZ51O1u24rOeKrMi6Nm9r0Wefg1oHzoMDUBAhDf5wyFHiETQoJghBgJHBAyHEhDEjIuRW80IpqWFU4ajqBJyyE4So4V0UjU6Nze78ua989eixJ/7rf/7zt179SYROxOdZRsagqmEEMhI1IB1Lh8e+8Y1fcZ323/7F97JuYdLReHjyl/7J/3j42OE3T5xo32gm1YQqaWV8+sATTz33xS+OTdZOvPGDi+dPfO7o0Z075s5fOi/o0ai1rlatFb3CYCIe1Jcp74tL1w3F+3fvj9n4PDeGgzENGQMA6jwTFq6oDtUK51eWVrz6iJCYvLfeWkJC5PAsIoJhQ0A2K548cryepGkSA8jCpQt5niGzKHgRJhDnrq9cy8VNTo7V41jVqwghSfCRUc8oIAIABBqMYRhw0zQdgz+jc14EARmJAIOEX0FN6MjVYGNI3ntBICIFIWBUJCQmXn/6q7CdCeWByt3bLZfjfX3rNrfGh7BvfEjHco8n9uBpArd/PT6cI/2A7e/9wPFeP4sP73n6oKf2od4FxA/lWO/6XfhQ7sI9D2J8qPf/AaLq8B6f3gcYVe+Hno/+9ndeusVzA/Gbv3r89aWNP3zl4kOfe3/383v+1+fugJ4fwkDBh3od8aHewLt+m9m+3ud95BOqQLfojkOwnW5vPkTwKgzaarU21tYb9Wq/10/rKYLZLBCrAjJIqU5+AJWJAiENDw/Nzc9dPnNek9SLAAEqyMDPDgBEhIhCECGglLbWty072BCRs+K9WLXe+yDpVi19O0QECRkpsOdIQABeBUQB0BgO8SVExGE/uGkNBqDAxGWQnKoBiRFt1u9cvZQ1V1vXF+ef+Nwv/KMvPH30SKfV6/Z6yGC9jeOoXq9OjSYbC6fX+k3f6q/c6Liurqz4tZbr9tQWis4T5t55AiKxyxfOXL904W1OEjJSFIxRY+7Az/2TA51+dunipfNn3m2urInLXN6z/RaJVXEEpdG11yDnLS2uRUTFi4KJIm/z5Yt9QVJAVHFF2+YdtT2wuYpV74gh+JEQoKqyMYLEcarOiS9ARTygMoQFh6oDdYpOgNOaqMGkPjw2UWSZUJR3u8AJmMrIjtGJ6fmkUjER/N0P//rkiRfU9rJ+B5kpiZy3aRQReEOJmEpcqT/9uWdj5G//+++019aTen12777nv/zzxuCf/dv/t5ZWjx0/AoYxTR878kyaNJZXFjkpUPPR0coLL/ywUq3kPuOEmU1ROGttNa32e7ZSSXKXGeZuv1et1n788ovHnzh6cOcuZBAVRFIAJz5CJmYRYYNgaN9j+/NevnD5YndjNVKkUGbBUve0ObS8E/C4ePHyvj17iblerYCIMZGqCggi+MLWqpVqrb5wfXl1fWfNUGIoZnJegBClfMciIQoqCQGFOBXcorFCRGKDzkEIWpHBs48gIqEuhAgAhMDBAS+QnYoKqt77e1BK4iOxxyOxxz1dt0dij21xmfjgLVTbGqfb3sWjWMT7m430ntAzMMI3f/X460vNAXp+mLGIt6Dnm92KD8PZAz4J4un7jEU098GMI94yz+CWKRPf7x13h4UyhoA0RHDOFYhnzp4dHh1qjNadcwBqIoOlqRwFQ+ft3Yf37HAQX6KigFhJ4/0H9r3x8gkPCiKMrCLEHLBF0GAAbNLbYTmAgxdP+eVExGxUPCKpiogHAO89AIj4QcqEIkPEJtgVqCdrvYoCCDERRQFA6xb9KGIIjEMF0eBwNzA8iBOKELDbEldceun7lbHpkdGp6XojHqlCzIRg1AvFYzM7XFGcunrtaiuJC5Ge5hn0TM3Ffeutd07EM2mM4K0nQGBV1b7P4jhu5/loo7rR76yfeXfp0pn1hYs+6/sis0UXXE7eqbgywg5Ukcu4EBAMND7nAgA+IXFdARPHRMzE2u+o7YMv0BeMkVdB0fLailIcezCcpJzWbLdnvQM1hEhIXssLrxx7jMhEplI/+Nih2fn5SxcvettH8c5ZAUzSeqVSubpw2Rb9msl++vorLm+J7UcxeHWAwBFDxKAGKYmidHJ88skjT/6H7/xx88YGV5L9Tzz+jV/79UsXLvzH7/7H7toKRakVThuN3Y8ffvJzP/Pu6bdXbix+6fn91YjA51Gdh8ZqyRC32u1Oq4ckv/Eb/7SeDP2bP/yjbr4RVxMnRVSLO0W3Gle++1+/97/9zu8MV6uG0GUOkRKOvHPBM5GjyDo7PDJ85NgT1Ury1uuvZf1uGiWoFlBRvYIX0RDu46yP4+S1E6+trq5NzkxdungZtIyJF/EAQkTocXx0srVw5Z2z56fGnjLGeOsYmREFQw4hi/oSe1AwuykLKeXyEQVL63OFUqqhKJsDGcNSUIPlOwCIEqIHB6U/Dd7DfPJI7HFfePrTK/aAT7dT3iOxx92x16dM7AEfp3j6Ho6bEb/5jQF6fvH8t165ePzO6Bm/+atPbkHP8BBjEd8HPcPDdfbY3roEPlFiD7PJMH3gl27RLgu+Z1rc3CGWyb5b7g3eeYZWUQQkIltYTz4r8iLLizxDCHQXBke5AKNxi5fcdlcVuLl7RSSiSKzzzs7NzaSVNOtmFRMTEuGWeafsVtxyAoi30d6IGLCyF0EgRGIq6flgABysd0uFNCICMlMcRyASmGoiiqKojDwc9GBt+mfDlnoMEcVREg4pAo0M9V03YcmvdRauXQBgD+QZFTxZS7XxJ3/260PDk5hMXmmuGEkgU5JKFqutO4hs4hTUgxSusJJntijAqRJQpWERZvbtfOq5ZyGJz5+70F5b07wHRQe9RdtTV4i3KmEBAF7VIQVFOOEgxlzIq1ibR8aooMs9EDOzV1+696miOhAB8YqeyLAxSrGJa0l9KMucwxiMgjgRUSAFqFVrSJQrDY1NV2vVJ596+gtf/GJzo3ny1Nuu6NYqcaVaRRNdv3Z99cYK2oyNnnjxqut3o5TYoHW5iRI0RimxqswGKU6TShzFJ068tnR9Bau1/ft2/+Ov/sJbr5343n/890klBrDOQlwfF9Cfff75rNcbHWkcPvwzjUaPSYq8Pz453nfdSjVtLq7lmXUZ/N2Pvh9BZb25mla519mIKgkQFd4Z729srJ8+f+5Lzz5bdLM0SkAURJgIEZ1zSkrEhc05Mnv272ttbFw4c1YQADyCAPjN2cgY46z33oPCW2++Wb9Q914qSTUviiRNrMsR0fkCkeq1oVrSWG22W1meJnFEDFuWhIqDyVK2jPoyZxMBgEq5FQF4gJBkX8anaFhhhjxGAGJUP+iNJXyPD8+9v78+FDz96XX2gI/FKe9Ddfb4KMXTH6qzBzyKRfxg7HXvzh73jL0+eqe8h+TssW08HdDzc+9Bz7/17VvQs6H3oud7Od273tN//r7o+UGrOPCwYxE/VKe8O/7KbHfdV3pryCYVdQ+E8JYOwq2jGYFU1YsisxfJsmxjY2PSTnjroqSiIuIABmg1dES9d/R/wB8EVQyGwYqloViSxlPTU+dPn0/jNICDEqaLL7PHFWTAXYsqCNKm3BoAAb134aiYypyPoI0uY1MARAK95wVA1SNSxIyR8QgiSDEbM1gbiCAq37yeRMiiXlUw5C+TBq8PAgDSRBhUKhGrSMA1yuw9+FjyorN84cyeQ08efvzw2vpGa6PpJC/yIge0KWhCDITiVSx7l6gimdQAMBbG1IeHxsdHII6XFq62V5ftxob02s51UEVdjmqRVLwX70O7JKkAiIjbDNUhZgL1HkGF0LiAkj0jkRJZQABWXwAIoIZzUogoaoCpAtajCljfEgHAyCSGwBCREjdG6kf3PbZr32M7du4Q1bfffvOFH//46sXTEUMrokqaeAFX5CxdBevzQr2NIvaFV4AkHbZemWtOCY1RjoAi5Wij1bq+1hwaHTv82IEvfv7pG1cX//K73yPkop9xkhpTNUnlwKGDSVr9s+9+15jo+PFD+w7Uzp07Gyex1d6N9RsqOjRaw1GTtezFSxeMxMZQxIZInZciy6uVqjjo9otT75w59NjjY9WGy5xBRgUdBKUE9hhUo5Qr1XTnnj3L15Z7nY4SEwIrAwEyq1oe/CGisZFRAMCInPVJnFpbIAKiUggHtzA6Mrl4o7+0cmO0XqtVKj7LAvoVBFUULBt0URFZwQsxiwoSBcUIIjKTiKgIIIUkFkDUm329m26PSEQE6EB0MLoHXYjbi5bb5ssT76sseIdC2COxxz2e2COxxzbw9KNYxA9CsI/EHtsHgbf823O7xu6Ant/DPf9fv/rk64vNb71yER52LOLvPnMTPf/2n768cTf0vA0u4wGJDPjEiT2Mbne3EgwxApAcUMJ0Gz99u0YZ4TZWdevHiAgInRdCdj631nY6HVvYrJ/FaVVEjDESGqCo1HKA3mEa37JTRCQRKYMDb92peAAAJkxinpgeP3fmggeImVE9MwcZdPllZZMjeFBAQgyOHiXM9SLB4ZqIbkYJAhoirwKE3ntEJEQRcd4TEogQYBRFEZOKcBqHVsWQAe4HwYpEhEDiPCDqQGQMMOjeYvYAqo5VWJUNgwZnPYwYvTB6v37ljFGZ3r3vF7/2j85eurre7rTb3U4nswK5E0IjzjOrQapU64I0MTrsSQtkjghctr663ry+iv1uXPTzvK+SB3FzaNTUTXIk8JCiCAIi4dYYRiuekEHV+UIBAQyaCFBVrHgL6gWEUFE1Saq5E45qGNecxJOzew88duC1Ey+Ks0QCosONEVU4dOjQM889MzRUu3Dx3NnTP3375FtXFy73e52IRF3hnHb74MR5Z9V58D6KEw+gaiiqIhkwSZzGWSEcVyAycVIxUYTAubP79u579plnDz928Cc//OGf/4fvOo2iOMnznjPJjt0Hdu7c8/jhw32nv/j1/wFRx8ar15ZeW15Z2rNvfOH6xZnZaTLsrC/6BQmpU8klTiNxjqNIVYwxa+udSlLJu/np02cvHr9a238gZQ4KeEZyoVIDSohEmOe5qUSTMzO79u595+RJFXbiDKF1FgmjKHLOGWOIWLwPjzcRErO1VsADgogmSWI9gsL42PiNjeWl5bVDu/dkWRYzI6AXD4BIHO6iEqgXCg233qvXoPXfYmorXjVhdn5TYlRODFuaZVlVUcGISDkQcHt83QMRJI/EHp9RsQd8VmIRPzXk9Ac55T0Se9x9nH7oYo8XLq3+Py+eB4BvvXLh/dDzN7/x5BsD9AwPNcbld5/Z8y820fPAKe9+n+V7nns/FWIPs735Z6vlxQfs4S5Oc7d1AapIIKGVFIE7nW6r3e51eyKqzkOZbTZoXhxseNdWQt0qg950swtvdjamKBwjYsx79u39+797xQF6xQiJkZDLJLbg7yHqRYSppLBBVUU3bW5LjUcA2wPxhrVu8wiJaJOSkwEuYSJjODIUIr8HHwMG9d6HbjxQAQRmErkZQOO9hKwXAGQhRlAF71E5mLwFYxITiURaLLzzemdj5ee/8WsHHv/SRlZstPuS5YV13awAZPVimBUgSesmrnBaWW713jpzttdp5a12trGu/Q70O5D3UKyIB1EV8eJVZMBKBqmrqAqIJ0JCFJV+P0NEZGUQRrLOEUcqDhlRLKOIihB5wNhEmUOTjmBUEYoPH3v6y1/+hSQyBx/f2++1nc28FxRgjjqd9l/+1X9bvHJ2Y2056/dskQFIhQBBM5shoQ/8PQAnsfeqSiapejFICaU1UQKlWqOSpJWokqa12vDIyOGDB+dn5yKl6wvX/s/f/z+uLy45wGR4uNFo7Ni1Y3puvvBOCc+ev7xwbW3fvgNjo41qTTvd1vz8vLWtJIlGRhpeJM9zWxSF6/WKHjgCT+SxyHtIZDdkfGziiUPHVq/fOPPOqR/9+CezU9MzI6Mq4L1HZgDYqoJiRuttFJu9B/ZbV5w+9bZ6IGBUEa+KPjxjzrnSz6bkgJ2CH6imAJRQtVZJ0cRD9aGVlYVuP0vqlcLaOI7LQTRYvt4cpAMFEQW3QBQiIkbvEWVz2Ol7p4igvtayAEF0p17bu76nHxI5DY/EHvBZEXvAx+KU90jscWdy+uMRe9wnnv4Miz2+9coFADg+M/wvv37st77z4q3omW5Dz9u4p9s9ojugZ3hA/+57w9OfCrGH2ebjsgnmqPSIw/fM1OEDcAd0q3c+IyQFUGREQmBCoBsra1kv73ezatXGaXKzwW7LRPFBRhwlhlZA3XyUERUhsNJpYrq9/tzczMjEeLfZSRKKQIQFKEhBoXTgUFUQQJXSCaGsIiMhqSqhhhY6UWYKZhSbUeV+0zAEiQhF1IsH0chEQZERuGfZ/AM64L8Bw7oCOVhbeO8BEEpALsER2YGCQUuiik4EFGMTKaABiMGy7fj28mSNkiEaH0rsZFwBEEARVGQVT4Teq1BSOFloFq+8dXF9ZbW5soy9pvSarp9J3kPNAD2KoioHe2AmD96X0ZKCWCpXxIuqEBkkQmJRZYwVAJGLwkcRilfn1TtUZEcRc1x4iqp14aQxPv7E8eNf/MLzy0vX/uzf/am1XSJh9N4JqEZR1NpoYkQsBflMrENQES/E3gsTeUHAiDhCJiWK0pijVJUjjgCitFofm5gaGx3du3N+YnKiUq8WIu1u952Tp178ux+1ltd6vVwVa9Oz+488Pjoy1G9vzM/Nrzc7VxYXyFC9PvLzX/6KKoDmjXqysnzF5i3k3t5duzobrW6/t9FuOSeopj6ckMY2E5trRSObF3nmJhojxw4+cd5cOPPOqddef33X7p2/+rWvARGx3tQ1KQRFBzOrihI1RhrP/MwX2JhTb7zhXMEYM4lT75xDZCjXcRryvokQQRRRFBhJRAnBEHgpJsfHmxs3zp45/+xTR6IkFlBgIhmMIYGyeiQEoIoKWgYY+ZCoSeFTatWHNaJuooItqaIKKqDqAVlRywDw+yoiPzw8/WkSezwYnn4k9rj/g32/h/GR2OPu4/RRLOL2sdfDFHuU6PnbLzbzO3LPF+5hQtre2vF3n9nzL57bN0DPtzjlbfOe3s/DcV+xiA9l7r1vsYfZ5uIqmLvd+ZO4lXXW22Due5coA1gcGFYBQO+FFIip0+l6p/1eZosiTpP3Hkwwdt7W2MetG23SZGWbVH14aHxycn25iWnKxOWHiAL7q6pEDES6JTAl4BcQ0JvjQzfPdZOeR8SBsVtYb7CIKz9FKKDeS7C9K39HNFh7lE2HgLApkkFEVfRevFfvnYI3CgYI1HgG8SBeIkBVcEyE3Ol2vHOxiVImIwWDG05YnDrnnAdEZALx3isCFhEz205reWFj6RoWzmQZKQhITlKAFfEMCqVFnZICqFDw01YhRBcchYm8V1EVQBVhkzisIhIaMjEgUVEUAo4NAmNaSW0hjdpIlFQrw0MHjz7x9OefWrpy6W//+r9512axiUFXZD7r53nOHNxF0JCCYO4LEUUgRGBOOK46EcQY47oim8hYrxBFwyMjALRjbv7zn392YmailsZLly5cufTumXNnL15Z6K42wcSNoeGJ8al0hGqj41G1NjoxOTM+TFMTFy5cTOpDkzMzzebaufPnry2t1WvVI0f3TUyMohaz02OA6dLCYrvbiSvJxNg4GqMeuu3M5epFVNUVnhOOc/POO6cWryx5r5V6rd1pvnPu9Jd/9ouGKzGUiqDSEy4YpjNZ66OEFVS9HD1+bGN1/erFSybiLG9RxCKioKpAFJIEQ01GcDDkBABEjDEq1llbq1braWP5+sp6cyOeHvPeEzKWRuSoIAggonhrby4CMqEfhNUDDqQaAVfIwH4HyzxCZERB7wXKusQD4wv4ByX2gAdSR396xB4Piqc/y2KP+6FiPxZy+jMj9oCHba75YYs9js8M/8tfPvbPvv3ibUnd3/zGU7eiZ3hYsYjvj57hITp7PMiqEz4xYg/z/vPobT4bZebvJtTDrZQvvncEl1z0e5v+bsqgcVNuIUjGOY9EyzduTM1N5Xle9bUAajc7ljTwwoDvQ0LjFmocb5kTscwVNyby3qoqM+3Zs/vkGyetF6fARDQAsQPdSMDETINBhaIBhKsqU3Aops04l7C4GLhBK/NmIqOGAG9QRSYAcRKatbRsIwtUIkqohQclKg1YbVV1VkWUiZRAQLySetGiUIMAQAIhOryIjfMgVjY6vT3DI4aYvGO0lOdCMaJGBgPliCCRYQsO0FfI10kjm2ftNmRdlH5IIreqKkrOIQCpMBEoqLJXhyoKQEhRWsnyTFQRWZGjOLVeonQoHd4RV2rihIk7nTbYAgAU1Ys3hquNZKQxcuDQ4cPHjvRt//vf/+9vnXjZZx0qChTfzTICMaScUp73iajo51aIgRAjIkCKFDhKGxY4SlIycaUxNTw6GlcqaSXdvWfX9PRUYtgwLy0tvPXfX710/szq4tWs3yUywFE6PjY7PTvcGNp/6Il0eKxw6r22mqtvv/mmd3k3y4qVFWftocceO3LoeJLW0tjs3j3x059+P47k+tIlwGxyanZ2blYJPHjrfVEoRS4C6PXy8EsArDUqtbTmcxFFE5uhseHrK8vXVq6Pz+8DvUWPFP4S542hIu8jGcMcJ8njBw+ur6y32+txFFtXOC8UoliClkYDAhYd1GdAIej4mckACcBwY2hp8dri0tLQUC1JDOFmHQcRCUiBNKg+KDy+zAqg4BEJkYhZFVUdlCURoltyPjWY8YQCjYgqKA2ilB6oXH3P2OuR2OO+8fRHJPZ4FIt4n7TbI7HHh4+nPwFij7t96fGZ4d8boOfNzRjxm7/21OuLzT98+cKDkKp3vKf//G7o+f65jM+q2MO8/9W4ZUNGRkCvAohKCCqiN4HqTeg68IhWRI+KAHSzs4hKhlU2OeFYwSIKAIgqUySIzdYGgM/z3Hsfgpcx5AwjiCoQbh3lBoAAACAASURBVCGXZcBnM5aRbYCKIADKpArgFTyFCVtJkMSpICAZUpieGa8knBV5rV4X8YjKTArqFYhJEKgkOgQVDJJSGcZCSFjSxjpQi0BoWxSVIAtVIC2bDoONAQIChazBkg0nBQH1tFkPF0QACosKgRBlqKjEklKkogyRklEfss89CSGieO8QVAAKm1sVT71+RkRxhA4cEhcKpMAYUtAVFJBYFNiQeInTyETIvhhJE9FCi14uufPeauSplqZJ3u0wkRWBOPVeDAHkPQYpCsAYTZIKgCgqRF1Lk/O7yaTjU/ONxsjnPve5NEnW1tY63fZ6a6Of9UxsQKlRq0+MjgwPV8+fPXni1RevL15OmVyWIXqRvopz4FFBrCdEAiXhwglVK+JAIW40JtVU+g6HJsZr9dr4xMhzzz09MztX2KLVahbddvPa2YVLF0+fOrW6sqbinM2pUldTkUp9am5+en7nc1/4wvz8fLO5sba2vnZjuVavD48PAU+0m+uTc7OLi9c5qRU97FX8+StnDhyYbm50nV22+WrhOgcPH4jiWlFkWdHrtNsmrYiHem240+zHpgre5y6v1ivqICuKJKmOjw1vtNfYYO6yjX7bkgCSAQJAFAENzZgAQOKDLMiDqijN79y5c/f10+/0rM08sFcPSCKFYbLiRACZGY2EdtXQ9CceEUnBIIv4ejUCis9dWprfuaMWVyJ01kkU17LCs0HvPTCpiCgqUAgYJEQSgyiEETNZKTwig0cRUgVQEQ0FFgIWUPVeVRGB0XgVVLoX1hS3OXnq/ZPT8Ejs8eDkNDxMsQfcLp7+VIk94F5Vro/EHg+Opz/7Yo/BX+8B07eh503u+V/92lOvLza/dSt6vpcYl/c99NTQ/3R0HgBWu/nWbsWH6+zxWRJ7mG1eDRRFCsncN300giT35uXQMmRBgqhjsCwdbBG2vckfqyAQgQqgEhIoWOe7vX6n002rqbW2ksZhCwYMrXjynns5iA/UgHg1eHYglI57GOYLUgFCVCQFYmPUw8zM5P4Dey+cuQBIQRkcOuSIAAYni4iETCBbsk7YDwrWSASqW7v9AICJBuEvKl4DCY1l6gSG18dAFqIDzztBBfGyybh7bz2CFxFRlJBOTiWVHqEaFe9Da6QPsY/qA4x1zlvv2BBA8CIBQYYBp17KbxGAWFUNc70e7907f/XCQr+VUVp1mkNeJCaOTAVNArYYGxVUyUVamQUR9d5Q1YDGyH1rozTyAgoIFE9PzI5OzczMzU9OTUVRtLh0tZIkaZqMjjampkad2qzfy/O83dp459S7Z9892W03weXsCifKKK6wAIqoKCgiCMZ58AJx0oiqFYdxfaROGIkaiqv7d+5+4uiR6cnx4aHq0qV3v/ejHzbX1tob683VZfCF7fcQSJUgMpRUOKrMzO/dsW//9Nz85PSMgL762glvi3qtGhnZWL+eF4X4gsgsLV5PTWXf3oP1kVEHunPv7OiInnvnhaJorqws7H9sd2H9xSvnup12r9tVgjitFhbr1ZHV5WYtHpIusOV+O0eiwrqDB/dMjE99/wd/MzY52s5aN5praBhExW+uNwlQB8+E3xy6iEDMx5485pw9e+ZUxMY7AFECQq8EqAQCSnqzM2Hgj0EajCHFD9Ub9cZos7l68fLi9NiBwhaI5LwwMwReGUGwXP5tDvZydUgMqIgkiCoKqoQo5WNbPrHl5xE9DHJW9D3M1N1SND4CchoeiT3ul5yGD0fscYcX6SOxx/08VZ9iscf98I/bwF6fNbHH8dl7QM8PVtC6+W+Zk9/6zkv/968//b//p9e27vchOns8VHIaPnaxh9nut4cUhi2YdfOLbzt+3eL6jDfTSW6+7MvNVYMt3kDMoQjARBvNjdUb68MjQ/1eL6lVQDWOYxXY0sd029pXg9yiLCujiCJo+BWHA1KgQFsTkfPBf9pXKumR40cuX7hc2CIiRWSvwmwCY40Dfp0GoDOQycxcehaE/YkEenygYKYAYgCAGEG8gobqd8gg3LRBQEQFUUEFxeA+LcFNGgHYukIxpJeDiHgnQaYtQcMNKMEbO+CdoN3WYCcnaZo2GkMhpVyDr4cOSv0wEKwHiTZqLTXHn9jlCn3rrfPrN5oFaBTFWPRVVDFSjKzLXdEfn5nZMzMHUQwU9dvtrNPN8ywvfCFYrw9PTEzumJ+dnJ4sJL++cv21V3/UaXW67VbR74vz3uYK3hgU8d7mKp5QQazLuoQQExRFHhkjIXIagASJYsEYyVSHGjngjn2HDx17anpizKgzhuuNehKnb73xxt+++qOFy5c2lhaII4hj8Z5QDABxBYiipBoPDU3OzR88eGTn3sdq9cbVK4uvv/TK6o0V74tKJUpS8l5EoVqtmSiu1oZHdkxMTs4VhWv3NpJKVKuYG9fOdlsL15bO7dwxF0fpqz99bXJ2Zm7n3kpcU8VOr7PRbl5fXFYHv/O//Pbq1e6/+bd/JGTHJhpk+u+8cypJz8e1pGN7FJtWpy3lmgwAkCDYXpQmGDdnPAQvTgGSWvL5Lz4TV/jkqZOqaBAjk9isT4ACQjfDK0uHx010G0URYtzNi7HxqWa7e2Vp5cCB3SPVJCIWr6hCRGGdJuABNYTjhMgfEGUCwyiG1KOoR8CtxHJpvRH2hTen0xBrKHefpx9SNNf94ulHYo/7xtOPxB6PxB4Pg5x+2OLpz6rY4/js8O/98vF/9ic/uYli8W7o+cHmjFv+rZnZ3/7Tl+79nn4S8PTHIPYw27yjJSLVgPze92xvm1K0rNndZKBDzlkIGhzkoRGoEHLQdfT7ea+X93tZo2FJURCstYY4ZKjhe2yrB917qApCoiABKoc4wEESYXCnE8PGiw1u0XEczc/PDQ3XbbdIosg6R4OidkDIiGiCCbQCBioOQEInFpEGvwLkAXVHW033UEElWIshM5WijNJYetBzuWWlIQNGukzHVkCiYE6GxDDIgQMVLxKQNRGFZkXF0BImzMZEFCVJY3gIiUScKAAjIQ0u9aaVghiOVBHUTo4kTx1/fGJi5vKVlUvnz/eaN5wruu2N1kbH5lnRayVMrsgalXj344dGJ6eZIvHeWlFkQBNHSRpF7Y31F37yt6++/nLheupskedpnNTjCjBapCzL0Kq3eUKsIr1eV9UONereFr1e15DxhRIbRY04Vo+IEVLiPAzVx/bt3fv8V77aGBpeX74G3vbaGwuXz7749z+5cW1F+jmjptV6Uhuq1Bv14QYzbmystZrN2d17Hzt0eHrnrqnZ+bRSW7i8eOLET9dXV2PGahQ58EW3f+Hdy6OjI/1+HxDRRGml/j//099M0uqbJ9+OIkaOK3Fy4vTLeXeRoD89vfvq0uLIyMjc/HSRUZ5Dp90D9o1GNdkzf/X80onXXpVWqg7qIw1nfZCzC3oy5MBFHPngQmgYLQyi/eBmLUdD/p9aV0RRHNZslbS69/HHrq0st5rNfqctIowUgrsROaDx0Ie6+QOUpQdhonq1Pjo2cePG0vJaa6Q+41GJALyCEmipPtoshpSdAqBEwIpMGIZQiFaBwX8B7rAYJsDtgIb7ndPvXezxITvlPZDY41OJp+9L7AGf6FhERXgk9rgXPP1I7HGP5PX9ij3ugJ4BGPBffeOp1xfWv/XyhXvtRIR7i366T/H0PQ7S7dUG8YGLFx+y2MO8XzL2bV8tEiyvZBClcud9Cd4yxkt/o1sZ6NsGf8CGogKihtkXfm1tfXc+awubZ5lJY2QUVUITsoi35DWUriDB1IICZERBZAQFcWH3JSJGdOpJ2TuNIkMgbKTeqOzYueP0m6epllibVZJKOHBGCpkpGlhRhGCDQMFcI2iuSycCCHAZEQ1tgmkkAEEPCuK9CogXUUAKghckAOe9ggxwSaiJkwTbaABRIUUnIewNQjchCggoI6GhAJUCFR1MQGJkWygi1Wq1Wr0OCCaKZKAMQORyWhdhZic+JIpDkVfiylBMwxXau2NiZmx4ZXl5+caNKwsLwkneWk0j8P3e6vK1Zmv9ndMnx2fmRkYmqtV6VKmllWqv3+u2W6211SsXzvTaaywZ5j2XF+g9Qup8AYDeioovnBPvRHIEiSLygt1ex3lvkhjCJQ7JlBQLsUkq9epwCnT4yNEvPf/86vqNv/gvf3bhzLvoHXHU7+fqAATYmJHh4T1Hnnjy818Ym5oeGRv33nV7nWZzvT48gibZaLWuLF6zheu0OpVKms5ONVevMzlFP9oYqu07mOeZQbN7924nmgv8+Mc/Gp2a+NLzP2sI6zW4vnCiEmcJgUh07sLbvX42v2tnEsHSpZXRodldO3a98fYrc7tGKYbR6ZE3Tr2h3UplKMEYPdhC8tAbimzQc+FcklQE1DpngPG9buWBwAVFw049gTpXIMHQyNCBg4+/c/Jkv91W1YhMueICCUopMiRbzMgHto9KqqQ62hje2Fi/fGVp387ZiiFxuUFDSF48IBKZ0JWKouExMsyiIOoI1BB4RO88hcwjUABR9WUq+Cb4pmCarhS01PcPlx4eOf2gTnkPt3J7Vzz9KBZx+yf2iRVPf3bFHrc9tZ9esQfcayzixyT2OD47/Pu/fPw3b0XP5jbu+aOKcbmf2ejDJKcfVDz9IYg9zJbvxbttiiwKCFzCxmAXoZu81BY/rNKjLtgn3+GLyo8oAEhZ+1UQ9cwk4oio3+7Z3LrCWVtE1XhwtF6FkPi2mRNvGoMoAFSStN/PmQyTeueMYQ8CCE4EELz3xsTqlYnA0PBwfXJq/G2QLM+NMarISBwcNADUC5YGGSU7KKIUKRAAiogAgnjhECUCQIBBzRyuROCqmVFl07SOdFMvqoqEEuCscwJbJNEqgOicQyRQBSIgFCdMhCCKEkVRKNkHlzFCIDTqXBTHhXf1Wi1OYgDw4k0UqVcGlFsJ+1BHYKQISa3trNz4zh/+cb0x8aXnv7Zv7549jx0cOn/h7bdPxomRwkqvV+Q9QCAwi1eWmqsdIGaOnLpOd83mXdttkytILTpLRW68tU66vZ5P61FSM1FqFQBY0JAqIQiIQfDeJ4ad97kTZjZkUk7beT63a2ffw9zOXTvnd375Sz/7+isvfe/P/12vs0GI6sF6DxpREk/Nzhw89NiTx46M79l79vLi5ZW1pWZ3dGS4Vq3VR5OrC4uvvfmmWDvUqDGSd1a8ba6uRCTiMptnreYaiHHe9vv9brf/5NPPprVhz9rJe8wQRdrrrFxbPN1cuxTFuWi2c+eMkonTVFyRGuq2WpVKtdvvQDRW5EVtvCZg8wSMVHr9ni2cA8dIKD7lSla4OIprtRoTqTgziPfDkoIpVT0SlpKggOjEo6HcWwTavXdv1u31W92i1UJGAkXxzOx9WRghujkHKoZVljJIGrE1PFKvt1qtTqcbD1UiIvClzoKZrc0Dd63iy4ctNBAAAAoxEmGQCinSTcr5piV0GUeqKkih62DArOMDgZB/eGIP+KzEIuJ93dP7AUePxB73Q7v9QxV7fKyxiNudMu6InjeVG3/w8gV4GM4eDzBnPBA5DZ9FsYf5AILkjpvqewTNg2owbQ0529ZpSADQCBja8UCw1+uvra0NjzScs+GLic3A5OO278eQQxGiKBi4181t7jlRYGZU75wiBh4WQQGJFAU1aB4EZOfuXQJSOBfHMZSSVL0ZXoybuSwKAEE5Gv6fEDfd+HDLkeDAzA60bBgUDfnjJXGPSDhQlpTQvwS0uPmuD+X4zVQaxIDkcSv5F7COAjKVhLQTIiYTR9VaNRyY6MCpetN6MLx6FADVWUtKvU7/r//LXyxfPDN+pFZ0V3/y8ouPHX9q5+45iPHimQtZqyN1l+S5iiuKfGq8IYIA5G1OmBMAuCI2yMD9dj/PnHXqwDknQKbTK9iZofGhZKjOwb7Yo3oR9YCQGiPqK8zBYtsAxyadHx3FOP7i00/t3bPHiPzVX/1/L33/B52NLiUxs4EoGh0Zr41MzO7dfeTJo/Pzk51Oq1f4Tqe/ttbe2GgVvX4cm1q1mtZqu+Z27tm9o8h6zrlue2P52mI0PoJaiDeuiGxme+3ewb37d+7Z28906fraWvNiN+9/7etfJSrSipz46U86rYW9+6aqdVLywOxVO52ueo0juHLtaub7O3fPeLQmob73UZ0K1xcPhjFbtw48E0YRO+dqtYZ1+c65efUSRwY8ULg1GnygVUtZVFnVGPi7aMj5Y8OHjjzhrHvjpVdYQ7gNqpdgC61aAlcRQaIg7xEVBCWRRi3N8sa5y9cXF683KrviiLxzFMTXKpveNTp4ijG02gZBSFDXEyuAF+FbbOA3LcxRVEPjrG5FqveOEx7GnP7pFXvAZ0U8/Ujs8UB4+kONRXwYmtDt4Gm8b7b7rtjro3fKw4c0JWwLT78fev7XW9Az3KuzBzzkWMSHiKe3fVwfh1Petides83SzXs3vqOKQ7ZcoW1EBvpQvi+RgIQyMvS6/WsL1yYnx+vdRm2kYSKz2UCoXoG2HshmrLGIuCzT5WvrC1cWe+3O0aOH5+anBDxF6EFBQ59ikHSGmEBw6qdnp2bn565fWapVGTToHCiQ7ILlR5UARAFCwIQAhPDqAJDLoPAyTVnLQA3vvZTqFQQCBCRiCeQ0ISpwUFEHXExY2nQEsTYCYvDi8Jt0XhnzMkgo3BTC0ABPM5GKxkk8MjJSrdUESpF0oL3Lvk1ERLTOMjIhFHlRiWqnfvr6a6+8dvTYkV/8+j9eb3VPn3rh6vI7M7t3HP/C8xNTR68v3sgzad5oZb1ukhe9bj+znkhiY6wt8gJ6OWoOaJG04dEKiXItSpE4AY7BpJLUokq1UqsNj43tmJkfHx1L0kjEi/pykcJkOErjSsVUKYqswpsn3/rjP/r2+sp19PnY5PCuwztqY7XJ8fHJqanRyam0Plwdnbi2vLbSz69evXbt4lWGZHR0Ynbf7MToCIIgqlMXV6qz89NXr17+9h//se20vNg0Nnm36W3u+h0PYIy5snhx6O23ZuYfO3L0uS/9/FdMJBzlHK9euHBicrKYmRjyCsDiFHuZLfK8UkkzcGvtK9M7x4bHxgq0OeSiyBE6azktpK+imlaq4NH2C0jAe5v3/N7du6bGJpLIaN8iGCYUKd+dOmjPDc9ZqOVQCaQ15FoKwpEnj9vc/fTVV9KYGUzhC0IMcuegyA8INtiHB0EUgoKXRrXSqNbPXbo8PFTfv2terVdUJVAQJNKyr5UVAUNDYXCeIQZGNsYWTlUZgva6nAMVFMpe2tBCC2Xe+2a20F3L5fc6vz0Se7zfxo/EHnc+sUexiA9Ouz2g2AM+RKe8BxV7bHecbnsXDyyePj47/Pu/cvw3/+SFZt/dBT3fz3rqYccibm+Fjfc0quCT5pS37cKgUbgPd9UPBMfb+oNljHB5Y0SdQQYyzrlut5v1syK3zjkTlQdJyANSVjbPTUSZSyTdbWcn37hw+u23r1y61Gn1vv7LX6s2IlEBBC0dAhAxVJwRQOM4IuGZmZlrl68XhURVKhfSqjKIiwNURByY3G4OZSRC9IoIbmBLUNLAzgGAF9HQ81gW6hGJwQtQeemISFQIKVB9osoQZM0q4lWDM2+IS5ayqXFw1UO3It1cPIRsDQE1xBylSZIk4Qi991AmXGg4LyJQVTas3puI88y+9vrJmbldz3/lq2ljqFhbMybvrp+/ai9PTPqDx3/m8NHxfk9bzUav3Wuurdt8qNXuhbWewEiz1+5tdNVrhBCnkWCeJokj8E4qtboVqNaHkloNmMZnpo4//dTk6BiIX2+uRgRxHCl4732e572sc2NjJesXi1cWe91eLa0dO7x/4ueeGRuv12pRZdhAVBiDzmWF7ZiUCo951tlYy3ZM7ZobmVxb27h4/urVK1d9kRuDk1Pjux/bW03rVxevLi4tPfPcM2dPnZweGzn02IG/+cv/fPnsu4SIbBxwfaThFDQ2SSOZnR9fXb+cpN3V9dPeLxFmEedeCifQya0oKXCe26vXb0iEw5N1Jz2nSsya+YgNxupIrffVuNbuFgZij77I8qhWBcAjRw4P1xvqJWEDVpXKlQ8CBhvAwWuZNpv6MDi3qHBkgMg7OXzs2LXFhfUbK96rMRGqSHBi3tpgEJ4HQEQwSHmeRcY0GkPXb1xfa/ZGR3rD1YgIvUJ4Shk5JKwEgkfBQwhWQR4s5kAEEJRAsTRhL+lxKFtty1Xk1llnG9PsfRIkt09GH7NT3iOxxz3t++OPRfxQxR7w6RZPPxJ73B17fVhij+Ozw7//K0/+5p+80Ozfyj3/+lOvLzb/4KUL93hP72nuhUdijweZe839PXoBww1Qo5YiBsSbRhn3hvRDTVlDUreottudbqfrnPXOgap4IWQdSJ1vu7iq6pwzhvs9u3h1+fLFxevXVq5fW+v3imojvaWzCkONmhTAREYVXJ7v2r37rddOFraoSiXY6xIThMhkAiRCok0jj6CGKNUmAEyEEkLZwDmHiF4kRHaXGSwhb1lBQMMviZhUdHABVcPvtz44wXYaGcmDV1QMZimDi8wBdhMF8IS66XcCztnR0VEiUvGIJphVY5AggyioC02HoEVe1Gv1S5eXzp+/tOeJQ/WRyQJg4cbS1FRtbn52arpanXCttVer9WniocmJ0XimClJTIecwt14ocUJze+bOnb64cGkh7/b6vU5Sqwio4VqMzMaMDg/HaUoRV2rVAwf3J4lZura0eHXB+2JktFGrVZOUI6Y4guHGqOeadfnTn9tn2xkU2u93u3l7vb220rVJX+pDCpJ517ZW89zMzRxnl9QoSiGWVCu14uDRQ6pCIAAuSiNBv7Kx0qgMzczN+WJs39xc1m299Pd/f23hWjWtESIntcrI5PT8zOzuXfN7945OjF29/m69blc33t1oX4iiLkPufBb8CJOkstZsFb1+1styryMTY04dRhyj6We2Ele8dd7nKBqbKOvahJO1XtNwlFRiBdize9fhgwfTKMaeLR1dNgM1FTbhLwCAhqR5CKr1kNvtnbOKTFFaqzxx7OiPf/ADZAPeOXFxFOUigQ0uneU2GTIi60KsIFdrw35leXH5xtyOmao3BAIgzBEAlrRyMKUubda5VHEQsYkMi/VWNBjnDaajwSur3GlI5BwYON77nH7/Yg+4T/H0J07sAY+c8u7zWO7xxD5MscdHKZ7+UMUe8CgW8YOx18MRexyfHf69X3nyN/7khWb/lqTuf/3rT7++2PyDl84/yJRx77GIn0Sxx33h6Y9I7LElyhvvdqIIAjdN0MpKMxKGH6Hsibozei4FniVuKK+MqCJEg2PyoEJkCieRiR3ARifr9TObdSXvUC3xGmEUF7aIIxNkHIioAw2A90LEqtgYqs3tmrm0cLE6tP/xQ4/XhqrAouBUAYEIWEHKlkVR0uCtjGPTQ7XxRme1RaIGSUU1QmVlIRN0ExiSDQeO0IQ+4GdSRY/B0c55QvReQmgLAJWOIYJAgISoJWeMJYkX1h3BqVoGHn/BR8x47xHRxBFaFCnNOmgArrx6ZiYi793mhiiEgIQ4VKsaBmZ0zhESIKlaRfaqygiCqiBe0rjaWuu++JOfNNeXd8z8XNHbOHfp7Nr6xWPP7JyaToG7PupkxUbftoxNin5KGEWcekedTn5laWlm155Gfer4kZ2HD8yt3sjePbe4uLhU2H5R5Iar9eHG6NjQ8OhQo1EjImIZGU2Y3eRIevSJJ/M8E+kTO/W9Xm+91V5HSGpRxXldePutC2euvHvq3Z7rUAV3PT5PKYxP1XbwaKPqxW/EWj158uLs6N6xkZE3L19ubfTHpobn5mfzPPfedlpredYDl8zNzBQFxFGjKGzm/N/88K/zXtcVhTeVKIkbjdrUjl3Hnnk2rdVMEptIGkM6PGQWrp7eWLvgYT1JnHM5I3Y63Xan22x3e71CFaq1+uT4WFKLW51mHFds4SOKOt1M1FEEUa2W9XtJnHS7hfe2Wqs50Pmp2a9/5Zf2Tu3AzIuABTDM6oW0nK+CFKi0VUbRssChoadQEVUhjSLvlQ3v2rd7dfXIlfMX260NZgcMyCiiyKwi4DXc5KDusODVoCikJq1FtfXl1aWla5OH9yMII5OCAiGz8yrgCL2qM6QioECKxqMjBGJCJu8UgURVNDT+6kC0hEwgIFy6ocODvtY/s2IP+KzEIj4Se2wPT3+axR7wWYlF/ISLPW7jnnULen5tsfmtW9AzfCSxiB+92AM+HKe8j0jsYe6+R73TP9728z3t8hbthxpAGbQSAgAEsYGosOHl1dXHdVe/0x0aHmXDokBoVH1odNpKPzNz+GF4tPHMzxzbuXc2jZLZmUmTsJciqCYQuIxiQT/wPeA8z4zh0bHh3ft3v9V8U1RFxBh23iMhEJGU9hq+1A+XwYYhV1xEvFcou7og5DLf5AK3nqwiEBKVCCNIVzcZ6JB1Ei6OiICU0g4AjeJYS29qKPNWBr2buMVOcLPXsFKt1OqVKDJAJOpVEUQY0Jd7QgJUBWet9fb7f/eDl1992WF27tJbZ66+ZSGb3zfmdK1vc/S5iUwaKWIPNfe+pRg5xwDRenu11bk2KUm33bl4+rTNap975muT08/kTvr9DoLYgoZG6sQSp8wcd7udq1fO9tsrSTU3kV9e7Wf94sy7b4+PD01O1FaWrzASD4221/Ds2wvvvHm6udoW56f3zQxNN+Jq3i3aG63m0EZ/qDqcd1tXLp4fqo1eu3Zu//7ZA4/tOvPutZXlvLWxUUmSWq06PjoRRyy+6LeyrG9XequnTr196fLZmZmJzz3/c62N7sHD2dDwUKWaeKJcwKiONNKxUaNyY+HyuX62aPhGhC7rdfM8b643vfeRiWtxZaQxHiUJsSmcs1IkqVFvwWHetY20mhV53/Z6/RyIRHyv16nVK4Ay3Bj5pa/90vGDR9hadN4wI4DzwjfF+7cshzdTPnXTmQ4UgZxzRWFjExPz5599phInr796AsB458UDM4soz/0qugAAIABJREFUadnkiiogwgieMLQUMvFIffhav311cfGJg/vAWQ7LGpEQkzIQ4pN6r6iAhKQIBIhA5cLReQUVuOl78/+z92ZPkh3Xmec5x93vEntG7pm1F3aQAEFSItU96pbU3ZJMlNQaG7ORWmbz2H9Km0mal+F7j9lopjVjmh7r6TFZm1oU1aK4iZRIYgcKKKDWrNwzMva497r7OfPgN6IyCwWgNqzMAAxLVVbEvRHuHp8f/53vm9agGUB42qMg9/89fV8Hjp9d2AM+L7GIJ7DHfT3959Ip7wT2+GDtdU/vyHMrzT/6ref/8M+m5AaW6vmb//qFF++sPd/DpvijjEX8+XHKu9/itH6/tp87n/eOHBN5kAF4h4eGgIPbgd+3vWyJ0Dm3f9AZDIaNVnU8nlRqiQgrjSIwcwOY6cggSb33pHh+KVlbf4wdowCScEgSFPKMCmfJieHwmUkhIaWV5OLjF6++fbUobGRSz6wUSqgGTk/9RGY6tSy9E4j3wcvDCwsw3Hb4QlSIMg1DwdKAgwKNfdvID2ZH4NO/pmbSzvuyM1EJYPDuC+bTKCJa62kEHcFM2RM5y/VqtdZoMAKL9zCV3QIogiLKAyEyICn13773ne/84L/V2g2Z+J+++b1f+CfPnzk9H9f48uXN/UN/8cJFzrzR7NkzOVQExEQ6Lya1OTpXWTA0gMK988bbK8tPV40DXdQSU8RaK/XyS5d/+Hev/sZv/qpSNeUh9nD9rUtpvTO/lCWtwrEX0EibL/3s+49dOPfYuQtF5reuXX/tlatvX7quENsry6cvnMEE9vt7g54DxSo3Iq3R2F+9theRWV2Zu/zOi73DYnXtixfOLx4eDDdubhzsdweDca2WtlrN8Xi4tbkT6Wg86j/++MXf/I1/dfnyuwcHA6SI4rpXsak1F+YazbmaMS6fHIz7Owe7r2WTzSzbce7QFqJUwxi9triORKHmap2wSFH4xJgiy6pJxRZ8/d2bc4310cB1eoPmfCPRMoE8y60gCWAlTX/vG9944elnZJJF2iiFgdZR021P6e6CwKUvyu1vJgz9uGEueCYirVRgm00cPf3sM6PR6LXXXtZkwpjQIeUyhFkSCbMEDEPYKALPtXqtVjT3O/1b2ztnlxeUUs5b0ioQRwiIDMDACsEDKEQk8kpppbRG5dABl1GXyDI9jMIpzx+ifFiOVx4+ijX9BPZ4YD19Anvc5409etgDPhGnvBPY4/2118cPe5S/89xq84++cUQ9QwigwG/+6xdevNX9X//hyiNx9niwtfcE9rh3Pa3v8bqZHvi45r03PDO/C1Odbxdqg64lwyzD4XAwGGVZ7j0ze9QMoKZeyXI0zOV2Ax/nQGytJdSkqCgKKTNEYApQlH9CKbLOEiEAGKPOnz+bVpNsMrTktCbnfKSNIoJgpSFTczovwYUjuH4Jg3csPpzBg/dMSmmlGMSxLxskS+GNIYUi2GUoJMHSr4OZSasyPBFRmFFCTZGDzfMU4L7da1amqODtJOfAjiut4zSp1KrKaCdu9qEyABERS9DmBqk/7P/05X+MG1Fjsea282efv9hejtImOxkrA2++8k425scvnEtSCJF0ZMiBtzbXUVSPorGyBm3ueNzvfOGXLyYaLGcMRazFGFqZb77tMyVFLTbOCgCcXV1+8dUfX7hwAcx42D2oJa2L55a7u5tvvPzmZN+Nh/bqOzdv3dpptOdWz66rVKuGTNzEY7a9uXXu3Nkkjvf3O8PeJJ/Is889/s47l1NT+ce//7vh8Ht/+D/929NnznS7u9eudm5cv3Xx4uNrq+ta62eeef6tS5eGgzjLJxu3Ns9eeIyZTFw9c/4MgwXyDNlguLG+OnftnVfefO07Pt+Oo2JuLq5W9er6ulJVAOh2u71+z3uJ0rRebxKRJzg87JPRXOjdW3vDQ/eNX/u1SlL/sz//v4oReOB8kgVb6yhKnn322S89+8WUtI4UWFd2cyKAhxCfHfpn5UjcPR6fgUFUC3tBVAEQQipsQUY/8ezTe53O/s4OERhkazNCQIWCyglz+IPChKBJLNskMWml2hkPrt3cOrO6zIgsohCmZowCIBwIIwLgwDQjESmNWmvwwEDgfemXV7YDUPl3ON24cy17WEbhBPZ4RG/k8Wf5+GCPh9PTJ7DHg1/s+w3GE9jjg+fpxxSL+Nxq64++8fwf/tkP7/Dc+ObvTdUzfFpiEeEE9vjAd1Hf6/fLEY/aY2uTPMgwDpne7yFEgiYWZudFNKn9/c7p0+t5VsSpNdrINPrvtq/xkZI2IhqtmYvgxczAymgE5Gk71lFWRIQDPI0oIqwUnj1/9mcbP4l1DCxKk3cOkYh0meoNNPV35rJVSxhEBVuPYPhMhMF7DgiVUhB6qpCnFWgUoSBSmNlPtwKICCxeWFzpAEJlYPoxm2l5TxX/DiMUz+xFqrV6Ukl59rtIIGiFNWkQQUS2jFpfuXblcNitzFVzGEcpLC612u2W9xkKpCZVoq5duRHpaH6+UpurI4hSwMRKKbZOENAxajXsj42KlpZWxHtjFAOTgnwynG/X11aX97Z3mrWGIkZwF86dfvlV3dmdVOZVomrFOIup+oUnnv+rt7773TdfYofOutbC/OmnTjcW6mykwBxFirxIdFyPm0Zw2BsO2X3p6WevX71qRxkXavfm9eW1c73u5fZi8ou/9NjiUv3y2wubG/t/+51vVev1KEnrtcbq6fUoiiiKMu+TNEEt23s3lS6iBGt1qdXG16+/bXT33Jnm/s6h8yKSaj23tz/s928459M0FYRJke8d7pvoIEkSQMoL6Q66uXXiTK3W+Psf/BDAOGuTuCV2VK81Dw+2I1NfWlr66vMv1JPYFILWKkTPpc2cTCu3sw8ZQMTzzEMjWB0GiQrB0DzoXaXYCxEVed5emD9z/rFef5gPes67WBsBZ0PcPCApCk7khCDea4UCWKlW4mFtZ787HE8STWlsxPsAZUyPVzCwSeUZDQgQKFJKeVHkPTH6QCaVDawYbB7DaqJoCnt8RDXVeyhbnMAenyrYAx6Kjv7swB4Pq6dPYI9PQXH6w2IRHxnscUQ92/dVzw+rlx9Q2j9oIQN+bmEPLXJvbk3lV3NwCJCjLYNBTd5xraXVGtHsn9NTXwiGssFBFkBCGl/4mdB+x8ykFDMfHvac85PxpNpoaHZAGoEQyTOHjrqjSS6ICKAVqRAZCCKIhKQAfCj+HsksBM+stQ7eHSJFpZqsLC96th48ChnU3haohATJKBEkpZwrEJFAO7HTDQCgkIAEk7vQ1QelszMxIJIgKmY/q5eTAkLF7EObV9BGiChOPPOsCF3mpCgKhHd4M2dpLKEE6L3XWltbzKY/CySVVEdRUD+CoIicYwegjWJfaGOsk95wcOnyOzo1aaNy0NnWBqqVGjCBN6PRuNcZrS6tra6v65isjFl5EI50iszeeS2KrTNkbE6dTiaSFplUKkZrVXhhFoUKY3P69Nl33nn7ycefjgyBSJI215affO2lt37xly/UarWMDzSCUaaSNkaDA0CYX2ysX1hurNSdcpnPRQSZ8oFdaKzEnI66w8EkX19dHQ9Ht25unlpYf+Wlq8248t99/bn5NneHb+0eXDVp61/+xlcS01I67g8nk8yOJvawO0jSaqfTiWLjZEykW+1aWlGR9gKd4eAGu0OiUXvBLCxdHI+yw+5wr5sp5ebmm9VqPammzrP3PsvttRsbB72DvLDK6NZCqzU3n2c+gdbB3qjb3V1cT1Wc27HrDyaktTHm8YuPnV5fQy/EGJNx3mlS3vtyWZ4OxamGPk43BWe46XylaSCOCAMKaa3EgKILFx9DkVd+9pNiaK237J1JYg9BgUMYXSKeEDUBA6VJWkkqvd7ewWFvZWEuzGqlFDMIi1YqAP1EZFEAuRRAiETIKB5CPgsBAgU3RGEUxeKISKjsAbj/ff0j0NMnsMcj1dMnsMdD6ekT2ONeN48/f7DHc6utP/7G8//muHrWiN/8vS+/eOvwPer5k4xFfMDziZ8z2EPfwxnM7RUH71xv5W6l5duM79HYvKNi90gZGMvktABWhgpdkOAgw1E2meSVhs8nkzhNYdp1N9Ojd9pRiwIgES9sWQSAVRm7IojBPaC8JCJiFkJiBq0j59zyymJSTbO8SExUQEHIQmjZg7MCgJ5EWGuFiCjk2eFtXhVD8GDwqlNI4VibSmswIKKQDh4q2B5Y0TRUEDFI4SP1yCCdlUytzoSZSmQEWHjGb4TsmfDf3nsWQNRpJTXGMAgSBYMOEFBaW2tR0STLDEb7B923Lr+TNFIv1tmiyIsi45G4nZ3t4ajXbNUvnL8QJRHr3GsNgMzorSVUBnXYYsRRbZzB3u5Or+eAKoKR49I1gsgI0qnTp195+fVr1zZOnVpZWGh1Dg9+6ev/cvht98PvXFpejU6dTvt5f/tWd2t711QrrfnaqTNzjbVmrgpPvvBFqip72/t5v7DobgxuZj5j4mZ9eLm7dfbM+Z2re/tb3V/+tV87vT6XUW+cHVx6c4Ok9vJLPzp35umFhdW5uYVGszo3X10/s2idn1+OPVu2eRRDNc3ZHYyHh+Nsh6CvqPAwQXLMnNT1YqXlWQNbBTkgZsUYSAmKR79yapkZJpMcCAR5kg0VxnsH24jx8tr8IOsPxoe93iAvfBIn7Wb76aeebNXr2gMxeO+odDYsHzR1fJMpll+OakAJlhx4e0IdPXwIypgIszyr1ipPPvPUZNh/6/VXbOaAVGEdB84aUVgCvMTMpJCEUxUtted73f0bG5un1tZymyVasWdEAsLSUpoQffjKnpL7KgxgpbQWduFIRJixzPcBFAinLiJCYTnG+13zT2CPBytOwwns8fDFaTiBPe52+g0nsMcHzdMHmezPrbb++Lef/zf/4XjtmfB/+b0vv3jr8N9P1fNDOeWdwB4PpKcfuDitP/QMJvyDjmUNHy363iHq8aiSnn37zzT00Z85QvHCERBj6rUMNByOOwe9aqNWFLmwc060MsfMLe4U5YhCgr70NhCU0mKP70hjRVAikqbVLMsQmBDac82z585evXw9VNeIVKjjFt6hBD2KQcoyizBOg+IAERmYKBTHCUOPGAIwlzqfQosWRUYxQxl8whx0c1ldFpmGUgTPPQyedIJwpHB+u4LOzEQUStFhPyAspHW73dZa8+w9Z9ZKexHvGUmU1tnIvvbqmwf7nfW5JWez8XA47I9/+qOXnLOdg/2v/ZMX1k+tU+SZMoytd7nCiESji51FW3A2kcFwbF0+HkfONlrNhZ3tQbWxDOTKJReVs0WSJE88+eTffPtvf+d3fksrHZkaVOLf/e3f395693vf+8v/89vfckXfIaKKH3/+8fp8RSVuonIHQoQEmPfz3Wu7eT/nCa9eWK3XG6SgkGx1efnK1Z0rr9546qlnn3zmrMUBmGzrxnUoJs6NI117963v7W/Pdw57a6fPFYV/6tnnJ/kEFdcaqYkgz4bZcIQy8HZoIgAqkFjEiVgy4LwFFGJSojRGSDjOJnkxEURGEUQWJkWIapJNTJTcvLbTSJe1rl56611HOUYQovtiE587e/qxc+cqOjbOo4BnIQqJQdPckdK9G0SEBMs8QrkNuEsZVCizbx2csv6zgwvhQhv80ldf6A96Wxs3FMF4OESUSAF7T1pPCjcFM4RA8mySkqol1Zu3dnf39xdbdRaY7iQVUelUKQIUrpWAFLEIadSsrKcwMRUgClCI4BQmKs1hmAVJ7nEp+0gZhRPY4yMrTsMJ7PEwxekT2ONeR9XnDva4u3pG/ObvffmlW4f//sdXPkzBPvoYFziBPR66OK3vcZjPTNnw+NXdYawxk7OzQultsvN9LgrLdMDZrSIAoCbvbDZxvV7vNK+Ox+M59krrIDGV0nflgEVCAoUHEoUogoiavUMQEX97T4oIgMyhiw+MiYUnkTGnTq2//cbl2sKyzScKwQujQvEMHFL8pCgKpSjYEUz5ZERE0oSIpJV4gFnRnaXMHZSgR4QIEdB7T0EATe+ZgzAP/y2CCqMoCr/O03DmozX+o0X9ch4qhQikdaVSMcYMspGOtdJKAIVFPCdxlOdjL/DmG5e+/90fjruj/c1di8N8nK+tnq5X0oODfROp1fUl0Fa0zd2IM1etNAaH2bBf9PcGBOkoc6Di5dXH2vML7dZaqtqHe0Wj3iydvEMBlVkrVBq/+MVnLr3x5l/917/5lV/5laWl+VojLmx2/vRjb89f6O8rVtHi+vz8cnP+VNNrn4uQIhSPDEpo++aO9npusb1yZtEsGNacZZM0jdN6oz+81e/lzXaTotyaydiOenuHxLHPMtaMDiKI5+qyu/HG6qn1BLfefOuni6sLJLXCF41qNS/GCnKFNhvnjKhjDYDWMYA3imKtUAF6LDJb2EIlUUWbwlkEGI1H7CWKkizLtdZxlCKqwWCSRvFoaBfXFtJW3Ov0FUWjfv74xccqccKFRSZAQoVcovAwE9AwDcEJJecyqYdo9unKlI8++tGDiPfeWktEhCBeoiT+0le/0u31JqNhUq27fGQUWmYQ0CoSQBYHACA+1pRb36jWtvLeK6+9+c++/pVYa2NMlhVhqWTPqMqzERAQASIiZEQkRURklBLvCYQwCHoOKfFaKRDx7ycOHmpN/1zCHvB5iUU8gT0eSk9/dmEPOIGn31d73dVz4y7qGQC++d8fV8/wUM4eD7n2fgpgD/jMxSK+v43d8QcdmZqMZSlajiq742KaRWaUwvtcYijBzbgFPJJGDEACgkQ06I9Go7FJI2utkFLGiADJ7Vc+/vy+/LPAAOFbvsylKMvcIjOQA1GJIKICQa21OFlaXoqi2DNrpbRCFAYV8NOyOUpEmIPlBogIEgvYMmY7jHYsh5lwqCiHV2RmErFBr4c+Qpk5ciiFWgfPjbK6jOLYQ2mdAcJCgIDovT9a0UdE57xSRETBCi9J0mqlUhRFMMZmz96JVhEhFFmmldq4sfG9v/v+3s7upBjw/sTUeHV1NU3r41EPNUeJUkasZL6YmIoSjooxik2vvPEu+bmVlcUz66unzj9WabR0pMB5cvGp9aXCOR2hR/bAwWqPSLGz3rtf//V/8Rf/+a/+9q+/+8yzT3zh+fPW937y6js/+8lPFSULK3OrZ+aSJnozKsAWwhHGXHhBHHaGvf3e2vza4uJCNBeN9ViUS6qawYGhxtyCSXf3unus1knDjXe3wBuXc73WmAxGS/Ptq+9eOnfx3K3DWyvLtZd+9teVilpuz5MZx56LPCuyyWjQy4tRYb1jNHGUVtJ2u53EhosMnYD3zOIde5adja2DbtdEca3eqFWbE5vbzCpyLDjod1ZX5nc2BqNx76mnHyskHxaDgi16EJH5djtWhqxl50lrAQEkAAYsm3FJylxsKpPewZf9qfzeg5rbm6WQs6OgDHYHRkQPvtFqPfXMF/7xx38P1gFLZgsQD8jKpB4AmUQ8sJCgRqpVq6af7ncOO4e9ZHnOWgfTPFGldGCmKUSDIvrp4oGIigiNccwiTEgho9ODoAAKowDLLDT+wQ8c4dMDe8BDAXzwWYanHwr2eLR6+nMLe8CdTnmfKdjjvg9xPq2wx5HP9KOCPabq+Qfdib3jBf7dt1/f6mf3/r7dW4PbZxf2mP7r4UC7jxP20Pf4AYQEv+APQAEigNKnjQP3SMe/Lwg9M4qETBAOWkECdszTKGAM1DOJMAoiMCKDAKGAoALxMBln2cQ6K9Z6MhxQWw0m1GWJKOQRHrt2QTW7L3GKBCD0N91uzAptfCCiELx3AoKa2osLtWajNxzM1aosbCKd24KUYmAOfCcAsoS2RAAItTkUBBIgtNYREXsfbgqIWMoydXC48+xh5kHNTIjMMC35IVDoxSIALqxVWgUmFURQAskK1nkRBCEist6RJgFxnrWKrfOtSlXHhkGUImGJ03jicyZm8pyz5PjTv3/x0huXWHlMcW61ObdUFaA8H1QaQFHl8DAHAiIgrVDIeRdpnU84jZZ/8YVfX18/h1o5rQoxhhIHE0F0YFWkGFiECBAkZEFHDM6LbS0kv/W7v/ajH/7kxz/++7df/4mm/JXXXu90tpcutBfO1ZN5I8pNxDGIIoVe0Kp+b3iw1a03G/Onm3FNWcwVkWXjvCC5bLy7drrxzitxp9ObTLKD/d3BDlfiuYmfsCBG5trmRg5u52A3rupaK1lIT8WJZsDufu/goDOZTPI8b8610rS5tNz0UmxtbR3s9jt7u6srq9VKTZMedMe97qDb7RdsKaa4Us1ze+3KRpocpmm90WiCpqwoSEXD8bi92AKIC2uH41Hhxzl49DjXas43moZFARGBZwuGhGcbMRFgCKbkGMwJJYwrIgiEzx3DmUI+PKIHARYEomk5GglFWEfmzNlTnf2Lt65fdxMhMoXLHTgSixQOB4BRhRp3GlE1qex0eje3D5aWFpXnSGkQZiJfDlkmDczAHggIhRVqAadIOXGsUAANEQIiC1B5tMTCSCh3T1568AIJfIKwxwPphHvV058wPP1oT24/UE8/JDz9uYU97vKmn8Ae91achkcIe9wxah857PHcWuuPf/tLf/B//KA7se+NRfwQ9fyACvYE9njgA637Lk7ru/lOve+iNQ2zhhJanoaBwHFDDCmRXZQP2guVJTWc1rYFQz1agu0AAbHIYbc3GIzmFuZsVpgophjdlB4GCJa0731uPHIz/J7bubNujQhK6cJm1Vq10azf2DuYq9WcczKLIA8wMpfwcdkNhijsCYRpGjMTwiSYEUCRmp7Dh/JeiIfjkh4po7kVcmgBdErTLB8GURkDOA3uFgkXgt5bEE8YISpmByiKFCKw94qUJ4ritFKrmkhZ7xHR5oUIi5eQKvfqq6/96Ef/MPEj1nb17NLcSi2umc2NbaPwmS8+4Vx+a3NbRZqM4zI3XBW529o8iOOFtfWz1Vo9s7kmRRSzB42G0YcIRYFS9wsCCguwUoBK58VkYXHul//ZP61G8f/7H/+syLu5669dXF+9uAAN61XOJM4LO0mMkkJGvcnGlVuRSU4/edpUcMJDIQDQCJqRgaWwk1Pz6/Vmur/b7R70d/b3wMWbe9vNVvPylXfPnDlVqVe/9k9/IcvG9UZ1ko2RcGevM+wP2DMiKmUajdQ5Vjr2DI1mq1qpZfmk2+ns7uw4t6nIiIdqpb6wtBxVY4pREG3mVuZ589bu9vb2zu5us1VrttpFAeiS6ze3EKIoiaKqUWwIYTKZrJ1/st1sFHlepQiDW4v4crYEwYwI7x95fQcT9X5zEgCQyDmviBzbRqv59LPPKJB333xTAKM48cUEUdh7QvHMCCSE4hkBGtV6p7t/89b2s089pmPlxaswRFDh9Ehoei2KUKYbRgBCZAJiQWQBTcSlcd6Ri7/7YnX/BRI4gT0eqF4Hn07YAz4vsYgnsMcJ7HGvj+ePqGf4iGMRT2CPR7Fm3Pfo0UeDAfH9d90828FiyD4JXsUgCCRlGsMdl0HBfJll1lCI93hMBoAhcRClsMXm5ubC4pz3be+9Z6+U8d6XfVTC93/CcuSOuYSJnXNaKWPw/Pmzt67dGGeTROsAgUi4keCBXer1EjPBEP8mAlMz3Zk5iKBgGWEoAKCUOuJPAoqQgLTS7LwwK0XOOUYmKt9fUpoUzbQUlQGESnvlPbIPeXNYtpoxeudFaHFxMbDUish7ryKjhFmAJ27j2uZf/Zdv7XT2sMLzq4259ZojGfWGu/uHX/nSM5VGyqQvts+D8RZyz3kEiaZ4PIGtW3sXzpzRcexAyBgkEse6JHrCUJTZNorC3JECAL2zsUmQSazXBsdFrz6v10+dXTzdlqhwJrdgQSjSMaCw9YO9/t6tg9WV9fZCm2KeQG4xi0zkuCAE76xWejDMs2Zx9uL6zo2tb/3VdxeW6ktr55ZXl9rtuWeefVIpSlJ98+Y1Uri5fd1EkSCIcGQSK4XRSmldqaZENB6PDrsdvuHb7Va1mi6vrC0uLhHheDw2JlJkkPTYDjM7BtZpXB3ndm31/PLqmcGkt7+zf/nSzWE362wPl9vnFcuV3WvVucrCmQXiohFXWtVGpVKRQZnOSuUmrozve88suCf1fHvmB6Q+nH8wEmokAvGWi/ml+S/q5/Lx+Mq7V7SgQsXeKaU8OwJ04EUQSCIyaRSvL6/f2r557ebGM4+fL7yLEZWCQE2JMHLweCl/JTyUUooViJKQswJASAoQhOlIe+sdG/K7LUj3vEidwB4AnxfYAz4v8PQDwR7wKYxFlOPa6/PglIf3MHofhZ7Ge3m2O9Tzh9YyP4lYRHxES8Kj1NOfLdhDv++P37FFxdsgcKhFyW3pdAyPmIVUAwjeZiLvvIIPvmON5L2Po3gwGIzHY+/8ZDSO4sinCSIh6gdeR96rURDRaOO9s8qfPrterVfHo3FcbzrnKdI09ayZMSpTAltCvHa5tSAsS84AAOC8D6oikM3Btix4VxMRiwvJLCzMwgSgtRYSES9lZf6YSV9oVvSeiTQRiULngdk554LxRVDnjUZL6zLbGQESY0bWKcTDg8O//stv3bxxS5Dr7cr82pwnB2B6vRy8qlcSLzmgUxGyFgQ2QOycZJHPCMWklUbuPBplba40KVLig1e1HKVijlysI6LYJNmoQC+bmzf+67f+otIyZ59crq3FmEruC8+F0QZBF2PHDrLReG9nf769sHZ6zYF1ZMUwMIkm8ILApAFRe+97/d7KqSUVK6NqT1x8bnl9KarHgLC3t9PrH+b5OC8mi4vtai0VwInNiyI3Rq+fWm02G9ZaBq5UKgxgC9vZP7i5cUMpWFpanGs16vVqksR5nnvlRMDLBKHIx+7gcOzyeDDMCi5aC/WLF57YuL63f+udCKr/wzf+oF1b+PP/58/fvXZpXMl1kwhx1B9MJnnFRCgKHQNzCRTP3ib+oPCho27ld527tyEJBqWUgAhwaOmrNmpPPfvsOMtrdig3AAAgAElEQVR7nQ67YpwVBkkBWXFakShia72zBtVCa2HvYO/ajY0zp9ZqqWEQmu32whDlMq+7ZIuIRFwYvQCKgk902RGJs43o7BjlXrQzPtICCdy7A/7HAXvA58Up77MDe9znd+ND//ZD6OkTp7x733TeN2j7McDTcnx83eV1PlQ9f/A8RQT4OGIRH00t45OEpz9p2EPf07MLlM6wABAaBGUWEy0ggjILlBahKXjAIOxnlrcwNbU9Hhgxe3qYytPyVhDAWhclyd5ep3vYXV5d8M6z9youg0WY5QOaFD9Amty2E5m5InjPzJHRrbn6+unVt159K4qTaUYJCkDYCITmPBFBomknYahRo1IKQLz3s1Y/RIKpS13p7VvuLBgwoB7IwsE3BJBpGowsUor1MvOl9HhGEEEWEVaklTbMCEYLo3OCKhI0C/PzAOi9K0MZvXeuSJLK25cuX7r0lvcelUpr1TStjO2418l7e3bSzdFJROQJPHgQFueMVuBRU3W3O/n6135lbfUpbRLvgVSEqNjy9D3H2YYqOAZLCNcgVeROI6RRcunNt/7LX/7nfrZ37unl6gJZPbY2F/RKKXHMntGrQeews9tp1psLawuivfUFROyYlTbASEyIQBSCcfRh/7C53I6MYouKknyS3zrYyG1mXZEkplKPIwe5y7SmSlppL7WSNE2iiBBQfJyQYz+xfUWERItL7fZ8YzDo7R/sDYY9Zl5aWkzT1Bg1LoYiVphTU7vV6Qx79gtf/Oqrl169ce2ALnKUGkT0jpWoSlJtVpsKVT6YpJXIcnFwcJgVeRRpK14Fo0MgAKHpXuP9StBHpfPtvMn3eK3PfF0UGcueCLx32pgwu5ZWV5597rlXX3zxcG8njRPnCkHUpApnHReeWZHRhIPRqFlvdocHt3Z2Hzt3yosoYUUqdK/eWb0ILbdKeWH2yMxhMRApdwJBN4dG2HtfCD9S2AM+Rnj6Htb0z65T3gnscV+v/ck75X2ksAecxCJ+SHEaAPAB1POHFafhI4pFhI8b9oDPCzwtHy6gjz7UNA4NANQ0yRoFAIHkWHIKH3esO15Lk+O5azQrV2NpUCAw05ssgmi0yYqse9i1eeGt9dYxMyIdtcb7kIPv4yvKkbIuCMjMR5mEPPk4Matry+9eeheJtDGMHonEMwjQtJiOiBT6JpFm5AYRIqKFmfUGI4h34n3wwHPTrsfw/ogIGmOQSCntvRfxzKz1bQHtj5SuS7HCpY8IMyNOgxUBEJUwmtRUahVBICKeOkNrZYqiuH79Rm/QN0kVUFWSev9wsr27W4uXnlh7Zp9uXH97o9I43VyuEUCRZ8RxrCp55na3h0UWP/HYc5XKogPFDFprYdBISCQEIFTGg4uISJ7n2hgRYcvAEFfTvZ2d7/7gbzb3rp26OJ/Oiao5rzwJEGmxgKidhb2bO3mW19P60uqyj5yHXAx78UQKGEWIGLUhT2JzIdSjrEeRNBca+9f7Vy7fOP/4Yg4TZZCUsm5SrdeXmitaqySJRQQUMFvPXmkVxcY5690ESFApYURgTTDXbqSVqN8feieX3rzcbreXlheZfa1e7ezuHGz3rl3pnll96rlnX+j1hj959UdoUCW4enb5+mjzP/z5/7Y8t7a9vemlUCpxjlGpLCs8QO5sHBnn8kjpOIq4KBDRsy/tHRnk+NSYjeGjA7u0pAmu4t4rrWcpleFBRACstWZhZjYq8izrZ04P+v39vV2ScDrhjDYMYnNHhMLirNUIlaSye7h90OktLbTnKlGqY/EcbNOBwQeDumksytSvfbpZAiSk0BVASMIMPA0rfRRrOjwM7AEPA0/jg35P31txGn5+YxF//mAP+ETg6Y8U9vjcxCJ+dLDH82vNP/6dL/3B//79qXr+9MYilv/3mYU94FMQi6jh/aLD7vwIj+24kMpSsZL3edkPfNYjuKSEvwL9IGV/oigGAfAilj0IdA97vvDimZklFPNuv9hDG88AOMvKaFtYk+jl1eW5+fZwNK5VU+ucUghUjtjySkPC3zSpLYhIRQSARAhIIsICBIAaZ72WRCW0LSLOWUSllBKY7jdQgYhI6b8b3g1EZC+IREAiwsAiEurupITZIwAzAVKWFa2lxaSaokIXMlZEhDmK4s2t7esbt6xlMB4Ubm8exrXo1MJjX3jqK2dWzn//u3/z05e/ncG41k5qraYxxhWT4eENsbRxrffk019XFCsyLAREwqAAnffA7Kn8LGbxeCaKnHOEZChm8L1u74c//v7b114799RKY8FIPMh54AVFRJnIOS4mtrPXm4yyKIrWT61JzF4zaCl9ixlBFDKREDuPCstgRaJRNp5fam9f7W7vHCysVE2bkoqKorRaXazWE63JOxaQODaMHlCL9wJuMskARSlw4kPnI4MHIEWmWq1EUULK1BuNza2tq+9seCdkcDgap1HrzNlTvYOD/+8v/uPO3s5cq5YXuTamtVQjPLP11s7l6685a3Wk6o3KCLxnECQRMcYIszYaBQtrpXR6LjeHH/51L0c9y+XOKkT5XTM7CJodCAgq1JG5+MRj21ubmxs32XtCVRQWFCVJKsLsWVHaH47jKE6j6tWr19bXlhppPJ5klSQJQyxwzzyN/JwRHeF/WcSzlBmEzOVRy7GrfShnqYeFPeBh4Ol75U4ejZ4+gT3u/SVOYI8H+9I/gT0e7MjjgT6F59daf/I7L/z+bfUMH3Us4gnscR9L3kcQi6jvsUASdGCoht7llfEOXvq2Nv4gxOKIkjjahUiIIEwENqhApfb29nqHh1EaRdU08RaP1ZUf5AtbjokYNCouilxrxeyWlxfWT6298dJbUaRNpLz3KGXONiIgEqDI1BYPpxa5ihQiMrtSeTAQIipFpLxj5zxIqBciICAa79laJ4BEDAIISIDAjIQiAAwsopQiolmDJqISCq4OGBIsSi2GNMmyWqseHOUgkCBAuS1iNFluDw5HFKeo1HicXXzqC7/4S19fXFwcj0avvPFyd9x//LnnB/nWfne8tTdGUBrEZhacOegU/f5IPHtXREYDQm6tR2IQChuFwM8IePbiPaMQUaSifJiNxsPvfO/bP/zp3556cr42r60MnEwse2Bdiav5MOt3hns7HUK9fmotqUQqFosOFKMwsqCgAgOsEEDAESAIAhTOQ1Kp90eDU+dWX/vHt0ejUZpUHntyCZRFEBYn4kCUVgBA7J0XJwDsnIojBC3MXiwAOeu1UUCMCJ6tdQ5Q5XkRV8z66ZX5tnhLuXdClOdFpOOFdTcZunPNFaWMp2ycj1lDc7UWJ+Zgo3fz3RuOqbDWReSsq1bqClSsDOU+Iu2dc+wjrYFlJqBnUTjvPRg5kvI9O40pzzVmheqwDLOUedoiJMLGRMIiKFkxqbbqX/na1wbDYfdgn9mBkC0cEDA7UsDgm41atzdsN+dv7gwvX766srAQG5VbqyINXpCQmISDHQsGRa2UIk+MSOVeENh7UuSZjzY/iJT81Ud04AgnsMf7Xd8J7PFZLU7DCezxOYA97qae7/jTH0OMC5zAHvczTx9WT2u5t4MUodubKHyvmUBgMO4gjO/yOIZ2hGS+2SA40r4fnGUlVHOJVJZl49G4yPM8z51zRIrgdnzJQ+7nEJFQIRIgeO8XFtsrqytvvPxWbgsgDSAEKijlwGmEtipAQUC43UoFIKIAHTOAEBGIR1REBAoRidkH8kWEAVBrjUgs4D1Pi6sgIt6LACitwt0dLf6JQCmNMXineBEUQfFAWqWVxESGCcLTEoAirbXRypBOtU4A+ItfeP5Xf/XXG3OLFKnv/8P3tzev6ETFc3qOWlkeeweEEXgbU9rtjHKrbm1tvPray+vr5+bbKypgELGxzjlns4nz1kaxiYzRRFGk8yxngF7v8K1XX3/9zVd/9vpP5taTSkvn3KdY8swSRZFJR8NJNhgd7B9GJp5rzyfVWKdYcKY0AZOw16RAqCzGE7PyCJodEyEpREWj8Xhhvt1qNztbhyKC6K3NoshEhgBoMplY6yKTTLL88LDfOex47yJjFubn2+2WiWNrbVqtFXYsyAilNPQgkSLnCiSXVKDbHXpSGCUqVp2DnWa1wZP8YGfinWHtW4s1rXmSZay52kwwUj6TQX+MrVRrs7K83KrVJXcut6nRgkiC7JmOWz3eyx5PROgInoRHy7xTpL6krAEJTOEz0qA0FLZotueefOaZ115+uZhMfJGzR2ZPqAE9ixPnIm1SnVTj+s72XqdzWF9eUhqI4HaxmRB4BlUdM3jG6UnRLPjo2J72Tu31MejpE9jjvrTXpxr2gJNYxAe8lvu8sRPY48E2j3d7tvdTzx94LZ9MLOIDfwonsMd7H/rDxuo0eWTW3lTGp9251M/KZrfZXHgP6CnHRjszAyIIMAjzLOCwTF0JqX0iyMyRMfsH++3lhWlMyRHPh+PvwIMNP8+gSFvJlaLC2vmFeQZg5jzPImMEUSSEV0BpkYwIKISEUiZ3IwAIY+lsx0prJAUCRAiCRMhckswC4L0IgxdGQiISxlA7LAUJ3s7rnhKxBCFOkZQwhoZLZkZUgOjYx3HcmmuiRi/eaGMLi0opo3NnK5V6vdLcKrbmF1pf+/ovnTp9fuL8z1796c2t69UmpU019ofMI1MxyisF2lvZ2toYDrLT5y7mE3jx1X/c3NpYWz1brTeTtJI7NxiNx6NJvzvMxpM0SStpNUkTYwx7GQ5Hmxubb7722vbuzbm1+uqZBU+T3E+wAFKGvconxWSY7e0cVNLq8tKKirSF3Io4LJwjDRGCAudDtgyLsDjHOQCARxaHELHD2MRIWKnGXZKbN2898ZUlpVRhJ+gwyzJrC2tdv7ddFBzF6dLCWrWS9nrd4WBy0OmmSdKcmxtPfL0Re2tBESIze0aJIj0cD5RRuc3TuvJ5kYkrrGVV9Efd6zf3Ia8/+9SX3rz08sBklAgoYOHReERIzF4AjYm892tLq+QFnY+VEe9FODLGOXdUGX/AKKVpmndZip6mxuM0Ip6ZcQpLh61r0NDWWmYBL+WvAZw9fy4bjy+/eUmsM6Qz78LQQgQQJkKtqF6rdfr57kFndWHeYElklXBO8N4gZl+eC2mlhDU767w3qJDQOQdHnDfuvj2QO2o7jyxG7BN1yjuBPe69OA0fseXg8Wf51MAe8JmJRTyBPe5VT98V9ijV859+v5vZh7izjxb2eM/aCyewxwdO43tae/U93hcBl+zvVEfKe4y1QmpayFXxGGyBQURIAEuAYQpvTkPU/JHpWiYWAjCQFQRQxE4pBcIF4153cK4olGXIcoxiQSGlmUUTAXgAZCQAUPJBBWnGI7vWWe42gxUbKTKgvXLOcn2+VW017GhSTSJwQBoUBjUTWORSs0wLdQTgPXuFgEQKkEQDCClyzgmiEAsjEJEKjIYGcV44JAoiIihg54FDpR9JlxwzAnrrAYRo6uDBBCAeLCpUJgJBZnGuSCqVOKkoNIqBrQ8lVS+MoGJjapGJUD3+5NOnLjxmmfcOtt9559W0AvWGHru+ir3NuBhnJFHV1DjjrG9joqQu8Zx2BQzyzdeubnoP3mNeFIVzjJ6Uh1wrVyOI+qPx1s4WsBjRw95oPOyaGrZXVjC1OU2iSDnnwYOyOOnb7VsHjVZzeX1eGRQsQArnvdIUdiJaGxElyEjeWQvOk0OjI0QjGLmCifUky/PIr6wubry7ub87GfXBVMSJ63S6uzvdyMRGS7vZqlbn0qTK7EHJ3HytsHm339s76Fx65zIpvTy/cGptlYDyfJJWIgLnMluJK6PROMvZI0wyZkJD0XA8mkzy3Y3+l5/7yj//pV/XOb545afJUmRQceYGe2PJQMcxVk2B3J5rnjt3VgkRGQKNguCct0yogEsDZQI168eVI9t6JEJfVn9h2mwrGEykEUmV1oGIAh4APPgpcUwIBIIEJJ4RDCqwLq/Va48/8YSd5G+++qoXidNkbHMkUoIoDhCVhrRWhay/ubvz1MUzSSUF5wwqJyAMRNqGvQuiVgqcEBORAeWdzxAYwQMzCgqVx0byocdBH3FxGj4cnj6BPT5x2OOjfiPfW5yGTwT2gM9MLOLHD3vA5yUWEZ9fa/3J777w+396t9rzJxrjcg+HSCewx71veu+up/U9PjXKkeFzx9uD75m9U3H5AcU2nj3NTEDw7UtkIBVelr0HANL90fig011bXvKFBWbUairXBe6cj+/7QDjmZi0SctcQMXjuMQERQbVWXTu1/vrPXmlUqzafKIXsvUxzUqZeBMEphJUKPrnlVgE0sGcA8t6Fup1M81VoWjnXSgfvigBSMwsRigApAvCoFIsXEecdAXrvuBT8WObJESulnGdCLcJKKUaoVmsh9BsIQ507JN0gURRFc/MLz3zhuWqtcdDv/fjHP+x0tldOJ4KFjjj3LomSzrCXDUdjsOPuZHtj58L5U1pDpnNjjE5NRYwwWuezggprPReiWTlNOfUO+yPflXhUS2qLzbmDbb+zi6curtbakaiCudCoiVFBtLO91+sMK5VkYamtIkJixw6CpGREACTvGUFAwscqIBYPt3pcDAF0nCjnvbfM3hnm9nwrrSW9w8Fbr12bW5Zx3o2T2trK49W0GsdIIJO+vXJt5+DggAysn1lZWl2Yb6WVSnN5cdw5PBgPR6+/dqnZrFVriUBVa2LmrMgRDIFyFqWwB4fdXr/PvijGvt1ub97a+E//6f/u7e/omCJSbH3voDc+HIGQUkZHhuLoq1/+ytrySgiP98AQYu/fMwuO+cbI7UTPo3vSo9mf8p5ZKSCIxMH+ArgMN0QBKPtHSeMkn1SbtcefenL71sZoNBhM+kRgHetgoyhMRLFOYpN0DnvD4bhqtGJhQghOKWV7K4aDwHK/KcBQwloCEmYBMsx6JB9mTf+cwh4f0Zp+Ans8sJ4+gT3u88YePewBn0gs4iOHPZ5ba/7J777wP/7p97uTAj7dsYgfVJz+ZGCPB9TTnyrYQz8U+gDHNMAMhUREYgi2a7Mhdbsp6q4z/PjzMThEopBGCOAdDIajg4ODTrdTnas79gbMUVMtKaXKh1wlHpHRgYQIjXhKKRE/dabjODHnzp9+/aWXg5meAHhhKP01yqREBgTwCEhHpg0iaK18ObyJWQgVEUmAVAQIQREBIbHnsi2xDOsWZkVlFyAhiYgHFs8USvfCzIIhe8V77z2RFnTswVm3vLraarWcc0iARM5zaXEtQIqiau38E08sLa8UhdvevPn66y+unqqTKZwaMzuDxnnbbjaKiAf742GvK86hA2edo4Ii5OBjDGQlt6oQJcA+d8V41Ot1RiKiW+bcuXZFp8ryfndQWcblx1pO54UvtEYuBAu1t7U37I3mF2vthVZU0U4caECHKBqRCTWiR/AoXoSIDCDl1kUU7fb7O9d2IxNXWlFjsR4nkTGpSqm93Fpca9+4vNPfGz37zHNKsxc67OVXbuwO+oe727cG3ZHWqdGR9e6ln7yTVKKzZ9dPn12eX6xfXJ2z3k6KyXgyGY1HNzZuAWEcpSZO+oPxZJwXuUPUlUZzaWlZGRRmn5G3ptu9oZq00Kh5LibDbLDftw6StJ7Uq+zkq09/8Tf/+b9IUefjrF1tFlkR7Fvkwyb/kSa8u+SnzFTlkYhtQhD2qERD6SLIgCDAHhyU2fIQJVGe5Y1286u/+As/+sH3isJYLrwoAY0kSB4ZI60X55c2bvauvHO19YWna5UkHKlIOKwpLaARBL0SViwYdrpi2YdCOgtrKHNVHrYh4fMJe8DHGot4Anvc+0t8fLDHw+npE9jjIWb9+wzGRwB7PL/W+p9/98sz9Qz35ZT3UOvZ5wP2gAc5G/yUwR76kWyV7lLrFQhMAtIHmTR/oNoVYfaiRACJsqzYP+zmzmb5uMKtUBIL1PQRE68PLz/jcTFNgALC4gWYlFYoLK4o/Nr6Sq1RP+z16tXUea+UCh2EzKIolBQZiESE+dgNaq2wfAAiExEJCIOzHBASIlRkyJNnDgVwoqmlLiAQMAihYu9BvAAG22hm8d5DCG4hCb4KxkTsJDIxokqSKPRlBsg1QNKaDJGAUQuN+TitAsD+zu6g11laMSwE4IioyDn4VlQqJllKq7pyzXrvhL0QgbUZCxgTMwAlokh6ve5gOJ5McmddpVmp1JK0kiQmUoU+2Ox0hnsLpxZUxTtwXhyJRkeH+/3uQX9tfW1uqVr4kRA6b9EjEiIjiAobGWKPVNpKF9aKxeEoy0ZOeXNq/dTy2QXVxJxzIbZ+bFK1sNTauLZTjHx/PxuMuxubW1eubU2yzGis1+InnnxycaW9uLjgHLz1+ttXr954+42rb756+czZ9fX1ldWz7dpcQqhq1frS4uqtrd2Dbn//xkZardeb9bUzc2mldtjvM/jcj5UGqppsOGyuVIuRjIe9VJmiO876GYPyikwS11v1X/6Fr7eSKmQu0TEXDgLi/yHLlnzwz0w9WG5HEQW+AwmJFHsWJ6SCiUvglwUQSUShKopCUBik3mpGUaSVsoUoRVZAPAsDADrrwPuE4tForHXEDEJMQDBtYEUiBEL0QCJKUIDCNnlqAQME4o9sE2b+No/0wPEE9rifohucwB7w6YI94KGs8D47sMfD6unPDuzx/Pqd6vn+RtWnuDj9uYE94FGba773x/VD1mVm77ZMU9NmgRCEKA9UkCrz/abNeYgKiMTZzsFhr9tbW1+xRa50pIxiKLv2bocl44fIeplV1qZFPwRApZznAIOIiDYUx2Z+vnll/2qzWfO2CD/uxGmtw4uQEJTX6AFQxANAcPQK5WEvVimtSQULZzQKQHnvRDw7AUKlg6Vumd8WGVMemnvA0KfJ4KcedgqU0SGwwjOzF69JsfOKzHhcLC0tkVGkS0vm0HDonMc4ApQ0MePxSJxDULvbt1D8ZDyYhznHwCKolGNHCN4XxqRRJUoblXGeF4UzpR83O5czQMFunOfKYLNVbzTmmRkUa0MEkGdeFbS70xWOWnMtJw5IQBC9Hh6OO7uHjWYzqVdyX6Ai6ywSMjAwSsDGw/kEaQB03hfW5oUjT8XIxSby1WprYUGnKpPRhDOllUbsj3urp1euvHHj6tWbt7b/f/be5MmSKzvzO8O97m+MeC/GzMgJORWAAgpAoebiXE1JNBpVJK2bvdNKO/0rJHunlcRmL7SWFr2SmczUIiW1ms021lxAFaYEMjPm4c3ufu85R4vrLzISlUhETkACjIAhLcPey+fTfe7fPfd3vu8jygWZ1s+fW1tf7y60V1cXe72muRmShUJf/871qy+eP9gdfvD+3e2dw1sfbHd+6q6/eHH93Hqn0+4sttdXNxYWly9fvhJNILPKymEYqLeyDAZYVsGh+YxDWZSFVcPZ7vbd6aiIFeTdbmepH0BfefWr1y5cjpNZi3M2SDGWlhrsUA1pnjv0gOGOJ5I6P96HZ4RpJppofTAziKaQGvsoqWVVESIkSnmYxoZkyMhFMds92rv93vuj6aSoQjSrglQSEQwNpmVZVGFWTPu9zsbakvfOMaumtRJTldRZgIZQexYCAhCQGaoops7X1Otw0o9y/sd9X8jnW09/cWGPU2ivzx72gC+LU94Z7PFEevqLC3s8/PPr2vO/O6Gen9dYxCe/935xYY9HLl4/up529rAazL1Hiarey/A7kTmscwr63rmwe+9BRFPDuddWrQ/sAfzGcRJ4Kloj1hkRieNNDm5VFYbDSYxRYgCwGCMQEgIRi+ijXkfVYwg7hREyqEkMzKwG7W5zdXXlnbfeqcqSCZPlBRLXpeX5cRKRWd3klZwTAJDZA4ApqKrUa+GQZV5VyEgkap3Ncs8MuPY4qw2nlZG9dwEiEYVQqapjYu9UTA1FAkhqLjMxNbBmu518x0SVyKkqEXnviYBMM8aPPvpoNDg4Gh3tbt9pOJ4Mh+Ws3WktTKsimgChGCBhpZVrZf31lQ/f/bAsQiaN1NgXUQDEew9VkVYWmIAdVRqYUCM4yPa3jw53h61Gu5G3UM37XIIVs7h757CcxZX1FuVMZMQULSIaASMhACBjwrxFYTItYlQk8Ln36HPOWSiUobGQm68CVYaqjKoapGo1O93FdjEYLy2tvvTa9ayNq+dXXcZI1mhiCMNCCgKOUGZtf77XvnB54crNtY9ubW9v7X/4wdY//r9vZc3311b7V65dOHdxZaHfHkwOVGbFNKhjMA6leshUnJVUzOJsMh4ejsfDarYzyI01Opc1Gt3uLJQvvHDp9de/1uJMq8CCZIjOqaGaGqXQITxOIvnNBZmUUnky7e9EoLcmADkZcNR5lgaCQBmEsgKDBmcM6J2rqiCFtlotZzArpj9965dvv/vrra2tbquJMSqiIiKhxmCqh/u7RRnanYUXb1zdOLfcaroYg4kS3Rcsery3KuLZSRVMwTsfYgDUGAUJjdBEcT4tfbASeaoLjmewx2OK+c8I9oAnhafPYI/H09PPEewBH4env1Cwx0MWcV7f6P3ln96vnuHpO3s8pfvZGezxBIWOU2zTfdqm7YEV4hOB2A9rHcJ7FeV7JPTc+/mTPXEtIZVpkCkYIhIQFcV0b3+/mBYSIqgZCrsMTOfdTqcAMPH+yfH8CW/z7sg6G0QjM5zbWG92muPppNftJiO5ZCIGCLWB9dwKN704F0CQtA4QxiiqJRMTYsoLJ+eIQYBU00cZM5maioApI6mqRAUCRGTmOtPODNHq7BKDVO1OPmMhaN5otNot4vRibSCsqsyMAESwutT7h3/4T//+3/+vlRQ+sxdfvnLr7jv7+4ecO2FTVEJWEAQEMgXpLLW6R4ubu9tZ50Kj3ahiVDI1q7Scu6kgQlSNDFGCsXidxa2PNmMZls73G1lLuarKKuPm1s7OdFg1m+1mp6Ve0RDJs5GiggnUUepqFs1YhZB8loHPiZ1zyJxzNS6MZRonGSg6Q0BRBbHJdLqyutpf6W99NDp3YeOF6y80Fw1cWZkpdcIAACAASURBVGkVYygloi/YHBJ5cirVtCwcZ1nb33jl4pWb56/duPbRu1vvvvPO3u7u7s7O0nqvt9Tpry71lhc8eommgjQORwfDWMjRwXAyKmbjqYohQ+YaObfyvKV5w1qNbtN/+5vfePH6dSsjA4IooEteLVr3nNZBm5oCeOqOgXtC+ThX5Z62RlRTMgAk1ZBeTDnwabQzQpAKHbJhDMEbV0WJiqy0c3v7zoe3fvSjf/poZ7OIIW/mHoFAi7KoqmI4HsQwy5r+woXVS5eutNtd7xyCoAUkcuSJyFSSB3Wd4ZKiMtmBEYDkzeZ0MKiq6BAcs4jpfBKY1lI+XYnY/ZW9Lzzs8fgFEjiDPZ5OcRrOYI/HLU7Ds4E9HiCOvgSwx+sb/Qeo5ycaAV9i2OMRN/AFhD3cKTediponwIe6OmXHPhzHTxqsU75r5jjBCCeiiT+1WT85H9dNfqgJDCEiI7e/OxgcDhb7C6FVcZ6nNwsoAJ3m6th9k7F5fAmkvihCJARiUCVwGa1vnLt05fJ7b79DyEx87MlrRoqKAKhzakQNqO6uQABVUwMxNQONYgxMbCEgAKfcQiRkYOR0Vk1NI4KkFG9DMBWJZkhMRGaact9SdjMikhI5IkMRY2P2+WKvxzzPf6wL4WBmKpLn2euvvvrW22/9x//yn7qrrRsvX1Qsbixe2j7cHY5HrcWmJb87IDFBFHUQo527srZ9d/v27TtLK8u+mWXtDMjMEIi1isRoFnzGGNiZp+h+9bN3p0ejdru12G8FDYeHh+wpTGX7w12osL+ylGdZoBkJqyRzbEAkA0suzKQI5IGTNzGgN8CkN8Vl7mhwNBoMl9ot9NTImhItVNOZhkk5Xd1Y/uk/vnM0HBTlOAMUHSiYIStEwkjKKOCwKeKLoirK6DNGF513K+fb3d7GV149X07Drffv3r69+/4v9n8ePuz2ev1+L3NUFMXB3mFZRKIMwTWbnZV+P2/k3DAiUnFllCqE9bX+n//wv71x4XJbHYl6YhOFZOqCkCaLZikV6NjJxvD+tU1C1BNiGih5YJuCkSIgMqGImCkCMqGqoSIpIlgM0mAvIW5tbm1vbv/i5z+/c3uzmE26i13nqd/tmsr+7t3ZdMSOF/uLL7949dz6KjIQmnfeIqBGdhijEZOKgSrWfQFCREykooTE6GZVdFljNJ3NVI0I0EgFADUFZ6KdvtvhQXr6iwt7wNOCp89gj6ekp89iER9bT5/BHp943l7f6P/Vn775r//d3x/eU8/PaSzi56Knn2ks4vMJe7jT10iOl5XhxK8PLPEmPWvHrhfHvrbzs4y/kbmA961uI4LDuoSnhGQAhBxUJ+NiNi1UJMayhoIRDYAI7VODCbEWL/OjMCQ0PY5BNAQEZEAjhCrE3lJv4+KFW+98YGo4l6cihiAJPSWAZFCByAAKkMjS488nZCAjAxA1MDBTJWAkIzhesnfOoQGwsygSo9bF+oTEoNT9i1SFUk2RENDYMyKKmIE6pKyR+YY/QdCevAOqCq4sL1+6dOG//NItnetxW8ty3FjI+r5rmAFEByZiQASGhqCggMoZXbp88e7dO6PRKLNGy4v5ZKySrh6ZWlWZp0aYwMFHe4OdCQTrbSz6hlOKEeJwOKbgLOhi3uu1uhmSmDlCU60FZX1TZjZEytRQRUFEUsQjGiA5zDJnDH7v7r5z0lrLp+Opz1sasbRyOB30Vpc63e6dj24fHJxfWFlEjp6dCUpAUIxFCGVVjnTn7mBwOD04OOKcrn3l6sr6cqMNkatpKPJG59qNm4u98yHY3a2dO3e3Pnj7tstIVRqtvL+6lDVa7U4nazZ9nsUYwmwyjTqVCeSeG/773/3Wa195Ka+AppGdIyNjNIOkng0fTFSeHPbHX5B0+Yjo5GoIGkisGWhmVlURUQVGZ6VlzktZvL/53tu/eOu9994fDI6YyTe9a3UrqbKGPzraP9rfX11aeP21l1ZXVxWk02yrhEY7F5Ph4aDpm8zOk1NS5xwTh1DNRx+CmcRoqkQkYlmjtXc02D062t/dbjpe6rRZIwMSOjNTtce+AX9msMf99+Ez2ONZ6elH0V7PtVMePu4ofty61+eupx8L9oDnOhbREJ4c9nj9Qv+vfvjmv/7bvz8sqod8T55pLCKeYvQ+DT19BnucVmy7U35uvZA771FLD/t7PPCJoWTzfJL616QUiRTmNnaqlNrkHjjYkgRXTRtDBLOI7DSG3DdU7WD/UKPEKrCPjRzNVFQdkiUPh4cOYP3N5xvOw4nnKYmGgEZEmOdudW213+/FIjISMiURg66ePyQXr7rcm+LhoDa6MzABRSB2RIAqqvP5hEiMggbAzKgqURCADIiIiAUxLYObgUQB0SDqvEtEh1qsMXIzEXGcFSG02x1mRqKPKTMJkcgQoKzKWVECgMthpmPLZCZDznlWzHLvwdgUqyjOs1oQEOeZADTI+vn18WzCGbvMCxmiWhRyGKMw5GQ8Opwd3hnufbhfzqzd7vR6Sy5zgcvOYrvR9j7m5VZVHs00RFRHYsAqGhGZkIg43TcRQMo4nk7YUaPRMFCNQuxiZSYyOJo4zIpRuX1nt1M1fKtVZkJOXYaj2aTfW2u2GuPxaHdn9+LVDiKoIEY3G1WHB/uTg2J/Z7R9ZzAeCqgX0Upn23f3Ny6f6660L1zZiFW+d3g0OpgyegC8cHFt7Vzvzu3tsoyNpl9YarmmR4fBVFCmMqogCJQVYWBFwu9/81vf+vrXG8A2K5rcjGYiwkhiikSqqqiodmzHoWo0j5mk+29dpiqqxIR1orskS281QyIki1UEAFNDg4xcWVSjvaP3dnY2Nzfffe+dyXQEBN3FNhCGUA1Gw9Fk2Gw1lnoLL7/4wvpSv93wMVTsM0YzduVshkSL3QVQJOMYY81hW211rlHUjImyLJcYp9PZcDwdTPa2D45GRVFWFVGmCA7J1NTUwAhIVJ7cz+eZwh7313a+wLDHp9Rgni7sAQ+HQp9MT3/OTnlPt03/waP4eYhFxMfc9plT3gn1fF/t+cHfk2cai/jpSx5PB57+YsMeT/3e+5DX3Wn3kjgNwoQOz9O6a5qZEEHtRFHNAE3BKM0tEdUQcN7Nn1JDAAjBdB5oQmhghiZggMhJiRMBpngRQDACA7DRdDopC65KzhuqUQAdcnK9I/h4h9bH9DTfd2JTNfREEyQIOFMxQHKcRYwXrpzv9jtHm4cKmCERGzkzsGjm0aEZO5t7cRgQxhiJeE6FQI0kpwVxTO1kAMCoQIgogEhSCQA4JAVDQ2IySmIbHVKygo6m7BwhWrQoggiqyuQlRueyZqOV502jNAVwZLUGcwRgTEiVVHt7+6rBZUEAyDcqUZPQbXSDWhEDewcayXGMqArsfAjgvYKLC76hSBENEMQ0ghGidz6LreHhYPf2znBnmFPu255z8rljTyUbO8c+67rOYGW0Pdse27AhPoc2WCDvqhBdlgMQClmAYlSM9kcH+weLSy3uk8t8mKoUEisdDMczKRfW+s7lZoVo4SEgawQpIlVVJevWX+keHOwc7kyKAx/VHRztDw6n21vDra2DahJiVM64t9xbW19Hot29ne3N7bd/+n7WzA8+nFRFHByOJqMSyfncLa93brx0+forlwbFjB2YCTCEEEQkRK2CFEWMhBKt1+nfuHz9v/r2H/RdlypAdooGKkQoGsEQRAGMgMgQkZOPONYwUkKiVCQQESkbopEzEJ3ndaOBZwaAimJVlmbmmBtZHsogZbh998Nb777/0fubw+FgOBq2F1pZ5oNWh4ODw8GhmOQN98YbL6+urHRbLYuBVAmRiVHBO6eiuWtGFVMQhagBKaFFgGZoEKL6LDcAUxiPxkdHR/uHRzs7h9OqUuIilBKtLKMZMzqLlRIUMTi+B3g/rQIJnMEep9PTZ7DHJ1zTM9jjKRanHzYuvsixiJ8ipj9RPcNzF4v47IvT8PzDHp8lPO1Oud91fshJK2U8uf5ywoU5RZQdF2MBtPbhQjUwMwIzNIJac1OdUn3cyWeASIhECIhERIRM5IgZ0Mym03FZlmYSJaoq+4ygbv0zeIRFZLwvZzEtMNROCcl5GRFa7Xx949zunf2O9xIje0qtjWRGSMRAaApqCmYmUUT0nkWeEYCJSPonzjEzz0ELAIBkApamJBHNRBGAgBWNiAjRCPNGRkKJqJagDIyoogJmUaKKIYH3WVr3T7kstUN2wqUBxSCIqKpzxIxRI4AzZMNK1STK0eFBo9Vqd9qxmhEDEUoMBiAGjECMqggGWkVCzNBbNBTc290/3D+IVVxfO9fizubtzdZis9XOySuxITKyE9H+ytJkMDk4Omx2223usjdiaHKjKmKIoSribFBOBtM4C7GQ0VExHE2cdxYhTKSYlMHi+pVza5fOiZmEgn1E0ghihA48CpUF9vrrEt6/c/vg7/7Dj0IcHxzul1WpmrVaS6vn2yurS721bn9todHKosjl4bmtu7u3b20e7Ry8/+s7ZJzn3a+/9i3ns1/+8idbm8OsvfNC71LeYQArq8oQFC2IVJUYOJUoCmv9tVeuf/W33vzuC6sbOBMVyYjVZM5jUDKso3SN1WoOmrBGfBJ4r0ZAaGhgYpK6C5OsBgCPVMxmzIyEjaxhCrPZdPvOzs7m1nvvvlvMpsPDo3JWlWXZard29zdjrKpYZLl/5eUbKyvLvd5CnnlEUIm+kREiRElLJUBgmnh7FFPvfYzRwCRGVWBEUWPvi6oajCa7u/s7O9vTaVkUJVIO6KoYqhA9kYhF0WhIAKrimZvNvN1u33548ejp6OkHwR7PVk8/GewBz49THj7uc/pZ6ekz2ONx15E/dz39zwL2eJh6frTh8+WFPeBL4JT3mPded/oFq+NSrX1s9RngZOUXa01cN1DhPEkFEQmM6vhtOz5HRISGhsC1cM7YMSMxUapBE5Fnx4gE6IhNZHB41G53nMtVxHnDlEKIj/NVmvc03sNPkmNC4lOyzL9w9eqP/+FnZVURoAoAKTFwsttILDcQIKTJwrHBH0KqmmNtCpbAEAU1S62YyZvB5siJgokKAFDyZkYlpDS1ICJGZCNDdeRIMAV9m4BEE4P2QttlzsBS0nL6ExHUjAAM0kJ8RkixitQig6gWFTACiArEMNw9aHHu2TmyoCHEQM4bEAAjcHL9bXA2noQ4rUYH09FoWoG1W50LaysNaG19tDOZVv2NHrXYfPBgnn0IGkJcWFi8frOxu7mz9dFevjfKG5mBkoMyllnDM3Or3Wx32o69AzedTgVDiBUjSmmbd++u9Pqrl/rCE2DlzFCROWdgEZoNq8lg9uEvfi5Hxq4/HdtdGXZ72fqFyytrS72l5V5/ubkA7DVIoRxFpxZCO6dri2vXXz536/2Df/qPbxX7o5e/9uZ//9/9DxLhV++9/T/97f94+9bh2pVzeQ8EVNSKENQwCIaIo+HIcfatl974rW99/9LaxV6rq5MqR+eYTSIRqZ24G6TUazRDSWE9ZGgS53dOhOQLqWagSIYCIkKIGfuqqhTNuUyqOB2NN+9uHg2P7mxtbm9vTybjVqtRzGaTyWgwOhARHsPyUu/61Rf7/V671TCJ3jECmIJjDvVAREEEBgNT1jShFRNCFI2q4piJnSGNp9ODo8H21vZgODocDINoTe8bSFWm7HqoV4YMEYKGhU5zcaG9urK8sbGxtLz8T48kYJ7egiM8W3j6yYrTcEpi+TOAp0/LnTwdPf2likU8gz1OX5yGLwfskdTzX8zV8/Mci/jISx5PEfaAZ+iU96Swx2m/p495770vyvvTiiaftE07eQ6PnbvmUX9U10SRABIPzYT3DD2YiBCTxUcifZnZe193FRIiIhl4xwzEBCEWYVaiWqhKULVkCFC7gjzCfPQ3eyAR0ExhbmSRZZmIrK2v5c1mFSVnZ4qmRswGmugTM5rPDur8bTjRbZlwlblTG4hoXX5Ox16bUdR7TJwiV1ANkiDjdJa0nkI5JEYwZiBSVWCMKKjQ7rZdI0M6cUQ4h7oJwSjP86XlnoRYTIpuv12ppH0WMMeu21y8vbu5H48WFrrY8sDOMTM6BTJFAyQEjPFw/2BalpPBrJpo5pvLa33v8vKwHAz297YOzVgNqlC5TBmAQAnB5c4iLPQXOu3OYH94cHA4Hk6zPGv7RtbOOgstn3twXGmMIhKl1e9EKXPKLUo5K5Yu9HtLC9xI7m9BBRquhZJNJ9VoMD3YHnpzy901Q1vtr/f63cV+Z/3iUrNDvoHBKkONNp5WU86pqCZRAwCoYlRpNFrL5xfydt5qtMFsOpq0m/1qXHWb/cPpLAb1YtNiNpMYDUyhqoQxW11sX7ty7Y++9y9eOH+ZjDgCs8doYEqEoIrkap9mMgDQJD4JFKw2rQPFepZDqWVWVZHqRQk2Y4AwnTHRaDze2t3dvru1d3d3b283WJwWMzEBtLubd8bjUVnNVtcX+r3VK5cvX7pwgVQklAyQN5uz8VhEnMtDGYn5eJoqFrUm/MFExcSAY6gynxezopgVe4dHeweHtzc3yzIgcxWEXGYIQSIiUUYSjU3ItOl9g7GR+4vnNq5eurS+srS40G02G845GD3iwt1TLk7DGezxKE/ezwD2gC+LU94Z7PFI2/78YxGfsDj9xkb/r3745l/87d/VtWd86AB8qsVpOIM9HvbMeI5gD3fKwsQDXeIIFFI82tzxmcBccnyDOrwMNcUO12ayRECEhJDEZV2BBnRcO7wxs3MuBWET10Z4jpnBzMAxOdcYjcazSZE3WjHG7LgQjoCnPp3HdtT316EhieB5sAWZWd5snL944Z1fvu1bXWbnOBmMGCMCks1tl2v/hLmhL3GdkKjHkHd9yISGkmwmarmdziQiOUseC2aEDEhpVV9EVCMTKbkKBBjMgJGAiB0ZQNb0REDMEpNJBiKimooIMJkaM62urnifgTipFLKIhIYcYgzjoCW2ePFwZzQ9rHpL3eZii3MOEcmBxiiqUeRgcDgcD8eTGVi22FnpdBc5c+PB9GB72M0Wb1x+8a23fykVZK6hOgPCoig4awiKkk2kysi1e1lrcW1aKSJ6j0iR2NSqSmMwiKDoiDEIBCADUueokWXWgEk1NTVQiIVMpsNyqrNJVUzk5pWb333z22++/nUULcpplEAOKp0UMo5QzKqRoSC0qlhFKywaSBFNxKI6HJcTx52FRb935+j9X//87//D/5G7hV+89fOjvd1WLwcAI4oGACRBYqWkbr2/9spXXnnj5dcv99axMpPoXJ5aIOclWjAFREieboBphJkZqKqpABMwmqGpglkKyhZVx2wqpoAGs9FsNJocHOy/d+vW7c3N0WgEYmYioFWojoYH0+mo3W5dOL964dL51fV+b2EhhkqqmYB6JkasQuWbuTc0MzanaogYRQyBkVAVDCWAKTRc0wyLara1vbu/t7d5d2s2K6IaIrdauQhkGc2KKqqYgJKBRQbIPGLUc0sLFzfWL1/cuLhxrr+4kDlHhORY6mCl01bJPjPY4ywW8dFl4HMHe8BjwtPPHewBZ7GIj7kvj3hgTwB7vHGh/1d/+uZf/O0JcuM3Ru9nFov4TGEPOItFPP7t0WEPd9rRrqamWNsSH4cRpt4+RFAgQEDHbl54hrquDEREzESEST2nFkNKrhPMSVZSEtcABJjQz9RJZ2hJT1sUQiNCBAplKGazGIIUFXWwCmWW5WJASHCcX3icoKaKddYg3aeY7YQlH+pchteVcDAxEEJrd5pXrl18+5e/KEPVpXZdPkY1MyKMVrs3IwAbYtqHdIiUHEuoBr0RCCnh2nVTpNV1yqS8te5oRDVjZiIkIk1Fa0Uzq2IZVdg5cgzkmQjRvPd5s2GkhBzn2TQGBmBZlokYEmXN/PqNa+fWz29tf9RaWWNvIiWRUwByZKDs2DlXzIrtrYIOQdHMkXeEouPRmJl9M/N5Y31tGSBrucWD/cH09l7uGn/8+3/0+9/7QdO1//Iv/+rD/XfjwHw3F2/oIKoJBWJEiUgOWJ3PfNurQYiFSeUIowYxIOcsilEAVAExA3asCo2sIWJqWAxgvDsN42IymDlwL9586ff/5Pe+/+3vrPR6qGoq5FDNFFVRo1UKUbA0i05zVSjjbOtgc3Nv8+7u5t54T6wcTUe9tn3ltatRflkclf/73/1vEPNKwsJyZ+3yctbMRpOxKlcz8di4tH7uxqUb3//6dztZO6csiwiGRJiMvpEQAFXVrFbScMznWOoCgDTJ1CiIafKVRo4yOTMsi3I4GIwGw82P7m5+eHs0Gk2mU0MMGqPJ0fBwNB4gWbfbvXr9wguXLzYbee4dI4KJFFPHjEwAhIRiCswCqChgICF6cmDkAESigYEqAnLA4XAynk7ubG5NptPBeCSqS0vLS91+LEoDmhWVEZRV1cwyKGbNPI8xEIZmwy20Wq+8ePOrX7mx1FvIM8eMPvPE3oDQuRQt+Xga5pnCHvBliUU8gz1Opb0+Z9gDviyxiP9MYY8HqOcHf/xnFIv4TGEP+LLEIn4usIc75Ycy1emAcO8ZaQCW1CIxEyPBHM5AZEQiJHKI6JCYE5EASAnnQCN2WPvKAUB6PUlNJkQinUeF1355jAA4twPT6XQ6nU7bC4XGkLQ4Ap10qn5gZvJDfhDxOIr8ZD5c1Gr1/Mryan9yMI4x+ixXk5SnAnPeI0miNLWg+fkhuBeYQUw4v76MVOsqNayTyudyy8xMCcBUNE08yCsYIJpJVItiQGBiqOYzqGJsNBs+y+rI9GOCZY6lz1MDrd9fuHbl2rvvvxenxt6QzACJMG8jeGy18/5yx6IBqlicVmWIknE2ORpn4B3l6ysbkPF4VoTKfvH221DR1Y1Lf/bDH37z9Tc7eTeW8Nvf//7//L/8/M67m9defsHn2SyWYGYQnGckREMxIeaqqtA5I0CgECM7B4Bi5l2mGADUM5tRWVSA3Gw3J7Oyoc3paAaTRjUob5y/+carr/3e7/7OjRvXQIOUk0aWscujxaoskAmRM2yn6QYTOMpC0JbvLZxfXV24vNbbfPfOO7e2bwlzVVqj27r52oujw+nenUEsKW80Gp28s9ScSRBBEdhY2njtq6/fvHzz/PL5XAhKbebO5neBeqUiJWHCPMaxXtwAMGBiERAJZsZIamBqjUaDHFRVVcxCEWfb29u3b9/+8Nat4XA4HY5Ngncuz/Od/b39/f1ZKJpdf+HSuddee7XdbjUbGaoQQDWb5XlOgiLJeJGOG0cF1AwMDdCcdxpAQmQA7zMkq6pqcDh+79cfDEbDo8FgOBnnzcaFy5e+8/3vXbx86XD/4Gc/+sntW7cbmUPkdrNxdHS00MiLoshRz60vry33v/rii9euXGpmzkSIIM88MZYiQMA4bwh+4gLJGezxiIXMM9jjLBbxDPZ4tC/SJ83XT6WeP230fjaxiGewx6c9M5457OFO+WmMSMzEZJB0tBGhq92cqa6XAjIjABIB1f4ZiETz3kFgl2rNiIhGSAYMJmD1J9wLwk4wRvpvnrGCxwEjEEXG43G3t1iVlUQhhyZqc0/qh4WEf+KpP2aXk50IElEMSkQIurDYOXd+7Vf7AwOIMQACEgChIZiaqqS8QFObe/QZEjKggAIYMQHVvZVkOM+nqyfFCRc5Zj/SlZMYNYHdyawDAMl54mSil8SvRGFi77Nut2NmoHZsk5KIEREhQlVxjM1mduniZZB8OgxLixmgBkVmi1IiGebOeXLIaIbY6MJCCELRUenbvs/OO20O9kf7h4eDo/GFlUuvffX1777xzRs3rnWaeaimnfbCG69/7Rs/fvOnb//s1z/5YPXqSmOhwRkx5zItpVIQDSGGVnSNhgZjaohWzbyjFoNEE0VCMAUEFGYjT61ZVY33qtHB+GhrtOCXL69duv7N3/6d7377pa98pZH7KhaO0YwZSKOqaavVFBEzNkNSlAjEAEAOWYI4ztY75zrZQn9h5eL65bs7d3eHe0eTI++ba2vdZr4I4AwpauVz6rUWe93e6vLatUsvbKycb/mmV4ZoWZZr0ISX3wuCAagzIgFFBWuzZwKzWIVE7DAiAIMKERfj6Wg43N3d3dna2dvdOzjYHw6HRDQtZqZSVrNyMB2NR+1W84VrGxcvbvSXF7qLXVXNcy8xagxA1GjkaUJGCDVHlLgdUVMjRKmd1BkBveMYws7e/mA02D/Y293eLyYVIPRXV77/B79z+cqVcxsbnDmXuYXF7uJC54N3P3jrl7/a29lT1cWF5mw6Xu11Vtb6r7x0vb+4uLa63GnmqtE575BjFIgK7KzOpjd7nOf0kxUEz2CPTyxuwnMbi3gGezxLPX0GezzigdkTqOdT6ekz2ONz19PPBPZwdrporjzLzMx5VjBAUBPH5BCJiIlTpyCgOcd4/APGiEbokLju87PjlrvaLiJFziW9TJg8vQBNBQwUuY6bUFU4NrwDNNPpdFqWZQxBVXlu4Xay/PybBebTFaJrF44k/r33VTFtdfMXX3rx1q9vicYQkR3XpIilxGUjIkAFACIkRjMgAjIEhTo3hBiJmDnFEhIgAES143SVeztpgAhV1ORV4r3HZB9tIKaQMs2htksjIkLK8wYzE6KCEaDWDxtLZEj6DoRY3bzx4rmVi+PDzXwhNvqeiURm5AjUTEFBAxqIagVMDsGH0ghy57JiVn30wYf7RwetVus7r3/nD3/vD1996dVOo8teijh0HqPNrt+4/Md/9Mftduenb/3i9q92Gp0cHPqsziKPVQxBfYOCjPOmX+i1BQEaWmkkJiKnqmKgQqzERpPxZDgZzyYFW/bKxde/963vfeeb31xa7DYch3IGBkwmos5lUczMnKeymiEagCfIHFLmc2aMWqmpd17FNFgD8rXW6vJi/+LqhWE53drf2dq8XYZK1ygFWWdZ1u42L6xtrPRWu80uCzjBXJ1U6oBAzBScIzOZN5tCchNPJ1lBPXEaFzEEhyQxSoyKmn4GwwAAIABJREFUCGpVUd69c2c8Ht29fWdzc3M8HFZVJVGAYVrMfCPb3tk8Gh0uL/VffeOlG9evrq+uesJYlaLSaHcOj47IcbvdiTFWsxl6T1TzIqIGZkSMiB5JRNQiO7ZgxawcDUbbO9vbe7uD4WAwPlpc7F+5ee0HP/hBt9tpdZpVqGblrOGy8dGg2WwurS71l5bW1s+9+847dz78sJxNL19YXV1dvnh+fWNt2Uy957kJo86qyOTUzDQYmNXNqY++MH8Gezzx4ug/o1jEM9jjEZdYPhPY48n09PMBe7xxof/Xf/bmv/q396vn5yDG5fTrOGewx6m/p09HT7uPuTV90uzVOwIA511KRAHgOaSBDMTISClS+55UTQrPCBxRwhIQQVJ/FSQbCYTj+D7VJJTpmI6oU6mPS7MnLCsIy7KcTqcqUlUFM5MpKCdXDDgRDH5PzD9cNh/HKiIdB4+rKgMQAhP0+t3eck8Lcd4zo5og1WYdiKgW64YxU9VoZkTOTCiFuzAgKACqQH30wABIxARwD4BO7zEBTMl0KTlcMLkKp9I8gakCkHNkhqrW6XSY0LMDMqzfgmagpo5JogGgSmg2W71e9vKLL/+f/9+7eU9dgyF3hC6WYuiIvKqoGipr0KIUjTobhmocx4N9NFpaWP3617558+bNN197Y2PtHCuRaggFkCChWOnIfevb3zi3cf7FH/34H3/yT3t7e1kzu3Bp4+qVK82s0Wi0y0oOBsPB0f50Orp199YshsMwiBoFhB2pqBExulhECNpqNa5euL7QXXzz1W+8cvVr51aWXW5SlczIDScWsCaBWFEMBUGdVzOBFPeihGohBPMQRdgcampUJTCi4NbbqytdOt/bKC+/GKQqqwqJkdk59p4cZaQMAh7QAUKhGTKTCyLMZCaiQog1JJPIH0M1RYQqhliF3OeZ86YqQctZdXhwcLh/eOu9D3d3tseTkUaJEjPnGHFazIaTQQVRh3r12tUXX/pBv7/gPWWOY5jGKDlw5n2YlZ1mC5kkCog18iYAGFRzbh4YWWOQqI5dRs6CjAfj3e296WS2t7t/MDgS1MWV3uvffuOlV17dOH+RiEylkoo8tVyDCJrNnAjKUKno+sbq+vrynYvn73x068K51W6n1WrkWCcf6awoiAgMiFyIaqrIyexOf4OZesDC/Kfcq74AsAc8i2iuzyMW8YsBe3yCyj2DPZ4r2AOeiI5+DmCPNy70//rPvvGv/u3f3V97xse6po9UnIYvC+wBj+Fj8bkUpz8tFvERPt198im5by1zodOss6uT63HiHOY2bbUf8rzkmdr1amc6qh3rgEk1pfMhGDAAJks3IkUAQgXAJMMBgRInYoycniwpKgUAlQAByayazKpiVpQT18rQXAa5Wp3+BwiKYACUuGm7r+oOx05zxzy3UR35AgaQ8sPBcVYG9ZQBwdJqb/3iyi9/9NZab92hD2LoBADIEIkA2ECMjJlTP5mIEDlEyNgDopkyoKmIaooqRIDk80wIxggCmnKtkU0BQSkBLAqAEFXAQFRNwDvyTJ4xiCC5RqfpPIlEMEbkdI1SlI3Emg8hYEDuLmZ/+N/89s7gw5+//dODu1WznS/2u5VgKSpSioiJomLmfTNvtxutSxv9xcXFG9ev53m+ce58t9Nt5LmpIoBCVBREcNDE2qItOgc3rp27cmXlB//1b1dVIIe593mWYX3uUc1itBDjbDbdPzo6ODw8HAwOh4PptAAA77PMZUtLi73Fzvracq+32Gq1TcyhJ1PQ6F1KaKz9XADRNCLW1tkIHswBUH1/I0RzKORN07eFmFWVjAgJA5ABQ94GZ84gNzEDBFFFJQiIymiKaCDKRCpRTckAFKJDwRpEikHIIFpQUVBARVRs+eZkMDo82N/fPdjZ2blz5+7B4YEJSqUC0TmeziaDwcF4Nmo0suXlpde/+ur6+bXFhW6eZYxmKgDGgMLsXEYB1ZAcq6moqimRkQEiiKKJOXahrNB5NJAYDvaPjvYPhsPRwdFgNBo1241Ot/273/itr7x8M281G828KAKYSoxkSIAoaKoRIKoiohKgmYQZVuXaysJy+yaDeWIySl2uZMlXxEANIJhpyoQxwNQa8PGbzydqH3zc5/QTFATP4OknL07DZw17wJclFvEM9nic4jR8FrDHJ6hneA5jEZ+Wnn4GsAd8WeDpR9hXd8pT4hzPPY8h2TnPC7eQOtjghP/xsXqurTdqZ+h7E1XD+6esc/oCj+vM+HGPufmL84tvUJVVCJVILMvC+waAMqElL7n5znzaibuPlr53UPNfk1CKQuz5/MbGWz/9lUgUZDRQ0ZPzBJjXvFMpHaC2w0tuZVznqSS7awCwGmC1RKwaIjjyCiYx4QG1H93xjkWJVsfboYGKCLObzIpGs9lsNoMKGDI7EXnAQZmoWoxy/eYLf/Inf9LqtN997929va3xwaS1uNhot9aXlrMs6/f751bXVlZWFrrdZqO9sLDQabeSjV7mPLOTGM2UvUtUAs4jJFUkHWaMQc06rSa2G6k46ghNDQlCqJi53cyLwhw2e4sLX7lxgx2HIDFKNEVkT0gMpjHGAsysLL33KhVyLYvtEwlbvO/vBKCGkBIl02qNWT1ZqYd0KvIDQBK+lDxZJG2IamvzdCUIVWpvFwPUGB2zipqpA46xylxGjiSE6bCYTYsPb32wfXdzZ2trOp1Np5OiqrIsU1Xf8LubO6PREEj7/d5Lr7x28eKFlZWVbrddhQIMJFTO+Wa7UVWVmrDzaT6gKmlRBtQcuxhjFK2L3kFVFJSGg3FRFJubW1ubW0Q0Hk/U6PILL3z3t777wtUrLuPh+MgQilmR5Q1TIYQQIgM650TFTBkRASSIxRhmEy1nHjBHQLNYVcxeUYkIeb7EZmBgIsJEiITwCabxn7ZcfgZ7nGat9Az2eBTt9RnAHo8zes5gj6egp58B7PHJ6vkUB/YsY1zOYI/T6OnPF/Zwp/7Qe2gEnESK6y6/eYrKXL0nAZj8vNKvOu+Ts/mbFe+pGZx7M9eboLpwib/xRUgZ4CZaFOVwMFpY7eOsaDVVnNGcvrj3PfmEs/kxqOM4QRDut4hGRFFNPnrLqytIGEJExdqVGhSQk2BNGS7H4vXYFprrJAs72SZYTxDmbyZEmxttH59hNTMVA2DmZH+XDLNFRMUSXe7ybHGxX+ePIx0b9p08LgOFlL7Cbjad3Lxxo9vtbG/v3t28HUPsLHaWlpeWlvp5njebjTzLnXOEaGoKpha8YyZSDbGssswhmErliOzEGUvHmCYSDtHAGMmYqhBSuh7MSZUYCs+QZ3lZBY2FBkSi3JFTQjRmqIoCybI5O68xOuR7+Py9E/hxLYYAiHTsoFKTP2iI96ZSc6/A4xIfg6GBghkZE6CqoLGAJqTfQA0txAiEYjUe4w0xKNZpg2ARx4Oj8Xiyubl164Pbw+FwPBiGskSAGGOazwyHwyDl0WBveWlpdf3CxsbGtWuXFxcXVBUJqmqWOY8A6ByYhqpCREZWEzVBdgnIqecBagiUXBFRBJWGo8ne/v7u7t5oNJrOShWdTqcCUEYJd+5mP/rJ4Wh45YXLi73uZDohJA2ahC8SiZlFMzBEsBiJgKoYy9JmBYioyixGl+YaHIEZEAVC8mtPwz2KgPe1/UgaD/z4BRI4gz0+j+I0nMEep/nwM9jj6RSn4bmCPWr1/Dd/dzirnq6zxxnscdpR9UWGPU4roB/iDWd1NDcei+w6qlsVEq9wQjfX/xzRYO6fjPc2gfPQlcT9ntSU9ccjGJhnFoPZdBZFVERijDE4VlNAVJxXRx/Ji+NjB3h8UMxcViHGuLTSP3f+3P7dA1SQaC4DIAaEYw7VTFWVmU+ejY+pvTpbRhVqS0AkYhGpvYTnlXhiTkCzqADWOYdoSMlyQWOIknGe+azZahMn3ppDCHQMzJyY9hiKaVKx4F126eKlixcuviGvi8RmM0e0qirZzecEqsxMHpEwSpzNZqmZEjjlxRjVxhP0MUWbZZmZhRAQoKoqImpkGXtO/XaqGmN0hBpDrApH5DNvlnL7CDSKBEAi0sw777mczqoytpqt5PhXieB94wAeIKDrMzVfW4D0vx07Dc53lVLi4xziQQRNsDoYI2AiFCDVeAE0eSzDfPzFmKKCRqPJ0eHR3t7e7du3Dw4ODg8PJ7NCgsQYcu9jrEKMMYbbd28XZbGy2vuDH/zW5SuXVlaWEVFCKMui022JCJg3scS4hxCYmYiixjTriKbsyKKCGqgSO0CsYjUcjsa7R+PheGd/bzAcF6ESkSpKWZahkggqhLODozv/9//T+If//MYbr77xxmtXr17NvI+hQExtjWJmasLEDp1oxBhlPAnTqVQlSASAWExLkGSnw1kjzzJABIQ4x7Q0tQE4fhb3dPgMYY8zp7yHaq8z2OMB2utTR++z1NNnsMdj6+l7b3r9Qv+v//wb//Jv6trz8xyL+DnCHnDmlPeJzwy7L8r7IT8iUiMNDzy6eRY3zLmI45SQYxmnJ+7EeK/4fr8QB1BTNSNHx+9OhdVU2k6Oy8c7Mx1PqqIizmJVQQ6Gc01uJ2TxgxLJT2Zuf0xAExHafW9g54ApA+ovL33w9getpTU0s9ppTo//FRgdB2ck5Z3AhuMtigjVP/WxnSiIpkQVRkR0YKCiqlqHvySVmcz1VMQAEXlWFMsLi61mJyHXeq/Ces9/Y54g4wzADJnJVECNCZHMs9MYTSMjQBQAQDICM5Eg9dco95mqahRGtPpC4MlCe12nFwkh1NSKGTEhYqjKEOoLnfZHgjAzECFRCBGRQBQYkr2xxugdx7IKhTK7zOcSFIDUNOEudfH+/i+KAJhZNARQtNqqxQznkSZze+16KNasgZkmjt8MDDDdjBQsxc0Dq5mlkBw2AlU29MSxCrPx9O7+3t7uwc7u7sH+/vbOTghBohiAgkYNgLa9vzWbTYmx1Wl9+3vfvHnjRn+54xuYeV8UU+8dgLUamYaKEFUBkdQUAPJmM4agAACERCKSpjeg2HA+gk1Hs8FoNJyMdnb3BjuDWVGWVVmEWISqikFEK40EDMRiCgYua0bVH/34F7du3b5x9erXvvbKtatXRFRUKXMpE1OCOAAtw2xahMmsms1AgoZgEqtyAqbM5JxzUaUKAOAzx44lcUiMokCB7i3j8NN4AH3msMcDLPmf3oIjfIawB5zOVen05+2fBezx6Hr6UXTgc+2U90SwxxdST9/z3Pg3J9QzfJaxiF8o2OORF3GeV9jjqd97zcDZvRrJwwok90L7zPD+6nsqjx5r64/VfZPYrSUX1ubOpoYncwGtJkHSyjki0rzghwhmklbn07PBkoAkJMfTyTTMqsxXFlVBHGd1dN8JwOA3K7In//6x8vDJkupcvAoTxSgAcPHypR//559UIThE9uzIacJAuYahnWsAmIEm9Xxyi8eWHUSEaASgakAoEhF5TjwnbQemxokBmZ86IlIxJpRozjlDZ0FanW6j2RQROAGNnBS4827CY7wcEMARGAjj/IQS1TgCqh77sMxnIqqWgsmhDnqsy2l2/2zkeNMnz6QjMqx9rFPhGlI+DrEaAFCiulXtuJ1TogIxAmvyNaxTd/TknOc3fL5pzgEdExxkJ4IAbZ6bPd/bZMMWATSNXDFT1RCqLM9DjCjiAU2MAFQUVMtpefvW7aPDo63Nre297aKYxRhnRaGqMUiWZ6JazKbD8VGlhefsypXLGxc21tZXlpeXs8x571VDVc0QoNHIayMZAzRWVURTTLYtJqpSly4wFBUzIWCOWYxhb2d38+7mzt7+aDKZleVkVlQBQgxlDJVIhHRayMCl4zNiRTQ1BgSjwdH4xz/62Y9//LOrL1z+nd/9/saFDQJXzApUyNkV09nh9t5kOISqBBUUMxUyi7FggogWfUbRHLNzLgZymSMiI0QmTS2JyXIHAbLjm/kTPIDOYI8nKFPZMytOw5PEIj7PsMdj6YTT6sDP2SkPH/7iExWn4Ysai/jGhf6/+fNv/su/+b9+g3vGx92XRzmwM9jjtMVpeIqwx8dG7VMpTrsHzAPs/muK9yTRSXE2V5/28O2ehCJSbZgIzYDufwDiqfffwNQAAQ2gqKrxcJh5LyHEqvRZlmQrzoPi8LRTgk/cOCEGiQ4pYFw7t7awuDA+HC91F4j4hN1yst2guhaPKZDRjpXlsXpOf6G6bp3YABCFpD0MMHlLIxhabaoHnGQWMoKKOOfMjIjzRtbr97I8J2IiNMVjmATu98NG5HnHgwKq1XMRRQOEFO2SQh/r5js4tjKBRJUnAGRep51XzD/5kqvWw6kG5M1Sz1nSjfdVMOy+ewidWKJIt6zkEo4PWkWYr3XAvUM2QIW0ubToQZC6AOd8vaqqCaa0S0BCiiISxTf+f/be7MmSIzvzO4tH3HtzqczKWoDCUlgaQIPdaHaD3c0e0aQx08yDXsaMZJP8t4bUk2bE+VNEUXoYjUwmk2Y0ZpyFTbKbAGrLPe8WEe7nfHpwj5s3l6rKylpQhc58QaIyb+S9ER4enx//ne8bsIq7axBOSE0EMJuM73319e6j3b3t3ftfP0gxOTC1ubm7RQ0BQhRo92Dn4aOHzPT9739896P3bt++fffu3boOXde5O5On1NShGqysp5RUlUEwKwsUZpVS2jezrott2w7qehAqHWjqutl4vP1we3x4uLOzs7uz3zSdM3XRpm0zj9ZRWU0akWhgEeo3Z8onLt4y3HTNQKqqqn71q3/4+utvfvbz3/v8dz779JOPgvDO/YfTg8OdRw8pJSEPzNZFN+O+jdJh4q0kV9WqqlQ4JJWgHIRV2JNClJhVWIRWHzvTXv4BdAV7PH9xmt6wWMQr2ONi1/Q1hD3oNY9FfLx6pm8lxuUK9rjwqHrtYI/w9PsUpcNvUf9zX1acx24Rj+3EX5R7+wyVReIfLcmlY68N5lxVLUnUx4VhLMabMRyuCfNZw1tIbUuA5zQ70NlaOB5/Qp6KSiux1lVntra+duPWze1726vDEZMnj6EKVBAL7rouhFBVFZUcOJwsPx8z1mXc9aoyBHV3Izg5g8klp3IXrsCdF3oVHqoqpmSe6uHw2rVrOdTmhH/3OQsYB0rSeB91AS/D3QnHu0u59u/ZMgW8zLHwSXOXJ5ic2NLQ55O3LjIJf+rxgqVZCaeGN3p7wXOuV4njYT7uT0XfhcnFMBt9dI9IRs9L96OZkSMEseTKSgmBQ5ea2HXjg/3dh9u7Ozvbjx7u7+3Ox7P5fM6QtmlFgwUkS0Q0Pjo4Ojxysps3b/7k9373888/e//dW4PBoBrU+fapq5DXBG4ps/IqypQvBCMPV6Js6GHuZh4krF5bSTGO98eH+/sH+we729t7+3tdTEfjcYyW3Ny8S2aAaKi5MrdECBryskGyoYij2L04iMmSjQYjJW67tq6qGO3f/h//7lf/9b/8/Ke/+727H1rX7u/sVsJUh0EdyD2JpC56smhI7sQQd0FMllJKQaWuKzYOqBhCbk6SFgufG0/bcDwzp784Pf3csAe9XrGI/LTt8henp58P9qDXB56+gj1elp7my47iS13Tl6Wnf/Lu9X/5y5/9yb/530+lpVxmonk5evqJ6/XL6emlxyoTfSdiEfkCo/dF6OmnzL3h4oc+t7p5Qv6e91eWreoWJEE2sqUzvrH5uLRgGYA+0HqhpXIOIggwdxVpprOu7bp5E7uoZiKidOyjdyxh+cwo7z/Lco38nAo0ck3VhbkeDu688/bf/Pu/AVPbxeGwWuATOek8uy5kGc1LueI5SWZJejIRqUouPeZcdGIWJi5B6SAiByczB1SVWYIyq0QzEMxdhNc3NqpBDUmOtNC7p4QmAGLrIYccI5fN3fLv28Ilm0HCkqvFDvL+si85riyljT/BJPDE2qrf/iorKJxyCVkci7F8gfD42+LEtgY/Rik5gRY+MDnyUnhxQvo9B47RU0IlNJ/M2rbbfvTg/r179776en/n0Xg6iV0LpsFgQCqHR2NmQZcsJhDtH+wy88effPij3/3iiy++mM2mKlQHIqKqqpq2NbdBUGFWEIc6AV1KucE0fx4RAbOl5Gai2Yac26abHU6ODg4ffHN/+97Dvf2D2XwWPbJqE6MT5ehKVh2ozqPHFJk5BDWA3AlUhUpQ2h+zwwsRaygk/cpohUXmzYws7Tzc/r//7b+z6fTW1ta11WG9eW04GDoZE6XOu1nTtW3TzNumcRgBnXWBBSBLETAJSkxMAmFz4XPQmovN6fxCH0DfLae809vkLxGefr7i9EVF7CuAp1897EHflVjE7z7scb56ptcxFvH4g1055V1uy+PFzb1PcMoLFz9ijyhwFlXcZ2efW2xe+uPHLhu57iS5UmggXapEZadoLe11ctyGCMCXBGifE4JcYaS269rZfHVjs22bFbrWKySSk5/zceqZnuYYDZAIdykF1djajdu31jc3xpPJ9WvXkjuBmBFCkJzU3Z8iM8uId0Y7cvceiITFzRIgItkLLGtBM4MUczsmUcluGwSAHEbGBJUQKokeq6pqpu3q2tr6+pq7A+bkwrrA0E9KGYhklJmy256DqMTTQJgZ6QS1CqFSyzTICYYbx1frOEKSz9EMeYOBmPtNhv4EC/mp+8p7o8NSrD0dOZ8XTXxyXZ7DPLJRHXkOXyfu2wfh7u6upIVBYUnWIWXPCSdGUCWIJfPkcd7de/jo6998NT44vP/N14cHB+4p/xUVpSDJUjSjSqaz+Ww2H9bh1s2tTz/7/Xfffef9999dXVtJqR0MQ1BRODO5+6CuRyyWkgAMJnMRHg6GTdsyE9jdzVPZYxkMBvNZ0zTNbNp8/dXXh3sH+zv7R/sHXdO5WSLrkplYcpdQUWaDBMxc10qJojkBgYWYhJndeHHOjm9bqAaQkVCMXR10OKrY4lu3blxfW7u5uTEc1CsrKxICKZNT6gwbnro4nU4n46MYY0qRW04xptQpIbh4hKiKEEHIUolZOdNk/KwFklcMe9AbD09fwR5PPtArgD3ou+KU9x2HPX7y7vU//+XPfnlGPb+GsYhPOOmvDPagNxuefkWwR7joJKYEgmTJVT4/+m39YmtAS/1kGdstdnW8lO5SKOpiF8vMDmdZlLRLxiGYKQOs7sJM7lioMWcVsWS1qIC7tpvMm5W2qVMTu2ZlZT3GFswgFhZmhlvJZWG9YIUMSzAKROCoWGJKteqt27c+/OSj//j//IdNomTEQZghDFI4FeoaAAvYlYjYOaeluDEzqQgLzAkizkIAEZtbdrTL49dLuIcbOwdVUIqeI11igkpl7lUVbty8sXbtGgsTqNLg4FNOgv35FiJI9nkAU7aQzhRB9hUkWewgIOeiuBUMwo9NLzz3cx4DKESPoV8YujyXMPNCFnu2uz59a+XqJTn3HX7Lk0/xPTRfmrLdPahQtqNzZrCoujkX4EMCi7uxGTPatssR3eziyWKyo8nR0eHhg3v3f/Wrv22a5mBvt+uaFLtQads0JOpgIokW50eNwebNdGNj/e7H735w9/0P7r6ztXFNslkLSJWCal6agKVsr4AcYGEQKBkpiUhnKZI5uYoIJIRAZvt7B7vbe48ebd+7d388ns5nbUyRnObNjDwvDUhVlaViqCgIwuyZVFEwK8OjOYuIVESWI2NyzKdoSCkRRAhkKbCL+0CxMqg/eOfOWzeu//DT721uXKurIHUlg0GoAlHPaBGR89p8ffVoLXYxNs1kejSfzmbTaerapk0qDCeNipKmVLxiQM/fEPPqYA9642MRXz3sQd8Vpzy+7HP6YsVpemXw9BXs8XQ9/ZN3t/78lz/75b/53/bn8dmv6bPq6e8C7PGGxyK+ItgjXHCtzYseMj4pNPv/nChVLmzO+h/7mWP6sR9ZbpjrK5oknAHpXC89UzNe+PoSObOmlMbj8Wa3ZRYtJc5R4sSZ7F0ayPKspyl/BAOKDzBDlEcro0+//72/+69/23VxMBxKJYEJZAsDjVJqBxJ8McCTJaZiLcLCGoSYVZT4+Fwdsy6ZZshmdSLuqKoql7GTRUtJVKuq3rp1M9Qhp+s9NmGkD3npf3gc5dgTJqe9vZe+56XXLl8/PBF3P3Gaz6nuP7ah8/Rvek/Lc77ULAt3QXZZWIuDQQQjcrLMmisoY8oswSyNRqtwJ8NkfHS4u/eb3/zm62++2d7ePdo/7E+CqbBXcjQZb21dj5aazg4O9re3t9fWVj/6+MMffvFP737w3uraaG1ttWtnSKmuNaVUhbAQRsYIxWG6cGZS1UgxmZED0YS1IiWtAst0fLSze7C7u/v1V/cePHg0mUyyL+J0MpcStOmqLCw514ZROPt8vQwOpsDCQqZOYJBk53RhYfassFOyEGoiqpQJEebC/Pbtm9//5KMffvbp6qBaG1QqysKsUlUhVJUjubtzv3VUhfW1kae6ratqEEaj0WA4GB8exbYhFnN4Z1UVzNOS6wu9SOfNK9jjEsXpNzkW8duEPegNjUV89bDHUxYmrxvs8ZP3Fuq5e+pbez7jj2coTtMV7HHOYHzDYI/exu7s/X3yUguOZfQpxXNK/OCM5jpdlGLqlTFOfwbuQ7/1RCLgsjQnEPV2yvnI0+l0Op2ttl3supRS3s5fvN9ncfg4R9iJZHdnaFBLcWW13ri+vnn92nR/uqKaYnTy4agi9OmCKOVyOLjkCDLgqpKljRRfZHeYsmTN56Vxr+ApQdUJBk/JRUQl5Bp/BhKaNl6/tXV9a4uEHCaiOemRzijX5Yybs5z32X88q7+x1GB4uRN4woblicDPuUOvd5PQpUmijB0Gu5uLE4PheSkhIHMjmJB4MhDvbO/s7+7ub2/vPXz08N69g/39pmlicpYK8JhiXYXkkYVDFR48ejhr5k6+ubn5P/zsn3/22adbW5uDQa2BNYilbjCodTS0mEbDIWVYHF6Qob4ETgQHYkpCRBKIqRZmp65tJgezve2d+18Qawk1AAAgAElEQVTfv3/vwXg8OZrOmq5rmjmxIDkRi4iKVqEShjKLBCYyd1FmFvMS1c7FcwS1aMdEzAYXlNUnqQIclIlcicgxqHhjc/PO27c/+/ijj95/Z31l6G0jMI+JmOsqkCckiBBgbk7WbygxS1AMgstINVRVHVSPDg4txexVbtYys+jxouzUgxQvak7/dmAP+q445V3BHk8+0BXscWk9/VrDHsfqeXbGc+NbiHGh7wrsQd8Vp7znKk6HC97fp8zmmJaojPMk0TEkvVS35oV6ZgKTEpZST3jZPwOObDrM590wDMpRHZaMlVNKXdfFLqauIyK4OxMHfU4BXT4CyIkFDoK7Ofv6xsqd99/59/f+w2gw0qBVFbLOLBGDx98IiIQyhyulkJozmQlEsJQkhOLHwcRMIuJwAJmZFuYQlEmVJaVc5OOgFUdfWVnd3Nxk4dwtx4QcsPeYZzVO9X2ebTdc1tlnitCgF/T1+Gr3yTfMSwo+j/H8wpLVSMxcvgdQKGgWZu+iZcdAx8HB3nzejcez//Sf/2Zn++H+7m6aNZSSBjF3Vp2389FoVIe6i810PiXme/e+uba58dnvfPrf/tM/2Lq+xcyqDPjKaMCM6XRa13VKyZgDS/a3Ns9dpMogzSVzIJmDAEeyHI4j7ayZHx795ut/vHfv3v7u7v7uwbyJLtIkm3bdvOsGWgdRBkKognIVAnliJgZykry7g5YvDQmzEymzkAFgTywcWLMtjpEP64GlVFd6a/PaO2/dfOet27dv33hra3MYJDazwAzzqg7J3FMkFVVxc5CTu1nK4YsOUxJVqXkorKrqZgRqm2Y2mWZ3bbPYBz3ykyuNL9r99BXAHvTqnfJeKuxxFYt4mZoqXcEeL6I4Ta86FvHLJ6hner1iEd802IO+Fae8lwp7XGLuDRd8Oh07AxMRkaHEpZW5v1ddp4QaETEdl0b7vJSF/QZL2fLFoqDEpOBz0sIXid69tCUiymCDmTXTuSePMcWmlSqIBAYTiEWWHnuXEoJMKpIDw1UZwsOV+tbtrWiJVZXZU6pqERFPht53gomzd7LByUlVSNgBUoH0cIglsWOsIrs4uxvM8/IgMKHnWJgpqFhy0RC7+eb1rcFoCCESAom76xNDYRZG1As9vXylzsbHZLEOPHYgXfTWWFLkiyOf1OhPuhF6KzsYucMdrr2nh5mpKgsJhBwEJxAlxK47Ojj85pt7X3/99cHuwdF4fDSdTKcTclQiQWQezYmYzChN2+lkcnQ0Hm9sXltZXf0Xf/gvPvzow3fefTuhG9YDYXE3ZY4piWBlZQhQqOrMzKQYg2hZJDIDnsp7BLMEVic3o9nRdH93f/fhg3tffbW7uzubTmGekqdos9jMLEGlrldElIiCMItmoSysQVWYzT0vn7KRiGdfQ4DgRC6qGspDKY8ySxEkQVnQ3dzauPPW7U8/uvvW1ubqaLAyHDDMkw2qWpnglpKbO9yp68Ds7iEEYiFWlvwXg4DIPUZjJQYPV0bMFKpKVWezWde02mcGudkzzGpXsMflBMybE4v4UmEPenWxiFewx6WL0/SiLQfP2WJ53OjN6vmPe/X8UmNcnqKnr2CPFzD30suGPejZYxEDXajrp998XwhlOTE7Lu/Un0oB5CWrshPFXeJcPCTmRagEuKdyj03fShgdFqXHPjTRiYJIDvmYTqdd03ZN27SzFV2DOViZs+NE6T18pkt5rDV7VxCW4BTZrarlzrtvD1eGs9msVqnrIGZCLKLuyFZlquH4uccFKekrwUW/opcdp20BmeEuIiJs5Ty4BGYhhaYIrerrN25KFSCecXGRIIRTHYTLmep0Mqs8+1ScEtxnhqovP8AXHtKLt/m4WvITvj+VCrkQ08wsUnoUs0Ys9tXu2ReE2UmKCZ+biTDIMsuDxiaH46P9g8P9/Xtfff3wwYPJZDqbzWLXsbu7uQiZq6pDZtEbS5PpLHnL1G1sbnz6+Sc//smP79x5a7S6mkmblLqRDhkgeBAJLPVQCS4sKaXc2seOQMpObJTtnLOnSjIDqJk3k/H0cHfv3lf3Ht27PxvPzVsjm06nQiCDmwuRigw0tJ7Hl6hwUA6izM5gZjh5vjJaqYiYmahEi30kpDHcmqaugoYgMggqQlhd2byxtXnnrZt33r5zfWN9dThcqbO5nTGcOThpOf8aSui5KmlwElIhCSKilZglj+aw7FHNVNxmJFMmIeT/PXJHMgIlS7h4GtJ5Vakr2OOpAuYK9nia9rqCPa5gDyaiL98/oZ7pJdtOX+yavhg9/VJhj6tYxMePqnNGb7jobLI0Pz3By+KUJuPeMWAhwUs4c+4NYwdALKVYUYp5vpSG8fTKJwCCxGjNvFmzaDECxoxshgBcYv4586GKl7DklMEQcOPW1q3bt3e+frSxtWUePSF6DIFUq8J9ACw9UwGCA/BeKRLAIiJyfEncDcwiElTBJfHErXCl1g9CAxJQ1cON6zdCXUU02bRElnq3ThWeF7r5pP8yL695nnARL3O6zqj2Uz86JfGX6uLl92XxIAdFSySoB1XqohANBoNonroYWHa3d6bT2f2vHt7/6pv5ZDqfzsaHR03T5MJ/Nn+rKt05Oli9dq2NnSUcHI6PZtOVjWvv3X33v/9nf/DZZ58hJS5XIJKbUFgJlYq4OzO5JbZYNk3IKSXmQDCLKYvg1HbM7AzV0HVdjPHRo0df/cNvHtx/tPdoW4xr1unRtF6ppt20CoEAEV0ZDYx5aJilTmNMxsIQGBxNTJWoaBDlwli7mxkzV1UFt0EQVR0OhxpIRDavX6/ram19ta7rYV2r8Orq6sbKyq2tDZgNqgD3NJuwiigrkzNDgqouLBSZ4EzEZTvDDOzOIkxKjOwNg2RMEGG4uydmhCBU1z4cdl2XurbrOgnsbidbKi5fabyCPS5TELyCPZ6/OE2vOhbxCvZ44Xq61J7/8q/3Z/FS1/R59fSbC3t8Z2IRXw3sES541ZbjuHORmHpe4XHyqxQXJXts8PIPFmVtWhRfs6FCVirCgGVbW5aS7rEgmcuLuKTvwcHMnmw2nSFZsi52nWrFJJxdaUvA3WX9tdiJiF2IghCU3dk0yPsfvn/vH77BIuku6w8iM2OmEJSZVbXPUu7PBjI94ABRsZUrRhnugDszkaPYXsuJ57GDkqWm9Wubm6urq0QwdxaS40uFU8XdU4Xe5VXHcvvgE2T0BQHoswL93MbBc+GN45hJkJlnVMHdUZrkAiszSKEwm89n8+n06Ojw17/+zd7e7nQ6nx1NZ+MJzFOMMFeVLsXoJkGrOnSx5Urvbz8k+Gg0+uh77/3oy5+8/c6dW7c3Rcy62Wg4YoeQaDa7iJGSuXUwB3mKrZtbSimm3MDamZGbJ4M7AbHtJAgRRNWc2rad7++vVtXbW5u3rq3Nj+YHu7srI3XY9fVrrARAACRPcONUkznDFAyEIKNBNRyuMZGKVKGqNKjyysrKaDQCMKjrIDoajkRkMKjrOoSgg0EtQUejQRVCbl2tQyB4zdx0Xds2whJUzcwMXV6oCpKqqKoqB5Eyclzc0WNRvUM3kmc3a8BSip7c3BJK9iNEZTgcJCkx8jFGnK17Pb8+vYI9LidgrmCP59fT/KxP3lcYi3gFe5z39eV7W3/+Jz//47/86xPc86uLcXk+PX0Fe7yAuZdeGewRcLGrZn2LH0q62YlpO/cb8RKmvOzewMzeCzLpx9tyMmDhLLiPe85GzCj4xhmFfQxjIG+dE6WUYttZiu18NhquMGMB+fa+IZfuhMuWaZo5ZGI3gbC89dYtFm7bTgO5g5nco5lVfbg3OYcQshJxt1xEzJ9JVAnk7nlZ4Y68g085QYasxIAvLJczM52MmFOyejhaX7+mKgISETJiViJ7cjn5XJfos3VinIyUe54mwuUC8/LRFgfMLWjlDQCiklshPVl2rSMWAHHezefz2MX93b3tB4/Ghwe72zv7+/vj2URYHYkdDGZCVVceW1UVrQ4ODw9ilyztHe598MHdDz94/yc//tH3PvygSQ2LxNjVWq9vrB/uHw5UBSTJU4ztvLEYu7ZLKZpHS9GTAa6iBCEiQ1IR6VNlUtdYk0RE61pI6iDXbt8U0Rhj0zTzeRvbu13bHh2N9w4OdVC5J3EvzYYsDriKOVR5OKrWV1Y1cFVVo9GorgYqGoLUGuq6djNhEWZVzY7LtXCoqqadqSozCZulJCC0XepSG42Iuq7LDuJ51ElVVYHFjHP8To1sGOnuLOyU8vD0EPpVMnmKyhCYmwkQmJ2ps0Rgh5FQXVcM1HWdNfQ509GLrfe+Wtjj+eTJ8+npNwD2eEF6+gr2eGFj6rcd9jhfPT9mi+XlxLjQc1nhXcEeL67wcvlNnAuft9Af/SnvOwd2ZEj5WF0tVXX5ODvQiY4hDD+OrCvxdJzFB5PzQr2B0eutfv7M/+6eE0IEGYVwJ0DEUAyC1bz4706n067rBjbsunaQUqU1STbkoL5t8VIF6KXRApKcelcPqhs3tzavbzTTZq0a5SJ0CCHGqKruKQTNbYUkQlSiSoSLF3VO/HazKgTpSY9y9oiK1Z2DgRzynM9ZTCkmn7ftjRs3wfkgmQ5n4RwBfpqfoTPUxOJHS82C51DLyyXqUyL4wqcNp0rOhdvJmSnui8ydPGbc3R2enInrEGDmZmZ+eHi4vb2zt7N3cHDw8Jt7ObO9a9u6rlfCqGkb806YzSHMcOoQuxR3tw8ibP3atbduv/PHv/iT27dubG2sB0GKs1oRFAMNTDw7PKgJ3WTWTWbexXbeeEqw3AuYfQap1uDugfsszJy4nrOCzEaMCJCbN3OAQQhV3QGsWgWR1YGPKvhoY2P9nTt3jEyEAROQEnNQIuIqkEBEVamqNYPFnH1f8s6JIaUOlkDMqgArEUPIJaUoMHJLlggOOC/yvp3cPUt+Y4DYknP0YY0g+ZaS5BqqIMJmiZjIwRzcXXMxm0iYu7bNzYQOM7MupWSWgX7P6Y5MrBLqKsYoQek8huPCz+nLVBpfKuzxKmMRXyrscQVPP1F7vRmwxwW016uHPej1iUX88r2tf/knP/+jv/zrg/PV81O2WC51TZ+pyE9XsMez6OlXBHs8z9wbzisYnbMOUGAhIJZ02KK1L+szzpCzu2txWCu3jpCUvJW+O42ZnbOGIyEmL14T3EMaMPes3qQP9GAGkRDDqTjMsZOQMYh53rZt015nid3MfGWgQ3MnqfuQu2e7BH58GgKIRAkc4c4kwiFZ3NhavfnO9b/9T38bUK+EgRuxIDCRpUrVQdGiecyR3ZUGFVWR4moMjsmk0NLmizgVCBGzKLzYjhCxe8zeduQ8PWzN5PrNG1Dk9EICMYkT+dIiIZfrZfFoWDLfOFskPvu/57aBSp9hWSRvBrWpWHczM8xyY6hSIJJkICmpk+yeHQtFCsmtIjFl1xGyLoVQ1VLBvQraTOa7h3t7O7vjo4Odve3Dw/3dnb3pZEYES9E9dV1TV5U3DQGVBrbQAtMUD2eT1HVrK8Ot69f+2U9/8v0ffLJ5Y10CC2keMESsXNcO7TzOm6ODA4vRU2tNSylZMgIpi6UOZoAD5irOTETdJKlUzKRCECmS38Ci2W3anUzdCbWIiFjsmKgCw2HJhcyC9T2wQoBqycUUzdfHBSzR2SIxe+7XFHEQHJ6M3MFKTLnZUgISIpFYjJ4cbp4sJTPLtnqLNYm75WucHccl1YEW4fN1CKFiJhIyM2EGxM1ZSpg8AYtdAqMCblhKxajRjMzJHCCRoEop+TOIx7N6+nWHPV6w+L98cZougWfgSYDgmwN7LPXj0BXs8TTtdXk9/Sza67WApx9Xe36pMS7Pfp9+J2EPOu2U90bBHs+8iYNlAY2n3BJ9Gx6WHJsX5UxZLjSi/zEAcy+Ngw5mBkOk95JbyOT+zwovESBLKS05APBY5/WJfbL4xRJMJ1mITsfTbquVimPs3L33kn7Or/IGnFy4iAhmHo2Gd9698+u/+01KKVJg9zrU2Skud0YCMIOzk3KQYruXzZ6Fsie0LReMqTjpLojtYwWbP7qKiqgw1q6t13VtFIt9GBGLMNkZip7pZJbKclvhucVpWjJUeTK8IciKuh8fvbIQAGScE60XFtcCmLMIMZu5OZwSiwzCIMZYD0Ywj/NmfHS4v3c43j98cO/+9sPt+XQ6b6fMqEK9ubbRdm0L0mGtqjF1GoK7T7pmfDCZpLaF3bh140c//OmPfvA77915CxSlVkMEoKTOGAwGqWvZOU2mR3sH8+m4nc/ghhQVEAKBYkwZ/M0F8uQxnw0zS9GERVlUyhUsJ1slJnMwsYKchZGiF+MStSwx3QkuvdVM3sPhHtEhKlsxcCY29OcfcAgxKQBB3sEgi7EzYyGODGYhil1n0Sh513UWU3nzlK32ThDnZkYsWgV3W1kZiUidaqstW6CYJREhkhhjltrHi0l3h0OUyvK1MP2e6/RmnpjgylQHveQE9oKL0/RyYA96YfD0FezxHFcBL604Tc8Ti/g6wx6X0gkX1dPfMjzNRT3/6c//+H8+Q2685BiXZ1s9fGdhDzqbRflbAnuEC57nJcqAFwZni9m31xwkuRerBONBRLjnN+CGBc2MntJYcsnAUhB2Ft+LkmpfoF3sDnNJY+nbGTMsMp1OZ7MZBxklK5mFOD73z3EJsYhKEREGBoOgwW+/dXt9fX18MFlZX1FVM4QggANOnJcLDJC5dzEqC5SEmYglEAskJy3mYBVQqR0KM5Oqgpwop9zB3Jlp3rQp+crq2urqCguLsDmYcxnajmMal2YlXlLSp5o7T0Wv08ml0VPRZwYv0+w5g50AZnFOYKMss9wA4exybc6qgATNAl3aeTMdT7q2O9jf33lwf/vB/fHRdDaezqZNjJGIQIkZqbOZdRrEHAYPg0Hj6dHOo6PJOITw3p33Prv7zgcff3D3g/dub20MlGPXStDk5i6VBAE5EuZzsdQeHR3dfyBdjPMpkykTuTGQcRFLyQ0ph6MQmac8+M3MOhMSVQkh2zOXjRIYRbM8NBjkTJ4ii1RV5WYAyLKiNWKISLmRmJccIQV9/2ciLNAa4QJwZLYi23inlDJukQEeuMcuIiZLlmJKMZW7LwfMwMtxhYXF4cQcCMw0m81Vxd2DpUxHw41VmDTzRdan02e/QsAhDhADhebvUzfNzCzficWX8mmz8KWK03QFe9AV7PHkQuabFYt4BXtc7Jo+Hfbo1fP/uj/rXvNYxEsX+ekK9niSnv7WYI9wweMyy7IQLdFo8OViJ9GiwY8Jnv+U5FltIe76gEEsJQSeCtoosk+OOd0sLqW8SpiyEy6Wfp2IJHWx67pBMk/mqWOtF/bPgPNz1qNRrETckAutN2/e2rp54+hwCpIYu8A1Ebsvau3cf0NuMI/MKaiOVgIRZfkCzi5izqz5lyWIuyWL5CQicLgbiByIMU3ns/XN66trI2Ei4WTFyMT6fkTC0n3ey7KzteenlNzPpOGcW4NeeqAw3IUlF01JCHCQM7MGZWKkJMSqmiJIkLqUlzqz6fQff/2bw739yXg83tudT8arK6vzeYydaRVYyJ1BORqdZrN5ParmbTc5mOxP9uvR8PtffP7pZ5//3o9/8u77d8aTQ2Fn60QwWqnmzczcgw5H9bCbzbydC2w+GU93HmE69S5WnpLFlBLMlMXMUvIYozs6g+WgeBjg7u7JYCQscBWnpCbCJJlWQk494RCExd3NnZmViEjc3RPcncWzB1yxnemzYLLn93Ltn1DWfmXlKTkSnkSEY0yWsu20WXIjN0sxeUoeLUXr/bORDw7y0ner+eNARFSVWbquU5VcXWbmKgSCqwsYfcqPLZoZyoLKihfj8l+BubsTiXvGu/3Z5/RXoKefBnvQm+KU99ywB71Qp7wr2OMK9vi2YY8v39v68z/9/V49P9fChC87ii+1Rnod9PSlYA96DWMRsSzT6BU65YULHtbLvm1+h1pSqfm4V4z5BM5RXI6ZmYSPkeIiOwpX3U/Op7oP80kWCC/3Ix7PijACex78OddP4MRMXRen0/nK2lrXdW3bDkfVeXPcZcrPReg7E5GqEpF7XFkZ3r1796tff5MsDat6setd2HAvL1su/caUaN5IJSyeuyzLUgDIXhwAREAsZp7bwoyQI77NYAkbmxshSLJOAnNBOCAiIC+BNIvnUV91z7zB8ts7m0T4rFYbOVY7pz0CcDIQgzwHQMLhBhEmEMzhJJBm3sWY5vPm/r17h/sH+/v7k8PDvd0dizF1SciZpOuiuSePsfOq1mRJKu1S18zH48kRCTjoW3du//wPfvqDH3+xdWNrNBwRMJ0cDCpmgFlEOblVwxVKBkPbzGBtNx+306M4m6bpEc2n1HYp5WJuAnFiIWI4pc5SSgnswqRsBHfLkLEQg5mtsoo8U0ha4tlBcKOMrnhPzKQSPCR5+4Ucy821WYC6mWTUWLIBHSgPG0CIhRnkxDAvV01Uc2elZXIikSfPlEjqItzdS3dmiaHJcBNl82Z3gpJwYiZW1eyc6CmJiOX+XFVQl5NSYFZQkxxa5AXVX+7+7LMzncjcDJ7/6MXm9GcskDyl7nXllHc5Pf2cTnlXsMeTitP0omAPenIs4kuHPei1dcr7vdPq+RmHO15ccZpepVMeP/PBr5zyXsybPT0YAy526FLZRDbMyHUmyd/w8bRXEs5Us7nHQk4s1YmxsHPmbOG87Bm8pDDEzUsF9/j3+29wDHg4QYkcLsRt200m043Nzdh1KUYaejZh9qIkniKTn1CR5SxAPcsMdXfVsLq2+v4H727d3DrcORytXYuWMoFhZqqh35+X/Fads9KnmIw8ijLnqiUzc7bpdRFiFw4KIITg2XuYKPfbxWjmtL65EQYhN3WGUFkqlT+c3ApYlF8ERGd+dG51+ZR79OPWUUX8kWVd5QQWAbuKGhwOMrbooarI4Mmbppkejh89fPTw/oPp4dHB/v5kMoHlDEpCiqnr6qpqo5GESJwYHZOTEYe98dF4MhmMqnc/eO933v38k0++d+ftO9e3NqpKY4osHMSZwMgeMQyunABSA0DCPrNmNtnfmR7sxNmUraNmnmZjzLvYWNe5G0ik9K+KuCPGCFFXsegQpJQAdG1bSWDiRJZSCrWqCpw16OI0JccCX2Dm5C65PVCYICjdfMgLsCxAzSyHC8ILcpH1KPdrHuYMyjOJEhFSciDG6G5EcGOAurZlUO6APFkezrs+TirsBZYCKCXL6HwOpMzBJ3kDIcUIdu6d8paHCgByIcBTyusCIjK3Jb0Os3TZ2vJrB3vQGx+LeLFnxhXs8YL09EuFPegqFvG8ry/f3frzP/39P/rXvXp+Oc4el9TT3zXYg74Vp7yXCnu8kLk3LPJQLhBV2fflFLs5Z9K+463Y0y2ncB/38SwO3xt35LLlCb55ScY5k/QZK6fU7bG5c9+GuFRNJTjaWdPM54QNS+ZmWpeX52roc1yE0iO3/B4k8Nr6yp07t6cHk+yZgHJ28ioi/xqKpTWBWfz4korDPMGyXQbEzIlYSWNnKsVYg4OqsyOZWYyJVdfX10Jg5lyuzhI5B12c73TtfKyhX+AXCKLK7uzgzNtaHNS1sIqpic9ms+3t7UcPH+3v7O3t7h7s7c8mk24+J1jQkE0iVHU8napqF2OCQUVDqIeD6fTo4aNH4/H4zp23vvz5lz/9xZd3P3pvfX09dh0Te4rMtDKsRdgtMTMZGEqsrTmJAtkdIqXZdLK/3Rwd2nzK1njXeTePMXXzxlr3qObmxCTqRHBCqdcakTng5Mktbw50FgGqQ0AiZ1dSJoHlSTuXZhHdirEGi6ioAsJFyZu5lex0dw8hlKJwP/59uTMPBe5nhrtlYKqg/1SqyQCSgZysd9xjEDxne5ZgGpQMIF9yZyfS3L5YxLqxwvP6IzPruRTOS32ERY4fs/MLo8M+XtQJTgt6A88th69gj+fX0+e7Kr25sYj8tO3yF6ennw/2oNfHKY8vcRXelFjEL9/b+os/W1LP9EpjEX/7YA/6VuDplwp7vBB4OpyeBpnOd1spypdPnxs+1XC2KDYvZDGfEqFwgMCl8a/Qz/lpvaAl+v6qXFjkkwYdJVEFhBy/AmGCSF9BnM+bZj4PVb2yuhbMSDUjEHLh8vPJvI8Tn7kcShjE7jZcHdy8vfX//b//cW04gjsTghZ0O9cCF8fvc7yFssJiNSe4OyOZKauURBhLZlwxwdH7k2TFlByhGqysrYqywwniDgI5FY9tnMyvudiO2Ina/+POyXJzYf6XIMHMPZmIMDhIQDKbdePp9Gh/Oh5PHj58uLu7e3Bw0MxnXdN2TQvzKrAZx9gBLhrM0nBtZTabJ7fBymj/6GDezGOKg9HwD/67/+b61vUvfviDd995RwcsNZl19SAMBwO4Ezy7u4QQYMYU3DJgrLmgyqnrDvbj0f58Z5ctaoxu7imlziwhJUqdt22X+z0tk7/CIYS86eHJHUgwgy38uQFEN7C4w6KzqzpKwI8T8qVgIkCYJUnSRMIgUN8PuBgYKaVF7Ehe+rhnwzowS5bEmaDPDY3MwiyU1ylmDgNgDjjME3npSMxIffbGWYS7L/lwZyw0+3ATkZtZXuEZQTKPVRoGwVxwlGPIx07E32SIa/meLWMbF51Er2CPsxuOV7GIFypOv1x4+vmK03RBYvkVwNMX5U5ejJ5+hbDHOer52dZ2z36ir2CPZy9O028B7BGeKtKJTiXJHRvQAc795JN9oFFch3FMbUBKdEoJGaTjGG4q9gMnTCF6vZnLtLIMQJdwFl7S1nDO1V0iFXiy5DHGlFKMXey6MLCSb0dPYqHP5omcWBUci/b+H5k0aNs1o5Xq7gfvi1DXtZVINjtmFnPPHzLv1y+rUhAIwc2IRFSE2QlN04hoVVWZmm2aqEKqCqEQgsGTWTIbrQxHo5EokxJyyyZ40Sh54rMsX7enffDFGV5s3J86J2fPTIpJiBVC0aQ6RGkAACAASURBVGPXHU1nh7v7R4eHB7v7+/uH0+nsaDyezefmsRINQStlZ266mZDUg4G5O4E5NF2bVHaPDg/vfS2Kux/d/fTTT37vZz+9c+ftldGQYGQYrlRUQSWkmG3cjJlHw6HDzdyJlAXCIMBhFuHJmqP5/qNufz8dTZUMHs06JChXnt2NCcnaposcAkkoJm4MgYiImTnBYIYEQESJJa/3kicxZRJlBlGQkKPm23nnmvdGPLCqEGXfZRirwOHmIYQS8L7sMEi5PdEBGDxbOGfvj97swvkYWSqp7+7mhT8uK5ul2ZjBuYfzhP83gzOhnvtcc5whqNSj8227KE1LZo961tndBaUBIP9yvpfzeHbH8xRI6I2EPejVxyJewR7nK5Er2ONC+uc7Ant8+d71v/iz3/+jf/1XvXp+XWJcLqmnr2CPy95IrwPsES5wXBCRpXxoXxJXhMWTlxf4rBNkoYp5kY4H6nsKc/I3MQkJCEvTk/QaYRHeoZo3s4X4BKrRx7iUNsbSUZizoLmZz1OKII+xGxERKKUUKn2yjlxWimcqsicYlexDzEwhBLe0uja8/dato53xcHWN3NxBZAnWnyJShYiwCKsU9xIiAzg3Y2UPYVV3mJlAqlC5sQiJUHYu67rOzOAYjYYrKysgsGiZCBZFeumnel56EC/doeDz48xxZmueSnYj59zH4xImMTzbQ5CSdk07GY+nR+PxeLz3aHv34fZkPGnm8y625tkRuVFhJkJyghF8UA/nbZPaOZgTfDqb7Y+PkmPr9q3f/dmPfvzjH3744QdVHVbXRkQIwm48GFbEMIOlxMSV1lVgAAYkMxWFwDoXCXCKFoFk3fxo99Hk0QOet9RF81hVLBxcNZm76GhYMbEREDSaRxgx2tiCqxCUrCwkLLunMJHl5ZMwcWABOTlI2J3cTdzhJMy5Sg2nxOZwBbl7Z5FFsshOKRFRXgAc93QSaWGIzeAFeiai4nkHy12EZNmu0SxlH0jz1NsrkrBk10LPzYxExA4SZiYjgpDD4UzEqv2QECewOyhnFkKIyGlhUV3spHuFvlhfmbuE/m7iPnV+8cefo9D0JuvpK9jjGfT0S4U9rmIRn10GvjGwx5fvb/3Fn/1iST3TaxLj8qL19BXs8Ywf7FuCPS7qwmFk3AcCKgmBcq/Tonctm8Rm86+FwVzfI1hc8JgWIEY2sxMWRnYy4IX8U2ZWlCc2CUHgJEQkvfTOgp1IS2xDjrEGmCSINrNJ28y6btg0zarlsAuhiGzYcUo7Lldb6fzuur4QW8JBCA4mcXOBMtFwdfW9j9//P7/6v0bDFXZWFncTAliEA0HgDBZmdiNQEhFCEgITi0OYBSJSG4xzWRMpF96JHJRym1fqANDKynC0uuJFy3pQcXNXMXjfb8lCkmUuPLO0cFbkOEgq2wd8bJINJlJVy5v6SEzUpQRyIpFKmllTqSipMLfzxo0ODo4mk+nhwcH+7u72g4fz6cxi187nTGxmyRPQErlALM3dQcTKFZGoVJ1RsrB9sBuRVq+N3v/k7j//4vM77769eX1j69q1oSoyYF/yy6kKgUAgVq44l9uFUknyYKGQc8zN3VKXkrN4106Pdh7O7+/43lRjK+IW0JFoUE8FGELgerhOYRQYnVvbNN60ZE0379LAJZB7ZGLPQxcMwOEsEFGDC0SJLZoqJ4tcbOY4sMeUABjDE6oQcuwIYBSCMWBRRMgol3fzjRBInQH3aBGcE4iYRDwi/5qlVKrFS9bdRMQQYY4pBlFY7jhERplF1YgzruHF2zCrYSdiZiVeWjuZlcAjVWfP7joloshdWYTZ3A1G4OQOYpS8FyE3eM6NyQ2kFzBcf/aixCuDPd6oWMQr2ONiSuRlOuXxCwJTnihir2CPPqn7/a2/+LNf/OG/+qsTSd3fcowLvWjLwXO2WF4H2IPemFjEVwp7XFRAZ46z8KCCEknNghKEt2yRRida+7jvODymBU7Y0kn/v1hiphfF5py8AvbFyl+yF/Rj1nxOSNEnk+na5mb2IFMNxHp+9fVZv/j4WmQB0cauqsKdd+7Ug7qJ3fpgLdsdOBOzLsQ34KWEz55TlHP1PTuVCCkzVJVECM7ooVYYixMJU4ixJafhaDgYDLjnxbMNHjETC1kuMTO4pAQSE2C5SMi5Qr9oWWP44nwTx5RycTQHuCgzkZqDXEb1iMzm09lsOptN5tsPdx5t725vP2pmk9lk7DGp6LAeCNzczY0AS3CirmuYOdQ1QJ1zSn7vq99QkHnTfPb5Jz//Jz//4e/+YG19VFXadfPRyrCSIGCHswhJGQPZKM6z+CfP3h0iTMxmxm5E5CmtVAMNSobt/QcPv/r1ZHdbx1OfzahrwihwHYjyGoaKXQkTaRDRWoXJWRXVQKuw++iRiNeiWXfm+qwwO+BgdiYiJEglLFq8ls2LkUqoycFcglMAdDGGEHKHZbLkvbscEfXMAxOxsfXxlW5mLGxmsBw8TgJeuMVlqr4X31TaR0kABntZVHqP5eTGP8r2hgT23N7KAMMFkk05llt4yysyxdzPQgnZyibDWiUuiXPeD3mGrjkfp29ffIaH2GsGe9CbFIv46mEP+q7EIr4ZxWl6Ojz9WwR7fPn+1v/4Z7/4w3/1V6e55xfq7HGpTaSXeiLP2WL5VmAPemNiEV8p7BGAC9VIVGQhoPMTV1UXBdvFMzjXyU7aDHMPcPQIx+JFhevoqeYSa0dMIiBm8h7KFF3I6Sd9NM/FXpF21lgbrY2xaevhkMjPMtD8HCeyfDrluq4SsLl5bf3a2uyw0ZVihi3CKO/eWSh3MIoIsSxYauayJkEu3zN7ttIQUtHixuBZTLMbaQhr6+tVVWVmw92l1PVzvrkWN7QMXx8/Y6EAOyGXU0uZkMHklMv2DKIs6+Fkhmy71s26tp0eHuy38/nu9s7R/uHh4eH4aNy00WKH2HpKBCSk1pK7F9UrIjqEe1VXXep2j6ZdlzpLBvr4h5/d/eCdjz7+8P27762urYxGQ1Eo07XVDZgziYOVAzMb+v5LEBEpEwl5bpskcmJ3KJGIBtZgYrPOOzo62P37v//P+/sPg6e67YSSs0kGg9zJjBOnmMEHhogDTjCiMBxyZSGE3f3dBBOT7M+dk4KM3BzmYIEKS/CUkpstbicVEZHkxm59k5+DKLPUXOKG2NxEOL9usTOTlwlZW6ty8sTg5CCwEylBQdm+Y8HYLPw6iBTI4SaWeWRamGNQr8mP91ryYo1BJwwdsxfKwh5kwfv0xhueYzLRO3e490VtB+UI9PwZinHe8wmqK9jjJWw40psci3gFezxRe7162OMyMvD5YY/Hqudn015XsMcL09NXsMeiAo1z3E/PXBQ+Waw6VsxnUusW8YGLMm3ZOO6jDI8F9FI7ITEWyd6c86kJ2nMdUoxxn2ZWLZJAwjybzrr53EdrqWtgq0mERQKFJT8vnFXST7ChWP7HJVzYQW6ert+4fuv2rb/f+4fkVknIqwBRcs91wWKsm0OSKTBL6bmkQr94riY6oMJwJIvFYgLwlJ3KCCT1YKAhiIi5SUaksXjKCGX7ZHipP7IXlzUiEsiiwM/kGeAteegEdyZOKaY2xRjdbDKZ7G7v7+/u3fvmm9R1zWw2n8/beRuqKsaoLOJu2RLY3ZhIS8CkqHaG6BhPJofTcXLfvLn5/p23f/5PfvG97318bWPYxdnW1lbqWrjDrRpUMBtWFXFoYzZ+IGU9nr4yPpF756hQ9nnvg5N3Xbuzs9MezvYf7v7j3//qwcN/XF0Lt7Y23JNbp4GNwebMwkZA5prJHUaWmKACLiYmRu7EyU1dyKGa+XzOZxsgGDOBwSklWvZUYTJzgwXBsYxkymwxmQMsrO7Fro55sdQsl6M4tAQl5gQQE4sUF/WT3ueL0evuDu5tbFDmGObjLSyUIdY/ApxK8A1wyl5jyax9yf55sYlx/AwpFh0ZFOIlqeN9M0Omhp54r+Jyc/q3AHtcWE9fwR6X09NXsMdzLcFekJ5+nWMROavnG09Qz5ddg1/BHs803l6cnv5uwR7hyVfyxEXpa8Wy7IaxpD5PZaYsSdXlXjYqFbmSUXiiTSl/L2CQC/UNh0wljY2Wk9yIeoc570c3C3UpjerKUmqmbVxpYjt3T4QgrPDiz/VMudZnv+SYoBAECRxCiDdvb/3df/m7LrZaSaZSlIoXWB8LZyxEzkSUeQlh4V6BiVBKXs4PL6qD+dQpPDGHKmB1dTWEkBsHs0+C56C7ElzrICvgQ3H0zfQBgVxYGdn/jtwTueT0cDejZDHZfNpMxuOdR7vj8fhwf393Z3cynqQYyR0OZlLh2LV9Nl0O5GPSkLyYozVtezSdzOcdgJXVlR988Tuf/+Dzjz/9+Nq19dHaqKoq4riyeq3r5lUIVahhTm4i2iUjIWjRcI6C/MKdjy+8KIszwTx2sZu1072j3YeP/vGrrx785t50d/dg99HaanXz2i1r54lMmKpqULYBDGaRElmMKVHusINI9mJLcIudd62oIgKaESF2TwCis5m7u3AAqLwjJ9WSZm8W84YMB8ni3Dz3AIC1dgKyp4d7L6BZZJF14kSOLNNTAmOB9pCDRDJygt7zzo/LzOSZrBcGrCzI2EEAhIonHhVLux527u9dWejrEvTTa+j+vvD+G2CxfwRLOU8xb50QkcMAZRCEFoL9wgUSet1hjwsL8jcZ9qDntsm+vJ5+A2APelGxiFewx+XGVKk9/0//y/6se61iXH6LYQ96Liu8Nwf2uMg1DRe8OzULmsXEdWyJcQJ8ppOBdvlhXArnfZQKZelJ7ovHbWGLF2kjnmUEL5bu0mt08tJM2JfElnWww0KlZkagyXiyvr6aYpNSV9UhD/iMRpx97dli81ln6MUPFosEhztIgtSD6p1372zd2JwfNXUYVFo5zIkdpqqZWWUnZuYSA16WAAaXUklmVRb0THOPoLpDJJhFEWX3jY0N7gv8ubScNXQWTyKkWqJbmMDCZgTiyMQkDmKHgCoJBuvatmna2Ww6nUx3d3am09nh3uHR3v5s2uTMRbPIFgMVFU4gt+ieRFSCgGpyUFBimjfN/uF+07Wr66tbb9/+4ovvv/X27bt37/7/7L1Zkx1XdqW5h+N+pwjEABAgCDCZTKVy6MFkKWuTqaytHtr6taseVb+r9KD6L60fUd3V1t2StZQTkySGQEw37uB+zt6rH/bxGzdAEAxMTACKMBotgAjc0d3vOut8e62D/T1VFiW4i4C5JxEQ2nYc024i6hWvofpmq5Ahthu8WCTHKav3XopZLsv16uT07OjRk2dfPzp59PT46dHR6fH82cn6/LxhO/zF5w0TW87wJjUFrqrFXJ0tO/VecoGxR48PFMUJxELM4uDUtHm18Jy1SRFEYRxJFebuYGdt2RgAq9jQHxgNfAp3CBNbcA6EplEigjNY3WqYxpZ0HoCoWroOGEBQkWCeyUEgAwBEeNymcmXIchEDRAC32qfu7CQgLw4BuVvEWg8Hs4DEh2qVetRc3ZDZbK2wYOiIqT054hS50e4liW4CeMwpcjt8KCP/YYPk3erpG9jj9fX0hwt73MDTL9VeHwbs8dxN/PXnh//57/62qmf6c9W40MeSlHcDe7yRnn6h45queaO1A+I58gF46eXtGi4vP/8ND8WIFeTcXGEkBhm57kTz5VG6GSi0mJlisVJWq/V63a27Ve47aVuWlKI+m994InMoTCZwSqmYaUp37ty+//D+v/zfv2VlTYmM4EW18qXMiKoKIIKxfRi7jJIOCJFE2rBwtOJttvsB1EjppCmljeM+ROCFR09mhZkIFrYiHMQsYICSpqiwE+a8Xi9Wi9V8cX56enx8fHZ2ulhcLOcXfd+XPnv29WoFYNyOtNFWubfSdyszS6M2Ulay92RUMpnw6dnJfHHe5f7gk8P/9X/59599fv/Ln365fzgtJaeUEoPhjSZtBHAVKaSRvVKrcFidmQheEVyrJXgOEaHiQYbkvizOFsj26NtHZyfHJycny8Xi8R/+dHp0fH58cnox71bLsu5u709Ho9ZKIbiosiGJmMGdiB3Frcue3RA1kE7uIGYnEiEhTY2owuAAiTmLw0EeE5/Rk+LuLBVc2XDMbpFeZ+SQpO4o5qqJSMBiKOQAcXGv83xkQrFuGg74sMTJaxKcg0nEIco2VAZur+guMeiaNFgd6GDdI17Fow/FSeqGjxIhhkyD4nB3M2yGFuqqDAJ3kKM65VrDNYiLb8glqqravRJEscvBr7I1eI3t8hvY44VC6F3CHm9Z/L++OU2vsZ99pQ/sBvZ4qXb+AGCP33x++J//7m//40Y9/9lqXOhN4ekb2OP19PR7BHvQ8/D08J6m172U0BbteeV6xd+hoq+EEtenMqQSDznQTAHpMhHYAK3ynzdHI+qCkyWyBF6gzsPeC/3Ul7JYL/dx2HXL8WxXwPQ9WPMrfW2PcwEEi2eK2Wxy9+7dr/71qz73nJIqb6oYQ7THXrk7bUeUhNZh2Q7/ujTvg7I1R0qJubRN245HmhJQWC670GPHPaVEwdcyKbgYFCyezN167/u8uJgv5xcnT4/m5+erxeLi7Gy1WpsV88JEbu5mXd85eRLtc8dGYGLlph2JGyCiWkomSccX8/Wyy+4Ht/e/+MUXX/78y1/88i8Pbx9MxmMSAHk8akRFWBiQIFe46rgNost1iNI3JHxiJQKclFiciVK/7k5OTk6Oz55+e7SeL86Pj7vVarlYnJ+dPvn20eL8LK9ytkxAaqRpG2cqpVi2lIhTKm5M7AQ381yQ3bMVIq8ikpjVSJwYypSERWozkIOKuxci8kgYicE+BsEQEYXDOxgJgMJqDhQy92zOQo7B6+WaXhH/p9rxV7cyDIR6CyAmN9skOnspYHa4G6KOnonN/DJhHQQYYoiQ2AgOQV1R1ny6OE9jYjdQizhNYgUYld0a4dDmHIBPpJizW+Qgxlqsdox74ChUazSZmS+zq6+e5G/LIKEb2OP7Xam3CnvQW4Onb2CP99KcpjepRfwRYY/ffH7491fV86sfUzewx/WvvXQDe7zaOzK8pwnXbqO63Oe99n1XG1WuXsOGZA5F/YYZvNkjw9UHwUOotLBIhOHJ91WiKLkzYCSScrGz+fxO7tfL1c5OTjzyQZK+uYyud6fqjig0nkwnn312/7+NGqWkqiCrPyCwsErk6NVIsoh5xtB6DLgwmC7x7mBkBqFDTZtUOTVN27aqYkNdI9PlqsCKMxwAgw1Ohbu+5JzPTuaLs/P5fH56erK6uDg/O4syv65bkYMTt6M2sON2NFLV5XJhXrpuzSJN06bUECOX0uf1crWStvnmyaPJZPTg4YO/+s1f/fK/++XBnYPxuO1tDdhozObWpjERdV1PIk3bOoo5iyQicvgVVNYtSq4Z7I7EKX7F+vzs+Hi96p4dHz09Ojo/n8/PLlbn52W+PD89vbg4n8/PLfel7xkYaerRS5NSm0oppShZIVd191rHx57Ns1lvblYIDgYZnFgbc7aWwIlZXAXEBc5GDJiBCCmpOwgyBLVdyZsIdCEmQbVC0lSKiTqLWzFl2Ti+RCxCxB4BHTWQDhzzhawb5hiR4s3AUBtEw/hevUdhoagthIWsdWZAYsgyUr7dSdnhEIrlKlvo4WEIwa+OKzBIfLOYA1Pk9w1XjE2yHW+Vj1aMu5aP1usMv+7nzHcNErqBPV7BabyBPd4bPX1Ti/j6jMIL1fOra68b2OO19fQN7HHdJ5a+65G8WE97/QFvsug2v3n1cuQDYbk91L+lhb+zPhkGCAEwQYhZ2LfVOrjWNDg5wS/LVCCbYcZ61xBhryKc+75frVY7ewdd149Gl12DbzJBuBEcNUhOU92/F9/Z3b3/2Wd/+N2f2tGYwKIaCWpwODvT8LpJrUCvsYAcEYHsgLPVjDmglMJRlUEUJGtqUkpKjNSkYlmY3RCVFiIiLA7Pfdetun7dLebLoyfP1ut+cX5x/vRZt171OZeSDUWEHRbsrwgbefFCwsv1yq0YvM+5HY8BNqe8zovF8uT0FCAdtXcPDv7mf/53D3/y4O7dg1t7e5zQjlvzPE7apJbZAEexth1DGazFABJi6d0ii3lo2/AoGYnKFCcIxLL3XbdaLL/505+Oj45Wq/X84hyElHTS6tOzs6d/+npxdtaoxFGrjRp7KS5CTduwULda5Ua5ZEGCNGYeFrgVg9ftDmEmIccluuBwEISJhAuAjKjuNicRMpA7bab4VBxwRm1CAbEZBujImcUh5pSLiSRhNi9CjFprU2c+YyiQ3eu+RIAdGYCHSR/HiChb9lha+bB5EWuwJDWpBAhUHgi9604soDpDGhQz4DFNWIdOhTYOdCS9RDmishIIboCJMgI4MgJqBTgRuRukmu4MVhYiVHb/u1tNb7Tn+Jp6+lWu6dcSsH8ePX0De7yenv63BHtc9bI+EtjjN5/f/vu/+9v/+A9b6vntJnu8up5+Fe31XiflvRHs8UHq6deCPV7llUo/cLfDZdL50qnSrd1DFgldsvmAH3R2XKfAJPU0j41gqi0houx+CSFE8m4gqUwUCR2M+HCuMAechGUIBhhktBCL1O5o5+i1gLswWbbVcrVcrdppN7Zu1LREapGHHNN6wzPzqwv7l8jrK6OHpOZCJMLiiv1P9h/+7Cf/+q9/8GzjpoXk6LmImuV4sNrA3ZVSSsmKuRMIZJGCTQWsGqytuJNWtx0AqTbNqAVlsxXlzJLcU6IJg9bzs65bzpeL+fny5Ojs/HS+XnXL+cV6dQE4vCRlwLNnFzePnhNC7QVhzgXF4BCw8NhhbTNbLJani/Pj85PJdLx/sPebf/8/ffmzn35y7/bu3q29vV0iA0wErCwcvYkp8tgaVqhkM1bh6kaCpTK+Zu5uTTNyCESYpPQGYHGxPD46PTk6fXb0dLVcdstF24iq7O1OWWgybRk7ZX3+9JuvsuXxaKfvuoF08ZTUnYwLKysp1iYkSNQxzErDQz42AngWUIjZEKNkxAQo3MzJiUhj0cPEEDV2MwJpMRNmMjcSIkJxTSIMtzrDaUauTqQiYvGOukWPYBz9fe6SqjCrRqULRNjMItNlI3SZJFYUdb+CCkenCgggcwsmHmSQoaKbOGK42aHuRG5EwuQg8426NSDKupnBTC7CDokyHgBJG4eRWJjlQsISA5FOFHq8VhtGiUpc9o2NGcwCw5t9Tr/SNf0tmdP0HtcivmPY443k3A3s8UbmNL0t2OPqe/oBwx6bX6nq+b/845b3/LaTPV6wGnzDYOG3Z06/aVIev/yHb2RO03tUi8ived9vH55Oryr0Xygot7PhUPuShzToqp4v47fiThwYGlYo+AUKf+zq2XsZV4c6thjWXw2vAG3qXeLGJfrVHMxgwuJidWvdla63YgTHZSKfDPcgm5bEFzrNL4zjGJ4xOTu7MyOC0T69fzc10vWrcZNGk9FqtQJIREOzhBBhSSLESiqiELMAbL1GIjDBh9JljdxjlFJUlRxCMtJWm7Ra5bIqXV5++9XXi/NnJ8dPF4vF2dl8uVj3fW6aVpXBlksv5JaNmUMeJhEz6rrOzcZNy1HsCM19aUbtet1f9KtvHz12wq3Dvb/5H//mv/8ffr23t3vv/u2mSaX0KQlzSSkRaUi9uHDLEMdCTEYewEAcBsxiZlaKKjeiAvEChXhxN5yfXTx79uzoydNH3zzqVmsib5MeHuw2rYbQdBQWWCmff/nF7/71D33Xg0Tbpl8XEEiErC6iKtDiRELFTNyd4AzVREP0mlcigr3uDIQvy4CBnChsaoBJiMPZZWEQFXIl8ih0CXPW3C7RI3F3YkopsAdXIhJwCFAHgJxLtJZQND7CIxqcmUSYWQOSJopWe6EKiJuIhuCGb8YP4v6dnMwJXNMK3Z1rwEvMAhBABaQOVQl6P0IziJ1IWMN7diYGGxHB2IfTtK4N6unrAgkXv/aIMxFHwA6Z0tak46sZJPRhwB7049civlPYgz74WsQb2ONlRuaHBXvEr/z157f//u/+9j/8l3+80tT9Y9Qi3sAer66n/6y1iO8U9nglXyW94Spiu46BtjjpkAIiEj1qm8LCyyE8kIQ22dLiVQTXHNrhmOFN+3gY0ahaYHN3zth8S0Tg4DwA6pZdXuXVxeLWzpqmIxHGi7eZX6CbN0/qu/J68yPl6J8GEXZ2Jmfj5uDw1tM/Pd7f3XWy1KZ4qqp1xz+08qbKMYhugZi5mVVhU12+MP1YNSWnHh0Dq/ny6bdP+7J8+uTk/GS5XvVPHz9xW+V+SUbmzoQ2MTivuk6EWal4QSnD05LIYZiNpl4AczaF8OJi3pecLy6yF2rkl3/1i8M7h7/+9a8+/fQeKzVJJ7NWmM24VkIyc4Q2V90MBtW0u9jRr6sero19gLIIC5zEue/7k7OL8/Pz42fHTx8fXVxcuFmTZGenmc1mZMYMVQClWEmNOFEatUx6+97d+fl8fjZXsCQF2K1IxHEzRdu1mXmxRmsRn7knqdRvoRCaICZHcYczihHYpVGHO0rx4nACm8PJIBz0UIEbQZkSaRWLEWUeFLtbfNh64ORmMI9ROwJE2EExRUgsTG7uzBSJdUTkTiK14hswEamLva1F5aZUJY6fOnsKmGPo9ISZwUmIraIg28vLoWWFCSAJ1JnF3IVZRbdWv4gh3dpIHmdg8CcbcQRwbW9BLWf53gndaxsk9D7DHh8NPP1DsAd9KLWIbwx70PtVi8jXOHrfkp5+M9iD3klS3kY9f5d7foVACvoxahHfkg78OGAP+ljg6deEPdLg9F7nRl8gnWlLGVfFvIUaB8Pw/O9znWl67m6fj6TdvojJxq2uzWgxknUpcJlBYCagMClHI7SV3JVuvc7rznOGOycdEgywvRf8XYn83cLCF7rvcCM4A8y07pa39mYPHt5//PUjh+fex6M2VAgLqyZmyTmXrpCTJgDQpKLsRqSbokBhg4gwsZArc1+MkLNK3gAAIABJREFUgNl0fHZx9s//9M+//5326+VivurXXrKTuGOdlBOpAIZCQl5yhE3DoCmJ1/wHgEQSgxgCL16o67rFerXqlr319x8++Nkvf/blr37GjX762b1GdHUxv3VrR4TX3dKJgpdtmoaIxXXz+sOtGo8Syi7O9VozLiwgL2aL84vlcr1erk5PTo+Onq0Wy+VyKcST8Zi53dkZM2URg0Q2ibFAmYiolMJJLZfPv/jJfH6xXK2968PrFBFxEUISZVImcYISEaGUPEkjH76Y2NzMo41vQIedDJFjQU4wmEXxIcThRsaRYMdk5MJKcCGp6SEgGJKq1FpGT2CiUlV8KUgptDWGCEi3MI6RlCO1cOg0IbPLePKqXGvrCYY6zs0BKfUUICYSJ0MNpQnn3zFs7/AmpV3EAQm/WIQFcYIMKyCKlWyQJYQ6s7hZ6MZp59WXjx0SEEGchodPzteJuHmVsaMb2OP6N/B2/d6bWsTXEzBvJ33uR4Cn38ycpmumqr2Cnq7q+R/+8WTVv8p5+hbW369ai/hukvJuYI9XeuDvEeyRXu8d3Hy+itRkrEu/VmrswOY3aatdhZkhXDuohxnDDSlR1YOIbHnFxFH/UB+UxL8dNrTj32otRkYtCGciElW1Yt1yXaZ9t1qV3GuTwjElt0gdCKsU7D+4SHju74PgANXOxKAySsHB7YPUpK7PqU0h3YK+0CTMAm44MXFRVje3MJtFE8GVmFmZiT0MRBVVVQW7Z2Ko8u//8PvJKImDoQJNmqBczApceAQJSesijAIqMAOZC9SslrVAtO9z362Xi0XpiyTdPdj95Re/fPD5Z3uH+4efHDTjhpIUzwV5PGvAlt3btq1qmBiFABQB86ZBOvLQwol0gURYNxO5IZec+35+fv7o20er+cXZ2dl8fl5KGbej3dl4MhqHABUq7nnd5Ta1Af4E4+OlpNT06yyk+/v7n3/++fGTp2frddsk6zM5mJkMKObZzOBRitfn/Z0dAFaKRdQxCQm7e/Hake1mDhQDEZdcWNhNIteZ4NEm76V4PQxA5CAppYiEoQsiFHdYCHRxB6yWBppZ9E261eYVN9RPXUU26LAa3JQFbj6W4R5HgLIqiRUQCgYgKhaKDgYEgLnRkOHidTgVHnWKxFWKmykLmEUZIsQErpp+s24bhmujUb42hmIIewGRc4DU1W3m6FR3YoaB3Tfp1NfXXjewx3tlTtOfvRbxncIe9MHD0x8n7PHXn9/++//0t//hH17gPf95axG/Z4H0cSTl3cAer3Tf3/t76XqZH/ScGqaKt9Zd4e0JQrPafzZk0A6ZZaGeicjBHFOJ/Fwd4GWnA8Xet1BYmO4caXdD0fCGsb7SHB6zTfXKZrHFfPzsGYDxeLJzeDAaVVXGNZXZKxv7IqH83WLFzZcMmix8Pqub6y4id+/d++zhT55+/XS/bXNXUlIGqURvtqiKEbMkgFzJHUlTEOHkrqIizA3cTBzKTKQilFoGfLozdiKJQD8IE5l3RIB4IYh6dIioquWi1LpBnBkNQF23JqHz5WlXOjDNdiYPfvHFZ599+tmDe4e390aTkaakQ7UHMdrUUA1eYJVUXx2POTQlifCJGkjMEh63OdCmpN7APOe8Wq6ePnlyfHx8fnJ6fj7vuq5Rb5POJm3bzJrUDDfqTObmTJK0dQoQhy978gxkrqLM/uDTTy9+/hf/1/kcfWlEczEWSqpwc3Nz74xHSfs+CzGLGLwvWSWVkpm5uLt7gbuVqB8xMIyQAYE5Ebfma2EIuHZoyoDpOzucWW2AgJiFQH3fq6Y4bMUBruOZXclKTI5spo2CxdwGkxdwuOc6O7s5/rniEwZnFsDMhUAlF00NOTHDAWFhcTJ2hnlAFtGdEtg0cfS2VBI6xleZCW6UGMIMZiNE22CseCssAmISr+O9EuF5DidhT0TElksgVXWdCosIwhesNl9Ze72/sAfdJOV9+LAH/Yjw9DuFPT6mWsSXqWd6i0l57x3sQa8JT793sAf9207KS6+yP3ZF5rrXOr3tdLoBkNjQsRzDf0Pr2mXPEtdo2iscSBXoQ0NbwLQCcpDWbI8aCCci4boNmpvhHiFlICI2EXE4CYnKarU6Oz2/10flX82wjXITAMwK8uf89W1d/vK96UglUIYkMrfDO4f3P/vs6Jtn5BI0s5k3KaWkqgpn9SbA0+jXEBEvbp5hzqIiAqqF5EwayX4SyWbsTiykZOZmKgp2RP0iU+9Fk6q0fZ9LYWUxo7Yd5b7M53MnOz4/3buz/7O/ePjwpw8ePLx/+Mnt8bgVNrNOkzRt4lBNzgwKjeUxxoiIL6794NHcIqrKGhOQTKQk7pZEyalb9suL1bNnT7/55utH33zd972yjEaj/Vt74xHBc4QXOnJULXKEdMTsXvT9xDYCKPJS2ClxYqKu66aTnS+++OKr3/5+eXomwRIwsWO16pZu/WyiSXsrSSXnMppOjAA3ELNKKaUSNUMrijuZk5uDBUJm5IgmSDjM4URQViImN5CDB/SHw3enUPsxI1qbJpmJ1RwON+JGNWgRi2JDJ1AMJla6CaFZqQ4JFrJYo7mTM0X/jHH92GRmB5yc3FPdiRngaBoitmNAAOKOOPOEuKBITEwSmwNmymAWoQTUrRhnFnJi9vi1cKDrW0ERkOfMw7kS+AazgLdW19fbRH4zc5reBexBH0st4g3sca0Psw8X9qCPpRbxl3dv/f1/+nf/4R/+96vq+V0k5d3AHq+06P0oaxHfCeyRrvkSXun7vVqIjS2VKSKRzbZt1jLz99LUsRe+ZWxvOkJoO1U2BHmIYwx3d7XyUEKdV58bjiJK5sV75OKnZxdnpxe39g5SoxaxCCDmFz7X638NHDbIyftuTUwsuP3JwWRn2peSVMyRGpVGJWlqGuZEzH3u3eFeQHBYgYUZGLLNvLSNOIxZWJJAQA42ZkoQOHkMWiqYYUZCqU60QdedCTfNqF0t1xcXF2ZmVmazyWxn+qvf/OLhFw/vPbw3mY5JwMpJiYg0jVJqSinCXAnp4JmJUbNKwmmu7j6zEpGVGovWpoZAJVt/0S0Wi4vzi6NHz05PTxeLObwIYW932qRWNakwsxUrNIS0VEIAlzz8i92PENdJRdXcZrd2Hvzk8//n5KRbLKeTiVkP+Hg8ArwvZcKTAiSS1arTtiEmJ/QlM0uUggxsb53fAxjOpZgzcikGdxIDwpUVopj8i9FDeLAPtYSQNYxfEgKzDAYyESu8gGBmKqoiUYriDgNYmAB3zuQDReRDgggqvhMvN4Z3IPYoYu1C1VWOdA9HFdqbp0ZMDAnBXfM0aEiqhher/EoSYlJ2qKhyeNEktVPd69FIQ4kLob5SxBHuQZs8yuF6v4G43tLO3usbJG+kp29gjzdwGj9w2IM+lqS8D8Oc/pej+f+2pZ7fRbLHu/NU/83AHvSx1CK+E3M6XfN43VbP9D35bjWYQhU1GgwiEn5VwBI8NJnRpoeFn18mbM7RaFC5TLVjuqQ7NnDIEJcR+dASdYVExE5s5iZNYtJuXU5Ozi7my9wbsYChjWwC+Og7n/rPrRC+33x22rQJkrVtY559rPc/u7e7v/v0m+Od2dQZzWQy2Zns7e/NZjtJWwB9WXd9Xq9Xpe/N3M1Ln2EuoiDqs4syswqLG4smFjhlAaiQ1W648EyZCpFrWPQQZui6y13Xrfq1tjwdT3/65ee//vVf7uzu7B/uSaOiVKyEI15K8cJeiIVHzZiIzAwEZRbmmNALIrYmh9TOOSKiJErmVrBerVeL9fHR8eNHj8/Pz7uuW5yfE6EdpZ3ZRJRERETMStfnplEH2rat1jULwFUaMkh56ywf3pkBrs5WRNXIWOSnP//ZH3//eyJarzrm0qZEDjNad91oPJqMRtroYr0a7040pa7rhDWJOIy2MCTAYzFATA4rZqVkkBsjA0KsLBbJzML1+OOtCMNLXCj6coIMrk8HNVCRHEiixIHuc03vYAggl6XuVdU71YMSm1XrsF+zGXrdXGkcxiByg1ziLsMlMn5ZqmqGCbOSAk7Rpwi4w4yic4WEhJVZCgrxkP1cS0qHDBAyBokq1SVPvDk132NLPb8mWHEDe7yZHL6BPd66nr6BPd6tnjbDyaJ/qfZ6o2SP11+C38Aeb8nL+Ohhj/RKG47PhdZtC+uaIAaICAgiHD5W7T5GEL2X71JQCZsLVU3n5Ut1jUsHGqDI6TVmUa748uaRR2KwlwhUhsNZIQ1rk9rRaDzedUuLi/7p06MvvvxyNBkRs4iUUpxcVAIsftF17oftNCYQO0sAFtncVLVp5d6nn/z+d1/v7u2Op+1kZ3rv/r1bB7dG43GTRiJabJ1z6bp16XOfc+lz3+XS9yEr2z71ec2VAEiCgMCLOnFlr2MJEfiIsjQG77r1qlt0fZEmTWeTL3/15Zd/8ZPRpLlzd3/UcmobomKehZomiQKUyyQlA8U/JwjIRZJTMYeHvPMhZiRRxS2U4YChZKwWq/n5/Ozk9OTZybOnz1bLVc5927Q702nTJhGATIi85OJOzG0b2x3iTu7ELEQyLI1iOq728BFR7RKpCRAkooAbzMxVdTQd33/44J9Oz0ilTY1ngzkz52KrddckLcJmdn5+PtvZcYAZxSzo+WFy1UFWz1MXkLlld3M3EAqgtSsE7ixDozUTwW2L/qfYgigAwZRViIp57IWwE5MCKG5wRHSd1yZ6Ma+ksYU8j6yNgUry7RlcEJNEY3akdkRyudbHVzW8b23p0GbML8oSmd0tR2t6MNJwB1FxEFSclIQpjHJycicSxuXpF2soE0g8fBn6Mqk+IXDNwAG9uRy4gT2uJ4ffGPagj6UW8Qb2uJ4S+WBhD/oz1SLewB5vTU9/SLDHK+jpdM03p2KOQ9gWb0ziTSpzzPALkTAc7CQhFUiDQCDZRNfVHkFnY2EzEklEHInBzMTkEswzQFLjhVXFhxIVMtLURtRB9CIbXESaRlUxbkbjndlkOh1PJzu7e9PprGT/5k+Pnjx6sljOx9OUElMRrfNe7kwC5c2Vhq+o5+de26sSQX3oESFoo42XjpmbSbn3+e30XyWNmoO9wzufHN67f//g7kE7Gqk2jTZmvVkx81JKKcXMSi5935uh9OuS18vFsu8zwFbczbpu7UhmGXCs3daNO2WDA6fzk77vVXSyO33w4PP7D+9+cveT/YPZeNqKMsObRrhxYq8pxq7MDAYz9XDhSLUjDpaYjIVYpVhxIrdSs0YyJ01COj+5mM/PL84vTo6OHz1+vFpeRAt00+hkN+3qSESkCikIBA5mFVVnKk5CJJIiZyVUckQpE9XxxAHe8fpG1wpMdqoF7o2om6vor371a+vL7/7ld/36omEVVbgTee7zuutGKUlKy/WaktTYPlgcvSWKCVncPO7Y+r5Y6XNel9IVM7iSEzh7UEnMgNbWb7u8BIKYyOEpSaQEMpNIQ+ZE7CARZmFDaOkIjXEGEQng2cOBFgIpsVTgP4YIQ9rXiGhGVFnG2eHM7CxUy2u8jrLGVx2+lEjRKKUASCmB2b0mQisxD/OvBHJ2BgxOqkxCMlw4Ua+mdb0RyD5RtsJx7yJOBi4uqrjMqsTLgg/egjlNN7DHWzOn6T2pRXynsAfd1CK+UIl8ULAH/XBS3ocBe1zjmLqBPd7CR8KbmdN0fTo6XfN2q3DEZXLylgO9Vd8dIVlEHGmzEVOBwCtkuESAhpgssEQlG9csgojG42FQq04MKpFn5wrlupsxi7sZrBk3AFTTaDzZvbXXtmky3dnZ35vOdkaj8c7OLrMIJ/PmD3/4P56dnI1mo71bs0BM2SEu37nevtRyvsKuMJHWFwVkxVVSzrlt24PbB7fvHJrZ7du3D2/fvvPJncO7h5S0adpGGiCbFwKbhWuPSD1zp75bei7dOudczFD6vljf913f932/NrO+z8tFf3Y2L6Ws1+vdg507nxzevn14/8Gn+4cH7TilJMUzYKrS6khVnJ1qwp/qUElXoxSYEGkUQm7OKhTRyBBmicDhpK1Imp+dn52dPX706NG3356ennarFTNNZ5PxZNy27abZhhlefOsg4RcdUjx8L1uva503HQK/icjDmo7bAcVwG0Uw8mx35xe/+tViufrj737bpgYla6M5e3Y7v7hIquOmYeHlcqWakkJZalWeEDmc4GyWc9d1XZed2ODmTuQqZO4ABGzukQAoSUWEOSgICbYiqI2oEnR3CBubR60Mw0GJEjGYzFgCl5DLxDpxZmaNAMga5CJ10kBiUcMD/L85NwZiKSx00WFAN45Boe2toZiR3ZjQm62emojn7qBGiJkN5GYGCOQ5I9mGgB3EyUgmTMJCQ2UhCCRayRS+vvZ6Y+FKN7DH29XTHyfs8dHUIt4ke7xUe30YsAe9j7WIN7DH63sZ6Zo3vdmzri0ZwNa1KdLleNht52HIajOH9VxQHYaGQaENq7Fp9BYCUMiZw/sDuUu0NTPrJqEDxkKzyTRNRuPJeLq7O5pMDw4Om6YdtePRdNq0IxFRbZQTM+/eOjTSp0cnh3cOdnfYyJMKQGwBQjw/vnY9DX31kASIKSXt+342m96+ffvZ42N339nZGY3Hs90dTqyaVBNxgpNHdR5AoDCk4TCbeLaczWJ90JdSspmV0uecS7HVarVcrj8xU1VR2tub7d6azWYTUHbUWbGWUpMmwgwDOYg0UjyIAPIqiUKiMpA4IuQ0hdEpcCdvAHi29Wq5WKyePn188uzZ6enpxXzuZinp3q1pO2rcXZUJOXImiCAiLMrgLQaH6GpUy9bf8XfW39vwDm/PkQbhEBxDdgfTzuH+T3/+s5Pj4+X8vFGJZkgjuPvJ2fkn+wfjcUuEthmZmQHMbG6lGBM5w6lk9EaWRsySnKCl9E4A5QxzYpLMZH4lZYJJh6qY+B4VKWYGOZGAo1WkTvGxSIE5GExbuTJhBsvWsVOVrmP7msKBQX93opditNPI4aoq9VW7HMS9TKQZjsw6MBCkdpSnAIUQOSqNSgLciohcklnbMY6bHPeIATE4hiD1DXaFV/FI3txeu4E9rieHb2CPt2BO0w3s8Tb09A3scf1L0g3s8Rpimn5U2CNd81myXArhQTVfKuuhgDDq0yTSCAY+0wNiloqfDklfG3PNA9aAyKXfxioGGJBEVBXmDKbiBSZJx9PR7q3dNG539/bGuzvjyXQ0m7aj8WQ6abRVVWmScDw1VpJSyu7urcPDO998++Szz+59cucOK1iYQjg6kV43ieM705OXr7+q1ik0L5PpeP9g7+Lsom3bnVu3xpNJM27aUUsRVFJTESR27K0AiFBkgbsVy7nENFnuSmzE2/AVNupo1I7HI5AR51LWzGQuREgp5WzuKL0RqG1HAskuHIF3KERQ0qHBUZxK0AXCBBY3UlIYLxfLs9Ozk+Pjk5OT8/Pz+flp7jtmHrVNM23H43HpVrnvptNphHOblTgsauqev+AEwwuOrCsCmi+vEUMi2/CnumiiS0vaAWLc/ezTyc5et1qDPOeuHTV97kUVxqdn870yaUZN23LTtE3T5NKRsBOpKik5NdKmsbmKAmTwPucmZ3eUlEoxc3BmSM11jqaSJDrkxrA7gTmlVEopuTMyYQ1hGsV+zuSRm0EEZhGJDu2Irtv+MNyEposqbYXeWETYXZXOuGzfrK/zJnZxa5/n6oRuVc4E4ggM9JhzZLEIQjGPdvCayXc5mMB1ILhC1zSwJV6XvcTMuh2kc93L0Q3s8fbNabqBPV7bnKYb2OOFSgRXD9wb2ONHMafpBvZ4m+Y0vSPY4+VV3t8rK3mIBag792Yxih9lb7VKmCiqK5jI3XMVWMRex7Pq6F6diqtpuQxS1ZJ7FlJRt2wFwsKsqjyZzHb3b812d/YPDrVpZrd2Zju7qW21aVLbinDSKiCY3d2blHLu4DYayeHBwT//v9+uF1237g1Eo0QEJQg3CJ3zPU/1uTxJbB/FEKrBvVRKUdViLsJE+PTTT7756ptm3Kak09lYhEkjOdsFXhscw4tPPPTMCUBNK6loTM75BG6XkQiRGy0SIItHR4foKOeeZRwddE0LOMlMGASLBjmGFQOINOJK3CIaToQTyFIjSVNZF/T9ydn5+enZ0dHRk8ePz8/O+r4HkJLsTKeqrEJM7rkT5tS0XvIQZrLZZSCYbSrW8fyhJZuF13CqYaji2wzObUp5nL5zmtcaPBZzK26jUXvv3r3z4yMvrkmLFVUlA4FztpP+bDodqzbT2QSApkRJx21TKXBBaRsyJ/OcMzs3SYnJsikhMXfZuQGI63QqETMb2VBEzyzsQDY394jCIIGowijSNmoZtjPB2V1FNrwF4AxhcKwwB8t3UKJ1hHJID9z6qiFztVWInQC32J/ZBvcZVYUPPDO2YmcIcZISZRRlUWFisRqowQRS9ljsxejCpjYUw8Tt5WUj9lDeRNX8wDX9x4c96GOpRbyBPV5fT3+4sMcNPP1S7XUDe3znxt/GCvsN9PQHDHukrdvllx0ruOocReoWwDXy7PLXKl8bKQAACdU+4aFX5erjUybfCIWw4tyNPDeacu7G47ETjaeT3b39djze39+/tX842dmZTmdJm7YdpaZtREsxUSWCeGWwySDEnnNSIYeqHN7e7derJ98+eXj/fjuaujCEzNBEcMeli7cx1n/AhB4m3i6rGQPgbtvW3W8d7IwnTdevQZCUJNQTW/Vog4EZ/ht6yD0WElIzNowaJmiUycUoHUAEJ9LIgnZvAR+PZmACYlgwliewYigBMaMUEkkld0zCJAwhNCqpZFst1vOzs4vzZ4+/ffTk229Pnj1ZL5bm3rTNeDptmkZFVIgJ5nljBEvUiwyYwBBSXCHmS++Tt7XzRgUPnjIc5KEzRVjqhTlhkGSAS4XMJXr2AswWZmNmEQIefv7w6z/87uz4ODWKCCqGN5w0kWrjTkdHR+1FM5mOAde2kaSq2o5aq5N/4oTw/gFRYmJoAhFFRgmzspXsVscIvdSY5uizBNzBQoooFUyenUkYJKzKLCCCuDuTJRXmoKfBWrO4wFKDajYBdOAth75+v8FurF6POHKsI5fDIteElcyHuUenq7o5YiURDSyODT0tREIcU6TENXEyOyT4+KvHvCZxL01qQHAjgjI2gR21QPSFH+JvzyP5EWAPegV4+tU8rtfZcKQfEfZ4rZ2AjxL2eMvi//XN6dc5trb19AcMe1wtBriBPd6Vnn6VPa33Gp5+I9jjtfR0evEv4/kbvdw7viqpMcRrxd8LvnupCKUNjVo7os20EQBN5PAIogW5E5E7M5Q5NUlUd/b3J9NZO518cu/T8Ww8mU7b8XQ83k0pJVbVpJzIi5tLGHisRCBBoA5GbpbNCqOMdjWN6Juvv/7FX/781uGOOVgZQgXQATF4SeXL5tnwVoELR6McEbOQDxWHLESYzNrxdJStA5W45STiKAxsmhkHaVnbn4c/ukqMNmpVQNVV96uynomEqaU6p2ZUIVuYFZi1Teu5gLlVuCkR0XiMQsKJKa0W3cnx6fz04puvvv3666/Ojp8tLub9enlrd3ywt9vntaQUc6DE5F4cHoa5CDMz+eY9Z3r+w2AYFH3B4ewx0kZ47lwKfFeEdZO/UVtOUIvwajg0CA4RLmbtqO37/MndO7PZbHF+ztXPdgKIPYmkplGV1KizlZId1pWOWVlFl6qqKSUGmXmEXcAZYGJ15KBlhJSYJJQyExE1bRMDeGamm+VDLBqdmR0lRGddWIYdj02bI8Aini0WEMyASiyb4pmKCDbziUPXjw+X3ACsZeMuXz1e3Z2inV6YhqZ6XH0fmEmZHSBAZSgSdxDBhSM7pE41DBHVtTVGJFK93c3cmTmlKKoUGSzu7/8Qf53Pv1eHp29gj9f/YLy29nslPf3hwh701uDpG9jjDd4FvDNz+hoLYbru1vx7BXu8YDX4ZmfXewRP/4CX8UbmNL0OPJ2ueaNO4Cur2hdf4rdLsDd/JUPn8HaHIRNr0vhLUWEmZ0lMkSE9m0yI5e4nd2/t7e/u7892dsezaWqbdtRqahttgzIF4FxIkFrmEM0UhR8lIxfrC+d1XmXLxfNxf26pzC/Ojp48efjFZ2aZNFxy0KtMEG557TSAHxuaBW5wuDuaNt29f+f06flyuYRnwTjcx++swDZXf/Al2BCvrBFvtc6Ah4uIbOvO+IGqEDw6LpqkECEQFI02zgC3wtyt+m7Vzc9Ozs7Ovvnqm6dPj06PT85PznK/ZljTpN3be8JmnkfjVlTXfR/hHcys2kRiXbXbKxoQ66jLihvEiBpjeyHGG3S2PpGav7H1ygPRGSgImoeZgcCCOTTaJTsvXMxAZO4gh/rDLx6enhx3q5VEOpuoiqhI0yQRTo2mtmFBMStmubd+1WeGJmWKQkIuFvXYbuaARSGkFRDYKNqzAWFmhpc4it1dNDnczGs9Jos59Tl7aHhWFglBysJNUo8UZxCltt4xqYjGMiF6aizS08PFH6rC4/8bGe1CUudFedg5qf0rPow5DAuey4FCFsHmcspwc6NIFq/DjltnLsMdzB6k9nDSVj9buAJIHtk6l0Uw25cYfqsbjnQDe9BNLeIrOI03sMd7o6c/XNiD3hY8fQN7XO89fQ9hD3o5PJ1wvZv28MMGE3q7doy3LLHvThEBFdutn8UbDQoJoleTsrCzN5qIeTxpd2/dmuzs7u8f7uze2t3Zb8bjth1rUhZSVY5t8SoUPJdiVgwZ7NH0ZlaKd6u8WudV56vz1Wlned2vraQLn69O+8ePn/Trrh018RIrb1QKAa/nLVwiHGAIMQlr44e3D7767Z+6bg3zCPOL+bfvO5BqbkkwwWThVg6XOObAJzZtjPWPFrqFQcQQZnC9HxZJ2sKQV50bPXny5OJs/sfff3V09PTs9GR+elpK6ftu1DY7s7ZJGjUjbdMwY7VaCZR56Nyu/qgwK0XQiuPq61Cj8b6z4Khd0JsHPRw5GBIewEPMg+upAAAgAElEQVRiW3VDqfIG8QyYYewlhLWDiUkEZprU4aJcvP/k/t3dP+x3fWfFI72NlEiRkojIaNSkVkS4GbV9n/uuuJN7zrkrZqGbAbiTmdc8QRQiIiN39vCbARcCIHWJyAYXhZlHoyEIjkzgnIvFuoYNw4itKGdX7omZk0ZEIDGLsDMIdeyQBBDhKx91dYeDnC+1AerpJs8FdPBQUD9kCm6aj6rAdncWIgYLJ1Hh5DUTj7GVijJktlxuOTGBRSOPWlNSkVKsPoaQ9/z8u/9DV1q80q7edc1pequwB33YSXlvkNb04cLTPwR70IdSi/jGsAe9X0l5fI2j9y3p6RvY413p6X97sAe9fG8wXfNM+W6i7+A6Pl/x/dzDF9Eabxc0AG+6kGsnmrkn0aZpU5t2dnb29vf39g8mt/ZGk+lsujMZT4VVtdl4s+wG74g5m2WU3ta99ea5WM6ei5difW/rVV6s8nJtq/P1ORTZCvpJ1rLqV0fHz1bL9fjWyIuRu5A7b40F4mUA9NUKRgxK7/IwlKEsEKDZznT/YO/ZsyeOX7o7mbCEJMJzGcnYXIYHugGkoWq2DviNlg1a+srj4jqbKbWLhrT05qXMzxfHj49Pj0+fHh19/cevj4+O1uuVla5Rbpo03Z2oknsBTFUdvuq6Wk7uEa9h2wkM9bFBQJm2gp5xWeocAMbgg0YXSY1jC6x249xX3/VykRaeKdklsIto74PHrB1JifA0Zg+og+DWz/Z2796/d34+Xy9WTCju2aGMvvRJkxSmWMGRK+soJXBiSt6mcJu7nFddKaWoi1nSpO4KZxMTsBu5uADgiICORdqwJRPlPlH7B4aoNCxgJ47qEodHEk3ODngscniw9cOtB7mqqoqwkIOJlIUlQAzZcumDm6++Ng/5erUlfOCksYEHa7pHLTzaVHOjrmLFYXEach3jJYk6GCIiUhlS3GO1BgyRH2TmwLC4YjL4QEC9Hif748Me9LEk5b0lc5r+7El5fN2Hc5OU93p6+s+dlPf8KvAdwtMfMOxx9Vd+fNiDPpakvB8J9kjXPDR0yBxgIialywoVZoWRgyixgHyL4gBEmEWcxSWREpzZM3WSBIRGR9q24+l0NJvuHxxOZzs7093dnVvjdsSjNrWpVeb6OY1MMPe+ZLKLvL5Ydv3K+nPMF+VsXVZ53XlHBFnnbl2W3vSu7gJigCmJulvpu6ZpOuBPTx49O322f+cWmEXVuCcSlsGMH0TxC3XzlcVDZFxvdre5Kko4iFhIdnand+7fmZ9dPH12tLM/a8cNUKJAo9aIYFiBADSkHYR6YRBFHGAVxA6U2Kt3upyxCxeQCE5MYJTkhVfz9cnR02dPjk5PT7/66o+Pjh6tVhewImSjRmYTEklwEJOoOzyszFwyRbYxKsfsZCwBzJpIxKuZMMN841EOHdKR3sDCgshtCxVf9wlQ2VyX6FohdmJWFeeYUxOAY8SN4MICglMUsxMRocQ10QZ1xDK8KUpw73/+67/s3f/bf/0/G2YGFUdmVnMVWM5Com1DBaIIXUisUGYRJ0q5T9rnnNzhTrnP7lasAFqKWSIzct9YszBEEzZHjYjDAAKTkwDkwgZouMpOQonBTgauSR2RVhemN4gYxow+m8NFY4ASIpSk5qCzCKfEzMIkFOQxO7OrkaMRqbsW4VVrzS7hy4hAVHAkFjDMFug+wM7RsSJyaSDH5IAKAyaSqFDsDLASOVjIzZiVoSzCArBFJRERbdnnb6ITfgTYgz4WePoG9ngzcfTjJuW9U9iDbmoRf9icpvcc9qAfEZ7+ngXSx5GU9yPBHuk6dxqzYyRM7sM+uwzABog4cRq8LTU30eqVJmGDqyiTOzgpZbi0SVptxqPZbGe2c2s229nbv727dzAez1ptGm2appF2NCCVKEBn3drmHa0v1icXy5PlcrFcd6uympeLjlbFMoq0NhUf99l7yzrzUSuSyNyStOSyuDjvL5asu+00XawvHj1+8uDhg/GkBZxV4EOn3Eu/XsiofN+vMUvTNA8fPvij/2mxnKM2SMcLtxXAUXPNNjerNdKvymraJGeTBJtqAMwpiQprsZKaRCTosVysTk6Oz45Pnz5+9q//8ttvv/3W3do27d85+OKLBynJ/OzpybOnJXdEznKpdi5DRXg7UAGMDQK7aQqsl1K8uEB+IFg22g0+/BOuRnn8QS53ImggpyvUgSiorouG5y7ekT1BXH8UR77DJ+PZT37y8P/7p386PTq+e/vA1gtzFPFV7ifSoLiIBGAtQiLVM4/KkCSpKMjVGRBSFnfLWcyziLi7CVvx2pINEwJESSV6cAB2FJCABSTurmGkW6TKiIBAHAyGM0XXo2N4/SAi7IC7FLhGJzkQ3AiAAvc1SERZBRhPRnUSkFmYSaVhlagv8iwDKk0DLBTeuA4AfiycEK+kbw56rqEe8SbFRCczk8e2B21EOcAgYSbGkJRX3xCiquPfpkfyfsMe9LHUIv6bhD3ox4en3ynsQR9LLeKPCHvQx5KU9zrr73cKe9DHUov48ttO3zf289ztIpqM68gSS8UJ6vSUbJI6mNumMff4FwS0ogS4EAugknR062BvNB3Pdmd7Bwez3d0mjWeTW00zStqmpMJEwoY+mxW3ruR1Xq9scbx83PnZ+fr4bH2+zubFzIwaNy4FXrKAedLMGM5UiJdG1oiIqPW2ulhdnC2sX+5Ndg7v75x/u/r2yVFfyk4zyZ7dMYQ/vMBs3jahcQ2RvdHQTFqQd29NHzz4dG9vRlTciwMiiSBX/aut2LK6v17bZwAnESD8zlJz48CNJjgxlDMW8/XZyfzs6fnTo6Ovv/nT4yePu36dS3/n7p3Zzuyz+58e3rk9HrVdv3zyZOTIJ8fPvJSGxXKvKdVayUHIfs8x83zA3yChtynwegvYOgQ3qXZ170I2zR8UPTvgy8i6CoFXVICjz/ryp1xLrIZk483EqhLRer0ejdovv/zp76ysViuN/r5iDGfhphA52tS4u6iKqooyuJixMIs0KdXgFicmMgFxUmePgVAnb+AgL04k5jE4GEnQcT2OZG4C2IWN4IAKw0mGhUGc5R4eNJM7HAS4szBz2NPKSg5nIYbwQGXAs5sD2Qs5recXTuTCwo0QjVOats101GgkQQ8N2xTA1HaqIF+59jgBDAcEVRbXHBACCxTCAgeEWBhCrHg+0sNhscS6LFxhfv568voa8IVX2hvY47X19A3s8erH3Q3s8XoC5oOBPd5tLSK/6un1+vD0W1h/39QivvBdePkDSte9SAnHBu2GdXb3eLBCz88PcaDPTGamSVhYm9ROxqPpdLKzc3jn7ng63dnZaSejph0lTm2awomZpaHsXS5dX1Z96VZ9d76+mK/ni3JxvHqSad31F2sqEG1Scji5iUCYGM5JSMmoNy6TadrZHbHYetldXCzOTlaey3Q2OtyfNbf3frt89OTZs/l8MdttWDylpgbFvcxOZrpe0domZWQoPeGDw1vjcZNzRzwWEXMkfg4p326uFjCDrGqn/7+9M2+OJEmu+3P3iKwbR6PPme3Z3Zm9SIoySjTRZDJ9FH0pfS3JRJloFLXcneUcPX3hRt2ZGeGuPyKzgL4LVQU0gMm2/WOngc7Kysj0fOHxi/dSy9KUIJXpMolGhep8Ws4np8cHpz/99HL/5eHoeDocnQYU7U725Mmjp7/8xb2H95xzIpK2ppHLdh/sjSej8XQ8Hxdmkc0IqaW9wFHOMwPpPCAw9TppIXCp9gV58zmoVCIR2/lhDG+4EV+AcVMmh9HFQOv044oZsDdsE+s870pD16B5dQLOOSL6ze+/Ng3Pvv+hnM3JuFQIcV4GZhdhpcV0z5CJM87EO+8Xdm/eOVWzaEwIMOckhKAhKgAmgE2hrFFjGSMREdglnB2mVkVsqkKZxBCrUKHK5JnOw64t9aEVCeIgMBtTTC1pYpL0ZNV+fAawQDiaQgHwfJYHshA0hFIIpVQxLEzmmcUZEZgF59sS6n57PR9JnnmRah93MwILiJmjXWjNmxmpIzEomHnRb65Yo9rQ21Kyz7uTz81qwE82p9HAHlfRnEYDe1wohw3s8UkB08Aen9JeDexxd2IR3ZKjl3I7kmRO71C2ypmYCGaRCCJiBtUA4qBBRNqddpb5Vqfd7nc6g36n3+/3t/r9nVar2251xMMMwp6VylgGCkGLSXE2LcchTqbFbDg5O5mcjOejaZhGjuRciCatVsgLMDLNLIagOZF5Es95URwUWpDkXjKLMRTldDSZnY04xF63O7jX921kqr7LJyenZ6Px/dDP2q6MMRG6qcf+FqdhFwxu6TIryEQigtSyNwtqoShyl7XE+2RYVg11hTacf6BW3tkRFpkF0SySOAeQlbEsyuloenxwcnx0enRw9Pynl4eHx6HUXnuw9+D+oy/2du71u/2WbzkjgFQNjggwca7V6ew+3CtCcfjiZTEak6Baj1djRrIFRC1dF5tDK9e8i7YbZuc8Bxb5zkkCUrwQ1Wj19rL0a6EOKVxcTDNDXPhKJOuIajZzDpS8YS5uF30Ek+OGaijLEqTb24Nfff1Vmc9f/viyyEtobLeyIi+yjAKMDaZELq2jSEw91IRxEBNIiJGWIpQNRkyUOcDFqBrMCEqOoxESG07JNjGZ76kGYk4R5pFACk2ZPlyxLlQZhqcNh8oMM5hUATHihFnUDMaRYnJXT6YlURUGBitM1bz3GqOGqGTEYsIRUDDByhjVIMxghbAwcdqqC+PKRFDTnkQlM0BJmVhhZWJKkoULQKTJsTBGg6+Ce9jEqgUERXUpGbAY1UKKtWFmXuKdsb4GXEZPN7DHTdPTDexxCT3dwB5LPUxNLOIKPVU0sMfGehnuonHbR0bPAaYmIEpxHlXcIEwjey5imbBIgNizZL7X7fV6vU6n19va7m0NOt1O1umQcOba3VZPgwk7xBBCyHU6y2fjYjgNkxyz49n+uBxNZ6O8CKPRTDXm5axErhS6/f7W7j0yIHjRrCV9mOY65FbM2uJdmc/yvJySKoWdGGV4Nj89nnrxO/1+r9/xPQcuwWVnz333/f6333775eN77XZmMBZJjhOVh8Y7rPNbHejzYMWPNaET8hLM1EyjhhTAIUDFmtbUhqotRtrIYlTHBIWQR0mm4pWnJ7PT09Hh4cHJ0fGPP/x4fHw0m82JeWdv57d/+Gbv/sN2r9Nq+6wlIgaLMdkVQ2AWLUIAI+/93v2HDPYkB8+fnx0fCTOLWMqHJquipLXSrkQ1aqKWsjMqQDZVLiVyoqr1PkqkzHZTXZjfLYLPL17ScxIm2oXJQ6XhQPQhS8TFNTuPCk/qU1JcoUUNu/d2/+Pf//0/uf/73V++Q+QYtZ211ChG5BqcsWNHwZRCFCNjqIp3VPu/Uc1mQ80lz0SQsgWLZKSsgT2oFCMAMdbgOEgVZBYJaf5AzKXG1EJmpjSRqmdIKsk6kQiAAKkRDYOxWExX77xbHJhYoxrAVEQlUDAmqHOsGpz3kCqlRaMhGhhKGlEwEcyk/kOVqYYCGlO+OAAmi6ZmEeCFhg4AGTNM1ZgSSpMyD6MqoKC0j/DteaaqLleNNqsB31tpG9hjbT39uWMRrxT2uFWxiA3ssZSevr2wB67PKa+BPVZuTr9HT7sliycp0jptSghOqSVRVUTUTLxTVfa+2+1mWafT7e3t3e/0ur1+37d6rU671WmLuLRMHTVGKAzj8VEIxXg+2T95fTw9KigPrpzbZJSPx6N5MUU32+v4QYzj46Nn6mbeeUeFRsrnQeGzjojPFBPxJm0Sb87QmlGRx8nZLJY0HhWxcP2dQafbylouxLmSxnLa3fKcxVcvXwzPJlnLu44jYSJKJtNv6baL3PP5jrclJjL1kRKtIaakCpHamJfUDAkeZxaAYwwAsTAYbBQDgyXmOjobvny1/+rV/vNnL/dfvjo5OWHQ/Qe733zzq53d3fuP77f7Pd/yAWE+m0aKURVRCcxEQpw2qUVoDJFYvPh+f8CPEYp8VszLvPTM0cz5DFFVlYzqrWX1cv35V164YiCmb6VUNTerm9Mo0T6L2Pbaqc6qhJWULw3VlGmnF7r+sPMb/BOvR7owHAw2jZaSRghmlnXbf/W3/64ow9Hr1zEvZrMiCre9iBEUIS+Y2TsCzJFjhqoqtArfZqHaUNuMYcpOVKNv+RCCwDMiscVgZhBitQhCjEGcwJTUKKYZkQmnNRurbO4uPIKqMXlcVxZ4Sf5qmmqwVuo24ctwxsQaEz9DFECOzBGBVYkyx47ADCEGXNoLSARSTbbWRJpllFzn0tQXzMkABESxVDK4tAcgbVZVter7Qy3CxKCmrAKFsSZC28iUwGYQpooKUTATPjqA9uma3sAeTSzidTSncZtiEa8f9sBdiUW8Hc1pfBqebmCPmwh7uCVrOjOnrYHMQrSIdSYwTOBb7V5/0G53dnbu9QaDXq+ftdq9bs+1Mnae2RGBjYJqGcoi5JPZ9Gx0fDbcH46Hx8Ojw9FBTrl57Wy1fC8bzoazMST2u537fbdbzF5mZYeyspMJUVlqUCCSmCvgJWtJ1mWSEE0RGZHLXMfDM5GMyG/tbg22+87DRFmcODKT9sC1e/T8+fODVye7u/eyXpIviguG1h8uAPbelvP7/r6K0UiUaQgxhAiOapo8E8xiClcxUwIReSI2NVbKJ/lsPD8+Pv3xx2fPX746ODo8GZ6NT0cW9N69nd9985uvv/5lp9fxmQuIkJiHwGzdThZCYDB7X4dzJABFmRyEzcDkOu2eEz+bzcaz2dnJSZkXMMQYpQ5tXwy7mV0gWCzthsObnPebTeHK4rr6V9W+wOoNYAvLvzp45bwa1SbS6U/yWF4k9VzIjnnPKBiimWpFExEzl2UcbPX/7u//7uUPz3747vuJGxezmcbIMC612/IgpChDMwgEMQVrkzCUYEYxGlOa3nC6iMxcg+DEzJyRKWJUNihUY6WSyUACxy5lZceYJg7GIE2zC5AQOee0gsIr7MEsmdzA0t6/KkEbREYWVUkqXlwBOKMMAjYALXFkmua1LCRSjSERQVxkUzXTYCpqBkIwpWiqqqhnCcSgylecq72rxGpIoEusyHg1JVJAxVAF4JAyUboF0lV6Zy6+Qo/k+mGPK6rpDezRwB63F/bA9cciNrDHR0Xs9cMeq+jpnxvs4Za9Dc1AaWsghViyd2zsMmm1251eb+/+o3an0+v1+4NtEd/r9SGSZS3VSGResrIoijzPy/zo7OD1yevh7OzwZP/47MU8TEuK6oPr+s6gTR6Rw3Q2nY2sjZZlEVFdga2snw3QabNZJI6tNjtR8hN4Flc6L6EIWlic2mRUjCdT573LyGVue6fX6mXRKhUQopmFosx39zrPvj/68fuXDx8/7O3upm5o+poicnEl+i09fQFO+KCevnDh6lQKoxiq7q2ZgRjEyU25ahdGRkRRFPPx5OTo5KcfX56eDl+/3v/x5U/H47NAoYg5ET2+t/fV77/6w7//q3bmyjJXiaaalBobWRkdCSAhVu1YSva+qb+rIBImp6Te8+6DB4EUhKOXL73PKi2oqWOaHCAWAtwWDfVF65eIkr/wYvJQZenVHWjYe+rMeX4lodajWIjpyj2ivnDngeAXTY3fubuZSUECSWsIIQQWKUM52B70/vDbwc72H//4r8OT03w+Rygz52ZloMLamc9MDBoVzMTMyT7PFmHjxHXCIursy5RajQr2TU10i2YEc0QWLRpAmnYIMGlMPXzHAkCq8JyUCpMUvLGke4HNKN1/aT8iLawtHJOZRKoQGwabCRkzCQkTHIkmIoOJOVmLV3sTRCTGlJVY7QFWU4UaEDRWw5Nc+Op1gHpwWQEoxKiMJgwj8yIGGALMoCxkZgoTVFtGCXVuzmrLvp8P9lirQYIG9sAdgD2W1tMN7LGanm5gj7WmYBvS0zc5FvF2wh4OWCrMO4mDMkQicpl3Wdbrdwdbg3anu3vv/mCwnbVb3rVa7U7WaoeozmUGc75lIc9n0/FoNB6NzsZnz4+ff//6u3E5npcTuJll2hm0Xa/bGXTKGIU5RmMwkIdiosXo4PC4yEfZQLe22uwxK+cG63Ul8wzMycMQtRSbWxjb8Hg6HI5A2un77Xtd325JFgOmamamFOK8KBTQXMUBot99/2/f/PaXD77oOw/AWCSBnG8LNaot1vT9dhxp/fpND69aUxpXHhQhRDWOUWOAkQgnL2cCx1Kno9nJydnB4fHJwcGzH569eP56OBwVagXHnLWUWLISQudBZ/Cor64oLYLN2ETIjEQch9QKFCKhlEJCEYxk9mtRqQ4fEQgcZ+327t79cj6fDUfTyYRApiYVD13FwqA2QaP6SiTDCrPKwCGFhicv5gQPGEMrC74kQ6uupNYIx1uuJgSYxcq0jmjR7qgs02r/tdqt+OIVr5LPoQFIjXwAIHYaSxLM82nmWk+eftHbGTz78afD/f2Tw6PZ2bDD5EhCVAaDKKiJkGgVfe2YkgpVDemSpY/Wskwy2lTFi0ZTGDNbVGJ2ju28606qMJhnZoiqqQYCUrBgdUlAjiUt7aSvx7XBhbCEZLdBBCa1SKB6P6BFlSTAXYQjIYMnjmnCQ0rEJMYgCKmCyISImE2NBUTGBkBUwWxQq3wCgajQamgUALMSCQPgZLdnwskVO+1QjJWpNFKmD6d2dOJnPl1PLh/gdXthD2AZPd3AHsu/GHE1sMfSgvw2wx5YOxN9dT19C2CPDenpBvbY2D11C2APt+RBXQtGbnd7L8va3W5vd3d7a3vbtzvss06vK05azsNMQBkzq5oWZdQ81/lsfnLw6ocf/vT89bMfD5/PslIGzC1sP2h3B7vSZnPgFpuSVx9mZTsTeTCYD3oo/fTo1YtXL0bD4de/eXpfnsSyCGVJHm5bxFvUCAiCz6cxFHrw6ijMym6n3d7u9PZ6vtdikrIIoYgxxlAWmitiNNWWa7V3O1/9zY7E0Xh+EIZPWjueXEqWBlfr2wA5YxcpgmJ1URhq9f6/OhgZSmTMxlAjQiS1SkEZm7ABRAGlOZnmoy51uu0MpcbCSN3h4ejsaPT6+f7zZz99+/2fJvnwrJzMYunhVEnbDjvtM81Hk0kI81/s3d95uLezvdXhDAoTDmYMuKBCUBITTa4XxpWdxSKGmZgAU0QgJQJqy7Vcl90XTxH1u2//HOYzjYHNkRGTqFpiC1RBpLSITmEAxlwnaTOZBasN58iSP0eVgFM/A5UUpzrwO8V9q4GI03GYU1de6gpGZia0cAWBosqcxsLEztQAAZlyDZYgeU4Isxkcs2pQRb/X/sMfvtHf/Xp0Onz98tVP3/14dnLWYSpiIN8KZUGBRIhgjsSEABZ2FtXYrKK0WYMJC4GJ2ZTBMItKgFV+hVA186n5bKQMUlViLkuCMhGlTveFlyWjSrY3qlxZYFQB6JUPiUZBZOYYxWDKRFR6crAoGpiiyzJhEAmYTC3R8wJC8oQ2EKQOhNRE1zgzEgoJc6ZK9yf3EDOLJDHGIhRceVbCEwmzMwgZmRF5CiTOpU2gqLywGYh1gP0li+udhj2W017XD3vgrjjlNbDH6nr69sIeDTz9URF7O2CPJeas1w97XFpPO3v/+tTbX+3+g19knXZ/516vN+h22/1et9vtOp8psYhnZs+iUWEags7yotQ4z8vpPD88PDo+/Ol//e//+Zef/rj9xc79Lx539lq+hXbb+YxISBnRzIoYg5Zl6Tnb2un3IChlTvPXzzA/mp5Nzr6iL2KMRZ579kwuJUvHiNk4n43L2SjPp4V3vt3tdXpdgIp5GYtZyDXmBUGjmYODwUGExGfy1ddPOzZgscl4ZC66TtbqdMwSoUymKeouocTJHhlsFxqgVkWvGcwQY0KE2SJUoURw4hDI1DSqwri0QsvMWrmVeR6i2h//9c/ffffT/svDo4OT8WQUpJTMxhJi15+NpnkM5Rzl0MUWAoWsJY8eP3r44EGvO2AiWAqOLqvMlupEF/GA9maexRtuCagzwFm42+s/evTl6HR4fLBfxCmIySiqJnuW5NugdUQzEXgRTVgl1NWUc2qf0tsf99YfqpJU+EK8IRPVjf5F277aXKdpVyIZce08TVVcCxb5K/SuGfWbXHZRlMwkIoOdwe7O7uNHT/7t27+8evasmMfxaNhqtwbdroVQ5rnLfDEPWcZljIAmDwpRrTqzBiGDUWrWIl2fqmNtIKq20NWoSyRRVSFW5mRIZ290Z/XCW4CQ0Be1yt7OLO1kTKmPTKQgxxw4Jl9CY3LOVbteq6NbjOrFLXAXImIWMa5v1mrnggORcwAUxuQ1xuRAaGZBEYkkkhEUEWalVuXAhMQsaDRAzNhAnAIjTVIr/UIFWX3lr4E9rgP2wCXg6cv1uD6lpxvY4zKdxquEPTYs/ldvTq9yb9nHHCsb2GN9PX2TYY/Ll9/LrGld7rzdB3skb4rpL3/5Taffy7qdrN1yjrstn6IahIkNHFBaGWMsY1mEMMnn4+lsOJ5MZ/Ojw+N/++7/HUyP9766v/Wk39lzvhvbHc9Uim8nIRXzUExDKIoQghf25tiDmbvb7f5uj/ZpOB5PJlPXs8xLCFEjQtAYo0ZMRtPJaTE8HndcZ7Cz3en3YDafFEwU8tKKaDESGzOUgsZYxJiXpeOgzm3f2zUuT4eH0d+713+Ql5pl2azIvUMKVyYYGbFKHRyCWjdfqHFp4Z4DtG6xmhE4lpGU2NiJc/Ba6nxSjA8Pjg//9ONPP41m4x+fPz8bjQzSbnc6TwZTnR4Pj05DMVMYw9oUHEKmRtGL9dqdh3v372/vtsRZPA+VW6TNXep+YhbVyEzMrjfYefjoS4t2HPZjGZM0psT71k3sOjc7RblUeqySr6gY63dl+rv6OZEuaR9e+s8qUDx5u+CcpaYLJtMMqrM7Fs3uel/jm9/74ucSEdURk1GjmrJICGHr3vY//Jf/vP/qV9/+6c8HBwcWwtFw3DrMEGoAABXUSURBVBZx5EbjeSfL5vMSTNU+T7NK9KslZ2dmJmViumjSV3XXK4lsfL6BlEVcujyqUS/ExKAGji05A160hqxs5c53tJqBmVgky3wZo5k5cuwcOyGALfHHypYGqzp2BZdXLW0iY4URlAieWGEMVjNmYiZTM0VLLCo7gkIjuZTDaEzGnA4WTQ3EGoWoyvQ2IO2CZVpAOB+t35tsTmMp2GPFBgka2AMN7LGqIL/psAc2Bk83sMeNbE5jnVjEmwx7rN3L2CA87Zas6Y+ePPXtTNpOPJkZNAp5ZqeqZV5qsKIsZ+V8NB/NivlwMjk4OR3PZnleHO+fHJ4dZzvtbCv6bd/ZdnBRKRemqIWTNkWank6HJyMWuExIYGzEZYghkmsN2q1uZzydzvOi3/UiUhRFWUSWrMhjWejwdDo5zk8Ph9luh1RCLMsyxBgEglKl6mAqEYhJhNUIRCGEcTl6cfgcW1ZO8/3To9LsyRdfFXnZ7vbKME3mGUxKkBSUkS4KE1/wu00BHMm9zNgzDIggECmLMhOFGPJ5MZ3Mjg6PX796PZ3MDw4PXp0cFlb6tptK0el12/c6Ow/v56cHo2kxh+WgoizLGKTVYjaU845vff3Fl796/MVub5Cxo0CAeedSX1SrzWryzki/O/xUuzIzkSZzCZe17z94REAMery/H1WFpf51I4YmKoTZzJRqS7oKYOHzTZafykJf3PZVv7myKCEhNqP6Cr+nfW2AM9JEXtcfVcPpZvSGd8obn66mqtECCCCOGr13McZpMbv3+OHf7my/fPHiaP/g4MWrfDyJaiJ+lkdikCgbA2CGISTVS0jcRQqvptTCX9A8ccFAW8U5U8WuMLPFNPO6EKldtdRpYX2StikmShwLE46qsFb21GBhTjsEjdhJ2vsoVZQR6r2OCYmu02kS+J6OYErMMCUiAUUQw6ohIAUZqbLAQRQcCSEJ6GoOERVkasSc4nCk2ueZbgYTyGVrOq4J9sBG4OkG9ticnm5iEdftNDawx43R000s4s8X9nBLHnpnZ1cpwhvEVC1zbQocSi1DnE7nRRFG8/FoNjocHZxOR5N8OpyMp9PpaDidHk1Ox6/63h5v3fM9LuI8E3bOC4OdQ6n5JM5OZjbX7m4/6yeCOrKZAtLK2oNO1uuMJ9OT42G7v+e7rcmsGJ1NyqKMFjUYmZtMzk4PR3vth1Caz2dJUFbWAMlHN2P2lDkvIkYUCarsrK2T4qw4PB6+tnlGhp3eTm8wyGdzcNpwp4CSgo2M1MiIoLVOYmYmPjf4NSCaBhVzjh0pF0VxMj6dTMdHJ8cvn7863D/ePzhg7yJpttcGE7XY8vlUZkTD4bA8mo7GHEx8yMu8nLe6be+ZNG757pP+9l89/MWTwb2WZGxgTr5vkRimZgRm1nfavclxOMn+i33ZNAEwMw0GpwTu9Lq7dr8sy9l0OhsNiS15WYDIKpVLTKyqpkbEuGBCohU4Qmpa672PtL4FlQ+0AZGZoVCqZyOMJE+JubJ/A8yMzdS06vXXXyF1rlHzH+/36nYCUwcHSh4yHDSId8Zaamx1O7/5w+8ff/Hk4NGj59//cPT6oCjKoKHF7MBFGcyi907AMAibWVRiB4mmpLQw6qsiumGJAa+3NtoivlOrLG8lJFx4sdmu+gpKiegmIjMy4hRfaASteJa6ES1EYIEoE1kKfU/iPl0QIo0oLXpxqGykiavlAoJasuZLGepqJjAQVFVNuYrNoWQvQgYmiLISFGCCwMOgMZLB1Cz5x4BrsmkRtbN6j+Sd4kprvlmbWMQl3tO32CnvktrrbsDTn4I9cIOd8j4z7PFRp7ybDXvg7SyBNQpKA3tsZg6+pI1d3c0TtqAlgTz5fBzHo0nQOA/F6XS4f3I4nA3HxfBgvD8uRvNyHjXMZ9OTg2MbquvG/v3d3r2Wb3OWeSfCxmRi0cp5PHp5MjoYb9/b2d7aRtsilyl7w3sXovl+1tsZnB6PT48new92s25LKA9FHJVD512r1d3qb41aM1KZjfJiOnOtSIjixIkysXPiex04pYzb4p0wpPIZY3Oyw5iFPExHh0dn/+dgejb6h//0X3s7O2hJKIN3XBS5E1IzJ6KIagomEjZF0IgyJGNeU8u8twjNw2Q8nY4mpydnP71+/vLo+f7p66ABxK1Wt/fFQNpuzsW8k5NHdDHOTTUch7Mwm0xDpF7LlHQ6Y1IKOVnY62/97uEXf/P06988eXqv1ROShQNGjLFWpRTPuWd+S7GmsbuoqqlKwSMiUo3EZkyDrW0WKkPx4sfvZ+MROJJIHgIzc6IhqNrzdtG0bhH0bcvdpUzJItBAYCIzTVsJL7pvL2w6bCGIDVVsXt27TmsBVvfF652Kb5RNQ7VRbvEUmAHMMSKCCBbKPIbCeXn666dPfvGkmM/3X++/evHy+NV+MZtHqIjLg5pGhjkRwBjRVxC2eXFaKknVhbVEoWvdhU6d6arNTGZK7M4jeKwGLRKzblbxLXV4SjU9QBUxWDWhE8HsWDVlfoqIaFkCyswpxkY1Wu05vZhLJO/Fal6BtL8x7YWtLnV9/UiTTUhy2lMI4BZplIgMUqFk38GojP+I0k5Tqtxq1nuz2sqdikvC05uN5sKNi0WkVd/TN80pb0PNadzoWMQN93tvrFPeZ4Y9PuqUd7NhjzcXkW4x7IFNg3af1ynPvZFg8bHWoTnvHdN8no/Go3xKo+l8Fovj8eHr0eHJ7GxcjEbF2SyMAxUF5s7TfDQq4kiEdh/sbN/vZi3pdLPMZQxJb/+iyOej8vDlsc1t65eD3qCf0zxqEDArDEyOXNv3d/qtTvvsbDIezfu7PWFfFvMy5gbrdKjf7+3s5Aedw9l0VuZFix07J23JWt4577MWeZgnduTqlX8mU4KpQhhk2a7zZ/biz8/zf573ssHv//pvt+7vSjsjVc/tGAORqcFUwaYhpj2FzOKytqWEZWB0OppNZydHJ8+ePTt8vX9wdHg2H4VWwR3yPbe7u83c6vT6saUnw9OZm7mOMzYTaDAtEOZqQgoURSBHrOSIuj77+smX/+E3f/3l9v2dwbaQgxqMNBkCQ2lRFMjIFlqZ3zuA7/ubFCatBo1Eg62t+w8fTsZnMRb5bKrQFJCXaAKu5VG9A45XenSN6TydkAjEQudSUs8n2rV3npmBBPW2xdrPzkAwNa0L1cV4yHOXbqp+XslUcHKj4IRfEyTFUbOxp26r9/XO14++fPTyx+f7L14dHRyOzsYCajsPoNSoqkwpt8VExGIUEYqW2sY1LJHSY6jmHqDE9QBVneAL0TRJ9S6a+nTBdbvGI95e1DMiEoapiRAzonCiW6oZinJtvZKCC0lJQWBjI1SZ8bWBd7VZM22QTE3q1M1XMLGpkVbLAKijXiiZiRNVotzMDInqrk2gbd0GCW497IHPH4vYwB4N7EErjenlmtMN7HEZPd3AHh8/0G2KRUz3vfvkjVR3wnxeFpPJMJ8V80k5GoWT+fR4enw0Pxrq8KwY5jovqSizEqQGK/Min81aLf/4i71HT+8NHrTbfe+EHRigoApIKHQymg9PRjv93Xa3DY8YY9UVMyFAydij3W+1O/5k/3R0Nt4rdjPfDkUZlFS1LMtMrD/o9Qf90f4oxOh9v9Vz3IFvORZp+VbQkJweNEVI14EfahEUmclt+a2n22A+/sv4H//xfxwdnn719ddPf/urbr/dcd47FylKiolTMByYmFworSjK2Xg+mUzPTk5fvHjx+vWr4fj0bHpqrIrYetAa7A400/7uYDbJ88ms0MjktEvGBqelBmMGEzixq2YaVIORthzv9Ptf7T3866e//uWDxx1pO87S3ruEAqsZL/Ta+2+Tj98ZtGjvmME5H6MFw2Br5/6jJzA7eP0qn+fn/WDIBaz64o4We/f2+WTJoorhrf8mobvv1V2Wut4Xt0sCgCUVnBLwlmCvk0UKKIlYMlAS36qhopRF5vNcmHyW/eLXX91/9PDs5Ozg5f7Bi9ezybQsCphlTow5pi6vmUX1SZJXu/UUsETLWCWiSQlq9eqALnR9hTxX7tr1O8l0oaxra5V3ewOU/pf2Mho0UuKxiZJJuSy2D0LTrsR0pEiWLBijEQyqRkxUbzdcWDKSVhBKbamSVitAsGqZI11wJnC1cfK8gFQGg4th29CCIxrYY6XmNBrYY6XmNBrYY3U9fTWxiGvDHrhZsYi0xN27IT29gdp7M5zyVqm91wB7uPeorfctOB6cnI3Ho/1XL6bDyeh0Pi1szPlYxsflwYSHBeUmUESQkkFjmJ9Ntlo7j5/e233Y7ew434W4FFUcQQgoGFrMdTqaT0bznQGXFpyVSkE1hmjiyAzwTN56g2znXv/g+euTk5PH84dbO73SzZUzQ8zzWX9rpzfobm0Pjl8dgThrdbr9DnUjOzPVqMHXbbmSAIMoAEt+CmamTLP51PosT1q7wU9/CP/yL//8l798v/dPD7/55lf3d3f7O4PWoNVu+xACTGGI0UZnk7OzydHR6cnx6enJ2Wh4VsY863n1Zeexd32SjuO2s54WUozj2bwIaGczyk1LzazNrWhK5hJ9Gsqo0UIR8nweitii7Ndffvm7L5/+/suvvtq+v9veMhMySRl1KXROzsOezd6+Tz7UArwIOtQCOnEHICYPoqztHj/5Ra/dBWT/1QuL0VQjIhYhIUb1xrF31wk/3X+sm8u24ALO/eiSsXRlRnFus/SGsUMCjM1MIxxzfSafutGrT6Oqo0qEZJRNUQGQEGmpjn3mRcsQGK1+51Gv9+jxF/PfzPLpfP/165cvXxR5MZ9OI5RAIRjXqxlMBoJamtVYMtw2MxI2aETKNk/4OFFlKFK7l5w/ZG8syzOIkuSmhaXHxbmKibDFqDAS1sSBM3Ny+DAQcSQY4uJfGFSJFObSxNTSvIiEGNCFqQkbNEakXaJEIIpk6ceOiQyRACRgmky1kvOGyuuD+D01nd4CfDYA8KGBPS6rp+9+LGIDe6ynp5tYxA+K0g075b09C7xCeHq95jSWJJavAZ7eQO29CtiDOv/tv39I6Lzv19cf3mWcMmnl49Llz+JSP6fVvitt5Jze+3u07hemDZwarTd0H/yXGyopH1Ekmz3f1S8GrfLZm32A3jkGbfBoHxhT2lw1+cjf0QZHgdY4j7U+n9a9XLS5crD2c0prj+kma+8azymtPaabOwBt9EGijT73dLUne42191MyaDMl7apqL23wXGmjDy5ttGTQhm6oT9VedzmpvgTscYl5wAfdT1fcDYNLuJ+uuLSw4pxnuR7csgdfaYXvU+tjq3dYsKyj7SoNEmBzPZL3LZdfwYaYlS7GSi2yD8Jcay84vtHI2DTA98aDseahbwo8/XOHPbA6PH2zYA80sYi3H/bANcLTVwp7NLGIy/38s8EebqVn63030qoNkk/d8qvej8va9l9+9Gi1M7M3/y8tL6YvUdNp7TCA9d4I747pJqK56ENjul5Nf8/duxk9TZ++GJcZ08u/nTZhz/DRmr65Bsk7bOAVwx64uljEBvZ4z3v6JsIeuCuxiA3ssVTtvb2wB+5KLOJdhT3cG5HP68791mqQvHvLf6o5fRXFc8UGyep6ejmNv4ouXrqIbq45jY9Hc+HWNKffo6c325y+xOTi8g2Sj+npTTensUHY4x23JtyF5jTuirMHmljEn72zB64mFvH6nT1wV2IRG2ePjx/oap093Pm2r7VrOj4z7HFFNb2BPVau6Q3ssewFvTLYA5+IPW1gj+vW09cPe6wnQhrYY/N6uoE9LqGnrwb2wPU75TWwx0fr7PXDHqvoaXtHQGPJhc+N6emrgj2wAXi6gT0u1/davaB/rO+1iQXHy4zpZcpgA3tcrqY3sMd6enoDsAfWsT5FA3vgDsAeS+vpBvZYTU83sMdaU7AN6elrj0V0m/0uS3212wZ7rD56DexxmVPbRHP6Y4/EZkrK54Y9Vn1jXl5P31bYAxuP5sKmm9NYCp6+BbDHh5/TBvZY/sSvAfZYWpDfZtgDtykW8fphD2wqFvFKm9NYp6F77bCHW6Xm/Mxgj6W1VwN7rKynG9hjRT3dwB6f0tMN7PFxndDEIl5Jf6WBPa4f9rgzsYhXA3vgrsDTNwj2cB9Jvlh2HnDr9fQNcsrbDOyx4Zq+ip6+ZE1fFfa4cXr6PXfvFcPTDezx0UM3sMdqevp2wx64xNpgA3s0sMflX2YN7LHMc3rnYQ+3Rk3fTEP1U7fr5mCPDz7/1++Ut+zSwo2Hp9cuyWvCHrjdTnmbqOkN7HGpSW8DeyyvExrYY+XTamCPSz5IDexxqa7M5mpvA3tcRpG9/RO3fk1HA3vg5sMeuBp4uoE9Vq7pDexx0/R0A3t8XCc0sMeV1N4G9mhgj5utpxvY44M/d9jE6K4yN0ADe6w1euvV9BsET18p7HGD9fT1wx64uljEZWEPbASepjWP9oHndO1DX1pPr+U5gSYWcan39C12yrtS2AOrrATcSdhjw+L/fWIaVwR7fGKN/vbAHoBtFrS7HtjDGS4zD7DVPv36YQ+s75TXwB7r9khuAOyBuxKLuNmajtsNT9ub7+lNwtMbgz2wzPriZZ7amxSLSEvcvZvR05twKb3ZTnmfDfZYr5GxxE2xSq1Z4hpsfmEQG4OnG9hjA42MzwJ7rKh+3Du/sPQ84EbDHljfKa+BPW457IG7EovYwB7LCaQG9ljqVzagARvYY3PvseuHPXBXYhFppTG99PS/gT2W1tM/u1jE90R52/vF9PXo6Qb22Lye/rnCHrgr8HQDe6yop680FrGBPVbS0w3scSV6+pLa627A05+CPXBbYhHXhj1ws2IRaWMZZp/U0xuovesUQffxx/HDzWk0sAc+NoW8ftgDdyUWsYE9li6DTSziaqK3gT3e/yvX4JR3/bAH7kos4oaa0/jsTnm09qtgJT3dOOV9UJRuGJ5+exZ4hfD0es1pLOlI+sFxdpcqDg3s8Ynjf07YA3clFrGBPVZvkFxzLOKVwh64C055P3fYA9folEdrTK8/NabrveQa2GO1A9xmp7wrhT1w6+HpOwJ7uHVG97PCHrgrTnk3CPbAXYlF/LnCHrhmePpKYQ/chVjEtQ/983XKu1mwB1aHp28W7IHGKe/2wx649bGIV1V7r1lPu1XvlY/X12uAPbCOi/bS2quBPZY/s+uHPXA1bk0N7LHiBKWBPT71nN7uWMQG9njPe/omwh64K7GIDeyxVO1tYhGXeU6vIhbR2Zrv6wb2WO2CNbDHanr68g0SNLAHGthj1cLbwB5L/UoDe2xITzexiKsdoIE9VtPTDeyx2tHrY7kNn/ISsMclejAN7NHAHlcMe6CJRUQDe1xCTzewxyoT7Qb22Fwvo4E9rlFP317YA9fvlPczhD3cRyeua/fTP73+d4thjw/q6Qb2WP4qfm7YA0vC0zce9sCmnPIa2ONyNb2BPdbT0w3ssUbtbWCPZQ5wq2IRG9hj+QKJzw57/H9JRzbE3HF7rgAAAABJRU5ErkJggg=="/>
          <p:cNvSpPr>
            <a:spLocks noChangeAspect="1" noChangeArrowheads="1"/>
          </p:cNvSpPr>
          <p:nvPr/>
        </p:nvSpPr>
        <p:spPr bwMode="auto">
          <a:xfrm>
            <a:off x="193675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Plus 4"/>
          <p:cNvSpPr/>
          <p:nvPr/>
        </p:nvSpPr>
        <p:spPr>
          <a:xfrm>
            <a:off x="3746500" y="3829050"/>
            <a:ext cx="660400" cy="698500"/>
          </a:xfrm>
          <a:prstGeom prst="mathPl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Equal 6"/>
          <p:cNvSpPr/>
          <p:nvPr/>
        </p:nvSpPr>
        <p:spPr>
          <a:xfrm>
            <a:off x="7924800" y="3829050"/>
            <a:ext cx="914400" cy="444500"/>
          </a:xfrm>
          <a:prstGeom prst="math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01143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, Facebook, Google are going big on immersive tech. Here's AR, VR, XR  et al. decoded for you. - The Economic T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2845594"/>
            <a:ext cx="3854450" cy="262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Top 6 industry where AR is used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2425700"/>
            <a:ext cx="10515600" cy="10411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Education and Training…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Healthcare. 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Construction and Real Estate. 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Engineering….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Retail and </a:t>
            </a:r>
            <a:r>
              <a:rPr lang="en-US" dirty="0" err="1"/>
              <a:t>eCommerce</a:t>
            </a:r>
            <a:r>
              <a:rPr lang="en-US" dirty="0"/>
              <a:t>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Military….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28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76300"/>
            <a:ext cx="105791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AR will revolutionize industries and enterprises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Increased productivity, efficiency, and safety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Industrial and manufacturing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• Guided training and remote support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• Improved safety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• Real-time factory diagnostics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Healthcare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More efficient patient care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Diagnosis and treatment assistance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Surgical training and visualization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• Immersive, self-guided, interactive visual learning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• Any subject, from history and physics to vocational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Military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• Instructional training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• In-the-field assistance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21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99" y="1016000"/>
            <a:ext cx="35359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Engineering </a:t>
            </a:r>
          </a:p>
          <a:p>
            <a:r>
              <a:rPr lang="en-US" dirty="0"/>
              <a:t>• 3D visualization and CAD </a:t>
            </a:r>
          </a:p>
          <a:p>
            <a:r>
              <a:rPr lang="en-US" dirty="0"/>
              <a:t>• Colleague collaboration and communication</a:t>
            </a:r>
          </a:p>
          <a:p>
            <a:r>
              <a:rPr lang="en-US" dirty="0"/>
              <a:t>Retail </a:t>
            </a:r>
          </a:p>
          <a:p>
            <a:r>
              <a:rPr lang="en-US" dirty="0"/>
              <a:t>• Try before you buy: clothes, furniture, car, real estate shopping, etc.</a:t>
            </a:r>
          </a:p>
          <a:p>
            <a:r>
              <a:rPr lang="en-US" dirty="0"/>
              <a:t> • Navigation to products and personalized coupons Engineering</a:t>
            </a:r>
          </a:p>
          <a:p>
            <a:r>
              <a:rPr lang="en-US" dirty="0"/>
              <a:t> • 3D visualization and CAD </a:t>
            </a:r>
          </a:p>
          <a:p>
            <a:r>
              <a:rPr lang="en-US" dirty="0"/>
              <a:t>• Colleague collaboration and communication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</a:t>
            </a:r>
          </a:p>
          <a:p>
            <a:endParaRPr lang="en-IN" dirty="0"/>
          </a:p>
        </p:txBody>
      </p:sp>
      <p:pic>
        <p:nvPicPr>
          <p:cNvPr id="2052" name="Picture 4" descr="Incorporating VR, AR, and Related Technologies in the Tourism Industry:  State of the Art: Computer Science &amp;amp; IT Book Chapter | IGI Glob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3" y="3490621"/>
            <a:ext cx="4702628" cy="29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5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Real-World Applications of Augmented Reality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Games like "Pokémon Go!" make good use of AR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Car mechanics are even getting in on the AR game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Gatwick Airport uses AR to help you find your gate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 is great for interior design and modeling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 is entering the classroom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AutoShape 2" descr="data:image/png;base64,iVBORw0KGgoAAAANSUhEUgAAA8AAAAIcCAIAAAC2P1AsAAAACXBIWXMAAAsSAAALEgHS3X78AAAgAElEQVR42uy93Y8syXnm9zxvRGZ19/kazpBDUqSoD5KCPihptdq1FlgYAhaG4DWw2Etf+cbGYq8N/yO+8q0vbMDwhW1g90IW7NVClFYfq5VISTRJ8UPkcMQhOeTMnDPndHdVZsT7+iIyszKru+pUZX10VZ8IEj2nu6uzsiIiI5544xfPy//6976BfuGt/xxbuPQaYy7OdX/K8Vd7+au5s89zyyW4s6vdfu/c5dWW/YY7udrKFxI7bQVu2HvHXJx7uWPupJZ3UJ3cuk3XeRH3MFpscVPc6VNE7PLp5047HHfaPNzdA3TkY28uueRyf4sHbDBs2Px3tr2eNhsMUhxefNMx8Pa/ueWna118szuw3r+43l1sXFnzy9hOx3Qbtgdva48xV1u8NxvRcdaut+EL7XY9PbYVlvQs24metuF7cCf9xob/fYn2spe8xZK72OTmxgwcts7FbfgNN39i+y99+UfaZPCw0XraVlT3em260dg7770jO9zSPxt8kHUvPmrsXVrZexh7udXVcskll1dFQK87hdq2Y7oN32Spnt5uTLeR4naDUXjplL43Pc2x8/Rq7WXYm54e2XFG6WnuQgCuob2WrgZPSk+v8RZ3oac31142fB3HdKs96GnuaCC7tU3HP/pLeu9O9fTiT/evpzmqTTeprKync8kll5cJ6LUkxKgY43p6mlsPgGsr543jXhuEupaEyMasD5aLLtvphmNfT3NrhbhGxxmpp9cNTi/o6S1XacvVzZLeu03Tclf9xtZfu2yop0dWZ19Pc1SbrqGn16YJ1gunjuyRtyv8kcHpRT29m+D0emMvt33qV+lpbv3Ur1vZ2469y/V0FtO55JIF9JYBEmTYY6Mp/TRgj4GezrDHy3rWvYQ9bntVhj027JEZ9rj1g5ws7NGrrxycziWXV1xAm206pt9L2GNPejrDHnvrOBn2OLSezrDHjvX0KcAee9LTGfbIJZdcTl9A3z5Pb717d2qwB16KgJwu7LF5m66hp+8h7LFEAGbYY/2nbQ3YYxM9nWGP8Xp6R7DHUE/fO9hjp2MvMuyRSy6vnIC+ZaSx4Uiyn+A0MuyxekrfUXC616anDXusqwdGwh5L4OkMe4yr5Ze36UZiGgeBPUbp6Qx7bB/IwN3AHmstSJFhj1xyyeV2AW0vnzNGjukZ9lh/FD487LEXPb1X2AMbBUy309MZ9nglYQ8cJzydYY/D6Om9OuVl2COXXO6fgN58osmwx8ph/kRgDyyFpzPs8arAHmP1dIY91r94hj3GDVR3BntgM3g6wx655PJqC+gtJpoMe9z4aYY9luqcDHts0LMOAHtsuwLIsMfWo8WYHplhj1s/SIY9cskll8MK6M3G9PsPexy9ns6wx8Z6+nRhjyV6OsMeGfa4vU33Cnsct57OsEcuueRyWAFtm2mvLWAPbEtO7HRMP4q0iLsY07NT3t7EwHr1Ngb2wJbw9KreO1pPc1f9ZgMoK8MepwR77CKQcUNP3wXsgd2AdsiwRy65vNICeoNRaGyABFvB07vNxrGenj5UWsQ9jOlL9zRPNy3i1vJwRwux+54WcZO96jF3vAN4OsMeG469O4U92r88fdhjD4EM3AnsscuxN5dcchktoHc9pp8u7HFv4OkMe+xtIZZhj+3uOMMem4n1o4A9cF/g6fsDeyyMvRn2yCWXAwto28wSIsMeGfZYd0zPaRFXvyrDHus/pxvCHshpEddeiZ+MUx63M7/JaRFzySWX3Qpo2yxAsokC3JGezrDH3mGPw6VF3CvssQt8IcMem1z8xNMibtCQJwxPb7izdbxOebf33vHK88jSInLk1dbR0xn2yCWXfQjorcMR6ynAkYPNwWAPZKe81VP6KcAeTXucPuwx1GvIaRFPEfbAtvD0scAeyE55t4lpZNgjl1yygF57hYz7AnvgvqRFzLDHau11qrAHclrE8Xo6wx45LSK3fUQy7JFLLrm8VEBvqL3uB+yB+5IWMcMeG+rpe5gW8ahhD2yQFjHDHuuPvchpEbcfezPs8RI9ncV0LrmsFtBjYxHIsMdOAiTIsMfqxjz9tIgZ9li16MUdwh5Y3ykvwx4Z9thodXKysAdyWsRcchkjoLcYPpFhj/EBkjuCPXCSTnkZ9lgtQDLsMVpPZ9hjx3r6FGCPe+OUl2GPXHI5vIAek4FgPT2dYY9xevpQsAdGxL2OEvbYvE3X0NMZ9lhf3WTYY6SezrDHeD29I9jj7tMi7hX2QE6LmEsuexTQY0mFvRqNHgz2wE6c8jLsMW5K31Fwutempw17rKsHMuyx3R3vFfbAUadF3MfGIDLssc3qZK/BaRwwLWIOTufyCgro9QIk28dIjhL2wLGnRTw87IH7khbx9GAPbBQw3U5PZ9gjwx6nnBYxwx5j9HSGPXLJZZcC2sYFsDLssf4Ue2KwB3bjlJdhj512HBwU9lgiADPssf7TlmEPjHpFhj2W6+kMe+SSy3EJaIwLYN0f2ONlE02GPW78NMMeyx+L+wF7LIGnM+wxrpZPEvYYpacz7LF9IAMZ9sgll1MR0DY6RnI/YA8coVPeXmGPo9fTh4c99qKnM+yxhZ7OsMedwx44Tqe8vcIex62nDw977ElPZ9gjl3sjoDeJkaw7Ph9CT+8C9sAxOOVtv2e/lZ7OaRFv6OkTgafvBeyBZdHCQ8MeY/U0R4nlDdp0Uz2dYY+t9fTpwx7YDWiHzeDpDHvk8ooK6LWfsTFzru0O9tgiHLE27rsjPb317l1Oi/jSl45q043mjEOkRcywx8uWaQeAPbA97r0DeDrDHuOiK7uBPdq/PH3YYw+BDGTYI5dcbgrokRuOyLDH6usfL+xxb+DpDHvsbSGWYY/t7jjDHuMDGbgr2AP3BZ7OsEcuuRxIQG/4AJ0e7IH7khYxwx4Z9thWT+81LeIY2ANbOuWt6r2j9TR31W82eE7Hj72vfFrEnR9NX6u69+CUx215qAx75JLLIQW0rTtgbxxDORrYA/fFKS/DHifglLdX2GNrfGFHC7H7nhZxk73qo3bK26AhTxie3utRmrX09I6c8m7vvfuEPbCuU97Rwx67HHtzyWVNAb229jpAcBpHCHvggGkR9wp7IDvlrZ7STwH2aNrj9GGPnBbxHsAeOGBaxL3CHshOebeJaZwU7LEw9mbYI5eDCOg1htDdbjgiwx4jh5kx082Jp0XMsMdq7XWqsAfuS1rEDHuMHeZwF7AH7ktaxJ3CHshpEXPJZXsBvWJM38CtKcMeOxjQkWGPJVfKsMcqPZ1hj/XVTYY9Nri57JS3myXpMcIeOLq0iBx5tQ31dBbTuexRQI+MR2TYY6OAVIY9xgdIkGGP5feeYY9NelaGPda/uQx7ZNjjdGEPZKe8XHYooG2bAMlx6OkMe+xRT58u7IGTdMrLsMdqAXKqsMdd6OkMe2TYg9s+Ihn2yCWXpQLadiEENtjfOw3YYy09fR9gD6y1Z3+asAdGxL2OEvbYvE3X0NPcWiFm2GOLpj1d2AM5LeJqhX8KsAcO6JS3V9gD2SkvlzsU0DbsdtxdgATHCHtg3IZzhj1GVeFmARJk2GO16NoX7HG4tIgZ9li16MUdwh64L2kRM+yx/th7H2AP5LSIudyhgF5be20bIEGGp7dVgFtEbTLssXc9nWGPvXWcDHscWk9n2GPHevoUYI97kxYxwx653JGAfsmYnmGPcXo6wx7j9PReYA/sxikvwx477Tg4KOyxRABm2GNcLCPDHuOiK8cFewz1dIY9xunpLKazgF7aKzPsscvhEweBPV420dzeptsGSJBhj42m9Ax7jNPTI2GPJfB0hj3G1fJJwh6j9HSGPbYPZCDDHrm8egJ6lJ7OsMcu9fQuxvSjgKf3CnscvZ4+POyxFz29V9gDGwVMt9PTe4U9lujpDHvcOeyB44Sn9wp7HLeePjzssSc9nWGPV0dAm20/pi/XXjuCPXCgtIhbnlbaqZ7mjkah7Saa/aRF3MWYvk94+r7BHlgKT2fYY8+wB5ZFCw8Ne4zV0xn2WP/iRw977CKQcUNPnzDsgc3g6Qx75LIgoG3elP0xfWsxjX3B03tNi7iD0/87S4u4C9gDOS1ihj1WNmaGPTbT06cLe2BL3DvDHjsNZOAuYI/5VL+7QEaGPcbWVw5O3wMBvWR8WRXe2yL2tUJPZ9hj/ScaGfbYZEzPsMfaD+j9gT32oqcz7JFhj1OGPXBf4OkMe+RyTAL65SvW/ejp04U9cERpETPs8bK3OIK0iLsY07NT3t4WYmOe7cM45e1s7F2pve5lWkSOatOXXjjDHmP19F3AHtgNaIcMe+SyloDeUE+/orAHDuiUt1fYA0fklHeCsAfW9UnZw5i+dE9zr055OxvTb4ent8QXdrQQu+9pETfZqz5qp7wNdhl2CE9n2GN7MY0DwR57CGTgTmCPXY69uexMQNuWB2Iy7LHR83J0sAfuS1rEDHu8ZEo/BdijaY8Me6zbszLssf7NvbppETPscWugAScFeyyMvRn2OA4BveMxPcMe69fo4WEP3Je0iBn2yLDHtno6wx7rPKevBuyB+5IWcefRlbWqew9pEbmt+U1Oi5jLQQS0rVJ/Y4PTyLDHpmGMQ8AeuC9pETPscQJpETPssZ6ezrDH1sJ1B9V5P5zy9nqUZi09vaO0iLf33vGT/ZGlReTIq62jpzPscUABbbeMGTsIkNw+Zxwa9sB9SYuYYY+tAiTIaRE3mtIz7HFA2GPnY++rlBYxwx6709M5LeIBnfIy7HFPBPQaY/qWSmHZQ3YA2AP3BZ7OsMce9fTpwh44SXg6wx6rx8YDwB73Bp7OsMcJp0XcK+yB04OnM+xxygJ6zJjx6sEeePn+XoY91l+/HAD2wFp79qcJe+Ak0yIeHva4N2kRjxr2wAZpETPssf7Yi/vqlLdX2AOnlxbx8LAHslPe1gLaNl6DZ9hj7XjE4WEPjNhwRIY9Muwxbko/DdjjcGkRM+yxatGLO4Q9NhieM+yRYY+NVicnC3sgp0XcWkDvckzPsEeGp7dRgFtEbTLssXc9nWGPvXWcDHscWk9n2GPHevoUYI9745SXYY8jFNBjlslrjxn7gj12tuGIDHtso6cz7DFOT+8F9sBunPKOEvbYvE3X0NP3EPZYIgAz7DEuljEyNJRhj90sSXcEe9x9WsS9wh7IaRHvQkDbDgMka+npXcIeOwuQIMMe2zzapwB7YCdOeRn2GDel7yg43WvT04Y91tUDIzcGl8DTGfYYV8vrjb1HBnvgvqRFzLDHGD2dYY9DCGgbVvBaGya7XYNn2CPDHluN6RtSCBn22LuezrDHxno6wx7HqqdPF/bAfUmLmGGPMXp6r055GfZoBPRCAHqvenpj2APHkhZxeZc8fFrEjcfXbWGP3erpDHuM09MZ9lj/Ac2wx0seiQx7rL92ybBHhj1OF/bAZvB0hj02FtB4KWi74QLvNODp002LuLlz9JbBaezUKe8uYY+XTTQZ9rjx0wx7LB+zMuyxfs/KsEeGPTLsscHqJMMepyOgN3j+M+yxkfbKsMe+9PQuxvT7D3scvZ4+POyxFz2dYY8t9HSGPTLscXub7hX2OG49nWGPExXQx6GnTxf2WK69Dg974L6kReSORqHtJpod6Ont9+y30tN7TYu4izE9w9N7EwNjnu3DwNOHhz3G6ukNXJWQYY9N1tl3AHvsIpBxQ0/fBeyB3YB2yLDHHgT02u1xE/aYOP7v/+ILyCWXXHLJJZdTK//tH//92EAGMuyBo4Y90IXOdhfIuBvYYw+BDGTYY83Cf/F/fnmrVf8an3nM6ViOeyG3vNoaf8cdtu4S0JY7aQVuX8Xcsn24izZ96Yu4g57F3XTH7dbTL+m93EmP4/bP3Jja5E6feqwzpXOnD+hux3TudDTh1oPBts/2iY293Ee/2eA55S7adJeTwahhbosndrN35X7u6MBj71KdtdNb5tZtuouJjjutrCPW0ymVt9mwTrY4t7NsPX0A2AM7h6cz7LFOjARHBHvgvqRFzLBHhj22HXv3mhbx7mGPHcHT3FW/2eA5HT/2vvJpEXd+NH2t6t6DUx63M795VdMiHpmY9rfWSU/qbHle+pbPfENPZ2ePJdrrcM4eOJW0iBsCfKfrlLfZgTIcr1Pe2JOIOAGnvJ2N6bc75e147L07p7xtx969OuVtsld91E55GzTkCcPTez1Ks5ae3pFT3u29d/xkf2RpETnyai/T07s9Bb5LAb2kTobzNHcbnL6hQHEQZw/sJy3i4Z09cF/SIh5FcBoHTIu4V2cPZKe81VP6KTh7LIy9B3H2wH6c8nY89r5KTnnHEpzGtvD0sTh7IDvl3SamcVLOHgtj7x3CHn7D9siwx/oP2UmmRcywx+YKcIuoTU6LuM6PthrTM+yxt47ziqVFzLDH2GEOdwF74L6kRcywx9qVdXA97bccVDLssXYfy7DH+jWaYY9XMC1ihj021NP3MC1ihj22Fq4Z9sCoV2TYY7mePknYA4eAp/22F8iwx5iPlWGPsQGsDHtsFyBBhj02mtJPA/Y4XFrEDHusWvTiNNIiZtgjwx4brU5OFvbAvp3yvI1MX7yRns6wx+qH7CRhjzvS0xn22KOePl3YAyeZFjHDHqvHxlOFPZDh6ZHDHDLscXx6OsMeywX0Ys+1LTXv0joxbi3UN4A9sKsNR2TYY0V13AvYYy09nWGPcXr6ULDHmLjXUcIeux57M+yxobo5dFrEo4Y9kNMirlb4xwV73H1axL3CHji+tIh+z5p3aZ3YfmGPDRd4GfbYOqRzfLAHxm04Z9hjVBWuEyDJsMf68QZk2GPttTIy7PFKpkXMsMf6Y+99gD1wfGkR/Uaa95HYf/NakLY45/o3XcXaADMzM8DqOphZjFFjVPB6pjHGGKOGKIATJwYnImCgVbSuqGqMsf23AQ4m3fuICEkAJEl6RxFxQi8UwmJwhBOICIX09OK8Ey9SOHrvJoWbFIWIeBFHUowUIUOs+x/csei/qVnKN2OqCqqhMtPm2/ZO0l0pqfMfUFXTa9JXwAmL7v4nk0n35yApRX9aGFQvYFTT6AnveFawcJw45x2oalprmNV1fXV19fz586urq9lsFkIgWZaTi7OHkFLOH8jkQn0pbmIkDQKD2cKbrl9IisyrKMbY/20pru04BphaIKkaq2oWQgh105RFUTjnnHOphlUVVpnOYlAlxBXelyIedCYkhEKRpbfrFAco/U8NINaYzaZv//1b17Orf/Nv/81Xvvr1j735qatpfX0dLl9cBa27jt31pf63yx68KE7705gZye4BSY3bdZ7+LTmFW35tBVRWvLFbkeFKtH9HgxYPYlGMgBhooEEM6Vux+OZZeHjmirPJ9Wz67vtPn734sIrxqqrqGIKat6WjkBEUcQaqnRflxdl5VK1Cfa1BYRTnpZicP5qqPXz05B//k9/61//qX/3i534+zKbnXkC9MbLutFCB9HzHGEOIVQjRu3Oh994750SkfeoH5X/42rONF7wZ9niJAMmwx2g9nWGPHevpDHscRk8fA+yx0SFCU40ffvhhkrAk+wrPgKBmoJmawUxDCGbNDGNAFbXRAQYziyE6MJICqqNKp7yR5qNGthrNBpNQHUKnVklGAUkhHCGEwATmHUmKowSJ3pn3JhR4EahSVSlmiKlazBgNqhEwIGkUmCMs1aIBqOsaoKqmtYEhNtObGQDvPYmkgSnOO+mEvg0L6QnfyWvvfU9AwyjjJvzmrXslrXAWpNUdlqT/ejd2u5pMrzGICcD5YumYi5m9//57VT37u+98+6/+6suf/PRnqrqKUeu6CiHQcWEZduf3y5cItj1UuEhU1aq6mlbX0+sQLURVNdOXv5eaWlBP8b44Pz+v6rqKwWDOOTVUVUU3gy/ff//9L3/5y//hP/zRRek//VOfMLNj6Di7670Z9hgNeywRgBn2WF9uZNgDo16RYY/levp+wB6+ufp61zW1yxfXt4biDIjmbkag0xsqDF6YFBJATTKbkgS0MfQFdKNTk5ySYWRzHgxOk5OIaz+QqppqFBiMJJ0RECFa1WaOaOLTIKlgTHIYBjU1U1NTNTMLoU6hvhQFr+uqE9AGWBLtZHpoJybixIlQ6CFC1xOy7MtE0hGuvwDoR6C3kFdzxZxEaorpHo+A7getnXOBsWtNVU032dw8BXQwkhDnjl9AX14+//D5s4uL8z/7sz/9xCc//tprj3/ww/dAPn36/kc+8sb1dHqz995lE7wkKmvA7WF82sjBx4AqRLNoob68ml5fz2q1WjXGtLSWl1+37TZND0/qxYwQEldX1+VDf35+/v777//BH3zx42+8/vprj4vzMx5Hh9863PIy0XX6sMe6emAk7LEEns6wx7haPknYY5SezrDHLoPTuJewh7dNDFcNCEE7HUD251qGtHlrmsRiXWvXHEaUhQOaX1EH72Cqppb+kd7cUzoJStP+7Tk3QDiYBGIbpRYRR5CWuI5CWDgWXsrCld4VXryTwolzAkYwmJoZVKGaxJxpVFWrtVa1GKNqNLMQYquD1YwmhVCEAgIC8XAkKAQdRBVtQBrtjN+QDLD5TJQAj3TPZgZSDSsQjtURaDTLCemivEcVge7ERPqwqecMY/NdmwopSiPTCo1HEbddXp49+yCE6sV7T2ez649+9PU6BsDefvvthw8eX14+d748tgi0rLgNWz2ojOpLxFVdFyEq7TqE2lBHjc0TJy+NoRIsvHMUM63rOsYI0sxCXavhrDyHuBCCL0xE3n77e9/4xjd+49d+9fH55O7TvC4R0LbxPL3WlLVXp7y9wh6bBUy309N7hT2W6OkMe9w57IHjhKf3Cnsct54+POyxFz3tseEhJ1JaMWBmPQ0E1hC1+e8ocz6B1KquJIG+SMDCfCijQQbh5DbMZGaqfigBQ4icB20RQgApBAiSTsQLCy8i4kULz8lkUjrnvRTeOYIWNYAmkGAMMapGqJIQVcSoMWiIFmHRLEYNMWq0uq4SmaKqaqQ3EeedFycUslan9KqiEmJdkAmCJGFqvbOdc9IiCdy+ojIzDuneBYDSqEirExFVU9JE0pUASUF3VfXee+9DC7o0qLqINcBmBDUx0CmOR+gKBnqF/k6A+7Lftr9qVg6+8J1Q9t471+Dj6SJdhQAwKGBN7Vkjow20lv8ZQom28sHfi4Sqqurs7Kyu6wS5fvj8w0ePHnznrW8WpXz8Ex9754fvvv/+T8yi93J2dh6iqVq3qXITiu02XmzRUdLdfFlXaQvETozxs5/97BtvvPHNb35z+vwSId68ftupglq9pIqIhM70Wr9rNXLxtwu3p4mQbhnoZsIyABYd6xBms9l0Vs1CrKpgMJiwXW+vajUCwGQyKYqyqqqqrlWjc07ogPkTVFUVnKjahx9++MEHH3zmpz6++8jxbV0udVTAQN9nqW4+4LcN6/sC+JBhjzHBaWDbnG9LooWHhj3G6ukMe4wMp47skXuFPbADi9Ib0+oJwx7YDJ5e7yP5teLqc6VLwpmlft0o6Ob/oEnzQmtbjl0ktplaWmgBTBhEksEy3FgWtnMP0YmG+YzlXRetNNKMSUALjGj0VlKNZeHOSynLwotzjqUXJxCiEIggGGJEjIxRY7AYTCNCiCFoHbU2jekEpKqa1nUcjIRmIioxiDgKg1Yi4iRQZCKYOBRFUZZlFwbuT8zOWV+XDGehoU3BBgHLWwDoLgI9b4V2ZXLnJd1VdwTz5mfp8JabT8DdUxBkhxiFEGazq0//9Md//OMf/fzP/5w4FoW7nl6enZVn55O6Uuc8aenDdkK5Tyt1a8WFzrB+ewN4/fXXv/71r//2b//25z//+b/5yy/ffH13MBeIRJhfZ7BA4gIDHUNIfzWZTEp/VtVxXI1dV5XGugphVoc6RFAam3hjQ3itGr2N0ltRdyv39oHsVvEwq6rq3Xff/fGPf1zXn51MChx7WWNK36FTXoY9NtPTpwt7YEvcO8Me24VTdxCc3pmezrDHy8fe8QtSv/oW7JaZuwkNpqjTHE7oKef0DxEHWKufE5fcRqCTAkgaOh2949Lwjyx8m+KUqSFVQbcgLJJ69t5PCp6VrixLIZywcISpg8HUYgKdEYKF2kJgXcUYEepYV1rVMVBjS6Oomap0EheE0igq0nDLVR07/riEnXuWZXl+bt1h/N7Nw2wobXstJH5gn7ABfcGWfmiv3Geg20XKEQnoldIQQwHNGwHbvceYXypek/AVkbqukrvIs2fPfvXXf+U73/1OVVUh1K+9/pGLi/OZxBCRItDpTzp7mQ7+7rT4jQj02gsm0jlXFMX5+flsNmvXt0t7Sr9fFcWCypRF8Uozs6JwvpDRAnpWhxhDHWKdHHnYn7LkJQJajT7tTjSBfDNTaCP3DdaCYTBT1Q8++OC999+r6/oUBPSGU3qGPQ7olJdhjwx7nDLsgfsCTx817OE3agADhNY7DDp/VyOM7WY0LcUkyI5cEGgrlpsfNyBHt+nZn7YTAJDmRefkhoSae9wpDZT0dkKj+BSEds45SQiyCgmYKc2UhEEFFgwxMgQLwepKQ0QMqGpUtVaVqhdtDTlg0sDJ6SgiYc3pwyaQBjUgpo8QELS2qCYiqjFp6K4CxQEQU4qIWRJPbKuS3nxP+9ikLDeRdZL+T3EcimmiU89pbLB+lsg9hXOXgZ4pyBk1mpq22tE5Zwsh3lZAm82XZc0Dq9btWMwXXo2aWjwkx9t6vq0Iuq47bjRUQx3qi/Ozn/z4XRIf+chr3/y78OLFc+f44OJ8Uhbely9eTElSIEqDpkZXU1pz7nWpzoX1hwqaoXWNgRlF+nsK7//kJ48ePHj7re/94Afv2G1ITkfIABG9CLQujIA3aArnCzMLUWOcGtzqCqTdcOsFCGjickijGJUgm3fiavXcHBYkhYn3aBa01rS20sTSktg01iHU/tmzZ0+fPr28unz48Hx543O9/sslA6fd/hfGtYZp21HJtIQAACAASURBVDjUldMivkx77R6eHgN7YEunvJ25/q/UXgfQ0+Nd/195p7yd5yFYq7rvB+yB3aTQwvqwh98oYwOp526qasEQjM2kCCphJjTxnD9dyVeik9viiuQMl5iPBgeRJASEvdBXsk5O0SZSEIk5pUERiYiqGhWm6kJo52hEQLxv9y1UAB9qMUcRM1QwkJFCERijMkTTJJN9UESj0FGEJozWGoo0bnrpc2lUGKHWKpee8E8ftBJP54pyImVReBEqTKOaGoKxMLhkZRxUzYryvFZMVQKcQaDBkc5RnAiIKiaVJM36RAlzrWTsJDLJoBbMlE6loFfUEaxJbc4v+gL0NCBG0Vq8qDiIgGKg7CeGGxKlA0t+3DAWIiDrOsYYTTTEGBXenTlfgjCq0sAIaGMf2HwhelBQc3ZzMM/PRYkSNDYbyg2Gy3YK767RmwDaFwrWMYOYy8oYY1mWIYQYwpuvP37nnXcmRTGrQl3DF2cASy+e4dGjRwJ98eI6mqKxg0E0s0hTAkGW20IXQzyamkwim2ir9775ALF5cX15+b1vfQswQlY8ySrOZF3zygZkZ6fCEzQ/qMe2AnmmfjiUGtj0fmGhphYVkWLmhIQ1upoWb4S9B9Jf7cKXZ87HGGOIIYTaYk2D0EGoJhIZDVoLUaB4/uy9qJW6pNS1P6r0BbSwWGjTfiWhOR59i4AemuUko3dTTf6Y8E66/Z+6rpNPZU8G641Zf0So63BpEXcjprEMnt4SX1gVnEZOi7hae52gU94GDXnC8PTGSXKRYY8levoAsIff9Lq0tCFtMcKaM4hsI7WDCwxFgakYzQAlzKBCRhgstpLVDQR0Y38BUp0r2IxYJJQiSbCnffFW9yQ1ZNNqZizohA6zaKYmQUk1s6gGoPDe+UKS1wNpIinbA8hotIAQlEINUVP4025gtwYIzJoA4MJ8KIQ2iKbCQGjrGC1mRkt2fZoExPT6eqa4rDFTmokrvQi9S5lfGJyjmRDJCs8V4p10x+1adcXk4MF++Ll5RYpAk6C1VtMpFt+ZWFunL/cSgU4pVBKEk+LDafWkZkFTHFbUVOnS8UEjlNDePRm65ZYNdz1u77JtH7QbU1Arxe22aGDqw8s+y2LmlBiLojCz2Ww2Kcui0Go2E5Gzs/MQwsXFxaNHjy7Oz87Ks0ePHoYQYwxVUAASNUQVNYVGRNqiKfPwielOFyDJ1rSBYM1GEJc8olw9JBBYn8PQxWffbu512W2x5/6xSAOqqo4aYjQDKM5gxrRflSDoVVR7B/Sn87jtqJJGnKZ3AJq07KNHD31RTKfTWTXrPDSHEnnpIcjBIGy2JNJsN1dTc78g6vzmbrmswmzpls9RpkXcK+zRtHuGPda8iwx77DM4jZwWcUVwGhmevr2yva21zGmfWcIXBRhjiJIiYmgPBYILz/Rwe9qgHS1t0tmVCYTiRPpWG97oBarJ74yFSANOJysJEGbpqxmM/Yx3qpBagTpGq2YVxIyIBlWNQk6KsjSciXjnCoCiDklzem+s0ywcWQWNAdqGym+Z8hRorZsXMVwzl6rDjO0hKQek3CydDwfMCNZ1XQW9nul1sBjJwolzhXdl4bxI4ZwAJBxAWDFxZeEcisILetxL+o9QbA5Ai3MueZ545yz9SgQi1pigwIDFEPpOS7NyaKxFDABFzJRUUqGBpjCBRkiUBJZDmbYbQDa9n2mrosF6e+bZY+4oLcFu/Z2tuuyCgE7gcooyfvjhhw+KJtlkDGE6nU4mk4uLi7Isy7J88OC8roNa9HVUtTqoi7EOGlGTVJMERqevN+wytDtZaGbpHrpXrqyExQj0gI/CBhlGFt5l5R8uPv5d6kQQfjJhgM73FSJMjAaKwla3aOyVhpzpPOLbpzB9dXRPnz5Vs6qqUkVxEO1cEJrLw94kNtmOQM/OPL3jkoOhHDtPZ9hjWz2dYY915ECGPbYKTuMoYA+cXlpEbmt+c3fwtN9omUOyLApSlAKahlbm8BYBfVPAJGEpicVttYgT50nP+WsM8OJgjaVd0p0NZm2cxcYrOgXwtJlGrdGmKT9ZjLVqawUCEmLwAjpz1lp10ISJRBUwuTtTlRWjWjQwYo57L4oDGK3x4qORwiYgRggNGmFKqiOFzSknglBqCFGcE59ErHNOjGYxxlgHUzNxGtWimhfOUAlAGAGBXVgBKwphjA6FH6RiwSCTX8qr0qSTIcU5Ewc2AlrnQTIz2J7ccpNaoCSvlEReR7OYdu3bo5gGjdBg0SgGKmmNG3bzQSxBsmwncONgYbaZyzW5PvK94J0yeGa874Ts33//+69duHRUNMY4mUzqoKpa1/XF+QVJ5+i9i0kIGgpxEEYoadEMKp04HkRthycLmwSNZv1Dh0v13+6yCd5QtrbhINncalFOQGv8boB2u8mM+lJblfSRQwgabzoAdoHoTtfxwYOLqqrSYcqBt89CV7HVtz2v5JsnNBbWOf3ET9LYSmIhUett1UiMO+SUYY/tImvIsMdGajDDHhn2WKKnd5QW8fbeO37Vf0CnPH/rkZYVt+69N1ApRqs1mhobuSMLR/hvNQnuLJ7RUrwi4kgnrTVHC0V0Jl1ENItmko4iSWzcaIXigEiXpDsFgDapBVVBMyPonaBwpHgRI4wwgQlVhM4R9On8X3IcNpivYoosK6hIPmuLKk3TlnprfpGyPLSqzyhGqIACeBFTVVpMfgEpeUSiRwze01nsoo/RzNQQopoF0jcchglBWFXX3jFGrwmHXXDwhfVm94HGEhHtZTpMttCAWONxsQ+Ew3rWeUgUCs2QMsuAjsnAxQhl46mgVCMtVX1j1wIqkfKbG1v6Y+xjytVTiy300pcHpFX12bNnjydPLi4unHNdkvmqqqqqagLGYr6Q5JDsE3PjRJuNBadEskpMZtjdZReSwPdbs7P/Wy6gsas2XRSdcYwLh1AiBHQUR3EmSjbNbkQ6/7fiz4tUfBFQ1/XNNpuzNwbUdf2kfJKCwc45Dj2tB4/wGh+FveRESzbW5t+m6ztxXHef5JZRdsMpcTM9nWGPZZ/0YLDHIrOV0yJm2GOk/NtOT2fYY0ewh18nGtKXFglHFIOIkUphkjvgYgR6GIAxQ2wMOJDSBIoXeu+8uELgO0O7+fTT5MGmqcGpQU3UGEIknCpUCDNzzrq8KmIxhiYC18SD1VGEUjiWziZeJg6laAF657x3hpjCpGoGozcpCl+WBepIdT1v5oW5x/pua4YmDaGIFJ6lj6V3Kd+hE0vpHmLyIZgzkykOO7hqVKR84lFNCHNOSCdwpKMlmZVKOmdpIqrqSEPytLAu/Xhnlaum0oTpmt9TVmmv3SEd1pzEojVbDRRVNYERjqY0S5nVCZEUaFdoBAhzrUmDMWVPsd4AtIs7XJTIarDNgtNdUphyMkl5NNmq2xhjCKGu66qqEjvjPFPOagNEkY6oKmFkCCGE0Kdm22SNx244uEFti3hfmIGUQKFFE6I2EmpKygrFr6pFUTy4eHB9dX11db2qw2ky7XHJhX0B4VgQ0KZcutrnKsrlBtbCbq+go3H6/1hf9YwUtxn2OB3YAweEp3m7IjldeDrDHiecFnGvsAfuzinPY6PRm3DOqcGBzoyMRAr93iKghzOW0VMA0qTRTHSEc86JExpN2WMPpZcmQtXQ/DYKvXPOIN6ZqsGoCU4gRJicYtFgIBDCe5bOlc6XHhOH0uHMcyLmRaU5+xgBGKJq41RHQgSga8Pqt2jKJpbZTp4psNj6T7MsXeF9s0IQMWhQTfH5qBpCiN4JEU0Xss1FVYCiJJsouydhQk+BxdjYCbe7xuw2kw0D6Zz+29lYdAlv0oZ3+mNtT6QJ9yOg58no0LaLmqlaMFWhOYrRHExornVtM6hGWLRkXE1JvoTU+WC2M1k5/KQbhGwTrZGUrveebEzOfVGcnZ1dXc86AV3XM4O1x2F7JAqb05uq7erCuQU2YIEhWWp4dxICGiLel8kA3cxibRqDRFM1E+Gqj+acI1mWpcYowlWud0RSz8n7YgHhWKjAhWD6sOZXfZb09PWVd3ru0s+duPSaDuQYpXrWltgjg2Nrh8j2AHsgp0VcOpufDOyBDdIiHjXsgZwWcbXCPwXYA3eXFtFvKNINLVmbTv8ZKCaK9A8O8wD31aHSxeSVkuK2IoSIUiKdwKQLQhlBagrnWUr169sTiFRL5+cglMJDyEjXBetIOld0d+vESlohrnBSOk48SoEXesAhmknQVtQk0NrIqGKxEJQFoS6E5vMmiTy4xQYcSenUxBKZQXjGEsHTSGdI2IkZEjStziJNYwCdi2DQUCcIhgYxCZ4UGASJR2EUgkJ1QhEqArWGBYMazVSDmUQ0FlqmBgtAcBKuqxcky2ISo4lTo5gYzCLVrII6Y0oyThPXO/hE7e2nsz2heLuSMO1354SsdB1bY0iRvJSHr7HJ0aChRlRqFI0uRZ2tgrpk/200i0ptba2joyvFlWZUiIiDG2RwtBs2xmKtIW9nstbsFLRxK6aQaOqu8zHMGDsLCzYxSGttzA0GgcKMBqbbBKWYsDiL4uoQKFL4gmA9q0zt+vpa1erZzDkRo1OjwpDeU50iKoJq0Na0j5LMHwxmMQmyOpkYRqhFFRGLqqbWuLJwuaHEqvUAAa9Ln/WIASGz0PgqjV+J9gaGxsaOoiSUzQEBaHcAAYDAxCStdmUCC0WMtUYLULVkwcKl8QfWKgFO6dqsTI3vD+eWK+kIBOCcmMIXZyGk1UjPxm6AULPJhNiuMweUs0ZNn8QkfZW0OjczIAABRjXEKMlPJW0aaYyq5pR03jvAidBM+uqIwlFgwL2CPXBf0iJm2ONogtO4p2kRM+yxfnD6bmAPv9nYpKjNIhDSgS/nDQ5wyapiIYPDQEA3u/loPKJE1IlR4JxSgC4LeJrLKD1jwggA0YxmNEOyx4AkDzoRDGwF+mkLRUzEkicFhBTCJREnoEWwNrYZ5UREVDVqMIhzrigkRklqspclrhnxZTDSUFyT3lyEjiYIgAuwNK2bMRqDIkQVqKmFWKkVUcrrOlbRImBCRDjxKelJc4DOoCYwR3MChUJrBo+60rqOjlAPhQoQVTRIDLPpdFrV19VsOq0j6T68ury4eFxPa0M0ERUxUooSEGtgTZEiORKYUNpQcU9sUZZpsQiNjKlDiSWTjXn/UguGqKmhhCoQ0xhDrKoYY6hnMbbw69zEkKknJNDF6ABvMZpVCgG8uAKFR1F0iRx14QmKc/nfrnWaXQKYqEVplwoLlmYpgNiLegrpelkzCChMJSrMZtdTcz76M/MTFGdKBrOinHhXxCpW0ynNrq+vZ9VMaOeTkgpRg8E1duUa61BXdV1ZrXPWOd2WqinMoDFWzUFMM42xMUBMCYZESL9i32AFjcKVjtfJR7AfXl0IvSdKv8lDPjDdg4PY3LmO0hJcBLwaTZMji/cCryHUKeBOEnq9/H5sFqezcDUNZ4YoDlRIbM8Qt2IyMVtqZlBV87588XwagjINHmzP06aVEA0mqmgyP6V1YM8b3EwVQSiENBshjmmRrNFqYWWGEFyIhQZPmgazWjUEjcog4lUL1xb0rO5gPt34bjcckWGPFcFpZNhjfe2VnfLGBaeRYY9tHqE9wB4HSovoNwp9G/AiiiqisQZr5xUSIWZQEAz9NyjKYvin8wOL2oQlmWScmsbY20I1CjpFbWrJwMsAmlIhRiYnZgXNwzAPX7dxJgJGEXUuOkYnFExhdVRHFgpRibTKYnMcUMxJw6UGdRWg4mCgMwDOuQVZ6RZgFUqy6yIlis1EDIVG70woYso6WKgl1HRgGYVBIKbQKlgwVsGFdI6OvrUNafd/SUCigWBtNDXUkY4yc4Hw0XwwIEqkBavr+sV1dTULIRZXM4o/U8rldFJaLahBmqOBUppSKCWcI600kcbDRLuQYRPCNQvtUDpPR9IcumcU1ZSWMQXQNSV7aXBrIdvUj5oM6mgaY6zrEGO4vLzWGLv1ycBuTBrvaogHg8ErnKbzoKxRFiyDd83/boCtgwg0W3w9hdotHRRl8jBLwe/56UtFQ6UTVEVy7U5+IWrBLLWY0axWc17qUFcIMUSomGpR+LOyFFKjQjXE+OzpB/boETSmw7VRTUED67qeTqfXs6quLdocVmoBnETcaNKvnSlHQgVuXwXfggpwzbGhX4EGLERIZZhyJVmpW7ue7C9cHeF71tVkI7DTxwkx0swS4W8qQoM6J2VZOM9qJdkcY5xOZ7PZzNOJE9Qrxs9mHWLA02fPrmsd1MbAqlpjQP+YZrva7/zR086JtpxWk9JcVSu1KipD9BoKw7l3KXQQVQIsmIpENTpvLlpRpN0yc05o9K7xtdzBmL5y9zLDHkv19D2EPZYIwAx7rC8QM+yBUa84XtjjQGkR/UYtquDTWCblqqB6Z6B2qkms/7AE3oh8tdI24bhtNhORudNvCoJZ3xlExCf9bI0yknRiL+1iT1HZ3N+XrqfaFYxwDqyMzighWDTXemqoILamDiJmGtIlTRkCQa9i8ACFzlF1mAU4+ea15nrpSBkAcTNKreKD9yogNAbVqKqmVC0KcwVJcaBEQ5KGIbqgZmYqTiAgItHZ2yZhp6ZTcaJa1VqJTl/M3BWKdI7TImNgHSrl8xmu6sk0urd/9Oyt77/13tPnP/3TP/2PfvHjJYJQExOjqMw5+EBfQNzDsomdt2ciB7OjX/FcO8AlMWcExBQpnKdqUZ2ZadQYaCY0B9BijKGuqhjCtJp26hCdWVvjTg04AQhxgG+ICRB0FJGiLM7OfOknxaQoitKX1tyB0aiqNFojlZoAbnfA1RAa9ogQl6wVWoYnZZObi3iZo+FEXYe0109tnhJnYRaC835yXjqh1jXVzieTs7LQECzG6nr6wXvviaGeXjtfkowpE5/ZdFZ98Oz5i6vrEIzShipFkhdeV/OqmjyQ0SYTmWdoFxeHObhv2Pktb7Wh60Xsgw0JF1k+RmsCI9oM9/0SjFENRkuPFA2ApoTtalrXzSeCJitDs2iWou26gjkxWDrsm3aBGsq/HUHa2HKjnklq1MQfq9kHl5UtnwtNpdX3CqDJGNgePzajtDthc11upqohRq1VohZmEfAXniaKxp8xxJogTEzFKLFWETi4RqE3975ojDlGT2fYYzsxjQPCHuvqgZGwxxJ4OsMe42r5JGGPUXo6wx5bBzI8+mKVL/lYangeBYBRmgY0sZYYFV+yuxxRRx2mTSa69MndgaqohCa6gvPP1m4DN/G2IM2ZuqQqPYzdsbgg0l8sKwSt+gQd4CIsKKAqyUgLmhIxqEZl7LS2tJguCBSlJSc1V4CIBjjXrxDtRQGN8OK6zf6KoiYIXRNJcpEgCEGlcJpyFAKgUtKHSsfoxLtuCkeTeaT5VqGXWgtFol1eBzc1EdBUoAQY68LJs8uqdo+//+7l7//Jn3/1Oz/4+Kd/7uzhk+99++mzevaFz3/63JlYdTEp6npmhBXBnEAsxEFEs++dkjbKuSTSqVQVE1AaC0M2mQfVGC1WlRhoyTpQNQRa1BhVg1qcznRI8S7gyG2SPlNNSa9NjNFA52NRW1kWZallGZ0LC/5z/QzdUWOSyylfeTowmqLpIhRJFtvsq+0uljnXU93z1zhu06D1h5elFw31668/keunWtUWoiMnRWF1LJx778UlDD/4/jtPXntUlGckQ9Q6aoj64vLq2fPLKkTSeVd0mfacc5PJJB2Aq+pamjgok+9Kapf5Zgh9SmmepPOQtVjlWwwYZXAGLr04nYGrGx/IHlXSZglB8mS0uVvidDrt/i0GZ60xM6ga2zN8yfI7LUC0k869vNbmV4QZSZBFUU4mk+nl9fR6GpsIN+f5CE27QxkgqqqKMV5fzy6v67jIc89XwTo41QDR3s4VW1IeemMmlGSV4yECMZqiWWxFRR1ruELBSgmLEkxVvS+KkmcuHfloveVXJsI4KT19eNhjL3p6r7DHZgHT7fR0Tov4SsIeOE54eq+wxzHoaT8M9wz/9sbzb2AU147EzfkqwhofArC7l852bC5AuvDd8E1a12K7ZWPAAKAglf3Op2gm6x5sgLmHLshkcMfGv5WR7ZRp8wxkRmJ+xAdxWHmOvq/udDECvdRCWY1K176gzZ7NdLtUQh378b+k5o1ojqn1ZHwT5O46oi+jRjOFRkd6TZYECRounlXRyidf/+5Pfvf3//Std5/+1Od+GY+ePNcozv76B0+vxP9nX/i8qy4R1ckENKVTCMxd14OOIkOsWKwPClsf34xUZRSklUrCTdrDYwpER5iYASomgINJ2hc3eC1WwPdDRoYJsE9EBkwYwVoNUbWOEsx6vUWbmmtioF3K67RjEWPoiaTUS+aB7/k8YE3u82bZgy5ymGL44sgYtAqzkojV1YXzXpyYfez1NyZFUZZODE6goTKzy0uRaZXaelqFWV1XdZhVIRoItThn8J1zhJkWKYtkF+5dCDO3YM/iembt8UlhsbdeYkpTUtd1CCFqTCJYTTFnnXVghNhq6C6BiJlJOr45/+0gRCWS2F9t499JPes65icGXF9fPQURNKXwXP5Ke/zo8YMHD6qqIhlCiMuz4YCe3cqR1p42TH2jYfl565BKEy9UE4OwOVvadhPWMR06Th6cbBzgg6HSWgwFuTTUvjS8N2bP8T7DHlgKT2fYY8+wB9ZJi3gI2GOsns6wx/oXP3rYY8P16Hp6ekPYw6+6b7sxgBBsNotNYOlweitamKbJfoSy9/4pC8rts4eyUZCLdWUA4FsKsVGV2rNvm58NGvxd0q2OdF0SDiZUejCyrKpx4YIfwYKsHFRrbwOdYLf7LzdPd4E6B01t8VP3dvDTm85j3kxHqASqZp4pU4u1AtsVVxr/7ns//L9+7w+fTfGpX/jV4vGT57NrN/F1qOT8ydd+8OEnPz373Cfe1PpZiUiqUqI4g4tsDCC6BUD/fmW+b7DQKxjMlEJAyIhmG0LQ/MRcq36pYiYpxSBiMuAtV1S9SgNhsPt/2/6NhhdxYhSFaCdeaOmWFjpPY/miNEFU6z3KxoETcEpWY73+3l++qDbJgwQATGlwTh49fhCu4OorVRXKR1577Zd/8Ze+9Y1vFkVxVk5CCNF0en0dbZq8BWchhqhoktURatSYrhcBE0EMwc3zGqKXmFB7x10TJ26JNNk0vbk1JEo3dKhqiHUdqrquQ103oeLO9rBNKt4p+E4l9wU0kpFNa2qBIeNhlHQY0kyTHzygaJeLqx9EmM1mFYIWdKvHSI368OHDj370o+dnZx3sjiZfz7yGmnURtX+ItD18bOjwrD7633u6TUiqU3OWYKBmvwRQmJk5pWtM7UETiQmer6MjqllcyzBxeXgvwx6rRFeGPTbT06cLe2BL3DvDHluPFtsGp3emp+80OO3Xve82+lqU0gQmzZz37eZ22m0u+1q2H7UFdeGIYb9ErHB3tVI43ws2qjYYoTUHcvwwAKwtvwHvnHOkQdud6HTuv1NMae+VXei6C0Ua43Cc9K4YCHRbIbybuVi6qK11QeaUS0aSviDonLAJbjbn1brW6hLJ9LgRSnIeBh0pbGKlBlzNwte/+/0v/smXrjD5xM/+jD+/mNVXZanGyvnqSr2D/4uvfatwn/+ZN86LAs5ChEU6g+PALGUIRPSWCs3U0Tc5MRfQJJsRNG4djkLSgSF0MT0TM+8gjRlcSp+xNJBII01gbM4ksosLW5v22bpcNL28hAawcL7/GUKM3RE9ATg5W/oopjcd6szePcVkxhDhUmJKocK0KIoAhFg/eHD+sz/7Mw8fPvjlX/yFf/fvzs4KOZ/4q1il/DkxIkZVMMSYbNsoAoUIvLCnkuOsqtFm6EyGhn3DvuQ9QiEprpCeuwPLslx7BBpEtVMOl04Kx5AEfZNhW8hmhyh5wsWQ2iAhSN651mWcrb34/OIDjARNPDtRHBzmVLcbsd7+twaSEqKCFLgOIsZ8R6g9/yBSVdWLFy+qui6KYlK6PojTuXAkAHmY0DI9TvMxk/OBoe/EktZ3Zk13ScmTOkd1Q7OAFIoMQBqmfR3WQccIiQx7jAxOI8MeK7VXhj1G6+kMe+xYT3PMU3/38LS3TS4t4MWkwIBSniPU3pU3g8HdJqlq3VOZZP+8lKlqMBtkou6Kc74Vk0LSNV5aTXqQup72T9NPvEdfWVBgHV49P4YFQMyonQsDQgjzOyairKoH53xvZjVVRRvVE0ibrTxtuEtHj0CNoEthZ0ZAG367sdaiX0jP3fsuCmaO3uQsslS6aA8fProK1YtYVbSvfOUrf/hHf/GT2YMnn/m1GpzI8zfiNz79UXny+uRr3/3+e9VnWH7ynWfXf/6Nd8ovfP61TzyaxKuCGik1nPnQ78mLbg62tMsS0hedDWDQdayixd4tWTo3REr66pfH4SLR23l3ampqSK12w5W6Nx4bBrkdDSD8IBdm/8BcaxXYS9iDQbpmnZtiqBMaoEzuGAz17LVHF9Vl9fGPvvGd93/iH0y8VJ/79M+iuH79zcnv/LPfvHz/268/uH7n++9dXk3ff2Hl5LUXFdR5+oIuHRd1pBeLROg4E20XCKaapCp7j9lQ/wkck3FNUZZFUcSE4joRcY6DE4Wq2lfJlJg2D1I6yxiDqqVzrqqmIQwIJVX2WXXR9rimAajr67TgMZopoy0fesI10HvWau1UCI0yXCgWRdH7VmBuFucGKWnvQE1NI5yHOK3Dg+Ls8vmLoixYy/RqBrXybPLgbDJAv7tDoon2WeH0x0GvuC2CZkQUBJpaSiupEGNphQlNmkMYSlK8QdBi/W0dVFuM6evq6d25NY2FPZCd8rbV0zuAPTbQXgdwylvVe0frae6q3+wvLWKGPdZ/xUnBHh62zLH99qnlwdlk+S9leSSJoZ4n7BXnnJtbPwdl5OLRpUFMN4mMRv42occU3hUp0Tv21JkVNPLPbp8XSYoNwqve+/59z2K1YqvVe7kRqml+4kxc0OwI8AAAIABJREFUG31mb6lhaia9CB2TQd6QKhEuD2xDhN5QihYKX/qZzqZqOHvyV1/663//p9+p5DOP3nyT7oLhWXz+tV//lR/+zJsvHkwuHly7v/nejz58oUXx0e+99f3HxeTTH/uH0PrsIkxKTkMdzY3rSzKU14tGEBpAa0UzvXOSTo8a232E5Z1U+u/i0sU7VmGQgXt4HVv5aDinNwPMzWpKnPRSnPfTOhoMGkEoaHBKOS8fzKbXZ2UZ6vriwYXWswcPH775yY9Do3PuN37zN979wfe+/KW/1Fi//YMfXfjiclZcQ13xYGq1aq0wU0IpcP1DlDFGjeiyR7IXYk0ZGtkfDaRusAo11gHTWVmWZVn6kmeF971dhSraLFod6mpW1aEmTaTJV4l2IZos5gAA5dD3fUBh1bWm+GyaBh3P5+OFo93YrJ2vx2itW/Nw2kxnPYer/AVpO4eTG6wmmWQoqF6kev7h5OJhiJGgF//8+fMAlGXpvRs80Tdy7qzI7DgU0DcVdGcGBEI1xG7FkQyjlYnFooj4olBIw7OYshD24JZNsnGsp6e5NTG6XlrEMXGvTUJdNnKe3iSIabsLTmMZPL0lvrAqOI2cFnFd7XUETnlHAHust4mUYY/NxLS/+V4rljpCPCjLOWA6MNlojvUt24oNjZNGUi2DCHQQBrA77N+ftAi4dOhIml17EXZTMMlpRLITTn+7IKBxW3bx9JrkG3DrhGoApdDloEbfqgKNf7O1IX1669DOlJKtp8QsNoZbRkC8L3tSw8xxKSJpgNFJcDAUphKvK/Ditf/3D778+1/8c5y9UT56Uwo5w48fyLc/95nv/ct/ci1X33zv7cs3P/IPHl3zS289/YCMxRtvvfPBl//2h7/22Y+9NtGr6Y8n595bAciI/kMD52sEiEiLSDPt6LNNGkFl6aQJIiYZrasgaMUgo3XXan0l3YSrh5k+XgbTynIBLQsLgNQfGrAnNi7ZSUB7YenJcP3aa0/efef7VDOoJa+Wwot4Y1FHMSnKi8cXxUf+9X/331+GUt2ZTVxADSgDoX5hq0XbpNCdhh7c/FBXWptIJdVG0Nj06kU/u+ajzVenLQHRwcv91IUW4nChONCgs9nAsFl6yz+hrFj+rR7cFhK7LDxctVapf9LgRJyTlOFSDN/4yl/8z//T/whgVlWTshSR6+trf3bmxMEWr7NQmh2nZZGAXpdbIqCTlTgt9oYa0jnHtONCUdI5B2MLyMA0Gmyw0zMyG8c6G44Z9lg/OI39wNNmwD1Ii5hhj3sAe+C+pEU8KtjDD70lXtI0IMuhzVn/tTHWC5K6/624frZB9PzuUszHAVBqF0We/7auW/SCmPsqiAhB0pfJJSPNUXVdN+d3GjMq3gwspXnRYXAoqZ/azWBWqS0X0N4vCOj5dQpjMW9ts5TtrFFESUdHmIMJ4AvxLT1pINTJsiCZAGUgRNRp8JxGzs4m//EvvvoH//Gr509+evLocWR1wQ8eh//0D37m3f/iN+vPnX3rQXH17Hn1wQ+/+uDTvyIo//Dtv58Uj64CvvjnX7Oor//Gp87lMTQUbmQEuiGk2zZ2iXFmc/outMewYIn6jg1c2q6glsfaKUPbtXkUkgSU7HMjWF9A9xEOkXk8u/3an/eaLff01XnfF9Dnk7K6vnTO/+7v/t8/ePt7//S3fuWtt98qRB589ue+9dWv/ckf//Fff/lLzz98/u5Pnl5GvCA/84V/+LwqLoPEUiAKq12ERBfNKRb95jqvCy7efFwcZqSxn0tpVoTznCyLBgKc81YkU1A/fewYAuZe2bBhuyxoR7diq+oWHbWwXdG7zrDZChlcuO9wbYAr3dySmwDoaOkQZtTKYBZj4YvC+aqqfFFOylJVQ7LuxvIdkpcI0eaU5G0AR0uFw7o88W1NJ9BILFk7ki1oZjGqWYx1xb3EGNcITmfYYwM9ndMirh+cRoY9dgl7IKdFXHslfgRpEf1GewxmBoudZhoeBbOBVzKHORogvvDWwssLfc5JN70Njvk3Kq0saPOIt/PSHhMkySIlEG/3rP3gMJD004nPz/MRKQI9IDx6h59IPDibRGifrk5TaWtEoIMBtldbk8KLWqiroiydiBnqui7K8vrq8uz87PLq2cXFubCoK3Ny5pyrw6woOJ1dTc6KKgzCjEUv/ucUEoMVhUwevqhn71X6/3zxT/7yr797/uRT4LlNZ0/cs7Pwpf/qH737X/7j+JjfPpu+NVE+ev1xfP6j9+uP/PzP/+p3+eRHbz2NxWvnk4986ct/+7mPPvyFz7whWtNdJbr4Vs00SME45CdcykUxf2Xd9RaDeaE1x+DAlG4nGakYAbjlu3VqJkMmxzkZ0jeLQdAOt1iImC5s0/eV923B2r6AbrKNNOdB6dIWiEFAubq6evTg/PrZ1YsXL3707o8Qf0lD/Ju/+cr5ZPK//i//21e/+tWr66t6Vl1Nq2fTgI/JlVIefEQrXFuEU4e6JCBOlQGuf7eDbZBhDakbHgyQBGC0BnO+lxylt71zi5JVx76cLcqFKujvDfSxFgK9ROm3rKYoC9qbywS0DddsC8yGDJeRtSnbBPfdPabKmNaKhKQkQkoEwPnZ2Ww27URw12MWOoNbb93YXWSos1Q1GtXRRJoMQg0Wo6op/VHi5jWlRmWMYTqbVrOpqt44ur3bGON6evqewB6HS4uYYY/19HSGPbYWrjuozvsBT2+4s3UXaRH9pk9ShboXSO4fPmtdx+ZG0G6wVykKa3bRu4Bx0xAmEgcCYDBjkdrP39G+TXonQRwSc/3r3IintVE6EGJ0tji9dLZctQVS0eU/tCaSlxJ+t+xy55Yxn/KD1SJwF5OqVgfxvjQrpJx4PZeymPAsWqwj6xg9ytK7KJESioc+xJkTP+juGgfKprRYXDyrirfe0//j9/7o7Xffnzx40525UD17zBef0rf/818P//xXpo+vv1sU19Pio7PiYYhvPP3Yk69//fwb362/8ywU548thHD1owdO/9OffPFx8Vs/9YmPPvAqHXduiyt91wsO2oLCa83m2CAcrnMXMVAl7QCkDJUGqiRJmiy/LS6VYrTW+iFJWG33QVsfwxtpX5xLP6RiSHQsmLsM91IWQhz9xSAFrtd3LCoaktUMVhTFbDaj8Pr6GoZQ11UV3nnnB6SPystpfXlVzap6Wtk0sFSaOWURhAEGF2g0i2wsLrSFXpIh2rxTdYYxfT+I+W4RXZt7uw2Fzp9DWRGuaQPU1u399LoYtQ0zt9Zv0ntTcybLwswiSWwvmIZ35jnDYPBCwibReTfqJ1xqmqJZ8LLZtkoeLNbmAm3yFPXlMsEYQuqrvUzpil0UCmFqydiQxsYwG+mEqYmpKUSoqqTGuo4Woz778MPnLy6ff3j94sULfPyzO4wxjpWI2SlvXHAaGfZY+cIlJ6pyWsRxS5YMe4zT04dKi+g3e8qhM4Q59tptexMwmvp5pi3QhuE0WtVlC2ummdap15vJgE/tm1ghSJM5rbMjEBIEBWIoOVgBu2EmahmmZENPfC/sQ0mz39q4EUDMLA7PJra6a2DQ3K8fAoBD9DQRFGUdpYr45t/9/Te/8Z2qir/92//sEx9/9NWv/O2f/dmf/923v/s7v/M7X/jVX3z4uHwRXlCnhUcRBmZqC0Zg11ZdVfb/vfX+v/33f/WjF5Pywc/5YhbCj8ri8s0nX/uXv1n91s/K4+c/fFTK+7OLDz/yS996+vrv/+n1N771RP1PXdqDS/eauvOzsn58Vn/qifzT3/hcef7s+fX1w/MnfX6BNwLCfQE9GLlcCTc3dA5DxqBdECnbPOfWRKANgF8+5DU20oa0f87OUze12XDoTGBDLzZtK8ZV3oiR9qO//QTXZoPfki45jqe3mk6vnzy8mM5efPKTn6ynV0LGOjx5/Fpdhx/+8N261utZnNUWI80cNFKNybM5WeBp9EBBSDJH72CnuUw2wEKMgwMGbP5nMDFpP4upNbaA3Xqly6/Y6dCBBGfTqI0HpPPdzktqoX5H6AeyaXDNEiixOtZK3bQUiW0L9+yTu9dw8CcFGh+PdGOx/zQSyQbcGnfv5C9OaZOYGDQlpSchzcHFxvUi+Zl47x2pIfa7yo10jJuqzYElfnPgGa1XdspHbtT/n703fbPrus781lp77zPdseYqTAQIkBIpSrRk2W257Y7bbidOd/pTvubJv5c8T/Ih7bQddyRbstuyJktqTZxAzEDN053OsPdea+XDuVWoAgmKICmFpFEfQAC8dXHr3nP2ec+7f+t929nTeduLKoCIMktdN4eHR4eHo93d8cMHj+B/uP4JbjjCJwBPfypgD/hMwtPPYY8PFiC/BdjjcwNPP4c9Pnu1iFb1We7iFIHPecNPLMMnyB+0bQzncqAporYdAzRnCOfzOO0DDRKpKkts6w3nBpIxKkYU2ouUgJrEnJwxQqAuRkMGDAkamaeAKakgzHU2KMYohGTIiIiiKAmSAJDMEXCcZ9ueyGcWBVABbHdnURmEkR5/xRiMBWNBRGMESx2RlIAEoJE4ndWjg4OHd/cebh/sHkxn3sQoFzaWfnLz9qP/cucfv/Nf8/7g8rXrf/2Dn/9ic+v3v/7qi5d7RppukoVYARvSjL0mzgl6tKCGmqhgsprzn7+z+c3vvrE/sllxSZo6gzrV7UF++Bf/Cl+7sOsD7tGVh75z6xC++Z3mne2m0RsRroRSkzQlibY+HOTx+lp/UEg520rzBVcMGw6pyVuLPUmSpvEnTj/SvMw4KDEAMJgYDVLKTJtb25uj4xLRoAUhEHImmd9cgCpoBAVjHKKE6UIvffnaklFxCBAlMUmUOO+tfE+BmAC1FReO2j3wlikQVRAEAdJ5bMjp+mba/DYAEPQnjTvtTsLJXU+7rop53BR/8krxhETik9UeT7cjTjgoIprXuACDSuKIY0hceuPlV0ITgExb6TIazwIDoI2CkVHAojWo1lmKGI2SI1IFUlJgwdimGIKE3JnWx7ZkRQnRAVlDgoY4sqpa62IUnVPmqu1bdCaxhnCewz1nZs6f9B9Qs0Ko5y9357rb21ocPd0ZwHYwtN0jmD/rPMF8Hq/8WFYg4tm/mafvzcuFDKq2VLmCCJ3tEj2HniGCmX+PzmFuUEJFUgNgFFAN4pywB2QBUQBG9MICdFoo+D5roSqcGup4eveEJ13yT3i1Z8eNEdpSTZi3EIKKtjPQgG1PukQBUAUKURsfJ7P6+Hh6dDzd3tm5c/fO6nuv0x/TIIHPA+wBn8laxN8+7PG5qUX8VMMe8Ay1iM9hj4+yM/TR9fSnKSnPvu9d3Aet6fz+P5QCAJ1ECLTZBXLGvUQBZQJAMAgnTtoJnsGqXmtAQ8aSdT5GZiWyAuobFhRuK7IVGWE2mWi7dYpqBJbVGlJMHKWEBkGlcCY1gMyNeJba2SQrMglS1bVBAgQURUQheGLHvwVLREVUsJXQIFYAVZ1zHCXEKJEJTTfr1dUkGBEk1qTy6aSGyXS6e7D1zsNHe8dlnHGslCFtqB9tUYZxuTt6496bx5u7SXe5u3J5Av0669/cC4++9eP/7usvfvWVi3v70zRljFjY1JBBZTJoMzML7Cmdlub+7uz/+ub3S067g+XQSAKQ+umlof+Pf/Hay4s79UzuT/Cnd/kXd8POpOfxEpsBaAFojR1bmRZada0fGEjrOs8HqckQUo6J7Q88iyFDaGcejC3kJKFEACkCUiMUBSSKORjXd+5u/ee//vbOzl7/ykXuZhIF2TpwJIRtMgEooNbqwVCCTsPshY3O+qV/07WRQITRkhGOJ14+IZwf9TTWIQnHGDyAtBOFqgKEgMgArHqy60BtFrWiFSUEEIhnSzJO45MJEU92+U8PbZzvOSgoCBA/fWb0VE+h6ryjXAIh+iBkUyXX+HB4PEqzHIDIJKIkCkqIxomScwaIDYQEMtE2KRxUNXLIOwXXTZiOh3mSdSyqEbGesfJRKAJS5lIRjVEt2Xb3RAAUIQrjfF5zvnswV77v+SGexMbhgzY/Ecx5eX0uUbqdOdbz0xUn77XSk/b/2TttnqtnMQBtC5AghjYNHcicscjP1pcACThUAkGik6FeIoA2bfmkklFBFVEUhCVGFQaNAvF0UXs/75n4XIb9CeChAG0nkDz9YCBEIJpnbbQbbQICQEIghNKOQguq4mxaV3U4OBo9erS3u7t7//6d7a0Hq0/1M591TX8OezzTK/h8wB6/vVrE57DHp8acho+clPcc9viNwh721y0D5/R0uyn5tOdjiWdfwnnosHV7VEAI2w4TVCRRo0pKkVv3iFWEBUwddDabjqflpKweHe4EkaYJvokhaPAKYEANAIESRUuE5LDoujTF1eXBQuEWe/lCt9vtGbUx1qVOo0V0aA1YUmc0R7CCMVJzNu31TC8xAEQCAWhr02zURAwqEBgL6EJ0om5W+t2j2d7R7P7mgwf7h9NmHLAM5AB6FgUTCWLYUCV1tpCHpp6UDRad7sKG6S7U0UWx1mLg5tvff/vmvfv/6muvvHRhARTqKIkBz1WRYlWVIVjv6a23Hn3rB78MnOad3qwZd3M3O9wfdFg1AR7+3U93Nne693emh1UP7CpjT2NulDAGimPUnSKNi4XpZa6fZ8uLw15vKbVLGvsQF6aNdUn6i7fffffug+HCyqz0qg7AghIARmEAQZw3yb35zrsPH+4EsGZwQeyyBLQoBhvDlW0VDs3RVJQSKQPsRbS7e9PRcZ0PyWskwSYwgaIqIs2Lus8mskgIMUTmTrfnY4gi1iXc7lIgRuYoPC8YFzVtZgNGAqOIKNouzAJAimRs20s596CRz1OHj7/kie7pD/xi5rlpHSMzxxBUNcbonDtlSdrubgY2rUJHacU+giFlA2AAUoh5rPIiMWknM9hJU4lS1SEFKDp2qmbaNCJqk1yEW2MZARBVAcyJrU4nwSfzYc33bpp+oICmp2c3w5OwMr5f085jb+lpHUDzO5D2sk9tmqAiCQEjCABbRVQ6C4PhSeYggTgKiG2VqZEWp553/RHpk6k1RHTSeW5E5Gmf6Xt/BjnnMcvZUYr3ro0GUERaE+DJt0+kDfgRRBYYz6rj8WRzc+udt9959OjB1sM7k8noo16nf8t79h/CnP5twB7weUnKew57fLA8eg57fGQ9/Rz2+IT19IeHPewHXBTfuwyoaOCnXlqkBUVPCp+JzqpzQRFFVCAGFCVVUrUCCQB6SSUxRGbvYPRoc3drd//waNp4DgwC5BEFkcAYsKQkXkgMqkElUFupEAE6HflAJLcfHgE3KdlukV9YH165vLi+vlgU6Lkk8U7FiibRGTVimB23SMbZxgQiAhBVBlRQI2AAbOMN2ozRzKahDvXW1s37D7cODstpZaomFeiK6WKSCIw1jB0ekDYswJIH6IlNZk2pVRNjBs5BZ7FWQWgcNr6s1Sq55PZ2ePA3P/uf/vDLL2xsdBJSJ4bieDaxLiV13/6bv//+P98aiTtsposX17uLS5FHaKRRt33c/d//8mYlWsHFCA5sL7I1SikHE6ap1oVpssJ2OslSv9PP025RdLIu2izLuibpl6X84s6t7/7oR3tHk7S/HGSfbApKpHPHz1MkNkYJVVGZXLZ46fo0KJhcKNFYkUxSHXdwL8OZAY8oqiRg2NpSemMWcouNh63Nw77tJVBnaR6V7Xz8rTVV9UxKg6Jg4jJBfbB9HBRNktvUuCQ31qoIS1AJc/0NiqyEYoAJI85txROZC0g0HxNlAETBsxfKU+3cZm7AsxGyj4FogHZAbTAYhhCccywcYwwhCEKkaDSqCgESqSFQFUK1oBZ10MugmXQgXV9bHBSZAbUGrTVlxTv7R/terU0msyC+sjaVxz2L7ebI/E8tHCzwOGVdn9iLww+yXc4lXuj7yOIzf9D3f9B56/gpGppaCKOdVCQEVLYQDUQE1hhO7OX2dgBRsS3wQ2AyNaICWUUidAAGwJJaPMm+PPvlEoeIzjmXJIHlqQubgsWnCsMTgPlpH70qgYKKir5XZwsgIQuUPtQ1H03K7d39u/fu37p9e/vR/dnhpvfVM19o/kXDHvDJJOV9KmGPZ/9MP4Se/hzCHk8RgM9hjw9/tj2vRYSP9IhfB3vYZ30bWfF0JOc99lVLZwCdz6PVebKrU1FBAjQMRsEouBCpqvzWVO7vH29t74xGI9HWauuJgLCwMIEYUGuCw2AgWBMNKgmQoAJ2rQEDihBZOKIlB+mCgpv45OYtvXdrf7A4vXCpd+nycLFfBGhyMKgehPWkl07nuv9xRpoqcGQyRsGGAIpuVsPm9s7D3b1HO/vjUM208jE6TDU6S5a4NL4ycdKxkw5u57zbX8ips7Z52NtrqLRJw2rSfn9xOYJlYcsHVvbXhpIuwrTUcdMNsug5+/vvvvn1L9PL1y+li0WQpsiK4P1bb731t9/8Fmh/MpqkvXx8vySJyWCt01ss6xjdoFEQalg9oEV0IKIQA3gBSRJKuj1rncvz/vLisJ85hDRP07RAUqT6Jz/96Td/9OakFsr7g+GwUVWWDIPhymB0VoN6BGckMaIKDYfYBEP5hhdi1pzY8sGlxeOvXqoW3XHXzogbVVLTndiLb2zqTx5UjUF0+d7B+MZ6riYopo0oGXPSsgKqYI0R5rYmx9p8d2f8w5/84tvf++d8sFT0F11W9Pv91ZXl5YWFwUK30+smzhAJcKMQSKNFNqAGKZmPo7X+ryAotaEeqiqQJOmZ6Jc2A25exifwPsbt6a9nE2MA1BqjzKeZ4mmaImKe56o6GAz0/gPvfQgxgqo1zBFADIElBKLG+8xZ9j5LHdSjy4vd9dVVR4CCiCwszmDH6osXhm40oyOxmO4dz5BaGhlbiANVHZ4qU0AFATWA8+k2xCcTm+Gp25h4PpmOnpSk502Ip/uy1NJY80k/VJSTYUI85c5Ps0LSlGLVWAy9jIokJ2Xhto4Q8zxtGhEB52wMrEAuyaNEQFv5ZlZ7mxRERlhJrUEzzypRVVVDBgGNMc65JElEzq3zp6kmJ9z9OfOYz2+XnTetnkBT5hA0nI5tntXPzCzYMM7qMJ41h9PZwfF0Z+/gYH9/Oh7Fpoy+/shC72kbg5+4xwjPYY/fijl95jP9bMMeH1ZPf0TY4ynw9HPY46O9y5+CWsRnhz3g01mLaN/PgP4AcY9tEkO74S3nH2nJwOleLeBplIGIigBZF1QJExaKakPQg6Px/XuPNre292Zuqn0ATq0BblB9Qh6kNsrOROMPHDWprRNbW1MXLhhg2+5iqw0hZQEftWLjNa1Dp8HliIMIHYyLIaRbk2pne/rg4fS11y6tLw+EmjRVQzI3mU+wjdOBrPb3ed6fTGfWJpXnn/78l//lb783XF5POv2ZD9MQTLcwWJLOJB4m6vsUB+mom4wW+vH6YujDUbZQjBS+ezxpvDIW7RY2SEJCnWTm9GEP3/jDa9nyML91f/yL28WkuRbMxozhb7/7/Uc717/x9S9vrA9H1Q6KXbt46ZUvfeG7//CjbpLUpQcu/OEkydcCqFA+YxSP1hpnDSigABDEqECOioUG+KiOzmt2zJMYrl5ZunhhEXIjFlIL3U5++/4bvhGBHCAHLIiC1XHGj3r2sIBj1MmCI4NZAokxgjZ6o7Vd2PcivG7dAPhY6tsX+tXXrhx1/dt9M6YwI7DjKt02r2wlK4hXGlnRmIzGVfAhL0BJQQmNhTP9Ez5ykri6rg3Z/+P//Msf/vDt3eNpYzqXOwvjkcWpmMPR27f2EgNo1WV2OOytrSysry0urwwyl3RyiyQaYkaoMSBhlpg8czHWaMmQgDAzBGYRxbYfDunkQG6bbM6lNOCTte941oR1xgaReSTISVAIIrS6DQCYWVVZGA2JMKIag0ZAQR2iQyCEfpqql8tri8J+Z+vg29/5p3/3Z3+aJc4nNOjlUXhjccBR6/1JJ3OlcmtAI6hRaUMuUN/XgdY2n+K8/tOne8NnhSPac1F05yms08af93Wy8UwAzlmvev5dNA8mJAVQggDgF7v5xmK3l9vUYN0EZwnQqDAAllXVKXIiCEGT1EVVIigj7x1NxlPvfW2xIELzHoK78U0LcuR5HoWf6Kk5e1/PpGevyvxBOxDn7HVqW95PJiRPj5tWCYmwIPmgZRMnlR/NmnFZTstGRdMkgdp6kQ+8kjwjhfAc9viN6+nnsMcz6+nnsMenVU9/dmEP+HTC0/ZDfNe5WUGWx4qbn+gmwNP8LzzzXKoKouQjRbC+gcPR9MHm/u7e/vHx2PvGEBkKPapJ6lQmuZkmOu7SYTdvuil307ixoM7VRRGyxCeJD/XIAKAogQGxBEMWCFGbmDRSTH1xf3/3uMxmIR/JepOsskkjpaPjyd99+79durj49devK1eZqYs0M2fbB1XbS2/rXh4el8z4N3/5//zzj984nvq0tzxMujWDGNd3xs72+tlB4XYGC4fDdHRxCJf69WKnWejKRkdNKMcx3DzUBbqSx5Wpk2gFjJLR1DV5vDWAt/70K+GV5VvT44dXr724ZJZ//M7RzFw7oAv95dV37ty7e//R777+hde/ctlCPSnrl7/yyriqbt+8n7l+f/lS2l8RdIAeTAMYRZikMlKSRlCPyAIaKRFMGB1TRoS1wFuPDu/uHa/eHb50/fL1Fy50CO6+c+946mNARM1sYaJa8DmMrg53fveluJweG91DIhtyxwaVa1ON1UwtffdNe2fbk3nBmhJ559pqcmPtaChHGe9iaIzp3d06HJW0lJOjxciCJh2NZrNR2U0si5osVT4nSlg4BJhM6l6v98Mf/7dHezXlfXadaHOxjlUcauJQNIhgWdZH0+ndR5uJJdGQZ8ny8uLCQr9TFBvD1YV+f9DvAFFTN6k1zAGDB2ZQTfOcfRQVYcaTGcZ5A58wPGk0Pt6ROM35bpWhtZZDABUictYmzhGRiiCScy7GqCehdyICIPMENwCVmDoDEovADfUPAAAgAElEQVQkSQyBJUc4LkN/uHrh4vX/+z9/+6tffX1x2D0+nlorK2urF5b6D7Z2V5Y37m4fkEtBkVTNSUqd4tx+RgA0pCxtAiDTucYTfNJMQXz6uCSCnP1czBNxjfhUAU34gVkfigotQ6OAoqDdPLm0vjBMqRqPK3VFlh3uH6Rp3hsU5azcf/TwznRqrNnb2X3t1deTIhXSpMjWl3qoo716mqQ5AAPwPNqdCBET59I0NcYgorWW5YnC+Ja3bz/yFsHX992TfKJG/QmI/Gy2EJzmXbe7HqoGMYjUTZzWzayJdZSyiQJQFB2SRptsMh7rM7AIz2GPj3yFfA57/Do9/Rz2+PBi8jns8RH19Occ9rDPtOSoamA5adVGPF/rPYecFU/TkhEVAFmQFbcPx7fube3uT6d1rBtgUVRMrQFtCrk7dHu9QhaL6WqnXutXF3pHC1nZT5vC1tYokljrjfFEYohIHEgCkgCYCnYiBw4cGgwxrWJxuNDzsDSuzFvjB3frpd1DM2mWWS6QWb97f7S7+6M//PrVGy8sJG03xsnpICKEeBKEB0W+8Ks3b/74p29OK3HZAGwm5IIKphYnd//9tYPrG0d5trU8HPWSg2EWhok4CSTeGA7KfuYTs5Yl7VuBQMGgt86k8f6V7jt//jvdP34JBtUuDMaP9n5Ayy+9sHL9rd27396WSTUju8RSfO+Htx4+Orh+fTVPYVTV/YuXltIVka41HUPG6dT4Q4K9wh12Mh4ksW+CMyEz3iIrmkrzWcxG3h3X6ZF2a80oLQIWjw6mu8e3f/jTO6/eeFFZHu5gDAwUC+cshwSrQjZf2zj44xvlAN4sYJui2pAgE2AMud45rB/Vmy8v/sF4W+uw0ISDK0NzbdWleuhoTBTUgLgkHaQw2lkurlpqNApSMp2Wk0m9POiK5zy1gRkfO3coasfTUtTs7B0lRTdQJeLZiHdCVkSiQFWkIaGmbrwKoiFVCgGdS8tKbt87wAcjS450y6DJEuxktkhhfSl/+frFFy+vEfjJbFTF0jkHSBJ5ToycdPbhqTRUgHOllSeOJZ6ethKJmdkQJonrdAoiDME3VT2dTmazWTtT2B76Z0vcEZTQqkRnjAOwhL1hfzIrTZKPjsu1jSsHI7+9P1ldXwbCopMgsyVwBvM0AZ13ShMgKRHqafECgRKAr+voI6hYYylL0NLZKDj8sI1n89qgp3jVH0SJI6I5pyXOX3D0JF0PQUlQOEupl2Mzmb79q1+WU/vSS1/4+c9/ub6++tWvvsI+bj3ae+21L66uLu/vHv7ge/988fK6V99fGl658WK/m9dV47kBBUKh+efTDm7OI0Ji5Ml0artdPtf6TicRh61nL+dJNzxv0ePT2ASEs0eIiogCiEA7VOg9N8xVzT5wUFU0gJTnRVEUoZqEAADuQ2m9j6+nn8Mev3FzGp7DHs9qTsNz2ONTak7Dc9jjI6y99tc8RJ/8G0unsRWPOdH2N9YagwLKwp5FABMfKUJ2+8H+u3fuH4xGlZ+iJQaHkKXq0+bh1c7Na8uj68ODS71Jv2cXFzhPmsxVmSuN1giRlHHeN6GndhsYD1QCgAI5QgQ0ooaxBVrLpjme7Ry5eiFNv5pcmF5YfPveg5u72w/ldwNuTGPxDz+8vbc3/MorVxZ7Sa+bN/XUgE8sERAocuBZ3ahMVH3R7dTKDAWZoilD3s1iM01g8tKrvRsX6q5ZzpgXksrEWwlXyBmQMgbCtNC+ncaVoejh/giX6woXcdbnzUvJT/7XP6GXNmI33BwWB+BnvaudZP+hPXrQ31gZDMq37yRbBxcrfbVyF+7vJfcOdglmFmcACKafZ2p11/LOcvZoo394aXh8bfl4mFc5xRTBohB7DZ4VG3Elm1qTGjpHoTgqh2/eG2yOV0LyYsRsWvFP3nxgAJLelenuA0yizcFDrdg4M7p8QxZXDgfV4ZCC+EgwAQAQAnS4oPXO5uXh9FZid8K4Q5MvblRXe8dDOcqMUUzYRAmzpaLfp9hgveTqAz8R7PsY9kbVykq3E0xTRkSDwIACGABUlKqos5JnU6liUQw2AkROrC/rTpEnsRno7p++cLDqbnV6uDfjsrZNyPZGejwDD70ZLNbaiTFtfGrzheMpjnwnAr+7f7xZhcpm3//2t7a3tnorG0V/OFxcWF5Y2FjoDzqum1OSKBiOMWgQA+SILJpWAEYVVnHOYWyzyVGJAE1T1d3E+Nl4sZMV1JjIoZwe7u8dHWxPxvuWFDg6mwFgHQHZOXEJGocsGvIi92VpACZlpdpcWV7wQVYX83vvvv3ChWRjfX178/ag319dvhYEqkbQdg7HM5NmZAyKsQpWkVTVMiKThlSCFVZ/6I/GCGjzwkIHUgfGgnWCRpGQCBQIgFQZn4xvP3uuEz2RK6HnCxA/wGN+36c9tcCJ2rRwiaTeSIPMIMOj6cH6CxvK6cFo8yu/90Vf11F9nieXL1589527e1ujR48eXnvx6nBhyAC9hYFEOz6ezsqYdTqKUCRgqmnW6TRRXd6tQ0Cx3cHK4eH01q07X1tdPfuiiBDnZYmKgAQWT8tJAUKIZ15xmyVNZ0eiz1w9SUHIMIEABwKJLAAO0DYRKnDjxs/qhiNj9LnDXpZVWUcxC9FGrwTmN7Omf/5hj0+9nv7twx6/ET39HPb4GHr6OezxLwv2sM90uKhCjPGJPc3Tze7IPkssgiiQNcmoipu7e7fu7z3cmXhOgx/kSRfqow4eFW5zsbv/0o3y6y9MLvbLRdP0iZI0WFsRlqoz0gohYuuHnfQntLm/ZyNoBaIiAYqAIEUAZcWsWywt2azxdOx3D265ZPR7X/hCt1eNb74VoWa3Gji+e++RJf76l19GaLIkSayARiBQVAYV0co3DUcxpJYUHBvHZAUJwEUavrHtHh7ulvs7cvzGf/ij1WvrQ4RgCBQjApMCIimhEiAQRVnM0kFzsJFt//nXui9fOsLqIfCBuoCExuCltW6a84P9gxfT/bWXX/zl/eZX92+xUU+rgkbAinRJIRPfM49yevfG5dE3vlCvdUYLSbmY+IwArIJrjKqRACLKEmKsPI7L0dF0q0v5ar663Lt6exfeelhOwkXWxRCW1RT9xYuj8REmEBCQyBFkJL1cMI4teIgRFYQUQRERiNKEDPhOyr1CDiYzS1W/kH4GED0AqGmL2tSCpM4Qh26CdlSJi1F4VFbTOqQs3NRJkgIyagRkAIjBM4Ovq+ADokGTE3hBAhRAj7aJ4Whlg9ZTonAno8NifaGuMVxKwfbLMNmb7h+XNPV2dzoc112IvSauNj5ll9+9P/7uP/xvUM+uX7+xM7Y8rvDR1OCDlDBP7HBQLK4Ohyu9C6vD5U4vcUkQCXUJwsZo4mySWh89KSCAEKrMw4eDcPS15JYMcIxNXQmzcGyt4jlXcJI/3aIRCGKt9b5xzmpdM2oTw6yq+v1eU4evfu31m+/eXt9Yu3pto6oiGiSgvZ2xCDZ1gydgM+nc6G2lnQE0oBY5NWi6uSVLZBVVURDnL0Xnk32AqtTO+AE9oW/PLmj4/hr413y1ed543rvW0/p1EgQiAESDYJPMcagfbB+tLF/KMiONrF1cR0SJsWEhgy9cv7x+8VI1q1/58ktV7ckSETHg/v64mc1ya4gb45KElB6XJyIZG6Mwi3NORDmCIJ6k7FCMeqbYEgFlznMoICLrk4r/cW+8PsGRY9spiYpEBMqIqKKsGqOWddM0kVkAwCAhaOJclqVERuK8remTU4Af40LzCejpj79n/7H09G+0FhGf7dk+JXr6s5uU9zFgj2fQXp8k7AFPK33+bcMeH1VP40cSy8+wGDyrnv5Mwh4fKsbu9ElOdqXnEzlt5Oqpns5cEjhaY70P4+n0l2/febB1PK4R06GazDnAcmsAD15cPfzaS1uXVnYuLkw2ijKJNYVoAQgExQM0hBExnvyD1GbAAhIA0WOqUdrAWBIHqABRQABZSOowiQDoaH2t6HV0b3fzeDy7vnQtov3p/Td3mgNwl4Omt+/vXl5fv3J5vYm+LepmUQDwUeoYJmVV+cBk0BmAVE3CaFkdkLJZ+9ufTSia1c7Vbgwj3JjRO4aOExbASMIorCicoDoDij1lM324nt39i6+aP3y1LsK7hJM89cACSBKaPE0vLiZdl5i7d6bK5tIXO92lnz7crRuj2AF1CJTAbAB3rg0f/NHr/KVLsyV8s0NjC6CaqqY1aYCIIIZCYhhNzK12Ulws9OIAG6C7WzcT2V66dmN9eOHnt8JBTXu+X1MSFVcuvaBWMM2QPUHVT/1qR00zchDEN0jpGUaHO3leJFJItdjt7kyOi7S6sJRkrsTAqgInXRdImmcGp9UgV+Ix2gbJTutQBQU0EqNaBGQFRhAEBVHgGP1UQjQG0aaoOL9bMhxiw06h1++tvnAhRxhPEPY1NL5pRqMyJunFxU5YLALkB3RjEi/efMBv3GtceqOEHpqOmGlnwYxjL5jUUGWpEm1Y3TSYg636ra1HYqWwMnTUGwwuX7q4srLY72S9wiqiRLGgzB5RpS2hA3TG+BDquuFe1xoHEJg5z3NjbJvLcRrQgfP2eGkLBAkpajRkgEBZOt3+3Qc7V685BNvtuJe++HIUndaigDHqnbubTIasi2VdFEVs3xCcY7wGAVGNgEElgCx1SmgoAcDYFuURKEGk+bgvzhM8FMG2LTltg+H5JUIBVJ9OSBvz1PttFAChM5IcEUlxzn4DRUAFMACISpOmybP+5lF5UB52iywFsQQxhCxzwt4hgkLiaNyUMAJm8SEYa8uy9E1dZDkAxFga9fA+iRaPX1GMIPMCRQUQIgOghCdl3BQB9YkIy8cWtOp7OhxP4+05inDblwIKqswcojSidc2jka+91JEZsM2yJiJCAtEWjp9XgD9Lq6w+45r+cfX0xzSn4fNQi/hRfK9nsbo+0mf6jCbmb74W8WPbrZ/QjdgnWIv42YM94OPj3p8APP0vFfawj+9gP9yp1g5UnbZFnPehVQQi6A9/9PO/+853Vy9eT7orNs0mAREni8neK2u7X786+fLG8dX+3YK2jExtDcQGDaNr5jlZJ31j81ZiQAE6CYU9/QkEkAEUAW1sK8ksgBNS5eAIHZGKUfBZN/St2bWH+8chWeuSLv/0AWzrxigOauE337mXZPnaUjdwO/ilqlqHUDdcNrGOwkRqraIFY4SMIJEmjGlM15DzCYxAdOsQrq0NEIzRiKrIqsxCUV0wNiQ6WtK9HB7+u9fgX3/xuBd/0aEdQ6rsRRhVkQB4ZqRayOHVS513Hj4KZmVj6dr9cba7y6KRoEpx1ocHf/KF7T//PbdePEz9u7keYMCGehO72Niikn4TMpVgjM9tSKnJ4cjxJNEqMyGLx69fSR8cH945/PFG4Rd/99/+8004fDAmawDJ2AQsBdXcaA5N386WUm/LkbNBA2MyryYBhRhD0rX9Am15MEzTHJvFgteW0OiUKKqKKCgRKRBokoDRcpD4hMdRq6Dp0SxMmhhZQqhcOi96RD3ZRydlFUHGhDASRkOABI4w91x7Wvqr77z7V+Nf/usb5f/8RwvDzhRD2RmSLHWYofKV91XN7vZ0su93x8nlB7BQV4uQrsxqxrQjiWBqKdQ5Hqa4TzJWRqEuQw5oBRDFTEuzPy5v3ttF6wzB2kKx2LFLffe1L11f6eeoIoBCAALOmsBS+8AAaCwiO+e63W6apmfPjnmgMSipUnu/p+wMMsfcGmE+Oh4P8uyNd+6tLK8cHJtur8McyVA5K3f3DhUTl2fT2azX6wUk8AztrN78zGCjakAIlECNNT4G1GhcQoCCgKiCTIAMqqCo8+A2UpGTU2t+lZ3DUYCAggwfIKAfsxxPLFyKgKcDiG2fC6HqaY6lUZ3/XwKgftGZzkqXDZsQwiR2yCvHNLWTg0lqDaIKRwK1lg5Ghy3WnFgr0Xcza02M3ueWnCWr8ezLYxaXGGNMCIHIqKAoMnMbijK3yef2M5Bp5i3oJxr67BLXmtbt40VEhE8zYwgldxBAI4lFVo4xcgjQhFhVcTYuq6ABUI2NotAG24XAMWpbv6P6pEEC8NE2HP/lwR6fG3j6OezxG7sRew57PIc9fouwh32mvT1EsNaedlBYa5m5Da8gotmsdC757j/+4Fvf/MeyFjWjqy9f9mIMWYIyk+0/+0bn1ZX7i/FnQ37XcQBNgXJAA2YG1JwkcRGoUSQ9HdcBmreXgQIqS2RWMoqGVNXQDAUEDJIjtCjqAElFohdiMSEnvbqWdUyteze/sGhFFrbf2s86Fxvvd/am9+5tO3uhW4iqN6RAFIJ6gbr2jQ/OpexZgAGigqgIMBOZOngQU7hh3XTG4ymKccCm9qBMlgIHa6FuDvrZZD0/LqdHf/g7wz9+NQ7pjUw2nTTY/qRkQ2yss8LRuCRWISmSl7/ypd13ej/6/q2t5kuo/cJEjI8uDTf/7KvFn74Q+vgGVvcKG0LscXr1GK5+75787N7BwQHFyoqCtdrvucsr3d97ee36aozV3R4eWD0GCWtLPeovvrWd7R6Mjo6V7CKCMkdlDMLGORCPfHRxgbDaHiQiga1JAY1CaA9gMqj1eNCxye7hlZW1h3tHC7n0nTE6Am7QEgDNWyg0LvSzbOT7iV9Iw36cgil2R5P9cbUxq/qFjTESEVKiaBTAB/GCbPJoDKZOvaAieIucqS8ym8eQTirXcevv3P/HUW17PbFEoA2KWNRuBlgYAEg78su72xc7qzddNQrVJEzZqSsUsUaKA1cu2ltfeVGXe/X29lYZ83GTTTxUvvIhY1kg6Hi35jFvAm3tNeOjya4pX7660ctty74qGWOp9sGSLSufF91qdBwkxhgvXLjQijMRSdNUwfgYDBGBogqoWEImBAADSKxJYhWTRjTvDcZ1E3zcHY0QCVTImKTb8wFq0bzoiAoBZq61b1uwACKLATWgltQqMLAzREQISqRoDFpgIgYxADJvU5nnR3Cbp6EIoM46xdNMPFVrBN+nfvAEmeIz67TO7xYAFNQA0kko8pwYwZMzGCWqB1TENnoOQzVNDYEwWSIVi4JGNfrMWkJQjgkBIahEUCWwKsxNbQnFMwOTaD2ta+FqfJTnOQAYQ6pKRKAQQrDWqsjR0VETBADrunLOPV7R2v8ajwinPUpt/YqIiLRe9SncouedI0SIvQyxsElCzoqvax+l9jqr5eBoVs64bNgLoEuUTD2rmroup7NyOgshIICx9tdsOP7G9fRz2OM57PG8FvFjwx7wMZPyPujo/biwx29VTz8j7AGfq1pEq8/WbEht0BucFOfCmZAvZv3uP/7D33/nn6K3jjrNzD+6+3Dl0mWjMTEmVumbv7r9+p+5WHmTWg0BUYVqJQHw87tjaZvGjCqdZGYJautpCQADQGRxaS5gA6OiKalSIgAH4BDQpobQI3rLnpU0WgAwJi70cDIdVcf3Lg1Wl4t6h0cBMh/N3tG0s3e0tGCNidYQGROjeq8agVgtqiNFFAYvccbQhKqOMaSDroGomogmTSMqbCEaBBWjrM5ZYO26kNiDfPbW1176wp+8ng6T2ySPnAkQcH6OopA1gYFsfzoTMisT88ovbqd/8+PZZvPqSNajJAUdd/TOf/+6/7dfqvvHN1O7JWk9CiSdL97c3vjmj+KPH/ZLd504d+wUjefaHJdv3H1w/+HW6y9M/+T1tZRmXrwz3amuaffLu5X7/hvVbrnOtk9aOOEo3loTQ41YGZ4udkLXVaqVAmJSqER4PESmHH1GWtCohr0O1mv9znIvIx4RRgB7iqMSiDVS2NjB2cDlo6pqDERKJo34IDHGNO2wgkSLlAPZkoNXmUkYN1yhjRSJrAhODqd1hVmn42y/ZlTprvavcHIYkI2pEBsVVFSlCAgIvkNxYLNDHA+6XdfMLDVqbTov/6sS3rq6tP2Na4jlG1c2jgL0Ku17sVHCrCmOyuq4Wbw/zverpMQeQnI8nm5cXbLOhjhXlQogLCKgIGiscUkUyE8szCzLjDHtqQGoxhhj3NxeR6UWoWiH+RAI1KSpKNQxIpIrOoitXRo9S10Hk+YtQkDzBV3PEgVWhBBbGsOoskQEMcYaQ6CK1Mo+IaC5A42IKggoKAR8qoutmV9Q20WJ33PxOOc208m6P+ew9bGAJjZ6/gLaRvAgAIgzbSE8AKABFCOoqICqSioOZqY9/1lUFEEgiEpQCQAaFZu6ij4QqCNE0KaqppMRsOzv7dZ1nWQZolHVEHzRG2ZZRkQsPJ2OJrMqcqzrmoja/nURaX9BC0BorbXWEpFzriiKkx+Z5ExY50lKj7ZrXWKE2KSUZmoosjKHEOs6Tqd+NBrtHzVNUAYClyhQ40M9K33dtCGD8427Z1rTPyrsAZ+ipLznsMdnICnvNwp7fGx84dMHe8CnMSnv11XofWaS8p7hg/z/FZ62z7YBeJ7paXsWWtctxhgjr69srCys7mwdk6qGeLy/U3SKpNcFxEoXf3nr/j/0qn/z2qvHsenYI4IaoQYQBFUkUEIwoPOaZ9R2Fp5PXgEDqCLYpAicR+koFAGKabHWBApRrbGJkQRLy5uJHqRmQiLAqEYFJS1oeUkPZ7uL9nCp2z0ebUZzAagYzer9o2MyqaHoLBnrVG1shH0klsRg5sgrR431dL8JsT4eVVV59dVXTJIyW4F0UsdGmBOxgGqsSACUPEkynqX44ItrO//jN27k7mcQN/MO1VNJyLXb7i0LyZCWvgd2qcLVb71x6a++t3lEN6b2WkULSSi13vzKi/oHV6bm4Fd54T36mnqlufzzW8t//yN4Z3NVul8UtjH6NM2VutFrEya9tHdvazsN+19/aW2hL9RdGcdBmf/B3/yQ/+sbyXZ9qdS16ClJDPkQ6nGeDkWitRFlsrGUW6iIFKzzkSyQAikyKhBiCE2amMyUKR4vdWFjsdfNPMymoAHAApzUNYNYC5nTzPhBDqbyiijkRrOm9j46xyYkSRHF7u5NRlO/czAalfXhaKSEwXQ6fYONRgm+8dPR9sPNUaebvHrjIqlL825mxyiVA4/iURKltvhZVWOaNkWHTD3pD4UmU9QKNHHknBhqpobLly+mX3mhguMDB0fTMJ7WB2XDvpnNEjftXIjpl5N7g9EtNeLA9khMt9tt6qpEMcaiEyXDIAbUaGhCBLKKSETMXNc1ALZazVorSsDMzJagVc900mVN83FAUEAw1toEoC0TVzDOusQCqILX0yG807y/dlEUVDKGjIoBbIM22CAAGAJDOCc9DBiCiPN8jDZMkVQZWfCxOiSSMyT0fO7x1ywtJ2Li9M4ZAK1Gcw6o0DMyUQnjfCZYgVQJEIXbcG4QZpmKqLCCICqW01JiFPYAgkbrEKpyFkIkxCzLEuckRmE2xiA9ETan7U0IIobgH23e3z869t7HEBQghNAKaBFWBUXTDhi2udHdbndhYcE5R0TGuLMl4afrGwBYa7NEHSSFUw+OKBqUGKP3vq7rsixn08pHDICCVWD1PsxGs6qqRBjfEyn9jGDAs5nT8Akk5X0qYA94npT32Yc94DR38zMOe8ATMUXPk/I+g7AHfFx4GuF9EI4Pd1yJSMtviKqKIqECcIwxxrqul5aWXnr55fHhL0JAYzAi7u88ulC84EWzvHvoV/7+Z++uLS3/zqUr1oQEasOKbBQFzfyfIlCY10AoYAQIAATYDkcBgAtsmpBgujbzw3fuN/90v3s44XJapy50Cn7hQu+1F1+9tFwG2LThQUY1Go3YkOhgkHezehp2uunA0b7KUKHjGz+ZTBPbpCk655xDBBCvwIqiCaFDUUCNdTmZSVND8BCDBFaXRHURk1lQrxQMGFARNWCbsjIpk5+sLQ6u/vGlLrydGY5Y1VUgl0cBA7EtBJ6Vvhiuj6plV3zxZ79q/tMP0pH5g2MZNna1CrBkJ4U5eu1atmIOMGx59BVmDV04ql7+23+SzcOrJlmfzaosF5OqQA2ISLmzCQlcXlv7j3/24srCLfZNqYPGfemb3+f/90d4ZF6a0LrHxBpQmW7ev+Uy010YJIgpCUq9tNANYWZyIpOMp80wsyex3gCIzJISJcgZlKu9bLGIlhsSFpZ5/MPJEWxJUicZhK4j0iigjHbaxMZrSGF0MNvZebi5dXAwagIkFSu7xMeYuMSaHBEcUZb1QKGKTTFR61jxOGiVpZCBc6xWFKIlSdUQEKIIAKKLSd4YO+52gzMlBC/MFnIbEWKVdZILK7kN9xLc72Rlv0ibrjCDsjDw3vTo7uhucyzaXM7zSzXLoNcl0NF4RNCzNjEKiho4Egj4mS9LVTXWqGIIsSyrumlGkwkSpmnKasp6UjZVPhjOEzla+KKN8YB5ioMAqggAEpGoIKAigQKroCE9iSqneQ12O5MoCAAMBsWoEiEJpi6JEIhQgQnQILW5yxaRT+IwCFoTFOKZRm5DZ894FDirp8/PHbQpGyf+KSqQ4ce/12ghPl5k2mrPk28mbkAZVEAYhWNdgzLEqMwgXNbjpml8Ex2lzqZ1WXKIquIsGUtZkYhBhyZN0yzLnXNEhlUIqT/YzvJMsW2xQWut934ymSCiD377YH9nb7cVvqraNM1JNAgAmshGT4tIARYWFpilnQR1LiGyp3cuxhoADN4DQuIERHyOzMxCDEwEKjoX2ojOWBaILBxj3fiqrKuy8k0jLNDmdyB9rAv65xz2gM9LLeJz2OPzCXvA56UW8Tns8YnAHvYZj1KNcxdHWFRYBIBZmJljqGazpmxcZoZrvf2D4yAzMEnkMJkcrq9f0MDRXXl3Fv7Tz45fvPoVnR6upDPRxnSypq6cgkZnFAEbUEQtAHNFC+aY2AkKEAOCRopimnz4w7vwl987vDu+PjbXe/aCTGOSTpvZ0d9t18Ofhd9/cfjnX1u83vXd9LgMx2mWhdmsQHnx4urB7bLbSfkg8ehY2cWS6wZ0QU0vUAaQJkCZ8TUlQHF1uJiZmaLNZOYAACAASURBVA8yCbPM0cxjpZq4JBzMeum6oEYKs6YOoSs+d25aN17QdbI8xPGLqyFLd7rdHCBijBYESDk1ZcMFIEZUpsQulrK6S7/zTz/Jv/Njuae/h5hHVA5obeTq3esX966uSJpOWJOWCa05v/kgeWu/F/M1r6Mw27PjtJTGF5gWIaW0x4fXOjv/yzcWXuztcTWp0gubcO0Xt/t//QOq6Pd9WHdJRjSN9d7Nd29Oj0Zf+J0vZdZyHdkfr6/Y3lBNggCMcTbIHQoSO0IAEFAFSbXurNkYZw9vGLqRcad2wqlLBDGgimVANUAYdLzQW1hIwnoOfROPDHpMD0q9s9X86o2tzUmUKmZABCboCApW9F3UrLSZBqBQg2uoYNsxVKwuXCUBqXbIHbksoq0B/j/23uvJsiM791smc7vjyle1RTeAbniM90NqyEsjksGgpJCuIu6L/izqURGKkB4k3ZCoIC9FxZBDzpB3MDMEMPCNBtpXd3lzzHaZay097FONxowAAhiM74qKiuPrnH32zvz2yt/6vhmRmeXqhtE1QFOMim0ainSx7zbS2XS6t+76W62JQ7NZLqFHByvpwenhTj+5aW2pmAUgchP2guKVe4XLD3bsbp22vTV1nmOZchmqupwMoggnucsEMYmibGJ1bdMyhOAdQ6Q6aB10/3AaIqFLo5VEVtVTBW5jcMwJuyhR1dS6knCHOwjdHxlVuZtWYsdKzPM8Ea2jqFXj3EbDgAASos5/jcwhcwwK1LUioCEBeyRyRAaWvFf0JASMAPw+JOt9USlewolJBBpg12FpZgpgZozYce6IgKgYhdC6VBfFoBhBFRUYEUWtjdIGaYNjCu0USWKUtm0RDMyquq7K0juX53lom6ZpYoxpj5PEp2keYzQ1773zDhDyIu+kvEQRiUToCCWGRprDetbP+yra1g0zM6JPk0CmKqAQ62imAOo8oyNREY1mioAOOMSIgFGs6PeLjHv9zKcJIWdZyt5L1BCEiLI0BcQkOmRMvEu9ZYX33jvnUgaLwVQkBAktAqZJDqixaUgtS1JHDqI1vky89943PlGJYB93HvjtgT3gNyUW8SHs8RD2eAh7/ObDHu5jjRmiNhmXXRiymolEM4gSQggSY3l8ODmetG3T67nZjNoWjBmBpuPydruzuHSWe0PJ3dXtt/7qH2/9119+qgZKmcdHx344nERkl3gLnluHwYIz8aDeJEclI+3angyI2U/G9eGhM1ond8rwVFkO+sQOsAol8kKto++/dvv2zWv/4Vunv3CxaAQclC4hkdbljI4lgseMNUXMnBYcWStfGbROGqvrtqnLSTWbmYgFA0uQrLcwyHswHFhVhRijT9g0ceBN8/FUywak71qE6L1TFmkJcHm5D2agDRKAKYIBKFXjwgiQa4QmX2iSR1+5ufzXP5CrW71xXKcss6bOkgSkFWtTqy6fW17u7WI7yRBC6fKsd1jhjatbjKdrSaatqujAuwz7i8MhQzmkV3/38+FrT4wvDG9ojJHOvnS195+upm/ezYL70tF02fX6bTx0/rgsd82i933nN0B6iTWpHF3aSAc4TqQ1Q9EczAPISflZgSDNGFkGA9tYd/lg2Bs0FqfOC2A0CN0+akBgqHWWYE7JUTLa4V6s67M+udjUevX6YWwP24ElWUxjWKNxluwVi+Oif9xnSyMCpiHJG3EHMzue4XTaK9ulJi43vgi6fOuovHIQHl8757hJYumgJQ3QBWQQQYzDtEilWi1gpQd+1lJnBYGBYXx+tVkZlKHaLhgkABMAR7BgwHXobx8O7mzjrM4FclCLzXRWHe6axfYw7w/Y55TkSEkbJXfcTvaGVJuZhDgrZ0icZvlkOh2PJwKoauPxUVVVPu8BdIV57UzNAI3A6MQFA+0D5kI0U+tMPNAMwbgr5c598bqe2pNwajDt+u0QvCMBp+TeM5fA9wyaDYCp82w8+Ueq75+CDeH+LWgW5jF/c52tpgJqYAImoakRIWiMIYTYqomJSQgSookygEaVEBDBZawqbWjBIC/yNEmTDMl55zhJsuHSWtM0IQQiYuequlJEI4uKECyKxSgxxCgRzFziewXneUE+57RHzGrafVhTE9UYo6p6QiZOvDdTkUiIocNEVMy6pkrq3M2JwDENhv2VleU0L0yN2LFjRJZoqpokCRGFEADVe05Ye7nLs9R70NiCqZqpmcLc9COKdEbQ5Di2wXmfF0WWZaXzCoScPDDJ4CdaRH4IezyEPR7CHg9hj4ewxy8f9nAf8Uu/z2/sHx6ZqYiASmhbMw1tE0Ib2rYuD+qyamZ1M5myNBnnAQQxEaWybNk1uRuY2zCQf3x9R9ryj7742bOjU5BNJpofR6qOJhdWbZBtxbiZQgUAoAlagiiEqmBAhJ3DMttC4c+tDPemchxyDJl30mNZX1+eSe/GncTcZzbjxrdf/s6ZxWRhZCHedGCG0ZK0QV9WiME7q9WRaDhuqD7QcX3cqLQSjGLi1ELl0RKMLBGjOktM0gSzXm9BHISkKhsh7aOMZlU+bkhc0dqYnWHQ+ew8NzqY9051ntYYxSSWjtr++RvV5b//F7t6b+Pa9uMBz4LvyWw7lkejxWU1jByHTtcXigxqjmOymYNMNY0z1UZRndkgKig5yHpDD0k8HPpb/8NfpJ+5uCvlDzlNDqrHXnh99X/7+8Fe8mztFuuAvRU3q7ezXBB5uHB2aXR5fNQqLsRInuoh7H75ycVFejfVKapEcIgZW4nzwAkQbRERwXpD3xvk4Kwsd4kAyQAapO7zus73LrZKPdasYgqYS6F5axlyK82dDG6v1vfOruD5FXx0wy0NMoLCMzDso+6SHkbTqtI2JgiLVbt8Z3v7jdu9682jkmzcOFr8j9/f+S+eX/naY7LKb3utvYqCMyT1iKFlbVf6+WR/sjGK2fY41RUFz1B52n3+MenRTgYtBHXGIAagRtRCsj9buHJn8dpdamWJuYghWjttw7hEc9TWIZKrKakNuAmRVaidQG7T6UxEGbGqKudcDHE8Hi8srzRN0zQNM4e2JTCam80pdvYrCGxIhh8+lsh992hQAGNAACLU7hB1gPMmPTME84wGwJ0lHQESI3UBhJ1GfMDv2RRNTxyaAel99VCRgGBkOrfskAgqJmKqBtI2rcYQY4gSTc0kxBBEBczQkM07xwygUcDUpanLUkk8MkWwNE37jiWKqEQDcI5IBawMVhEaZpBkgNgCaJYSkSPqgIeU0xN22QCs6/bL8xwRBze3nHOq6sgRURQVkRijiBJxkiRJkgBYCGggdp8865LVybr+TkfMzM657i8iOeexM+Ez7W7smj1UVQQMlJETR54RojVtbNtQh1i3sQ6xbEPdxqppjZ1j59MkBuli3Mk7l6Tk/MedcB/CHr9tsAf8WjrlPYQ9fjNhj1+Gnv61gT3cx/jSEUR0e2dPJIIpg4GqxLYsZ6GpQ2jq6hAkxrrVpnWqdRvZj8yJAniGMLubDxLErLXRzD39tz9+GXorf/yNzx7t3Xj7xu6rb96jRv+bP3jkC8+sVLPxgj90PEOM8+QUFMCOqjRHMkxtmIXVfjt0k2Mhn+bHe7ffeOWfVs7Q5c9+bTg6dTCOM/Zbs2QWiiGWUcAhBsymdVLB4nHlmuCTDEtspiotsExKkGapwCKZymwrl3GRHPYLHfVcSuaYJPppQ8dTPqp8CXn0Kw68cwWJr9qsbIs6LiVwQHHmEInIAFRi55N130EWAMGllg0r6+3LE3/zwtIP31yahQuYnPbI08n+zt23M5JRL/FJgSSJAwsVaAPUmDXoOWgN2BQ9NK0YXepXFFN2qO2rK8N3//h3Vp84sz07voqwtDl94u9+6L9/dfEo/zJLmrWHC8O9YhDKJE4nidlGiCvmB36komJQE00X+mFpIAQT1ApRVWvnEjCBk5IkdfSuBUBBigaUZNE5NA1mgjB3HjRAI3V5DD6GdOV4uhDDOtf9RGb97ICSFx9f2fn9R+jsI0Me5TsTvHp7uvnu0Wz3xmJx+/EL9VefS1YKE3OTiRwd3J20+fLZi6uL5+nO9ku3d93gkbfu9cbH764vnu6PDhPb8RpISRmly6WTOMwxgcPF3jTHo8oaNUtoOkwPzy0GbzvkogUlwLmhRpJG6O+VKzd2R0dVojAi9BgbtsZ7TRN2aZpmBXECzhswELNKr/Dlwe2XXnops/azl89PJpOqqhCpqqq1JKmqysyYSA1MApigCYGaCSKQWhdM+JOC6f1HJiN1Arnbpl1yCtnc2YLm1YYuGwUSz2ICKkDq0Ct3D5jrdSQDhc49BEDQhE6sqk3tPTd3MzYBE42tSkSRtqktRglNaGrV2LZBOxGqZmCJ86JCzIlPPHgSIsdIlHhTMHTcsekCFtGpIgQxBSJPRIDgmYkRwFE+nCt+xM7ojYi4E9CAatjtevMzDgImhwCmhs4z832iu3PVJKIYo0jsvDVCaO0kuORB3/r7DdAAyMydfYp1TDmRmsYoMSozz9NP7tsNmXZxpd3XFGMUMVFoo9RtNCRyzOqEmLzL0kTE3CzxaZoWua9zVfnIuNynWiB7CHv8+sAe8Ang6V9J2OPjf6cfC/b4NPT0Q9jjY361v76wB/wcYhGdfXSRb6iie/uHMQYCSxlMREJTzSZtXcbYhjizECiq1G1bhjYwpoY5cVKgCyxlObmdDU9TmlV4Dov0n6+114/boz2bVeuxvdiT8MPXy0fOp4ltRisZa8Ku74fnEIEhGqjUeVYvZLSUHyxnulUdgxS9Xh4Rbt29vXz+EcM+sVAyq62KNEJENiRMWlk8ahb3qsX9Mo2Qiw4AvU+0idWoV/Vsx03fWYCtx08lj21kRdrkSUN6pGFM2HKWRxrOYrZ1TLt1/5XNe3vVHsJp5zRq8dIbR1967DPHh8crGYBNgBnBmOk95wTATszUlkxhLeTP/OM/tz96faGE54OtUtR6dmtn662yLLN+HwC8T4BEFesYyHtTwBSiNgAN+WmvOFgaHm7Nbha4lBeGzf755Tt//rvxiUfuhep6mqyV8cm/e6H4wbu9Y1xXrkf1lUFy88nHm8ceX7h7r/3Rj5pa3CEujkNpCSIExVCHcTYoIM0jpEpJksbQ1FHUd4k2AGCE6EANoCs5RwBwBKAdmdCFbGDnoGYANVtMhjU/8fIbsH+45KVZ8Ps0+8E3v3b4rS8N12VSAv/gVvzf/2kP3TpP/dfPnfvyY0uPLe9v9DZNDwWzdDgcZTweh+3Dq4vp4eceQ2N3ZQcwO3Vvf+97L4YLv/doSjVp4DmjG4kBxRKOvawa2MEoWTgeH+bpiOPWI+dlIT30PBOswDmKiqCgBtBrdHHzaHDjYDTVgUCPEFGq3MV+nuaDLOsPi94AiY1TA6eGoZyNBunu4eZf/uVffuPzz33ts090PgzeJ23bJknSNdqqGTNDF1pnOvddUesSVRAMPiT0D4CJu+O4qx47up+MZzjvJ4QuXxwBxMxQQRWUGIQ14jxyGtAQpcMwOsmtJtEAOukc21ZUQwid6KzrEjRKDF3VWWMLqmCGpgaaphnPjZMZEbOsiKZzSR9Rw7xL0QjRMTo2RgYkotQl0HleECFhlmUISExEBEC1sT0wuHda9v7o02Uvdm99Tp10IeU8PzUlIpN5xF+v36/rOkl8URT1rCGirmED6b55/fzp9oCLCDN37pyqCiDMatBdnkvtzt8Duo2PiiZoERTnFW0kRAJ05BJWI+/V+2BAzpmaTxKfJuQYmZMsZ+ZPUsD6pAvOD2GPh7DHLxH2eOA7/XnAHp9GLOJD2OPXG/aAX24sovtYIl9NJ5OybSsyzR0RGGqw0FpopW1t7jWnbNGDRI2z2ZFDlw9G6rAli+0UwjRPs1oL9Od22rB18zjhBeMsHw33dvdfvXb1qXfwM49eVL1rpl0SMgAZmGmCymBM0qLOFgtc6R2fXUnf2NsWG7okTUenJ8fjqnbMgWOdwozhmJ0jmKWgGHywtXG9dnPPT2Rk2bCN+WxaDYZx5LcXw4/P9rafvcSXzhaZt7yXOViH2HCLTtsEG4SDcbl9HGE06j+2tHp5hV+7fe3a9uYsLvve6M2b9V9/t/rTL301+tepucInqecPbEvqfoXyo3LwN3/3xr++u2rus6aJoqi0gNof5OYz7zOBNETfMteQHpdtgEwoY24kxiS1wo/XR3R++aZJI7A0Pbp9+WLxp99wT507kmYnTXvjZvEffrj9o9d6wZ8eJddTuP3sxcnvfH4xTW7s715fyjcuf+2ZF99696U70yw9dRwZk2XnSF3hhxcbtzBpbqVyE2GfKZA1CMl7ixXvOwLtxBnZ3quvd58UUYHFnz4MF/7zj3F3fM5gmMH1vrz6+1+x3/s6xnBjq1575bb/X749ltG3mnL/ubP8h/8Oz9iVYjrFWas5C/YaXSwDup6sJTNfjqujV771xJPHR9d22sU8e/LFV9751vO93vKupzFLhaaEAoQm5rwUaUzb/ZX+mc2dvTxhgt2nL+Y9VwI0yt0uJYyG4gP1j2aDd7fo3ti3tBjFeY1kdT+HxYW8GIwwG/b7fSRnnBg4NeBez+qjlZWV1dVVM5yrK4AYY9M0HQzQyS8yIETCzinEAM3mGdtIpoA/uWD8/iPTTnYd6xAOBKMTUalzUFDRDAEco0OHZoiAFkAEEQkIkaBDFqxrW7AY69A2UWKMcZ7SpyYioqKqIjKvyyIgok+LebIiASJi94LExAxIpYLMCWnyeZIUTETkGIjIMXlHxMjETAZzVxAERESJYgidNTQCEdOHjH/UxVU+sNuR6Rwq6oQzdInapiqqioiqtre3L2F+FeamIHa/lmxmSGhmpoonsLiIhBAcm7BTUxFVgfvCWlUNBNHMIhqCCmjniE+GasjkfFqgTxHJeZWqjQLYNG23RoBMxG4wHOV5DvbJaiT2EPb47YY94DclFvEh7PEQ9vg56elfNOzhPqgl/P/3TSGiT9IYAoGw417i0UIgYxBSbZXAMGEGMRYz09ha2UysPHajxZJz5GLSNlqVnBSAXixhLsSklqY0TNOFmS5+9/svnll0o8UhWGsaUQ2oW4sGM0fKYC1JPczSpV59ZlX6N+uj6azBtLf46FSj2BqW2cA5LffPPj5YWAQLx55UNS2r4ur19sY911A/gAvQDAcz11w9lb/z339dnzuTkhxlPS7TjRfeqd94+93Z4c4Irz99xi6dgifPFaeXXBNs/2g8Lce9o6vDM5c2FtZfvkXXdqyfXfzbf3lpVCRffnLtXLoNcvhAjNm816tLWATNX/jPb+5tL3k6Typqh+gaIMqyxf7Ccjo5xhCBh3VMW9Xgerfu3Tm+xAu9vsWSgSCGxcydXy3NheXh7ptvvvzVzy188yvr5xb20vYeEm7em/zd97/z0s10beMrYG8+stR+8xm3tjQukrtpnFxK+d7mu7vjrd+99PmVpfRfrx9TOTqOvSq4puHXrpb/0/47/9WXeyvnLlgUB4dIEUTm6n9eDMUH9g6Fk/TmudSZH/2o4Cs5/4PX4c13M8gfcS4u0Nv/3b/rf+mxMimvgF/94TX6v/7+DuXfHE8XFnLo8fZoUMfxDewdiDWRshqH1/bw3be3Fvr01c+fL/pHx5PtuqXPXXj0b1/eT9NnG4EX33zr/O8sFXQnlSkKEKkySTT2kKfRl5PVBRplKvXB6opcPFckLqoFYzMEjMKIalwHv3tEt3bDJGau6MUA3on3WuScpy5NE8wKQkYiIzYgMzjY29tYLA53q64Sqiceap107oTpfVoACRixW4Do0oDmoYBdNfODD1mijm+e70ncxWV3DLSBdcGcXSshKpgydW6DpqHRGOaor4GamkoUDW0rolFa0XBfdIIBEnaKl5wT484wGqkDchhw/hcR0yxHJGQHSEaUZX1FQmZiRwBwH4ro3I7pgcsS3/OyNvN5+uAgrjF8kBJBULaI7x+/8ITKR5gLaFMjNEAKbeucQ4RZWZJR5wmNiN1qAKKJgs2hGOxKy0xzNkNEIEYAZBFRiVHB6H5clKqqCYCqE1ACVTMwFWaedzqqqlGSZew9qQo3TTP3n25jdInvD4cIOq+vf/CY/0kWhB/CHr8VsAd8Ok55D2GPX2PY4wME4EPY45cEe7iP8u3aAwI6yx1Cgip5wkWaovkWVGPbUksigGhG6BxnmbOQItZ1rdM9zFJNV5l7QH7atH2fpT51hBZbiMIE08kxkq/94O0t//Ztd25xJeUjk9ZBQRDAAoICRCA1YuAsNbfkm41k/3w2q/b32nzg+gtDviA2KCQtqETee+6iG7o90qn6dCZr7+6ffvFd2pqOGspDkL6rBu0Pn39k508+3zy9vKV17YZPvHuw9NcvHf3wdohml1b7X3v+8jPn6r4/cDTBusydX1lcOHt2da+//c7Wq72VNkGWlremI9f7/P/57R/m2fLqU+upzVAaAEMyRREDhBSUQx129+9ePrW+POwfNHDl4N2bhzKOxbhdVTuFsJpjEbxFV5jrEVKQjXc2b9w5oLU0H2Z9rk216Sd2elA1k1cWzy5+8+Jgba0a9t9ImuNEtWpt/87+uaX0woVVl+2vjNKNflhM9hq3nXhLgDzS8Gxvra9Xb79weYmWRhdevnbw0s5W3QzywdmxDa7sxP/j2y8nXyu/+PiIdcYYRAV9Jji6tztbWFxCmJIdZwwUUkWP0KIFZC+Yamw9BNRo1D+2Uy9vrX37FdXsclWOh8mNf/+t9OuPHNn0Cnq9vVu9cbPV9HwtQ+bRbHY0Ld32UdhwefCpBYpxOKa1t/btx7cP1vt4+fLKai89t9zcunv90bWNUVI2IVCy/M6dqgzZkuuZHQNFMUA1RFKkpJfwbLY4mPX4QDFdHzULvZLjFMBAPAlTVCBuINtrercng+1quaLVxBKi1mKZcvRJSj43dASmAqhAIgZKJudPr9aTg8XF5cHSivlM1VTFe+e8y7KsA6BjMDACcKYOwTtziUXseAcwNCKgiBAR3gvo7n7nVWTz1naYBWCXfILdXd2E47XBeS1VAVSbqlPEEqVtagm1GcYoojpHnwzm7XNE6HJCJEQkNFG4Dxwj+SQzRCTurKt9kkFHXRAjknMOgJA6HzwyRO0GXiNiZI9m9lNFJ+sQZALprgJCbIMBdKVjer+tHjwYt9iRT6b4k/cazUFwNAXtVCmKSOynPoaQuGRhodje2u6cNg3AOisU4xPf527dwIkqASsQgAMjFdCOVkFG7jwDTaH7lKaqpiIggImAKIhiKxaiadC2EW0FGJVQidETRDIGEGlFYpJnea+o65mafbIFx98+2OPfEoT2/sc9hD0ewh6/ArDHR9XTnxD2+AB4+iHs8UuCPdzH+r+IkCZImLBqkXhPhEbqEyQPxF3jugEoeUq9A59yLFTbelzvUXF6HZDMTExiqB2qagyzcVuVyC4b9cnB2NJR/6l/feed5x/tFYteIHJn7oCGIIgKhJAkCimDW8r5iHYfXTm6fReUNjhZKRJPot4mUL715NMHX7gcE92spTx2q7t28f95Fd8+OFXCqqciRS2aG3/6efiDLxRr2RWstrPlL3zvTfqblyev7Y3awZqWV77x5cufP/1qWr/lfR00ODPEYuuIbl/dfO6Jc8v1UdneOZ9TczH/3pWdaf204VM/fOOdL19e6/MWWiQJaKggQZXAsxECLC8Yp7spH/abreXR4mcf7x3W/dv74+29vd3dtMaVxhdjaFvti+VCw8Nm7QdX7j7/6MXj6fHAMZmw6TDRJzcMbYquUW4lTpnBDMuqWlvFUwm59CBPj7MUEwwItcNoAoQEYC7BwRCefGrpX2/eSlzy7NOXro5nMVnemk6Goz7y4nGpnPcoUWmZwKtqpMH1LXzp9XjpydVT6wupaxzMHKIaO+dAQh0MiyFAZfEIRAD7d45WvvuW3pytk0sJ7j65cfD8WrUomy2U2zVd35+NI9TGipngqJG1m7u7//Ri+Udf+L3MV6G+53qjzfHCq5t7tytwaWxwLZqlabK44A+ne4u9c9uTViEZV1hLYr6vlplVUdGTIng18jkmSbnQm64UOpvahXUs3AHGMQFCZCdMQZWwtN7mtH/9oHfYrra8jBIzrLGdJRk61+ekT5wgGCIjsKmiqUloZq2purQ4/+iT/ZS1K4GaAmiS+vF4LGIiBkgIDsSRkgc2i6SK70Vjo6IAwFy6IqIaGpz41qmzCKDzwR6hc3VRUTUDFW5mKjGE0JVRZ7NZV22NMYYQyKHjBKkrJzMQIyIjIzIyk0vo5Kcr0HZpfEikPoOOTT65633DgLkHxwdG4vv9sWag9oGjGAp0kaJdLPZ7TnmAAKz2YSPmg9nX90vaiIBIxACkGr13YIIIIq13Xe1XmqZR7QQ0GpAaqc2nhnmiNqFKIPZgZAoiNveajAIdYI0gJhYFAGJoQ4hgGiACo5qImWhbxVnZaNnEurE6MAkLCpFDVAY1aWJo21C3Ehw64zlR8gkWHH/7YA/4FYSnf66wx6+8nv7Fwx4/Fz39c4U9Pl7B9FcY9vgAPf0Q9njfM91HGqTsfeunncmU957M0LCLw2VmISRjs85hAIjQeZ/nqFXTNCXMtkc5lk3o5/22nM0mClFAIps1tRZF5tK8kaxxy2/ffev6brKxsFFgTW1FSdepo3OfWpNQT5EhL9JezxZP7fTuhP3j3cSftSAu7gyS649f2PuLP1lI6LU2Tlx+eoYXvv9WfO2uK/15CcM0lgPefvrc/u9/0Rd0V5pZmp15e1N/+Nbk5u6KpKcnDZ8aLqJqM6tWskTiVIwFinE5uLabfPtf3l1YffTCuaf2t/Ymdfn4Klzbqt6cHHHau3q3vTdxCwuZ4zqRVkWZOSFWAbLapy0DpMNi/VR/MoN7h1t7s1lRpGv5RthYmlaDq5uDnYrvTBOWZcwvYHTC6Rub4ZXttUvrn0vDFWcTk8YZpT4RNbUWqHaJokUzW1zLZrtSTwAAIABJREFUVrLerG7NmjQhkNqsJRDXZgAOUZVN0Vr0gfrLlz9751bvX368fdA8M4vlYhEG9m5WvfRn3xg9ee5IqoPMo0RWXNw95mubduve0rjOvv7Vs2dWo8lVBHIkJo1CSsny/iRdHA2DGEDV2OjOjr5z/Zj4IlFFtHfpUt7v78Ww55xYTe3keMBtD8toVR1cE9aOVb/9I33xpYPzK7319SdLKd++a3cPFnsJkN9K+23Q3bSX5uGUTFyamFkbkEuFSrmxtEd9RjYUsABGhJoy9xMb+Nn51eytvWtPnHnKxx2CiKbzMzHnImZ1PTo4TO9tU4yJc8QG0rZOo6OE2XjerKdioYuRVzNVjQETlwSNG6cf0WZqgN77qqqIGREPDg6apnGcxihEgBSRIlEgivOutZODzKMhKnWZhMaIQJ0SNUFVxmgqUaKKqmoIQVQkSpRoIk4txqCqjtk5J4YhqvceyAUJROyzNMt7hKxIyITo2Hli7o5WOkmx7gBuPFGltSLQfYsO1Pe5RCOIPjh80vsHFrX37GbuAxsnt6g9cJXfyzMEtI9R4MD3//zEMztemZlVTTR2hteIQNTVm+ftgPfRGpFI4PM8TROHaKGt2SVgLgZExXnfJZqYxTY0TR1CJKQCFVTAnKmAmQlIZ4Qd1NSbCih2OaNd34MjRRAJTYwtmPxMC46fpEbyi3fK+zRgD/hVgKd/9jX7n0lP//rGIn56sAd8IDz9EPb4OcMeH/C8Xzzs8Un19C8E9nAf90WJGWI0MxFJvEfT+/MxwklEA5ohMFNU8Z4zTULTtpM7lrXLvX5THWqjoVUER8AInCLODnfB2BcLBwGju/TtF19YH515agHUrqDN52QDBVATZZeYVWS0uGAL1c1nLmTVGzeqJm2au4+vH/3Jl+UzlzTxLyBOGz23u3f+u28k33nTH+ZfGjfrBXNav/KZi4d/8dV2PXnLyWGS0M1d9+YNd31vMIHzpZ0Vckez6Vs39XMrn9lvfEbjlorabVxv0n+4dm8bkxevx0fOjDZWmro8aMvXL60/fn1rMpM1nz368s3X1/uDITUJ1RhFI4DLAV1rtaeWyaMEiOMFRwtrLNarmjiptsp6e+btfLF4FIpjOHO3tDc3q63jdYVst7n4P/7N/p/9zlPfPBeW85TjTqLTTKbOyIyljRqiITInoCizad6FRjeCpvPMOCsVkwYXWhg1MKr96Ws7/W//uP/KzcFBc7nm1Tyf9ODt33189w8/t3i+t1m0VxgmIBrNRdfbPYZDXdlplm6+u1Ys9YeLkvBtz61Jo5YYrW+NV//6H9/8L//wcwseiWY74+LGTj6VJUwWY7379AV96rFIfB11z3FGLS1Q+vgCHuzuS3m9hZWA/RZGR/zshMpbew3uUVtLlvUS2uzx0dMXh8NkL45v+3wACEwFkUStLPHqaBagTXtBF+oKxuXRmfWBmRBqyrqQtLvx1oUVaVc2H1taLeJthgpAySICqC/KsLA9WXtnc3Rra2Q4ohBA23Y2AawtLWLDbU0kQYMDF4Edsidy4LwpgEjPJ1UTMmAw6wR0kqaIWNc1ACRJ0oYSyYgiU8vUErVM9GD/mCdFkxhVYhdJZKBg2rWsSWxLAL3f9iYy13SMhIzkvEtyYnTOIWE4HkfDNO+JSWvss6w3Wuj1B4gEyMgMSIAMgIzAoPeb6U44iw5T6HLEO9bjp8SrARm9r+r4/sfwA6PGT6k2e5DuQHz/yP5JBTR27YBwAnMzqqr33nuPwL1ebh0DA2YGevIDAEhoGkyNnUuyHMn1co+oCZvzhCBmysiMjIQaYtNWoZ7FEDx7S8k0gjIogJjEGNvQ1FXTqJhU4yg+cc7HGEMbpJ5ZW5E2KJWqlbPyQz/0x6ll/OzFafiE8DR+jCnxk8Ie8KsAT3+6Bg0fTU//RsQiPoQ9HsIen15xGn5G3PvnCnu4D33eT75vBGBm770HyNIkYSYAVKmTpHPJ6nhQ7Cyi0LznGNURFAmTzeL4blU5REox8eBDQOd7YE6QptNG1C9lS4J5485d2bn7V9/ZXPmTpzb4GPEQsEEgRAUDdgAgAsFsNsizUxylf1T29xp667nnh194BpbcLbaSA+2Fy+/sXfyH789eujU8zp/aoXV2KcjtZy9u/elXZk+s3Sqaq6YGtjg+jpOKBIsgaWi8ugXJnvuH124ebMvnzn12KQ+WLmyWxas3jq9vDQtcamHXVFJqVgdh2u4t9Va9KyvxLaze2OLw7ErQqSGjcyrZVJZnMR0Mi3FzZ8C1j8eqjWeUoKlP0ywZZZmhU7DQHh3X01v7x6d7zdni4ndf29meLs1gZb965H/+6603Tp/+899/8tTiZoFXFv3dBGYcWhIlMEQ2axGVUbHrueQUsVChOiKlowaWZnZpc3/w6rvhlSvT7clgLz7e+AtT7aVZadWVP/hG8u+/jO7onxZkwjADJAB23jUo+yVvlf2duDGN5/7qn9/OF/GblxeYtjyAwur+7Ox3Xmp/fGtp+Fr8o69dsNndu4e4eZg2uG6SDLl54lyylO2y7adJDPV4sbe06KaQ73zziVMvXnvnta1yUDxZh16I3AKpy1ncwDsOt05lL//FN9MvPy7p9NrQxRgniK3hsA6JIrbtuBiGheEgT/Kde3bj5mQW7fTGItOEbGJNvTryd7d3opv97hfTobuJYYs8oQEIIkGk4jAuX7k3ePvewszOKea5s3o8mx3vJz0OlbSpmQZjB0kqNMsHw6LvkRGBe2lmTSnNbH2hz9IAWFEUIqKdSbIqEXXRKk3deIbEAYOwRTISVTUFQEJk09Shsk7Ksimrum4kGrMDYDHwCSIRMTliREySpOv2Y2IkEnOMDqhrbtORy9sQGBkZ85Ehc5blPkkMSNS6GEkzBCQwRXqvdovvP/ARP5DDQMOOjP6gaef9I8X78A9E96BM+AmFrfhRR8X7hif3K9CIeNJWCCGEpMC6rp1jRDcY9ESjmXW19i5jpcsp7M4YCIkc+zRxLjFpmMwUQhOJAMgUSObv1CA2pG01PmrJDdMitrMYQY1jiBqkbZpQ120dxtXYYeLYMVEUiSEcHO5XVRWbVmPZ1HVbtczzvu1/S3t9asXph7DHrw/s8RsDTz+EPX5uJ2IPYY9fJdjDfeSSxHxPSrxHADfvakc82U4n8yUCYFfAYudYEU3MW5eb6wgcRiYiBDVBR6Kk4EUoz3ttqJrpbn9xFDWdtI+8u0fffXX25199AuJr3kRREZTmr20AAohk7elerzq4+dUns7OPrp87N0G5C4ZVu3YcT//w6qlvv2hbhwtWPNbIondZ6ia53Xji3PTiyoTCFkFrhCa1hv3VhY1+cuTiziBdGddFg/1Al17eGl29s9uHShzeq8q0v5gzy/idx872tbnlXJ14NWjYK5FgMAjYVgRasE+kaQmLFpb+4UfVi2/vPPfFL1147Jtneoej7BrgUbSDfIDSCGiYb3jU1OJ62mPCt268suGarzz2xAtvbm5OS/ZPqrv0+s1zd/7XK89eGn3xmc89eep84fY9TknGpA2QIBuBAUY1M0wi9IP0FPuWrx1Oz7x9k370Rtw6Lo7rwdGM1Q2iH7UgLm047i9nh8+eK/LmjZy2WSNhAugNFUBUtW5Gs3ZxCgtjt5jo+e+9/PrnHr9kYVpw28al63vDt7fxQAabxzwNPYxcBaiC53zUBkxRFhPKtPVIqoaoRRrPriNu3yIcf+XyxqBwN++M27Bet8NALAmlPE6aW6eXZ//tH/SePndU6LVUj0XVXKaIk5BP2v7xpF1c9iNfFqDQTqqa9sveDDFAj7BEUMRIYEXaLC0NN9ZGFO551wIyGLNZBKqw2Jvmtw/znelgEgtMUZuqmhyGehqYSyPQOsly8InLe/lo5BFS7ryHjbRJEmvr2XNPPbO3eR3R5rLsJJ7jwSMIFUIVAsW2DojY2cl1xh29jPpJKgYh1EcHe00bk7yfJ2mSFsypzzyg3WeRuwsnVwkUqfOWUyUw0UaDIJFjd8IfQCcuCTtKAufZmAT4gXUCow8ZjtAIPzT65ScGEsQPuf9BQYUI9pEr0O+p5596TUICgBhjjILeOz+3XD7ZdMCMzNg5XnvnwDokLKqYKcVgMYa5UTSoGSCgmYJp09R1WR0fH3mXjIoFkYFppggSogSRNoamaeumqUITKwIy0ygxxjAdH7dtEyVoCKZN6pFZPvAE5OcTzfWR55yHsMfPWun9GdbsP0Jx+jcR9oCHTnm/EKe8TwJ7wM/olPdhe+8n1tP4ae03n1IsovtYJQlEZOdUlVTn8zrObbDmZk8dJg0AJxQhAzolQDTKnLPMQ+IdORajqoXjadNKFHTepRi1Pd62wpzvmTu/X/EPrrz1xc9unHE3HcwAtFupRRQDg86UAyHL9s+fx/4o9X6/PpwkaVHRo3v69Pdex//490L9Z1sPhzNzg34GksS9UXL3sbM4Ss1mFCAhbRmbIqmXs72LG8s74+2DerjA/d3xlPqjsZ0v42pDLShgbmb7Q7n3/GP42IZS3MMEgUGdj8IGSGZO1Qk4cmSKaE2wGztx8/iRa8d8/V8Ww/fLZ84m3/rMs4+c19TdHtfv9lgZxVlL2BKqCIDFlaXhpdDc2XvNBtL74uV/fefo1dtv+PzyjE5HiS9cvfnW7d3HTy9f3Di7seQ21jRLawe1ByUWVYlRW0kn7WB37G5vNe/cqm7dKgOeqvh0DaNaGXLgLsfYIosO3NFqPl7L2jTu9jKw6BR7BohaowlErqeL09lqqQsT6K8vPP3O5v5b1+svXH6urG8dlYM3b/Odo5Wa0xvb70wal0UTBSAWIAD0almENDJiYhiQWuZqbclnzq5v3WQ++Opjj31mY3V8IJPJbhnb1odBb//iRnziwvLZ4b2kvuX5EH0IlkxpcaeMN3aKcTsCSJxWT57tDW3fqoNZZdsTrpN+xMwbESqgIODFR1eDMfKx1NM8T9ooJM4sUXAzSbeOcPOAp9KPac87CNNpW009KYhKsLqKIUbgJBEo8txJTAAQTVXQlKx1Oj27ljd7QghdEAki2E+hD00TJ5MKwYcY58cGonOJY5ck4H0CKKpWtW0bLXNJ2hsWxYi9R+dO4rYBAUUEAKU7YTVEog5WNlQwEwjoEnKOnINQIwih8XyYNAXgEwIZAYA+cJRlQICfPAew+0IXP6LQhZ/uP/wQZUX4IZmM/0YF+qflRkd2hNgiBkTpslQ65AwAVGMITWibJlRMyM4nCM750NZA0QxVtUtaNRNVA7PYtmVZ1lU1m02LLI9NAhoZAM00WtuEtmnrqixn1XRaa02ooBqjRtPYtnUIjYGACGk0UzL+SGM6fnSx/LFrKL8wp7yfK+wBv0JOeQ9hj0/slIefCOD5mEVM+/SK0/BB8PTPiC98Sidiv+mxiP/Wmfgv2inPffQt0fWoI9gJpynoPKCdxC785EirqmgnkgLROe89ZrkveolPXFDDMh6WxyG2CEVdzhKXx+a4Pqb+Qg48qkJz4zB/dbNevdhPLHFd+jFIN4uevKmYDkPGDHTYNr0kXa3iqReujf7v79+4Mb0QBl8v6xx4mhTWhmrYS5vJ/qhfL2QQZnVCmdpMtfY+LA7i1ubrl858rWzppTfvNrJkaW+mVWMLysNGG6snkJQZbz17pvwPf/xYP/3XRKeAmRhA0qsrjgCEkpL0PCWsFoJzXJZyOIOpnDlqR5EeqayZvRPevnr3zKnJ55698KWnL4js5jpJ4cDjEcCMMzGR0B6ur6XOB9t5R0N87tFHzdFbd15RntbMERbKsr/9Rnzh1SZL2sGoLHo0YNdDJfZRpG61Dm5/xkdVXutp8CvRRCmtoRcxdRkxxtn02Cnn6ciiejhaG8QUjz03oa7ZDcQ8oHFH4YQ8VqO2HgUZYLq4uT9Zp0vf+8ELZ1ZWVhf47oFeuSV79SC4/s5BrAM7Q3ZQpL45rDwXKlaXApKbevSMTGIVexsUdPniYHdS7x6+pjA8W4xiQ5CqH8LKqi4WkMoRt00CU/SNkgTMJ7KyeSzvbmW19BeGPSvvPPvoYo7XYzspw+CodBEKBWdoOq+kGkL0HqSpBr28nExdnnQor0JyPHN3dmT3CGtN1bNqK+3MoQx6BVnjHbLjOZARRZrWQkCJiGQaGC20E7aqrQ9DGBOsSIwqAl2+9Amxj2ZmwOhQyXPC5JmIHYMBEjFRmhonHK1x3iVZyoJ5r1/0h1neB+RWpWOHO783duncgg3hpKW2KyqTmkZR55M0ScxMzBiVwejkmKXO4g7nKZIfPHbZPO/kA6vMH7ka9ZPi9ienyff5UOADt+C8QmXvf+jcU32exnIS7dKtdp38exU1M+89MbV1HWPFDI7ZAETmoSoxxrqum7oirQkAmHxTE7k0y4EYkeZJ5SqmpiqmKiGWZRmaxqR1LiOGeTGbGOa2J7FtQ93UVVVZiyCgKp3TdGcPqIaIhqDsgBk/7iz0EPb42RTgJxR6D2GPh7DHxxJ0Bg9hj4++Z/2GwB7u471ZNdboTaDr7CNDNPTACbmUiLvmd0BkUQVkBQMCTNAZRoqUZpJmISksSxkhwVmW7Gk9JjTkNGqtmFQ1+DqKnwwW/H61/J/e2vvM00/Ws/EyT1xTGSh7si7iDQDNWNU0YNqb4drt43PffTX7zusrh+Fc4NV2xv1e3wzK5sinsakni/1+Kr0Fr1C/7vNDxdqlZBZOLWdlWR5Vb3xp/eKF3rlXrrx0azKahmEphYAnbHN/L4cbzz/a/Nk3st5oy+JmmjUQauY1sJW9o36pKrxN0CyM6nq8uTTI25qATaBk55FGrS5zPpzEEOni9s7+q/+4+/dv7H/hmfWLq5OnNvb7eA/DtueJaZUkBoajnB9dU7j3VpLuDS6tXVjtv377YHO8MI2rAgvKwwjSmB3OfDUjtmlGJWIexIuRESs5TVkhAUuTNIlNizGmNm2PZ+PJdHt75/Enno4WgVqn4wuPFFl/W7TN0lRDw74F4iipyGj/EEV7+zsTstMGkKYD9PrmzvD/fT37nc9fevn2jRtNf5oNU1CY9fd3fH9l2ezesi/d7JhHC2Nyd8NgYv1lfRumW1DINPEuH7I1HnQjz9bWGAFm0y3Hzjl0nogqsEjWcy4hDRACCEccbh6vvn6XbszWzQ147/UvPjK7PJwJ7E0ztxmGU1lMWlIBYUH8/9h7syfJjivN7yzufpdYcq8VrMIOdINkNymO1D2LSZqRiZLJ9CQz2Tzoz5NJb3pRt8ZmTOoRp1vT3LrZ3IEGsRWqsior19ju4u7nHD3cyKxEgQCxDwjWNavKjIzIiJsR9/r9/PjvfB+heWfE0oCQGUIHpR8bVhlnVoTWNg+Wz7yxP2nSbc/bqgDtUQWzYmRlUUzGm8SmKkO1dhhT+q5rVouiLJEUENA0JgEugIJl5WzWi7Sp5BApJYsCJjkWRcHOjzanoSpSjsyMRIQEgM4FVxA4Zcne46hEMyh9Ims0eyNPRPYegamXhwXyAQEBlEAZqCo9gXlWMHOBh9ghTQLkiBwQKQKCGq5zfT5IIIPCeXb4bx0AHne9uHSfvr/6frG/g45/TA2vR04DvKyYH3uArV8Fz0NYTA0RSQERHKIjiL2qCrNDYBMBywSpbc5UEq4N9gANfAgqknJWyQwoQIBESKKmljF2j0Z1B0iogIPtnRogkwvkPNc1boxD5R2CKps40iJk5yJQRiZXCAiA8RD+ZGCiHLzJkHH+KI38ExdI4A8U9oCvSiziE9jjCezxafX0E9jjE61sfS562v0OU9L3bSlbEh1KbSjCBFktm2XDYQp2/j8S0XAKoOpQOxoSVpyvCl+aKWIPiqmPpsuiKMk7E2yWS6Llzs5u1+eyvvLWnQf/9/f2/8c/ey7Ka847tB7AmQUAAhAEAXPsilUbDo7gL/7q5785ebmDb4H/mkLpS9/H2enpfcC8tb2Dpr70AV2gVGBizYAOQFABIN2+OQrHcz17zbnZ9DvXHi4O5r07WWHG0jnaHHd/dLt8/gZth7vQHAUfQUyw6G266LcOD8fNsrp+fXdx8Itb1yfjashIAyIEAkMFNAAC4C51GYF5I4q/cxQOvnewXc5euta/fOvmi7df2qjert1S06nIrCp1k/MfP1MdnDYPzvanW9s3d9xbx2l/1h2eHKxmgbjuYzhbbZTlFfNVgghaAFVkpCYokczQDCym7jTFZbdctKtlt2pXq6aoJ2VlGVui5Ki/cWO3ad+xsjJiTa1pMlQiUswtxFVeRa3QGxipuV42AJ599c7MBXnzaHyadnq3A3lRaj1bCF+rSNtrG7Dp2mS9Yfnq26evPFXu7pU1cWlSWiErCRlw2DszRBgVtZmAivURSQ3JMKLLqikKt7oRw/M/exV//iobTAo42K2P/sW3rpV0x0i66Jadi1Ky5csabR0fAmrG64UTyUhsWPapPDpzZ0uXrDIsHDmx5L0URRiNqqIIxGimF4rKtJMI7cJyDERmBbN0kCOaOkQ0MB0C7tAxO+ah15aInGNVJWIOQQZ1qmaEBLgOqYfBhpk8s4IxAuGj8x1/xxg35HgbgjKCqYAAIjDBYJL8aADEDxkhP9agYh94E9+3poy/TWLh489iCGS/5aXxI39zMaAx03A4lWWhmociOLMbADMzI+eIqICgqqoF0nssPS7cr5XM0FQBFE0BS5BcqvQEcXNjNBlPCl8Mny8SDy6ePoSyBME8/BqcJ+M4JM0yhB8i4nszFz+FEPiDgz3gqxKL+AT2+D2IRXwCe3w0Pf0E9gB3Tlh81NWvDJSNwRCNWBEQFZ2SA3LEjsSG0hTC4BiFZmY6NDSxKamYZAUYLj6+DOUSQ5c65oV3NRnG6JZnZ3tb1yhDauuRf/bHP3n3lZs7L13b8v4IEUzQzIMRIoBlZM+ufni3OT6BzelLfHIDYLfPRY8+xUW7OIjdamM88eSkp2AeMqhkdgomNMDAhgDJc7q+h5tb3bx75/jsNzc2Q58h2YjLaVVNrm1Paxc5HobmsCipaToxVD897jffPhw/ONpwesVHvVKn29d88D1oi2Sog3wxAEEYAs5UVMWco+0mT+b91qq7dTY/+8Wb7bSOf/bKUy8/Uzy1l0t+t+vfrnFWunx7r9op7HS5/7B7Z7pz5eXdq+3t6fw0pDQ6moe7izgXPWjHS9tAK4KN+rbP/UplmaWV2KXcpbhPlHPKKWZUcgzjyVaUtjesKxfqUbVxC9xZC6ldHY0qr9godKCWrJyLP+1lkRNUJEkRiy4Hxdt3jvabtJp3e0u82duUjCHsPTg68l+vqkL2Jqund+q3Tw8zjQ5Oy5++DS/fvO2LY4z7ZQYgEWjAAI3RPBipKKIgKaCQGCpll8RzckW0m4lf/sFPix/+vFR8ZYLdFH713/3T6Uu3lgz3kbVtcTZ3MVdem8f43cfP/BzJ+17GJ/PynYN83HCCUoAIUXPPFIsQqpKcU6QBnlBTU4UsEtsu9gtiZsYYyKMU0GPsWDOYqaqoIKFzrq7r2WxBzOdOcZpy7vvUZ0UacrHB0aMziog8+xCCqDIxIq3d2fDDtC7CkEtiYApoSKYiauaIiOncXvkjM8sfbcMPvmkf0pr4RW3D1MPMiLgoCkJ3IYsHEhreUzDP7x2ckQiJeMDKFRSMQAmBUCHnzjQwxcl4Wtdj5zwADc+nCgDknKtKRoc5xQErGfASz6xZhogZRDBNALD67RF6n0FJ5wns8ekU4CcUel8Y7AFPYhG/0OI0PIE9Psna0x9SLKJ7/07ihx3/iOSQZSgwIw4pv45cQS445/E86Gsw87LLG3ryhSOPRpYRUAl5XI27eqlxBrICQYdcsKTUzc9mV65cEaWujQt9+Ue/nD919VqB95hWNKRPACEMS7kZUCaTkR7Rld0b+I5PKZsn8pRja9aadn3HGjNbgQZdi22HOqkMgKBHRDAEI8viGXyQsddrU7KcVFmxA2dEjeb9IOhUUEyXMTiKbryk3bdm47//TTprNzeqzfbo77/zctqsZzmdGWaHOPj6wbrlURGk7eYnJ4eibjzZnU6ukNtsCJrcWOxC3x/84LW/+ofZC7eKb734yrNXn912bwU78LYYT/qNCdyS4rA5m/fzRZOaKTi/Nd/eetF/451599evTo8XVUBW69rZYTN7QHqG1ppFtBig8Z6imGQlKEjJc+ndiDmYyWG3/X/+v8fXK//S1ec2y9v1iMZTCkEBV0nwJMtZ3G1y6bmSPjnSpCw29nx1fzUXmmq4sWpSYHOjm4ezhxQmkxFZd+87L107/uHBWX4p8TM/enX/5Wevfuv2yxNQzscknRZkhqRIhmgAhsaoiIrkciZMwtzwtLGnTrvn/+6X5X/8Oz1d3UpUjujt//o76V99C+v0qxBmQq7rqlUzjjIuIAP0H1qVEdVJG6eHp5P942IZR7msVJAkamrU95IxRdUh28RscMwwVeliFsliBuAcbYzrwIBeJbaWE1xGC4jqumZmIBp80wCxabqsnA1CWTomRBrOkTWTTOTYOecxK5MbNNy548UHQhFoOuAJBIamjCAmqIY0mE6QAYF9xgL6w8Qrgl7qTfwgnOPTq3aAR7Hnj22i4s+NOKbTjcH3+tIe4sC0D58sQzjfTzMz59alBDMDEEIGZEIGQGIgRDNm5KIYeVcCkGRT1Jw1RRExMCaCEJx37tFOGjCgspxnNBpCALDVR9Jen0H4wZdATz+BPT5HPf37C3vA7yU8/QT2+PAp5hcAe3zp4Gn34fPpS4p/+JE6UvYMAqYZsgEQmZQMWvpiY4TnahnO258AVAcnWiFwnpzj4BgVETiwFm5zOmFLbdtqWgEBI6jZ7OR+4V1Z1Y62Y3jl+6/+6Dvf3hvfeNpSO8KGoCdAMAFQ1Zg0jUdbZTjZCqsre3jv/nFVjBfS16XLc3MIaLJaLTc3dmdNlFS99dCubr5YSFPQfTREJDQm85AvkiZMh/IeRrCQacxLAAAgAElEQVQOzYwBjIycBlYrequWdOPXh1v//he4394Q3sTunSv12//qP9/aKO5aO2dkAhNBRGcABgqYAJLDpGnufXXy8K2uXfhiXJT1aDIlN+lU9rupl3Tn14u/fe1sqzz5xjPP/8mLz9/aOxu7dyZuVcZ2c0s3nYBG7VdguVH3wzd/+dT0OdJ5NXpKmoaMuuXr3haBZ2gNQUIEy4Umr4m9+C4H0KJyOwGmMbE5Puz4B691tU7/Bg6Z50bJl64uoApFQSpS7R9f9dWVrg3L04OyWExGu1l7I0Wb5rjdJ/TkRcPJkpeT6cFZvLY37U/+8dp4/OevXP/eTx42urmyZ/7Xv/iHgz+/+mcvj28WbwY54bQajiGTpKaMZMZG3pBaDi2w8MZReu5Hv65/9LPR6eKZrh8xnRb4y3/5rfa//XZby/cLupfz6rTbni03TxbT01XwI68Q13XfIbljaDEzg3VKiOvz5tHiylsPNu+dbkv4WraCOS+P7ujqONeptaw5Ml9CcM1EpG9WIpJFiZwPATVTjsXWeHG2HNWTIU8bAIIPzEzsy7JsY3LOqSoitF1/NG/bqPVk4p0rGDYqtzmpq6JGcpaFnS/LUc7ifIHgRIzcYJx8edx4TwHVVM+9KwzQLCfI2RiNTI0BEYkJEQF1mAcgwJqBNsRL6YO/XQ2vf878HsuILIKXRgR976BxucSLRB+xIv07PaDtsT27tA2fDhE55y52q67rYdCBIcn8sSsI8vmoizY0ZBogmBoO4xQhMgUkM0UwGo4kZgKj4EJZjBC47xOVLJLbJsaYJSsAI6LkwUpvyG8ZFjCGvswhFBFM8scb0z+9EPiAcvAT2OPjK8DPSE/jJ5NFXynYAz4BPP2HCHt8ZWIRv9SwB3yMWET83QL6w9Z/zErMRoYgSMaUCBFMgJUCxNqBDTFmBjBEQgxOBgaAli0ZKohCj6jeEzmgkWPzBU+61q+auGhbAWGUvpOTY7ty7RZX44dt2Ay3/vpHv7j13780hpXg20AdmaIgKjMYQA642JrIYvbajd0XfnVwoLpT02bfh5KmjeSsKYYuEcXkXbj5vZ/94uln/2THWgeJsCOKgEJkYKgWANgQxPUAmSEiZAI1ICWfADO4pOOVPPf60a3/46+Xr+1fT/SyA9wen/7r/+GlF556F9M+YUdQABCCM3CGgCiIGTCTdBTnBSekjuJKs5vN7OSwqseb4/F2wE10G4mudCaL2By9fu+vfvbq7sT+yddfeuYavHADNsoI+cDL/mZwzlhT8OBZPSs46hF7D+pxRnjmeekoIqopC3hNIgYATMzb063AzlLP6EBd4UaYd7PYAm8IzpvUgYz9igJ1gTpUE7gGboNtBd3p6dGd8vqzk82tVZLgCo/goI+pcWTMk5Ml3ztZ3npptL1j/fHPnttZLl/UX97Jp/Faxuf/zX9496e/7P/Lb3/7xRtya/MQ5QxlEXzjOPcxY9hQmiQNJ+n6Ub/z2mtH/+4HZ6f9s5n+yGA39W9++9a7//xP2//ipbiNr2t/12HMOJk19azbmrdj5Srq2do+bXCFWXuU45pHRRIql/3m3aPp6/ujeb4xj1VZMqVFf3p3uzZHTEaWbbDTWAdBA5Gh956dYyBEZnZERVEVMcFylTZG48Vi2bYtMhdlURRFTHKh9AYM2pCAuEltM2u944KEJIwqn0WTgAqkDDkPXQVegQ29oVMTw0eSlGit6w2BzAAy4xD+CYRgzMpDAMjaKU9ExBIQIDMTD+Zvg4AmetxQ+WILyHYRfjisG13e2On5Xe8bgJQ+8VD/3l98TLU/fmW8pKOHr7b2nEaCIbIb+75POevQg/GBup1NTYb8G1UksiGkEBEH4EoRlMAQVJkALBXeqrJvCm6dmUDKebloZrPFfBEXy74R7pV4TZGoqaEBiA4zCR7yjdbo+8etfX1GevpLDXt8VDH4BPb4KDVGeAJ7fKHFafh9j0V8Ant8suK0+7gnWF7Nh6QUAh1yJUwypEQSEZOtK1O2LowN8cRoYMjMOaUkKgliJO/IuwE+Nis8G5pRnxvpe0F07FbN0XxR7VShZ5Ni44138q9+3X37xatGDwAbMAFjUM/mDTpimdYZjg62prfHpbZtS7xdwAicJG6jLJuuKVP0vp7l0RsP3b/5m/3vfmNvMrludAZ0SjRXVIBezQl4RTZMBEKqbARKpsGoNBwp1hn2Hiyv/e9/sf/2/I+t/ifNspzyaRXa29c34vJgOsYogqAAHozXngZoCGKgpimtZi6tEJIHbwqOS0OQhZyengaspltXivGm+JDBZbvGrj7qFt/78exv5Ghve/GfffPKHz9z7fr4WiGveVtF8xnNSBGY1IFmMmFTQih8CD4AYRakbEIZVIjIofTx5Ogkny6Oh+J7qJyXnQLHroxSrKRgg5KgVKgzdNGiakDNkltMy2B9c3Q0LTan9RZIWs0PuhTLSRFcjUptgsPTNhruXd0APLp/9MY3n9swjr85yPsnTzn3/Nv35g/3T3c2+utXt29cvX7jatgad2QdIK/68vgM9x92b92Fo3lsdLqk52f6VJNG4zptjM+++y/Hf/LUO9j8Y8azKvSoFKVcNEXTl6uOoaiyfuilyzCDnzV070gOjinqlIsN0b6fHY19nlQBvPPehcJdRJYM35hZn0ojQPKADEaOaFx4Wc5WTdreLJf9mYhIlrqu67ruTmeDvlwjTGoxRoGC2AuwiClATGm1WgVHaiLSL5tu1XRZ1EVGrwqZnPiK7VKRl/my5YU5y1kNTMEETGPX9u2KEJh44KNFianwRe2LwvlwUYEmtOGpfmsFGkEHzmFAHYaHDUl+QGjk9Px+s8euUvrRpeFjG9tvr3+/f+gdKrsXej7n9xR01dTMiqIQka7roiTDD3AUMVSlS9N7YB7sooEI0RQ0AxAogQGIERmBgEDsc8qSsyTKMcau71PMKeWcRRRUh1Fb16tvag4JEWkt9o1QP7lrGXy1YQ/4qsQiPoE9vmx6+gns8bkdOH/wsMfHE9Cm0iwOzyF4C96fo6Vqqtan9bFjBgAS8+UBMVtMfcwx9SmpKbMrg/NMZsYoxjmwFKxCmkFMOg/UzA62NiajKqxamvML/9ff/nLv2ma5V7OeglJWh+AZDa1WwKqEUTnbiIc7Yedk0YjPChJKz12hbauqi/nJ1uaOaDWDZ773s4MCYPydFzbHJ2Svlzj3bCDCBgAOkVWZUImiqSiShO3FqqLq9kk7fe0u/OWPV/fbF6l88WxG49GWrma9ydHD+ZWbmy4FTgUSKBqQJyDKkXJHjG30bKE0odiZdpqEiRULoFiEzdpVKTWnh+/o0T0OdajHm1vbzJu9jLNe8e7Zbnn29l8dfK9qX3lm98+/Xt+81iumpR73ooWbYhccESQpi5KkrQorCgb0WajXBlxMkDGuUGLpRgbJ4tyMDKzvctL7jRWGIi6hLxGPPZUOjVm49D70IRS5nUtMHl3freZnh7vlVUI7WBytYlfU15xh6qNZsTjxfTN2lfvaU1uqR+8+/Om3nnr+2jj9wsW7h9OOr/f49bfn8JvlGb7VgS3GdUE4SknVRmKjJKWXMrgiMrauVhwFLyoPg3swHfWg93yYI2QDiGIC1bIpFqsySqHZsrEqAzpEh2CCQ3OdAYghZSpaLe4t/JvH/v6qtjAuEaWf53g2moRyWqArffBlUfB5i9/aps2gyAEYAR2QA6DY9aPJeNa2TRL0Ra/Z12XUNJmMq6qgGSCaSPLeG3I0N1tFDF6Ak6Eh92BnvfRn/fFKnGeR1KyWbdsCQCiYWIxa4mY0HV1mmC/XZdHMaQbNljODtqtFu2pVhponGZAPRR8Tu1CU/cbmpkBLzMgkIt57QDPTIbaQiHNOSBi87/ueAcBAVIbYwgu1SgNbHYrBAX4QsuxYRWFtzWwxdo7ZOScizvu2adg5FWHn7JznGr5eFLCHDluH7yleP1bexktmecMLn0d4w7zpUkrBeTORHImdmSJSFotRekmD7bchgBGTN9Oha5MJDdCUsomYmtl50DmoqEdgYlE8X0cwBEWwUHAR2DsgMkAzRAEwZiNiJo9gIOwLMAYzA0E1x0RmhEPRX4cZClxq3P7MxvQnsMcn09NPYI9Ppqc/F9gDPhunvC8l7PHxP9OPoKe/grDHB+jpLyvs4S7p9N/9EZhKOz+8mGqt7GJWZGhIWR91PqGJKAIN9nUAEFOKMfZ9TCmamTnunE/OISBB1txpSpATmWNQiH1RlKlZrI4fbN7YYzdeyFPt7PCHb8xvX90rbWbQMLMRqbYAtRg4l7anuTs93Bs/+5uDUxdutp0Gj+hMABBtNTvxqrvbWxG+lvHqv//Fmwblt79+7dbeVpZQ6qm3zLTW/8SFqnQCACw0Wclt2/yj1+9W//avH75xwMdwO+q2SgjBxTj3KMrVg9PV09ewNGCBZH0kE3aGHnL0GDNqTubATQqPqGZIoE27ACiQzSRnrCBseGDTbF2M3eJocToeb40mE+eKJgO5zbq+ub9qD36+/+M3fnnt2uJPvvFUNXn+eD+vWidaBPRqq6oekXZVhWXBRGWWUICLqSNq2yb2fdeulmZs6sBIAXFUGiwMCJQpOq8ZrEWgDJRB43EvagboXAAMCRkgzRYHobAihLZbRrUkJkalr1Ksj4/GbX917g9IHl65eZu4Ozi4d3uy2vkGvn0s//gAf/PASXE98w0F7fqmSSCSmFjVobIKj8CzuJPlsnFSb2CFcTO0V2h1tfY1I0h2GBlREbNo08FiaYohZhNgVYfECA5QDdSAyTJiEvIJys427s7826ehoV0zj6nhNK9LK0dlMZ2QK7z3IQTmRxjDeqKoDgGMHCAr0qie5NxPtraiqSvLBFZNxm2zmm6OxpOqmvl6VK66XkSUHfgqATt2BERAwJQBOtQUjQQoGaI3t2mjqaq2A2sChAaL0+XlMBGiAVZYB6PUgT2CpPTMzWvPv/jSyeHJa6+/kQXZBSQ33dmKKYlq1/WtESKkXlLusqpZg4TIiEAAMKpHatJ3vS986tK5ed+69nxZtRsA+WiPmhwg5+ycyzmbmXfsPRNAjI13Qa1Dotq5NuZ+sSTvAczWCAkg0kU1hQwc4eVxY+g/uLhJdN6+vEbDAAAIgYD6DElyWRSmmnMMjgeETA1FEBEVCYwughEZEcFIxTQ7dkZIiIpshCIKYgbIxIxAJmomAMyEaGiCpt5zVWDh0XlCNiXUIQ/SITsIMkwTFNYh68wAg8MgghLAYO9hqGu2/TMqkDyBPT7VBf0/JezxuwThb/9Mn8Aev5ewx6XP9Pcb9vioevoTwh4fAE9/WWEPZ5f32977Qu97WlVdnBxf8JMp5YvrHBiex5jZxT6uBTQiImTVlHPOkiSqalZy6p05QkbNJpJVBVQkKhCRMxPNcnJ0WG5thXooKG7+9KcP/5tv3BqNm0zvOOxNIqAgJlPznqbj6nCWr+w6/9bStEGtkdg5QMgg2QROjh4UTFsb05xgRn/0lz+8//e/OfnWy9f/2Tf3rm3MKT+QdAi4ZB81suOS3VbMk1W38+rdjb97VV67p0f9tzobEaNAEbNXEOcQizSj1b22OyXv/QajVlUVpVj1e9lPjK8poIo46DiAqwvPDpHJWmJTw5yiyEK0QemcC8hBkUXZcjw9Xpyc+OnGlp/UXJZZDbkOfJ29/fr+W7++P6+839t5qSEv6sSUqERXe5eKcTUIaBEuNMTUmXiEjjkHL2akCipoZp00A+xqSmYE2gGQGQ0ipiJBR12f0QpfTsVcEsmdnZ0cI4CkCIgpp2wYseRw9UELP3nHPXfzm1emDXSram90a9vuPzw+m9v2Vf/K3lYq2jf278R8W4wIPWgMhGTZJGpCzNaucLaUw+as2N7YDC7APODZuGg3tcKz5NkYhYgouXaVU8ZV2wM7Mc1GCmzn0SeAgiCAAmiKkK2aLad39/X4DFyYNL2QJlIpgq8qVxQVueCGtEwcfOTOBwsDJkIARVZABHI+dCnGPjEFdj7nfI47+9FoNPAPzCwiyAooReV9VThkAWdgCOCHpEBC5/xAegwn1+WoanIXCK8NdpAXcSIIKLkH0Jeff2FrUh7s39/Z2flnV//srbfvzhbN1StXizKcnp3t7u4enR6L6ngyadpm1Si7QkUcO1UBQOdYNW1tb83nCzNLhRoWKWfvfYwRHotKARBJAECGhgYI2xvTqipTymqKpo6sa7vJ5mRUj8/OTsbjsZnWYez91sOjY6CBZmAa7LkRcHDsA3RIl8cNIobLw4g9EtCwjiFHRGSgMrg1LbZOWREEc469Y0QCVwAAmTEIW67ZQJJJcmBElLMYkiALYVYG54U4m/U5EWLJQ4wNESETgAIDOu+cc86vjaURFC5TLoOrPBgiMA/gOZhkAiO0ATtHFTP6bdrrM4sSeAJ7/P7AHvBViUV8Ant8Ytjjc9HTnyvsAR8r9/qrDnu4D1sze7+eNtO+xXM8lCRf/q08WGudb8NjwJAQwdAI0AETArvh3uF+tYwIho49em9JxFQZNOcOzMW+v3fv4ObtgAzO7R2err7/D7Pv/tNnxnxm8Y4TcJ6IE4p6X26Oqzr0m+P26ja9uzpycJ0IvSOEZJockBgcHtxzwGU5amgSuZ6dTe58/96Pf3X83M3x1Z1nb157uZ6IwoI09B0cHMT9B/3BMdw9gY5vnaaNWNwYTTfa0/2+S8tmyT6PpyPyvsOdY8knsKF5r10uuXUPDuN8Oblzr75zdKPJmHlHDJ1z5UZdBnBUkvrRpICssdeUTBPEuERgVVIIgq7PTcGVcVgu+rjQfFJvbdzeGF1ltz3vIUoxmVT3z+yo282iwWMGdlhiGLMHV/VcMFNBmSU7Iq8jdq6IMbVta6Y558E5uEYPamJDerGZ9AA0SCQERWkYfVn6KCoZHVVqXgFjs1DRoixz7lPfKWMnjtzV3xz1+//ufu3OfDrd255sj7UucXfvaSrcIjkoNslryp2rJpbURA729zXNWRJlgSQgBG3IfSEo4+2N2hRE68m4qq+v8o42T29t7Eg8Ll3Zqz9ahkb2Zl2lNDKNqqTAimSAAIqQARKQKaqATzi9ezS9c6ACu1lLJgBJKj15QOQsRiZgOBQQh1bYRwIaDAwERIwUsG1jYEQKd/cf7GxtAKD3PvZEhN577/1yuSRyAJRVDXRjc1KMplEhgxNTMnCoDo3ZOefX0lntvBnu4pQeXMTBENBAVIcK9HB3Od1A1PlqQRaffe724cHRwdERMIwmlWH2ITArUK7rgAjeQ1VvhIKyaB2Cd95UBhXbd3F7o/KodV21XYpCTd+PRqP5fP4+AW0i3Vr3IgBaWRYx9mUI3heeMPdtQdXW9jYAFLy1WC7N1HtfcNjeGF/2pM5JEIF4PQSwwUUF2hAI8EJAG16YeyCA0drdY91B6NyQ2G6ACqiDb6RpJjPvWZARwWv0loLG0K5GnqbjcjwqyxCQuU+yaONZGxvNbU4dF+x8WYRgyEPPLSATESogMqD3FIJzjul8L9bqGYmIAMkhMjkYoGc0BCOHDDhU+wnX5t0f4cryuURzvfc6/RnBHvDRYxHxk16nPyns8Xnp6c8C9oDPFJ5+Anv8vsIe8IHw9BPY4/cB9nAfY1gyADDP7pGNFNI5AQkKphcGUYgAwMxDD9bgeMuO6ZyAHGo2BjD4soIgOiK1YJghWTTVvA6IUDk9Ot6+sh1GZbZpphe+//OfvvDC3nO7Nzb8AnAFkBQykrFpwVZwOy6Pru+4/dlD7/bUvPcUGLqm8Z6Koohdc3z0YDLZpUnCCj1vxFzttzfvv7oCaxBa5OxCAVRpRhXvsCKulwrAhatDlNPDh/c0S99ISlg5H4oyZjF56ie/nt3fb/MCl4upgTZdYbgV0zaEmz0HcJTz0mMeTcd1SZ7FWSGxM8m5SzmpZE1NTFljSlEigAtYJOlVnXdl4LBczc9mbzb+dDQaT7dqChuxC94XZoVjc6yakig6CuhKYAJHRAWzZyJwBXNZljFLnOSsliUnEVFVS8kUVFVEzFDF1ia2BggyoiomUaSkrokapQfTZGaSyAiUCYQsFh4WMap45Bvs97r8tXpcHc9aPu0LjvqP8wyLrIJhDnyDi6dXjYnGgiz1y7g8HjlgEVaAbChlRejMCgAi3yZ/3Ne9Xfnf/mNivXJz7/ru2G2NNwDd/ST7HR71HGECsFBBMRRDQEwpoctMBgqiHHF01o7fOZyeNmzuiqgHk9TPnfRoFmNGzuwgJbnwR7t8XtHAtAIpkAKCauqbmu17/+Fvfv3Ln/8v/9N3mZmZvQ/T6XRvb0/1V77wKckg78q6KEcFJCMgAyQwNkFQRua13Rtf9oAbSAVH/vER3PQcSibBjIjTzY3C2cPjk9FkZBxOTmeahBwhwWhSL1dzJCrKSsy8w6IqIPbEyAS+KHPOTdMwg2SJsavrsiw9JFZEABg8+Lz3cG7HAWCMDsAuug/rsgAV74kZTcVMveeuXeWcy7Ic1WVZliKyalaeaZhbD+V5AAHAR3OGy6y3gTwy+jjHpi86CwcHPlgrV5XMzGZqoM4xkSFo7hvSFCCLGSEW1owx7U35uas3NgpfFc4j5ZxXXWfo82bRqGvBnyV483h+2PbkyRQQjR0iIBEyDTaXggRINqAkKoOBh6oqIBDR0F1K3g+2eIBKBoQDBKO0NuzjTzSsv3dtED/1JfXzgac/g+L0775Ofwo9/Zk55X0WsAd8pvD0E9jjCezxBPb4TwF7uI/17IRU1tNH66sYh3VZAzNVWocIr+tDF/TGudp+NJoNdwxuT2BgAmZgpsAE1BKrqeWUsyRCH9AWh4fb42fFXEfV/ebqv/3bO//6u897N6/1rmMzVUIEEYa8Odb73b3nnr722p0z4bTS4J2b1KU0J04ial+wF6H5adZG6s1xqHedn/Y2Qc8GWUFkEIfOGyKhkiqnNK4oa9Of3p/PD3pNbmMnKzmqGQQFHYwAnj6bN6vjFWEwVysmKbKCz+zFPPlMNPf1EtOiICqCL4siUJljCyKpSJKyiMWwkqH/KWkUaGNmMFHJEi3RJowFTGOfUzheoitcOa4n0+0QRopkmRwAE6ERIgOw6bBkXihkIGbPQJ4khNJMNUtUFVXVFFFBzp0XVMTWxslAlr1lLiALYEIBxGwICVJWQMPQd1EBusXxyf23inJTsHIUUq6Yq6No4LadWguJfA+wUkS1QvKGalkGkiyeU+UxSsueHQkbGigjEoes6D0LYi6mq8ArHP/lrx8wPM2/WtUqFVlglcCp2Djsq9JtUY4EnFQFAIByzg6HKB9nUCbdPTqbvHs8WumkoxooxHYWmzPnOsIgGUTwsuXFYw4VQ7ScIQigIWo2ABaTycYOABCxiMQYiej69esxZhEpmVMS51hEskjKOWUFDkBrBgEUxGSYdKqtK9CElyIKTR87oSXLevLpGJgA8Ww2b8kc2mrV9jFnQeSQFWarVYpJzJyj3HWG0KYEiMTBiJJolxo0DGV1enJK7Ns+2nxOwOBrM+v7dR5NztnOvSoADU3Pz25DhK5PgByTap9As0pi4tr5EKqs6kKhiIDsQ7ls2vVERE1ECGmAOAaNrGZrLGQw8FYb3JfV1MDWhijIiHCerj5EnkBSQMfDM3jHoCJ9G1eLALmErGk1Kui56+OntqrdABNONavkVUwJAD0pESQlitlSv12MV+Mym3QMAEADjI5kpsTIQKhDN6Ma6NB4mFOSIYdwcClRZOdtbZZCwz8CIzAERDMwpA9yBfkY2uvzgj0+WE8/gT2ewB5fNOzxpdfTT2CPPyDY4wP0NAKCO5fCH+1Zkcrx1iP1fU5/DtZW6PgRubHO1KXh6oJEUeXxduzzTQcLKBQXvPNcFBks55Q0ZwQdO1sen+Rrt7msexNwez95494rb9S7r3w9a692QBDBgIzMdGvKcHD3a1f+dGeSF8tetWZyk3oiZZWaI8QM7AFSlCX0fvmgW8i8KDc3NrfKcUASZGQOjl0GUROTVjWi9Hfv3Ifc9f0SNRVFZaYM6EAo9RSXggiGqrXCyAQzgLGqT8AJXcKcclpAPEGbORRfVQFDycF7dlyoKgWRnFXN1eMcM/WRYnJJdblSBcmZVdQQRUwRkA3YrJCel/G0XRwWRTGe7o7qbVAz7RGTxJjangWBgBGzCiKYgSiKsHMO0YgCoiCZaKesg+sgA1hOYGoD32khSzYFQTMTVCFJhMqmoJqtRCgJQJrZWd+aOaDAVDAX6BxNHTo/8tPKF+wYuSY0NU/MoBCbOWFv0pYBG6/eozfCrDFnRUaNiR16M8gxiZhjVwI/pRLJrFdeZmUwsHbVZOFNVIcxQakZbeBS0YCBTJ1oCbzdtVsPT8p7p76DSTRPpE17QrpiymiBqVDly8EgRHjZ/GEwZVRgGxL+0IAcMjtfsMeYIjOnlLz3t27dMsOBikYiURPTFLO51IsxeoQhJxwGNwZFG2I79dyE+OJF1fn1JR8NbJhtoqoRGSmoauldE9tV6qrgY9ezK4gLAFr1YpYQUQ3aHNVUB36AEAEZ0cE5gpU0Ac/bmAQhgZlo/yhn2i5ZPiPiYEhJg/E0IgKs+gQ2xNSoQ3beq9ls1Zt1F/YdQ9UZ3NBEBwYgQ6eEASGCIiI6pPc4EPKjkcHAsioBETITDdnqFw8UG3oECUDJDBHZDHJvsSkk7U3ha3v1i9c3phRDWk4cBKJV7lY5Igcmj6jJoIup6w2M96pxl/Wo68wFVlDDbDrA8OSAmdgR8boGYWZ6HuPChMyAROR9Wu/e2qeIhlbNIZQJgBQ/ZKj/1MVp+Hzg6S8e9oCvSizilw/2+NTkxCdds/9UevpzjUXET63knjjlfZyJ2KeAPeCjg2BfADxtj6K8P+LRikS+mhoaGgIAieLQyQ4KCo4dAuJ5TIPZRV4DAAC69wyng2IYTFiNBUGRlB06BsdJUtLklln7thy/jRMAACAASURBVHdoI64f3Nm/+fwL4qTBEdJz/9/fv/3C3vYzmzdUF4hAYKBEJp5kZ1MerN565YU/fefHDcK2JalDnctRG48BkmgrtnIYVEvUCizntj/u3jVokRIjEZQMpVoESKKNWmcWvTcCVFEmj8iWPavzimyt9UfZOpFk2SAhdCqpz7jsYJ4tq5olY82VS3WhRe2zSgRD0egCIIlhVk6KQ5VPWLJ3ZpFRilIs5WSKOSe0RDFhFjNFZ1qrFQCeJKbUrmZnjH48mo6qEqkX32FOidFTJOgjiBEO8c9q5h2cr46zGcThGEDDoY3UOQA1VQNTAyIwNcVkkB0khISoKEkkm0HMiKoghkkBDJEAnBEbuLTIAK6XMVpAwKL2wMA+kBshFSEEVyK5bjr2/dIXBRfEEhWy9YICAIx3D96mkwcUArJncsGVnoM53ztnUHoyyQBBUYvYxbJwgpjV8hq/IAI09Soh2+TouH79TTmcu0SjmBWl6drTnQpGdUHEjsN5o+CjCvR7p5qogwSyIbnSmamaRFFG8OvuwzCZTLa2tu/cuUdEzBRjBBcCewUUMVVEQzSStU86IqyD64bVmiFnGtYBhJjFHjt/RU0NSJERHPs+ZochFE40u1CrUsxmpkCA7BBJQdU0m6gaDE4XSI7Ozf0ULIvzVRMjc0jAZuaI4AKsGlL61stIw+KSk8HGLqmBDYT0kFrTJUHIjp2KMTvnecivJyRmarpu6P4zNTXKKZ9XsoGAPD1qPrahidBwMGg2MEQPapbNIF0w4cNbEgXMcL06AIqmk9Fo7ElX851J/c2nN/dGsOtXpbalj5j6tu29K7YmdZ8Re8xZIebSaDOEWcoO+83gV13b5ji8iUwERERGaJ6dd3xRQR7WaiTnlLMIqOmQ14NrxTnUikxUBofsQUBfMhj5tNFcX2nYA74qsYhfPtgDPhk8/dmmcXw0Pf1FxSJ+zLfv4y4z4Cf6TD/mCfr5xyJ+6j6Mz2gi9iWLRXTw/hL0hx5QRgaw7owfNMe6tWm9PLlefr1c8B6MA+zSzGyABYiYAFUVgIBYNYMFx8jUO+IqqPgsXe6z1U7z0V2bboTJ9VhtJ1e+c3T4//zg8H/+r54LeLdiSrktQoq5sVBM642TRX9zspzouwm20BybH413F4v7qgLYoWRIyFIiFACAQ01xSH4GAyMAszQjzI7XdSTHjhw7RwCSdV5oEsgxtfNmcXCwcihkEUER1Ks4zQbKYAymqkwcQigpBHCk2HVZpO06c0EAWddvC9kg0ZRBgICBLDgGUkdC0LF2BAsSzWm4aEdSBnCOS+f8oL6a2UNLVT0q0RWghSJFQwAZlrmHU4AQ5BFui4YAGIYCIwEM0c8IinxeeAUwUeWgXlNKUmQWobJPKVHsfZzroCIkX1RPUdGALDsAD3YKwICcGgeAydYVXLXOTNjBqC5HRaiLChGQsjeVIKCdSmt5aZligyqMwB16RM4ggkAUkL05h0wbm5uTURDrV7A9b+O1rSuL1XyznFhiRemdHEd783D39Xens+45QVdxb7KsioaLoK4oihEgI6Fe+KUNXmjr74d452FSqAZISJITISTLxmQOva8n460cbTLe/vnDX+3fux/73PddUbioZqZRhIwWapoMWVGlZC0dBQBNmiWrDnNSc8zsGYFENRpkExUZriWSBQCYyTmHzCaJkQwgKhm4lPPQF6hmTNmBMTly3hOxoayjQjw7NpMkXTbNqtnMDd1tGbxYYNdBAtCh6w0Bs2SCwQPaAAmRTVENkqYsGQCCDyJZVQlJRYf6OuVsMcGl4G0ZUkrWdtCmw0FlBoiExqBEbv08hDE2uJ5XICMEDow0HJiq2UwRsGCvqtoux9SDMRkRuklVULe8Xtu0v/fPv/nN6xvRY3RGiNCDiyaRYG/3at9Hx2YCWTJ4YkCI2bEj1Uk5noasfVQmBEZgJCBURGXQInAoPXsc+BpDzaht6sVYgBRBTAAfBcqoYRYDXNuNEIJHO+frP+NoriewxxPY46sFe3xl4OknsMfnNhH7EsAe7nfPA95TN7bYp4ubjyWBuQ+ZvCGaseEFSWKqMpSf13lvAIAiOVrOXRtjjDkDWGaGwL5vuwB4/+67W7c3oBwJ+wTTX7zxxjdu+3/xcimYimLStMcYKl9tFula24cMfnvv2vFRYeqSMGDJrtLsCRKQIaNoNOnskUfYxV+LAAYSgdA5z56RmbxDZlhTmNDO73Rdn2JnmhBEQQAygxmpDX/o2vwaGNA59QF9QSEwB+J1E78hGqARoAKubQjQARkxqyqoMTsw05w5hKz/P3tvGmTZcd35nSUz731Lvdp6QzfWBkACEAlwATdR4hAUKVKiRNEjy5Y0pEeUZjymPWNHOEK2wuHwF4c/OeywFOMYeSR5QrIWh+ixRJOUSBGkhitAccdCAg10Nxq9V3dtb7tL5jnHH/K9QnWDALFyAKgr+kO/iqpX990l8yy/8/+XlMyllJwkLzGqiKmYWZMkZm0E77wP7D2zc4AEyJidhS97aPGyl5Zb6QRIkMFPmmXNqIimgEakCoROlVSVCb13iVEciUhKLqW0MwaXJ840goGAqUEyIzUC4PnTYUjqmELwZSeE4IuyRAIngow2qShK0tRKUoHsiE4zfbpcFWSVJOJi9G3Ubtn1S4sIQdG2mt5m6nS64OCCpJErUyxpawseXd88M3QWiuAck6xvbnoGx0AMRIaYzNBEd07UnD6wOSqg86iHzGaZzi7DD0xJzGB7e/jFL37p+PHjS0tLTdM470XVFLa3R13uKoWqaQGRUIFUE1RRUyMGSjOzP0pmqIKgaiZEUTTGKKIA1ratqhFhURRlUXSZGWfSbmbW1Mnm2WtgUEICwJQJBMxnXkhZyUCSmQImIEEyYDRDAxFrUwKnBvLE3GAWZBGcWYdYTi9AFRVIkimYKqgBZm4+F9FzZExPzD8ommGWXUYgZmIxkRhFkxkyEoBkLQtRSIKIQMjEpIZNVGZkIgBOpikmUItkKlq1YlRkqxx2jlR7ntrt9Tve/tp9i6HkyMhEnE1ckkUxaqMQe4/oC1MjTaRA3oyASQ3MSh8KMyXMbDMAAgiYesc+eOccMaMakc3MKolUwdRUxMQA9Qcs3phV+DQrJD6L+ucV2OPvC+wBrxRbxCuwxxXY44WCPeDFgKdfWNjDPU2TDZ4kB62q29vbT3X8bPTUH41srtG7E2Wp5BEchpkmlJgJSEpRzcwgIidkc9xNKsg0mm7A9tmlPUvTOhZhab0+8KX7h3fcsq+AzlbdOL/UWVg8uxFr+rHG0dET/sIwROwBMoh51tBZwHZMaCgBEkVftanKygY5lN/9dJIriHwRgis8seMcbYGpqphyvQ0wZWjQGRGaCaFl9tsRMzHhXPOWiJnZOceMDOTAeWJGYkBUIJxrl6EBIGVOwIgIzChg9nlE770GnyilmFJKKbsH51diZgjMXBRF0ekURVE457IuRH5ruWztuSSANsKU2/QElHXA0Gi+IaKB7jTxiTAHVsyUUjLvJCURSSnNBD12oHY1jqqAprNzqypZJDe/MfvgnCvLsixLl9F5ZGBgdoUPHmMLimpKaiCIaU6WmiibeiTvqEsYkiGCN+gk0VbgLz/fHtpP1+xfvf6qxT2LUFKTTE+M/fGtXir2mxIiNFUlse33fcHonTInBFHL1h40uxAzRfOZa4ea7KwaT7arDkXRtu3m5mZT18ePH//mN7+ZkooIO8fkRLSuG5tMG5IGHDn2DMLaiqCyYMgaDsysgI2ozmAYRDRVAPNMgEgYClVVlRShktRA6/Nt5RwiReM8mQsIEcHMUB0aqAIoqIpEyVE+M6ADJVRiJXCMAESKqAYy09NLkvJ8KeSEComYEAg5gIqkJLFRTc4F5ORcYeBijCKSrcvz2rprfhhTbHGu+AYIjl3bNuPRqGmqGKVpIhj0er1ev5enKUxtZnloBoDsmIkNzEyydaC0cTqdHj1xphIunEOXOoXHNA0u3nBw5car9y6WxOwRHSKpmqkxuYTWtlKWgZicA2FSQDXyqk4QxVCk3ykbgsT5ozsANBMwKrz5EDJZDgbZp2c25mFAeUQyA+G7HredgRDMsIonfD4F2SuwxysW9oBXii3iFdjjZWCL+KLCHs/LmOTlBnu4Z3AMu47brN1l0H25z0LSp65Ak+0Wq4LcVHYAEKPORA5meniI6L0zcZJYkKJZHQo21W4/jMZrvfrgwupiWzdi1zx87tx3Ti2+9parRsNhW6VjD6+dOFUdPzO8OFodVgvbumRlYYAgMThXlF3EkklZFIS9uqBOVUVFVS/dQ9BRj9A77/Lm7b0HIjMTEdNYqATzLZmIKGgoukiUdW2LUIaiRCI3LzXP6utmAMAI+dtEMI945vGzkcwD+fx9xTx3hWAE6gq/6FKKKXJqyTWcoitmLDKCZyqLogidkr0HImDKQg0AACJPU4Em0uxjjAAEKLKLXwDIdt+zYwQgQJuN0AmQgJedAJpo1qfP+l5OxMCy0leOina15ohc4bzzwaMjI8xHi4bkNAQBUofekZpJlqjOzDGYmXhIFA2TNZrYgQcxaVExIBZHzi4cOxf6Zei5jcDT62+8ZuWq5c2JP76mNVwjSpja7c2NsvAFp8DgSRxFMCBgIrdjspwTuEwpw65as83sgS7rNBoitk3rnDOzlFJKWnbKNkYjFlHHvq6aYWotdNk7dUispEmUoridebts+5eN/ZgYs1h3Stn0xHvP7IhQVVJq2RFjMmxUVE1VFOe6N4aWC7o5nPXsCKmp6ulkmlISSYZqnoGdOedcYHKBAymYaNQmaYoxphTztcuJE81o4BCbqpmO6+kktjUAEvuyP0AXJCWcK9zNBHZUd14+EW+agCoaNPV0a3NzPB61bWyiEPHq6urevXvmfjHzGjiaCwUSAqKaEKJjJsDJcHRh7fyp4yfaJhVFp2DqBOdEF4jf9eN3rnS47y2hM8xDe6oI3kNKGFsLnmZgFlrOEcnQEbEpaeqW5cSwzb2Y/A8IkQMDEalaTMpmrWhKmua6KJ7RgJGdSNwNPc4w8RlFDiG4J/bhZxp7vbiwB1xuoQVXbBGfxZ770ihOwwtgi/iSgD3gilLej7Q4DS+OUp4ZvBJgj2ey9rpnnt/k0goj0zyUBKDLIondLy+JmUCdzw4XuOOslpLAjqNKVvcyIvIptUjig0PzBjqaVsiekQQSab21dnplZXHSOnaHtlLvr+7ZOL511bGj4/WL9drF4MK1jR5KuJpwARyg1oyOg6nWzqkqgUKn00Ur2thEyVU91azBt+tEhNBDJOaZUu9sigogQTJg5xAkdByGwrsQut2+iJBzsW3HVR1ba5u2bau5RrYZgHfO+xCClkFCCIzsGeu6RnLEntgxMQHOSngAQBhjZGZyTAggZGpI6DwSswvOTFSTaDITtIKozKVuICTHyAQ0Lx0/qWyao5N85mPKESo4VABCRZUEBpPxZLg9dq5o2jYXF3NglGvd3nsfiAMy++AKIgTAtm0BLEsIV810LvurOyoTMwoWCLigXJgPnoh8CPmGcT4kUQPzzFw4g5QlmM3yJ1USlsZhq5CSaYwqJK1DBXYGLkFH4fph3Fun6IjO3TeJ99UJSXEPuT7rMNUTSzW6eNMNN6wud8qCm7paXl4eDidr5zf27t2H7M+cO7e5PSJfADzhlPFEHggoKebZ2ZznmGrOlEIIe/bsCSGoxbqukRgRmcLa2voo2lhZfQcIGbVEcahRaNqCiORTGkJIKTVNIyJMpHWsppOmaSaTCTMvLi6FELx3ACAiQLPzKXNB4tx2QEQxUcs5IThkx2Sio+3trY2NpmpMtUmxs9Av+r3QXwBiIi4oMBCCCYqYNk2jKiEUzrlLMy+f6unm+vnx9oalRtQodPuDle5gqeiUwTueJ40zJCU7KalYMjd7zQgJVFPSyXgyHo7athUgdj6EsLy8LCLOOUSq68r7YGBFp0Sipo2A6p1DAEfcLcq2qc8yh8FCSjEUVIKipte86tpXXXvQ2m02B+yVXC6HKJoypVhVseqUAwNMAkwBSIWs8DxNLapoUytSUbJgzKOkeQ3d0dwQsyjWJElJk1nwISnlEcG8uBm73FKYcVpzzfv5zKS+oGv6CwB7wCvFFvEK7PFygz3glWKLeAX2eGXCHvAM4Gn3rDPSLB01mwa65If40oI0EV/6xjJ/X5v3yHOr1+ZZUC74IQITOiZVYueJQgQxM0Y1DyzDze1Tp5ZW97ZNC9B5+Mzy/ce3ia8qihug26lk0MKCGgOT5y22UWqkquq6Xke6WBS1c4rMDoORAwk2BzczSLBztOQYEDhX3hAdkWcHAHVdR8PQ7ZU9DCFUVT3aHq2dOz8ajWJMqmJohppiijGaZCFbRCbPzjlvUPkCmJ0hLSwuLS2vdro99oRk3Y43SSqiqpDZj6z8JbNOOiIbGRoRiBkDqmoyywiHJyznUctcRhDRgNAQLjVA2yHXc1AbfGkpVXW1vrXRVHWsm/ULG03TeOe8K5pWVGeVxZw4xRgBwHtvZEXHhyJ455dXVnrdXrfbyVGgkZFD1TRXZ6MYU0ZRZ01uF5CJiZkdIrL3AERmyEIIJs5AzcRMs12PWRJJZgJCNSZNtWptogHDaOPkZLwVOv1uv99ZWiDHxEXSXhNJZJGcKaao0dJml23aDBHioNc9uG/P1+75d3UzPnzDdUz6d/d840Mf+rWPfez/uerQ1Y5D8CxzD2nFbC4zE4CwHTZhTkrnE96df+14cecfadt44rGTNfjWFS16INLUOG0CAZJXmjsRiinMVZYNwCy1sZpMh8Ph5uZmFsgry7LT6eQ6t0LM8dlOboNoRHMRHA4FkSNEVTJLElFjMx2NtkcEAEhQBg+9jufewsAM0SjHgC44Q0iSzMx773iXUykiUmhGWxwnrp3U0yignW45WFpcWFnt9fvBE8IMDJ53UQCyhyJ5M0VVRghMDq1TcDsdWjsdSaOm3mPZ8b1eKSpMDADOQwghxhiCAwRPXk0BFM08kXkqPJchaNuyxsXFgZNprJs3vObWwnPdGjIBMgLDTH8ETLUIvbYZb2xsd7t9QY9qqqBipooGqAqimCKDMRvi/OHNCxWKqDZNExFNQURaSYrgvUPgOeyGZrOdLlcTaI5RZfoZ8WnW1WdRyLgCe1yBPV7+sAe8UmwRr8Aezxn2eNnbIrpnH6TvbAJ4eWXzUgb6ElQA1TDtBNBzBSsDACR74s42D8aInknRGagIJC9RUtQEZBzA2ulk+8zp5U6/dN2kFGPfsEQnk6YuXDdFQKw0DsfT8/XklNWjplEE6va4O4iA0flASIDEntHTE3ohdkm+j54AZ34KaABoKbVg5hi5U4zqtHZ2bbS9XVdVbCIC9MpOt9Ptdxf37VseLHW7nc7CwqAsCgVrm6aq68l4PJ1Ox9Ppxtbm9vZoNBoPh82xoyc7vYWllT0Lg4V+r7+62MvhZL44mqfJwAgRkGZMAZABqIIqEDmz3GxmIn4iqpt1jGet8MtuiRzf5FA4pbRx8sJ0OhmPR5PRRCQVznvm1aXl1dXVxaXByp49oShCCM45SRJTFJHRaDQajTa2hutbW9vDcV3X59YuIOLCwsJgMOj1esvLS0XJztH8MMj7LGaMpmAIFgAwh1mzqAuRITfJmc0U5iY7AAoImmujJiritA5qorXWtXfWxLYZj5spb60bnXHEvuwu9gcr3d6SSPBYeGbvEQBjPVKtg8dYT79+71ff8667vnbvV2675Zbjjx07dGDfg9/99kKnCN61KcWm5tB9ws0baaYSPYuAdgXQhDknKcpihzsnIlQjQkPqdDp79u7l7tIU/LBJ5Ehi67UJDERMLiBCShLbaGDBe+c9IalqNamm06mZTKfjoij6/VmAHkJAxFDwbD4v90/mYauqNpKiqSNmM9REKopeCt9x1GBMUZl8x/FSv7u8shLKMomqGAMRUZTIjhF9JpV358CASK6sUo29UkZOJtEklQyDsuh3u8E70zY3GmbYk8uWpcCY5agNTQyyvIcBRO/NBwwtTqoqABMLUDJNTVvPmRbfNs14OJaUgg9FWYTgGYkQorbaVpgqi5PC80JBNqoXe+7219xmquxCMkZkwHkAjUhkRaA22Hg8EZm63gBm0bNpElADEUtmsdWoRqrImC10AMEM0aKJpMjMYJiSSJTclSEwyhcdmDzvduTZ0dKeyWkzPWlhfb5t3yuwx8sE9nimweAV2OMK7PH3Bvb40dkivkiwh8s7xDN97AxnBltgT0I2YB7xzE/GrvXcULNiW96TZkAEGuT3yiaFxnPJuzxZyOycM+98pWYKAmBZGk2q8WhzY/+hhUkljgiRUho5aNbPnwehyWSzqdeSrZNVbCG4bihK75EsBuLALApm2ZXX5rUyuuyzKu2ouJkaEiAzN3V95vTpja3NaYoxCahde+jQjTfccOP1h2+64fDq8kqv0y0KQG69d8ycMRUzBYCUJMbIrl81Nh6NN7a3vv/QkUcfPXr8xOOnT54KRWByexd7K0tLy6vLZbdrABy8moIZEjJTm9ocwiHAvC2clehmPfM8qoTZHBIJDNTkyRt2SpJS2tra2tjYGA63q9FEkyws9N9wx+sPHTx49aFDr77pxuXl5eAde4rSuOBysXOH4sjQswhvbI22trYuXly//4EHjh49ur29ffLkyTwduG/fcrdXLi+vhFCCoXfOFLNag6Kgx9kNNCtL54AUCBHYGYKZkakZIgFRHkZUU4vtlAvtZCMPmTCLanTkkF0bE8miGbaj0YXxVgJzfuDdQll2l5c6ZcdAKo3T4BRR2bmzZ893e/1zZ8+3Tfve9733t/6b3/pvf+u/u+97D6taxpF37gaX5QxhppyS0nywMgeDZiklBGxj2zTNruAagVAMECmmpETMhEihLAv0DAqW8yNgRAoeEXawBybW0idxBtLG2nkSjUnaJB4TIACTy1xAVoar6zY3HzI4DKpNajQ1DODQUJJZYlImQzIiIBONbWyqNraiCmIFO+9DlBYgOOfBEFG95x0TUgPUGEEbT8aYUFqPUDhXBi4dEalIkpQyr5UEJKJ3gZgIiVG8Y6bAoKjRNAEIgJi1kmpmYAfMBpBUW2IUUTCoGxmNts6cONlU9WAw2Ltv7/LyEgVnSKStswTSgqRer3CQ2lhfc/DA3tXVuq573Z5Ycuhz/pYDaOe8CvR6C1XVTMbThXKQ1dBFVWxubaOiKaVoLUQDRkyGLitiE6MyECgxA1CK0cwYWWJUJEYGIyJNMRoiM82xDZ5N1SoAWJIIsx7M7vX5RWk4XoE9rsDTV2CPlz7sAS9LpbwrsMfsyz05L3uaeHrOfGa3ClPVnW1bRIwZd1MQu50pgBm9SDI15xgBbUf4QgFojpegZsUrIANjw4IQ+wq1xUlIbSvJohElbc9vnrDQMGEaXWiqSVWPY6wMRbVBTEDiUckROwheQkghFGW5FKgg8cEFRBJW5YyjEBmnJuU4mhCQsUpJTJmYiEXS+vqFixcuTsfj1LYrK4tvet3Nb77zTVcfunbP3v3OFeNxdfbsxSOPHNvY2FrfvDiZjsbj8WQ8VtE8KcjeLfQXBgsLnW5vcXFxdWV1//69P/fe9xQ//7NtU508+fixY48+9NDD33jwobPr5ztne71u96qrDiwMBoUPRGgiZuoNEMiQAdkADVVJjFoAmVkjA4MiqgMzNQFLBFkJg1UxxsiONzc2L168uLm9NZ1MGfHw4Rve/nO33vKqV+3ds68/WExJh8PxmbPnv3v/gxubW9O63treappmNBzedddd3/7Ot6u6LkLR6XQWB4OVxd5Ve1f37d9/zW2v/ok3v1ERNzY3T5w4eeTo0W9+85uPHjvpvB/015aXl/btXe0vDCzLEDgnRilzKQhgM2qHQNE05weJbJYMzBcE9g4kqVoBjiM2BFqgDVzT1o4lpUkSATYgNWNTREU2tHbSwuk0gmYbHVuv67rdsiwLZhrW6dTFsfOD7z+2trCw8Jd/84WfeO/7vvbAg1FsOm2TABMxekInZmYRUOZPjwpEZi9JQKQoAzsqyhDbihn379/nvWtTG7yLSRRBHUXSUJCCtU1LyB65U3o0QeAkFlNiBBUxACLPjjNvAJJiNXZokKLFlOqmigrROt1epywY0RGLynB7ezKdmioALC8td3tdyuO4lhC52wmdMoCIgkS2GgRYVSYLbqXWtkcgKhfWzq+vne0Ft7jQXz2w17kVj53UCpogVYBJDVP0mhiE4mSraS+qqzqrnenElFxKKs0YVU0bB8TsQKOIGVBKbU4kgjOUmb5dNiatIfrSL6wuc6fstW230y0cVuPtNrYIGGNiphhjNR532ELHMcRmuj3CuJWSiQZ2vYKWB4tlp1+E0Am+jem2m64OpiBmlSJ5dIXNtOkNTFUEEQFSWfqqqjbWNxYWlqJYCxwBt2Pd5hA6Jpu0rU0nbS2kGJwyAhoBMKIDQMcz6xcFEzW1rMKOBqBYhA7tAOA0m0IAMBEVS4rpSbvdJYv0s46nr8Aezy2efkXAHs8onr4Ce7y0YQ94DvD0SxL2ePbX9JUAeziwH5BiPk2fY7da2RNT9jvQ5yX9uCcfDe7CnS/dNC77YUQEdhlZQEWmlFQlphgRKjawhtZOnk+xRhojKiC4gphQQQizFTN7Xzrfcc4FXzofgi+990yeZhpyMkeuEQGJCcHQNNecHSIBo9rGhbWTJ04QQDOtbjx8+D/58IduvulwUbq2Tdvbo0/f/YWvfOWes2fXp1UDQETOgA04FyZVFQnzlJjIKVMzEO/ROZbULA16Bw7sveuud7ztrXfe/oY7RqPt9a3RF774pc99/nMXLpwZDze6/f7Vh65ZXl7y3jNRiinX7DP4MqczHSCDAVLuVhPmzkCGuw3MZFpVCwuDrY3t48ePVVWVy4QfeP/PvO99711cGATWtm6OnTjxmBc+gwAAIABJREFUmT/52EMPP7y1PUZ0gKRqqhgjLi4uI+LH/uJvDWy4PRQVMyMkRgjEMTXs8IYbDt76Y69605tf/+ofO/xjr7vpV/7RL5w8cfav/+rTf3fvPY+tn7lwpnvd4cOre/cG7qYE7L17UmKIuxau3akXEauqSMpErCEVRYfYOcc+eK5YVWJqRbKYSjSJIiAKJsC55OssBCZGH1ynG8oyqCp4PnHqVNNUZdlZu7g5y7uAu72FXm/AoTA0IzBQAETMFWgzQ0BmJmImYyBkLHJOuLCwkBGOsiwVTADUGjOBOC0odT141SpOtQF1qBay7rQBeUQiFlIwI0s4cyCxANXKAtcjWB34sqSlHnXK0Ot1Op0ihEK0RoyxmWycf3x9fV1VvPf94kYqrapjEoyxRUtGnaS1aiJpF7ueVwdgJFGu3rdiaCVUGPy0w3W3dKYSG2wbnQyFkiRN0E6sAlRTJ7EwoeDUcWTCxaXltpHFxbJpsJmMPUkIItKoKqFTtaZpATj4AMiSolpDDFVVTSfTweKgLDtt28QYnVnXczOuGk3nTzUXiGJss4NpVU1TSp1Q9js9A2xjHI5HbWxT06hox4fC+9H2sHB84w3XN+eOl55ef8ftRJBEy4VOHYWIDBkAQBUIckcoq52Ewm+sbY6Gkz1791fTFlzI2pCS1ACNU9NubW2tR4xYkLKhQ4/s2Xt27Awl99vMomhSyyCImKktLiwRkXOeHTFxyqLWWY7GZpXuHxZ72YtRnL4Ce7zyYI9nFAi9HGAPeEGU8q7AHv9eYY9d1/TlDXs803jadirQT289eOltTnPyctY+fuYHPzMjnMMgT/2Tl0XkbTJmKAJpErLYNi2reuTYtoGhpXEeRmP2iNjxBbMjZiZmV5ALLv9jT+QMSSGTuKZEu08X0UwB2LKcraGKnHr88QvnzwPYvqWVD/7yL7/rH7wztq0lvfdr93/ik596+MgjdZv6g8H+q645v7Y+rZpWjbhgLgAwi9mKKSAs791b1dXm5qZjNoaICuzGjZ08v/47v/t7f/Snf/L619/+U3e984brrv3gB3723e96x2c+85m//XdfHA43j1aTPXv2HDp0TacsbQZkYlb6mhHa2Z0Ed9KgubMh6o6xxdJg4ciRI6dOnoxtE0J4+9ve8oGf/7nrrr22jXG4vfXpz959z1fvPXv2HLMvFwYJg/MFIKcoUbW3uLK1tX3V9ddV00pU1HfBzDunom0UAUZfNKl5+Pjp7x999JN//ambX3X9295650/+5NsP7d/30d/4yFte95q/+Pj/e+TIkSMPPbB0Ye++Awf37D9EzIy8a6eFndGreZdj9zpmM5lkVUR0IRAROmbvfFGw9/MAOqkIpqSqIpqiqiqSESI7LApm59F79gQMRGxm/cFCmbpN0wApovPeBV+EsgtMBqB5sA5mgnYzwRmc5ZAqCIKgpArOOe99WRSqmlIKIYhpMmvbKKZOGqtHwqTGLjWGiG1CLIKbuV8yMQJGiW1s0zxC98ERNYzNUg/91Suq6m1SEBXkWTVOh94jIDir+0G1x84V3vuOixCH1iRTIkttU29Vm8Fx8EwAK4PuUq+zvT36+nfuhWbz2mv2C00bcCi0tNgDkVRXp48fK3zo9hfIebHEDpJorKQepxTbTpG+99D9W+PRHW94Y9lZSpJG21MiHPS63S6ZNSmJKYho00QzdM4zMSLFWInFto2mGqsJIUZJhOS8AwNWYUWpJaoaWBae9mjBu+BdCKUhJU2WYsf7MFhiQAIjg2lZ7lteXur3TlX19ftXDl6131RmBeDZ+N8TK8nOaCMRee/LTjEaVRfXzhf9xaqe5nIxoSmAYyWqm2a9hQYMhBM5bIE8eQZGrxyEibNoemxaUzVREbEkautM5EPwzjFzjDEfg4ro7rv8ma7pV2CPK7DHKx/2gJe6LeKPHvaAV4ot4ssP9niKxsYP/hPuWV4Py8BGLufsjMjMimbzmvTcTUN3tJzMTPM8kaHR5YtUjqEuC6Dz2zrH6jyCed9qCYxGKCjCKIyRPYeyx857F5zziJ7IOS6YHBFDrhQyO/bEDg3VQDLHOhtdzCbWM8GHTqccj4YEoKpt0xx99Oh4PO6U5U+/+z0f/MAvLC0MTp88+dWv3vOZz9w9TFDXbSj7/Y6fVPUjj52WpEbE7AXAUGJsQdQIvfcicnF4UUSExDlf17HolaJtbJrhdOpc0Qjd/fkvfvEr9/zEm9/07p961+HDhz/ykd94//t//o//+I+//OUvn3r8JCMtDAYre/YQofOuaaNjp6pz3RLIA3e5lZzLzw4pmSLA9vbwi9/6wkKvF5hf98Y3/sIHP3jdtdc55x566OHP3v3Z++57cHPc9nsL+w8dPn32PKvjEKZ1oxLReQrlJE79Uu/MhbNg6kNoJQJYTEmzNocpgXFwCsDOKaSHHz51/wNHP/mJz915x+3vf+977rj9jre85c7P/+3df/5v/+3pM6cm06pudWV13/LyChmQd4BQN43zHggNTNUUbXc7IgfQiJhSIiIGAgMmQnakyRBU1YkXFVPFVJklSbNytIhg9rD2RA6Kbpe9QyacmxpaHT1g0emkWDuHxOxD4XwwIiDI2L0hEPIT2r7zqFpUPVEO61W1DCElaZpm5+ZHIlJDSNX2+nQyMQ7jOjZN07ZNt+B+2SEiUTUEUE0xVU3dNg0QFSE4IuchSSsijAhqF85tbPlQFJ2yLJzzMdVmGts4mUza2IJBt9e9KDUi1gkEHKhW1bStK8fQLcvgHQKg6Xg8uXD6aH3xIdu8dt/V19SuP8VeJQEUMEYdjYrgY1u5IiiYgXWKIlUVtHXf64lHvvvYkSODPYdAISVB51b2LAUARvNsBs4RhVCImIhmb/iZ1o/rqkpeN9hxFqgmoqwdKUnyORQRQMgqHJjFp5ENgwJ4sMI0c1+oiqoOqSzD3uWFgrGZTA6//o7BoO+ZiF129WGgnaUpD1kyc0qJmYsQFhewrdqtrY293V5qo/Od4FgRooKSeRbvo1oNLhk2iABGqg7AY4qKybKGDBJhVBSDhKBG2rZjIlJ1yTsmNtVsD5m3qzyi8DzW9B9BPP3MYA94qdgiPjVoewX2uAJ7vHxhD3hhlPKuwB4vMuzhnu36t1N1vozZ2DFV2dm0YD5+njcwRcj+1vYDjnFmYbE7dN75E855RPCpNQhMgCRoDg0K6iCThoDkmByzJ2LHpXOB0AOgkQArImX5XiDGrAIBiEQGinNhKQMVSZPpGBH7vf5999137Oij+/btv/MNd374wx9eXFxKUT7515/90pe+dOTIo0BeuBAMUakIPauFEKHAmVG5RGJAiYawvLS4ubmJgEkSpBQCs0OkUkzUoCjKtgHveWt72O2uguk9f/fdr97zrTe88fUf+Lmfu/7663791//pW9/8tk984v/71re+edWBg3Uj11xz9XQ6WRgMqqbBmc8wgzGAmgogZLEwMFCGtm2Gm8NHjjwy6C/Epv61X/vIu9/9nrptN7eGH//EJ+7+7GfJOREQDVH9ZGtCrjMct0VZku9g2LmYMUmMqWV2TdtkWQaDhAQEM6OWTLPHVhE58KDs8PmLzd987t4vfOneX/wP3v+Od7z17e+468Chaz7+yU997d5vPHb02HRUkdjCYBAQjbFTllE1P1JKpnbJROeOZshssM8M2ZEZEhGwIpgpq1cVMIVEAKqS7Vck5xgIzM4h+aLbYXaYUR0ABCy7rrDSzMAKMEVCZGdEyIREmm2ZEbKm8vxJNeeRUC1JCB7JkqSqqjxzSrGqquFw2KYYs6c1oqZ4cW1tEsV1+gLctDE20zb4VBbOewDKMhp5EjHGiIgoWmkCSgC6o3gjIogJsQUA5pQ1tlNSIlcEZuYiFETOzDgr1bHzrmfdDoB65uCcYzLVInC3rG860LluOe5bli2TSSiG0gflvvcwrR0Tld7IGULhXTMZHjjQLwBIRzxNx46M+0EP7F9toBPKrsToRDyAQRJCD2wGiOpyyjJXqpxdQ5x5jDR1bdkiEyRXZ3eHBxLrXWsPtWK2S5AZzFAV1UBN63p10GdNHu21t93aCcG08UUAYk+XKwLt0mNG55xj6RS+KcL25gYXXdPEgA5ATCQ2YLEsiAE0JEctcKbqyaEmTIq1GYIyIBaFMzVzAMaIDrPwIiZEAUDkuZ4dMRETAROuPe81/bnAHnAFnr4Ce7xkYY8fFhBegT2uwB4vSdjDPa/3vfSLiLIqbS72AMDOS2SCpwY+diLxnar2pU4EjtBcKA2BHFMI8x9xhI6Dm4nPIiMys2NyiFkrF5TQABXIdrSns9qXoe1AJagA5gNXk2rP6p5v/N03qmm9Z3Xf7a+9/Z/9Zx8tiu7W1vB//1f/+tvf/q4B9fp7tkfjTigAJIqNxpO2jaEo5vgEEFg9HXXLXmybdlKRWQj+muuu2VzfvHD+Qme5N67HOSpkKovQqavq4IEbNtbXDaxR63UXH/j+Y/d+7X9621vf9NF/9k9uv/0NV1919R/83v9x3wPf2xy2Knj45usn00koCxEBnOnsgSEAz+MtI8a6qra2tk6eON22cs3+A7/0H/7iG9545/Zo+qm//syn/+buad0mN3AuKIpHvzWclmVB7Ep3yQ6EAKvLS4S4du58p+ObpiHQuTwkIuiMHTEEoFtufe3Ro0enbUsRmQvgUNfVH/7fH//cF7/ykV/71dtuufmf/+f/4u1v+87v/Pa/On/2bGrTjTce7i8soHdFCBIjIOXr8UPu94xIIyAwgAYiM8keK2aK0AEws2QgAJpSAkAE57ggJp5ZjRAA5I763CWHUBVMDQGIkfI8GCDmtdEIbccCwxCUMqIfgQyJwCylNJlOU0rj8biqKjFVRMCsV4Oh04FAVJTROBQmZacMVDgGQANSUzNAw2J+JXOUmawGBCLOni1LywwzaAcAIFuc7DxSzCwiYAaIPovdZLNLAzBBNAIkM1UtSv3Jt9z6G//wHXfctO/+h4/+7QMnEzb9ck9dGRKX3b4BRLBkZIZp0vY9tdMzNx32P33XW1y6Y2nxY/cdq5rJ0HrFxvYmWuoQt0mmTQvehRDaNiKyWUzxiQ6JqsCTkqKn+hLZvU6Iqs0eVARmnKl6ABCZ977X726fO7m6snzj9ddZivn0EBOim9HH86/L7yPVovCLC71T5y92mU0hKiUxFU3WKIh3aADCwgUQmwmSKgMwkKDLuSMhBsdgBM4RkmOObZ2nq3NSxM7BTJKPmDE4ZEZ7XlvPj7o4/YwKsi8H2OOp4+krsMe/d9gDXoJKeS8q7PGSj6d/9LDHixJPv9iwB1/3gY88i6QuRXr80afOxGynLL3TeZ/5+priU++ahDBzHp5/5RAcEUXEIWehOWQi55A9+g64LoU++W5ROBccO2bHxEguy7+KYTSCmWV29gmz7HacYwk0EyJFAjAFFVUtiuI73/rueFipwM++7z2/8iu/QuS/8e3v/G+/8y8fOXZq38HrqOhtjareYKVpmuzdDYghBDWFmd2C9bv919/+hlPHHu92B6i4f+8BNDpz8tx0OC18CRp7g86rX3VTNZ1MxmMmJ0lXlvZOR7UKcqcnwN3eoKnbc+cvfP+BB19z260H9x+47ZZbLly4ePb85vrGetM2Vx26qmkrmmEFcwOaDHxaQhBEO3Xq1OlTZ7Y2t/7BO971X/+X//zGw4dPn1373d/7gy9/5WvjWqpoCX2i0CqlJnY6vYMHD47HkxQTMc88WMAIbLQxrKeNJSMjMkZwZERGpITAZJyvHgBtbGyomQuOA9exTRiK7iBJGk8n3/7G1w8ePHD9tdetLO9ZXd3/vQcfbKp6WlVIVHTKum2zMp8hKMJMKvjS2uHue2zm9kyAlBW957QrErgOsgfn0Xt0XoGRAroO+R65gghmXXdEmOnQzd2aERGyfAUamM6NghQVTBkSWAKMBmIgAhEsaWoZhUHffPuPfe+B+0z1zje+8e7P3n3ixAkDUwAwUCAuO6+78y2h0wvdPpBn70MInbJgJs3zpsSIDskBEruARCkZEAMioDMgNVYjQyeKSSwmjcmSQEw7/7e6SU2bmlbrJrYpRdEYU9M0dd00bWybWNexaWIbZTw6d9ePH37PW2+ZnH9kMOiuDatTG9Ot2lfT2EyqJDqp6mHVTGppGrU2DtdP9sP2L/zsLUvd7fHaKcPu+rZE7g1rbU2BdDoetlVNoYhEdSMxT3CiIw7AAdkhe6SAzgM74oDsk6AiKZAAGjCQA3SGbMhGZMBI3oiBHBJ779k59o4dZ1sW0JxyY8ea9uLpM48/dvPBPT/7U+9EjaVndkzoFBDZ2aUBdIbUs3FjaiMYxiRAHFOKYlEkqibVxDG6tk3TJo3Ata40YkMAMseGmDMxYkJmY1AyNTMARQSSFFV117RHVg0nJmYiR8oE5/f+R5dt/s+/mfk0b4HPYTvC5/CD+Pzf7Rn8Hr4QJ+vpYy98/lcBX5BT/HzPKD7va/pcTt9zeXN8YW7H5xF74QtxTZ/BX8EX9BHB5/qt53sQ+Lyv6bO8mC/QU/+ka/p839ft5ADPgfbeTWvkX8nVMjXNlCgRIZGaahZDntl4z2L6J9ric5FpU1DNXHLWuUMEbsEMwcgjMaI5AwM0I0AmJHREOzWYHPcBIJjmRjbOm8cAAKpgBASAikqgZECQy06OAe//zgPT8USa9kMf+tX3/fz7qrb987/8y09/+vNNa0bhwsUtDiF0ulXbuKIEUFVRVTYz0PzZzaCu6q9/9RsHD17z6ltv/czHPy6CKaXAZdEtUkp1M967f3Fj7eJ4e6vf601G4337Dpw8+Vi3s0DmaoshhM3hpNNfrsejI0cf/+//h//xP/2ND//4m2//zd/8r37vD//sb+7+7IW1M997sLn2hmsMPSIjZV1ozUxClgJoYjp19LEo8upX3/ihD/1SBFjbHP8vv/O7x0+cRgpA3C2LKrUptb1eTwnE0vETj5dFEUIRY4uYx++AkHq9gYpSoJQSMaWUiDimuLS0VFdN1uvN6UlTN64MsW6Jib0vvK+n01D0JTWb4/p//l//4B//6uin3/3O9777HQt9/sM//fP1jfUm6p69Vw+3thZXeh6A2EuCZJZ9qp8IL3aF0wqajSpQEQnUBAGACRFBBXLXPP+iiXP5CSEiRURAM1QAMjDMqtmaXZozMp2nvAwIAcxQZ05BphOIoNEkAZgSKJohe3MoIYBn0OB9U1VqtrW9nSQbMKKCKSYXbX17NBFwoRsjQAIyY1Y1FURE3lV5FZi7cyOiwxmzkJ9MYs5BfY4GNV/3eWV1RwrHzAgM2RgIcVfxKDvuIDLS2rmtjYvV/qU9o3rtJ95w3WNr3xtuDT0MCh+QFUlZGAzJIulwuR9fdW33wCBtnD1mcWE4nDSS2GmgNuhIpuvLHbz1ppu4t++bD52uKjXtgLkUEcEMU67cq/GuXN52Y8AGaoh2iWb8pcUvnHVYAM07RHQMEHIPoNb1Cxfa0fjmq+/Yt7g0GkV1GJHIDNWQFQ0Isi52zoaUwBCMwRyCEXiGxUEHJvW4FVPUhCpgVHQ7K61Mh815ABNAMDJFzv9VAAUDxUyGGaqKqZAhM6MqguY0DM1ARVTQOxccoyKYY/oBzczdCePz7mBegT2eZS/5aYrTcMUW8YefvucJe8BLAZ5+Yd04nll9+hVii4jP6Zo+ywf0xbdFfG6riXvaA/4hx5xLzjtlwp3CIe38F8Fm/WQ0vFy/bmdRN0EVtFnRUxEJjFRyOxYVzTAjCkwAl5hczD8CPun84K7i5aV/UyCbwagyUls3CL5t9PTJU6PhGE1++t3vfP/P/BR1i4/91ac+9ZnPta2x67C62KYYK3JEjGKGhgjMRACW2ki5kogARhSK0+fPr62vd1ZXkyoQG0DdRgBwvnfu/AaAOF80sSE20dYHMkgA5NDaujaFadP4IpDh+tb6H//ZH77q5t9cWVn50Id+6ZGjDz5y9JG1tWZ5tT9YXGRXMAEgior3XE2qgH48rB64/35Ef9urb/4n//Qj3Z4/fXb793/vjx47tWbY8UVnPKk9CoEii3fSkJggOxI1Jkb0hCkTuarZSgPFFIjaJP1efzQeO+e7/YWUNEmTExcDoBAMyIeQ1KSNv/KL//DRRx791rfuqytZHOwpnf3RH//FQw899C8++uG3v/3NEeX3f//PJuPqm1//9p1veh1q41EZMAEaqD4RQOc6Me16EhVoliXZ3BLQzMgBmlNLBGhgamqW1BKC2kwxznbD1TNAKEfNqiJJVFQF0IgQQZEMCcBMTBKrSKupIVVhq1UMqAu9BGVRLjIDoY7Ho6qqx5NJjKJEZqQIZpSSTut2lNRBgEg+kQHEBEKgaLtd1neRBhk8YrJZfR0BQedPD4IRKF0eDe2ecmSzueXOzPMIZgwKAnRPnr3w4JGN8kbPXLNuv/aGcO7rp6izJ6aanTnnytCThNa0HRouFuMff/2bbby+XPYePL5+7sLFokeG64veX7Vc3Hnr4euvWe33u/c+vAFygaEQ9YgdUybCrAljqARmwPM7xTgb8uHsKqsI7Lj3GThHu7Y/BBUmAEZCKJi9Q2eQ7bPrbWnqClO67fCNzXhioq1Hs+QNg+VYdmfJMTMFU7SZXRMDAEFZsLSx1yuUFaMHIogYLZK50vVD6LTY1m0ycg6cgZI2mbiZ1Qs0v7GqKAGakkO34/5tIIgAKI6dY0AU70MI/unb5Zfu0/iKgD3gBVfKuwJ7PPvrcwX2eEnBHq8YePrvNezxQ628L4un4cmDgztq0JedpR1v4VyBBuKn+VM6r2DPqqqEM9tktKxJ9cQRu0uOWUSeadl+LmU1/8XWAMGEGC9cOL21dV4t/sx73/OP/9GvNrH5s3/zf33+C19OUcqyPx7XzlFRFmYqKpnVxblcHICV5QIANNVkz/79RSg21jc8+KqqnPOX3TtKYOgACFEIkIO/sL7ZKXopGYCaOEYDUoQEFgmaAwdXPvLrH17du3+0vf3Jv/7cI0eODJb6nV4ZvM/F7wymKGLbtsH57fWt448eM9Hrr7/uox/9L7r97re+ff9v//a/ViwOXX3diZNn6qYOhUMCVVCB6bQiJSBEYzOKBsi+EUXyZb9bhmK8Pdm5p9j5a6+/4chDD6vZ+bULmsQh2azMaUsLC3Vs6rYGFRf4T/7o3xTdfr+/yNy2bZQ6LfSX77nnW/tWV375P/7gO9769n5Y/IP/80/H1eTrX//qbbffZL40qciFduZUN8vAaHbD4TyemCvKze+xrN6QJR2iNjmiEYtq0sbGIEusCJrxpWLjljVLssWhyjyGTgBAbI4JCQFUVBoUUCERsxhBa0tmrpbQQLe3lLK+hJo2TT0ej20XNJCNFm0uzHH5vvWDbtHLC+8zOgV/2Aq3+3ORGiKA7tAvu349QXdii1/+1rF+se+2m8OgbPftnd528/bhWw8dPHTV8nK/KHtE3a3Nycb5ze998+/6bPsWokzGF8+fXzt3gdLWa2+44dB1+26+8dpSJ30fYzwnE6+tIRI7p2LMpLLTYWIEpNkjnL9J7GjG66OCUQjuyevGTr5ERoyAngiBQckEzRANAdlZ007+f/beNNiu67rvXMPe55w7vQkAARCcJ0gkBU6iRFGm6EHyIJOyBlu223Hiiq3YSUWuTnelO1WpOJ0PXZ1KXE5kO+nuyF1xx7Etx5ZaFjVSg2WJoSVZlEhRoiiJAwhixpvvu/ees/dea/WHfe7DA0hRACeTMu4H1Jvuwbln2Oe/1/6t/5+dv+yyS5dXFvuzlZrmXsXv6bCJiEbITM6xGZYeFVgBEUjBxrEhoH5ndk2aSRgaJXKEphJFTXMzdCbDLEketwxATNvoFEYCMjMkKL3zvoCcWM+sdlZR3lv1NMLLCp5+QZ3yXlBnj++uvZ4nZ4/vob1eBD393U8OnItFPGPJ/izTOM6gOP03FIuIz/mu/9vmlOfObrtm+JRn+aaAVtOtP0+SCzDYmlXBMz3UcoUeaboS3YoGzH4HtmXLORX3qZrju4iJU/Wrbi1tWmg2Op3e0SOHjhx6HA1+5mfefucddw7r8fve998+8Zf3Kngi3zR5TViKoisiUgsx43Q7ighADt2kCey641GcjOtJ2CAiZBOIzjmR1C5FAypm7JoQ0IxiSkXRC0GZ2MxQmVCAEkINNnnLT/3YHW/+8dL5u+/+1N13f+rY8cXtC3PzC/Pbd26rQx3rGjS7fpmaiqQY6v2PPrp0/MTO83b+6j/4tbmFbV9/6Jvv+Q//92D+vJTw6PHjgAagIsHEiNGzkySSa65EIqgKhijAABaNyVARaHoM1eyxxx41tBiaufn58XAjL71naFhiQG2zDwlEHSPCeLwR6lRVfQRcGza9wa5Pf/YrR4+vvOvvveMHXvvagot//Zu/2ekNHnvi0Quv2ANsvipG9TpS3Lxyp5Hl7UljYAK3SQCZZXmJmc+Z4CiHzkWJKimE2kyyMTSqVoinXTabFegkoppD17O9mlFrMWJqGgAZ0ZmaxokEYULydSAPHeaBtnYfJz1kVFtfxtaJe9pTRtbaSrf20oCnLEifeiVbm3RPTy1EZrDku91NamBKgECZXyDELQ/IRF1XVIdHRz/7wIH5XYO5mfHVV/Zue8OlCrXqARM0gRi038GLL+Ybdu1IG5HT/pXji07p8svmXn3btVw6hMbqL84WpiFG6gecS4GLwnkowKAoESBNRSYAsEKyTFehAajznDt38x4xx1Pu6K0C2tShgqlANvYGctg2NAAaTg4fOf5jr71++3lzk5XjzpE6MHIMzpHTHGw5HQTs1FduJyZD7xAMfZKkSYSARJBGjRL72d6O0cZEw8RcaqRmM7QMPAvatLVCwWcZjqhq5B0ROc+AiOAAzHsUMyToVFVQsZiey2LmiwZ7nKkCPQd7PLc9/lsDe8D3i1PeOdjjZeCU94LCHlvPx9m5cGSbQbySAAAgAElEQVShnBnNbAW95bFtwLyV6Igx2pbdIOK23wsg276qqnPOzCQZUO41NDPLFR3mbJehuDWYbkurYq5UpZRwy2urRN4MHsv7nHsTsyBT1ZSs2+mmEA7sf7xXlq9//Q/85Jvv8EXnY5/8zCc/e69BD4FBUU2882Y4mUzAAJFVgKDFONkAQN/0wz/0iU/eLUk1TJBS4QU1gacUgo4ilyU5ByqAROybFNHAuwKM2TEDGQdmTDEVKMwmsZ7fVv3Ku9519dVXeuc++P/9+Z9/4CMp6ra5wVV7L18brh07crg76IkkIsZCJcWYpKzKJ554cmN9rVNWf/fv/OIll1x2/4PfeO9//i9R3fLaWMQAjAjNUpRU+AIARcy5QhFUQUJdVD0mSDEiqJpIEyeNzHSqjeGwrdipCnkCIAy7dgyWMQ1X1vZdf90bbr/9P/z2b9fjWBaFxWSmyM5XZS4GllUJqv3+YGHhwscff7Qoqy/d980u/9m73/2Prtv3qrf/9Fv+5P1/FpbjBZdesDFe4wDjuIwubeqejOJs4jhkjNqeWwAri8pA2wKvWXATARVJqqImTTPOlnYARgBJ1LUuHG3teUoVKxi2SrPNomwLyNORjNVATNDUOS2rjqhYSA7Zu+SYOp1OjDFndDKzAeTLMF+mucqdJwNkRGCKQAQ6bWXc7LU9RQcnaZ22iVpMZaosEbMxtT1t1daEQfnUB6JtmrgJ0kaaYDk4sHb88WOrb7nuKpmc0LUlpgnp2IIHQw8BLKCpRuEEcRx7Bc7Mnxc7/YZrsQgy9G7IFpHLSJUQLK+vJXFNaJyfi7IEHsxQxRDZeYcYksYkMYWQJHJEUwXUbKniPKQkKcV8k8YY8+AAAITAkMAganJMvapAU20aFCnYwfJGErhy70UAidgMEnFhSGSEgN4XapoHq83JyeaYEMg0KTOW7FCSlY6ZPMDENMXYIWdSbmw0FLukpZohJiQjYMwmJ9OnARuoapMiAjBS6VjQ1ASBEK0JNScjJmdcpxrxtHXb5yJ/X1jY4ykKFM7FIj61OA3nYI8XpTgNL2Is4gsKe8A5p7wXtTgNL4xT3smx18FZmSrZ6U/r0385RZ8Bn7Je/b3G0605hbkdMCsnerqaN5xMWnGb0RVbRcbTVqNVNev+lBKCC02z/7EnUp32Xv2Kd779nY6rRx49+P73f1SxC1YgOpGI2IYv5Hpg3j9FMtCMbCPoRz78AUIddDqhqVOq5+d7O7Zt27V7944dO4qyPHHixNLi4trKyomlpfWN5UHZR+DRaM25yozQ+8K7yWTUqcrUrI2Gw9tvv/WX//4vbts2s7a69Afv+6+f+cznFNyll1y6e9vsiePHQ2y4QAIry4IQYwzMngmbujl86DAq3PETb379La9bXlr5g//6R8uro6hZTJQxTpLKYKbXNZjUtSYtXKkKUZvBYNb13drKChoUjhASUZqMhrMz3R7qvldfvbCw4JxTlfF4vLKy+uQTTywfe2x9dcP5zhOPP/zJeqPo+Hf90i//5efvaWJaXFoejcZB48krC3V1fWVtuGpMQcWXnS/e9/ULPvyxO9/65jf92I9/+f6vPfyd7xx68tiuPXPD4eKwWVFXt+MEAiEhtQoaEMhssyKOgE3gKSShZpBcAlAFya52oAk14bQRT9QQOBvPAWYhPa1jAyFyFtCIOcFbNy9qzy5npiOYI00Anh2VVJonJBXJsqxpmtOWR+C0WM32Y2yq5pPrNzCNIjr5Rm5L74bt9PfkDYVAZKcoZNz6Rj3VY72dC2iOEOLonTRhVBVw0d7LEyQQwUBMXTVWYTRAYzBHJhKDxoiKoqlJE8IyCEZGVw6Yu43EScMTmLPyvMPLB48vTtSc2mKIJqIASETMBTtHnBQlpVjXk9FoiIRmCUCRgAg7nSKmFGNIMVm7KgBgRkyM4Bk8O0H1TKoMKpjUI6hyHI/7A9i9+zzRACDMpFtRcD2pm04/3O38XzOT7YBEkgAkULbkkQp1tTBpVdFsgevBokFsL2W0TRaHTk6x2hW6OgUDyz6LSEaOFNXAVBOo5pNpzzIh4sz19DnY45ll1DnY48yP6DnY47lWes/ynJ5lcfoc7HEWevr5hz3c6fNp/N6nbhNuPn3RGZ9JQD/DhrPL7qaAJkLLJmmZGTn1KG4ma+TXU3oKn6l8nivWbeQy8srS6MihE72q+4ZbbyfwJ44tv+c9/+eohiYSsfPsEG12ttc0k6ZpTj6YkZQMwcjMIJFJr4MeYdC1m2973W23v37Hzu3dbmezcppSMgMR2dgYHj58+N57/uobD317TVMdgoHvdXroqAkbAmHbtuJH3/TOH3vjm0rvFo8u/fZ7fvv+rz6wbfeuSy67YnZ2oONVQpyfmy06TkxL711RNI2EqOT8Nx56SJNcdeVl/+BdvzxcH91110cOHHhS0flOP9SqQIrY6sLWLy63oZkpIiITkglqgpAWZjo3XL/vhhuuveLySxe2zxG1KYDe+5SSma2vrzdNc+8X77vn3i8fPHj48cc36sZ+99//e/JV2enHaK4owNTa9DUAUOepiaHwPkhQBF8O3veBD++6+MIbbtz367/+P/3Gb/yrxUNL2+d6JbrxcD0W9dbYi626hzSRJWxlNXrvNxFjMyBDQGSEnJwjrWVCnuqwtlMgAjCwk6VfAABj28SG2gUVaXPRARAcAzAao2mOryHPxKwls8/TNu98jOGp87fpB8keiu0SDCEqIuFmHyRuBnmevCkIT3cw3pJ2zicRiCye9JQRlbe+x/IDvVXSOnFOlcbdOZ7b2Yl2jG2MCmpesVCKqEbqUBkULUYJjaoknYzGqd8HrgYNd9bUUkrj4XAysqMroyOr3/rC/Q+tj4B9aeAMycCy/zahR2LDBhmQQDBRUbddDyZIgMTGzpFxYUxMhE0jmatBREIj0KosFIAQCiZUZTOPyCC1jubn3e7zzzOQovStgMasb1FVDU/tcp4uQOUsFUMDyG49gOgRwMQkQQFYgiuljEgFRZaydbPOc6CtdLq1cyIjIwMiAiJAM8zDlIpJntugAaCWbf/G0zAZz2s01znY46zUwjnY48yP6DnY4xzscQ72OPlyp+/3qbIXn24Niaa4BZ16tmwqmrMS0VPfewYJtifL0FvAV9SWIW5fWTGfLDpOEY4pmyFPt1nMyhsBYgwiQgRgvLy8JmKzM/OvvulmBf70pz578MmjWHSq7iAFA2RJNSJJklOPkmnODgEBiAhxfnbmF975jn3XXD0/N7Mx2jixvPSNBw8cPnRwbW0thjAYzMzPL+zatevCCy981d7Lb7726hNLa5+/50t3feTu48vrcUJ1Cp6hU7lf/uWfvfG66yTZ1776wB//0Z8cO7Y0O7/TlCeTuLZ60NmkKGg0rofjlDQZmhiK0uzsNmJumpBS/Mk3/0Q9GU/qyZe/fF8SEM8pJKIippRx6dFoI8ZQ+A4CxRjZee99PR5PUugUZNFuu+WWn//pt+xY6PdKXltfevQbX3li/+PD1bUQGkLq9npz8wu7L7pw7yte8ZY3v/GNb3zjX3/5q/f89y/ef/83q04fqURDidH5ahrs0p6AECa+KOowdlVhorUAcfHRuz913Q375ue3veEHfujDH/7gkQNHr9q7xyNHnRpbI2Sup407ATBLZoGRFIiQkuimgAYDRMcIxJTtoZXZwCTLCXTRgMnlLPp2KjQVtSIokguHNtVIObhEW3NAJEVAQkMkJlPWaIDE6Jmcd64oClUjx4anzUhbn2oCALQ86zJs+yEJT3OL2cLoE5plFGRqfQ1bOwHCFvugTF1v/kpM5eTIgIiUkRUzM4nrq5PVJOs7d3SrjqnUZkLgDUkMgBtEAStQPUCZtBNSraBJoAmydOj4w8sHHlmaHF4ZDcdhNJwsL66ubFithS/nqrJUTDE17LwviB0xA4CKGLIaJDVj1k7XVJKBGigREGlRtCwNUiLEiixJag2bDZgAUM0kiiCQQ0KAkBREY6r7/arXLYmgKBySTbMP24OmYDhl5Kf+3y01Q0ycveeBCLTjS0RRBUmpMfBIHSzFeCM4jEhMSgSWDBUJgakFoA0dsZmBKQIwok7PUZ62xRSJIcc7IWIdmzPVvC9UcRrOwR7PuCMvPuwB3y+xiOdgj2d10Z+DPc5mOgUvMdjDPfOVdBqwh4hQuCxRyfFp+++oJZuJmRB9WeVybxvlrZpS8t4DgIhkNPmk+S5I1r7sHBEApk1JkCvO02pafreaKRI65tzCpTqlPAk3e4ZyNIcpGzAaqgizVSwboyXnMGr3xPISMlx3wyt7ff/kwRNf+9rXiBjBYhgROTUgRyvr62RmxgZIhJoSO3fRxRceePSbg4FPG+u3vva6d/70O3bt3jOq9d4HHvrzj3zymw9/x+EkbpyYm5ldW9nwricKyDiY6110wY63v+XNV1y59x0/8xN7Ltj+h3/0x0cOH6kAulX/137ll/bdsHc0Wr3rQ5/46Ic/HRpg6kAD0Mij39pvIEZpOmlKUce9QWc4GlW9hbF2HVCKuLCw7aJL91R9//m/evDJw8dnt+1e3BiCM02jQbffhFSWnbquvXPelU0Tq06ZkmoTGZuZyl5zwzWvvvGm66+/qUPu8He+fe+nP/boQ/dPVo/11WaA+sSmcLgJ3/Z+ybmZC/ZcffOr3/zWt/3Ira95/U2v/uM/fv9HPvapzmBhHBp2jBxzwp6YGmRjlVIAuKhMAZCiJO/g4W89dPDgYxdfcNEtN1334Q9+IAW3vha3dXfVi48UPS8Qu73ucDxUVLZc/2UCYyScFgNzi17rwkHIEKZVRVQAZhIzMmuDUpgBFCxnbBuStlQFtVE0RGSGEpNZ9pNGQgZAhwaUzEFDFsEgQmllqV7q2iuViAVgwc5VxbhpEoEJACoBmLGa1wgFEUgDJTQqANgWKtvbtu2uy4YhiIaEhBBjsOmAaNl1PIikJJKnc+MplKQGxsTMbAYhhibUYjLVipbXHMwspZhS9GSjydJgNq2tuRn4gbQ68wd/8MW57fP79l156e7ZjkmSkTkYhlj4nV/7zpGPfPDj1+/be+ONu8fS/NaffuZgcHU5K76bUoIgCBX2So+lY48IDs0XiCjslBjNalUjMxZUVVRBBGKMoTFUMDBUA4uBnHM8Xdfy3nsEZUqmqioKEgIzFkxtV4IiioGaqfZLG1TGlvr9ThDJRX2waGrKZETEpGYppWSiBOiI0KmIcWQgVTCjAlhFWaXsJHJqDaZRYxor9l2a7dFFa9ZdTkcmnRXxYzBw1GVgNLCUi8oIQLmeDWqqJioExMxV1ZlOccyylwud4TPjxdHT52CPZ5ZRLwLsAd8v8PQ52OMF1NMvX9gDXpZOeWcKe7iznZ+f+Z5tYg95XZuZty7Kn36zGU3rxdx+e/I/k7Z+bZu1bAOg6UKtEbVaXETLssxJY6rG7UIqGSAgQWu0oJ69Q1hcXRdVkXTTzTeN6sndd3/y4MFDCws7hnUQk6esw2P+RPNz8yuLJw4+8q2F2e7q0f0/9863/vRbf9I5/soDX/+T99/17ceeFCCJ9Y/84C0X7Zmd7XSXjq95NyD2yUQgOo6PPfGdwXxPoHnV9a/8l3v/2W+/53d8Ub773e8mgnq8cfDJJ72Dn/u5d8QAKW6eOjMyZMohHwDiChFIx04sffqzXzj4xKGZ/iCF+IpXvmp+YU4B7vrwR8qyMxxusHcJkoZmPcbt5503Nzf3xP79CM4MwWz37l3Hj59wJk3dzG3fcec77rj2qr3H9x/+8z/8k6/c/bHzHOwbVK/atus8cDOGVRBIJnPFkskxR08cWfzqf/mj37vvq3f+/P9wyav2/Z2/+7N7X3n1h+76+Po4Hjxy/M63v+2jd3+yjXxTAd1078Yt6xgUg9zz+Xte9av/8PzdtmfP+UdOHFxbHS7smukMO0RoqGbGjITMhgTExtjmOsNW5mET48m23JutWipKRAQkIpJkc6qMCJqN7RwaQAxRBRi9KqqCqiHk7WBmPhyYmaZ8uahUrnKmTsUZOxPPrCIhhpSStuYbU4NDNMOoGsgRUBSToCkDzAhomjQltbblEcCcI2JUTTGEJkxUk4iIqqnGGEUkzx0BLDtwT7sd25vLACQltYgUYVpsZTYiMFNiZGYgL1anJs13dstahCEcePj4+gWBsJ6rLrYydEunyDMzgyNPrnzz6w8feGxjobt4zeXba4rbF7YfPTEZ9BbWgjCzYAByOTWcmDxlODsf/SQiloNqAGgalA5mJkasiMiM+c41JBFJMeaxIsWYBwrHnPNjPIHLlhmcWz3BDEyBSpxxvbL0lgzURASmHpdtyEzbgppDKyl/QWYAxrlePeVkiCgHNCFZFwmdqxu3MY5JZFtvtld6bvRwMyKyonQoYCII4Lx3LbmOkocmJCLT6erbKUw8Wva2ezaa98WCPZ4HPf09YI+z1NPnYI9np6e/L2CPM9LT3w+wB5yRU97LE/aAZwFPvyRhj6c9p+4sN3oWLeS5Yy8LHTNzzuU6dPu4OuVBknncLFt5+u13+39PQa0RmJChTW/RehKYmcg5Ty0Ea60hGREScYqN48okjYbjGMMlF1982eWXLS0tHztx4o1vetPi6viv/vrLvlOlUyV0picBoNOp6m7lOQ5PHPnpd7ztp+68c35+4a+++MV//Zu/E9QVnTkLI7Xmxhuuuem6Kzve9ztzoXFJQdEEI0DwnFFUjTH6qvhf/vn/2jRNb7anSVzCvVfsve6aG1M05mIL9qKKJgAGjgwAjFlGk9GJxeV7P/cVVaVklXevuvZaU3zwGw89efhospJ8EZsJl8SdTqcoJ5PJcG0NgX1R1HVddTqPPfaYd1xZfeW1V779nW/ZdeHupeNHPvT7733yE5+848I9lxZ8cccNhsNy0nQS9NGRgWoxRLkQ6LqF7pWV/4vvPPqf/tk//dFffdfNd771ta+7YXVt/T+99/+d27bzT//b+3y3n89wPu+n2XV771SFwH/1vgdXVta9L6644tL9Bx9dWx9eeNlFVdEJ1qCZxIQGRECAnPllypOrk95kbSRKi/TYpjcdbGEjREQVAJQ2c7/BgKbksBoCIJmqWJv3blNeAgEgxYBk5NGzMiNZcsYMlMPbU0plWfb7/cIXT3ElV9Xx0sqBhAClh8KLSUqSQtSkpsEsmqloMk2qggTEpJpibGKqYUpqZxIilzbzXrErNj08AMBxme8QdsYYEQO0VpCmpqICYAiE6MS4KExDgjE88tffuqDXueP26z7xpYd2v2b3rl2zMlwk7+uNQJTmer3h4treS3dfe/n5a0fXDywfvn7vNd84+IXR6rqyWxttsAZHgB6QgZxB7smbymS1lA3nCLF0RU7q3ExaJELnmB0RchNl82DldaSTk23VUoUJCNUoB6MQITIjePIl96nvnbcY81lGd/qAloeaPMHeHIsAwJGb+rdY3qettkJM5gwsqiokFS84U86OaccERwyBOBgaAjApAKhaNmRXQSDYXHDLBiBbxzFCBtOz69t+cWEPeO7w9PeAPeDsYhHPwR7fh7DHWYjB7y2EzsEe52CPF6U4veWcnrxB3Za2dXh+X977XBrMOGNu3MkK4ymdf3gSoLYtX2/Ka9RTD8A0iAHIufwAMyT03uVRP6fL5TyW1qwVkD04pjgxAI4xTiZ1is3tP3ibL8onDx158BsPdbpHOzMLzBSahlyx9Yik1Lq3HjlypGDz2Oy7/pp/+Cu/srK89Bd/cc9//oM/TOq56K9t1P1O2e0PAHBmMHtw/xMf/dJnVEtDz6WLFs2SgSKipOScc+w2RqNut5vJChLtVNXGxrisSlNTVWwNCNXQoipaDpixC/fsuuZV11xywcXbe7P9gtfWV6q+v/KKK4Pqx+/+9KSJxj0w7PW6Vb8MdTPeGO3bd12/N7jvvvvqui7LsmlqJDOLO7cN3vGWH7/26quO7H/kQ7/3extfvv/nL7/wOsfdlcWFMQYTJlQPayJI1DQjYuwhhTrc0N3R37X7vEnnE7//3vK8bTfd+kO33nLj0cNHP/LJz3R6fSQWa1s2n9pvunPnzqUTR4h6J46t/PWXvnL7ra/f+4qrPnfv50IjoOSxCCkYgIRoU9e67DeNrjWGm5ZfW2tCMxNRSYpTP5Y8Z0vSQkSIaArGQMwZJEAAEEXEgjMYDWJ5toVgqGqImpvQXOmAzQjMWpWEoIaqRIrqi4KZnXO9fm9+fv74iaWtAtp0dOLY/vUwoapQxyGFnLiNCgARMCKAoSIoERLnhjYjJO/YDFVFRezkRFgBDIkN6jZkBhERchZ5rrQyTn07shUEICARgak29VghEfNkZViv7NC1emV56aoLzrv59uu4X9ejg/2qWDq+2O3MOyXH9Gt//63rixsHHnl86cjh2f7MJddc//Dx5i+/9m3u+IqdLwgsJjQRCWYIMR/mTHxn5DjT6MztDNTMRCClKKog2pqhKJe+AN8OFFVZnZwUYTIKCgqoiqoqpubZky+cQ/Lo0GXjDsj9sE83EOXLY/PfttETCQA3HQbzDZ61b6cEhwli8P2yKBwnGqGr42TWLXirYlwCbojAwEQbgHyaKAmqIDJOr0ZJKZ2a+qTIrPa8jOnnYI/no/55DvY4B0+ftQJ8norT8Lcc9oDvj1hEZ2fzUewpOSZPfW16PGcDiraiw6yqIYT8bYZWt4zTSUxbUhVRLZlmH2hUFYOIZlvYD2WH0zsvKghQG6ygZkimOcgZLC/7qqqCAJipxYhJAmG1vrYxGU927Djv5ptvLsrOA1//RlQLG6OVjVoNwcQ5bJronGuaxiFtKn7vmSzOdP0//ke/ujFcv++rD/y79/wu+o5iKRGd68YQECgFFim+9a2Df/KnHxbtToJ2B/31jVVfVaBomAtY6n0RU8g21d45SIqW5b62qRPWloEMTaCZGcxY0nq0ftXlF19+5RVF0ey77vrPfObeXumv2XvF/Mzc6ur6PV/4UiIPQCaSVOqwgUaI+OCDD8LUYlvVUgjz2+dXl4+/8Qd/5ObrrxkN1973W7/l9z/xUxeffzPa7MrxbQgStObBelEcHo9o0B81db/qLxDsBpyt6zSqo4vzu3cj6V3v+Z31E6s/eMc7fupn7jy0cvyrD35TEA0cTy+jyhdpegGUZXH48GEGc8gp8sc/9ulbbrrpggt293q99eHGxnp9yUWXfu2h+13Xm8WMUxAaI3BOTd4Sh7FZWcw9hha1XYsAAAQJYtNgOjVVFSIzZu8dZU6/BQ5UJLUG5EBgmvW0qREhKGgCE3UFl76MTWQjZ1xSVYcakcxsPB6b2WAwWFhYKIqiHjcpRkJE1hSbtdUj5v04rAY0dszsHBMCMqvjXCzfdEcBnC6VaEJQnjryte43jM7ATG0SJ0htsRYRDBIRZZpbIoEW7AjAYgqai+qExEzogOvYNCZYj5vzz98Wji+G+oCzsl4bxcnGsclYEzXDFQeTgsqOr0JzoqkPXXzx7s723Z/9wn0HnjjEVDS1elehNqbJENVURTUFQnCekQARysLlEcB7L8nqVKsqIYpG7z07b6oxJGak7FSjRkRFUeRStOW+QpDEWpaMxKKhiaqgyTGyIbE6inV0zjmneZARVQNg4DzIGNrmGoj3ftPAB8CcK7ZWoFX1JGAmsfDG/aIJiOi4cEVqRPoeuYbOUFPMDYI6AdRk0cAhsmMPzOQwpZStrBExhJC3mVISieI424Q/32P6d4c9njc9bac+p8/BHs/8fP+uy+XPbS35HOzxHPT0Odjj2enpFwT2gOfHKe9vGvZwZzQ1wFP08Rlu+rS/PK3qnCtMbW0SBbitmRELIRmottHKUjjNLmDtWjbAyYBkUNjyFMwPxxCaTI84ynZhppBUo4qqYhyl2c520SbG+sKLL5yfnw8pHD567MJLLh2uh+W1DUuxKH3TNIhsZt571C3+YgaIdtsP3NrpdJoo7//gh2fmz1vfaNAcTcPHFVmRFZxQkdCj73U7nTqFamFnaCIzb24rgQmyaiqqroii94AAIIBp68JvDmwRGXG5fXnt+Ex/x2NPHj2xuDI7t23vK6/80F0fLf3Mta/Y262qhx59ZHl12Js9PyZGQMpWKDit8SNlCjSEgIwxxl6/e/1rbqg6xac++El7/Ik7LrvkOolz68tVwcua6rltX0/+niNPHgmqbBEsHD10db//Q9t3nOf9gjYzlMLhY7fP7lwen/jz/+v/uWjv1Ze/9pYffNPtD379wbhpYQcAAEVRjNbWsuAbbwx96UMjRdUFCPv3H1haWpqfn929e+f62ni0Xp933kzpqkkYFgXlFQUGJUMCVLWWxlDNNeatqIZJ66tBhIjkCMxAVVTVTGMKCHkrgKqAmIOXra36TrPlDBxTSmJmHS4BkAVNFIMWDL1ihoA6vgfRx7K3g2ccEkwj5Z1zW9zxEAGrwnVLD5VnI0xBQZjQZagX2nAbbGvJihnDBUSDwhcAhJhRDcghQymlEENMklJCwiwNEUnVnOMs1LRRUaBIUwNIQkLNFDKiRFNkFejN93ZcMWcL3SAbIR3z0KlcX7vejDUVqGDWhOb4jj1+ZnZ3r9zz7UPrd//lFw8l3nBd6s/WofYAlkxMIyUwqlxBRPUkOKaqU6gSAXhXElEzTqqMyAm0nmhNgRnNVE2YUlXqNMrUTNWINrEKA6FSTIUJFJKCGaKKJhASSulkg3KeQ8EW423TU6MHpwVmIgJwQBGBNoegTW8fABAQQgbE0hDNMJr3VYF4fEMaQLaFE+MIHDudYmJDgwiYmxMIzKmmLdGTJ/3pN9dMVLda+uBzYAbPUHQhPI+20/C8OuW9NGCPp9cbzyfs8UzL5edgj78dsMf3EoRPf07PwR4vddjDndG1YSe/wGc7mcanBClv+UIBQhtubKwt9ZFUDRFiitmDdZNntWlAspkC6mZccv55/gPIMWYIzGAsKTWhCSmq1thxnSX/oHEAACAASURBVJSipDQ7O1MURd1MxpPJo48eQqqISyKoJ/Xs7IIiDYdD59xTPjG98ppX+bLzrYe+feDJw4YeqGh9yswUVSn7y5mioKPd559/bHkY4kTqMMVk8wHVGBpEdAXP75hNSZaWx9POM0MDQEAjAwZzhgDUX16NXMzMb9u+srT/wOGjr7j6mk6/qnolsRW+qKrq2LET/bm5qGZTjhxPPoryT6ZpHYjj8fiKKy/etmf38vrKww9+fXdZ7kGabSYkYVz45U7n6+P1jy+uXHb7D/+L//GfnH/t3uXV1e986ct/9pv/9tP7H/2Ry/em4WS34bxy0dBVnbmvLK48/PBDO2/ct+eSPf2yWGtgKw687/rrH3jggdXFRe50Or2eamJ2Kui4kBQ3NjbOX9g+GAzMsK6D48K7YlinEgpCnA4C2bvasnrOHYqbV1FGmwtFQIDWaSw7xikoquToQtx86EsSEdXcVwdmKDp19wazFKXgwjkGtY4vrth1ySU7L7j4oj2DskQxj36mO4daHju6PFwfW9Jc4ASAGONp10pW76RAAJUvjJGZKKd4m6FNYQdEar1DppboFtuxCwEMmiY4x967qioMSleXcDKZBSGTuKpJlACZFFCZp87HZCcDVdSpMnmZ2TEn5Rg6w9CsjdbqQXlez6qUomMq2QuEGGtfNa4Scv7okScmWpaDvm3oKEgXOCb1jhkdAHkqnCs9Axh2qhLAVCzFBKjsWJKmSRARQGNiNSMC5Ty3MWXrdpiZNvslsiBuV7EMKywsBgT1ntGxAnjk0nyB3qwJITR1M6gq9B5ONYmzp7zgpC036KlDUAagM31hwMqGiZyhKYgkaWKpOue7G/VGsG7fbQ8wAq2ZgrTGn4SZ0p9q9M3A1K0ZqCoBT/Hz/G4D7dk+Rl5SsMfzr6dfUNjjjAqyLwfYA87FIr50YQ94CcLTLyjs8ZLX088P7OHO9tPYSZ/bHA1t1mYSQ5vf0Ao03WQuVNVEkNpUbdiSoTwdGxuz0IoFxWSSYkwqJgJowzA0VMLsmoumCgZJRVVADVE2vczMrAlh0yOaAT0zMwGCSkixCXWy5Ggb1pNIWMx0Z0r2QUbD9dWiW0R1QQyQfUXeOxUpHQFoiI33HtAcsag4TNvm+ozwlfu+ooa+7ETJu54AwGEgVLRIIDHVkzi54dabF1frv/z8PWF1BT2oRV8WZVmuLK90ZmZENMSwuLaRmgDcyegGGGefrzYsHBAMkEiMmPzDB452CzqxMkxqg35vbq5HEjsdj+hWNyL42dQAFqXEJALzswurG8Np8l6bQ4xEjnxdj7cvbCs8rSytHzl6/IbdFx8lKsvBEjrszxwO8t+ffIwuveKf/Jv/Y/7C89ckze6Yf/PPvmXvRRf+4zvf5kZy3dyeyagxYOvMUg/x6JGDTxwm5bnZhaLX55A0RTMjZiT8/Of+wgDMYRMmiuYKz4WLKTFq4XljvNEpL+hXHYcmIaARWHKgGgM6YHRokCuKkiSp5qmFI7LUei0iGSoa+dxqaC2ZqiYoiqqohpIECUwzbGCIgIUvfGFgQWoDRAUPhEG8YTfZXL/ziquufO31N180s4saSZNxHI+krgtX2kZaHtb1uNlYH1UqztQ0Kib2ZJLYDLJoRfRl1en3XceXlILFlHNrBEzNBFvDD0AEVFHbokSQMq7Sks2+cEyEGdU26BSUHd2yLwejE1E0K9CxQwZDROeZOWe4qOUwQ0DWglINbrxjO1AnhRFwor4nbmo19FyFkOq0aNYQNYW3ZrhhUk3WJzH2Zmc7OBqVvlS1MIlliWSpKgpXOmMKqZGUCu9zY2WIQSQhgoomsySCCIV3hXdF6RnRTMEIEdnAmbEZA5pZQaBmURNJZJQ+FmW3w4xqSRWY2LHzVJBxwCZESWK+csAMZoAmqKCChoiGqqQKJgio2QsbFBwwONQ8E0tAmJs1iTK+LJa7LAiFAJ1W5JEsDCc+xI6SWqfbm4lucmJ4ECqJakx5TgAAKKKgRoCGBKaGhmSKwIxEKETumYKf7HuvAr4MYA/4foGnzwz2eJbV3hdcT798YxGfDezxQulpfP4U4PMEe8DzFotop/7mJQdPvxxgD3eWnybrsGlYgKqBmKVcBstsglm22tW8Lm2malEhaVRVmq5j6uYXqqqa1KKZtRHdkD2jU0whpTAJYyDLfCch1nUDWVmYgqojzdERKmpgkk4isoTo0BM6NAITsFBPaoYuo2tqc9TxXFpSixFMkqaETpxHQzQdrq+DgZgQ4WCml1Ka1BNFJICy47qVA4uLi8dUtYmR2E/XShVNK+fYoCorM1Jf/tEH7hItEZB7CwoJyRQLKge+T0IMhN6TIjJDlJy+1i5Fl1W1ZUkaEE2pAPSMyadVLvtJ1BGMhsOux26vqmMqu/PVYIf1uCgHlhKbnrdtIRw7bFPqhcBSCJ3CNZNR37my6ksT11c21hu59+DhEzODarhs42HZn1+uZdE6r9n36pkdO0fjyWCmVPOjSdhz7TVzr37dx7/89W+vTuabCSnXdnylLEa97iQIRSupQOfNIoGhY2KMKZlJr99HpvFkElI0BFGdnelhY8snjoUQyBDMPHHmlyVFxxKbibcSlM3YLKkEPRkZYtkLrx1GBQxABI2QADEaIohk2APNGACNPCKYoaoBmHeUGlleW3belSVrnDBg5TtzRWe+0//hm1/32utu6HKxfPi4W1zWSaDQdFOMkzESJ2Zs9PjhJ48vD+NwzUIjqTZSJNUsoAEFMaE1TdNLkUJM2CiJgTE5MmdiSVQB0ZCIyOi02EFLYEAIyI6RWngJ29OoHcdiElOSEE2UisqhZ+cQsxwEInI+R+Ph5j0FAJLCwqzjxq7eu4AcDRmEiiSpHqoDoBkjwCIwAbM3BcBydXVcR/WOzt8x+Nqh5V7VU8fQ73kLLHVB4J2BU+9ZtQUqWMi7QtWpqpr6bkfREMwxld6lGLFt+EMyQJGqqMqiQNWUxEkySRpqMvWOuqgFGROasQEwe08lolPFmLAeTcZ1aKgosnkhqmLLchEQmIEJGSGomaipYgbFAM2ZCSJnOIYIzaC1uDNARc1cD1uyQGy9buUY+9rpRTu2tg6lztLg6HhCXCi1uTxJm2ZS5yWQgrnV0y4nhxMRAXdxa7IqnsVz+W817AFnCk/jGR6Ic055z22PX9BYxOe3U/RZnnx7/mAPOBeL+H0Le7izPHcKkDbzApHMLAGkbCinGvOieS5LpyhmmqFAAyGAJmj7S4S8uJliEhWRmIFIUwVQA1NLMYYYY4xBJW7aIQPAZFJPy9xmpmhpWnLWp8NGGNGRsVlCi03dFIyqCQkUxUiNk6AgGaBh5h4MyCAZFUURY5NUu0UHIJBXIoIkQhhNFU1MkNQsgbmW1AUKoSFSNReSCZdFfwGLbegG3W7PO7Yk3V4HAPr93kXODWb6zL7b7VVV5X3R6fWzn4Pzjomcc8TETI4ZCZzzigyADNqV9Y4NJ5O6LCswY/adTheBb7vt9hte/6PJVcPGJCYC1ZTImaq2yW4iTb1eMK8srnYrXzkULaveQsLiR9/6tttv3DdfgGmwqntgafXf/u5/PLi2lpwBFOOgSeNMr1uvTx45duiaW29+yx1v7Jc2qPqj4WRC/n/+l/9bKlQhaZRep7NcxRhNRNBMAczAl5WqqU4cOTQlQ0wCag4ZjUzJlAEdkm8hDRVzllISyWHaAioGz+Sju9XxI19gm18DIFFhYAkBQS1GEy0RO4lnXHntnkuuuuSCPTt3zXcGXee75Pvo4ejK+qTp+6KuN1ITMEUUhToqSiPaH8w3a+MjTx7UJIiYRMCgaZrp+gqYmVHb5qhJgwahBAiOTdUkakhJDE5NmMatBAISOEcAaoZJhCw3PYKZxhgAAAl84b1BWVaOi9weminbaY/BFL4FzTZ/nrTfh96sv+KKPUCjoiRpME0CcqeODXnBshCNriySxthIk3Sp1g3hotM5fyfODw6vI6aSqs6ApGZjX1ToKwFgyRQW5FbRoiiymI4pMlMuD5OBNpFNAIxMENo8yJQioZXelaVHU2RiJmYqvPMszC3Iw+y8Lwm8CiVURFpZHS6vDi8se5IsNy2YaYbJVbc0WhhBziKdqsR8SeShCBCdc23mdu43ztwMt3+GaMRkpnVdk6Ye6fq4EUmFq7BTjuIkWVSWoIl9azSZH25FUQAqgDnHRMSeT7HvfLYLjudgj3OwxznY4xzs8dKGPb5v4Olngj3cWW3XwJowbJU0qoGaqlrKBKdKVg9mJoAaQ0iSg9MEEXIoBIAhEoDlNEERzRlpqqIqoklVAUw1qYmImAiIoeFmXLOITE+GASCQZPNZznSCTVvKEBRATAA4GxkAaG46nB4HGTUbIYWi48nR9NNml2BShABkrlRNq+NamhqRqCiiNKOYjq8Pd1yAV7ziyvseeJC9D0HB2IDBqCgRqQHy40ZuePVrFy65Bvo7fbeH6AhLNVdVfri+4Vkno5HEOiWZTOKkCTHq0kYtpiklSTm1Q6al+Khq43EjRmDqbDKA1TfceOWeV+/bv7jUNGHQ6awPJyHK/fc/+IWvfSf6QXI9Q8/smYg5MqLzzjnniJiQTHtVAUVvPBqNa9m2Y2fZq+Yu3Pnjv/C2sgQBXarjKyp3qIPv/Xe/+/4PfeLNd/xIp6xIcWl59ffe+/vH1lf+zT999423XT9K476vUPDLX3ngeLP62h0LM3Ozj3xnPzJDVQaMqREwRQR0bnl9XVVBzTGCqKNiNBxiCoP+bFV1k0LTSBLIxbqWySEFVESlttMPCdHjSYrUneb7K6fkvG1JfTczQ6OE7QyvRIrjZtZXb7jx1jfd8vqL5gZpuKxJWLFKrgB0Eh2SL3vj0Sg1QZvGQrCUZNLUUYS41922c2b7l47fn9sH879N05gZGKiaZaKXmZmB0bEDMFGJMaoaATMTGOSWR0Jix1sbbRFhGmivoinGyEzM+e6BST1hZu+LbqcidgiUUkohpCRmUydHSwD5yjdiZEZm7vQsxfXX3bpvYVsPed13PacybagjX8docdjr9JNE5iopTJqwuj6pYyJfhRS2zffmBlVUrhHQs4lz0HVlJeylbiTG7GWRpeqmG7djxwZMyOwQDFQkaa5AU2teLTFlRrosfEFgnU7lXQ8RmVCkNpNWaiGZoWWaixiQlpZ1ZWU9bd8dRZEINGViBVVzckuOQmybIigbSpuqOudyvVoNzHSzPzkLeuM2vFDEpr4viiTEUFDaOdPtBT8DM7v6xdF6WZqlplmHHnDlOAJJtgFSM8j5LJvNi/kqtud5TH9RYQ8455R3DvZ4ycAe8BKKRTwHe/zNwR5wprGI+Jzv+tP+1J3F2gKCmdbNWg5pVhNTmUpSQzRLda5MGyiA1fVYVVJKZgoAKQYVyY8xUU0pbYZhJFFJ2V9B2sYvtGmuCmAEMpjKgravCqclmMIXRLk9DHJ9OwPZCCgIgK0RA4KBGREwY4z1YNBdHY1X1lcHszOrq4vd/iAtTgRQFVQMi8LAlJldmaP/+tsWCKDX7c7OzM723DhZBLr2un133fXRJkTvfFIAdCmiaAwxOnZJ9YkDBx46cPzE+JHlYaybICJNY2rcjIedgkEaT1Q3DfnSuaqOaRTDdGg7JQcEAADIhAERJFTcDG0pXHsxIoQgMdnGqF5cWiF2McQDT+yfQNm4gVKp5lxROEwA0m7TjBFBE5mYxG7Ft1z9U/NzxSuvveIvPvexX//1X1ArqCgsRe/4l37xZ1wIv/Ev/vkHPvCn+/Zdu7q6/MUvffHY8RP/8n//V6+57YZJlMoXdQgl+09/5jOqcNFFF7Mrh02aO/+Ccb+u6tDUNaiGukkhYlIgSE0Mk0nhWRCNHJIqaNXtxSRrw/UoUpbVcDgEAwPLamzT14KJiVCBNkF7z7nomAtZeQnhZAV3KyZkimjoiMaTUVVwWh/dcs01f+/Ot9908RVxdX3j2KGZgpi5YKdJpAkopgBBlES9maYU69pisjpi1I165HvjftVL47iyvMLMKUYDayW7qhlMgSRDRGI2cNaurljrFYLIhM455xwzb4bbT6vpAgBmeVaZiIAIiAERVJUIsDW/TmqqYnUdUsrXPwOgqqol1QRgzFRWBWeFzmAKV151eacqLAK6korEJaaGg4QuJ6djs8YbhVCn0agZDp15pDQKI9frzM0Oji8G8DCeTAjVPKimoKgqNPW4zJ8lz/0AoCh8nIyMM8eAYFI6RgPKghZAvBASIxKgaAwhFp6d4xTjJEaFhGDesZlpkwiTGYKwKdZ1Gk1gbTiumzQouiLS9lRm5/R8qOlks2Dr1IEGAN55M1IlNQQwkZRFPyEhQ57NmNUptXk0zFB1fFm5YqaEpGVdDcCfaMICLdSU6hSaOKaCY5iQtpMiZpcXu2B6ZAja83vWNZKXDOzR1mBe/rDHmSrQc7DHSxj2gBfRKe8FhT3gJeSU9zKEPc64hHCWh+9774E7i3cZqMjq+rG2TgMqmgCyb7EhGGk0VZGUUmjz1UxFJEkyhfHGxsmilHObnqxmJmIqWQBPLQjIaEpzom52tLedhFkt5eqOKzknjBsYgcuyI/c5MhIRq6JtUiegahJTMzu345EnDi8uLjdNtP+fvTeNkuu67nv3cM6591ZVN9ANgAQHgATnWZwkUhY12KIkW6JsDbbiQR5ix3Yc2yv2hzjPeUneeuutlWU7ebac92zJiRMPT05seZQUy7JmaqJESqIkjuIAAgSIsRvooYZ7zzl77/fhVDealChzgCRSRq1evQqFrlu37nDOPnv/9v9vvGl+G+5bdtUs+wGCq7zfvHVL6NXzW+ZP3376GWeefuYZszP9Qb+3GQE0joZH97fi5racdvmVV3zmts9KagVrdqTgY0rzcz1iRJPl5YUvfu62sQ4SVmiIAF2nMSpqSpbI0nB1ODs3v9oq+IZDE8We/GwRGpsZU0Jq+67dumUTARw4eKiqe8buyOKSiG3ftnW4tIDNZkmUKRtVOQlAAlDQEkCr5YwgBODI2nE8tHBs2+bqpS+78df+/d/8/n/9L7/wi7+gKW2ta7SkgX7up976gksvevdf//Xtn/5E02tec/N33XLL6y+78nJUmwF0iYX4wIEjH/u7j5xz+s4br3nxcDViNfvWn/1Zq2cAq8l4aXHx6LGFY4cPLh0+dGjh6NHRcKQ5t8NVS8Zmq0cPzW4ZbNoyvzwaLhxfFMszg/5wuFws94ouODMTMogWCB4M1uLPEiyVYBuINor/wUbbOUREsJwiZdkxt/nYgQM/8b3f+4bveuUWF8YHHhuga/o1WkJEUCUwJFQRLTS/KWpCSZCjpUxqDNiN26Vjy73BZsfV0aNHQgjEbGpPuHWKNNvaDiAhOXRGQMKgyI45sPelNODMrG3bGOMGC8/pTaQq3rPztO5OYuaKq1/XTQqqxI5KPp7IYQFvqSTBFRHqpgrBAYDZKPjqsX0LwV8zXtYq5kA9VzfjScTgHJvknKMMZTIaTcark4p8TCa5ZW6y8bi1cafjFI+vDh3kXs3kQ0YHkjl30zBxTeI952xmOfnak2N0nhwxEzsiQguOg/fes3oBA82SYifZPKH33ntfOoZxSlBwyrmL0UxzUhBm9uhCzLD/wEJ3oZihaYGbDQ2K4TdOLUSJmbXwPDiVCV8TygAyKAt+M1ZVNdQEOjVuRGJyWNTopjwMAYha5QiFNrlao81Bb2LN8dEkxoyAqoIGZmgGzMUEylTVRJ13ltdFeJ7OnHEK9viGKOV982EPOOlKeadgj28D2AO+XWwR/7HBHhtl7PAffJeqLK8cXYtGS554g+VHTGCqKmpiZjlHm1KpMu3pAVADRNBckmVTIQ4VmnKypgAKhOSm8xchIFupqwIZlgo/MvGa4G/wUrZPzMzrOmJlQDRDIirJKAKSTKo5S2LGfr8/Wh4/tv/w3NbN11x/45ZzrvIzZ2zeetaW+U2bZ7fUvb5qXhkeOXZs5fjx0Zc+eOfq6srK0vHRaMg59qj95V/4mbNOn3/1a777zs9/PqEGdsPJxFXe19y2w5Xh8Zm+q0lhsuwZHEQwcGYzxNQwWiJLYNJsPW1xZbL5tC1HV7rJeEQcHkcg0MaGfTFQkeQDYBpv3lyfc9Z273jPo/vI1V1OB44sDMeTHTvOxNw5jcFaAhAFQTPLUABxMwNwxcdRsqRsmm67/e5dZ5xx/gWXXvmCa//j//3bO8675I1v+B40gE4DG4Vw83d+xytfcYOoAYD3LquWyYwETKzN8V1/9pf79jz2r3/1/5if3f7Aw4ff/f6P3rl3X9Pf3PR6g8FgdmZ267at555z3kVXXDY7OxvCrGo7Ga0e2nf0wN69cXkR00p/86ZHHrw3xgmR+uDamHLO6FFVfSixlFPLayuJE27PIrLu806ITyA6CgNdojoEGww8jrtmPHnDi178869/o60s5+XFyqQiSTkGX3iPkq4WMDE1UwUtZthJJIGKqk26rAYLi8fOmj+dvd+3b39sKkTMkruue8Ldp1LIfgYE5xwgmAJmMgEgNZCcTTXnTEQkmro4MbUQgvNuTegGEYld0dNAZkJkdk7VRCQnUVXvg/cVIYuqKSE4W3PkYXbMtH4czHw3dp+74/7bL9lx3YVbgHA0HKaJcTXfBDfJo5xjF0PsoqRmnKBy9VhWASha8/D+4/c+eGDo547FlbZLrG0K5kIAHwiNNG1M/0/pE1VECN4bIJBjh45Zir1LFkBR4BCYHRkXDj5VoULElGKKWbKgQ0TKaoDkfFA1UwQO3oVQgxg89NAeeenLR+OWWdTpVFLDWBCIqOTdYQpAY0G0aM3Mcl0+EBHMZNpZIVaOKgAwk1kucpmAAgBKqIHA0CMMjJQ5a91iI9poTCPoBLJZaaE277nobJopGvjSCm3/wOhtz25MPwV7PIdhDzjp8PQp2OP5BnvAt4st4inYY72J8B+6JaYthKaj8dLaNGRIsCZbqwhkrVhRo1UxM9EiZFtmPFAjlWn9mokcn8hAG1JxrbZpRzw4x8TIzMykGIHWdaCxCmGtIgsAqJ4YGBDNTMB0ww1AQA5KuxqYgkoMlUMJw+HK5tmzenVz+Mixj3z44z/wgz9wwYWXHYt7j4zS7nsfHI7j6tKyTNKknaQcSzJyLdtpKgqqHcjbf+8Pf+6n3rpr13n/7t/973/yznd++e6H+70tw3bsnALq7EwzXFm+/prLX/TCFyWtADyrkakDY8toApbNcJLBz8z/z/d+9D0f+ETl+2AKa1LHAIAqJ3Sc0dQsMECceIyXX3Th3Gx/OFx++JE941Z85R/Zt/+RvY9ceeVVr331d33gI58IlSMBARMStRPYJRrwdCWCSIyEt332K2fMb7/5pqt/4qd/eX773/z7X/vtA0vtm1//mtNmekQi0rFnJjKymBKIMDMagGki+PAnP/3f3/nOu+657xf/t1/dseviffsX/+xP3/vFPQd0dn5lOS0dW2ZeJXcUcHc2dd4boq9C01R1z2/ZtGnroJnbtuUVN7xSyXbvfXg0Xq4rdh5WFpdVpB7UrUxKpxcROucdcQl31qdUwrUMNKzzLicyVcZU3EMIECFbmpy3dcvPveVHbjzvQnfseDA1xwAgqFUTOBe7QlAxzCZJQabi4m2OojlLBhVRMAA17WI8cOhQG+PhI0ea07bmmNrxZDyewBRjmjYSlljfOUekGbOBErN3nsApJEUhJsduKn5s1O83a6b361LFCmA+OJFU1qNEGGOywjyJqpq27Wg0MS2RqwdzhfIH0JLyRQLn2DGbUYXh/nsPvP3tf/GDt1x97aVnU3J7dx/c9+jKpMtd5busJjAZdU1VbR7MzPbDpplzu8noE7d/8Qt7hgePp66aWNWvQqAMpB1kQRD2XCJ1AFDJBuBDYGIzc0yAydBEUxQRNTRDtNLMaWrdaFhGFFIEsJi6pNGmAyeioAHmnADRcyBC75wKiUDKefNcde8Djx44dKQ5Yxtz8g0RTfU0c4wUCp4hYEJTjxsqI0RJPyMWlrosVGR61TAnkrZtiQiAczaDqVukgUZkDD44z5lwpds2aEIGH6wfw6L2H16dGIkYqAqgWRIiYCLHjgEJyTv/tNJNz3PY4/FKeadgj1OwxynYozw7BXt8W8AeDp7eFsxZPOHqWpqVptIbggDICEZlWgfgkjArpskisp4e1KnRCSISFE4RS/BcGA8kJqLyC31VrQvnAQCzO+G/a2AC5AjX/IS9C6VwvKb/rICCpIgA6pre7GQYR+PFpEc3nV4dPg6f+cQnX/0dL902O7f7S3fsXhwONeTsLaElKc7ioloyfCecF8CNEj+y7+j/9Wu/8Yv/7IevuvS8X/3Xv/R7v/uHX7jzK4gcY/K9+s/f9Xcf+sBtxARAJcpBAELw0HIehhBe+cqbr7nuJSnZJ2/73Pv+/mO+mZsIOvKlIRJhPa+KZXViiBpQY7e5qrAdXnfFZZbbPXt2Hzh4lGigwAtL43vv+uKLr77ollfd+Lk7P7d/lF0zH6ORKSOduGGLMjcCYul6tBS7d733g/sO7Pu5n3rTm37on3zHS1/0tt/4jT9+x9t//K0/9trXvuasnac5hGknqPcK2HYCRl/60l1/+a6/eu973veC61/0b//Nf9hy+rlHjo3f8Wd/cd9Dj2LVxxjVinsiSOxKA9doOAKgqj8jkcdDv3L08AE5ftmO2e2vuUnGoy9/9j5Ifm7rbJLVUXeUHdR+k3M9xKnFNfuADIhKqHaiJDK1sSgTHnGmpJaFkJTcBNQcVsq9hF5lduD/5Y/8wLVnnoULC4OqIqJs3kSDmlkHHIEhrat4AIhpTqkw5pSjYxQgaxN2VidYGI5XuiOCdOTY4hW7zg3HlkJy0JrHqnMZQEzUYjanleMQuFVjzkgImiGraicESqaAqkJGYgIM7EvnoHkiJAAU1WyW1RIgxJhiTISuQpYkItq2XdumoqjOTN77DoZZHwAAIABJREFUEFwIzrFFmWTrEM37wN4pIPjKOT8ZjzbPzxwdJTd7/gqe/oW7v/ju9905jsRNnRmFsOs0TbJkGQS3fX7whte/+uKrLsf9hw8+/FC9edOMr0Llgnc5EcMAEVQzolW1q2sf0zh2ERC8VyIGc6CAppo6abOClkWQ94y1ByPJkMmyCYgxMRNVzqtqEekm57pWRt1QJBLbJEGOpokQ+gQeMBDJyqS7496Ht8zPz9bi88jIsqsFetWgypKA2AcSNSRldkikACqQUvS+GGuLqZJjVjYzNVFRXzlyTc5ZRNi7nHOKKaWIAGSlFVYFhGdYVAPA5lxVOBsm1sGWVZzkgWQvIxllzQwcwDcWGAgM+tXMs5ken2+wx5PHvKdgj2867FEKcd902AO+XWwRT8EeJxP2gG8LW0T3lLdraxfRxuNxwuKrdPmVKQenslBrbTtE8HjBhBNQM5VOqGwmQEV1Dtdb5qc9P4iwoTlsHaTe2Eq4sWq/7kQ4Ff1a22FmbtuO2Y0no+XlY1u2X+zo0OLiwhfuvPNVt3zfi150wz1/+V4Lvmtj8LNiLQIQEjAjalkrrIWhlKVmgpQnf/TO977lza+95spL/vkv/vw99973wQ999M7P39kN42OT1aVj/a7rxuNxr9dz3k/GY1Xr1fSKm2542Utfdsmlly+tdn/3wY9/8BN31L3NK536emCSyghn05DQdO1TDS1nbYi6drhz2/wZ27cz8x2f+5xqrmpuBjPHlw7ef999pjI3t+naa68+8PG7iErBmahsZnoo8ERWu9DEXInIp2//0kzD/+RNr73wwqt/9d/8nx//6K2/9/t/8Ftv+38vufyq73jJDRdecObm+Xnv/aHDR++5+/6P3/qpR3Y/um3b/C//yr89a+d5c1vPuPUzX/yD//EX4wRYNcYhiUwr42u3jAE4YjVrx8N23KJrZnuQJ8cvu+S64Gj/0YVDBw6k1M3Nzy6vHBKJTVMDgiPPHgHByIhh6ni9YSTbSLkYgLExEBGDWWaqiAnZ2jTTb4aHl154/XXnbtmWllb6gg5ITdUECdk5JINkKaWcc0pp6mo5vbDVM6tRkqwqIkVNOWnOk8k4S15ZWVleWun3+pPh2LMjJCI2Kml/QgIRydkMi4NmBkE2Ait/Rqqai9Tj2tBQAnhniKQAohZVU6gqhKJm6ByFQV2DKgBMJu14PBZRInYueOc8h+DJOzTuIzeuYhc8IIoYAht7yN3S0kKzufn0HXd96rNfePDhPbmegbrKrkqW264D9tjAZHXUjuPS6Ogfvuvd5+3YdnhhKfRqBXZkwWlgdQB1CMSlxw97vcp7biPEjrNEMKLSkWdQVb0coe1U1BhhdmbgvPOBVTVJjJKnyLAIqE66SIiOKKlyypIUc2IQjyRmRACOR8Ohd/3AVUq51wv3P7T7td/1UkMhx8xqgIAkmosOvUg2JFP1RDGlLiXHoQwvJ0TlNhz8denDtdZVx8F5F7rOxRglJ1Rdsz+dvi9479iTcynhCk4OTQ7nPJ4dbGqtJYAA5I3ZEBhjnDz9Mf1bD3vA8xWePgV7fP0w6psAe8C3Czx9Cvb4BsbTz1PYw9nTWvI8fsm57oeyHtEWanPNL3ftw6wk9ewJW1w3ffCecU25rHQBFlwEDNCQ6Gso/64THVgMxstvm/LY6783fmixGSOilCbLy8e3npZmZ8Lq4srn7rzzVd/7/S960Y2f+vIDe44Oo4Gv5zBkBCQ0NAGR1I0IhMDQFIA59NsW+7PzR1cW3/77777xhod//MfetOuyC//FNRfd/6V77//y/Xd9+a6DBx8jSk0DAC0hXHrpBddf98LLr7hyx46d/X7/0KGF//5Hf/rlex8S7kVSooqMpNijgSGATr8AlnIPgrFlMpVufOnFV8/Pzx/Y98Dn7rgDLe04c973msWF3QcP7Hvokd0XXHjJdS+48sOfvmsyXmGrnAtm+eucYjVSqKqqd+sn73nwK/t+6C1veMHlV75p+65Xve777r3n3jtu//wf/8m7YhzHNLGcjHlmsOmSi6/65Tf+8FXXXjtO2dXN3370tj/9y/91fLXtzW5VwTZZ1TQqeeNaK3UtskMiBjDNbJPxyuqWnl2wa2fq2j2PPLy0vFBVvGlzb/ejS4hWukxdcOW8GoEV4N4e12f5eH94UATnmIvdoAGCGhihqsVBU73wkktC2837gXUTsKyaC0mPaEQl+Zg1J9AMJqCCKqbZTNY4JZjSSsgqoiqTFLPk0XiUUqp7vabXbN68ed++Q+s+8wZTl0w102JAbhkN0BiBJWtWJiJm7z3lnLtu2ofHhKaFu01mSS1nSd5VRKFp6rpqHBgYEpOvuR54RAwhBB/YsVNwoMQARC6QcywGKmDGItAmyL7nmk1A9Kk77klZ57fNL7VKVWhbJZOcAZnNqBUerebZfti3ODk23E+M6JggMQFxZGdg2TtyjiQnMDU1pmqmX9OgBizfFiRrijmw+jo0tS/2LkXZ0MRMxLIyGk/bQw1VNWdm54g8GKmiSjFW9OiqXu240oxt0LqamRz3iNCr+3sfO7J77/5Lz9tq6IghJwUUmRLMlnNmH4goxphlOmSxcyfszRHWFbPL2KVquOGx/jozi2QzQyz6hFQsHpE0Z2V0PZtxri8BF+NiO5k0TWMkCCKQzcAh5yz2tIb15wbsAc+cGfzHBns8zXj6FOzxzOLpU7DH8wn2gKcETz8PYQ/39G9AfVz0tSEJjUje87p5QVGvW8/x8IYOuXWN22IGLpoty1riGZ6QHCpiWBvj4PWwqfgi0gafFWIu4gvMjAgnfOsAELGuK0nGjG03Wl4+vGV+kMfdg7t3P7T7kQuvuvolN9yw+OFPGVcZe1g5MDBJljqzVsAhmIFMs6moYTB7fBIDb8m5/sSd+/Ye/f2bX3XjrvO2X3DFVddcdcP3p244XG67MaBWodc0vbrqE/psvP/gsS986LOfvf3zC8dHOcxVvU2pNeaQUzJfUMs1XnnDoUYwLx1DnpkJL3nxde14/Pd//8EjBw/NDjafdeZmIOzV1sXRbZ/5zLnnXXzZRRefd+b2Bx49bMwq8FWrl41XCKKv2epx7EiaRw5M3vaOP33lS6+/6SUvnJ2Ze9mrX3PjK25KuW27UdeNU+6apjc/txWhmky6Q6vDL9y9+5Ofvm3PoweVKtffstKqr/tk0HXJO954qQTvBbBYISKZ1zZ3y9ff+MJzz9ouk9Gtt34EMJ9x1jYfdDJZrhrKEmtqnKOYIjGoFpDbpprQXyuABgTDjZWKjIxq2vSqdHx0+c6zz9+yLcS0fOTAtk1z3dJx6tfkPTNqipYialZJaEJgAKYmYIIqaJokiRR8GZwjFQQ0JIuTFky89yGEUdt653POpQgjIiYqmFWUCJkpqaYcDYQA1ZAREdghMfG0J9LAWJImAGAkQyGaLgJQgR3R+r1lEiWJRO9dr9ereo2ZNb2mqgITBrTKVDR2oo4BQHObJIPjngkEZO71e/MzEkfZO89wvDNx/eEkq5G1bR28mU3aNor15+fVRNFaUw/GTgihclBXFDx2lr1zjKLW5dRFjAwpVM4F79gZkTEIgUfMKVeOQvBTqTiGlFLXRQDw5M2g0O0qYiqeXRVCCMGzIwPBlCKAiQNfowellPKmutfUtQ0hOEo5dcuj27/wpQvOe020RGZdFqZEhs5VZiYi7AGZx8Oxr6p+f5C6zMxmxSndCom2viw3PFEfK4oo02s4hKqqcq66tk1ZUkopJQDMOUsR6DAa4GB52AZpZmlOJ6gchaJSTpgJrCDpz3xYPwV7PA9gD3h6toinYI9vQ9jjqQaDp2CP5zvs4Z7mGTXRtO6cRky24YEIoslsWrutq2qduDCzYvQ9naKmrxCAqQhOZ6zpZstbHieBPEWedWP6uUh9rRXvjQCJi23uCQ3g9RQSAqIiADBT0/iUusWjj1100bULR48PV9o7bv/MtjO2v+iqSx7df+BTdz7senMT9aKQRQ3YKPgGGBRN2URJBU0BOcyoMfc2xdw+utj+3h9/YNPmcPm5Z59/5lk7dmzvz/gQAjOvjLrJ0fHxY48cPrSwd9+Rex/YO5p0TX8m2gAcx8iGaAIGKGprOrUKBo5dESkxFbLcY7A4efMPvOms7dvu+fIdt3/mDlA78/S5QS8vHDt26cU7H96990Mf/dg11734wgsvu+XmV/z27/y+n61bM0W2tWwbmIUQsuScMiAyYVJjZKr6qLVqnmh630dv//uPfWrnjtN27Tp7x84zt2zdtGlTz4eZbNXS0uSRg3sXF1YeevCR+3cfXFxJBmR+oOAUHAXOWqTDvGrcGEDnnEMIxWwSNXmOcz177c03DZePfv4zn33ogftD5XbuPP3Iwl5yapCZXJaYxxEZDMEQ1mCeE7EOAKSUcIOVXxaJkkkMwZABAJs6BICs8ZyzT+8xUdtt6jVxuOz7PdGoWUGS5gRdhJg0JdOMpiYJNBOogqokZnRISUQVqjpMuljX3kaTXq9GhLquVDWlFFMsBLVzjhAzJDWsKt/v93yPpIuiTs1MFEGZXfDBiEUkp5Q6AwDJMaeOyfmqJvJIRsyAxXQaHQfmQBgAyFCRKhecrzwijMcja6VLiGgNY2ZCMkQRy4TY9ByCt0RC2CqCaRs7k5wR1ZCCW510q8OoarOBCbFLsYutmREG53xwrvHsSHuVNJUrjD4TVFQzmmZhVA4OQSbj1XbMJdJn5qIcAmDBITswkJQTM8dOcy6ZXAMiYi9RnSNPLln07DRpzEKB2flN/Z7VUu5lyRa7TOoRoB2OV4533rue7x85MrrvoT37Dy2Es5t2Mh40fRQl52KMJVPcdR1mISrdnOS9R6KyIisRj4iUhXrxQBRRZi7Bd0HCmLkYG4UQnHMp5bZtzToz8ICWsoh472miM24w6bpJagd+ZjReoQrFYdRhlCSQ8MTIjs8o7/Vcgz3g20Up7xTscQr2+AbF06dgj29b2MNtiNPx69cy1oJXW/uZOr2tgxyIqLoxSp52tSOu177XhaRgnWBmRrV1v+fSfG8bxfWmzfgbaqlrg5+ZGT/xK1vxFgMA9q5YDKIhGkx9WgCAkQ1WVo6KjHedt+PLX9p926c+/tKXvHBu2+lvetVNS8eG9+1fNZwB9CEEqjyBmWQCRTMEAxRHScEZVGYOjAkApJsL56Zu9dNfPHjb7buJpO4hOyCC2ElKhhZUWQWBB9SfnyBFQ2RGAwQlM4KcAYtv4nRoFwAo0tfkEJyOr7ji4le+/MXtaPkjH/7IaNgO+jPbT5+77947VlZWrr3+xoWF3sLi+Nd//Td++zffdul5O9/4utf8zfs/CvVcBhbi9QPYZjAjLY7ZhsaUzcyimSEqKTJUFVV7Do5377+/S3eH4EJgH8hMcpYUteuEKVhg4aascMAIgHHaAIkIWuCa9bPinIvdpPKeGImsT+0v/fzPnDbX2/vA/X/0B/9NUrrs8vOXVhYWjx9EyuyQGHDqi6KqMNURQVsHoEsYXa69KfWOoMQqQqJMaAYUHDtoh6tNwKpmA4mphYpdxWoxC2hMAIBJMGZLWXK2nIucIhUbjiJwTqCIDslMLKmamAk7CuyLPyIilvCr/J7aKK6t4pxzKbVZkvOYFQCRi9M2ZM1ZcgIDLlUXNvJEjMEheY+oxMTOra0wWYVURERSzDkr59zGrtip1E3wnhANtIhUJCTxHpsqMKOZGgMAQs45RZWMBK5xzF4NZ5ArdmpWITChEyHgLBmh9egqsobJM870Bk3tVERSBBViZjRkToSSM5olNVMk71LMyWJV+VCxcwycs0nqOskaQpCsWTRnFVVQQa4IPYJHdgyh61KOAppx0HDjJRETm0HX5tTlnEHFkJKKtW2KMY5z60K17+CRex/YfcbplzpV7z07HrcTQHIep4qHqlzaMMyQaM1svYw5az6FUyYMXCnNma33aaxV1SzGrogOVlVF5HKWLIqUEHPX5l4VJlG3DDb1oFnqVj34Ubu6mlMsgpIYH8fDPXlwdZJyJN8E2AOetlLe8wT2OAnx9D8W2OOZozGnYI9nu5g6BXt8S2EP97SqTwawQU11ihgiFlFVFJE1HToq6mMb23FKR99a9FwmMp1iGIhr05mWdxFt+Eq6Prc9LgE5DVAev5sFP8XHm/itsx9U1LPUAEhy9/Du+6686hU7dp792J79b3/br//Kv/qVzVvPePNrXvIf3v4XVd2LyCYqZgnBc8gnDosiqCIqoiABkIp5asaK3tWbz9ia2tFwdGxIrUpnWYi8H/TrMAsQUMQ7UuBkMHDVZDIBTRDHkDsTNWUFQOa6GdR1XTmnopKTxMQyqfLqW970eoJ0911f/MpXvpJiPm/nOSsri/v2fiVUYc/u+88669zjy3uGo+H/eOf/9/M/+y9e9YqbHjty7JNf3q1hpiShywplaiZRcoNmCknBAJU9MjMapQkQ+SQQ28j17FjzJCpmJXKOa6p9liTokUAhrd0eSIZgQGs+lE+4acyUibyj8WjY9/KG19+8c/tcwPyn//OPu8lo06bNg5ne7j0PDYfHqp4COACxIhqIhgQCU5P40mO58bG+mgIE9MFEXMksIuQog0GTEUzigw99ZeWSCzxhp5HQZZFOJSdAVc7KWU2mrulkAGYIiqBkSqAARmRMmMWy5mLD6b2rfIWIszOzZQeCD6urq7DWyVrkZXLWGLuY26QRMSdJjGXFaCAZiJwn55xzXlU5FzdDDiGEpso5JRmvYQYUYzeZpMmo6zptO0OgplfVtVPL3lON5EJAhCyYkqkAkXoDwc7lbKIqgIpGgCSIiszOE0OWrDOOXR0YGQFySp1aU/mULXXRs1ZsNYEHl8fdJOacO5VEYFUVuhT7TTM7s9lUCDH4RpXbSTeZtCLZeSI0tewdKwABGyI5D2joAFkhpiwQI3tfWaKckdGpOQOHBEB95irlOGzbnA2BHfUQVS1pkhhj7EQzjGXifLO4vPyFL99z7Qt2DEJeXl2pqfLeK2LREGRmFS19zDlnJl88m6aXEK5DX6ilGLRBKPoJta8QgmNOWWKMKUkIwRmw88wJrJMszjSAM6W+UxNUgRhzVkFiCV+drn2S4AqfcZ3/KZZvT8EeTy/x/fyFPb52vHEyYY+vVy4/BXucFNjjaRaRnruwB5wUpbznDOzhvt5+f63V8no2uDT9rCdyvtZencAK8UTT3zSCLvVQAOCpXBcBFJ9jm7LN6wrIiNP8ECIhikgRqrC1vKQZri+/1tUMpiIe60F7ET+2opdHBOw8rY6W7rn3SxfsuubIvn17Hnrg/e/9qx/+8Z88a8vcd7/shvd95gFBVEAjMsRkBUdAAERlRlI0IVVQw0yeY6dgXpW6bOBmq809w9YsqmXJIFhlPyAIzkvOXVZLhnEUUxIGC0jOOw5YV5uMuOgGTMbdal5FNZNsOXsZ/9Mf/b4zt29ZXDj4nvf89Xgy2rZty9k7zvjEJ96zaVNz9OjR4er8zNxpW7dt3b/30G23ffo133XzeRddfst3v/rBg3+2AjOduZy1uEOEENiRZ0ZUExFtuzSJuRUTM7KsxEGECL1rKnMRQAWymZhmNEeUsPIAxTSSy1kimzb7rcueGK31ZwECwNz8ZrLsQGd74dLzzrzpxddXFd36sQ/t3bO7i5Mztl94fGlheWUR2ABMLJuQabZi3wdoUDTE1UpP3tqjXB1ETIRIBKolgV9wD1NNXUdg/Zn+8urK8ZXlbZu2dG00yMhF61khJycGAiImOauIrSe5pyURy5qNtbA0kjqwrCDsnA8OEXu9evv2bceGq203CT4YgpqI5nIFO4Yutq5PjjhbJETHzhmbIjHVveC9B4CUMrMV9sM557yPOWdJkjOxEaOaIIJzXNUB0ZidY9/rN1XNIolZ61AxQOxi14oaERqRdiknoeBJcjIxBEYWK6rqGSVOJEuO0g+9ajAbnOv3BuNWfRYL2MUcwRjFATgxRJVk0dqcEzNUwcU2eu+apo+Ibewcs2pSkS5mEQBiIAIyJGu7MQUi74DAiJZXVsBIssWYuk7A6hDQ1Cyrd67f9Ihqx0RcibqcOuJeIBaxLCZiSKGuXNODbnWJEGJKngeI8MDDe/cfPHrWtp61cevMplD54i6eUhYFXzXeOQXIKaIrw+QJL6eyaEekomOHpuur8SeMY4ULU0RWdU5VjYiqihFJFZJMqA552FnOfd+LSXo0qw5ZQ3STjsFQnmXB8RTscQr2eDbx9CnY4xTs8S2EPeC5bov49GAP9zT22wDMQAzN0KxoihW3NkIk5gRWRJpLCXstfrXS0l6fcBAwMyMDNDQzFQEAYnLEUHSXRRS0hMs4bQsz06nnHDGrFne34mFcI5UIGwDMOee9E8mI6KtgRGVSLKbi60VbI0AO1uVjK3uOLtbnXnDG/j30nr+/dd+R8T/9yZ/+nhsunpuZ/cCnPr/Yaos+o89QbDnMqaKhOUMwpwIgCKCawVxxbTZSxYwAYB7AAxkHMMNkAjBpAYAJidCwYt9UFUEEQRVIYnE8ySUuRGMyB6nyUleyc/v8G25582XnbXt49/3/5R3v2Pfo3rPO2Hb6abP3PvTZ1e6wEDWz1bHlg7bfdp13paWZpeOT3/2j//aWH/zhyy6/6p//6C1//aHPHFnNq7FSP5OwyllTHLfDBc5jBykVjTlABIcCAIwAyIImhgCgCMDoAB1AdaIoAApl3WNAZqRABoagaEpoYJwjsUvgEyARr46Gg2BOx2989UtufsV3dO3oPe/9X3/3vr8VpAsu3cVN3L37rsnkeK/nYhQEJLIiHw5iqStyFgaGYiKW1hZXiIWzJiu7yFmREZkUAFR6PtgkI/IYzFSWViY247x3MOkgC6IyCBmwGmTRJKpZVQwUy2qATSsxJylpiq11LbcdxjEgZWdhZm75+Hhl3F1yyQ7CYTtZqAM4BzGNs4lgLuFj4DDoz/gZ7LMbRnMOPdd5opIgO2sJMq7VYswkJgL0TmU0FhViqCrygZ3n2KWsedAE6g9S0lxchhBBBdUkC8fOWglgDjBKDJ4dV0iBCdCUwIwzk5ELIpZzBgPPnoCaup7pDargVCC1EqyaqRvPaFWKVRtTouA4BEk2XBlr6kiUADVpr9cjtNXl44CWKaecUxIVImQiVhNpk0pUzYSMRlAuF6DxqAUgwmAGkixQnPEDydi1OVjdNIO6csGj5nbcjkUxxeSdd+gYsXZ1XfmmZlMd1TFNoCIGzS70Fsbdh2+/75bvvKHuY7u86DhxaBz3LCOGipyTNiMpQU55HKp+GaDW5pbSh1Dy3Aw4LWQV/GMjM5YNBAyAfF1x5VeWVwxE1Yy06mNkThl6ygEsR1ML0CnivPPzE1uu0Hxljz6rMf25DXvAc9QWEZ/FjPq1E9/wbQBPPzXYA54rtohPDtp+820R8Rmd02cBe5zcePoU7HGSYA8++3U//tQ3rd14+e6/XecjHte6rlPlsCeU10+ocKz1Dp7wAFuzWSE6Yc4Ma4pRGxLI9IQ09om/IQqhYsfOETtix947YnSenWcgACx5ZDHMAAJUTFUUWRAtxhRCWF1a3bZl+9Ytp2WBhaPHPn7rx296yUsuuuTM888//YH7H0wdVrwp54BAiArUGmW0GoEQpgQsGBAggiGaoU6zrtNc+zRlP32RIlILmBAFUVaGx9p22MZR1Cis1LCr67q3qWnmB83cpmamz3LlxWf/zE+8dlCng/se+63f/K3Dhw6ffdaZp58+98ierxw8tKfpI5L0B02SLCqjSXvFFS8YT9qjC0uf+sSnm6Z39Qte8J0vf+nSwuF77rkHEFKMKXY5darZQNSKbRsBEBpiUTTBtb696Q+eeArrpw4NFVGoIOaAhgxIhmTIiuiC73IihNohphHHZZLxD/3A62+68bqunfzX33vHrbd+LKfukssumJtrdu++Z3nlUK/Pop2vGQjXVlo65YmnirtGoAzGgOUnsPPMlfOND3Wo6l5VVVUIwXvnHAfvHRMCiGTNab7Xv+isc0KXZGXYQ7LYQu5AIkqXJSeFrFksq2mRiFbLojnlVIzpIWfLEtvcRlHXg97c3Q898tihhTf9yBsPHDx4fGV4xTXXv/+DHz6yuJi1GN0X7xy39cytrbYTmZg3IUxJREiNjImcAwNTBMGcVZNKktil1IljX4W6aXpg2E7anNS72nFtyqboyZuopCm0bVlMzbGrm6apq8axQwDVIgNHZp4oMDsiyGgZyciZZ+OebyoKvarXq/qN7w36c+ycJ1d5X3uPSEnE+cAuxJyQM3v0gV1gDoyEXYox5STSaR7n1HYSo+UMk3E3GU7yJFoWNAQpioKGBmRUuVCHiskhYOXCmVvmGx9me/1+3ZDZbK/e3G96NWsat+3IAiXJ43Y8HI/arhOwJHJ8aWXYtqNVOfDooidG86KGDLv3PiZp9ZzTT/OmTa9BZEJGYGZm55GMGbgUK5DWnLzpCcLPSEhM69HztGF6OiA9rj+jVLoKJeIcl65fT84beqDA3pGr6rrE6L2mFk2o/rGzv+fZIgxPORzBp7+9p74NfCZbe6p/iifhyzzp+08OPP0k28aTubWv+T94srb2df8WT9Il9XXeiifxLDz5OcVnv7v47A8xPvvzg8/uPU/1zni2V9bJGxeexX2KJ+8Qfr2xd2rl/ZSXOidA5PUOG5qK6JqaguI6R1FaDDfYqSB8VSi/LspRgunpsmtDFA5rzT1fTYaUj55yA2sBHznOEl3poLdIZFBy2CZqWVUQyYpnOGiogNFS7B478MgZp52zc+f2u+96SKX9T//x13/pX/3sjm3bf+aHbnnnX33k0cNHappNTIKqaACIRmgGwNMdNsMSMG0wRn+SQ64laV2oh97MLIABiEEGVGMgcKgeMkhqq5CvvurS17/6OopH4+qx//xbvz1aHSLI/NbZ3Y/cf/z4wVCTr52ZCkrosWM6vnzk/q96PkEmAAAgAElEQVR88aKLru7ueuTIaOkv3vWunWfvvPDC+IO3vMI7+vjn7llu224iCg4ABEAM/fqSEk8UGtZeQLIn/ToEaqjlhAkwTdPQZclmURQds3YUh31IF+za/tM/9WObN/UXF4++43f+nwN7H11dWbr00vMB2vvuv3d59fBgk0eMlcOqcUVB4wkHjpAAgUGcieG0GMzEgOC898E7dtkD0joLJGVJg0yGgESfe/iBl15+NYx1C1I7GgJm46yWzSSbE3Wioio0vTwEzVSzSZZkKSaNWZO0WbOQAKUUjx09smmmNxgMJpNJv9fPOX8VeI/JdGF52XynIaJkgywJah4EcmAgnWjOWQRETdQzEzhRqZxHxdipyhhwKkojySbDUdeKGYXgkYDAihabafaO6yoAkuVkqUttZybBs6/Yu+A9I2qKnWUMUFwOGQ1qbiQlbdUI2HNOOUYB6RICgXRxMpm0k6Vl9C5UzjfGRGhkYAY4GbdIJApdjOPcJUSPbBlS11mSxrt+3QsVMyGQGZT9VANz7Jh9m7OIhhA8kSdGk5QSShwtd2lM3iNAciiJErBEmcSsZH6SkmdXVXVgiiqlq7fcgdnUV/z5Lz5w5qD/3TdeExMAaUFZzDRLS0iATESGlmJcG0JoozImQOHIdONwVxQ5yqOIwa/r3FVVtd5fqFqoIJOA2VgYiJhiQmo4dqNuFLQfc/dMe4qe07AHPA/g6W8+7AEnHZ4+BXs8FTAAnhSePgV7fMthD3gOKuU94+Q073jdj/+D4fv6vzSOVu75u/XXcy7EgUoxW5tSHrY+62yQGANHgAjESDQlnImRiUozonM8bU+cws9TfdZSx/9qUwNcl/agAmKrgSpIlqSWcWp5ktWimahmNVFNJVoykDV7bNIsjjl1cXlpZW5u7oLzzz927PjS0vFPf/zWC88/f9e5O15+0/WOu0f23IeUkUCEHdcECCoIBqCmxTum4L5qhE9MmT9u75HAowW0GqAScQCeuWauAAOYA7G+R0jHNzXt97/uxle/4pqa0off9763/+ffHU9GvZ5/2ctvWFh47OjCXvYJOIUK615FDnqDuotdqKqV1dXl5eULzr8gx5hTvuOzt88Pws6zTjv3nJ0XnnfO/n17lpcWCdR7VsmMZCKmRkTMNKXp1/zEy5KkZJ3XefTyT1MDFERAIAU2cORCSkk1e89Ixk4tTfpe2pXD11923s//9Fu3zNbD4eJ/+s1ff/jhBx3kyy+9oD/gBx/+0qQ7Fhp1XlyA2U0DF7zzvtQQnGcfXAjee1eeNN41wVXeB++C9yG4KoS6CnUIIXhwzI6ZpngRGAAaGhAhMBxfXtnaDC49Z1e3OiTVDDlKMhQFy6KqqKrFYtBU0RRENMXcpS7GnHJOkjtpO41CEdzxSbr7vkc2b5t77Ztff8cXvqDIV1xz/d++/wNHFhZ1ug5EA5CKQt9xTb7hZF3SJKKmKEli7LpuEtsOxBxzcC4479khIBrknCVH0cQEwTtCIsTJuB2NxpIySGSi4IgJEZQQHCERpNRNhsuYu6pyvV5V16Gpq6YOVQiEoCKmCOYce8/OkffEjIwGEtNoNJqkpCqOCUFz6gBUVEbjsSH0Z3uuVnYgltSUiNQ05pxyUtMomlUZ2XMAMUac6fdn+/0mBDZgRipJXSQEKzUnyQIG3nln6MmlmGLsvONeHTwZQO73KldRZ9LFrus6yUrOA5EB1r1+1TRxLAcfXXDkQFENxYwZe01wAKdtnt9+2lbHjqhEzAoEBlOgWc2KdPO6vMbjBcXNwB7v0YOPm7nwxBDEaw8qn6ToiRmIkBxPxwJmAsk5ZzOH4vfseulTzEc92+T0ycl7PZO0MD7DrT3T5PTzIz99kjb8LcpP41Peg5P0nU5afhq/EUWNpxF7fRPy0/isz+kzOXzfgPw0PutzehKO9VPfKu943Y899RMocbRy9/vWp5ONToQ21Xg4kR5+QmHUNMFaWFwiY54qxkIJqUsQXFwEzUr/HjrnVJ+woj/x6WqWTURFtLQY5ZJaFi3PxSxPPeGsmMk9Ppw1QgSTDGqj0WrbTnq9+qyzth87diy2eNunP3vJJecO+rZr59yOnVseefC+3EaEphca1UmWCXMxzKOiHGLF0AXp6wbQDqxCqBACmXdcg5GpIQAju2xzjeO8uGMrvvX7X375+Zspr374A+//8z/5q9jFwQxdfe0lu3ff89jBh6KskM8ugK+YPXFAQEWyKMlMhqvLjHTB+een1K2uLH3+9tse2//oddddu3Xr5mtfcFWKE00Th7apXztQ5zyDpZzAlN1UUGWdQZGsa/TJWuAwfUInTMfNG3CctByYGWK3ijqx9thsjwcYf/JH3/J9r7t5tqH777/rd37nbY/ue6Sp6eILdg769PDuuwSWyXV1A1XPNb3GheB95Ryv/5TF1Trqw2RMhozsiBz1+z0XHDsCAjXTEqSVMsVU1aWIF5qhUe0fvOcrw+NLu87btdKOVqVbldhKHo3brssArKaqooUYUZGUcuxi12VRzaJJuy630ZZWJ53RwcXlI8eO92b7L7755Q/u3g0cdl14yZ//1buXVlcNaSpQTgbO+rN1qI2DiU4IzTFBxtylGCeSWwR1jJXjOvheXdWVrysfPFUVhQqrgN4hkyKKmTrGEFzwXAVqal83vq44BO73Ql070ySpc6RN4/qDXtVUITC5UkXQlHPOGQppY2JmKcWYkmoulRFEoOBUc+rGKbWmqYvjLNkF15tpnMOUxyl1YNMAvGsnKpkR6toPBr2mDszIzJ6oqcKmQdM03nsi1FBXSFx0+1JKWQQQ2fkpSpE5RhkNJ6bQ1PWg36t7VW/Q27ptvu71kqgkAQVHvvKVcw4JiNEHZquWF0ZoNB7GKMVA0rZs2XL26WcuHjx8wbnnOMKmVyOaWkZGWwPK1smz9aLWxiQ00dekxr5GAP04M/A1JB8BTHWto9aQSE1yzg6ZMJDSA+e8+BkUHOF5AHt8E4q6cAr2eC4E03AK9niGi95TsMc3ZFz4VsEeT5KBfpK3aDdavutvN8qHbUit4gmuYo0aXAcHEREtrWWodd0AbO2f0zzQ+mPj2+Xxbetr1dLyLhVSK7JgqIAmJgolf6gIJUAmAC7hARIiFPtmJuTCLyMooVaB2278/7P3pj+XXVd635r2Pufc4X3fKlYV57lEcbCmVlvNZg+y00bancR2EAdB4HwKDORr/oIAyd+QIEGAGAESI4lhR4jhJG7E3YZlSa1udUtqiRQlkWJxKrLIGt/p3nvO3nutlQ/73Fu3ipRIioNIdt0PZNVb973DGfZe+9m/9Tyvnn+5aeX+B+/dPxoU8dt/8q8jlTOnds4+cN9TX/kNNLv85sWDg4vcKrEFYUI094qPOBAgbAUjvp3oP44DiACEhlCiKMPKyzHZYgcXD5xq/uCrX/zP/9Pf32vy/sWX/9f/+R994+vfyNkffPiBBx7ceeGFH5y/8LzEBLRqOggNShSWAOSG2d3MCoCGyNeuXB76/oEH7mPAZT+89PIrL7z4wn333XPq5M5Xfv3z9911+sL5l9985eW8Ol6lHJgZQVW9FCYCoLXwTIRk7majv6A7qI5Wg+7gBu5iEAA5thG9BC7zGTUhndnjLz760H/xD/+zx84+mFaL//Of/h//+H/7X65ceXM2iw89eHfkdO6lZ1fD5cnUms5DQzKitQ0RwXWOfESy12CJW10mETgBMiYrxUp2NbcCpuurCUakSNWKuambuivotG3Pn7/wvWeevvvRs33Dx+arrICBkZOWbJpLTjnnknNKKQ19n/q+L7mklIdVXi6Ho2W5drRMxhevHXAQaeKXfvfJV157vc96/8OPfO2f/9+Lvvd1k6ODS0N33LU7nYfJlIkLggogqpODsE9nYXdnujPvujZOJqGNTKgISqgxgohK0BA0RBcGJtuZT06e3JtM4mTWtJPQtNy23LUynzY7845Ru8h7e7Nup4ldW7wkzQYVYsHillSdEASNDAkN1F2BnaS2+XnKQyo9eA4CTcMimLWXQN20IwK3klYrQWLEkpIQoit6jpHmszYEtJIsD43QbNq2LSMVh8EgKwb1dTo9AQsjc029MUdLslylIelkNpvt7E7mMxaObQuAxRxNoFSKGkyt5JxT75CZbHWkF165LBxRyRycOKlO2+kjDz/y/I+f2+vkMw8/1A/LEyd3Uu4BzesQhYw1lWerPr6eygSAhL94SxS3aLRtEQGgrkPQCJAAiYpr7az10VuTLJdn73vy/c+fHwjA9ysRp2/V05++ehrfY0Xy8RGnf/45/WDK/49BPf0RiNMfTT39EYjT73z13vTPv9DG7u1e9Mbs7recm7dKriPE7CJ83YPD3Wx0j3J3IkbkjZyzCRoEgLWL1M0F9Dh1IdhoJl25A18rpA4Vl3Baf7JaVtkmJ3vsaQRzKA425BzbGSCce+mZbMPjv/alF198/eIrl//ZP/na1//oG//xf/IPvvDlp/693/nyr33hse/99Nyf/Pj5i1cXQ0rCU6aJuQFUjxF+pzNXjJSqWO2quSdwxn6+K3ec2vuDrzz+2QfvmTV48dzzz/zgz//p//6Pl8uFNO0TX3yslMWLLz59uLjUNjmV1c6JCbIjo4Ta8eQIjOgRwAXzkPZO7ly99lr+cf/oI18Mk91rB4sf/fjZ/+a//q+e+q2n/s5/8PfuPXXmv/yH/+D8axe/890ffvOHL147PNbiIURVJwOsXGk1jGY2z4jILDEGAEgpmykSCQohO0UkAaIg0DYt2fG0g99+8iu/9YWHT85nrvD0D777f33taz974Tki3Tux89nPPnDhwivnr7x6dHz19jv3Bt0PQk7ormpu5oSKNNx0vW1dl8VRQUeJUEsBRKp52ICIQUhG4sRVSy4+Gms4YrHchnZ2cnq1T//TH/6Lk7s7d+7sneZmlmHHXMQjcyMs4AzAaqCl1J7LIblBKdAPuBxcnVM/VAPFJgRhnk6n+8t9QKxOw1s3hDdCp0/shBkWWhRzM81ZIzXNbBIakgZYiIDQACDnPIx+cwgSkaA4ZCRHhHbSdO1UpCm5mJfBTM3IPEiMwoQJincRuAkuVAQdvWRNlgGRzQkoa0laiicHEOYmNBTI1d1hsOSpWLHlchmEdmddbELXigM6t31Kq+E4CIPatJkAghVF96YNgrwoq9znLAYI7AmtsCBLKp5Vk7sSYRrAXNyLuxk4IblbsmLuSKgUKIR2Err5DoZ4tBpy6pngYP+K5jILnUgMForpMKwArAnYNhSDLzT1KTVd54SllIxEEpapgDSxm3/7T//iic88tLPb7O/vh0ZqPFPt+UMKxcsvOb6OuabjQ0Q23dK1MUQZGd0ZSS2gk4IzmYNkk6SW+nd6h3cFS77vBvNfmbMHfIhOeR+pswfccsp7+yf6J8jZA34uaPvRO3vAhwNPf1TOHvDpi0X8Oc4eW/8i7/FF3WoUB6GDC6G5uxsyEFLWsiVIAzNjBWnBxorWa28IEiEQIQBtfKHR3RzQR7MFYkRzQAAjBgc0cwMHR1sH9Y3xgmo1FIQY6gSJWOMSK7BLm1RvAEAkGzuEEBzNyI3cg6FyK31KFINq/+L5n7xy4dITj37xzpNPvPj8i5eu7v8P/+M/uvu+P/6Dv/sffvHXf+MPfvfLT/3Ol55+9mfP/+z8iy+/efHSa4SdYRNDRxyzefW2qCwEMxFTbbB0B/csnBkBNAkktcWDd9/++GcfefjBe+6588yuwLUrl/7ff/7Hf/atb11647XAeur0ybvvu/3g+PwbF186Pnqj2BAamnYTZJHAxNUBuRAiQDBgiwEEpq2k3nZPhNXy6o+e/7PTZ87efscJCXe8+uqFb33r29/85ne++tXf+zt/9z966OwD9z9w/1NPXXr6Rz9+5kc/PffSa0dDju28QEBuzCEXT4Ik0xBCCNK2LQDwMNRmMAabxQYJzTNjmrZ49sG7P//Eg2cfvHva0E7X/uX3vve1r/2zp5/+gQjs7U3uv/fMpMPnnv2LlJfKy8leOOoPQqTFUJoYAQCwIKBhAkzXL+B1cIpVj3Ac/RPrJRwkgHtRRVNwbIRGqc/d3YpWSXq07WlCM6g5IgYSDovV4vXDw5h9zrKLLFa6GE/v7p2YzqYhBEfIoMnL4HmJ6KgAat4jrlyzW0EdytASWogWhGMgdHJl0PFaBaoNaSGS2zL1R2U1WHJQkga7CRJ7yTmvipaCbkEwCgZGZBeWpo1F3RGQTE1DjKElcB1W/ZCHkkvOKowtT41CLgpqNaqopAwBgwQAYIGUcspJWMzcrKgrEKraSpURmFGLCjExlVJUVRgBOSseDyYsEqcNxT71aSgl+XTWIhp6QvJsmQKhiCoQYhswdIKugEsgD6HBpGlIxCK+zIZJbTmU40HdcdZN582UyBg4FeeW22mEWI7ScrFYVCfty5eullWauZw5dXo6nTYUMBYUpIbb+RSYnFOvEFMWFBEpWhAphMDIs25+9fzr3/neD//27/+N/WvHp07uCGLFlJHRyaods4OtKwt2dwBCdPeNGo3rpmVfywNA7nUNUH3t3czR68kGRMVMgM4ugIYGLZoaM5GAFjg+6vMkjo0G+MHURO9xWvz5b/GRxrjAhxOL+C46EeETGYuI7+vV3uabvsMpf19n4Vcbi/i+i2n4sGIR38Wi95MRi4jv5s74NDjlvfPYK9v67ru5TZGr94UhOjOiqztQtTbOtq09i2zep9awaOZ1F9UR6157RTUYiRGQawPh9TZEBEcGBBuLz8oOBAave6hYDSyQgAiZEQnG/PCKSvgNsXX1lceUOAA3UqU1vs0pJwQELxDBNUfon/3+n97/wNknvvDI0dHwk5+89Nobr/33/91/+7nP/8lvPPmVs48++NXH7nvq0Qeu7i+Pe3/+3PlnfvrSG5euDamQiYK426h1OemgNdiZCNlzY2Xaxbvvvu3zT5x9+IG7GrK9qUTBl1967p/8qz/69je/XTRHYWrCQ5+5b9L4axd+euHCz7ppwNZbaUSEA4cgLFRt3RAAHRkZkDEQIrkDkeZUAtgwXHvppe82ze5jj335/vvvf+aZF5Yr+zff/PY3/uy7f+3zn/t3/9a/82ufPXv/qS/93pOfO3/x6sXLBz/88c9eePnC0WIBHEBaiBMkIWJCQFIzJamMDUXGkzM8uTe7644Tj569+45Te5OAsy66lq//qz/+wz/+t4dHR1evvDHpmrvvOnnqtu7qldfOPX9+WB1w6y6u7uBQBkQkU0NMiBmxN1Ing+1W0bdED27ME3K5/kysBjAOYOM1PVbcQO6O7pDBEBMZIasDsihRbnwBcLEUykppNb2W58eHE5LOIJiLATuQ1QQ5VyyZyhIGCvE462LCEqkEWeRcwBA9RmS3AkDOhgTo2S3rMAz7fV7kIbtxkMiBCix9cDIiMIPCCEF4Ng0xEEAWQgVFxBAjByyaADUNCzPKpagmNBXwyJEJVYu5h9iY2XK5TGUVGi8iwhGRhSuS4CISRZBxyCkPecwdUgcvMYYoceWO0y5IAGoHCzlxzsk0GapqHlLSAqtcmg5DcKqmjYrZUKRp4qQL3kbHgLkkZg8M4L5aZvfMEbuum7bzkHh1bXX16vGQU5g3J7qJoBe1IS91cVw8IsGqLBGCKkq3G8SxH4ojs3Rtoy4FUgHPOafBF8vSF+jIGiYRIdeipTYlsOPJ206/+PJrQ2+zdp5WSaghMjctnsGYmW4cH23NJdWBh28cNHEzPLobVboZHACyKQDQuqd5hI8cCQkJDc0RiD0EZIaJRcTplt74Psd0fN/T4juK0x9EPf1epsdbsYjvJE7DhxOL+NE7e8CHE4v40Tt7wKclFvFjIU7DRxiL+P6dPW5QoG+CJd72Nq2wIFbfCTCu1S8CANRMtU0BHULYwM3rzc+xrbA609XeHSKqodKb1sMaUojr+aqUYlhx2+3vOk5pjFyDm00NzYkI3Ay8RkEXv84A6PWH1Xmwhr1sdmZrFhkyErgNxzGGl1965vXXzp06ddfnH3/IjN+8tP+Tp//sx0//+aTpHn744YfOnv3MZx+98567H/7rD//+k4+kXFar/nAxLFZ5GIbValWKllIAoGliN5l0bTdpaW/WzKZTIcqr/mj/yqsvvfQvv/+9l1988Y03LyzKcnd3Pp/vnbxtl1AvvPHi81fOqy0m84Dk06YLUUQYEZBsA5Sbe/V9IyIiRiQEFEBzZ3cx82RlOPzh9761s3vmnjvv6yZ7B4fL1y+8+fRffP3Z733j9tvOPPLZR88+8pmzn3nky196+MnffHwoZdX3i+VyyHZ4WPo+DymZqrmJSNd2sYmz6ayb0HTKk0mLbqujw9df/cnL58799Mc/fe2V81cuXjIs853pFz53L7Fd27/4wx89s1oeIJUQKJeEZTQ6qMdfRDbXhqEp6GgLjrR2Thgp+5qh4+ROUP+LW/nwBQqibzsnjsR9Td5BdkA3cKqbG2OMMwD0AkUQzK+lFRwfMmBH1DJH5iDSNPXagAJWzLMGRCrzNuVQJsEI3V3N6imoxXqNFldwRMueMwzc+KRpzEMInUR3HBSzkAizW4NuMQQKnDSVjIRl2raBEczKoA4gUSxrLtm1MHjXzartY07ZTJm5m02JmFAXqwRkqq4lIXLJmnJBoMlk0nXTbtqVg/1F7rsYYhRNg4TAbsNquVr2i5U7EsISMRCSqrkrMbprKSkKF0t9hhiJxdHqrY3cRC2YKZp7GkrKKMJQmKHdmTeBJc66TJyM2WEyCWbtsFgtViWQsZuDhVh9LEIIMTGlQdFDE4NCImbsOpMwaNKyQlIDXa3SULRfSr+CjEWDG3rteBA0RhNU8wwFnn36+7/55K/nnItxyUbo5M4h8lZ7BmzZ1a/tW/wXIRxbf65nfL1JMp73zapvM9DV0JsYEaB9L/P0xw32gE9LLOIt2ONTCHvApyUW8Rbs8UmBPX4RwvG2Gsm6j90B3EyJUZDWVbK/xQcXNn2BITTXS9WbnzbW2Tln2HJ6rr+uqoaAQIgEgGa2zaGMIW7VvgMMA1dnXHNbJ3ffVECv63nX2vC3iXQZNWNEMBc2diW2Ug6uXB7euPDypNu5//6H77nrwf1rx0eH6aUXn//Rj76vuTj6mTO3P/7oo/fcc8/p02dOnj59Zjrrdrum2XGvzn1spv2qXyyOy/Hq3PMXXnn1lfOvvnruhRevXbvGRF3T5JJPnDjx0B0nZ/PJweG155/9k6GsnPoYMQSXxiUKIDVNEGGr8Gjt4qtEOAEwqhdVA6Da3qdgwM4RtU+IbFYOD16+euWVSbe7t3fqrz16nxtdunTlzUtvfuvbF//NN/6IkJsY7777ricef+Kuu+8+sbc3me7cf2IvNntBpK4u1NTUVMvx0dHBhct/+cKzL5x74c0LFy5evJSHFGNsY1NyefTxB8+cbg+OLp0798NLl98Ycs8Rmy44aA+Jhaxk3PICu55SMe6jMyMLCCHVIfB6dykgU0BARkZAgu0yyBm1nsoqANarRVXRHRGaGJmIx2ZXBHAcLxtAQURUzdoIWlSzFXoRDiwhxJ4DVFCZrICboxt44pLUAUPXkLCZlVJGK2gfMWwGNPBU+uxDCNB1ESGqGbBLkCCs2YecNGVCHPp0aAXcCbxrA+bjaScSAiLGpmORQQdzdYAmyM58BxyPjg4XR8cA3nVNSX0IImQhcDHMOZdiiMQsbdPU8NA0FPWlKgDyMKSumYYYowAjRMYu7lKrq6yL4yENS1cMocFxzwmdLXZNF4MEci/gWtIwm87btim5HBz0x1yWq+HoeAlIwsw+dEGmbQMNX728HNQXyZbJ+oRNnAWeLBb96vAwMk+nzd7eid2d3TNn7tjbPRnCBCE0sTs8XF269MYrrz1/eLy/uLofPAus2sZDpIjedHHRhRCAmI1ZixsRgBJpQI2QZ7PO8uLg6uXzr750+o4TxcUKEkBEYgwZcl29116LzRUI642r7Sr5rcMaIprZdRf8sae5ehdeH77qeLL+J/cAxOE9614fI9jjHbbLb8Eet2CPW7DHLdjjrw7sIWu8712N6e5QM7oZEcBDCFUEhXUi1zbCUavh2g4oIgA3qDUb4UdVrRR0EJHNPHTjnn1VqEfNNaXCFIi4+nYwhzUiAtXXeVPiO/r27VLVoPoZ6g+qBkpEVQFdf04w1cmMvRgnLdk1F2dMdvD8uR/szPfme6f27jpzWrqSy+HhYnXcHy37b377u6V8xw1YSCI3sYlNFBZAcPNcck65lJKHUrIheRCODZ264/Rs3u3t7QBYPyzevHju+Z9dKZ5CpK5RaRgZoEr8CCGKe8mlABgREIOZ1yNqrqZeTUWI0K0m0yATshCqooOpl6KSIZcrb7x59cqVV3d2TuzMb3v08YeGpMvj5cG1o9TnV1947eXnXgNDRCZmboKEEEKodUYpJefc933OGV0BFMBFsGvae++7czJpui7mMly99vpzz/8kp+MhDyw02wnZUrYC5ICQ3WEMYt/4AI6XRC1/RQiJiIDQAavntKsVr4YsKETM6Cy1tENirj2iQiUEERF3K2XMJUcyEnCveyXEjCGE2tLqoADOzGpeTJ1EqahmYoqh2vsik7gJMDmjgRYrCISKataGOIGGhVUVEFLOIsLMQoTGhoQMxTO4BoIQwD2VYu6MjmBOQJaKl8IoYCWnAmbCEIIIYmRrhbquMwAz6w9Xi9UyNHF3NgcFcpt00zKsjgFDYDQvQ59WqlYc2RxUPWdoIgWpEYRSsvV9r72rQxM7KMVKmc26aStoSoDLVQJQQmIWZjB3YmibGBt2UFMgoeWQGg1t0xBTO511bSQ0ZNRhdXh0lAswTfps/cp0yEJ6cs5EenW5SOqrbGoY2+lisUDg0jsoZYBHHn7sicc/N53utM2sbabTyY5I4waH06OTe/fe8+CDb77+8rPf/97Vg4t33NZ1k8BB9543V/4AACAASURBVCYtMe8fJnDIuZhAAQChMujRwbU2wFQ8lNRNmjbgwcHVZorJh242xwJtN9FcgsS6O1RPc+0FvN6xitcxIX/L3txbu6g3+yc3PbOyW+vdIWCWvu/f6xR7C/a4BXvcgj1uwR63YI+PIewh77VCr7qLmdcAwa3gOiDijRvdpmDdEghxI8ZsnjOiyWbokHPOOW8Kqc1sdpP8U/9JtVSrXwbHOtsxIoFZqa2HjmCgN9ztW/utW9ISEiExjIniDMwMwIDgAshOYh4BV26amXB/den1K6+3s5NButlkZ3fn5B0nTgVp8wBDX5bLPudBvaR+OFoe09pXhEU4cNd2s53QNpNuEts2hAaWq6PjxbVnz/0spRWhajoIgl0n0rh6kYZGKzlkrD4j49E2wLpgqFYZoA4Go122Wq4uJD4u7hwiogO6UzEUt2xSsGS9ut9f27+cX35xd+e2E3u33XvvaeEGCuUEwyqvVmnIKemgusp5Udc2SBRE5jut8DSKzLq261pmNE/Hi2uHB2+cf+3KcnWQy9L8KASYT4K5Ze1JqmvFSKdbzbLDaorntY5ZK4JOqAhGSDV9EBgInRDd2N2JgBlYQBjMCxMHYWJGcEZhRqIR+RgrJAImAkArSohEY/IFgAMTwLh5EoiJCGN0cwcdwXoCQjIHN1dwR6vtiWQkCi1iRBRiIhqGtKGYtseBgLQ7nXE0DKtiVgBz8ZyKgRKQJQAHYUBkJAWEJmDX0qSVnQm3UYLQYpUXB0eLVXEANOt90FKQVppz28gdt58sJZvZ0dExM4iIqRYHIhZWRFb1UrKWVKs4CQHdiXjIKx2yDUvcnUQGND8+WPQLUGxaCbN2IsyxETd1zMSA1CwWablaDVjMuI0CCMdpNZs0CFTygJCb0PQJ0gpWKx16i8yENJ00hLQ4PDxeeNuiFrt27drOfH58mE7snvzN3/jtz5x9DIE//8RTZx9+fNrNU8qxiUTY96shL35y7pnvHPvf//uf//6f/9v9iy9IYMB0vEwSHIDcQKHGk7tCjZU3QY1o0cpuN2+Ezpw5aWDZSjRD19Wyn03npuPgMK7hx22pLalqCz/bdgd6W6Kj0hq+/SJv/zBmfL+F3i3Y41cKe8AnNRbxFuzxKYQ9fkX19C3YY/yfvF349M990S2fOqiA6XYBXZvzNjZz13sBt4DUzcxUtZmxLBtZViilbDZVa6FslSPEdYABkAiaVns7R0QCQkAaDT1grH1HphqctseSbbcp32za1neMMa4LaydmYzcXQ3Q2KtAEHlaDWSbGlqgMV9Ha/XTl8qVzWqBrZzvzE/P57nx3EkMj3IVwkohMzddWfRWQLCX3/eFqtbh0+fDg6GoaliIQGwrkDspTQrZMK0NoWkGpkdUEwA4AYAC2+SrVA4BqbAhAZXDNvTr3+drMzwGNSWtQNwOwIxaOUTRqxpJLZDw8OH/tyisirUhsJ7P5bG822Tmx1zJ3IcxhNMOA6m9iqjWBMufV8vji5f3lYnHcDwuAApiBCpHFVkOMI9RO4NSkkt1dvdTS2YHrwa5noSrcY5wbZ4KMCDyG7GwSLgQR3Q0RWFhYmKWUwkwhyJj37rQ50Rv8dIyaA68LvFpVmzMx0RqeNgQHZwRmAq57MgaEBlg3KtQsuydSZVR1AGdwRhSklFLbdRIEEYdhuL4l5UAODcskNNI0TqXPg4OaszuaI2aAbEzchBAEITBzbiO3TZh0EqlnVCFvhI4c+2MvChzSZKaTSRdbJlRCAivDakkkUYSISi59UhU09ZxBNYk4ArtjCNy2HQVZ9kPOeegLFI2IrhpiQLLI1BAZSgxNiBKCAKZki6IDkxE1SFwM1DQlE/Sr165ZTvOptA0x5Z0JO8iq19Tnvke3VlmWWTBxG3Z2pzRvlIj71XBmfuLqlcM2zH73qd97+KHPPvbYF/7m3/xbWnB5nNLAgDj0xbwQadO0n3/iyVO7d/7rP/wXTzz215/zfOGN57MuKEDbtVnZrKaZg7rr6L3jjB7JT8wnu10z6+LezhQn4bWLbzrKzs6euw9DImAkJKI6atWRZzvrFNYez5v6GN5q3Ln+CRHdHGf49qOwsdB72XDEdz9P34I9PhrY450/yCcE9vgA6ul3gD3eYz19C/b45erpTwXs8a7q6Y8f7CH+c4eEt31Rl7rpzoAIZmX7tkl5A7YSIuSct32hN13v2wm6qurmYM4jX8ExRubrpAcBMPP1XA0nYSjZSlEHYKTA1Yd11BGJRgvo6oVXEZVRJ3dTs9Ft2h2pgrBABMwYAqtqxVjJCbjRiqMCOgAZTHen/Wro+14idYhWVmpGBNhgSscXL71+8SIgIWNDzmYOCEQ8dqptDiSqeXKzMU2NHQFAuRILHjh2AQkdMsaxy82t8txA1ZsCfG0xMi4dCLlO3ma29roGBK5Su4Nnd0RHNCB3NiMHUPDiLOhAnmPUzKqWikFZ7V89eqk2hxEgO42uhAg3ivdgPjhkImYOoWUHJzRmD5FDbAGJmSUIESpYSr25m6tqMQCWafWlqyurGBtcWx4ijiizbCXB1xDCMQudcNx0Zy5Faxm09vlGV1NTByAgomCquRRTNYWUEnMIgYlJFZJmRCdhCYJNqLnkNi5CHAEQrQbkBBI1SK4ZzIlVDQEAyZGAsCZqDkNCHM3jxv1BAAcog/bHS+iPMA5DTsMAbgFBmNkNyDCydNI0DRNmJgrsIUAk0zwUV6Fm2k50Dg1n4oiMIsxNPE5XSTyXPucUQoyxBcC+781wOmkG077mlINLE0RiKWbmq9UKkiz7ZJrVdGfGZ87snZhPBd2LDi10iYqJ5tynfkDdPdEGUkENwUm0F45BQIWATbGJE45BxJpGTp6YTyY05HCwXISI0Zh4GmMDbkO2LjQn5y2huynO8MqVg/vvuufRR790zx33zia7v/PbXz08OGZqzJGJETE0gVhzWWRVhOaBex/527//9779jf/vobOPHRxf3j9KzbRBDg7qAOYjOl+z/wiNyZlM0KPQnXfeIUFmJ3aV6dr+UclZKGopLsDIN22IMUm1qoOttsLNZV8X9ptb2dfRprAVbejvNKwzs+u7FzJvwR63YI8PS5yG9w9PvwPsATfa5t6CPf4Kwh7vYVfrvWwifVxgD4F3208xXjhSm2ayq1tsGzUrqg6OCIbDCEpXnGAb4XDA4pUqqPWJKakiAAdmRzcrzCgiXP2habPaMBwjUdCsSolCTEIMzoQI6GZq5jyywlU0outrFtwU0LUdigDA1Jxs04EGACmljaRk5lIAgcY0XvKieUjJwNpJYCRdFmdCwyqhEwGNAYTuVtRH4UqhmJnb9bXnyFIAEJIziQRAR2IgAvR2gkh1RRM0AbPUw0/VtJa4Jr+YW/WhVTfPumVm66bmhogEaAAIBu5G4IhEFMzMHR3cAJAyxMwBTdGrIlocHLQ2VwFVRds03TBB+5g4CYgMKgxETlSYXUJgEpaa7whN02FtBmRC9CRQOzuLZjNHthgaAzdTJERQImRkJBRqA0YClHXqOxE4Agg4IhMG4XUpUwqVSioDuJplVCc3czMHR0Z0FCHKQIWMiNS9eLHiCAwAyCwOao6Wkc0AzaCa9DGxe93LwKJq5gUtWyl5KRRMmWPXJ2VwBTGQrL7s+/lshgiaSlYDptrMeHDYe8wQFDkiRsImeivIOfjKh1Ve4aIn4yDqMBibGZuFPDgasK5mLe0KnLptng0GtcG85GGV+6P+WDAEaQEopeJFCW3SMhPngku11h05uooBmOLh8ZG5GXcKhJZa9rYTZC4oi8GvXFuV3F66fAhOqawk+N5uYNYTe1NCIUhNNxUyXVhalU5kOt1pT54mLlqOJxPZPdlmG9JR8oAWzLM5qoMTBjXfP1q1gdoAjAVKPn1qhtQ9/Jmz6vLkU19VK8ys2VfLFBjPnXvp2v61Eydnd99zJkYOzTAYnLnj/tP3PnD5yvFdZ++5/MPXJO4eH676AdUAVHFVJu7mjgah+KyJuUEKUEKZ7k0n86mq33HHnVrAVMlMbQBzUxUUkSAY1MAczI183PfY2jojWDdD1yvficZUcEc1A0TH2uKBvHbn3LRzwJbvkOo77fR9cPX0LdjjI4c9PqR6+hbscQv2+OTCHvAxhKc/QNhD3vly8RsKqJz6dVQglZLVrcIDSLBWgq4/u3bV1IKu6nZroycm5nWqNQMYj8o1OQLxuCEP4AAsI9FBbmBW+Y3q9wsIpFYQkdkRfRMPvh4BRmPp8UEbtxAQERRwss2ObW2OrMtwAsJ1pV8/BnNlZxEqKxIFHDZzZKUCxk9s1WINbyBH0MefoFWn6nXP4rbKCiH42rVtW0+qxT+4k/lYf1cz67pxfWM/E65fkGEsosm1+DrTEZFEAm7sbR0KVrM1Rxq/sbuDI7m7IzHeiJHDNjseGUIIIhJCUNVN+nq9Hohqux6xEAvmnNRKCMxMITIhqhlzDDFqKfUQIKEgi2MtmBkAwBzM0Iy8XhubXlUz01LczFFhnfwNCMzEBABUiiExmROwuKcyVHAEa38igoMVNbACasjGzIg8FkDusPajS/VJWAomRWUWJNJkTgCRHGC16uv10/d9TQXCdZlQHHo1RmHm4u6FPdsqr9CtNx1KL6jWIBPvhjiZTEjA0JNqgdZND1aQchIEKQYiipDAe83LIZsDgdpymZOiI7gxgwhGRnTXAjl7WWnxHoIQCSKaQ8nJgRkMADy5D37UL65cPr52dVUMDZpcCgBMJ3E2mU9iEAewEkPbUDPpbD6zQbiNbds0JRdPKZesVpKm1Wpx7XB55WpKmUoh94W7NaERkdynaq8Y2Zh8NSxOnNidzmYnbrv3zJnbj46OYpg8++xP3VvG9vLlA0R8/fzl6WR+eHz1eLn/5Fd+8+Bg/3Of++L/8y+/f/vtd4XQHh4tNePR0crrpkW9wyqxVZknoeypm0129nZCEwuCMN97772vvPzqsl9OJ1NzQ980WvjaFHLs67iJx9j+s8MN7vJItRdkHCm3epSvM2wV8HhbAuSDq6ffI+zx8a2nP9JYxPcMe8DH1Cnv/cUXv53w/Wmop98d7AEfl1jEW7DHJw72kPf00jc9Nrhzrf/s5zTZVAU6xghjy+C4Qy7C419HvNZpTCYcXcbGaciAiBAYCSodUlmF+rV0cCJApBGDRAYcFee3Nv2MhsIAREiMwLS9RXvdl/p6N/2aikZAImAyM1CnEWQcy/yUtt+C3PD6WVgntdSfEFF1PsFKOIis611EQqShXlIjGn7TtH3dbXaEoR3MTGELxGQWwgoEEwAajvN98c0mNVWn2k0BLaL1iquZ6FUyv66dAa+vIEdA3AhzgAjKBByIhSkQGo5UjIOZZ0sEjAbuZEbASMBuRoSRKYgzojmKUIxUiCunQUSCElHQQaC+tzqYoivWxlCoLEctcSqQMwKsXC3Fcb2uqccQmImQGZzCOLSZezG1MZ4SapomuJsZEbjX7kMDx3FBw2joSu5VLXcjdPPkSjPxX3j7oIIf9ykKMONylVOfvABlI7DBARhmLXATmmmkhqUJoYlJy/HRcn8/x9A1gouc0UtslEIBRnVPWrKhqiNUl2lPg89nLIHd1RwbAUBKWlRd1XKfmBUF6wlmQgYCtTTY/n6fez24NvS9OUgWd6Dd+c6JE7PJpE39Iq1680SYUYbEkou6g2pOaVgth5RWpSwRzUCHIS0H6xMAQYhBOLAAWN+nXFIBZ2JpGpk0UQvO5lMJ3E0mHIJ7nk6nly5d+r3f+/f/5JvffeWV81/64pd++txPlovy2Gc/9/Vv/hFCmE72AANCIGpUeblYdXFm6jcNNQBYl9ZBBI129nZ3T5yAwMSIzN2k293bOzo4UjVwohGPcid3t9qk4f42J/SGO7EGOm3K7fVFuF6k0/Yz38am45fXvd49aPfe6ukPNpoLPnmxiPjLztMfI6e8dQDQBydOw6/GKQ/f5YH4KwJP34I9Pt6wx7u1sdv8Zoij35O6YnU3gGpkgQp8k+vF9eQUQASq0s2mI5BIAEDVKpFcYYmxYh0hCAMAL8YEPBa7VkoxhY3b1BjfTTVQxBBp41aB6FvT2bjnGgLD2B50fRbc/LXOhkQIar6+FRzc3Gp4r7tWjGR7Rqyveb2Adrw+3uBNCEytfWsBTTUVZV2041DMr1seW/XUu6mAvulc1cm76tlEFEJkCgBjeCMCOnjRqqevJ/sbrxZiGDkZAAAvxQDczMcFBdK6hxAQoZ4mqlHtyIFpnQHpDraWdcHAWAIiGFSDAzQrGxJn0NwINTFWO0QmkziumohAmCPGus4QALNSvKAbgOtoP6I1+d1Ma6OpmSEyAhCRmplqKarqiLz2Z0EiiCT18xctlnXsi6wHhBDYEaguXUpR07UeD2CBDB3cHI2q97aEnNUyZldH6LqOmd29pp1vF9AGvkqaB2X0o2XKA7BDRAgETcTY8byT6axpJ1HIFAkMj46HCxcOkwf3vpQUxHf32sYdUq5kNxJx6AwUjEIjLN42FgKHKLGRaUT20g/mmEOAxqlXVQWOFEBzMnRyV9O8VOyHMvRlYV6IVUGChMDt7lyZL13ZL8MhiYaIFFytAA6lB3ADC+C0XPWrxTKX3oplBSDgwG3bmKMjtV1o26bk4fh46KatIBCrIxiQxFY9D6Xv08LRiCilvu1aN2OmlNKLL758sH+kim0jhCFna9tJPwxEESHE0C5sAA8htDcrP+OmFrIIe5jMpk3bDGCxjQZweHx0+vYzpWi/GqLzdlfxZn1aXYZ+XvW8PZhsR6Vs34zb+SlvX0C7v1fN8GMJe8DHDZ7+UGEP+ATA0x897AEfODz9oYrT70qQ/STAHj+/nr4Fe3yQ9fQ7LnrlvSYbiozOBQagPmKiAO5gIgII29Tg9mhRdCwO3QGRCSmlwd2J2M0tW92LXTMYtfwlQgwgWrDk4m5Vc12HeteKENSQAImRRcyUEIhHjKEGqZi7m41ZdmhExMIOpqBeFSVwrC1qoxzpTKxJmYiZSylEtZPAoxAwm6KP+7jm7rFh9/X3vfGGMdPqZI1ICORg4FqldMTaAIdEUMtgIjTDjQqe85j1AAAGXkpRMyQnqmAxIlFVaTe/sp7CobLSblgBmwoNj+YnZrS9tmGo352ZEKGUjR5vAKhr6HlTChAxIrg7IwYmqtHu4IECwMZ4m4deiQAJkYAImq5ZG/A5OSNb8lK/vXpGACZ2AkMELwjjhkJ2VyvmBRCM3QkJ0B3M1MzcrWhBRBauWcqlqIMjkQiKVMVYiIhQgME8AYG7kzsxgENNVTGz4mrFENGtAkK2Wg0pZQQiDu10RljpWGT3MmSDoeFJyhkLlpRPnjyZUk5D6vu+aZpsWTVzCIMXRBQO4KVfDUGwjaELcdaEyOCkBkqmadnvr/pGuAnFoR9SJicCLuZN1+3sdbt7syGtlosjcG8CE5HnVV4NkSOzaC6WCxqRZlTOLhw5xpiq/bcCAyBC0aKgMcZGmmw65OwSdDz+pSNpm46LB0A6XvRpKLmPLXbdNEziQperYRWduqYjjKX4anUswidP7QDsDsOwWvWAGNuJU+iHUsyqGzcRnjixp9nRjCChGAYwL9eOrqSyurp/+Xi5H0BWy0ECPvvjH8x24sNn77586er9D94poXz3ez8Ikd00peHSpYuIcHR0pKrznTmqdF0nMmYHIiIxD4NTB2bWdq3lJE10IglihBykCQGYbztz+tKbl/q+n83nqioccs4xtvXugK1Qla1IS6pr1Dr6bJocbhrlYKtpurIc1eWjhuzcLG+/jxSsW7DH2xZXHyrsAZ+WWMQPFPaATws8/QmDPeDnwtMfEOwBH1Es4i8De3xY9fQvA3vIL9gOeuuLImIII7tsCFDKuoAGB+Q11nyTSFOnDUujuLquUcbM46pG13DwsWmMR4TDvYB5g3GrsdaJwd3ctaKPwgGul/QugkgjCV1NQkYgZG3UMMZnOKqXssGRCW9w3AOwnAkRXLUoAgjz6PPgBoAGtGnER6yfx9eGG/UFrpfQAIZIiIpoCI60zm5gYeG1sO3ubom2PQEq4IFrw20aLfcqWyzMI7Vyo05W63yrAQ6mMAIZG6WtAg849lM6ABLXtUp9q6ZpKnZcfyu7rgvoMStnXUADOYzuIQDuIFJL2+qq603XIPK4PCCQSONeBzoA9WWo2wMEgOCm7qoISEyRimBCB64sOTqi28ikIxrSGAwPxBgC18qGmYHQB6vJNRUsqr4s69x5Vy9WtLai1lNWVNc7HcXBzdDUVb0UVTMzLzk3kdoSLRcbsiBOJOYVucGQ+mGVQIBJjo+PF4uFqg7DsBYyKxfgUDyAhYAmwAGYMCA0WNALuKGpZyvJ3TCVssQcmyCBd9t5M4kFbHpyHrv28PjoysWr/bJYho7KtGsmOzCdd4JhuRh0ORACGjBCiw07luK56MH+US4OHDOAKlDA2ETmZkiWc0GHaB4ZpwVIbYa4A0CD22rQYWgDt90OBjIIuUD0pmUiamLTIHIJqlGJqO0mEsR8rimVXJZDOV4mQAfAnM2MCcTNl/0xo0VxVk/FEUIpevnaGzOlZ597+kuP/ho3/OUvf9GNEenBB+9kkZIzMkwm7WK5yLrk0P7lD74TGzr3zHMsPvRpPpnClVR9ZtY+80AEIszC6iAxzvd2OQaOYoKKJCjMYcLhDPHzLzwXhhhCyCUzyXZp+1aKY6NV36Qrw9u51G8/Z7TaJKobFPYLjKL9l9xwvAV7fISwB3wKYhFvwR6fTtgDPpGxiB9sp+gvefJ/2bHXAa4jnPjO5wQAYFMcIgIL+VaPmbm5Xwejq/QyFs3upa/Gz9XMrGqZYmamziwhNDBC1G6OaxgaCCuzS5UCQfSa1lL9nqslMGz1ANX2sTp5Vax4gw6vZSHYAjZg40W9MZ8eScpiUaQa7YmIaRlhZZb6YXyrk+h67ItXvwvaEqhwDeuOkjHxKHERgQitZZWqkY/i/ZgofuNShJgBkQWZqRaODmMQydajWt6tlyhVgcZaDruZ4ZYtAK+Dy2vfH+GoFtdvUQvowLA++rWArh8d3Z2chJiQHNzUzNXBa127SdKub43uVoMksfZl+uBA6Og4+viZ5lzAnYQj19AVYHMCI0IidHJjAARxir4Bx6nruu17SkQc3KkeUQRw8Eq0A4CbatasqnXNxETqYzqMoKirO9ranpyJlMhdGdkWZbeZnb7jxG07uyen81k3XS2HxaBXrx5wiHlIG4G+aZp1a2mNB3IoLm5tQGowdiFQJGPMqmoA2rSxnXScxXrPy+xqUqlywUDFRDEtlsPRajV4MkqYF9576ayJO7DTNjF2HfKEEcCjcBMxRDHE475fLDMzI9FQ3Ndsrqqm3B/sr/LSGgRGPDWZTYruZZrA0BymKU5sIE1EvcKqx3mzXObjYNBAE8IR8XG/AjCOwoHU9Mq1N9VdQuiagG5DGvpBi0pRWi0LAk8nk65rum7KVCKbkBKCmxXNr7z60v0P7zz77DN3nbj7vnvv71dLkUbVHDUVFWFAOzw6JJaU7dt/+s1Lly4ovLnqD4mMxa9efaMfm0LHAcLREIGZmbgujNq2dcIah1MTulULAXXT6W233XblytXpdNo2rK7Mvi0q30RxjBLAW37+bh51cKgFdO02fi9gwC3Y42MFe8CnxSnvFuzxS8Me8IE75d2CPT65sIe82/HFN3eEAphDzSJGMwM3RAASLeoAbmOXjRZ1czUrRd1d09oS2ZEQmQURHUlrAWda1cLqOEyj3S8RozjUt8CRdkDEsLZ3dobrXXRGxMQOa8l1645dJx7a2lpjtNvzkTp2SwqjyzASUgACX9vg+VjyCouIIFIAGBcHalWVNoMqqI+C9/gWQISO1SMZmRi44hz1rcZYwQ33DAjIzjQOm6a2ZjqdHQyBCJCImADBcS0tg7lBXSO4Kfi6B9UA3IWgpkaqOTkgosRAgCJMxDTm/FntwAPcLAjGi4BjXaggANack1H9RSag6mPijg6YUsZ1dqCa52JVFEQGVEc1MDNQM3Vw8EI1yISVkNzVPZk5KBfEgvVwEbozEAKBef1I5ooMQQTZAAsHGdl5M1WXEMxrlyqYAVoNnzc3N/RBSQ0BCMEYDccvI4DIAqmUUsCREYQgCoWh9DP0Xzv7+d/94m+daOd7s3nHQVfD4ni56ofLV/ffpG7IWZJPJHoyd8AQM7iBAUG9NtiArHQIIkzgOgwpE5hrSYFw2sbdyVw8eITcaN+nbEUNNbt6BiqcDDnMscOAx5jcBgZBlWnkSQxMiiEFKCGEyXyu7seL5fGyXw1FnWfznWVfjlfHpTgHEQng0LvFIDPOuyu/XelO9ZnibvEmGecSrDBQbW3QrMvjg71Joy0toBz6/8/euzVZcl13fv+11t6ZeS5V1XfcwQskkiApkoBEUxKlkEYTngeNQzOyY2IUvsTY4Znwg1/8CfwJNP4SdjgcDjvCDxMezdgSJQ3N0cgSZWlIUbxCAAiAALqrq+pcMnPvvdbyw85zqrpJgmgAJEGwikFEo9Fdlefkycy11/6t33/8jvBrVLZzt4WY8ZhSGd0UEsJ8FmNkj8ItfNA0pM06mcIKhMLVK60womggE6rSSX7l5a+zyGLe/v4f/6vP/uKvP/74+zdDEjRdN9usV6ONTUPMpGnz+S/84dn6jsyGz3/+D9rWxlwIMuQhZ3UHghBYpCmWpu0gJOekkrxRpcRMzlyyhTBtbKnmKzeur/r+bLvpZvNhHOp1XfXmzmx2jqLdT6NNzo/pJsk7hcfFf6XdP7nGb4LcDUBgcbcHvq1fwh6XsMePA/bApSnvgRZ6l7DHDxP2wLsyFjE86KeUyKbICtT6dXfCrQSwmrlW7tdR3A2ugBIcwnLRTVGvJiaSGLgWk3uEgyEBIrWGJqZp/m/nqpjK2dopDKw7uFkw5YVg8rCal3toRa/Oit0x1AOdrG07Lx6M4IQg3E9zeAAAIABJREFUVKzUIzK1ShcQauOSOHApWZWVvL5iYa4GtIu+jGlur9byk2eNfKcZCYHdC+DmRa341N73fcIwyblmy4gd5GCH1mTpWglUKYebQ3dINrwebQjscDNnY6uwOmN6IefqD4SWp1j2/cDn+cl2ahx0MY99R9LAVGHF92LvlPZzllaKedE9V02MVEoFb9wNblFUmESEQgATwQIbCTEbasRfDcMxNqfaYWQjgBSqwUMwCgZkBZhYSNzrtqQCUt8ed7HJe0imUII6g4UAghJZEGcOzOzGaqOQUYjsjVmI3G5ePfnAlUd/57d++/EbN0OCmGM95n7Vr7d5yF4KztbbV14l5s7DnDvNdnxyNjtYqKO4E8HUmFAKcipWSJxYOSVLo3qFrbOt767yaghoWmlVaTNmI1KWYUizWNpAB3EWKKQxD6c9ss3brusW89kshuxFSXTeAl2QJgxle7IZzrbFDKGJUbptyqvNkJK5I0QW8DgOlrXb+iMZH+DZwwPmgzZmXbFGvVFqasgOG5idMFfSk8GJHmqjtu0hGYXxTktbxhDQhIV77ldj7m2d8mwmbRuSesoZ7rNOPBM7LBXJFFmjWxMRA2+HMTKE/eVXvpZs+PQv/Id/9G9/v40HH3zy4488/GTDEpiI8svffunune+8/NLXDm90m+GFr3z9r0rYnJys8qCdLEnapFswmIk5Cre5FCKoFbURnI1HpZR9YLhbNGatmvR6KUi4+dCt1159dbVZiYhaDizs9a4iYMK9WSr7i0JE7utO0703X7rn0ULTPIHX1Syr+tvdcP5JgD3w7opFvIQ93nI9/V6APd5sBXoJe7yLYQ/8CE159OauDExDhG9+nUbn4+TnArs6hlUKc6hQQU02mdLcdvM0fs8tsDqJaz3KQiTElXYFQQQhVClwnbELu+xAvqhZJaJQMxH3xjoin3pMTswTCHzvPizuX9ftfG6+T8l2uBV3wjlTsY8i208UETPMauWetTAHrk6H7/o5+79S367qZpsSpK22n+tInNf8QuzH9Gl6LaZqbhwYMFNyU1BNq6ljeYBr/QWx19MTQohRzJHG7Ghq22x60wLv3dMgappgsIvg9cUC2tlA97i66ikopeRBSyI3N4MZtJh7qXlw7g41pgmAZoZqqdW1CIiMYTtytfbnvFpEmMml7kRw/fS4+V69W0+ZmpUCggfhYhmuMIWxO8pUo0/ebNWaZckgYvKGFeS1H86BJNYgeIJT1UqUEYfLQxv49ou3/6v/5B//2rOfufvSd8rrdxuJrp6HtD3bnB2fWnEjujKfez9+8/kX91ObV69ePTtd7dY/QJ0TCAyJfUplqzGKWlBC0QqfuzKS65CGtaecrR+zMjlLKmXtfu1ae9R1Tp5zWl4/jHHWxFkIHYOBs+1200RazGcSkFLeppQK1Ig4Lg4OiOLxS3e226QGZg4xtiyllOVdfzLzE9I9nORwKJxKIG+Azig6qxmYhFhYwByIU8mqhj5b8VuHi4E1lnI2oCfGvD1rY+p9M6R8akNfuhYwtazsdDhfdHEG5bEf0mqAFG7JFO58tDwcCh0eNYPKq6+/+i9+73//2Ec++fgjH/zK1/70y//+35F5K9w2Mp9xE61rhn/3hX/zyt1vt4vYzeT4ZDg+WzcYumZpNNVsQcJuaA+VVGFmZ3b3nDMHdjjHTlVhYLCQEGO5XArzc9/81tHRkaoy6i2nehjt4q3mIkl1nyL6jaGOi5MV53/+rTynf8JgD7xXYhEvYY/3AOzxA/YjLmGPS9jjrTanwwOeXbpYS9VfTKxzhYvNMIkaakuTzaYKyfWi4S7g4sQ6ahE8WTgCk/BUTxOmODiQV0nahFzsYAlTPddEELGE3TAdmMi+/7jPrtTDrrgn7P51V+CfH2GMscZHExGYnMmdwFVXRzVlu4K+tV7bJ/3WxnkFrM3csONeKkFi1Rk3vSJTJzr/qVZK7TMTSAhUUWI3h1ZDX23uEojYQEoXRjGZHZzZ0bRUsluNQCMn0M6dR7WAJibGObft9z731BQXLBz1dNczrkXKSLV0VnM3qFaZoAsJwXjn2zZyFiLDxIYQSOicwxYxQ4hT99oq4l5LZ3VThzs56tIA7AZVQA1tA83Z1KzUIj9Mb//U7q/RPVw78gRvWZ2KcjFWCBkTM0AMgxtSX+bNspwNMYXf+Xt//9knnjr95vMz9RayOjktKffrflhvdTMO25FjEyGPHF774nf+4n/5n//X5bWrdfrw4OAQtWTHtNcR22Z+eBTadSprhYuIxMa5SOwWjc0Cm1mG5qQWCBSDMISh8FyobUaYm3nD3Xwm3AA8pDGn3J/e1XG7XMiNax0HW21Wo5E3McSWRNRkHNK2LzkDgjqtOmOOaK5TeRrdlYFmp8Ns1BBkQmMcbjAxN9r7KIi5JfEgOWXLec7DQ61TsZl6b3GV09aZVYLEnGxc67geZw1dPVwsum4Ruy505JSHhsu2DaFruZvFtovJddhsTvreQgdpjDb/9v/9g4a+8NQTH7p17aEbR1co+/pk89L2jGg8PXn5LJ3m4Ww0JHZnlYaEA4lwcCK4mQRmIocx1QK6CHGIMQSp1xfI68esThyKCIuo2XJ5cOvWrfV6HYiNzPmivr3qnnnnu6y3O7u3EXD/cvl7zhTWWnw/KfGWO6vvYtgD75VYxEvY4xL2uIQ9LmGPN3tk4XsGv7/x973oQN0Xf7XxMz1zmNyJWPbVDO0FaTUN72LECRHMYaU68YgAZ5hPsSkgcsWECRMzu5mpVtWrm+5LscnEYVYZCSHiXX2/L/cvalmrx4NQxReoKmM3TKI9JnIjnnaIQ9swMTHbDog0t+pzBrPE4EbuVEOyAZoevjskpTa3De7FoLWxTfWRXOvROuNYB+6mNcWumARqJjTXGsfNAK0gNU/Dll43sus7v+92uxsIwuSOXbu81qwgQghMU1ajX8hHoZTS+UAizILVE7EvFFS1zkJZgRUxNVO4udbYcnNAXCAEJsi0FkII9cBqn91YSGRyevBEv9QevBpNphUtxbPBwVx5a7i7q8KrERFq7lrcDApCrb8B2A5EMebgruYgEiHAklF2KmCiQIZSIWnP1MqMAKzLEZa//Zu/9ZGH3x9WI5RssymbLaWUNpvhdDP22caCZIP14zYtZrPDbvG5P/ijTR5vPvaYcOz7se5k7L3aqjbr5pCR0YLZPTBCDBQiNy1EfNymbR6JJbTdTISjMENdXTU0zarfFE3MnM7OmKMbpaRpVNuoOFhoyLERzyWe9Tmoh1mE0rga+nXfry0bpME8hI6l2+aFh8djODpN3aBLqx9BKzXi0Tzvxy/NK8sbaK+p4blQ6ccrBRx8lnFSEho+JlAxUkSwquXkTeTDbnbt8CACZKVrZke3rlHuYTkGXiy60IQ7Z6uybEZd9wWKApTDhbTCOd05Od4ev1I8D2SljRyjQ4ZxPDEbVDEWM8Ns3sy7BXuTN9knwTl24wQQmarkEEIpxR0l5xCnFfuFZ85kjrx2/XpKqZQixFqrZHZzAtj9fGqQiMx8wrTOV9Z0XyX9/QJT9kOcP6DoeZC+z7sJ9sDbgqcvYY/3AuxxrynvEva4hD1+CmCP8INPiuN7tlj2ER68i8jeFdC1j4sgoTaXmYUdBXmSIgMQriEa0+DOJE2r5SgHIRGi3bAdC5nVF+cEE650KQu5E4UQeGdkc3e7mGHCjJ1k42Kqy64tJMTMJN9dQNsOvCUWCSIiJOw12M8N5qpVID2VlRVXqfByVT44wSY3LYMnFrniB66Fmd3J3Hdwi5/f5Gq3i7QSHlPz1wC3uhNdEeUq/xOmGKTG74Hs4kP9ghgEMU7ZLiw7KEY4iBCTOxlNY4x1pZFz3j/vmVk9XwxHPK+tzVyp8iM83eN8h6dDhAODGU2UsDPuCROxm8GchXGxAnF31VIrISNWNVUtOXs2Jg5Coca9KJS9Ms6upqahfh9huLjzbthrIkM4Ul3e1c+RaypcjBzOJZdGWkvqSTvuzl47jiaPXnvkH/29f/jUrSeH105sM9A4iOZOyCxnLdlKTkN/simGzaibchJms6PF0ochhObFF1/60pe+PJ8td6tImrqXxTrh4hDmXEw1g1mio2RTlth0XVsUQzJjSGCHlpJKSW4wHR1qplVDDCMtVLLmXKLMZrPYLbvQNrHldo5Fk4fs614BJ1Moz4L4oOwSDL7qm814k9vD0WMpjYOg3lBmH2VaMEaiGvFNjvo+Fq9Nf1dXAiLRPHnn1LlzLqmleRtisei0mM8Oj2azWTPvGJ50OOv7bZAwu3azCSahGba57wfNJaU8lhJj++TNR8/64dXbt62kpm2XTezYyYaStk1gDp7yejumVX83LprF0eHoKaVETCW75bGN0kSZ9JL142BOmMw25jqOIzPnnJwigJwze2BiArl5sWxubmMpZblcrk5Oh2FoQwwh1OEMc4NDbae2JCYSNSMI0SRP/IHkxsWl+x7/8DfZYPmhNKcvYY8fFuyBdzo1+CcN9vj+Ne8l7PEjhz2m0u1HDXvgvRKL+GbvvcEf4LimYnpfqNViCzsB8oX+NO23QYm4mjrcDKZ15mYHHhOo9nyMHMQkQiIcooSwa3mSsZARGU0tWyIIRzNz1+pR2FMdZhbaxuAXo7D3uQa1KLxQQAM0kbhVb+e+I3PJzZS4Pm0JROVC68hgpZqSbXJj+aTgIDc3IsF5v3Zn+jivOzFREE7sIQSgGvScABbat/fhHlkkBBEhQN1JqnnDaj4LkccobRuY2SiaWz3rdZquIri77hftoOoqyt1lsMBB7gpzr33li5sJ0wIp8q63zbV/tn9pIoht9TMznFQnxQqhCvI0MMcmxMgibMZWRx7FnYTY6yxj7SCqqk6LKzeSrMg5l6RkFIQIzvC6VwCn4mA4zMEeJLjDdYKk6cK7DiDnesAw81JTLVispg0q3MrSu3QnOYbf+g/+7q9/5lePmqVs7Pi57yw4oE+BXCJvtyuUIUIbQSIreVythsF8nTSv1107c6e+H4aS/uW//FcZXlRNnSqRTt4Fur6cGw3ZeEipZGaO0hgJLRpZtK13IYbZ7burzbbvsYnsTaAusrRMwqVobQzDUHJOo6XsUGqW7Xw56w7a4nnc9mOxlH3VZ6PQNJHUG4SbBwd9HIaSpC9zkicwv3WWuz616kHBhpr0Tk4AiZEY6gnZf3RoZ3zffbC8NTQFjTGxD8WviYwss9C08/bqUXPl6gGL5exmdEetlFEx3F3fPbl7DHUBIgIK2thGw2IWuzbEAzOKi/lys92evX7WzmLbRjD6PBqomS+aQIX11eOzjNJ2LZlqn0saFwdoZSEBbLyT1YCJ6oxfTqmkrTuGYezaplL7kYWFGQxDSsncTBXmIYT5fH5690RAzGxuu3W11X22iaiGkVEdfsXO8VyvFOB8svni3bPa6y7u2r31Z8Il7PHugj3wY4xF/KHCHvhJhacvYY83/jT+CGAPvFfg6Td77w0Pclxek7T3o3X3tFjcYwjVHucGgFTt/LYzbZZPiPH+WbL/ESxTGF5tIBXVWvEyBzWv4Rf7DPDZbGZmwzjY7ngcqGRucMM9OWKgvcCY5eJ2KmBqVrFjkVrlT6nd7nByNbWS64trm6Z2Yc3NAQ5cachduVnTYQjwwAIR35nvdJqn3Ek53JhsIn+FpmZtYIe7WRWO7OXZBwcHdbouxkhB1pszn8wb7s5OLjK1tZyZqKkObriDhHgf9bIzNLtPPhNikO2CFJGS7UhrMPM4DFNgChGEuBFmqkOWuiN2apM+iDRNrMsgQHIuE9RCLMJd28mU71jpTyrqpZSaGidhGhncYyE2JXLDORDYrdQzWT10MjHf4lBzJyNnuKPGWDrBCG5OuyHM+n/h6k5BUbXiCjiLE1tRKjSX+fa1zafe9+F/9p/910fWvfLNF858xdvy6OH1tFqHpjVPm/7UXE0VWgQ+a5orh0t33hyfjSmNDp7Nu6ZdDUMq+tJLr2SCasX9ufYhA1lDyjGwzGw2H5KPqShZE7llmTddUvTr1bjdairC3i2b61eWN68dGqEfhju3b+cCEmeCOSKHdtY0oVteuxoCu6c7p3f7fjNm46ZpFwfFaOiHqOopl5IWi4NbN24cxHhlO1558c7yLHXqDdA4gpERh9BQ27SxpVRsSL32SnZPhbW7RI1RiKJ7BLPTgfuR+yLj/Q/dzMvlxtfzxiKNJQ+zJjTdoom0Xg+qKZNIF6OE4Ky9kppnamZNXvV9GpdNV3Q2num1w5vPfOLTB1cPl4fL4lmhZ+vV2er0uW//7esnr88oUunH1JMZVJdty2XMPaAgQISZQxglEkUWgFIp0sjLL7/yvg99CBBVjzEGiUzsxUsu7t7ERqmoahMkLuZk1m+3w9BzFOwazwR2rzO+DAgRwYv7+Zq8FtM7szvfF5VSC+jzMKl9WCm97Q3LS9jjxwx7/IDt8p9c2OMtndOfTtjjHbn2LmGPB2gHv9tgjwB/kDp/2rB3dUXd992dCwJRNkwVtLtDQO5qqmUK+6DJkUw0zXrVmo6gZoCJMAWB1O1Rgoi6p1LMjIlJdiPyptu0JSKKzEBKvhsEBIhT1n2PWYKyaP1wqJF7YKlQLjOLakUl4e6lJNXkvuugk6uTwXXCMchymtrCVZA2hgvRg6hLhfo0DSA2TFJlNQBhmo4EUJOk1d3FEWs3TDgIEzlBEjIABle9moRpKtBQvOSujeM45gp5BwY8myohRGEhQ5WOEBM7MYzMq0fD93ZuFCe3IO1O7lFUNec8QddEzB4FIsSksZF21pg4MbmjlJzNFUbwICRNFGPSGvjCcBJpaq+XUNMKHUzEbGYlFxE2D07ExCJuPtSJU+Yy1R8ehau2mVCoQRNChDuzhBi46jzcY03HIWEOwggUFZq0V1U3zGI0NYBYhCQSizvU4eQSnLyM/TjrFjrywjvcTb/6sc/+t//FPzt79fj4+ecf6joBiEiHkyiOVDznGVrOjjyqNazwsbQaaLQZxbMyBmLKdoXo9Zyy6iaNTiGgFWgNii/khTV74pJQxqZbgqDkqzTk1EcSem2TSwGsDTKfNbNZ7GbNfNYpx2EcFUIxipUYonCcLduUnCAHyysAr89Wq/VZziOxmGEmbeOIZPMmwGRt/RpFZrgW+UD9au+Hvc8yzQoLsZptgdC2V2/cPDhYXlkeDav166++ljaAlqKZyFjI3WgidIhBSiimPZQZDcu82JWi6yF1BzKG2crG1Wkeh+FgOb8mnbjPIgvQzVocHq02WyQ9OJiXULRYnxMkFI5qcu2RJz/ykU8sD47W2+TEWZuma8gz8e2HHnrikYc/+twLX//y1780pDuzbsYoNCukOY2JDU1CiE5s7KVBOeSgZ0kTNpnv3r7z9DPz2F5LA80WB2KtGbkpuwmoi9HhIUaFp6EPzItZyEPOmgM1pai5EUIIDUkEGIhuYdJ8mO1r5b215rwpcAFOug96niIzf/Am8ruhOY23Fs11CXtcwh4/NbAHHiwW8RL2eM/BHuEB+s81BTuX/e9UhLeys+5uSnWCaufiYEwZ1JhGC+me5vC+kx1imNKkmadiWIlsGn43das6Da2iZ4Am3Ye7mQvunWvcl6vkTrDdx4/USw3ZMDMiue8F7wciK05gFNRtvz97zyaseaSJkrgIPBCojuwTQZhrEPceitjTFEShDieFGCbXdah1vAacu66mHv9OomfuKeWipqo2BYrXADbTAlKv03gSg081f30rCe6W1Z3g7K7s3PcjAeRqWtRsSCOLhBhiFAI1MYQQQBYC79Ubk+oZYKLYTMqwmrm+v1ExU22F11+HqQWOSotO6xuabCTOtPMSYPIkYEcHwQUEhjPBiRlBIIGDyBRiUUsUdmYydTfnun8BwBGCEDFLoBDVUIFXchAsj+oKTaXxIMme/fgz/+Q//k9f+No3OpOj+aJjhprDHA6zknPJ2VUtZahDndTq6CKr1RhzAmAe6phkPfPM2JtfqkHGUdS8jOY9xdYhY87bfsyUhYxVzC0EkdBQkG3S9bDms02MoX7LUtwoKELTzmLoiud+m/PpiUhcrc+2fR+CtG3TRZEmSAht5EaiKzRGG/pS0snxndDbfGvXhyGaMZExnJ2ZZBYOri4eeeSRm9duvv6d1077dek36qQ+CcunnNF6ydG0OK4GTHE0BJipl0JlJDre5DwODZNZhm3mTZzFg8PF/Ojw4KxPpVel3MYWmUtKFENSWQ/jJ5/51Pueeka4fezxpz789Ce7xZw5hjZut2ex5dOT46999a+K8SOPve9z/8/vv/TKc7NOhMiLR4nJuSJgTGSq5N6EMPZJOJycbttufvPWwymV2M6DNKVYEAkchByuhZBzgZlbcXct2a3M57O+xzgO1bdTP1e7y9wnS88b3lnpjbQ/lRt7a8/pd1s9fQl7/BTCHnivmPIuYY9L2OOdqafDg66A3S/QwBOdsHMYQ6briwwAC9eBQoHAq8SM7xt025XR1Uox0QsXacKK3jps52m2mvG7P0oRnoBfM9wvXi1m5wX0bq7OdrEs9zzg9tOQtIOg67xbbVP7vjtdQQ2cB3nX3+bdV4ihBhZWRIN2ar+pBRWYCJVVgAiEnDFlb/uFV7W7B1cmQ1XdfByLkzvYXE0NTBzIic2cGewMZ9Ak45tGOW1CICZTscPdNJcpHsaKmqkriNys7lDH2IQQzKtnQ11QdgskWLXniZBM19Ru+NPdefJU11FC371btv+oTG6++oZUcwJNOnCgnnSva4/pU0nntbKwTbXHzlMCd1fLmiqmIpVuNZcaDzMtXWgvaXaAJWRNbQw06mef+czv/OZvn7z4naO2k+xXlzNPqYwpFxBDXc0ytLiqa7FSTItqcS2uxUwBC0ziVlxjCOeTYd9VM7kzceDQCFm37KIFazqet9lSLrrtU0rDkEuvRsyqNQ4REioThYPD2Wy2JOLiAqMh29lmMPPDw4V0YRZnWnLSoZktjM3EqBEDpZQN3nbtDKFN2gXuOEeiCDC5UlUTQpA0bwMbBUpWBlMl1NFQYqsyQEcFcxhwgbOBDRHVnELu7gKfSYav1+j73DJv+zIOeuvK0exokQd65eSOmpeU3VSpHCwOrx51r5+s0mgf/vjPPf6Bp2/cePQXPv3LB8ur44imPVit1sevvHrz1vXtdozx4NlnPrs8uvHHn//cp5/9Oy/+H68+99K35024Mu+obcRDHf8lEnMXicxQg6qWXA6O2hBCFVCmlJiFQp0IdjMPLGrmgO0GNk5PT+GTojFMhIZgCo7aLfOI/Q1v9/fQY9/1JbsP8QNsOL6VPcfvD3vgbacJXMYi/kSZ8h4Y9sC71JRHb/Wt/yE2vn8aYY+3jsa8J2GP8GAQiONiDFftw1ItmxjYzYTVijNGudCJoTFVmQDtT8Fe/Fx/v+IEZlYzNfY7pPsCuramAWeZNkOZIaHZIRxerWFV7vHdz47dU+2Nzk390cGDj4WolrY1DGZ6yhpVTUHVMp9v2tbjiTHGpokx7tcANUTl/BiE64Ab1ewTtSrsc68MsE0fKvbJUwE3t1zUzQ0QFiIxJfdCQiyBhNxNJAaJqlqyEYk7TG3PnJtiqlXrmJ0Bu3FEVQttZOGLi5Zqxqt+PVIuOdcWe30lqoUCYowOMzdVM4UZYmQ3N3MiBwIwGfqwI0EvqqYFVGto4hqJIsxgFmZUUGe3O7F3F6hZNjNXZ58QdoflPAIeQo1Y5L3Cr5SS1Fiie533BICcchc67fO1MP+Pfu3vluPVtW4ug80Plk1RRJm8du5CLpi0KwUOU9cCK24KLTBlOJOzO7lWD8yFAvqe+1uFv81TQS+5JZo7cc667rdD1lS8GAIHlkgsIHWUkvJ2Ww5mrA5HNEgei1lh1s162GwHALNlVM2AtYvYNDNmcteh5P7MyDiNtt4OMUaXplF2D8W5gDIROdidFOZwGsfT1erkzNHePl1vkhUO6g4qArCDfWpCm5sRBBBDVBIS0tgKLPfbbT+szu7AT/rsxiBpu25+cBCaJmfYmMtYUhpns85AqR+vHN1AiIfXrh80Vx7/wNMqi1/+lV8LoVUIBVmv8xf/4q+Pj49vPXTzk898Imc29Q/9zKfmi+v/9+f+9aef/Tv/+vf+xenrx0cPH3azg3gwA16kKf/SQwilDG1LY8ptFz/1qU/VU5NSCpFFQmWW4epmebc1VHIZhmFzdjoOW7cSQohNsyeyzPYT0tMC9I2fH/dNKt93ByXme28/Dz7Q8jab0w8CTz9I7fWujkV8q7AH3iumPHpL5/SdaE7jHYOn/d5P7zvbnMbbh6ffHbDH966n30nY416O6qce9gj+gIthct0rmSQEECqvDIdTc/FPTs4m91KKmcfY3Hdo+wJ636ncxWoYgGY3tzdlA07CaXW3EKdSSYQdZVdrERFpn6rcY2okg92m8rqUAiihpgkGM98zBkTUdV39Y7WOb5vmPN9kNwZYMYY62LdjSLw+uUWk/tPhxTQwwb2UspeBTFNESlaNb+7QHENQL6rZ4bt4QwHD1TyrmQUWJ2gpplYH6IiJWFhImhBjLFYCMxNrcYArhewOU5iZqpdSMGWMm7uyu0xZaMxMkYW4NoOJmUOQEGRP4Lh7GnLtyQE1ITIwM0NcYeYp7f8jaRmZhTkAVIoxztvzdV1UYWtUpMfI3RxWuYwooeYBEph3kTpuZe/w3tfi7OJWS2wjAu8uOiGOEvbny2wyJOwLaHdvpQ3FZNTf+OyvXOHGxu1Ru5wdNZ5VSybXJjAHSWPKJaNkL9nUXHNgcrjAhVxLgptbcS3uBgocQ9M0MvTMVEoJzhc6kW5mJ2enCOvQ2e3TE8c4DDg9W2/7PCo8IISAKORkWalaGyMdLhbzYI3Ai44bi01MY9/3m3FUIY4xah6YIYHbQEEQo6RchvWmFAQhLQB5PyZFaWUxcDzOZcldtwze55gS3ITcC46Ptx6WxVFBAAAgAElEQVTvNkN8baWvjjxYaGMQp6M2Sk7ar5vA7p7No8AcWmDUmnSJQxa3QH22cUgnw3Y0gtnBcj4/WIa26Q4X4pg3UYA0jG5a8qCKs/6kmR9tRzz55GNJ+ZMf/3lnHnN2kHn88l9/Y70ZOLQvvvLa/PD5pz/yoXF7Flgee/SpJx772dXp+ueefvbzn/u/5nF26+oNLxIj9jLNOmecs2vJQeTRRx9tmibnJHEmIsvlkgBXrQvKenWvzk7Xp6eAtzF27RHTZJpjkbpbouZ1Z0bNiP08w3P3i/3acj9QiAs8NF/I9SSgjny8uamTt9ucvoQ93nZzGu+VWMRL2OMtwx7vfD39Q4U93lRD9jIW8Z2rp8OkFH5zEAgBgXfR3DwZo/b/0erG8O6rFKstap6yzsp9zWAHpqQUpzpUWAvuPQF84RN9Xo3RxN1OXzIJMdzU3F1CLe6zuwNGjFpA7+IguHrq3P1CO3zyUu11rSLiWuVYZO41WRBEvsOBaeef3v+V6oADUMNWsmoVw01Y9u4HVR/fvp1fcjJX8xpXMQ3dkdG58A57PAZTwiAxCGAGBydmCQDUAK2aPMC5avLMasyI7cHomrxoWiHxGqTiIo5JlOFmlrMB8Bqk52TFTH1/9yumRFZI6+kr6lVRSMQE9oqRVFbey04Ycg6LTx1uN6mdTdKqIGYEobrBPv11cqr+5qKlaKlcej0GmZJ5HIS2aQBnRmDBBdvJ7medbzqwk47aZebRf+2Zz6Q7Z0uEUJSpOAwCQYCawrUkzdm0uCqKohTTXPI49v3YD3nsZYobd55YbruoKvvuqy7GprAUcjPkkobRzTRGuJCRBAkElJzMTLXERg4WyzaGzjWSFVXXTNmCa0PGAiIOwstW5otZ1zVmVkq2nG0YxNBEBKbk5qAkwh6ztK9t9NuvrXt05ejaYVuWGBlKXorZqHy3Ly9949vfev3u1n200hEeXTRPNN2CuRVztyZyNB3ySEEG+MAhNLPUdq+RPXe2eqXk9mgRmziDCsXFQQidNwtuluJaMufsU9K6R/dsKqnPq9NtCY3M5stbtx7OWjbr/urVW1/84l+frUaQXL9x42yz+puvf+v4+O6zn/goURhT/vCHP/qVL//l0x/60Evf/NLjj9x45ObBiy/cCQFtF83VrLRNYE0GrDebbt4uFosatxSbppvNpz0QgqpqyXdPz87WK1edz9og0sUAV9Pz5eLFmw/g9yWw7r/qqEONKWURK+WN7ud8z0PiDe/pb8W2dAl7XMIel7DHOwp74L0CT7852AOXsYgPdu8MD3IXnSK1icHE7n6xgHYgsPg90VyThbf62uyePZJ7vyCA3KdK3TPQlRzYocM1uG76A2amqeznEWvTsbYhVRUwrhnhRACJCBHD+eKPqMRICGHfKp5YDgcuzEfW7L2pu8nYH9i+F7X/i2pW3PYJ53uoemqSEfs5B2lquQK1U0Zgs88WdCLknL1Mj3MGdXFGMiWVuMAMqRQRUc2eDaWaNchdzbwU29mpwTuFYAU3aiMMXPu8IFKHm2pGTXj0XX+X4ExOAtnvaO/rbABZLWcz92k2sraNecJFarrOfed0ekP2yekV2ACEiKkqPBxObjUWB2ZkBa5wpQqiCIMZdRyVmaIIEWIUFqodfncHOcwFZE4VMaovt4sxHZ/803/8n/NQFhR5LOapmE2te7imNPabNPSakuZkpVhRzSkN/dBvh3EoKcONyZnAgExjgvd83XfxxMiLxWytzeCakqUMNZYmtqQL6dSbXFLJo5YSW2kDkSBQJi1Ug2pKqp9yNnQCDiHGrokNS5mztCzqlsnHkoKWtuFu1rr7KKWlOKBTb1xnm+Instkcj68Np4808bGu6xpuhJRwOqYXXjv+ymlflkfzqzfRyubuna/evn3jZPOzR8unr14f8sC5Fzdq5yrQeVu4Oy18Ow1/uzn92phyxBFB2tDZKMxNY7E1alKPdT9u3NW0lGSBWby4jqHE5eK6tNK0oYnStR1AoWnHrK985/VbDz3+oY98KDbh5HT8q3//pS995avPfvKjqqXr2qODg2tXj3Tpjz9648qV5urV5uWXtWl4MZ+ZFdUMIYfOZshpuHrQLRYLJ2+alkXq8EXOOW23Y7/JadgMg4jMF4uuiarFTHmKAbpH+r4voCdt+fe8fe1uPrj3VvA9tu+I729nvVkw4BL2uIQ9LmGPHxPsgR+PKY/e5Btxacp7e0f81prTh4389595MjzQXdR3YibmvX5h/9JIgvj5T/edP9jr/B/hPLhr32OemrioYc5Tq9XdahZdjf2OMbib1k1/Z/e95gDuzlKpCqsHtgv7sFoITlIO5orIErFZzdSuU4K1bbxz7O1m1iaYwvwixQFgskwQmqar0WTVCeHuTdPU4innnHaBi0xkblqMhYXY3U1gtr/GJ0f01A0mZDWy8wzBYlCtdmSKwmNJooxQFxxcjSIhelH1ZGx16rCW0VPPHHAidj/XC8JrH33qvIPMzNV0ktyRh7Abw0PNrAn1VzXF0HzPSFgpnnOFQh08sRkTVOHOzaShrhBt3WF3RpXqYZ9uIyxCxOKuRRXqMIaHetiTatCFvDbeSYBAzMxBWAJrSSGGJgQJDABK00fEwKCUFTUOEKg57E88/PjTP/ORsMnbk9MFx6LmFkEUCF7ydr3ZrlcljVCFZsvZ1UxzSWNJSUsGo2ljKqPAA0GclKbQkb3UcPf2nl/rHFiT9aP2qWSlKG0TmMkIltOYht7NQiAUIyF42ZzleSvLEAROgDGiUJg1bgywIDCRuY+bTeo3MQgLlX5kYD4LbZSUcyIrZTzdpnXPZZSjeChXr9w5vXu2GV9Z9c9HHC26xayVLj5/+84L6/TUL/3yr/zmP+hu3ErulNNzf/onX/y9//OLd26rxA/euBrLrPSrZhbvbE7vrs9Oy+p20leLrwI2C5pfO+hD7JAF6mVUFQhGS8O6nJ2e5JxKNlBoQzMLJG6tJBpCN7sRo8+6RoRTsdns4PnnX9lshrZdfO2r316tt8vDw6tXb3zxz//0hRdeePiRm9HSMGxy3rLn0PjtOy81Ya06hshtG1OvcCOOZSzG6Mfh6MpDoWmy5qZpsvowDG7DOAyp37oWJnRd17Uzgjusbds89FXAk3MCEGM8f15eWITtdJlE57OqTgQ1I2KiejF833vxPkv8zTyC3nQ9fQl7XMIeP1LYAz8BprxL2OMS9vghwh6HjfzzX/3g737xxfBA58MB5eAgcgKg5pMoAQQiI6vPiNp8lchWXRZVuVCblQAzxyj7APAqkQC5ubOwiJgbqe6OzODsHsz4YhjBFJ5irjldADq8aZo9MmFW3DIzU/0fuVmpmrqaNEbkbRNCFKISQoDDYYBL9TAQlWkq342YwCTMxAJr2FGBXRYwpaIOMnM1SzAlB3wCp+GAq1khJ1Mh5Sg1u1xVS8kTiCISQgjMBAFsL/mYFF1mSbO0jRooA4ANNjmf64vN8EwTpYFJHUjwOgQWQrtbc9Rlj9VemJETUSnuINQUP4cWdVciVKTbKvcsDKKiE6ZSoFmzmphzTllzgVojQYiDSJAQhaMraIJFnIkEJmQuGsndGS7MIgxiha/7wkzuXEpRGxwF7kGkCQ0TAR4baaSpI2BCzkLMEEaIMyJIcBEHUyoB9e3Opdrr3BwOBjEwZn380UcOpU1np52Tas6umgdSLcU0ZU05qrNRHtWHTClbLrrp87ZXVw02IhXT0OoCnnPVgvuQ8jiWujYx0kIoWeukqBCpw5TFAg2+lCiztm0W/TCkMReMqTiRhNC5cSnoUy45x8ho5fqimTUsHVPjYRaHnFIqecxaMoEhgGlws+CR/cayi7NQtRpOyhwi02EjbFrEXn/ttV969jPdxz79hT/4/+6sV69J0X7EmIhpVHriI0//o//yn26HhFx02GpJv/CLv/hzH//o//Y//Y9/9M1v/KV5dMvbjcK3IqMGbtpRbG1pdtD9wq98ol3gWy9+XcecFMVVSk/qDM9j7lNKW2fjIKJbVZOj+fzKtaZrlMKJ+e2z9eGduydHV2+NGbeP1yn7neOTh2899tgjN09ON6+//uqV5eHfvvDK+z74/jSuXr/9QtGzob9DrTftwfPHx31v168t2HOyPJ91ZRgakQI9HdNHf/4zFhexRSogYnJfrc7MjIRDM4sSWmmY2GHj2PfbMaU8DNuURjNtGplBmUMupk6xnUsIdeMjsDBHowAiJ2aQg0MIHANY1I2Z9wmgqLmcF7/u7W0/2L33XQR7vGdiES9hj3egnv7JhT1wacq7hD0eHPY4bOSf/+pTv/vFF796tw8PfM26cwiVapALG5r7Bq3tnGm7EAESCQBKng5mXzrv/64EEjnXz5nRBXMFaal+Bq5UcQiyj8W+b8d837zdoczMMdZe5yQLn3BGJ3IJFKavGOM0U7g3V5ARYGallKJqzAETo8zEaBquJ1zNzRVVf6WqZupuxPXd2I03yblcz4mUQCADGbPFKbbOmT0wDJ7d1EyrZa4uSAIDLlp0f3i7Xuf0msRJdvAEwYVJhINwE4RFFNVJdvGTRHsmZxd+qEWzu7dtrDYMptq0ZiZhCszEJKqac9Fipq4l5eSlFFe4wSQTyBAcphAnp7oLIQwmCeIENQsgdw8C4UC7K6nkonnq9buqugIQwEVZQpAYQ5g1bQiB3QgFuwnUrouYiG0zc5EwxclMbkTUlQyBmDg0cjCfBfd+HKO0VNQ8wZTMWV1zKWOyoppyGvs0DFaKF80lMRPXbRMSAbnCnbiwI6fip5tNnxIAYS6mTGHqqTBXuJwRjg6vLA+b2LY5e9+nlEwE7KHt2sBNzrY66/tNX3udzFh27WK5mLeRGgylX22HrFmLuUFEgsTj1aptmqbrmiYGMWeoA2qlONznXTjqDiGLs20eU37oBr79ynP/3X/zT37p07/+l3/2V//mj/5wuzqLUcwszOT9T304xHilbc384PqBur78wvMffP/7n/r0s196/lvHQ98Ih64t2UJYesDp6uyxJx/7pWc+9uj7HmqX+vk/+cNAcDQpWYb2GzcaSFRzCRwOD2e5V0DMrJgl01FrpDburo4fe/8Hv/KNv3jmE7/MFD760Q/2m83JyavHd74zjqMIL5fzhx658vQnPrYeNgeH3de+9c04677wJ3+52fSrbT46uiLrrdkpkxCBySGE4rng2o3rH/jg+4d+3TSBWXLOwzAwc4xxuuJFbNRxHMdxKJoAL6WwSNu1qirsAJl5UQOxiMTQOgmxADw9Gon3UJNITQ6inZOR7sU/vvee4Vvbz393wB54r8QivnXYA++uWMQfPeyBH00s4g8V9qg75+8B2OPNVqCXsMfbhj0O26l6/pu7PT2Axu7CI6ECwRU4vih1zvn896vOee+1qBjhvoW8n8DbzeGda5hrlMnFB4+EAHezArgImVvdCGXhCy1V7EwRNWiQ3V2Ch8kSPdX3UAMM1VBWn7tMzLUa8/OaklBcicAMCRVfkJozKBKYnTwzU536yqWksuMyCELCqD7p/YdhrxshnyR2BHNoNdDWzBcmB6HsqBDYLnbEDeYGInapJSasppDbhbxyJzZMWwMuQWJgERJGxaZ3HWgHKEh07AXeCKbu4m7usc5WhigiXEMXhSKzcG3rmpmqleJqTNwEEtIS2NUBCIGZgiAwQgALMzlX8S5zHcGs5wU1zxy2ox6MXK1kUwe5VMKY0MTQNjGEIDWYkWvXD3yh+i+q0+VGZIDDSik5FzNnDvss91pvs9vx7ddfefnl67HRIQW452RFxd3Mc0rjMFgqeRxLylaldXBjN54CNJjYQTYUYypEvWFTyt3N2phM4eZtiKTTfdkdDirZ+qFvWaURIh/TNmWNDXMIJXEZkcpQ1Ljkgy4cHM6DGLEdHS6Ojg7NbTNuRnWXuFwetCEGjuRQtcSNA9l9m0mUyqZ3HThY20nbMluxPOSEYTucrDbXb9y6crX58lf+/Bef/Y3r13/jE888+9Wvfu1vvvLX33ruuZdefmlMysSb9frmrRsn21W3mIUmHly9sk55C2IJa1Uyj9Jdm1/92Z/9mac/9qFHH78xWwaj/s/+4o/vnrzetLxZjznBBToLnglGUMtZRdNysSwKFfOio+XXzrY9YrdYDq/8bTh4CLdXn/r4sxxmWoaff/YTw1Capjk9Ob12/WrOQzNvVehkdedP//DPv/n8N0o+UeICOT1bbcYy12ZviGdmCmQJjeDjH/9oKTnGKfav3lWqEHrSZabsyUrOdc9KhHNmkNcFs2kBoOqqzlwTiKj6bQAn8RAmAKl+w+mG833ulvfcsysh7e9kg+QS9vixwB54r8Qivo2W+nsjFvG9AHv8gP2IHxbsgXfclPcuhz0OG/kffvWp3/3zF//mbl+/RdjfBYje1DetdifsMiPu8WMgAHyeryJwqxBwndWb+I39rN5+/sZdS9Fa+8pOIHXh8VPbklqR2Qk5nWQdBIRao0+KNOZKcZgZs7IogdxpmtXjqf3MTCIUIofAu9E43Z86B4hrxN00ARlEpu4zg6gmY7uZmhezoqagSaQXpsEyqmWXuZLj4txghTrgRDB2OBkRBfEgiEGrt8QrxO3kBiN348prkBucKuFRnXq1u84wwFhEGAwJTBK8FtASSJpg50XnTmBRTdDmbGHKt9n9ZBEipvoa6/LI3dULwYXdhYQCsQDqxuZiU74MEU8+7CDShrBfzxCRqdYMSHcwGO4hgEmqKcxhTm5cDWL1PHPTtvVUMrMQg1xdHeqoSD0RIWuVGDKBHUgll1JKKfXt2SkLCSAGO+nLr778jW9+7cZTTzuVUtTyiFS0qKkOKeWcoa5a1IpZcTjcXFxE2GohzQCkaYaiKpKZ7/TbERbnHfUKgAxcowzh5g6HOjabbcHIKYUupJxzUeJ6+ORF05hcPQZeLGc3bh7FBrkMTaCEog6VEBpp5/NZ1zYxNiJ5GDebjcS279PYJx0TwQQqZIs5XTlYNMGGfrNZrZP1mzQyhc3mbhcP/+yLf/zQjVtPPv5zj8+fePzJJ/7+/8/eu/1all3nfd83xpxr7XOpqr6QLVKmJEpsRReLDixIcWIrtBkkhqMLIAORYQR5DaInyU/J32AlsCQnhhNAD06UOIZjIIgNJIAT23LiGJZEy4oliBRJ8dIUb32py7nsvdaac4yRh7H2rlPV1c3q7uomu3U2Go2qU+ess/e6zPnNMX/j+37ypz772T/4G//N3/j1X//ET/7kT7zvfU9fXp6zL36J99+4+eUvfPFLn/vis0+9/6N/4k/cvPnUd37Xd33wAx+6dfTMyWm92L5yfvmic3f3/KsvvvLl09Mj0C59oTMQttCHIgGyhLd5tzz3zBhSlsVsmpdpurudz3bzeNSlLNs2fPSH/u1/8A/+1x/4vn/z+7/vh+qGL79899lnn90caeuXm82w3d7dYvm1f/p/nt17udv2//lnv1YKlt10fHxrmeftbhYReIgiwQkPPvPsyR//oR+IsFqLiOT9sFpM7p0lw2NTh6FWCsxa701VA2vyDsBwWPfcyUBIOGyPYwn9YJx3GAZ9b3B5aPm4Kp3vj3iHGf8RY/rboqevYY93Rk9fwx7XsMcfPdgDTxye/laGPW4O+tc+dl8956s8cj0NPtqNg2S211zNXsZqqhqA7o8jpLglwltCEvr1q4ZuVyvQqiUdc7NufZh+UomLcN8UGCL7aJVMzNZ0PvbDZJZARs5wWiAS6SZhtsZ5qBoAlUqBqmR5NMIy3ZD7mvFqh7yfBiWj95gNek4kz+2kq7JAImvhQMBJzxBAMsLysAIw4OkJgv2XDEZAVUtlKV5Kz5JzBJVsLRDU/OREIXpEuEWYoK81bThBMsvtzA5AJUqRWmQopZSKIg5esYlwyR5Dh2SICUWEyX9nt2Q6yYHY144jmxRBqQXpjMtYewY9ortliTgXGSJSdRAw9wOyCuzmEc6AMIA+aAHZe1t6k3BXIkhZ9wQyz0KLHmrI3RNe96IenqpZ81YLSoBXnU/ySqrqnldJB8Yyb89fuveKV3RxFXc6omfWIKzDunez3twtuGp6KSLKpS/iISHuLrV22BRxYe2l8/M5YteXVFtjqbbMBEFxMq9fd0dvbtsKnedYmtdhSL5oOBYp4h5H43jj5tHx6QB0hy/e2wywLObeY47pzr3zKjIo4bbbTq/cm+/e212ehwY2A566sTk9HkbiSI4KWrOdT30xy+T4qhiqv/jSl//xP/37f/7fH5++9WGg7O5dfteHv+vnfu7nfuVX/ru//l//9R//8f/g+/+N521auDn6zCd//x/+X//os5/7/E//xf/op3/6Lx6fnga1luHifPu1l74wt9vN7k6725//4u9ZbG89ddJa91uFoUufUKMUKVWnqRXqsNHNON565tnz84vpQtpQrPfz83k7zccn5ZO/97v37lz8yB//87//6d/5zKc/9cEPfOf3fM/3vvLKdHxy1Ht86gtf+MrXv/zZFz5zevPozisv/Kt/9S/O734tw3QupQ466NJTQKtKuKnKbMuf/OEf+cAHnivSch0+z3NrLceE+wVps1qrdTu0CZKc52VZpt67UiAqUsaiddjUOoAlHVncDVFqfZXP3b630N2v2hpe3aB71SD7+mDAW9ilvoY9njzsgbcET1/DHu8F2ONBp7xr2OOPEuzxSPWM14zyfkR24xp9Mo7jqx27IsLMEYdC61o5Prg8JZqRqMahbr3P6uODQnx9XT14Guetmc+qSSiKUJRuBxWuJDN+pfcuIkVBsfXHVRMgVtU098i3hNW77WFzqYxmyZiRLB3HKnqRCSCrLRxBicKDgCZgKyCxmmWnGN0bEhfyvhkJzJ2AKkuxUgTSc6MXEAR7c5DhkjOPSoR2hBEmdBBCEaVQtEitRTWTwiGMqlqKVFGtAhFbHd7o4eFrPTpzZkrym0JAIrxZWnisZhJVLUu4a0QLDmA3VYoK9wLaE6wJRlrMIYIgdfUdZABCuCgpgqFUVY2wadcZGDbVozBPuGSQhdZatBRDuHt3c7PWFtWE1oJelODqfphU+cN3finlIKADcMWlL19+5Wtn8+UtpTXz6IjG6Lqa00XCNBaWFIbTnG7hHWYMc59anybbLe3e5fLK+eXZYq1IR5SxTrtFPJJ9Zoa0F4REaO4R+NJjsQgWSA3SBS6OGkV0vDFubhx17W3ezn1qfRFBs/nicmrmpZQbJycLYEWqBAE4RtYYnKFVtXLzzK0bAyff9fF0iHrrzM6WbT966vj06eOO7jHdfLreOfvyP/xHf+8v/8x/OpTTBt1u733gg8/97M/+7N/6W7/yN//mf3vz5snTJzeLlj/88ldu3Lz5kz/xUz/5H/7E6fGJNScxTWfbizu93a5le+f8q1/80idv3/1aKXZxuW0N4zgW4YZHOlAGsZjPdo2D3HzqxvHmaNlu58vzZZ4RROjJ0Y1lsXkbvbeXv/7V//uV//3D3/n8tz337aen+hu/+YUbN07Neq1ydn77xZe+frk7+63f/N27d19xn4+q9aUv3S/OL4Zhc6OOyrAM8Qa9LTdu3vzYx37s+HhDczjmee69H3IKD7teLGUoQ2ePcPceEdvt5bxMZi0dXlRKBCEFwd4dTDd0UVECmbV0oM6ujmMPGRq+2jf6MRi5h3b8vimwB95oNNc17PGehz0e6/jvZdgDTzoK/Br2eIt6+h2CPW4O+tc+9j3/1b984VN3dg+948dqIjw8/3sBGoc2vivTBuASVwV0RFYjc+uz9zWP4FBaPqheWmToxlUy5MqMk8SF7l07zDxTQ7JEqgfj57R6zSRtAB7mfcmYDxElJT1/gXC3LEW15ocglasvM3NHX3MVgnBSs3RORqFxz0/IGtOxr3RKWiAnMckI2X9YqCoVwftrAxHNQmkppVTxUPfMSjN3JwKRTf0CuHkno1QpVYRKoYpqKZreJaoiFK4VbCVU0rs2k8cRsL0vnx9WJm624QZwpj9g3vRZfs5lQ7hAhRJrHTwC1BXVYFEBYRE9vHVzhmfqH6OwpAtIsyaBIppsAykCCEPoAFRQhJlwnuSG5ppARFSlqEZYOJ3dzV0DracjNNJKRFZ3cqTF9QM3d+/9IKCdmNp842T4wotf+def/r0f+/6Pbi920eZos7Y2Gmnw3vcBOK317pE+g969z9GW8Ln7xcV8cXe5mHEx9V1rUJZxOB42Z3fuHI1jt34ybtqyLNahKioQoyIUbjnq0kPmxcxtmRchSymDoqNftu10fr6bLhPndvOlx8WlmWEYLJxDoVdR9GU7b89cZbx5eiLYCHCyGaTLWAuWucaxax213TyC1qEvtsTOYZSxjPrKnS/9b3//f/ypn/iZ0+Pnli16X55++qmf//mf/+rXXvjkJ3/vay+9dHx8+vEf/4kf/uEffu59z6lWBMk4v3d2dnbb/aLNd77+5c9+6auffOnul6WEyOjeW4sysNZydHLiist5u9temoWQy7TcvX2n9RbW5mWZp95mdZOwoZRSx3HebnV86XNfOP/MZ3/7c1/43e/57uc3mxEw8/bK7a/fvXv7i194YRxkFIf6bplF4LCnTo42w43CaGYIL0UQ2M7Lxz72oz/4gz/Q+zIq3PMGwDiOOSbkCKOqtRSFuq0XvPc+zzOI7DJUKQIhNEQj6B6i2N+OVeiA9X1gymH1nkvrdbG5F9APNCrs3T/f2LD+zYE98F6Bp69hj7dLT797YQ+8W+Hpa9jj9e/Gt0VPr7XnT3zpU3d3r/615Y0f2Smrk68Zsi8u3AMhGnRkmdIDoiJQEJkdSNKiw/dBzRFcy4LsfXLvq7Wqg5q+aQksB2GhgJLuaz62rwy0B6SWfY+gA0EJzWAM994Xj54JdqpaSgUENCAIgoqgRVaIsUb/rbcr6UhnCrPI5rb0raawKAGVgwe0wNLpIUgqRaRkzCE895sdHr7Hu7O1bHgdRf8AACAASURBVP9cMOpQiyqIUtidbtGCS3drrixBeoRFQ0QPL6qlZuxZghJatIqoKCghooTsbbQ76GAILcLDYd7dzT1W6Ng9whFhFFAQ4rGGGe57HoUkva/WHhEiUrLEDStFtGqIJUjthh49KIA64B6lMNx6NyEUJCwyppwBmltjZKE9EhdSZqwKIAhhpLKWVP5BohQh6tLThrwE2M21uKfbRfp6a42Ar2YssN5JrnYoQrjr0Xj37PL//fTvPP+RjwyV8725Lm3o6PPsqaRW8Zwlb8tt+4A05+RxNrdXzqdttztzuxOGI1aTeWkAbhwf/8xf+kv/8jd+6/Of/Vynxwq9eITt2iLFO7X17k70Fov3xdxscyRlpBbxaNvt7vz8Yp6jFohwTl/sBgSk+7HosdZB1Ntiy3IysA6lVhmr1lLbtFtC4MEQtMVL1KeGsdtuuYzmp7eOjo43y9J326WW+gcvfObv/L1f/fif/Qsf/cE/dX4299mPhvG7P/Ld3/t9zzvqsDnqzRg4224FUQq228t7d29TWvc7f/jipz79B//69t2vUlr3ePbZ06dvnZxz6W0eSjk+qhe7O317R3156gSAzbuLl6ftbu6nJ+Mwjkcnm6efvnFy8vTlxfTK7dsRfrI5kipgv3F8erZ8/Xf/4HaEHx8dLcvk1k6PNh/+jltFsBnruKmf/sznX3zpYgkcnx4NJ7Us9J31mJTisXhv/+6f+VPDIH2ZddQ+T/BWJIZBi4pbVC2ieTP60i/yYi/zri3zZhwP85UFvRSVUkoVKaIDRc3hlvE/BBSkh3QLdKOI+LpFFuu+1b6nAIaAZ2JRutmTb31Mf9fBHniLsYjXsMc3Afb4Btvl717Y401d0z+asMcTefbexbDHzUF/8c9+5L/8xAPkxtXi9BsV0GHeV3swEpqecHDPQAGHMf3lPCgqEYwDhFpUohAe4ZGeBXDSjQhx0kQYAutRFCyKoIERVkuEhLOHAO4ZZcKgkBSGB0ARFRXARMJ8JhFh4akUD4EvRloWfT0cIZAiyojoHu6r8RwAIUs4PQTrJ+ju2XqnIrXWQaEalFxAeGvNDasRRSHK3ggE5g7zNXpBZY0uP4AuJFVZq5D06MLwLM8bGCocnOHR3Lq7iwwiWmupg5SSyLGqFLJQOuikh8Md3cLM4SEahSypwq313s3uRypmOR1sVAUZZml4vcfT1/Bi7uNBVDAOVZTuVgqi2BJu3bpjsTBk/ZoGWvcezXt3s1pKrcV9YRAqTkSYsMPpUczFQ7iW8GOFRAiGu6OHZbNmhDNcBeMwWPq0AGUYlu7CYGaZu4FiQfMs/5tHU9E0GFTVUdQrjj/47FfvXf6df/J/fPQ7PvLdt97vLtOyK1W8xBy+m3a9NTebd9O0m+Zp6s0shk6ZEZfe71qfFGdjj5Phxuaon3GIpz/4oQ/duXv28R/707/9m5+YbXY6IQpGd27oIUsTq8MCjwh058zSapFaQ9VVje5m1tCoLj7LYo5RS2E9cnFstDw1np7UTRXtsYyb4eiol1rMrPfzxViHOpyeWO9L43ZZRFoZitOURKg3oKkvbdlNd+7uzG984Q9f+B/+9n//p/+tz/+Zf+djN06fOj0erFtvYcZlO7XWzTzCZ9tO8+W8XNw7f/ni8vZLL3/+5dtfvXt+b27Wu5nxaLSibFNMl/NOStVpmS5H2vHNo5PTk+3l3BuAItLMozXZbI6aWxl446lNyI3tdhuQza0Tj7Del7bY9sLNpmW03rNr9gc+/KGjKubNzJ55+vTo9Gh2mbq0MDSFi6CIR1um9z9z8t3f9cfOz14+3oioTPMFwjbjZlAiPH1cJBIzQqAJrbed9WUcagSsI0HmKCWGApHQEqIQpagGRbNxN+cuBtmd7g4zdt+3RENVV8cPIbzHOpaDDPNWVPZVZb7FmfUa9niisMebJRSuYY9r2OM9C3vgjcUivrdgj0eq54cWveXKI8vH+czdOlPsQCgCWS8dhR0SQg+uTTQUrMCvAK6CKooQ9968hTcQ3PcCCksEM9DrABjEviUxPN2GoWDA94RIdr4LKNl8RpbeFwGzmd5NwoqZRwRck5ZOFLL37t60omrx8GVZ0tMqp0bqmhmmqmCoCNyLKlWGoWyGUrXLWi8FEMMobpoWcFIlJK21ghRz5mYvGSJr7ZlCUjMcMd2ySba5d5NlsWVmbwzPUi7dBaEEVbI1MIPswsMR3ntD9Oz/A9wM1iL3pUFThapWsdUqD5AibZnIKAXpFV2lFwkRMbEMNsdqVW1EuHcPI6hFhrGUwVVVtUb44o4Us816d0AD7qAZrNsugHABigSDQigzLSciYmdAVsFd9qkvzF9I88gEQSHo6ZcSEQHPWMLVUCOi98XMA0GEebhHyr7MqMnrbiJpz+2mpW4ufdqaP/P0za9sL17+1G//8x43ZRip1nvri/VOYCiVgTYvfVl6726YQjrFBKa0KuPxEfT4+Oi4FrUz/7GPfvw7P/z8r/7q/3T33suAAba36RYGtJeb5ZnY+ILp3uWdebfEgmGpAzcR8AVG1dBSRej1iBHSFp+W5ohl6TYvm1qPj59iHLnV7nSvQD09GbSkgG6r03kMgLtN8wUxF1J6l+y17XPp0xBRNI6fPh3v3J28L5th+P9+/dd/5zc+8dxzH3j+I9/77Pvef3J6ow63VEd37HbTdnv58ssv3jt7ZTddvvTyV1588SvjRk5vHB0Nz26GW723s7OL87uOWIh6uvm2gbVt3ZcTysg+bvhMj+0yzaq10C62l0tAYxTRr3zpHCChbsdLM6bTTRSxgWGB2J7NjFK03Lv0L5fdyVEVuIgd16eOBoaUi6ndO7+c5taXNtbqbYnenv+B52/eOF6mu7Vs7rxye9rtjsZNrXXFmO4bqOcAKs2WuXWI1GGc504FgxSVsUbVvYO7yGpSk0tfOXQ5J5p1BS1LUiuuenRebRQxhhLOgwv0G2YRr2GPd1BPX8Me17DHNezxRxf2eC31/NCrPPxMfaNTJBIUkAwJ6sGGPOBoZIAeSA2dCijN1oSkt9YaPI3kPGM0ZHWAdjh6782DUHNnMxFlqenhkLHbQgGzhzDjQgSEigbWLBAAySySjDSfMprlW2RhCWdb8nNUsjMsPAhUpfc1hjxRx0JNhDfjVTYiqiXbiOqAo0FETSQ/u8xz8zRNTt8KzbnTW2seC9gDQSH2EyqhpIroskxDHXu3ed4BnGaH17RAa0vabEOEpVQRCF2ZewABDXdzR+/uhgxxESkIjWBvbr4ALhpFZTw95T4+hozhRNN1RMSUNkgUDZIqbm617lufMpmcHWYgtFQtDjTQ6jC21qN3BuE9rHszkRpwD5p5X8wdDC9K1HSmTuu2zNfh1BlOD6RRYFtstQlnhHWGqUrG62hJVma1YbGwdL7rlj5jmhvkHm4WjBASDIebt1pKLvEMUGGEhyprfbldUkJGlIoXbadBK9bUy5EWkXQdqTdGlSM3n6dpOyODDaksQ+kjBkXXGYAe9e6XvW83R2U3nW+nM8DXZE6GgDH7537vBT1SVJydbwEUSHNbYmqBLiGkFqgyEEJ6oC0ehCkd5s0q7eL4znGZlEB3a70tFhVlWD0lVGReegRUSEYPhyI8encK17ufEoFaVbVM2wazZ261D33g/b3P090Xf+vXv3I5LUuzuStlQMg0tWk376bLo6OxFOm29L5EoNZSaxElBbvLJTCn6KwolVCNYCddZC7lYpq7igDYWTNYOICLUjWcrblQRKU167CiyeuTgIqqILkoIb742bNNiap+40ieunUc0bv1xdwd0scqdax1nne1yAe/7X1Dlel86Yv0ZRlKPbQUF624H/nEiJi7nV1uVevR5mhZGkSxetMppezXxrmMj/2WjJJ6PyJUBEBrDfvODZJpPr32YPiDwMbqmPPac8aT09OP4ZT3FmCP19Ne77xTHt9s3esxYA9cxyJewx7vBdjjCejpP0qwx+Oo51HZ/FUIRzx6TD+cn/Do9Jw8ZLPZeKISDg8sPSx6gsLejNUZubFAIsAoRRgAHRGEMKuSwt6atZZ9g+HRWzNbSJE6lKJLdBEOQ621DCpuLX3WREKK9t7XPf1YYes10C6AtXYrgbAe4ZER4u4uokUZMVnrIjLUKhjWvX6iFlWUCKZiJsNX316Q4TF7imUJFQZiCE17WUSIMoTZp599hKqFGQJCmvWAUygqKqy1uHtrvfe+LBYxuPVl8d5gnapVhBQTicSui0CJsOZpRG0ePcuyUQQIX+aeYLG3nlX5zVAZiyqGocgayMgESrKBUxdXurshYigStoiqUCLCEEdDXRqyDAyalkEE07Qz625hPWu/Rrgwwg0OeohEn/tQOA7jWLUKVEh3uGVXYjqIyL5VURSJm5tFeFcGIHXQUhQ0s+7RApZi0FbUZhX5rRvcRLXWAnNEeiXUoezj4oUcKqnT1CKEyXrnJkM3EVQqRU0ID4GrCIEqqEUi2DaDTmTQw5wBgQw6DKOaD0Rze+65922Oqns36zdvnoqiiHowItxBx+5ssXM3hAUY6OGLmwaNYmQahGTq49UnsQvBQICBi7sz7UyyrJ3lTFnbI7m3V7zyCD9cn3toQlOGepwW2G4n4Rdn9+5td7vWdnNMS/beIZykAtGmCYjcFgrHDsv9eWTt2iSCElAHGNm5EAGRbLCTYRwn77nCMYMZ5EHHoGCkXpU1dQgCCDIFBx6k99Mj6q0Tn869zaIsZWBRCQ7DCO9jrbfvXHzwA+/zPquE9+a9iQ5mllXkiHAPSrYaS4RPS+uOMlSHNIvWTWUoWqiFwn212vcRgwGEh9+PFL1ix5nZT/tIQqQVerY1537X/b1i0UA8bg3mCbk14dGg7Vurqn0LOeU9Yrf2iRWn8e6IRXwCsAeeqFPeNezxLQZ74K3D098asMej9fQThT1u1r16vr19rbE3FfYL53N5A+87kOkU2XUGwbLMIKmiKkoWM+7NxCiuYVzx47xgDqSBmmc8dBrJRXe3VRQ5GH5oV1+j/Nwj44tJ9N4zf5Brj3v3kFVNJoQNITULRhbWre1vHF/dJbLFMYBwpWh+L6jJgWAFf9PZ9eDapipZugIhiXbAMuk7kN7DyiyPUz0yhEQ8/TDogqzHQzRN8Sw7Ft3Zm89zNwsArS1utB69wx2qORSFw5RUViLgBjE3i1izPgiR1dnDRRwhlBTHGAYZhtiMUEGp2QeJPZtugMNdtQjFYeHuhDATF0v6WyQaIiIk3HxZln1curuv5ATS+M6NECXSum7YRBHZ1DKoFhXFKkHCuoXBlBRIiJCQbHN0A7qHeRcA1hZEONgDLaKBJpLG1IcxOjw8d+c9IM6SSxR3FRmGcnCMcfeAzCK2Zml4CISiIIVOQMykB0NAiAjoiiiMCJhrEfHoqZxSGGoVRph3w4c+9B0np09N047Abrddb7a18gsPWbl6UNfUyf1DGdn0mU+MAx5h92fG1T8RK8i0drdmSgc8U6P3La/x8HTy4Er9gQFzBVtGrTQPM7RA1zCBtVzSSAr1ICIFbcCdXCP/DgeX+3+mBkpq+X205jiMpZTezRYHaoQhAuZ0UPK7JJfWwZ6tqUIKiECaxwgJSu+9iIyy0SixNPGqUOUgqAKlgIBZV2IoijBBwI3x6q2zQ9Bp69Y9eOPm02a2nWYPUAp1/59EwF6blHigAl1KueqRJ7k7d8VQ6OrLH3twj9cE+K5hj2vY4x0tTuNdEIv4zsMeeK/EIr7LYI/XXug9GdjjxqC/+Oee/4VPfOlTt7evBXuken56U5/e1PJGzxgZa/A1w6OngXAGaAwSJg4gnCIh0dLPGGBwX0zLMGseRG2q6kxLoQcosvqSrZM3hFWoufEa7iqUnG/Dk1wwy75FHoJQSCXD3Nwb9qWsVRPv5RYRVdeGufSKhmRmbzClfCbReQDQ9TZIqYhwTasHc/f01Fs7DAOIHmE9Wg/roaVIYbgls6wDtdAt3Ju1Lqzr0iHNKOBgUKEBGqQEaaIuErKmUke210Umo+31bgCArfk3EcIQLaWwVBkqhhIqULXUvjww4r5yxRDS97Hf1MJapKREauGqFMkut57CP0VmeMCdjqSYEU5QRRVKIUWqSE0cFOHWuTaPhgIFLkh+I8hobm0dV70F3SXplIBTeqAHLPPIiTQiTJGaXYcCOAJBCcuccNSiGT6XsmlZlm4uIrnWIaGQIqWCCkrAY0E0eghYoAQULuL0COtu9BBDOBlS5mluoUesGx374C+/8sownKZpyQM+ZQwEDBYhAU2yg/vqn9HTM2Zv+ygRlox8gkgRcrDly9varxSc4v64x/U3vd6IcXVGYYRrkXEYwyJ6txbW1UzMVaMTKdEVEI/sN8gHNgSej3P+XyRzahwIFehampW08R7rBohmvS3NNAzZgZe2g/mDq228+lrhTjrs8LhJ3pkRo5aTo5NRxaaurAIVGYUFkTce3boIxkHhXRiR2NajSr1ZLTZ3ULSWzBEVUSnpoFhFNdhfV31GOtJcdYDOv2YwuK8bYvHQ/RArznaI8n4LAvUdhT3evJ6+hj2uYY9vAHvgnYtFfMOwB75FYxH5Zk/9axa+8R6Apx8P9njdo90c9Jf26vm1YI+sTz+9qQD+50+9WA4tLY/5OsQHpgfEOhdkuBedNGQJy3NvNtalerAnPbBWDrtFUEJJSjHQmYgk4emCuwZeI7yWSoT1DkHR/RZqwtZ+sNoI+D4Yzy1WR7ZO9H0xK9VXIByRCIYopYiAtG5CwboZHt2yHJiezXQA3ikBC0oE2HuWmgQQQN3NzMMbwoLVQty9NXdzNi+VpaAOGTcYEOse3WEWTiO1ViW9dyuV4VSFKcKhijWZT5GBgDg4YqzVUKjUUirQKHuX7RBSirLW9LyDYKE4mCuT6N0Q2b0pBOZmQ1FAStH9jvNq/eY9XNeNh25uHiKafX9koZin7QAiyNaDDMkKNAt80XXREQCWpQlDMmccsmLgBaVQVDRMHGIRDhdi7dyKlUFdewyx+ijs09aTKggYIouaZt1UtJSSFKpyPUqudZKSyCXHONRBSwnSwpa5wwmjQ4iSMTjWGUYPNJsXt5AGmKi7Fx0uWrtc2lE1X2ya2/nlpahebrebo+MDmBBArKp3Dacj1iD4fQ0gDoYM+Y2POUn6N55Ar8xSfFA6EMFI63F37y26wX0NfSFJWPa/7ovNcWUPak2hzwPJlcFQCcU+MIhSaxXJbL/FLH1ocvMpl8JXh9bMNMdh+Sv7byCRbNJY68nx8UDf7XZBIQpDEAXRc0gJCyWGWhCWO1uvPoHZc7yGUzrdfdotZl7rEOvNpWkN6QhEX8Vq8KGrcfCwz4FIVwt2SWbjsOlxlfR4xIV4MjQy3hHYA++VWMRr2ONNwx54r8Qi8k1d0ydRnMYTg6fjwbv33euU97ir/3cEnn5IPT/y4DcH/cU/9/xePX/9f/n0S+WN3aokNbotIjKUoS/zfn+fICALC6yj9+zh03SIjohwEgNpQSNMxVRF3NOdAokTpGu0CIW9m1DqINaN9HV+W1t72A2R/gKsxeYStGB3iRXnMIdTYqysUnNeTGI48ROI1jKM1WvpRGTHmVBXXeNBd8PWBEZGaDhidlUUgcCJkM0xehZABZRutN7djfSOvmTCXa/MxriIqqjax0EKw7qYOUMoQh2XpblZwAEX0chowyIUDrWai7vlDF207K9TNvqFJ9eZUzg93EcGLOmQ8MUQpYy1lLRedgQR0mcnRGSgMMAJLShjAaItbTeW4kZzjaALqSWFdKSPFyEoRK6T1CPL/BBgEIpSFCLOWOogYeHdjDTq0sVpARMNEdHQTZFSpaoRbTjReYhpEHbnArMgnbo2DoIphuEOd5rTLIHaMEsHGItuHSiEaKnZfUpXtVIFgb70GU7Z9GVmxOa4bsoogYhu0UNMpBYtpCuNdCXb1OdpIXSePGKwbs2thYdaFxNMFerLVKNwGDenN01KpywBU+mG1bowK6QH/imRk7UQDAfX7MkUqqm77leTH9bJD+9XrV40j3h2+cDAd//PBAQusFHUncN4a57Pu0VvS8ALxbKbVMzdVgOWfQyIUMJk/9IroIKQLLASEXSuv7B5RNAgDwqyjFqC3f8wxJ6NWneJkuNYv8io4TeONzdOjl5+6cXWelGtJVprFcugAoPKYE3hODk+cZ+orS9mLfOMwt1VRVVz44EU0pbdkupYmPGa2V5JVarQOdDLldMnct8ayFTlYDyfEFdqaABmlq0OwzDkqJgthim4PUJl2M8fT2bD8T0De7zV4vI17PH2wh74VnPKe1thD7wL4Ol3HvbAE4env3Vgj2+ong/fc1DPf/fTLwEosecoH+ddHqosAOZ5Xh2dknIgejd3mKE3untvHSvTHIBUIcVBE+mQ/TZwEEjlrIdfLKTW3Jptgpyx1pwCAsKSoMLaUSVEMEJUxENU1F2cTvGqrNTVkzlp5LQjcBd1wAgfajXz1lpEByhEiu6R0RFLsEVYoPXo3QMhdCGnabpaWyKppdK9tdatW+4hWzCUq9TXUjhUUVIoKbRtkWlerDkcRQvFtQ4JX68OWUUyQyRnaPI+2+ruafmnpaxEy3pCHSrp2ZxF+qV1t0Q+MqMwIkpr3vtEiBS10lOfqkYpisgyu6S3SZ+nNbGFYILggQgHaCv9TOZudcmsmNWCoMhgPdrcew93YxkcFuwhASE9DN49qniWhNVDC4RQgJYhOxk1SCDcYb1n7HLaPHtuJGQhHckEozmILlQRpWpE0jKZkQMPz4xFM7dmkamNAIRFUBPHTp7FTFKZuhdgst7NW0cDwp1cBAI6qAwurXkgECRrrb27B4J5KtTN7pfxXj3KPTRr8wkUEbNH4LUGmbVFjwRoFtnQkAV/ULwZIn+cJEQVV5KoZW0uSL8MHuJCcxyRzFrMGyTcww+F90fQFFftfuJ1PnBU5TgOa3zmCmKtT0lEdAutFYFSOA5DesxHrswPQaYrBx9DHSJgZt069f63UK98qLXEfvVSPRTB/cC/bjabPCfZgjzPM/Y1hauAR9a3M3HzVTUYvB1uTe8u2ON1tdc7D3u8Z2IRr2GPJ6Cn372wB67h6ce4MW8O+ksff/4XfvNV6pmvp56//5nj/+yj316+8a364IPPgLVOMreAkaEkyQYYzJFWxO60nm00h+kn/a1CCEVkcoasv1sABSJjAgOeyR4erVbUep95xT4DcOWGg9DU6AIqQyi6puiJp0WaCEUQgTXyDmYwMLIlCjQpobVx3VuHitahqrAbLhdDDziD0rvPrcOdxGbjqzkseTUJXETERZOgzuY0elEWRZVSFQRC08gsPKL33nsoxEmEtLbUWmstB8KSDHeoiqqYPXCzpFTNc2vuyQl4Ogh6FDLR4N5sQV8bJwPhzHDyCNYqEurezKy1KABlr06SEkHUcCUkqCJZ3zro+0w0BIIMEc2q217oY1miOxtqJ0PoDkcEReiK2Ai6d3VYiKhQBBpwQ1B034oaBOCWhWe0llcuYxFX6bsPTVzbHCPcQpqBFpUCoRvMvDkQNMvDRu99IVQoyZyQgmDvpOd/YjYAIewWqhqUEJqYGzK1JeDu7ABc3T2J8LT0fljOPmgG/PDjybe+9/aIw76OBnf37ILNsI/ee0L86ztJTpkU1cPbPhShlXFlTz/2znMEIC6SIUnrjpNzba6Nt/pxRMZxnOfZzNxD1pTJcHen2LJUHSMwDsPR0VFeXFhkmtFBxbo7qSKyLG1Zlj0FlQyGAFTVNXoTzNaCq8vj1xHQWYFOg3kRUWWWpXvvOTzm23B3CMU1Hj2yxqPFNK5hjyehp9/6z79bYxGvYY83fSrxzjjlva2wx1q2uYY9Xvsbbw7ySx9//hd+84W9en7N+vRD6vk//5Hv+Cu/9tnyGLfq1RI0iqykbGuNe5Jg3X0OpZM9YKCLt752HArI0AKRKBqqVIJwiQz32Hs9pKkZ3a0XYSnhHuModdh3Q6571n6oKiEYskKyHhDKfYcz515me7YFZmd9hLt3QEsVgOaN9Dq4qpivYXYiqCoMFHS6Wee8oKcRXtFSxNwE93XzQShkqbj1buIhIREUDDWK2poiks1/q4yzjJhxY/eAR92k3GeE997HcdwXsCgiuR18v+atmnWv3ruHg4HUcB5upoGhVADwiJ44+ori1lqKZnw3WjMdCuBm1gkIRHBfQEccjVXyIq4/7Z7himvzZ+aFUBiDkkJVCiVCfSy2oC9tbtYNVHFEMAShYYOKZQAkJAhLRz5383A00iIyuF16897DjdmXBRWt6Y1yHzPNCh+FUrPJUDzEAoL0Ak/vBxzEnOeHVYGkTSFVOEAICNNJWspQYVzERAYNSne2puYGWRank53htO6UJASitebupWi3sMBe8L1mn+5a8b6/uo+3LjdzbhG+5mFTC7r7tJtimVtr6aJoCTmsVfJDy0DcXyYyED1Wt/U8oK7Ll9TclMyBX6vE+4eCjy5BP/YA6yQ5TbtlaTgoaBweop5/K6UM47jenx66rql4aPUrRQEsy7Isixb1tMTIToIswt8XzXxof+l1BPRBo+eTWIrkF9OC+iEBm3sg32hMf1uK03g92ANPNhbxGvZ4U2DANezx5orTeHtgD7xXnPKuYY/XPG83B/3lj3/vX72vnh/xeGd9+r56/v376vlssfJ4H+qw6IhRyziMEUEPN/M4JANKN1gzs0CoAFXoYSmwVFCVlDQHE81N96D3bh1BDXqEBYwSpbBIVJEyqipVJOBubmv7ju6nZw+HikpRYCClm8QeAFaleUS31UUvi4trlF14uBlNlIFaMA7ibjDUilJGa77btQjxEA+6Re8995C7mbvVAaSsuX1AFp9WseI2VsWgCgicdKEVibDWJoJugdk4z9Gbt+4CEQUzkjhtj91Jlkrzlg+UuZn11QBjv4eeW8b7JQK6hYdH9zAnYIFlXggkNVMlyQqPcIRC1jY9BhwXvwAAIABJREFUCJtNQIiumSZFxUBKVS2qclK4KiEiza2tmRkoGIoWpZmTLKoaLmAhSymqtWID9MvtbNbd0JqBDvWSREZQBCHSzMzNw6cWi8MpCIcbgYCa9YwS793cpJQiStEQ0WwUbK2VUkqpq4JxA2geNts8uxYjBIjWoxkI1lolZ4aVVa1DLSIxsA80ocORAECWaYdhdJeA+tJCIcF5cRHxjgjM0zRArVsunHbTdHFxISIwj31DndvqsnLoPLtfDH5QMB94A+yp2QcFyoMzxmsPUIEwx2vpvyRxSimi4m6997yjmnu4qSg8Y9tFS0n8JVZRvg/RlL1fnYd511JShNZSxb138/wHbx6hqo5At9cZYfIhusInrQrZEQh7+unT9LXIJW4WfYeqANzt5s2bYdG6vf/9Hzg+Pja7l82CwzDkZoh7moSUiNjtdtM0mZmocCWH0iUaRcsKv4AB8QdP9YOWGrxCtXC19djniZqtnPjVq7ZKeWJa5lLrg/2d3xw9/bpRt9ewxxv5+fcI7IH3SiziNezxraanv0Vhj0ep54e/MevTD6vnH/2Ov/JPPnu2GIDyhhZrOcm5WbqgKQUI8wiHh4dBSdFs1jepntWZjF8uJQhXQmDZWeQ96Bi0uoShAaBAVclQqELoAiA3xn01MVvdaJktQIicUwkBayaVLEtbegNdPCRCMuVbvBSqRkbTyVon8oO7s5bEJLjM0RbZbq27XTafO5qhGUiooBYphVoyOZxX1UxOtCKZOYgikUHASULD3MwtsJjPHUuHr25+kVYhREiRw80XexeSPfXJiLKvwa/F10OAcHNvHljtAaRQBHTLqT2Ke/dQFVGUunYArp1gwrYebb38wzCEKFgBEtJDKQh3M28Nc+vzBICbzVBUqgTqeg7MrNRyNA61VlB8sVH9qDAKFjf3BXRK1KCSFobM4IELgsK5Rw8JhSIEICVNHbA37yOdeWe5UFWk1KoARFSoEApLdDP33rt7mHVgVYeqqqIylmC2sUUhikopUkophVW51iyT2nfPiEAGaRLdKSEKDWjR7fkkUWh688ZTl3e3rafTC26/8sowDKWUaZ7MsNmMm83m8mx3Ve8+qGUfnDZ4P6DkVVXPVz2JfD3a68EWwgcPFVAttVZ3vzw7Oz+fPbxHmCoJtc64/zo5ObkSC9IyS1L2NWpnaEliKmodilZflrR4w96cEXsn9dcZW7i/+a6qhTVhhkwwY2XGesvkRVkfYBGR1kyFp6enwzBECxHJLsT97gSTex5HWZaptbZiV0V1zdyWQwPB+odXRc9cTU55SEA/YFz4YE062Z4Hdo1EV5j7jRfKHqWnr2GPa9jjzRIKfAv73695TZ+Qnr6GPR6zOI13ZSzi2wp7POaAdbPqL3/8e//qb7zwqdvb1/r2VNipnv/2p77+d3//xb16/szZYvkmyhu7uUgGvKeAXgMhhKCsodwQQbA1c4+jsaRoy8KnEBEZNpZTEEoVhhLVpTnX3U3JVI1uPSgSJN1tn9bmAEUO11gAVw2C4d5ba92naZmn3twASEAcolANVYiwpDrP+qv4FYsu6d0JaUtcnPVl5tnkLdACTkJUCkgXRlZy3TP4kCsF7n4gHYVeJFQhClG4QbKkZlm1Z+/SzD1W+JIIFReGACJX1UscipEZJ4zQg4A+VCj3GhoBUqhpk+aRvG969SqD7uY9dXkpmYkeohTVglLAol4Ki+6zQiju0d3bEiIajoRHzcyMotq8irtqiAgizNzNlnlBRCtVVM2LOI4raToIxjo6eohRXSRUheHJUXtAue/VEoHv+1pxMAvfDyB0QDPQsLMnU2LWO12ooLTuHr52Ga4XCIEQFS3qa57kerQEAIQQUdfsPQwVAhLm3ZxuvVtvy9xsXmyx6JDeZbPZLJNpKefnF9/+gT92enJydnbWervcbrfbbS6iqsg4DuM4XmKHb6WXqp6eHkXEyy+9LO63bh0F6FQvqjIOKIxorSfq0FtLKnpdEksGH67gRiBqKXnzC9laW5ZlmuaArKu5dXfkjb0e0NNrX2bfP2ihcl+hrjcKGcg0e2PKa12HUBHJ7Qtzm6ZpWRYRKaVi31t4fzn6RqaLg25+9TImOZCrz+8D/yp8JCj/Jib2t68TEe8g7IG3Hot4DXt8s4vTeDTA8xY00TcJ9sB1LOI7Eov4tsIewDfeTbs56C//e3v1/BpHe6R6/i9+9Dt/flXP6wkqb+xdBuADGOEe5lJEmLufEYhSJDxAUUHvvhlVRSjhsaLHvrd3BSmCOlaBmnkWzegMX9NEEOLIDrAe1iMT6ARE1EGEHmuIMSCDOSyih3VrZqsjNCmC1EIBgoIgoaIFUlBUQPbocIZpdLEubpx2sZ1inkO1moeYZcbeuBkRjYgiLuTScuZee6rCc98YAIoi+xrD3IUisZZQKQzm5yv36/kB7gvVgNICsBUqZ490cKN7uIXAVxRZggEK3TzMYQ6FStYHIZmTsjqCUYQUeu/mzoA6CpUMLawFojaEF2FV2QyiyqIKwrxFNzd4k6mjh8/NeqIbERX0cAtaSMbfdA8DFvNpaqpe68jIWL3YDDJWdUQ36dbIgCJE3HwPpSAAqmhmYjBaRik7Uwf3yDZR9jRpEbZw88Tns6FMSSekmyMknTkK1TN720EE3cdRHGGgO+YeAa/rsi0gJlg8AuhEhsbAurcF84w+R+vR3DvDA+GdRnE5e2X6C3/2T/7H/8lf/uf/7F8syxwex0en3l8Oh4Vtt9t5XtKx5PGERbyhEUSurP945QEVgPQrX3OzlTVyX0/3nTsXH/q2Z44GGVTm1noIVLuxT5OQRaEbHYdxmjHP8257cXS82YxFGNw74ChVh1rqsNvtltmk9xYxN28Gh5MEJbMUs333dSvmcXWujAjuLc2HIuLdW6MZPAqFDqogFKTDG7x7tIgWNEopxaODElJCJAgHDAFgmXbdrNRBhmLdfPXoDhG5whjkHS6HL6zvLduQKWSE6EOB3g8Nmesid916S+CFuVjEqvvf9Dz9+MVpvCtgD3zTYhGvYY+3S0+/e2EPvFtjEa9hj9e/dx645DeH8oB6ftTRHkM9r8ctcUgYfJx3GbCWwYIspWbPkWrWgGAuBiNRVbuEMhAWliUrjbCie98oES0i+XcDTBiyBmAH3SOc6BERZh4RIihVSuIRpKdyJYLiKEvvbmmaZWm+kWZoIszCryjLIFpUCqUKNaCSyWDdw40W6N3b4ssc3RlCFSnwvdMGCo0iKQUi4H0VBQe3td47Yt1adpDOHjBCNa0emFU66xZutchGeNA+5ForK4oIN4E5PbgYAemBZmYt9NDBb5H11YiA2T7hDat/QiRwSV+NCsQ9/n/23iVWsiy7Dltr73NuxMvMyqqu/pEttsiGaP4kyJIM0JJheEAKBmwBGtkzA4bhEQFDHlqAAWuqqUULhgeCBxoQFDywZ4YAyQYIy6RgELbFX5M2xU83W93N7uqqynwv4p6z9/Jg34gXLzMrKzMru9xsVqAqkflexI0bN849Z521115LgJk7zcnu3lvuu3pPY+4U7l5uJ+ZmbpFCztS0yDF4c4gpO6aNDd5oyUgQ8BRTOWOsc3q3zCBlso683xpMzbakicyM6WN6zEjkYYyIKJrcDFmWDjDlnKlxirvZYliM7A6YANDTnJYwyRUxN9OQFOSIdJaSuzt9jtHgZEVDa2HONGWOqZsxYs5umIMx7DiGt9g1oadTyozJOX2dXMPWg5QW3GLTzd0Miy339kvOeHz9Hl0RM0NzrbFpps2p5Ali9cUp2Of/0PUBJaLbfd2GrqtGUVKC1vyNN9443Dz+s1/8wR/89Ft5vO4OswdDvL45PL45yvNMzdK025l7XxYeDje7Ze9mRp8Rm3MJXeIMHtdMj1EbEW9n4e/tKb0AhtpCQoHUMMjcY0bv+3YSM80IZ32TlGjwyFgzAj7FIQTQe49xhG0AOk90caZmBNxgVcxSQ9tyUgRup3ryqAZMmwnJ1jQZpUZLlUSNdrbBfmKCNPc8z+GOCi0EUB0ctAr9ll6W0f1E7PGRT/cTsccrKhQ+EXu8tkuJT8QeL0V8v3axxxuL/9c/86/93X/++4WenzlhFT+9oeffvEDP//R33hu3C7oRf/mzb7SXLcIkDhS8+W7XIyYI0sAkWq5VVGWmIpHVP3+rH9xadiJnikKLzZbYIjinIjTHLJO1DJRrW7X4mGMnk9ybRWYRtsXrJnMdobRIRHUrbbpGo7IMWPviy9K8bYC4ZJlWQ00RkRF5uIlMzIkiQyNXofzjNvxnZpLPOeeMqNjsWxwPbS4P0pBCQcbMNLihGdxhLro5tHT27jTMOZv7rRktzZ2SpTBCAhswQ4jokdSGmS5GhZgqf2NTuRVYN25SEGIiJTCzAljcrJl359K9d+yX7AuNdGwREr1vWw4wgUhMEevIdWKmhnicVUxgkPOggx27y5xgZpl0oLg2EULr7nY2tpMK93IoxpyBoU2qASXQPEJQVMk/Elv2Omis9sdTeoWYSm62hJpzYvO3dmUY5J7elmXXurXKdT57ilTT5Zw5Ro7jGnOEclLDsSxaFnBBu4K12oqIHja3PrE6WRnpCeXV/T3WfOvT97/5zT9a1/Xzn/+8dNtL+jpmlNf2KKl9ob3dbmfk0pcf/uIXtV6/8eBTyPTm775//X6EN7NRV2vz0CCwW/qbD9/42te+PudsbN6b0xMszdY61u2GSOXdEL5XPmEz422AC82dMTf/l1Pb7uWmotQdvfdTjubtcYCsOedwOJJ03wwiz9Enl27Nz68M3ArTLW3zxePlPgGbsoVPJyCedxSp+Qx3jpdVSHwi9njd5DReR6zhR3r9J2KPV8NEn4g9Xg1P/6kUezxc/O/9zI+d0fMz6xHPRs8//Wf/8396h3s24u/81S/9+rcfPzPK+4OLMNSywym8Ns2taE4pI48j2owtQ2GO8Gp1L+oVNOsjtgImabGlbSeA9YixIqUMKRHJwt4lXSBJx5hqLc2jNS9fvIp6tsXHIIQUIwnz5ouxp6SYhmzN3E1goV5LSslQmpnKuXZuHsmnIUFDIwIi007G0nPmnDHHzASdW7cRRMCNStvoSdEqlTmgAAg5DHCzzu49WpuwQMpNzSDmZmYMqwCLKZFQElmddmlANpv59KqeDEGlWqCZemM3miAw3czYWus7CkmZm7tpaegN+x1ahxlnJK3clyvd200Ji0aJbE5SKcwZ68pIa2wAQ9lp7Go774v1Fr1bMGgwt967+ZafHjEzc13XeXqIgOikn6NhknOMgnqZ1Jk5JJOoXL8T+Q5RzDQXU6x4eIpbSHdYc1/kPd3ljUjkjHKUY9rMmDPGiFhHxNxGt9C77932jr3JLSoeE4HsamBfmIlJ5SmtZn9vGTne/vT9r3/rK3//7//8X//Zf++NNx48fvzoxEp+DwHoGr2Zef/+/dba+++9+8XPf/bdd7796Tfvx1j3S3/06P13v/PuHBO03iqSWlGCY/fe+9V++dKP/NBXv/rVUPaT4TbIOeP6cFgjAgplxus6YVZqUvXpVsvys9v1zNw9DJk6Ho9jztbvHEeqyYo3Nweccrwz87zVeRGgfynYqK3u07aAtxDyLi997vSt81dyjPHiAr4XLQy+NPb6ROzxUtjr+0M8/YnY47uFp//kij3wJ9Up76UP/HDxv/ezP/Z3f+X37yg37o6dh4tdoOd/VZ4bz0bPf+1Lv/6tx//oy994kSjv23FOYn/VeuskU1H83+b2kDnCZuTpAfgWaVbxbwlGtYwBYFajW6QIzME5TEJmqVW3FbPaxczB1JwyTyD3V15qEm+gGVMR2IKSA2TbVK/l7kslNTKYQUMDQwJEsiFty1aWgGUxSLKtG0+nfZswMzlGROScWaCrVVein/SgliUmJ8QkgpKYMIBOq2QGOUQrUbNAM3pRX1bxvwAkZqYCSiAzjoEJCxiAUmLwDq1wKm7DRAoNWKQG93IdI81s6eYLxerzBIX9AncsTc0SFiMkJYJEIukMJLfg48a573POCFnKYW7dYQ4asXdcLWydrdGWub/XZ45AtN5aa0SFXShizhnlNhwR5UVQonBw4zszyjVbSCHkidpNiCKQwMwoH8GSdbQOEQa0RsAgV5pK7NEER1JT00khAjE1ISowp2KkZlHW6MS+8f6uvflgd3XlveXSphlgOWlmJyp+wZwgYOYJ630vwhYuOwfmu+995969KyG//c63d7sdaWS6t6GAZPQndj0fitVe5MnPRX66S8Ru+K/3DiAico45jsjd4fB43ODmcEPF4rZGNtts1Qkmud8tu/2u9/bmwzevHz967/EjmJlbRhzHWEesc5Y99/lk+ZGjYUhCZeOBc1pTJZXkaWo4v0tE9L4D+fWvf/29997bv12ke1bpo84OFXdi3d0zt2jPs+/kM07gIgq9moPPaHsTR118Qbcu2dX8PCdORz5HLF0y5c9oInzu3PsMEvZPJJ7++GMRP4LY43nY6+MXT3+Pij1e7JJ/f4g9niIrv1/EHngVAc8r4unvqtjj+cd+Nnp+gp/e+d/7mR87o+dfPHHPf+uf/vZ7a5wnrEv0jA9sIvyAK0jAnSf1gx8PB5KZFpFz4jhmpCK2Sd/EyrAr8WBOQS0rzyNVDmvVV5hpmUyh8pkzmRVqIuPmO5Y0MADKOwSQSMCd6xq6CIswYqAi5egMY+AUMWjGEdzKrIYuNiSN3rx3ZkbFksm4pXjglBqc6xgqgrZ1kGiO1ukOiZLcYJvFmjKxzpRU5iQ8iYBBiyAN5o08ZSqkdNKBsNoHQ3OEEpStB21gWoAFaIDslHwsiCk7ZUoYaDQvjfcG7s0J8016UO5e1Kxom0p8RIruKJ/tBCyJ1khns6WBzYhYV83h8Pv7HdlNdNDIxtla+o598bZr3qF1hdLLb27OqOz3anXUANN8Ewh339UkFJnKTKbTI6I2VDCQkbSQAsakMufMSNBQLGNdXvfyIG45KWFkpCwSiIzKWkmVibaSedQamqGMdLC57xse7v3h/as3Hyy7XbqlW4hMOcWgOUTQ3JWCaOwJCm2dWrzdrAdK73zn21Lu97t3v/PefvHWnDPMfB3BpwDlc2DxE01pHwFAPxlcstGfEsldb/tdX5rPcezGm8ePILWqEbGNGXnKJKdxt+zMbNcakW+//Sm5rTPmjOOY6yhv9ErUEWhPM8QfBUNnppGttbNb3KWX3PmHc45uixGVqDIj/Byd7S45uSVQnrHs0waUz7x+l+91fndu6Pn2VTc3N+con6q90D0zxxg1K9Vl2dxyoA+/Ss8NlvvYxNPf1VhEvorx1Mtir9emTfn/Wzz98Ys9XhUEfiL2eDU8/YnY4yOT0/hg8fQHoucnnnOJnn/rGz/x6Xt/+6d/uNDz6a1kxH/1177069969I++/M16YXu5qURYjxExy+Ph+matWO4IRNoaGZWxvLlcecIoK43CjJA2xJmJCEZYsTJKRYbyDKAVoUwIYQTLVYGsGPCZkyYnE8jI42a0hc3sjZMbfUZnOEqZQDOLk+mDVbAKTIQ3urvRxoytZJw5RgKeOHtRyf0kcDQS2nWv74u2Wc7mptHknLlO2YZDPZ3ypuYJRMQcHLAKociM43ETTpwANCKhABKmRJoC2BrzZE3n/PCStaZVlk0Ktp2iWxrJoKWj0gYn2xKJOYOgmymjR1oDRJpDPSMzlJGWYEN3731ZvLstPod67q5cbYe2B9loVCJGCOFpTm9iQyigNeYE5ImccU6akLKIvBPU8N5aOcnNqUiZaK6WTNEgJwBOcaQfRh5GbqmTojHd4Q5voMGcqGAWKJIjbEQY02gOqoLNlYqEqNVSLOsFKo3aNd8vfd/t/i7v7cOsNkGcoqJ1tWHeiErtyZTURtrxGNT0DFM2caz9d3/3d3/8J3781//F//zgfvbecRiZCYHwSxz8hLWZnhvQ93wAree+9GkAXQeMiJjz3q6/+fBBy3V9fGhleOGWYtK8efmst9Z6Xyo6x5jf+uY30nh1/971O++CPK7HEWc3SxbafPUYxa00p1vfc8iMXiD47qW7RLTnf5Yqo7c25xGM7v2UPthKs1GwNSLMvLV2tsD74PO5I9K4q9mwS9jde68MQlSeoZv3Xtzz5XnWceLSBPqjkWv4ROzxctjrE7HHn8JYxE/EHn/aYxEfLu2F0PPP3kXPb9/72z/9w3/rn/z2rXKDG/f8G996/Itf/sb5te1lT/H68TpGRghw426OOcYoTOQtuS1yZmZVMgYwZ2RqPUq3XLFBlqFIsmzaKoI3q90L5ps5F4nejURr7g1mJszW3JsBkSKHgSYJONHsJ0XExmWe2CGAJ3BPwqkEUkBERoi0MWLOyICSdJOZO92NZGqqzC9UbFYrb1pzc3qGMjADEVoTwfIuFiSDHTPXMtQwagJzKz1HzO187LQAWvXDgaCjubVTBLeZqbU0q+ozydKq5uTMzCmkWzaTG9ymZmaqwaTI2bWMzHEcRmtuezjJLkuCxM31UECRLrhgIXdYiJ7pwyIeLH2/uLzDjaWKTs11HOJ45IARUIaNmHOdYyLmSg8rg7ANumWZXmPLKXRVhGVEzJEZM7Li083YGppL4hrWwkWGQhWJ4zSP5rM1c8JMmiEoI+fMOXkciCjLP3ile5+stE3WUZy6jGj0XdP9nd/bt2rpNK4GhUqMxBFthsXqY3DOOQbWUIIjdTgcEWFzdWqhCf1XfuWX/8Kf/ytzzJjRWzdgnvrGlOKzbvM7uSHbarUl/J3/+WxCmeeoFH6A0ySeyJquyPeaWDJzjnG8vl5zXax8ZGh0wZLs3WDlKEgAx+Px8ePH7z96dFzXv/RX/o13rm++8rVvRsT1cV5d7Q7rEdhCiQA+36nuuXzzxdPOvaOEm3VvxVYamKXnPm3FjCamwcwsJG92df8edbMe17Y0IccYvXvp74t9LwDt7nNO2t1UyDv5JlJphcCS3PNkX1+BgpeftNB5gfJZkYQnypnk1dVVcf+nHX4AeHWZ/Cdij49OTr9WPP09LfZ4GTz94WKPjxVP85W+0+9BPP2xxiK+tNgD36NOeXzVS//EsR8u/vM/+2N/95d/7zdv01KeHCzPRs//5l30DBhO6Pm3vnF5bmVj96KVm5TGNcZoMVqGZ4jm3qY4I9bdVY9EufuaoThkFSetUi2Uq5YyI4ObQEICLWnJKADeGls/98mBlu7oS63ryDQQMyMiMzGHwHkm3oQixEAiylPaARjhEk8KbBO4ImWjs3TU6G3JGbnOGATc9pOm3nfeCHLK1jEr/jeFm3TRVS55wbGus2Qb5k4zCxJ0k2EWHj5dPuRE1v7BgV0oiYpQAZkZUVk0JCt3Bs0kgywhdVUcX8UnhiLEgIG2MlfJZ65SM7qy05atjbPHnEB2t0Zv5p1mSa0jRiS0TkVIgcU64SG/Pg7SpbGuN1iW9NtsRSOZyBlKUmqaoIPt5jgBYzbFnJOte2iVp7tl5gyIWfCHMclw+pwRq3IS8Kvlyk3OMEqKNQKbMCDd1EyB2G3pg82IHKVk7YVUIgIhk8YsvXhJq3Mq3RutzcwMrIONubi5ayEWohE5ItnWNRLD+zJ9OYo3U48PXG+0rutYeT21zhxjVm75HqhcGgOsMezwG1/+1R/90o98/q0H3/rmO2a7BsJsCN64zryAwry05qI2w25cmDafpxQ3e3oePrUiKHNeTkAX7h/i7YADgcyIGWY2Dkc3M7TjUe89Ou4s1ONq16TZm/myZDIz+m5Z17i+vonko+v1vcfjcLO++dbbP/Kj//p7v/Xl9x/nsuzGiGVZ3C5xpGI7JeCy5e4kEH7OPEeEwCSjpMaCucVc7y3uOctuZ5ukaKdgShBamo2ctIxm3zleP1JcGdnMGntLUnPOCgACOOdsbTm7cOQHk8HaXGVK4pQjh6mY5W5uJHXqC+y9x9YLPSVVTGPkuIW0zBJGnzsXi6t/PYvFnwKxxydOea9OTr+MePplsNfH4JT3kmKPJ0D+n2qnPL7Sd/o6yGm8NvG07o7eVyOnHy7+83/9xzf0jGcLSYqf/nD0TPydf+sCPV980vbE6Hv+zaHE9eMYI2JmhhnNWtLDTWaQJqr26mZmx8OxaLiyNQOi2sYMFUqQ0BYzl8jM8oQCiUoNLBWjmcAsN4mKux4jakWWEtKMdbseFAD3LWnXDM4KlSgd9UZ/A0UICYjwJOBggJoREhu8Iv26s8PcjE3kOM5UM7Oxah1TsUI83xxjbL1KpimDn6ipTa+iWqoTgFHneIlTqf38H7yfyTyTzFtTGpKZJmFknmf8zBwz5hjrumYijXJ2s3SmsxPuVvnHbpJmd/fWWMHr5XcS5X+NGcgAEpExyYy8v3SYHWM9jpVQKB00mtriXukUpU+oZEkrMcucmKkMJIApAA2UTGJkjiGxBN8pIHONQE4haeKco7Xsrfz+IHcJcyoiRygSBaISuQ41wmgpjMPYnMsqM0NYnAlkljCXSmVSlRsZHHOKYBqlpdPMSQeZtGCHcp3++BDvH+NmzZsDxxExmNOOgahUPdLBdc6cwYQZk2Y72NTvf+V3/8Jf+sn/5R//c+WM1Ar4sn90c1jY8WKz5NN+yc+0eX4ur6unn0acgrTLfA14fHN4+1NvIm4ePHiwdEQE3a31zGz96riu7z969OjxYQYePT6MocOIH//Cn/nDP/zqr/7q/5nCcR29Lzc3h7u2cc9VbH/YZHcGYSIMBM+KZ20tF3efuWVUBhUIwYgx5uFwfOvte6nVKgxFm1f6JsC4G2/+HAmHztotPvn1iDo1VNhZJXIRHFrGmreCk8PhsCxLkd9zzrOM+71//A9vfvv/MMFN3dkbd33pvfW+SBox1zFu1uOIeZxjzpjXEZGHw+F4PNahIgKofQdaa73tlmW5urp/dXX14I03ru69cfXG/WV3tewfCPRl59ZhzvRmYIbG0TQ5R8wjYjCq7sanaShxAAAgAElEQVRzb2XvvV8t9958+PanP/OFH/qhz37+B+6/8bD13aPHN9959PiPvv6Nx48fHW9udq298eDe22+9uV+W0Hj/0bvf/tYff/ObX3/3nW8frh/fXD+a8yhZyCIVyYS3ftWXqzcevvX2pz712c989gtf+MJnPvOZhw8fXl1d7fd7d1dSopBzHmeMm5vH19ePvvPuO+9ff/M773zrcH0zjjdOe3C1f/Phw0996tMP3/z8/QcP+tJ7NylO+zc1qve+LK0sDqt4SMAjDKEciuuc1zlv5rjOccOb95CrcjCHWTjDLM0UPki3tm/9nrd73u73ft/8ilywrWHlEK9NXaeKum0SaW7WIgIpaqzjvePhnTmuMwaCS9tzuY++g+1ge9lefuX9wXL1oPUrb1fe7oN7wVVjj1F5YE/tlvTRm3df++MZZ6U0JRSax1gf53ic8zrmIeMAwpZ7XB6Y75qZxZw31+t4Z12/NR6/E4fvaDzOeYiMhMF2ULcta2Iq1piHOVbkI+om0cQd/Z71B333cLd/w3cP2/6Ntiz0LmuCCQYgxzYrnuReT0wRETGBFMqUCOvsIJqZQUYgZ85IDa81hhAd7HAXkCnToX7BaiWXbUmlxjP14+5jDADGBhgAdy+5XZ1YIkQRfhv2AM+UclVOicU/ik7zBBRC4jLPuBowgkz3FK/XvDnmu+8dv/bNb3/lq//qm//q99/55h98+1t//PjRe+vhRjGVUzHL0qCMHArFZUDgoFdo9CkF+SSuQ798x2cOiZo2e++99/tv3Hv48OGDN99661NvP3j41oOHby67q2VZ6os4Hq6vH73//rvvvP/euzeP3n98fT3AzFBEjMM4Xh8PN4ebw4yZp3e800REM/P/sXV6t9a9LzDPVIw1xpozYs7Cfv9DClLRTubtf726+ocPHr79mc9+5nM/8LnPff6NT316d3X/6urqF36zmdlP3f3UEdGeX7LR02BaTbnBCZiAMJc7vCN98ycuPJ01lyFJZ3nGpaiEYSPJEuXTkSHAq7fPDLY13pUHM1KDp4UwYwv8rrCVLXKl4gt1JuoKfJtThiRteyfVQWYmJJmFNUgIyKGUzNGJbECCRogZyIiUHW4UCZJz5nGIWZNmWemhLOisdNKVz10qDikTdrFh82LIT2Si6ggUKJrspNmofAeVsiUYMwTGiVaqEZuhMbQOZIqUGdPB3pgks0NqJK25sdsWYw4pphAgkip8f64SJCvqENfH481huqP3BtZOR6kY8xhBE4zWSFipz8uXgGvMMXNMZF3UpNLMLYU5ebNOEKVl1gndSnCa0+aIHjpOuIm+leqjfFqEFJNIQyoxFVEkoCJyt9vuldomNUNKce6PhOVUmRQSjJgkE4pA1ImlSDGI6VQfiXdu1nev15uj1oFYDUGkp5LGCn8PqAadOVvrvjRYfuGLn/u9P/x//t1/52/+3//Xl7/ylXd8f4WhwxqtXdmcT3CM+fEuY2etcI2cq6urd959/+HD+z/5oz/cOJQzx4jMueY6w4bef//9b3/n/cNhjpmH48zkw7feFPlL/+x/e3T92MzWdd3tdpd+zK/5hC869szMnmI7zo9IjDBTOm0cDo/e+c7ymc+talAne2aC22RXc/f58XzEf970npsvn/i12a2Jx/nybm4h7hVeg5Po/ObmRtJut9vv9yGN4/GyyqvtaJvQ7HLZc3dtZprWr3pEmKE1u7m5AVIKCZsVIwCVSsckmRut29JAh6192Z3gvT4UZJ0clLaeS3PrvflGnOO8GGdlhOq287V+FVUYPHkxnVIXnzR1qgvbWl+eerTWCDdrQs7Z13EkJcXheHN9qItEM2tu3hxIIOc4xuiGMDVzkrJK69qaqpfuvXujwcycZpIplGvOHrPNoyuhgC8rsmWsyAZMMcRIJmgJIntmRzakU+Z5riYZoPL6RG3zNbaY2crl9V4rG3VryKg4mcCUaE+5TYjarP0/RPb0J/ZxWvyqM6nccM1k4AllbthvI3pOVeqnLghvuaftacpNrAfAHFuvu4NUyT0Txm3ZPk011VicOCdDnOdMqjrzZ0wpqgNYaictlgQoy39sxpyZxSapUpkKQGfOOccZQBNuW45pKTBjzjnGKHMqo0g/TwIFrzMzEbCy3QfKraD4rzkz1hRIhzU2lk3A+WY8363aAqoUgHA7oVVPV2nigDpJnlh3+26MwFsx2+nj1+N8kmeQ3VpbluX+/fsZkxkp5Tpqan2yvHm35vmBe7lTXNddrc35y7zlTbYrH9vlf2JXcJ4A69cfGuV9h5wWKNm27Wb2xc3hDd5ghra02JrNIzcdBa0ipskIkcktqW+T/BaaMDPJgKzWONLt1KmTmX3pgJSMSGlrhisFcEYVr08YmrcKbDM3prESrUEqkUIprTMTolxIKIQAlk6mkFQocuY00KCZiZSvRx7XmZEpyzQizYomEw29oy/mDUCdfJMEbpZbl1WcZKX5Xfp+bYFoALMgfs2ookZkMqbmzBCTLbcJdvsKy2AOQCO7u1h6D6ra6rBBkGXXpYDCjNb7nNpaPOt51JbIRk86yGW3KEbEqFszVQZ62TPLBbc1pzWwBgNrQz8zZygSUdkoScEJq2CUCBMYQs1D68bKo5vcsjcfmIzERGUsuovWVLIXbTNlKpDQ0Jy1j4LXjOHmXvWG+pJDKQXMPcorsbbtW4x80iygNZPBLJs8Z0ZfQ+/d+LvXdhwR0zXN0h2mGO6UmNCas7dmWdEzu13vD+7nzeN3P/3223/w+7/zn/3cf/wP/sEv/Na//OMHb7xxfPfxbukYQW10fe317OPF0JcQB8BhXfe73e/94Vdizr/4U3+uLAKvD+M4xuG4rsf1+vD4cBwAjyPly4OH96/u3f+1L//24XCgdwD37t0bYyzLUp1zr/+E7ypA7mik72LZTGSaQh04HvH4nXcxPq2ZAMkldXPmYfDkMT9MxHhhlvf0889M7SYju13zRZNwu2611sp9LyKur69ba8U2oWYigaanpdi6OO3NxMPk2Nofz3Z4Z0e8zAxE/XCMMcY4Ho9tXcy79/C6TBReoMuz3ve8fallbKv+cePMztzY3dGVm9Fn5JzVTFIGh3anrKztAp7CBLZHa633viyLu1dekUDJm9ptw6hAbUSI1Y5+2PH4uPmydiqbsgG5lUDd3Hci0cKyOehs3ZfWWkQaUtGD3rw5u9SMS1scMZRTOYwTmlRCEy0EkAt95/2+tyvvV8Y92E9LoTZTIyRzCseImZtna5Lw5o0LYVKSjWxkCpEZnoEMMGqKVs1cGd+X+Lm4IqvxYG7uqW45hA5u0spMmWUqpCnkdl9t3VFPA5Tt14Whs9xnrZnVCtVgDmuwBjaygc29JyhaCcK2NfpuezfhJIAwSwZTlhmpDWDkRp8hI8YYEWMebyDCaG3xZjVPZUpzHWONKINVViqDmVEuqW7Vs1cPmcZW93jdZafYhKTTrbt30gnLxJyRcVTOFECHhUVaT5orFCMub9W644JUa2CrjUbV+dzdWMZFTjjp0jwBqtc/BFNpuN0hnCe685RS84m773Y7ZCjGcVlG7621tsVrRJ6slConghciRt5KsvjEnFYBJU/gZ935X7CyV75A9iXRu5iQ61Tj9PP2EjtHAIJZI8NMvbN1tWa7HVsnLWcCcNKUqEshcQ5JAWRMnVw4cCqQGlgbNZW4cMy1VBy3nws43By5bU8pcaxR7Evt2+fcbPOq+h8Bs80w2U5h4YSdYszobmOku7NJlqKBErROOGk0GM2xrqnUnHOOnIkZNqM+lLm3mIdiytzdPFtn69YazVhGfuDpk6ZK07ytc8qRKG9syIQ0kzncQUNzABaBdZ1jHZlE+dSJgk1su+DT5rJqQ604NSPPX5O7LTtblrbb+bIYNZuzLQuoyNgtOyHnbDnHzJjK0qgn2kjb9eXRTFSU8RpcB1Jm6K3ByZyoZikgyAlVOXkkZ2y2ExBnQpERyajqF8QWyTE3zB9C61i69+ZGeAPTYiaB3oxFTpt5a4Idx1jHQAKRirLx3RDhGLP2ZmZJUoYs/qvuxwjAmm0FD+9GaJP/0EJYIwQPaT0ova2Rh+ERyxjDuTO3GNPpVoezQPP9cpURvbUr6/f77sFut8vHHXzYljcX5/Hxf/Qf/M3/5r/7hffX49v39pk5Mpa+jDFS6a3VlE8oir1/CrtcVrteYmK6KJnZhY3x06BT1Gd/8HPd8I0/+vov/e+/+vnPvOne6G2dsY55uD6skXPC3Hf37ol2mPHeH3/reFynZJmnVjx7Aj1fMLsvUMn9YMxcTYRzzn7yb961RU9ZYdTtvM6w3tfDzXo43lvsj7/2h/nnfyDWg+/ujzG19QtUgcLObs01AxL2QRdwEyhdYOWLdlhVG2L9s/d++UJt9a/NGKQQ4i3pKJ0v2rmb+sQSnfNW7M6icpr8W7PM7HAwUx5pNhCZ3to5E7Hm/a1EsM/ziZ1ZHzwhSvmAxxnRlgtKdf2eP/7lancC0BuZmqGYiqkIlEVpbQGe5vtpW8ZTsc673e4sEOdmdWQCbCMIuTGSIUSF3MaIMIRjPTZqJGLtvfXezOFurXlzt7a33IchqAS9w7ybaH0HANZJi2Hm1hc33zsW5URO5WhGVkcxhpUXORus9+XK21Vf7oEL6BcCvEyFMqkDg8AqrWQqI2NQDE9j32hIetISEwxhbqoGJRSsyAKVP+T3I4YmszhgEt6QDm9V+xRNFW9QC6cu+L8nR9BJOYMTx6KtJpMyg4Gt/hMb2GmLtZ21Hb17X1gWu6CK3ShS6tKgvTLNINCtdQVTiWABi7rNzzTknPN4PEK05iaC/cxA13Z2zpTKoUcV7WRE8V9jjJubmyr4tLbslqtq+F7XtZITxhhiWjP32TzcG2AZGGPOcZMxMmsr0n3JlrLWcirGvCR3t+mrt9oVnyS158nNjV4+ZyehSELfLUXQeX47z6tmdi581fzj7m5QLDGW0l958xaqLrETrWJP0yG3/9JTzPdZZfeUVg+b+u408jI3AjriCZnKmdQ/n2p7+Y8fZTNsptbNG937ZgwX86T6BcSxArf/VARU5soJJbPukQ1FMDNLh0AqIqWsittFgsE2R8+ZOIWBKc81VlX5ondvzXsvs4pQhQESZYzFjffuANgoF9o2nAhWerWG5pqHQ8bEGOXBXFoLAlk0tbnMSzhKM9672psLTGWSxsaSKpLCljh+ogADCpxo5oyQOZYFvZt5XQfE1JiYYWOteaH8vXKdk6AZThYMhLJqVG5wo5u8oS/oDa3J29z4LQas5hSI6X13XHV9zBlO9OuxZhl9sJu1ESZllToot0wzdDDAEUk2dzryEFHhfxEaoTUVYqRCmKmTJ9mEWlHIM5XBSI1EJpYOBoSwlrvmS3ckh4BkN7QGWvPmpM3TGEljqAVLLX/eDqqqFoVSSlpDyc3cOKvOdrqn3J2CU24GclafWKSDWCNS69TNMdeRCk+AKUujsmompWDv8Kv9vTisX3zzc7pZf+Szf+av/uWf/PRbb+7Y3/n6O7/167/zpS/95H/xc//Jf/vf/+IaibZ/t3WJK/0w10zRmLURfRlM/GEtHS/x2O33b7z11g9/8Yd+/Md+/Hd+49f+39//I6Na7223c29uvS3L7l6vkuG3vv1OKlPIu6D843x4a3lB9F4C6ERWxuhuwec/ffXwnjWsS5M0rg/XV1ev6EtN3snkflrCcaZpP/RQZz7pjHEvD5spKCPoF3uPM/8UETMjsM08ZnCnZHOyd9/tOql1nTVD0FX07X6/3+12W4hRqfTqBOCkpXJmGtJJRW5gwAwn9HBpveet+QahWwHcSBXJnZnH4/HcRXpqSlFEjjEzhTTJtv00T4Vno8Ns4/Xt0l37HG1z1opcCkZqhq8KV44xjkdjmA6Ny/W1YsxYr/e7pffmzVr3ZendHX0Xa4/5eO4ezP29q/09RNjV/RlqvdOcvjBTCWukLxKNVb1Wd1MGM6WZGmXgD2uCs++4XLnvaEvRz1JkBjJTwegkmV6wnwIyoBApNwKkQ52Y7m5MaCKne6sE3yxHpBiIgQizpH//cNEbFwqDO9A0J72ZFqiSk0ybv1DB7KyIsW3rC6Ty3NBRJHJFSmTOiJGaAsAGdtlC31nbme/o3XwD0OZLSTs2j65mxW2X4cE5sylEI0CXKTMCnGIIbre87BlAH9djzIhIS3eRNm3DqToVhWYBaDQrBrr4yznnuq51p5dyado8H3nOeX19PcZIhDXb7a6wFMZlRK7rOtbjHMc501rvizqN7jmRM8c6bm5uKv1362foHRLBvrhZd2fz1lt3c5qbdbNurK1dz4pz2xbZAriXC5Nuu0Q+eBN+K4S7IwPmGTSfj1AN1jUDnI3/gW2Dvdvt1mVprbXAOo5uJjNvbYvWkjZN54m9PrWvbE5lJZFSVsmalwXJkzToxG8qkToRzLM2MDOiZtFC/Lr7ANBKpfYSayOntxLscr9fKtxjDqR0QBbLXkWD9bhdw4KAEaeNZQWsCOVc4dbYtvpXX7zGj0qDs10Kx22sXWSWqGkTTW2+b6Q5Sz9dc3WmyCCmWZNmjQR3PzURlqZWmEpqDhQwRtqcyBVzlLneZkFNM/fK/pvVG9g6emexM33pGzWTM6CpiMwZm3SkRCw18pBUIgMRlbVGy8rkMxNTmDPHmhHK4DpOcucyyy6DLG0dliUl92bN3V3u6s7dnrvFdy17T++THqLIAA2bD4YeXa+pJdSvj3FzfbxRQVRUQVXAnFOYIJppR/bedjQXjGFIE6jMREO2lGSnkkrChNyKY8opq5YqMulgRcZYuXon9gt3izUP5tw5QbRmkF0tXFpYM5plcp2Awc0jLQyzZ3ZWZ0Nm1tA1rw6ezUA6azABSNYfdaM3Zw0occuNTzIsKGpmDB1njJGZNBFzItlAzE05RoODXXbFtuyXL7712Z/59//tH/2hP3tlqTHycPzCFx5+zu792m/8zue/+Of+y5/7T//JL/2zf/JLv2x2dZwJqZmPjCIBX6Q8puc7V7wqmh0Zf/DVr37ta1/TusbxeO/+vTljzFxvpruEYWaydc65jnXT9myiwGe0OX4Mj3mqcp5Zz9sSZ05YfOe9xz/7137ip/7c5+/vCR1aC9povnwUEUkB6MsklDvc14n0fUEB+qVg2sx0l/m41AUCT1IdlWuDU7Z50auZXn+eF7bm7VLkvfTlTtri5dud26k3rS10oY0+ryhm5lsbt51LA09JOHgOpilzkQxkzW9ZyISQkTBK5TuojWF236D5+Tyfw1cVJ6QoqjGVc8zrHGIect7Ix+wtlqV1K7pq7npvPjtba3O9P3aP7o+HjAeIB8bQ/s2tAxiy1qy4Xrq8G2HcitnMrWCaWusrSJpo1pa27MgOtK2PE0mpyGOL4kIWo+e8zgyAFJGZnCeqrxFetBLlUHVwZimhC3Bj0/VqC/IFvy8gNDdRC6wsZgVLGuHc1OTlS1R08jyJwZ/WQJ9SznJu+o2a8knAxQ42WoN1WKctJeEAm+iwdurGAzhERGYqQ9V8DglWiV/119adZZ01EB/QjBGRJTG2yExe9gpsO0Beymd1UkMVSVxaLLe4fEnRzwWgmTRrbhvNFlG7yON6vJkzvc0E4Q1j0DJGHG4O19fXxeJVHU9ScysK2s0ddM+KeHPzE/F8VsMS+lgZkydQ6QbB7c5jm5SfUPfdzQS4PVQ1IWyl/hPHjCd9Qm79jgnD1olyaoPRE1/Q04syyQZ8qBH4xcbi/ufe+A//pydVSKcq7L3nNdi/pO3Nq/Tzv7zbCV/hzfmc9/bX88k+kvXpETgC7z25kH/gG9oTDAHufIo62qPnXje+2PU1YAGWi5FzOD3r/Vf6lgxY7v4yLi6e48O/Dl3IkQnsgf2HjV4AB+AA/ArwKyvwu09QjsBfPP39b/zMw7+Bhy8zel+SKH2t989Hjbp9idH7Ugc/POsFBNvJxP5zwL8A/kX94hsvcHB+pGvFj/q9XUzyUiovV1sznrcKEVHruln5R27C6977mRSRtsWjee+9L8tut9vVn733kl7o1DaxQXfcEkhW3etPNRcWJVzEcxnh45zpebfp5+SVZFuA1smThzCjyxrNYVl5O55UGk/KkCLGLiUiz7xSBSbmGEU15gxEUEKOOVZouDOna7bWLHc9mit6dGrmdMv5OMY95uoYzly6RVvg2eFABBIGOsGWRpnTrJq5aaqecMMKIYpposNaopl343LqukkgkYEMn+4wqJsspLBVWFnfFybdCCO9usqkgGa9UAhwArNKtMgL4aYJ/P4A0GftAE9MwsaobG7v1dfF0kCHlMo8dxLevem2jRWynhaZIk3mNAed1s0X827eaR1soINONtEAI6SMUyugYnPSQt1U0KZkMHqyyDjXC1T/Njz3LKh30RvNp3XAgp7eN845Q9NkGXniE3GJsOfMEKzPFuGRPBXnzzqQorpba03b3QpvSbYmbyXQau6N9PLJAlDOuh/rqLgLoLdteWvT/YzyjRfN5ZWsXEziud38hH0lRXVugXGhcsZTgew8LVY0CqKbm5PMvG3xHGOcI02ebqdpHxILhY98576Is8dLH+2Zr395e/WXtGH8Lpg6PvPVwh2jxdcczYVnRN1+dKfWZx7rNUQJfNiJPtf6FC/uaPsBz/0IUQJ4UfPMVxw9L5+cgRe0PsVHcj996i4BvgtRt3r16/iib/9iVqevdtdvU3q1Td/2e+QtNaxNVFumNW7Yytlo8JS38FS7ZKD3+33vu91ut9/v+tJLdHFmoE+ypxKMbpXB+vtG8/GWD9ko7xJCmeFU7iwMfWKgE3Ce6OkyVijaektSb/1kez2npkF5inM9Y+gNPV+Eq99yraXc0tYkExGpougic6oQZ05FNIfMFS3cqK7myK4wzYOZ5TjEekCEIa0CuXb3My1MlDIGtt4ioy/05t7dXBuuNpLIISVLTrd5rDqxyE4aaHqV3kQTQ9wBAXbjInSiGrNCGpBDXt31xXHjoj6w3dWZm9NPOWdersd/wtUcd1dn3tKE4KmsDCJVIRGo/vE855c9ebTUFmFwcuEgnWwn8w2DOd1pDnPSsP222s2xvfupwqEsnRhPtgQ4i0uLm1bmaZa9/e2GvtzBpLt7c3drjTQyQ721WVtUo7VWeak9CYFmzejG1GZ8WJZUbqBZ0ry6KnWhrXJ30um57VJP/93mE7Oq/VH6kGq62MRRZtunc3eYeRQudXdu1+eUilyLlW6/phdpQL7jyIsPHLN65g912wx6moJuMXJdFmxTzTYj3c4lPFse21kTAmYNEJ4rGEqdjMN0nuVwqqwabu0nNrnwbY2g2n6KjLjsVjwx0M9f9F9lnX7+PaS76/THhKdfbzQX8GH5s98VPM3XQeM/jb1e27m+MJ7mq30LLwO28VGiuT4cT798AsYLJDu9HjxNvuIZfdBvPmpu23ODMD4SnuYLzAIvjqf5cqPjZYD9k1NHZhqyFB0lEytHqlCMxAhMWAJ0mvtANvPWmgMxhtEcMFrP7hZn16f9fnd1tdHPfVl67/QFNG0ue5MW9eZQhTqVKtWoFRujTHrKiQ528+6+NHZPYyqPcxyjEpimIDO4o3X27gZL5W6xZdd3+6t1zJjjVL8O5IgxQHhj77tlt7Rdt6WjdZknPc3TPKpHMtMrznEkQhqBkUxkrqE1c0SEKY3W2D0BHAXkdArKfSYzWsIRBoTWgK8ROcyPy34f09bVzDsdRMhSZa5rFFzZIAfN24kfFZzKLLRVxl+ndVe3lJOsXA1oyJapmWoRmJZhM/OInAaDklYdWkpZolsyFOL0rs1yRlCkxbRYre2IABsuekCfaWEufS+C69sG1q1mSG3AmTBLtVQw96MxchByrQ3BjFiP8zCwHtrx0RjXGcfM1SDCDW4ViyaZtRhjjIkIL0ESza2bNbPGcvo3A7u4SzUkmgHITegaEXOd43HMG0pMGtysT8F7M0IxidR6xFgtMxBkB5usKVvK0kK2cBmMpHfruyG0bO4OCrazJssRU7AG2wm7RBOdnn3hMs1s1TyaWfOF1kGHlS1x97ZvHY7mjTDLCmoyU29YFs2O7LJg7+E2idYc5vAJd5nJLAqJtiYz0elX1u/RlzT0PZbd4t3VLJunWzl4CRInMUd6xThcMOVI5FlJfJYdl8dfKE8iP5a6cqOxn7BOQg4kcu61j9CmxdNMraFDiBkmR9IlwRv7TstOfdFxlXlwliMZfaGnCYAu/UnPrv+ByBkAmVv/BcvA0MokDHNGbq91Ax1m3kpX5ODWr3xHX4dz28ZZddZeerF66YSrF8bTfKWMoxddC/XS2Z8vHc31wniaeNVPprvr9Gsgp5+FvV4fnv5A7PXCb/Fy/PPL4OmXIac/GOJ+DOT0S4+e7yo5/ZJX8eV2nS//UV8I1r7kd/qyeJqv8J2emNtLg2pGalP5nvzeapItZqukDm2LJe8ZaT3TzN1779U+uCxLSSM2ZUX1M1lZ1FK6aAC6/LN2vptiu/Qb3ntvmw5kCyePUlPMmZkk3K2s6FpzA3rP3W558OCeFK1ZGdzOOaWcsdrheBwzhTps733prTymoYw5jCCqU6ea7RAZWw/Qpkjc2mNAQkacGMGSCBddt1kqI0wjpksmGtDmmDHHnCNif1q4tj95e+tuJN72Q55iEE960MvO0YtE962j9EQVnmjKTR6+tbyXGoNlIu84vVf1XupEcioTjAtj47zt8qmPeu6iu4tTv2eDVC7Pbeu3Yvnyb6p+WLJ6liVU8IFWxVCMnMeca8bcGOhNi18McaqcniIlkEY0meOk3gdqn1Ni642tvAVYm0JizLGu6yHGDTIoNnZv5QGbICMmlDlHjpGKqXQHvSvl5oB7NUcFVAqDunfqpxRl6c29vHTPxRmTO+F9iYwklEp32qkroIZRVV0ApKY7+rJfll1rC60nY9lJOQ2yMc17a31TYpjT2YTqQ5EAACAASURBVHr0ZbfbzzKlbn3x1sxbvQWbZ7AY6HpP///Ye78fSZYmS8iOmblHZGZV3zsDO6Nddhck5mFm4WFZ8YD2j0f7AOIdrRAgQEiARkJC3/fd291VmeFuhwfziIysqr63uvv+3kq1WtXZWZmRHhHux48dO8cNqpv4YOVo9QqUsM/C3d0E6/lNW7wrdwb8wPKzmoHchL1sf+d9nnPdKuDwHLqkiGNn30FVEW6tGhvMTefoFfgCLylSEgQP0yGowcyKug9zyxwQyn63sAHobRT8S5GR/MJij89eqt/EHj8NOS0/odjj09jrFxB7fC2t+pvB029ij58FT/+iYg/eLifXyPOnzTTbXJ8riYhko/rwgbZQxOYHt6qKzd2zUZ1rbRcCqLK3TwPoDf6pmppfO/xUV83pTgMtw3vLSynTNBng5uk2MM/T8XjcrLhau5wvj1DD+dIptc75mGrd8DOj9UYFGSqi6bQT0SJ6sFH6aiBY3Aq9asAQRaGgGc3gpmpQc3VVd3OVfhEEFcT4I4rVdP9nRY6jHyvlziJIOQZU0jLl5vZmNqWnYVRsf5MtIbe+LgHnd/eApG3SSPMQqAwD7Ma2MBbGpfdL70tEXyUce1vxFBSlHF9AQHXINpAq84wjzT9PbT1TgxTt0tu5XR6Wy0cwlIARab8EEUjvS18u7XLuy9LZ4QoB0WDK0YfeJXpkJgWF3alOayF620jIXUIKKUHsUkXkajqzTQiby9vWXimEcEjGFWZWTMtw+hLdSHc6zN1rLa1lGoW5w3y4w6lCTSmbtHjc49CfqVH1+dZuA7t7IfgmB9+Md3YAenAHOxX0wLI5gnvLzmfi8k9H/66DrKqKYR0P91JrmaYyVV87NGx1rX+eJOBfgY5+UbHHLyme/kOIPX4mPP0m9vgs7MXPqnl8uu7zc+HpVx8XXznQb+Lp16D4ZEegtyslbqid6ywPlduorZTimRkcjIGtM4hko583WeSa5XRdsIM3jYOjNjvkfUijdV8fyUCPAu5o0LmmM+Tnunt1r7WqW61+Ph9Od8fL5dJbv1wuD48PHz9+EKj6ufUodT4ej/M8l+JuaSfVGZ2Q3jN4y0ZiEztG2isF6V5Vu09goKsjPF0tNMxgbmoCM1FIMpHW0zZL3cUM6jCXXUrX813Kj/K4u4SdT3U9YmujpChgOvoF2SNEOhA6NLjMoGSFDADNHtIRI/pO0w52f1H9kXA0suYBGUbiYKT2tEks0R4jzhILR9BZbvNURIVGRnCJaMEeoz0sra5cxIQ2cLNoNil+6lQKm8QSfYl+7peLioqlI4pFFxGyL+1yXi7ndjmTXcPhQikUE5Hol76cl8tj9MboQfTWTHv0RUW5WtakdRjZgWbquUndlMoptRWC2iUt6nf3PgAJzeDhFFRkziZgsva4kipy/coARF2twAqMiCCMcm22u/p0PjPbkX3O4j5m5Hbc9kGqm33Q0BdtUv7bW2n/pWTXJblPTFy3GlfG92nT3mq7sXeh2t7h5p9XB0wRyXkATyjZG0CsSDPgUc6baqnVska2Bj69mMPl/BTv9dX6iTexx08AE75c7LGCmTexx9fj6a8kp59dvV9FTstPKZ7+/L3j52xc8NXFix+8ej/7zX998fRW9B8l5f3UPGQd0p+kJwpuSKmrohQQNUps5PQqzhvL5A3szhkzs7uIvXUdgCFfHNG+6u4DiZdSShns+Gpil8sVdo1NyUOrolSf53q5XO6W4+VyiYjHx8f37z/UWoJC6GVpdZqPx+PhcDjO82Ge5urFzVSEnZ2kCaSPRXaAJzW42zQdeu8awlKkn02aQyCEhpq5Qw2Zx2KuaiiqiGZmpUy1Hut88Dp7ncx8X/D9LAAtO5Hlc0KLW1wwkZBudFVaibgw+9EQW/zk2vom6cKWUTFIBnrsVtauSm6iEfB31Up4M6R8uQ0SHC6uqcuQWBgXaWdyoSyUPtySqFAjLesSwRYjoXC0gAk8o9wkY0FgIslAv3CahBS26Be2c18eGS1CQsBwiSYpHWot2tIuj8v5TAlHhyC0Eg4Ie4u29OUc7RIRUFF4WJMogvSPWys2XQAC1nOPSNn347bWqDDtGGlK2FOqw4cfwyPSFIAxLukXmRa3rdE7e6dlghs0DXJD0CkIZnjZsPqxK4TWlYTNn9Z9xQaTXwbQq6wD+6Sb3Ao/2ZfuNTx7t+btn1fHodVX+4kqYiObzWzvZCc7/83UuuxT0EM2YpvCVTCSzoS3MpQx0yqsuHkp0zQfD/PxcLg7TYe57DKenlzML0g4+Noi8ucvsW9ij9fi6Texxw9jrzexx5O151Uf9gXktLyJPT674PBacjqXK7M1zXRM0NwiSzM/bO1x0U3T/ISxVoUATyzhNiOtTcIxGNOdvdZIwcUKyta/NyZ7GjqLuZSSTnYRsbTWh+qUG/pfU7hLKUVwTYHJkIiHh4dcgR7Pl0vrUJvm+XA4HI/H4+lwnOtUvBhcE9MT7GsjPymdDDWp1Q+HSeNeVaupxEHaI9g0SUsQBlNAWatDxQwKcbiwFVWvtc7HMh1Knd2nbYh+MKvoax6D+8TQvLqphyp3Oe37pGGRNA1Y/yAEIU+MveSP/BhmvWntwhZ9iX5hXCIuvS9k391gOiIi5JrgDUEqjAnj0G8YZP0DE7zoaMpol2jntjy0yyMYQoRYmJu1gCglemuXx+X8uFzOIgGbFMZMxiEZLWKJaJfzQw+qdlJKmaJ3oAUl0fPlcumNGcTt1tWUKdHNHJbzuZ0vZjAxasnN8Ga4niIoEaX0ZWmqPeUfrcWy9MulXc4LRSlu3r11gaV3WwsuPc5Li4gQnJdWlrV7gUEqJXOVdWiLr346P+9u6gmPm990bzC/y066umRuOpM+3mfMhF1kj8Kv3Daj78Rpm7AD9jTie1NCw81rnQ7z8XQ63J3m42E6HOrqB/qp3bV/amn4zHX6Mxf9N7HHJ1/+g5bcb2KPH8Job2KPn1Hs8UV4+k3s8fIrVtycfXhb4slQCNRaYdoYhEB1k+FhRyoPMG0KQULe1G8My9Sta+pFAL2i5xcBtHuZatrhzWvI9vCTbstyNYFeEwRXAD25myBK8VyZlqUuywLIsrTHx/M0TdN0UfP5cDgej3d3d6fj8XiY5qlksti49FMbCxWhdCNtmqpIF+kHn6apLvMENo0F0cAmGaioadsRpRh0qJ1Nzog+mU5lmg6HaTqUcrBSsiHpZwODQ8IhwxbLadbVTK1LT17z2bWCW/uvyGshNoDIP04Y4SdvvxAM78bOaIwl4hJ9iQw5z+gojuHNDBqyczDQUKjCRb3DBhxMB7RxLb08ASjSo6EzWu8N1E4NLfCepGXa2w2ts7C1RbWQXWSNckoBdG/phRjdo7eIjp4mfVtgYUQIYMWrhSFig4qXy6VdLqriYmI1mwiv9uetLUsTMUFblqbWiU6wtb5c2uWyXM5LdsmaL6WFGikIoocsLZYWvfcgahu739677jwlUgS9243/7OWIffTJZha3Z6B3OU1ji75h6OcaaAE2AvtGVy2b8eFwKhxuQztpychbtWGhX6dpPhxOp7vT3d3xdDocj/NhrlPdclhf/Eb+yon/h/D0m9jj9cDnM8eNfwixx87y6afA029ij58ABMov4pT3WxR7yG/AKU8lCppBFWJKKFdXDhpQTFVde6cCibALhiVzukQLQkzglMimIDUzr2ZVtWayaaaLbU6pgBKKTs3+NoSYEiEaPUIQiK7qosXNq5e51KlO5tVKhTmhPbh0tsiUwSheAexWX3Vz6PVSMXXT0hunuhR/dCtTmSCtmk9uh+LHQ53nOk0lAxFSCjsuMoRkhqFApCjEoIst81SX41HYVAJsZMfIWs7ETHqBgCIEKO1iIm5Wa5nmU53fTdM8WTHTYbYx5NWJwLAxx1ubmqALkebZQqEE0poAw8B5vxUc4nJpJg3CEBdMgkl0Cn0INTL1uEjjvIR5QjCpZ25CBAEDsQgvEhdEE+1CFypDfjfthHyBECKvLsOykexrE2BgqAeGG0kEU6PQ140VAOmCEC6MIBuxpHNM2rRRi9gkWmXcMFAQDEpPCbqZBQkB2YNd0hWZalQ2gQgVAYChEl0Y7KsteyeJbgwGo0n0lTdnQKgRGSiNHmLBzL0HiZS696bK6JeIIrRgRna31heyt74YodGzXZLpGU5cQh67LJ2QiB4e4dEhjaEpAe+tLW2hKOClJaAvBMiBoVtnbxHsl6UvS4veGSHBIdoYU4OqmZhGmpYoQsBhW6FjQVpt7H7ALXE71Ws8yQ163GDvRq2NvM3kmyPYQ3ogrm+yKTeGVEzURFPUFYzt1zfZxsYriwgZ4BrYO3IJ8woSBSkSFI526aplqtPhdLw7nk6nu3enu/vpeDocjvM0u93oN55/fRd+dne5/L7FHl+Bp9/EHl96Fp6d0zexxys+/E3s8TOQ0/ILOuV9CkxXhdetN2UsxLmeCZir1jxVqIopVGgUU2SWYGeIhghhOpLXDGqqDnVoUVUODa6tS8eGpNf0ABpBKiMoFtJCZDEtVFMrxWs1L1bUsxXJe48W0kLaGmey+UxtyQLA1e5AAQJuanoxq4ALVUUdOrkfSjnWMhcvrm6bOdSVMcpQUSqLm0JMtbh3byR7XyJaIuyUxvJyxprhYD5IXIjw0hXIuLXj8ThN03E6Vi+rY5dAwc6NFhNuktn9SpkHsypDhRiJ08rbOyrDy006pEFExSk1dKbPtIlRIpaAAhqjHKBqGt1IiYAGNIb1GoLCRfggMYELuPnRDs+F3w2GxvPwl30o91Wk0oEYtWPKGhwPBoJIm+1RJekgEY092LtIYypRgYASBVphE0YAoUIoKSuXVRo0/DqCjJ6xg2HazZpQlTSKddAhgpEJGRKdgaAESPa02NC8FAwhyBvJQNEeuRXSkOFMKPlREGETLqSLmCCTedJ0JbXcPXGdCCjaKY3aBAsFQpCN0STSxZhswd56W5aFAjWPGKUhXjNihJQeDPbW+khsjMioxeuMYCpmAqxJQBqiMWKM1h3NlvPzA1k+3If73Sgldrqxa/NuKt7zy7MHghpruM5O5rH18DlgowFz60NA7JoRnyx2Q/O8I7/FFAhISNLtaqUerNZpPpzu797d3x/v7k6nu8Pxrk6H+XCsdVZzuZVxv8RAf0l3+e9X7CG/Sizim9jj09jrlxd7fCGefhN7/Gx4+j8ssYe7cZXW7R8CIdWKUQh3pt8xhBqiJiIR3M8AKWHcBB7XVvFRvwZUbwpNqlvmoEJIWpCEoYqqFtNaUKuWYqV6qe7FzHKhamsJeF2uuH20qj51iN0PQnDv2lFrTWl11kZLKVv3z7bUbT2UKREZJd2arwmybwAaIulWsYqJE1UHhAhKxhe7uXvxYlNV940ySgXktsBTAmnNDAb7HkDvBcmARlBAhu8oN0rEsDFOj7TRWOWqxXwSzhKNK5GX7mNCBVSwFrMjBMEIICQC0YOd0WXkEa5By3zxBvyNyTy4pwN3M2JCZNnilTdnmBbswqYjFLDvjBQ2+JwD3Nm7pLJiDLKKlgTNYgXmMJeRojLy/J4MUeLMYdbAqxdEms/Z+oKb149TxGHUvu0A1lrEdg0/saHcPzkM2vZfPNICXFYulsMFftfD98TlTa7KkEwhgbfW2rAPF9wcSXZTbB+UFhV5TJo+cZmSvXqWXyMnnvcOrriGLyb5fOoa3CkunmigU32xPTiKA7KfCrYuizUiMJ4om/dx6E9m2mtTL9ahhIiamau5aq2Hwzwfjqf7b97d37+7OxyO8/E0zycrtUxzJpzjE6Y9+U/nF1JRb2KPz4I/b2KP12GvX0jsIV8inn4Te3wRnv6tij3kV4xF9Fr9cNg3BQ42mus9poBZrNBpYRPYGqB9PXpT3YPwvTRwkzjv4MvIgBtVdNVcYEEgEkCrlqJlQp2kVF27EkOwAry+b/HJZXCNvO2QRfXarTVUoq0tbcleqLFGrmXZJ0v1pjLc+J4rdzW4qHxBiKSRxWCgy8jTDZFQlRVbUzO+V+RaBXaXXTPQzXquCsRGke4XS9U1zHigEG451DeXEbswRKKlmFeooqIOm6wcJM7UFroIKYiMORQWCIFOueZKIAONGcIs6AdS4YERUwjoc/T8Gw5Suc4AHHRJqme2HGVZNRJN0i5imEYMRPgEckXP3UXIuA5BN4HDJtgkXmEFXqAu6lSFGV+2UACfPIR7A5wbMJBONrvcD5hyjUPawnf2XQrCG0nDHucB1xCfqw/czZGMwRlvc9tRug/GU9UUhUeMm4u7I9n7Il9b6RhZosJmYKcjEHvfRvhEsbCOHmV3rXE/uXwCkF0bNnZaiOcYeu2sEODWxHN1lsv5IfNl2vro0T/lnb/uinfRSADMvKjXqZTJSz2c7o7H+/v7b+7uT8fDNM2H6XCs0wFq5lVwHZHdVSHb2RwM9E+xdP76Yo+vxdN/ZLHHl1Cxvwo5/YcRe/y4cOBN7PFlX/cnI6flV4xFdPPNHi6DUVZM2RPaEhIQMyMQDCEo2nvnjthTU1AyRSUJ3auaYrWxI28YkhACCIECLSJFzAYowa7iKuZirl61TOp+U3Ill6XlUqeqEZFHno1QKmxLM/MtEUZElmW5XC6ZqJLoeSPDJBUUSfiZ7WHBlg+cH7GhQ72WnUnpuTsAdHXGFSh7XwAiExg7n5BeOSy26wfagSquZs2RmG17vu+qw6nhJLvE9R7mWi1VZsWfYlAUpQkjWCmVUoQmbCuDrhCFOCXlKOPjI0JaIxVYlEG2SLDInjqc34shx1b0f80DEN305z2jGVvEJdiBzcTvCjejLbFcIpogvaQ94C2sWIUV0SJihIVAiKUToO7O+JbTkeaM+baqV8fo9RKNfH6TGHFngnZlSXUEEOaTvt41uM0+3O8Pn7CY+qxDbaR6mLk7cNnTydktt6LJ3M4+Rbq3Rj263lDsqYFOmLruukctqBRVE0kOOJXputcWf2qPJFdr5+vzeZArhL0aZaw5i2ODnX4je5Tfe99bdm7PbA4bEVfz7IgQ7q3Zb49s3YqoOVJvlnvoaap1nuZpPpzmw939N9+eTnfzPE9zneaD1wnmaiVkCNIMIrf21fttjH/ROv1ZePoXEnv8kk55P6vYQ97E05/EXr8bscdnk9c/u9hD/iixiH8EsUcpXmvdKJmNQa6liAx3gMYQRUB6771J8IUy4n7leLJsv3xEGInVa/RE5pSAMIGgOErRUmguZqK2b5bfisbrmoqIOJ/PH03BaBcXYjXnGEfSWvvw4cP79+8/fvz4+Pi4LEspZW/RZXpliK9AeRdU1lq7frWBzmUN36COPijPJ1Y/EUIJAZS6i3iUYeWA/ZbidcQtn12BL+UZjmL+EDJTwADgEk4UQYUU4ULJMEgBsuHRRNrzj9sivmU1h77y1n88U7v1Mhxm2Gsuo3xCCJGyZM0RUYM6UKBVtAgcMMLWCBVdNx4vfm46dZuZQSJvxB0/ilu0LWqmakN1s+NH2zWgBPvrfzOR2IDyExb8+TMYKqIrNlUdLX033vDP7v39W+1zp3PE+paVuGPbn5S/XumD/rodEZ4c5/Nn5DZOZeN0n6dnb/73G/28tFHRCsaPHIasZ8G91Oq11OlwPJ2Ox9Pp7t10uLu7fzcfj/NUp1pKndSLpH24YHV+eYrJd2GW9K8ioH+jYg95Kp7+XYk95HNVrm9ij6/H0398sYfchpn9ROLpN7HHF+HplAJvC8kwaYKMarOCENNCSGMIaKnvfTZAT7IMt7/j0zCQIiZrWN6IOUxW16wWn4rVSUuFOV4K8c51K482QfDjI9jbB0b0a7f9xtJ9+PDh+/cfPnz48Pj4uJFJaY57fjwzlny358zZ9mW3Z1Z2igMiQyKoiuGMMXqYDIjRahTKFW4n25261ydL7NMztO4xPoGed2x+vLC4ilEABEYWIQ1wqCsKYYONk54IPx2Lyf3nbdraNHWLYOjQdlMg8ke0tMsG1KzPpz9GDJ3xbZvmKhMe/YWgQkVN1dUclrINE1VRyzJEmgry05+7SeRFUptzEza5pUnTXSmwG0vglOe6O0tFhKial41ADXLT7+774VK8tDrBm7t3d123kVliEVzziUqpjHiSJr1ZsLt7ED6Q/Q3hvbUobMA0VjcNCjdpcsqg8+1/cgC9l5Q8N4He29itfufZW3nl2vewNenn1ttVRfaM3nl2fkfnoZlNtZbDfLq7O53uTnfvTvfv5sNpPp7qNBc3Kw7zTEoXtXUW2BnivRQVvovyfkW5/Hci9nhhIX0Te3wJ7fY7Fnt8Cf/4Cuz1Jvb4rCLSm9jjk8wXhnUazG0D0L4CaFGMnpoYao3bBpbVq+12bVqb1EcbvrwE/TZSRXe/AhhUzIt5tTKpOS2ZtmsFtvVrE6GZJQN9WZbo7WP05XxeLsvGQI/EXfLh4eHjw/nDx4cPHz4IeVmWQQW5C1spqLVu0OHaDYmrLnMwhKqBglVEAaVCoBJBNc8dAMgBmYIAZFdHLqVs9WjuztEeMcQ+3vzmVPLmQs9BC33akrY2k2E9txCKKKEyLAUVEEaj9HQIABSS3gM6oAB3HxohXNsRhxvC75173pvb7QyzBx/CvNSGCzafMNABri1mDAmKUmEChxp0oGdACdP10hXqevJumwK321ChZupeSrEgrViZZNVIALBSSkzZ7NkD6UY8BMoDpBaZJvQQM/Ppei/K+v/mIiBDhy81Rii5qqqVUqN1BeEl/XIEampepPZoEb0HI1Jrsd9e2gavBeauppst4x7fX2/YzbOCVMp+y6qjjzAbLnOksHcmFxF+ziQJvWrDobe653XS4q4b8mqjcdsBufVRtNZWtJ0NnKk+c/b2YxszNS9lmuf5cLy7O97f3b375nC8Oxzvjqe7Os/TfCyluqXPtAav+2fwJlnmiWB+Y6B/grVR3sQeb2KPXxVP/6yxiG9ij58CT//yYg/5zcYiesgUAlVR1bRtRqYSplZBBTDTzojeBHZeFrJnPi1IFTGqiLhasVrMDQpVqnSgq4pOu0DvMXKIriv8AyQN9LIc3QGDdBExEzOtFaWwuLgRsrBfol96f2xt4VW0mAz0Ev3y+PDw4f3jw/l8WVpre5Kp935p/eF8WS5LKaUJ+Ze/BGSJ/v7jd3PRjIDZYK67G9xEzc0MXmCGDFKAzapWHJbyYYMrYNZlAdQ0S/WhEppLoNu6yZDWLtvCXLymFQGE0nva7wkQ4FZb3gNrF72hqYMCRLpE355giAhdOkACDbIIL9BoiKat6wP5UeKDMZQVKKIVdZZQdnaqMq0KxUKY4c9LM2/KjOUwiv1uSGUV4bN7NoUZYiLG0HSMUGnRifOiC9nJpfXWlmXp0TeLbSVFOnuPdpFlEZ6pQTGhKyaV2a16qWZFfRYoxXJPItLTYho9Gz8RIp3o1E51U5nnRcEync/nXJcaZHJvESKipVLV1aW03rtCYQYHQHeLTtZidt8vs0ZGdaiVAgeVLriEW5EiKksjI0XNUHc4gypey9xbUIwkrXCqF1ESBoWpGYsJJ6TJtKrnn+tms5bSKqFeJrgTgMG8sNOKl6kuvbXo0ru6oXiHLiJFdSiNYIQFtYd2Wg8LLV09rISwL43DTplp5pOqCpWrNnov3mZrG2BI6KmjNJS/HgLryXwPHj4EAVVzaO7H2dbQnNF2CSD7KFprl8vjspxzP8kAxEmCirSBHEHdJEV1aOrNvNTJ62E6nOrhcLy7P7371k+nw/274/E0z5mTomZZHCiyKp4zeEXStvC2Q3GvNpFnQSo/Ddf0pXj6i8Qe8puORSRE/hBOeT+FJvQ1ePpN7PGZ5PWb2OPLtg9fxfJ/xq7zxa861BOCncP/WjVWSZnCDfez09xy7c+6SRrcYgVVV6XvtQP95qNvRQq4YWssKd/hgpdNfqv0sEcPDqPZTVi8XC7L5fz9X/78lz/96cOHj4+P52VZttJwrjeNsrTee3f3+lA/Th/Pl/OHDx8OkxWVfQh5/lCsuLq7uasXmKl7Gk8d3dxd3VBNi6q7uln4BIWbFlB1xDcDYHesFgMbzQlIvywiIxAlnYKhJoAhBM9E5Hy22eLGk+hLVylApI+eCKGyKgJUYHl6dX+VwKAF5NpDt75/BhDmUj1SRRI//8EE0Izo0Vv0Fm1hb9F7tLYqOFa3tzTqYOTfa7epiRZoilZtTaIed5TINeIC17OYylqFAuYabhbh2fVZt2PKSzcfatWim/etey+lFBExLimNaSrpLzme53DGKGU2C9XFfbTe5u9SE1+aCSc5WCkRQSsoxb241ZT4m3utoopsptxZRo78vIge+YW8mA+OWWJ0vWaDcq2VZCkl80xTI/FkgcxclaHXEsnbXFUJYutQXEnrgWmepYrciLnXKgoEFA73wusrVRXCa8Up321g02sTp0REAujz5TFh9A68ZiZlKrrAfIf1IM3czL3UaT6W6XA43Z3u7+/ffXv85ttyONzd3R0Oh8xtHccg+mz+50u8842zCgDna5evz1gbv/q/vwJPvznlvZKc/kyK9vNoty8XT/++xR7yubGIP6XY47Np1Texx0+xK/m8XecKyZA6DVHN2r6kmYTplnwSkOBmCCv7suaT9podgM7SqQYpL+Vm3Y4h19Y9YQTczczNt0VlDRiP1trS2nJZ+rqAATDTiGgiy7J8/PjxL3/583ffvX98PJ/P530DkIj0hPKAr4/vvvuu1lpdikpqPTfFp7sX8+qlFK/VzeFudcqXzO42lVrcXKO4zqW6mdRUMJq7TgbTjHJU2pQ56JlJNwQhiqAAmkrZaCJQIqAQ62sSxA7fEipVXlj9XtZGU8hx6pIRN0UHXKQIJmKCXiKWdYqGQKEGZMZgQvgsxQeiKXvEEmyMpuwM++RE8pvURj8/Kg5b3nQbbBGXHudoD3352NvHfnlol3Ms52gLo0tkcg2DxKoIZ7DnJk7NzDfdM1L3TEJyuSj4JgAAIABJREFU87HrSHt2Z6qqmJhUqELdvLfer4By53aS9nC2udeNPBBARYXmQUrv3AA0hToE3QFRURaYRs/fTYlzj+Fxnt0Qw1ZCwRVhi6iZTNXcSu+l9WXvB0JymiaFmGmpNULEXK1YmdxdBIaY3DhXA6sPp/NarLqaktElOgSQrtIdLIpiKIZqtpiKa8B6i084xA19SM5FLwLord/x6kstgyHWVXeubvM8u7tPk9VZywQropbb9dyH994fHh4+fvz4/v37rY/iySHxmvOSG/+UhhfzOh1Ox9PddDjevfv2/t23x7vTfLov8zwfDrVWd7fVL1+IvcX+zRW8K7htk/BGo/uX0EG/JbGH/L5jEd/EHq8np+W3L/b4w8Qivok9vnRX8qpdJyExjObEFNQUVayiOwNTJKCDiNw3rV8J41uDVVWVYSQtT+xgnxBFTzrih9gjVdG64vKVXs3ohezdSUniXuUs7MuynM/nx8fzx48fP358eHx83Fii4U+nGZSoW2PTYPLQTWJ7foPXxayYlWq1llrdC0oxdzetxW2qpbpV1+o61VLctai7TaVUt6lYMZRibkaZ3MuGzlf+Dw6YWrei6uaFakm6SzSIxMblj3FEloTzmWBslrI3guntEkQEssa87n5CIQ6dRA9qR7YzmUaCSkC0ZNvYoM8oBLpQJYDg6kohw5HjKVLZ74V+g+j5yVFxCFGEzEC4TiwhF8Yj+0NfPrblY7RHiQaGcVXFrpBsq56nb4yrixZRJ5zqgUFmjvuKEgwgRt7mKiTfZLimxihQs1LU6btJ5Ll3G6+z37iLo/cRBMMB2PPURI9xj4cIhNdoFGL7XaanN9M30XtnWn+nLSOMGWuucBeyUKb9IaW9Y3GNqBHslCCIDPpUAG7aDW4yFRu6fxIKL+oqDqoEJAxZrmExuKKYzlU5lwVTdA3aBoWXZdlUv5fz6O3rva97bL4IoG9+3tlL51a5Fp+myd2neU7/OKsTRlzUcK9blmWzwsxtxl4+kQUCWJXYblyYWam1TvPhcDqe7o7398e7+7u7bw539/N8KIdDqfNW8gI2rhmpRtmntMhLXYNPQmFejvL+zePpN7HHV+HpP47YQ/4ATnn4srPws8Yifp7YQ367sYivPq5f1CkvI0B0pF8Pm4hBQkMIUMGIgBAy2ql28/i2FI0khadfla9hBPcM9N6ubvyw9sFT0HukgqOll/O6d8qi79YDtLfpkNVwF0Ba5D33lE0AvUf5uapVt+IoxUvxaS5m4m6qWtSLaaleTYuhutXq1Xw6eikJoHWuxQ21mKm6T8lru1tGKiaxfjA3N/cJPok5rKhXVS+Fg/69ejBARHsPQNdAsuQ+scGhly6X1S5jI8bgQFWb1ee+VPYlsvoAFaRNh0R0Roeuw58i4uFK0VT62tn1O5ZwALpuAzJbu4k0yiX42PuHdvnQLu+ln6UvYDBSx6QrlImRRJ3iGYCwACCqaoTxqoG5kpLRe5ZlMl8wJbi7PajLyunvydSdgkP4CSNkIFZZ8GYPmYhuD8Q7006ZN/2L2E0i6F19yFNkzadcJTzIjMINyG0W6SSje0o4gsg+1BAdLXBkAwxS3fd56al0MoMIe3QVGqSYzrUc5+k418uhmhxaQUTr4fu5ItUUrTXIQnJZlm2ukE+GE1JEenTNOJu0mwHcfZqm4/GUNPA8z2aWWd2bWec2O20Vg41938C6qopUEaVYRAZ0ayllnuc6Tce7+7v7d/fvvjndv6vz8Xi6K/PsXs2rrXaET0x4nmQcZmoPbxJwsGcuRMR34Aev47W+Zm18E3u8Dk+/iT1+/Fh4e3399OLprxV7vJYRfvVHvMUiftls9Ntzyltj9DZSioSocIQc5IouDHIEFj/r/gZ0P5s/i2J4FYDejiYb87NIPaw2eto+S1CSB+q9R79KOZNd3ifxxu5nufGChcpT+yqSjQui7b9Cclrd0V17994t6KqSZW0jTa24uqK6VdOpFneU9+Fucy3FdSruhppyjlpSKppHu9Lb3moppdTppPUgXtWrlVm9IHynJd8L01W2ur0qgJABcfY7mYGZRGJnZABqpoSYTREHswfaROlM7GNiYoIy8vmG8CDNJjoZsZoip6UdSPwRJNDj8id7j0tv57Z86MvH1h56v6BfpC/SG9izVzZl+NGjj+xukVWBIzCoZd7yFnKThE5IBCGrfeHLGNh2uucbcLADwYwXmWn3cccIhdSXb7EMgY8ts3zdPPM6WxhjDXgPQV8jKhM95wURz5W4JMV1EPOUEA3oaHuIYA+W6D2uew9KZxOhmmWdihIgXTHVcpyn+9NheXfnaO1yiv4ojMC8fZO8qT9+/PjhwwfF5fHx8XK5bAD6eQrgkzln29FkeHgpZZqm+XA8HI6bzZ+XCvUnfQXJKNdap2m61FJKWZZFdj0YvXdCTKBJsZtP83Q8Hqd5vrt7d//um/t33x7u7kud6uHgZcrilqrajjsfM/CzOXYD0M9rd9ts5p+FfOT3J/aQXyUW8WcVe8jv2ynvTezxw9jrdyb2kF9TPP17FXv03pa2qBgDJhQqGKrI+GfsNNBZv38yrW9Swr0G+gsA9GgVCtFR5b6GGgwEHdIjEkDvO3j2PYL7HIRbZYhgX1JfF6Htt5BGDCIikjZV+frm0t1as9a1dU+lA4QFcIWrKsRVNgA9TVHcLtWr26MPctrN6jR6rdwMqiUjG92a+1Sn+fTO26kc7kImsUBMS1c8WyUFq2XzploZ1JfJ2niUaS7ji6h2KFI8PbyIhSGAm1WxSp8orcvSSSFNFXARQokwrqEqpAQ7GBuAHt2EP13axa/CQW8+iqt+YWn90vtFeBF0TS5VBAqFd0HnsCGPtYt1vbJshdHrH9jGhZIphRYG9dOhiDeuJjdOhftUveto646aHinbI319l25z/Swm454U9KfmW5W89UIk1vFRGUf9lIG+Aaw0kUjcvWegdeW8r21542EhJDSoogYVCuepHg/z3d2p/fW3c9UP98fl/JFxgQjtKLsd77Is33333Z/+9Ke/+AcROZ/Pm3/zdu//AIBmZBlnkMTTNHmZpvmQRadUcKk5bz3Y032S5NIu7eHx4eGh9365XK6j547w1HvkOx+Px7u7u+PxdDrdHe/uD8e7+XDUWr1M5q4wheKqJsATyvnZoPGZ4E32U66/DvngS3mv3xqe/iOIPX5J8fTPKvaQt1jEH8dev3Wxh3yJePq3KPaQXzAWsUe01ixtjXvadZFExAKV0adv2oO9t2DvRISGqIhBFAgIVag6oBuvnhoBateAYCgSZDTaILELmRMUIVAM19igqoKSfs9tJZSpIkGJLr2zLWxNSRMqFtMGEcbC9E9onUmFiRoGzkizZqFCbNjCUiJCujAGfSa3ViLZn58+wDmKytWcgjlEIQgaQqQtXSjKoIk0DwNdwyRczbRd1E2bFzN1NSlOc9YSznY4dC5TXChReJK0Z0bdm/wNtQQwUhUAIjEOOkRRFL6yxamMpgipRthqV6wdRpSgqYgqxL2bZwyIUopQOYLHJUChBIbJsIgG0EM6pYdEaGRe5M0NNXb1n65/fnZv4U8Jzvki7ZsEtAU12JduS5Peo3eNLqICo7mJMbpG72zCLmwiC7kwBIC6ZSR71v1VVGlKA0UQa88t1gvH8sQN8+0YzZt4KjzYO4Lv/7lbavXmFk6rDZGbLeLN6glJu5eXaPD921KECF79JVa1kKgkQt4Lt3ZYj9dqB1MYAgalx/pFuCkQurCv95zABFLY56r3x4p+mrR/ONbLuxPZIaGA2DTMTMjLslwulz//6U/VC+RPl8tlA9Bb4skPhH4zqGAGTabFT/GpzocyH4q7KZB7coWrrmZCo6qWLiKH5bAcp48P0+Xy2DuCkf0aDq0JYtXMvdZ0q3t3uns3He8Oh+M8z3WarVQzNzOu1s5Pa3F4geOPiHRL2pX7ZGuByDPon182lzexx2d/sTexxyvw9O83FvFN7PEZGPbXEXvIbyoWsbfWehOFAq01oYKJhRsMME0nrM5oERHsUjsjmI7RqkIVUYprwoiRznAlwUAK01R65HNEgGIwSYcIEYnOlTnVYLrfrfRL8s9JfmUaF6OTnSqqRtUGLCIq0SNaNPYMOYjGlHJu/iG31nm5xI/oZhHy+l8pkVQoVZqECgQmXG3oCPYWybUhOXPp0dFEkkyT6CGdpsFOSBeNSRRinQoooliDaHUe3SwW1Voq6mIMF9EI+DV4JePHMv7boPuLI2O4AyT6GB2ESJABjXQgJrtEKhCmsEPYLBIuQYOYsqkAJmKkSgR6auCzIr6GXAhAhCBCguihjPTE45NpB4If5P9+Pb75mQXHSv0oBUG0sBbWurQuPTTdZdTzSiR6cMEwBGzkhdFIFSnI2r66m4s6xEZfnAolKIjohMpI9MjzhQw2jODeCv0TB218aVKgPH/66XJ+20u31WJutdSwJycp70ONHSE6gueF0nc39pUTJcFNOLQFkaR1om072GyhTIobEDAiVS0GgctUHcdpMjlO9vAwp4ZqtNti+PBExOPj48ePHw91Esrlwu+///7x8fHh4WGzn9vyDl/ck6UQRUGQCoBqarACq6IwUwgBmCJDEbeu4o3rjejtfDh8rI+P3rrmGKRVEARqrl6s1Gk+1Pl4urs/3n9bpuPhcJimaetaVh3amP2tMapqYE5+zxu11zyYER755Lv5F0GUN7HHV1Xuf2axh/xRYhHfxB4/jGDfxB5fPGf8ymKPFh3L0lMBCbAn0ylmRM8yo4ppCDsjiGR6NspHSLltBn9lWT9a20xxSYUEaUKK+TXbcE0RE2iIduESuHQsgU4dVWDUTqegUVpgiWghi/SGc0PC3GSPM2o8VAfTHJknjAjEiOJblymOHBMVhaqFKuFD2KqUUEHPkIXB6K2dYj0NegMQdu2jj9KgvEARgVB2k6aqKtaLXVxcUSaJ5gqDqzq0ql010HGrZL05laufcCJeQQyxunS2IAXB6E16EwF0ZmlaQ8xER5sTtCg6ATI6uwwPtDUnTjbJQcYaB6OlGbeyC2PAL2DLnJNbncwPlEF+UQL6k++3dt9F732JaMGsXqQhMSR3IOmAloObG7qBD6FqsKKaGYQmagIQa2bj8I9Op4tNNLJ3V+AqI4kXwzrVr5KMpbVPfDF+1oSwfz1GTsfuLDFDETfvPP7ozgdrAPqTnZJCN3HRJtOKiE4JDqfqrdpzOBxcrZcyz/P9/X0iyATQxesGoJdlef/+vao+Xs7ff3j805/vPnz4oDs10VNzjJc2ck99o/cOQrtGiM0tezPTJNmj1TqVQST7avLjabtZ6uR1KtN0PN1Ph9N8OE7HOy/zNE2llDEsL3WJ7BDz6i++a1Lc9wt+aoK9ifL+UojyJvb4cnD0M4g95FdxynsTe3wae/3yYo8vxNNvYo+fDU/f/EIPItMxCAEGNAhZemS2sCjUPTDAVKLnq4sTCX2q1uUrDieTb5keElQhxChUWIGESGB4gVBVBAhoi2ghLbiENEJgTFkCnMFGtGBLJQejIyHeaLeP4c4nsXJ+FIYwhF1iDbxO3+MBBANQqCioFmpUW2UgvaIYQkFDmNJUPFMJt+XXuAbIaLphK4itZU1AiUBTzs5w0KBqruawSbTAHGuB1m5W+rhNgV5bP4n9xMGQYCC69IXLhcvCoOijsgMUPUR6blhRnVq6IGded3RVMPqaWhMQUkSBYI/oQwwvEewisSl3seXk/BB4+XUF03h2R8TotGTrvUW0WKsdhBKEASADEYSYCILMV4y7BQqtohVWoRXmYpaSmzwpqchd71LdTVMbaN7qIf0FmlwQyw7gXpsIb76Lvibben9abpzwbgA0Vtf2Kzl6kx4frxnoDSCmZc8etg5QuMOF27G5uwHdbOOwNwK4eN1e+fj4qKrn8/n9h49/+e7hdPr/av2z6vCyIPu6LfmhoXii8bjpgYZsiHlDz1uaev5zqnOtk3sx8zXUxrzUUus0H6bDsU7z4XQ/H09eap0mL5O7P+EX+AzTb3qN/RN4Rk/gE7b6/gOz/ZeT0/JLij2+Dk+/iT2+/GA/Wf2WN7HHp7DXWyzi6zHsH1fsEavtazAMnm4bgxmigCGusjSxrECPxpatawe3K9B1PYhIbadsS7JIxGpUS1r0YbaRgeGmIKEqukBFo1eVouKQovDsU+89s5XPDx/JroCbG1wC0Vu7LBHL5fIAaQyyezQOV4RUaohKKCV9EtKTr7OHhAYbcdEtmiJ1xmSEmpbkAId7HAiBm6t0U1HpCaDN4ApzN4UZoKEmUMIgKiqEUiBEp+mZvZo3mNgxdIKdxKZAoU3wieowf5HPJ5bnF8dm/dd6N1NGQFUaoneNxjhHO7OH4CISVNIkMIMQqYIpu+M6O1LjG2D04eyWOl+RiIZYeizsF/aL9kW9MJpkr+O43SA/CqG/Zvf/iTvk1W/2ZN8ZIiFgsEe03i+tX5Z2jt5SPC+akXBBCJW0hR0hQhmbGFUlEmVPxCRaRAtVBUKlQhFJQUOgIppKmZ3JQoe6rH2GwkWGj4bsMVYMo+6crfcUIz4xUfHTi9ZQZHNPVe5z7/I+zRnhljl+vpo+awKOVw37jvbfgPIGps2Lqz3Bjqpq6sPHnUwsez6fv//w4Ztv3r979+7+/u7770/piaH6QwLojesVRO89bS73bceq6qlnd9vg+2bqnFqOqU5tmufpcJiPvUVrDUCpdZrnejgcDsf5cKqH43Q4ljp7qclVX83ctwAUUUCHpmXX/SzIrZ3slc5b0/CT99kPsq+3Bn5SpulFclp+HrGHfJU6+vcj9vhaPP1HFnt8CRX7q5DTPxaL+LsRe8iPikHexB4/8Csq4ibZ/qRIdq2LsAeoCpFOMahAoJlpfEMmrazMJ5Ub2xqwmh7kgYId5DBEE1ut85TNxFSjF5XJ7VB9di0SbI88n/n4QZaHCb2jXy7ncixVOCl769of4/y98wH9PZYPHhbR0upOVbOtybSYKNDT0CC/bGodoD0ntkwRMZjDVdRFJsWkOpu6wbJ/kFTVDE4BelExF1cMNwYzNYY0U1E3U5AtDHCj6aOEGZZAYZF+33nv9o37O6n3rAcpk3sdIZBQQHRXHFeb9ziATH0Le7+YoXoJNkDJVqe6iJjKEpc+EqUZ0SIa2AU0dYmDOySkMSAUMKIJsLltpL0hGRRFLNIvYIMSSlUJ9NUVJAW/HHXG3QHfhCp/BU2yR0V4nU/iExj35PoM9pCMJV/YR8Ii2XomOIsBCM3BR6B3Sus9I3xkgC1TN9UiNqtVWBFzUc8AdQplBA8pqQwVGyYcWYgI0hXXcJZ+uXqr7xhiDlGM7rGXiAjtOvW8YmSxpqXchvZBvOySDlcwl7u9Z28elBdD8q5dkk+eD3ki8x3fMaszu6+zosOBFodVxyZBtrJZL6fE+e7u7ptv3n377Ye/+qtvv//+u/fv3z88PFwu54j+w4OwZ8Q32Dqgs3utRZGGORsBrbfXMFTNvbjXUqZSFrNiZvM8T8fjfDodT3eH032dZi3VvLhP+MSmb/MxST7iibBkD5e3Y8AzE6H9te1fVtl9E3t8Njktb7GIrz7w/3DF078bscdnk9e/1VjEX0XskQxPSjUigwnHlJ/NgZqaaFIhSlCiX+V6GYmwGsl93iM6GMN+S0Ko2bBINUT+RBdUVRNWiZDlsX3E8qHyov3RY5kmf3fwu7kcinXVg95N8k4e/6z98Nd3h/Ol9dZXv941i09Wg15Kj35NFIsBpLk6UWSWollxY5WldE4iPpYqLjv+r5RSVLzAICFqI5GXxSdXQiFKsUmg3SzU/u7v/+E/+o//5tK7aXW4m5d6qPOhTgctJfKXI0PVAUGPHV8YOzCtZVwRfTGbGDwvj2R8+1d/fTk/CKL3FghaFb/E5RIM9h7LYlMzEcLUlBoCp6Bnb6Y0Khhd2IXBiExphqoYzCAgowV7sMuqWJEra5rZLtyx0fHF1DF2fXW2h3GvExI8vc/wkoQDIRLB1npeLksIRU0V7oZ0giFbj95zY8meqDArClBRE3ERF5gIKOwRXUQJ7SN1T3SQyAqlsPeG5KSlC1cf9uiMtjUYPIF9G5zaQLba9CLl/yn6P/W7T6NGKLH7rBQlk+yihL705i/T3kG8zEDv+uT2sLUFF8q+Q05GVih+9CpJvFtrPcyHu/vTN9/c39+fDodpnuvHj9qaZF/GqyffIUvbxtlNzSwZaFPoS16Na8jgPM+RWYzzPM+nu3o8TodjnWcvE9RhJQB7ojHfEHxE7ED8dSjW/dKefn7NHsm/BMK8iT0+n5yWN7HHS9VveRN7fAp7vYk9Xo9h93j69yD2SC+NARg3eguStUwxhWoqiRMWraHQ3NK81gX+erz7CvGw5OBu5qFAsniZ9HOq/tK5wKAN0Ywd0RCLsiNavyxsl8Ll3aHOxf76m/v/6t/813//D//qeDwBcCXQ2c//w3/37/6f//v/hPSIToxq794gliJCXUulI+64RxcqZI1Vi6sH6+glI8Hel4spDNLJjpISbRMCzRXuMIX5RAbYRVp1FXZlE2HC4BYSon//r/7Nv/yH/5KXnj4PiT6oClOmKkatP/Y1ffC2Vhs3vGMObfDy+PDddDr+4//xj//+3/+P//bf/jdkqGqP1pYlli4hEeg9BL1rs8dzwSONEpDeIyT5L0FAU2azXiokRDOkAiAi0Hqzxdo5zMHOa5i6JfFMETb8+MX9mh3W7m1ubY8/841emhE1t4pKamgRNGPx3qpICMUUpbiqpMdjBNkXNFct0Ao1gxabynTUehI/eq1eD3Dvoo1QEn3gHzVPkG1u6gYHXAZEU1upBV2Wzt57W6LH0pbdLuJGobt2IDDi+pqtO01E2icaDW0F0Lx9jfoNEF9dMjRwVbfv+vNeDkOMZ0D5Osxyk6o9rJSDi1wjgtRU1dfm08hCRjpuk7l1p4gnh64qbqjVD3O9v5/fvTve3x+OpzpN5i7QgAr7j0yxkFguj17K5fy4nB9iuURbJJzRvE5makPLMSo8sheCU1rvqlqnSQBS0vJ5Op1snkud3Kt5Ua1QE1VIYN1d3EbbMGJzeo4rVNZrGPhmVAfoPp7wZQDNV2KSX5Scljexx9eQ029ij9deVW9ij5+fnJY3scczMJ0SjLSYKG7KwOYzsDoOIx3NWjCoXVrraF37sMYC0BlzOdI0RqiHkiap/+2RZhIiZlTpCSQDagawLQUAo10ubgpFb+/r4dtvDqe/+evpn/zN6d272VyOZge98zp7PS5h/+Sf/vO//Wf/UuChEmBEZ1v+33/8v97dzf/kv/h7R4/g6j87VNv7CmkwGOkVRTJyA7FS6rEvpa7+tiJXUJn60zXNeVDX45eVPUacWyiwBruFoG3n5X/5n/7X/+1//t/VXM2EtmUp94htsYze0zkrY8m3qMVS6oZCaq29dzMD2ONyPp+///77OJ//+//2320LfYpxIKIKHQAXIi5iOSS5e0pRAdN8QzgkCvtup2TxZUTLcSxgyl2ACymquLu7f/funXDsRor78BSIcLfWu4j4reCnR6TqVFXP54uIlOK11svlihEfHx83HNn6OdMczWz/mt77d9/9RUTevfvG3d6/f//x4YHBhWKaHgmjKg8gYoH0jBU0gwwtTyi6Kn2Ntwyuu6/lIvEoIiJ1S80u5SL6XdOP7u5WBBKx90/2RL0UQFaTh6urg+/dGHpfeh/xQFtBn+TkZftdIF2qWw+K+rZxdfd0wXvCXu9b0NJGJTskuatpbJEiAFpricF6gKJmthmBr2dKX1JwCKGiGtdclR3burKpIrL5yWSm6UD2q06iTpOKIrhJOHSN6Fs78HIzSxH0y9nl4W5e/tnfHtr5zvE3397xL//09P3379vC8yWuEpSbhJoWkfJ1THU2L3/7t//0n/+L/3S+/6syTYfDYZ6mZbk8Pj5GdCBg6TNogLKhC3qPvkQwYFoPB5tmEmWa6zz74VCmyb26V4WJqIopVdCJF/Kncg8vyDJIYnRQaHDVabd7uVYLbv1bbmoUEeGfj73exB5fjKffxB5vTnk/BTn9JvZ4PYb9TcYibtkhvNUj7quHIDeThc34i7ekE69ZaMO8CyJkKGw1GghQ0wAXEtC4XB6qmQpbO4s0wE+n49//63/9n//d3/2Lf/GfHA6Hw3E6zAcBq0gJEkbYEjrffROC1pqYdYlq+vBwNi3/2b/8O2MXLukstf/y44B104IGoAJhML021sPnPg17D7tveDuE/P/svVuMZdl5HvZf1tp7n2udunR19W1uPeSQHN6HQ1K0HYkUaMlyBCeSLNmKnTixH2TAAfIQIAECBHlL8pL4wQhgJIqRyJH0EBhOEEEJYAQBTIqULVOUKN6Hc+H0vau763Iue++1/v/Pw9rnnH2qq6avM5wZdWEwmKmuPnXO3muv9f3f//3fZ0cj2SCxZIthrXlsskFSlcPdh5/I0pauxS/qwnMgBZst/jeEuGjwmlmMEQwWH+qu51QXtgntD5LuW6tgmPOIGtQiERJx+22qqIq2T+v5Ils2+mFuMVZVlfONtqSR2yYmljnM9cUGumpjbBBjWc27H2azsiKaRYntFbzAHmorEcrtN+a8B4DJdAoAqpJluXMuWgNcRSRGUVUARNDMMToXrE5DrU1qHpBIrKPanAFPtQUqk3WWC4AICWdRFR0QzyoRqVX1LmCD0LJMTpvnshfS+mnvXYqkZibn3PI5VpmjWGyN3GFsEcaZzwAb9NwG5U36RmOQou2bvtxFbHlPF0ICVTGENNjQLOPmTqUK+a49xJJaoxkJppYFHiKkaiENHs8rWDtypazxnzbEJjQx9cZg2fhqlbZmxORdNitLZnduo3du43n62AdVBQDZOYPsuDhGABImAkARZPKhjp1u7+f+6i8OTj+jSbduxsxXr139vd/7ven0EO3QJEYJKhZVVcDqYHU3w6Z5AAAgAElEQVRNCgw1s7Fz5HKXd8h5dp45Z3ZEnApygKab0x4caWPo5sTDFa86PCoawbfexhev5u6D93q78PQjiT3ek3j6ocQe8Fid8t5TYg94UEuzd6vYo3VPn4g9HpC8fteIPeDBop/e6r20Teh0fuYzM5gtJtCXA0BLi1I7Mpi1NENe/FcCgqumeYAKIAASpWK2IDORgKYXLpz/+MdffOnTnx5tbw0GQzOo69oMJFKIkfIsywtih8yMTD5XBHCIZBBNxfK844abmWdUMREjS84dsBI4nEKobTHZNOeBMC48AXBlZ0o54nMyL1tZ5tRcWhGBedzfYiQL2y1YAHYrs3SqloCy5zYHKQyQzZvyqU8PiM65xbymxYXFVWpnp7vTvC6nlvOSaIfj+UKLNh/zXwWgCtg0zlfObUNsNSxWDwdqk53OOREJoVoAgoSZ5tgRF1T63fxZw1h7v7gvbWF9W4fjHCwqlyMKgTRDRsRzP11ovP4WT8n8+wjmHVsCnUwLc4wUFCgqtvA/blSpy30zAU1qLBSAyK12NpYHxpzOpyRBTt9OPyYqLXYR06poOGGmpCwyUc8MrUJtzmNThCbvfl4WEpglLh/uLmsBRKS5J6uloC7QHUCWZemSGgTDaAZRIgIQ8XJFHSfhIEPWRY1Ki/fQiDASDd8GzceptlUVwIiaZYnLaVFLbuu66PM0q0gpLUwDJGxqvOZwpmM33ChlehxNScQy36nrWE/2sDWoF0LYOb3zhS984fVXf4j1VQllXccQYzmt6hCm03qK4hkQzAuAc+gzzrKs6BIVYI6ZiZunUk1SRORi07x7XrAtcJ8rOO7XSr+17PU4AH2Pc/rRIMwjdW7fEk+/f2MRH7F1f/dFfyL2uD9yGh6j2OPIqn1nxR4P+AueiD0ePzl99IMsGGhYRPbOO6eL3m7a7hPuWW1BvhWAXmRwANB8Ziv9OwIKohBBWdVnd7b+4l/6C5///MtbpzZNVZDVlNj1hxtZViCQiDVeE2oiYoCxrNRKcqxinpwSSQxkHCMRECgHUzFst0FXOZ8lwkkHPBIAzxl0xEVQMoEtTX3bp5otIl4gA5zbg5motRIEbZEqYti6K6lEMWAwamlEMyRRiSGKiu/1SYWQnHMGJrFRPkgUU5W5dtJ5T8ygkMKBVWTR+IbkIrxyei6AdTQQRKTVlWIWIYmam7zn5T6xrChsKYNtn8hz8AcOgCUkIg0AJYa5hABVG4MOM+UVnIdLjlOVUhbJ6lCaSopIJCRUjbZsBeAK4ZqW7pyLNTMVpfntJyLEhOQU1Ey1qmtHVBRFq0cxN3ab11TYJKpAG3SqKCI478FMYjwiXVjC9YVqwpr/bv7IlrNriwohz3JErOs6xuiLRqMi1dKdgx3PX9oyQqSmGVFVlXPOOQaAGJfFSTKsWCSSzMthWjlcGvGSqqaVkyLII5J675u1tFI+HbMpJdu/I9kfbWI7PVbtiqglC9G0tlNBwI6bDSeZWqZ1KZLwdCoe6ro2Vec9A8UQU621KPWjiLXGTNt3Ra2OUcDIucw5rzElkXK7CEREUTl79uxo2Cv0KYlVCCFGGR+Oy6o6PDgYTyaHs9nhtJzWViuPK5nWSiieES3FEaKiJdNwUUVAuktlvrhQx30RPogjZBtA28PwdfDuFHvA+yUW8YnY44nY43GQ049bPP1E7PE49gxDasQABgBMtmAwF+ctURs6J1WuiODclpXngtHG/hmAmOAIdMPkn1WDqWnNoBLKnTOnf+mX/9rnPvdyXuTEqORc5jKfI5AaqViISsTsPBEho2/SkBtsnjw15hC0A4tYNwNHS7+Ktqg5OW7c/dxailWZY8EWslnuSm24Y0CLRLk5n4oAKC2Sbf7vFNIrx90eU5OWrhFSm1tV96fLn1/whQgAcREDqWlSkIgBkMh57xO5iER5lhlAkBhVYozJIjfP86IomDlloLTp+fm7EZG4cPjOMp9leQNqW3jrWHrMWuRrW9NFiADN9QkhNiNRgAAWQgQA793qbOsKIG79tzSOwEQGx+thVt5Pi3un5YWXpdAIiZABclCYTlREYgiIyI7aEiZA1yrDVuh2M7PKmAjAJ455PmPbXJDmnvHymaNmZhcXd1ZiBAB2zkEzgukz4PkHFwAAWUB6dm6R54y8vMrZYHnRCuJjL2D7QrXlE+17uWSmFURBwtGrmgqP5X+bNeVpcm+8+9g4EkZNS1X90ZnDOO91VM0fOOeISeYLvgk0YYohABTpr2R5vlCUMLtmcTUxRLByI1Jjx6Fvtmsya/zZAXE8LZerhSg9LHl+Ksd1THZEZkioIqGuY6wPD3Zv7t5688qN/fF0WsXDWTUrQ4i1GljyiCE2TL02RDWd57a2rT9hNcBlxUTfjnk80zjp4kXampD05R6+Xf1uFHvA+0U8/S4QezwePG2r2Ov9EIuI97F6Hweexodmu98ST7/z4ml8TFvC48TTDyb2gMcci9jkciE1U3XYXMm7Bb4LE9mFFvNowCwiEtlKGGF6kBUMDIUZEDSEOsbw5Z/90i/90r/b7fdDlKLbbZAFIhI55hTA1zTOEzNE7U8+1262IRdCK4Rs2QZdcUDD5RRUe6a9Hf/LBAv8T7iYvVu5auS4BTuO0F3H48s2L9g6rfEIrMHjlsRig8VlwgIANMoHmp/HC9XCIjB6+VDMta5viTptcd/mJPpchHDch1rVac71vqn5sBB2ryY8H5U+r5o83E2tHf2Nd1l6ncTQSUu0zWg2F9YslkfioBcvO5ckwREnNVyicGwJewxwDg7RBKStYV3c8RXFgrX5j2ZF4Zy5J0I5zsAYLf3eFsU+/7+69fMnVR1tvQXacZ6AuEJqkNpcFcNgfPwO3na4mIuUxEAXL0K0aC8kYc7dAFpV5DgtCBMzLXGgqpJXAGP2S5lZ6y8GqZefdXklsE2WOe9Wf6b54MxucQ04WeUcvYBYS55kFylth5mYOz7rnlvbOv8UvPDh2e07dy5dvnzpzTdv3749qXUapIoR0QlgEIpGooASSeQtcrmPPgJ2EmpY0U+rrshCYBnljY8KB56IPe5xED/kHz8Cnn7ilHf/wOeBhbbvgHjaVtfX4xdPP6rY436f0/v+FX+OYhFtERwosgTQC0ppoehYbNaLM6ad1DXnxhDvVmE2kzRa1aVjA5B/72/9+i986YsxBO/ybq+YzKq86DA7A0JMKMHm44o6X34EpjiPPgZDNEiTP/MRunnIIRgCE/DduK2tjkxC1ObknkMJWGhRFtXFXa7DhiD1cvG2wbFjPj7uuLUbSlyc+qitk9LxcpCxfZvaiMG7ZVOemeeuvc2Nbaa+WnOQCxSXrs88ZLG9g9rxi61ROTR/ZaVoR3yrMtXSRZ37LaywxUvVbzt5py2Jbn/YdqXRhjWE7p78RPuICEtcuBDYgCLoMuMj/TmBGdEK6F9uHC1dADbh22BoSsvl0saIYIwnnCk430pVLXGlauZ9duzjyqtXfoGfCmI76aMfe3GsfVLjSlHTejoacv0Ep20Eo5VNqPH/Tk7urT2Bl1XEwuG49YZotXRsr6H2Y7WIOGn42laJ2BTPkN9djwGuPJJ4MjJcAlP0x5pqowLC0k9SNYZYxSAHYwFT57KdU2fOnzm3+9T5H/3gh2/cuHnlzn44KOsQBXOFTBSjIqo51buLwKRpwVZwzL2OSzvCOrdnURDR2V239zHg6Sdij7eRnIZ3g1Pe2yr2gPe2ePqJ2OOtEew7IPaAd7l4WuZ+AJaCw2DepEUgAzJgNUq4wJJ9gqE1JA8BOiQmZiQkQsI0Ut6cymqGqmQEwGZmYiKdIvv7/+A/+ehHPqLo8l4XkOogw+F6FAUA51KAcmK8dT6fvmRGrXUN7e58g/naxKPyX4wSmRhNLTY+bMTMPo12QVQREQRKztCOHajVIZDPDAnRYgh55jVGMEXmOiVTqIlqlvk0ikWIpVTMzswICVQ1KjsmpFIjzo1vzWxOBxrREtrWUZMliCOOsVxyuqaUVJQGMT0nDAgYLc6TmCkCgElUAUvuwlElmBJY1qa71AARTQNY1XQJ5jUHMxGjIpqQAaBFxIgAZM4MA8RIEZEycF69GkQyAHGAUZGIJAbvAcyCAjYheWmNmKECCoAlXJUKrSBxdVHPF+6SgITYgh3O+fnIXLpix1TEJ0AQA2opUOeuJpT6G0YGaKiGiili0VS1ns8GJH8TAEBUa0dpE2Izzolk6AwEICXDzzU5xrgY68KWLHiuiDUwBJoLPbCtXW79cIqCXPYrkiWIGVlcmuAcneU9ptRBQzu2H9IGsrZkP9vO7S0KvIWnGif1lDxpy6rZTOMSNOOxsZECKq3okDZtb2BoimCI6AhVVUXndDgitkXe5t3REmteIS5Jn/YhSMTH76TWXoF43PFsqkpIedYpMgD0KlpV5eF4DCCjrZ1Pj07tXLv8vVd+8KPX37h9OD2YTREVwJtyGiFMGJyJk3aoqbWoWVzzvs3yei8GYA0W0d+tKMfVu4zIiK2y8r6x1xOxx7sZT78fxB7v8VjEd17sAe8Xp7x3o9gDHkY8fa9XxDTfZwYgptrQuo3NLycdAKZoYzNRMEA1mqNnR03MLtGcgQZUwAXCUNM6hI5nratzO6d/4+/+B+fObOfOq3kB9s5nhUNE3zrbzIAQAflYcq3xT11FCa25pcSfQkvFDHVd53kWo3CDZZqUagMIGsXUktIRBI2IMaiiATsXFMCxSPDeV3Vggk6R1XUg50SNiRhTHIIAmJKRA0BBAFMBM5XoKEPSLCMFA9HG73XezxHVuUOzIaKkAgWA0eOc5OM5jFOzljDBVBPTjAIKKOzMDEySazCBqZgmjXtyejYQA1BJUdNORBugD6RipggWjQAsR0MDQ60RCJWZGNhqCAARA8hMncsk56ouB0UnKiAQkptVMyAll2NUmCt6G38zUAAhOT4wj6BNvh7PfYZQL9aAY3esyEXtBN7UaO4Yg0g8f2ORRM0yA0ASoEqNwHJb6hpwnu+DDULDJlGmIXFwHiykSYq/8JgzQGt7oCRStLW67W68fyzwPRJL1FLSG64g3/bFXM6ltoTgJrhU269Y3R25aEeeLgA7muxnbUJ08YZpRfZsiysPx+mtjcCwBaAX+mlDNCBrOgRgCMBmJNKm1Zcaj7rV68DFdmHgqPVOVzomxztVMN7zAEVm3/4jIux2u0VRhBBmZWmGOzvntjbXN9bWvvX9H2QHkzvjOpQhw0JhzmMDITKhQ2RCArR0EeYlf/uX6lxZNx9Pbh4jW2ipl/ue3QWg7xcH/oTFHvDW7fInYo/7IafhidjjmMX43hV7wNsdi/hE7PEAW94Dij0WDd0E3ZK+1gBEBRqvMUn0VWOJcGQIZmHpAYtZMSCQTuamk4OPf/iFv/d3/vbW+nDY64pEYsyyLBkFPJBtEz5giUxNhJuJCHlv5FO+X1Q1RXLF3HNCwQxSkJlqjLHbKaoqYALzCHnuEUxVQ6xVIjvyzGwQJfBc/WsWJYojVFECNIcMlYmaxnRmIhjPh9EMsUYk5DnDhD5pUQTBPGhD5DNxCiR3iGxLfy5TJSICRigRa4sqQgrdKJkgKitZRKk0SDQlRmYwjaYCVKB10RKJLqqRgBDJYgBOTLrTFIpoBOqoVoWgHgAtlNOOOgON5shn41md/L7FQpaTKtaTaUYMTfeCFMxQDQVQ2AyP44jbYoS2hKON86zVzY8hPODjLgZHZdyIUXVuiU0lYAkAYEHAKybxcUxVFRogoKIoqmHqvrA1YA9YgZsx2eS6naxmjMCORbi4wOeryx5PkBecdEEkHFstrOhbFvpjQCC3JKG1xXaryRHAiHc9bq1M9RXCH9pAGfHu7wMoL9B8WwmuthwotFR/AgCQpWSReUATzG3VW6xHC9SmEmUZyNL6HPNzxwBTFqo9zLlzz61GVb33WZZVVTWbHjqff/Klz3XWNv/om980OAjVQVVPnPPG1IjbFp8KwfDETXhVrzH/EjE5KtuY7710IoB+qzPjJyz2gPdLLOITsccDvfz70invidjjrRHsnwuxxwqAVoUU/wtgasnTd05/HOvBRAvB4AJAJzq4nBx8+mMf/ff/1q+vjwZFnpkZO58XneTXez9WTY/yFUW8d6p6eHjwP/6T//XNq9ccUgwB1LJukRWFMZopAzhiJkKAj7340eFgMFpbK3pdAUSwP/z6H/zZn3xzNhmf3dn+jb//G4T6+uuvfv0PvhqqMnOYe+cITYI5zfMMTUfDYV2Va/1+OZupSlZgJ897vW4nzxwzpABzQJcXapBlWafT2d/fT85lYOZQU6AJEpFzpkJELs9DqNqne5JDMkjuXRCLluf9c2L9qYCSOqidRUABVARFFueQHWrtAIssy0ytrmpVY2aDZFHhJfqoQE7Rk1lhamxILCSgVnacZnEWajNXiBWokJOJlEUnq+qakAqmWTUzYAOfklaSQAJA2sC3DU0C3XsBLG0BT4Y1dML3k9Xxkd2fIGozZalMM+IZgqJVADkgExiAOkhilJQNpIJmRgYsRgKcYDSZkeoci2jbfUVs6dqxNOemhZuH0WoMzbFAecUMO8ixP7MKoNssafspOF62QXikejkKoU2tZRu4upsvIr4Nzai1Ic83F1O1eOxOpceFEahZYmUXfRMEoVVOvPXBjU7YEnXuvEIIaktzFH7ce0u6OyGELMt8trm7tzuT8uLFF4rO8Jt/+qcZXt7fPzyoAmC2sE9Z6JWQTtz4lpnqLa1z0uwvNNMJOjMzACXtmQOwRwEh712xBzyJRXzI9/KAH+zxiz3gJ+KU97aKPeBJLOIKl/524el3idhjrkFsWW0AKFiisuYAWgFARFRlEeMB8yHCxUAYthhodm5a1pl3dTm5+PSFv/HXf7nfLbpF4RwSUZEXc6n0CkR47F82d7wT0a9+9Wv/31e+sr59xgNqHUJVd3s9ymfKpCJo4JgcoWP4r//b/+bOrVu/9Vu/lZnOyrLb7f74x298//vf9Y66he/kWTnb+8F3//Rf/P7/4dhyxMwho6kG8pYXGaheOHf2YP/OmVNb48kBiCDUAMqEnqlb5AhKYASWZczMRdE5c2bn1Vdf7fX6ZgqmDsfeUUowToObzNzpFLXUCUCktIYYo6gQss9ywbyG/oc/+aXR6Q8541pUYm2xjjGU1bisxnU9mUwPDg73Yllm6JxjVfPe9fuD0Wg0Gq3lxbDX2ybKwZFgbQiGHdVagQwpVqGa7l259J03v/fNUzvnfurLv3RrfwZ1uH378ve+842/+KUvlmX9vW9/d2dt7emPfEbRsfMKDogtGQ+CuI47fn+0pergJDkvLEg5MDyxN/UAADr17dEYLcZqdufm69PJnkXc3D4viGE2kVB3CzfZv9UrspvXrwEZEPcGa2YefQdct47m8y6idoq8KiskvHnj5vrGep7lSOhc4bJC03xko+NfzIotFPB0QrWw/P6sFXpywlTlkQVPYHB3zpFS28L5Hmw33sXYNAZqoMxUVRUTIyETG5j3fjqt8qKXUjNhKURGrWtqNhlSlZT2YvPwPWsz3ikYCFAEA+Bga2s8nRIzg7DpeHKn3x80ptpmKakR0dBUVQaDQVmWWZaparfbrUNIFj5EVIeYOceLDJ32O3wcDHRaoin9J6pubJyaTKcHB+PTp7Y/8/FPlAcHg9y/duVGZYak5FzqUxhqM4IJ9tb0c/v7czE+Lj7CfLyS0i7uHmW6HN7LYo+H5dDedWKPe+DpJ2KPh3+zJy3G93Ys4tsq9ngSi3g/L5524eSi1UBpsEUtaPMdXc0a+2FNEcEwT2dI4QZ0xDiCAIjIOe4PB7/4818+f+Z0kWcI4L3PfKamjPS4sbKt4OYmWw4A0nmFV65cHQzXAMnESHHvxi2/zTlzVdVZp4OaNhhUg1/+lV/pdTtBamJynpnhcLzvHNV1NVofioYY6vHBHcfWK7zTkJEyKKD63CFEdtZxMrOSdJxTqRpzBjDNPHcKZKwIhAAYddT1MdR9H3e667t2e92bAXhH1XhSgM8oSwNCESORdpAqmzp0ZubJAYCwGplxZW6mrjsVW++GfjbLqFuBkHCHhswYZaBaO4/sMMYKgkLQGIJIrKrq8PBgf3//tavX6xBjsOl41un4Tg/7wyIvRufPv9jfvGDdNSzZi0K3ejP8eH93n/Sn1zrDqhprvFHd/K4cPnPm7NPf2v9xv3+eddod9Mllol6xQS+A4sGdgP/oMW6Ox/x0IzRdDUMBQUISZKTbk8nNK6/cvn7p9ObpWOCsriTMYjUOFvduXQ29/PXvf6fb6YQoo43tTn8TXb832g6VUmfgOlklCEDXr94cH457uWDMnfOuGJAn1ZjiFYmIsDHOo+bER5XVRMDjPp9rZ4K0nJnxJCtCaU4EXDXDbg9t3pUDuHSXO47DRBWJEqfTqZmura2VZcnMqkaEMYqplkG2d86GEAgpqWUSsP4X//f/8x//xj84dWp9f3+faBn32Chd5llMqbtgZiAmBt317V/81b8pzN1u8a0//lcdZ1tbO1tb28zsHOd50e12mYmZ9nZvfuVf/surV67EGH/qC1948803iejOnb1ZHbZ3znziE5/4tV/5lc++/FkDJIAUo7qs8e/j6+QKB4/pFRApQLfooEA5nW1vnfpLX/jCV7/6lc314Z1JCKKIyezPDEFRUI7yg3PQbO3kwiUDbUB3df2gZW/i7tVwfAT68YnY4x0hp+HhE4UfGE+/rWKPJ7GIJ6+q9ww5fa9YxPeM2APezljEIzbPc3o5jbDMhwJFoMlPiRoBVI+0y80SXm3MmBuWlLkqq1/9lV/47Euf9I4YzGXe+1xEUv7ZfaLh+wfQy8AUwzg/eBBRxJhpd3eXCQmE1Vhk6P14d3c2PRyc2rSoCh6JmHBaTopurw7VaH00nY19liHa4eGempTV9IUXPjCdjquq2t29FWIEcyoR0JgMQUHVexdjRaCMOp3sM6NJhZyhKYhaUPRIoAxCYIguhNr5tdlsioSzckZIsQYPmUVSJOecmmpkZBJhUodCJo26ldGJRI2RAMFiz/t+1nGKAqpmoGnuCAgzRAfRVI3AIzIwERsR9tdgc9vMNNm4oSpImI2v//B7X7t16ZUbN25Xz1/+5Bf/usl6Zg7V9UYDJwdhXN54/ZXt5z6Pnibl3kZPb914de382Yzi5NaVKz/+0cWPboAJmEttBoImj/mEStce9EY/UBcR7ZjfkkwQTUWh3r9+qcBKpzdH5zYHmeR5Xk0qI67Gd9byUO7f6PGY4pQpO73ua5kdTGbb26cASC04Q1YTsZuXX/vIhz+GiBACA7IGtsBkZkYWMAUaqoq1DPnaBhEnLfgViYXd8wGxeXI4IsqSvUbipdJ81TewhRcXBsrWen0EIiPACrSqS5Rux3OKA/TkiiK7cfNGpz9EFO8XtJSqKJH74PPPbqz1YlU5JO84xpj2FgLSRio2N6s0UzUGIuTxZKbo++ubdSgFaTDsnTp9mp0jRHYOCNmzz7LMu+FwePbs2T/8+tdF9eOTye7u7uXLl7dP73zkUy998PkPeu+/8tWvv/yZz9UxUvKZWVUP33PlnETzL5w9VzddYVNEx51O5tzhweHWqdOf+/znv/L1P6pl/2AyBhMgNhBFSmPWoMf0WFTFTBYSjlb2CtL8zi5w/IKBBgB3L+z1wLzbiQfOE7HHO4Knn8Qinoynn4g93mk8/d4Ve8DbGYvYiPNsmdObHMjmPkpgACKCZpomy0RRFVo+vmnkx5bLjRCpripi9+lPfvwzn/pUr1OEOvgiz/PCDJhdOxLiBBDw4M7WqwcaNcelEWGIwsyHh2PvGEwZ1FnMQEfD3jjUty6/2T91tjPcQjARrar6xY985Pd////q9rrXb1xfWxtlnifjiXNsqh/4wPNRwmQ2OxhPAEhEM+cIo6mKROc9sNO6RCSf5SHMirwDkQBYAUQ1qmbgUhfbEGaQz1ArNxide/7D62clBlOVGMLkdl3NqhhqlDqEqJGBCjXnhUgFYzrCvXMRo1aWx45a4YuRp7VYec6K3KE0wYvonE8SdotGhEAgLGbAjVWxmaFIVHE5DR3XeT9efP5Dzzy7851vfGP36qtoGit20BXpFJ31tf6oquH29Tvbz3jO++PxtJNnVy9duvgZ9/yHP3r1j7/RhQhWI/YAlYANENMMn63kkjz8o0f4QNjb8NgVRUQIaPXk4HDvejW+1ckwI/XO1+LzTn8aprf29s5s9K5fftWRsXdZb3BYloK0ffYZ8IVEBcxULVN4/bU3zp0+p8EAxHFGSiBKIOyciADIPMle2ZJO2QxgaaqBdoz1NOAS7KJBci9szAEXVs2ps4+Ln09TuaYxmbQsWfiWIwcvSWpYSb2eA+tk4DevRRUNCAFNHKJjjDGgsWfMPDPz5GCvPxhojMwMYFEiIppKOZ288IHn/+5/+Lf/8T/+zW7OIQTXAGyLpmZLP5JEzRICiGWZn0URtRBNxNY2NkcbfXbeAJBZ1BhA1DBGBCCip556iojZZ3/wta8B4Isf/finX3qpt3EqKwqpQ1YUahCjEBiR11ZU0P1U6HSizTgeo6o3M4kAhuBzn/mN9Rs3b2yd2v70pz/1b/7kz+rL1TSIWRoMSbsf4Sp0vot11maZIiX0zE3SNybXUVqY4d3NQN8H9noi9ng3iz0eDU8/EXs8nn7mE7HH/T+nf07FHkEiSlQzhWSPlPy5EMAIkQFM1KGLIUptGgDraGqgYCiQgyXHKQREUSBEB+YlhM21wXRy6xe+9PJofUPBudw7XyC6dOg8Lt2zNdhkURItB4zYQAEFQQ1rUROdBDHzWqvPslk8RBclHHYBO47uXL+SEQyHQ9W4N97bXBt64mpWnT9zIYQ4G1fTg1KjdbPusLfuIJOynB0cYHK7Y4/ApnUqohyS7/ZiFTqczWZlgYVpYKuRwDNmzGCA1lhYWVU77hSDM1/52sRduFgAACAASURBVJ9M929s9Fy/2+sP1jfXz/S2e1nhRYPPXZQQpFKT2eygqspqNpMYQaSOFgKCAhsG9UCF5kUUTXltIdTE7J0HAlURiwBgRowOjSRG0LkGJ6WcAIhGyrIydmJ2tstrp8/svnbnG9ff/Pb2h56t60PqgFBn/emPVIeTy6/94IMv3eFBvwzaRxrfuAoxnrpw8dWvf8WVYxCdYVR2DmoPBsZi7BnvuYmexPkdATbHP1p6v0ds4mRDiAVWZrc93rlx5/Lm+o7rnhVYq2bjzOHW1sabPxrv3dmXcOg0RKBhf/1gpjtPnafO2uEsxNp6nRyrqSeeHO5vnbnAvUEdFAAYLEMgo1Dr3ng8Gq0xBA3TwgE6JyjEopxp6BAXBjHK1De2bghAZdCcXBUiO0+NSbCYWVBgKhALQl/LDFFNa5GKiRm8CSKgYRQAFRAD7/MgUTQAIgp4zwaCaCFEFXTcQXSKNRGqKhGpabJ8UTVOxuGqgCQqiIjsQ1mLArvczABpOqvzPDdkMwRRM1BVJlJRMlC1vb39v/Mf/b3//Z/9n3du3QYjgvmcoCmYJqm0KkQFRQDAzHFdzwhzrGe5ybVr10bDrc5whHnOgIhGgFGjdxkhgECWFf3+2mh9K6gC+U99+qUPvfhip9ODoguOEYLr9ozNnCGhQKB5dOKRaopOcLA4aUE1K82OoG0mbuTIAGARNjc3r1+/8eyFc3f2dm/fubO/e1D0+hqjUwELCIrICSknwkJUVMSWSYS8ElhIlPz+dA7tE7tB1vy0ewTSDZ6IPeDdJfaAR7LCeyL2eExv9pGaOI8q9ngYKvYnQk7/eRZ7UMM3GQKqSpoUVwRE4LlmEdRMTFVBDJZxeXcNu2BjGu2zbG/vzmc/87Hz585kWQ6AnU4X8ZGLnnte9eOmpNSAmQ2wDgGJHZCo1qFmVCLHiKbWLbL93ZvV5GDr1Knc+7qszp09S0ST8aTXG9y4dl2iSIjMzMSOeXy4NysnxJh5NksxHHPPEZU84xgjqQJgVVamJhIJVI0E1AGn8o0QEq/vfPHRj37i1e9/s0dRoxzuH+zfGVdlrSCcu6iByNBhv9/rD4p+t3NmZ7PX7XhiRgOzuq5CGWfWrd1GXVXmCjBt3KDnFOZieH/OduHcAgVsMUeKapp0s6zACnx4cOgdXv3xKzsfKpkKo47zo63tpy4dfrua7WI8MMmDiNY1aKymM86K0frm+OAg1CVnG9JAXXssFe9jXy/MEOry9q3rRGYmLs9cXkTRTqdg0GtXXx+NBuPbl8As81lkXxRdzDOfdeqoAI4QVEKvyN5447XRaD3LsxADzsH9PLCT8rwARInyg+9+OycNoTKGqNMQtKqKnTPPAMTLV1/zFAmZyAFyjLC2tn5q+/T+3gGROYfsGD0h5xA5L0amCBzZAzMwCWtUCY5yxzmQEjtiB+xmdciBDX3iR1WCmoiG/rAH5qpS67ruFhxiTWig4slMBSQyEoGZGJohoYEQUuZgolHVYgypAE5Zep1ON20JiJjGXpOICxGr2ez02XNf/vKXf+d/+6fUOnEcsxlGEV1OWyAA1jFmzqPa7o3rkBXPPvPMwcEBO980xxAR0VMeQixyb2pmMByu5XmRsf/My5995tmLvijYZwEw1fhEbI0JiqopkTvepwIf9JhdBL+vpNUs0ICqJZX2+voohPL555579Y2rB6WMZyUyJ4nzQvfWNtxQVUOCxiEU2gCaiFbeZ7sBaAlA2/3j0vsjp+EdE3vA+yUW8YnY45Hw9HtX7AFPxNPHktPvd7GHqaIqIDTGzgCKwI21PzaOSgKqCqommrI+jnypKjND41JspsrsPvvyZ4fD9WTUMUdvb+vX8VdMRIhZFMqyTFHEEqNIdK0pRgbtFdl4Mr4F1l8b1lW1vb2tqt5niLC3tyciZjYYDDqdDqLd3rtdVVPnKYJgUjMTgIER1BI7nJdV1c09Oy7rMmMyVUNTUzMUMUB0KZwYyQyYuNsdhBCpw3knB/SZ7zjnyKGiCahqrGK1ubm5e+Py7GD65huX6tlUY8gYizwrsgw5872d9XOnVBSdqQoSEbGaiSgiMRM2MXspRhKJKIG8lg8hRk3fIe+8KsQQijy7ce21qrpNeIZ5SMxrozOX8Vt1dfNg78owXy+6g/ENY6K9W9e3n9ouev2ynITZNB8kA15MUXpvd/n04FujAgRGHR8exBjJ+7zT5czVUYmA0G5eu7oxpP07eyhWI/YHQxFUSKEVzrvcMxBAFerd/YOnL77gmEIdiDxZwqtNdEtR5GAmIi9+9KPf/sa/1jAlCsyRyHf7xbBwBrgx6HS9IQKCM2QDFokZKUnlVDSEYFFUxTgE2tgM48NZVd4BFNFKYlWWVQy4Mdoe9Nd++KNvpwx2NTAkYtfrDQeD4d6tO3WYZblDECKP4LzrnTp1hrxWVZnlORFl3iOi995nBZgzMOed904EmLmbd0JVMrOIeO9ns1l6qJ1zdV1nISyGH2JsJEbs3OHh4a/9zV/77d/+HTVBRJsbOzd536oi1lYRqCqRu3Tp8s4zF9fWRlevXl1fH7Z8MXERU9/r9Wbj8W/+T7+Zd3o//aWfHa1vCoBzObELqiKCqXK2FAV4f6KN+z0gllaeJ/0IIoUQu93u9ev7g0H/4nPP3t6fTMt9UDXTJnTR5IhsY/H6i/nsNoZ+63flHraJfE/s9fB4+kGw17tJPP3Oij0eDHu9b8UecLcd/ntI7PHATZx3q9ijdU+fiD3uDbYlRg0BiYyQCFPghM0dS1UN1EwtoWcTBbBjbf4btjH5WJg+deHsxYvPm2GMcTjswUPNBT46egYAVWVGMwwhEHtUSy1pIkrBzqZgGrPcDzo+St0t8v39O2tra7NZ9cMfvvLCBz+4t7dnZsw8Go06nc50djiZTgSMvZtVJeXMaISAhIYURcm5UFbkCpdnoZxy4UECYSOYUNUUH0YAEpXZD4ejEOLh4biDhbABqndFXdcQDR0bgnO+28m3T509vH2nVxTes2mYjPelLhGECQV4MpluIPrMRTA1YWAkgogqoghMRIhqEcxMzLnGk1ZVEZOfLmoy/VUFRCSux1Mz0ViH8mY9vpZ3Nik/pYZAPWIiGB/cvjTYfmFtY2P/DcqybLx78/RzHAwdicYSVAjz9jNj7yYamsBCqDSG27fuTA/2nO+4LI9IRlBWU87quhzHnCXEbtGLYkV/PUbsDgZZ1plNNcsJyCSG27dvu6JbdDomwmBk0jxAiMysCkg0K2f9IjcrR6PRdK/yGIxMUZ3DU+tDJR0fXOY4MdEgKoqTadw8tdNxbLG8duV1hRgTgAbf620OLjxjMVy/dAksilQhVs5nIaBb3+gVfHpzBBANxQCQaDqLRddtbwzXCt4/uOMzkliLAFNW13Us98uD2e07t5xzIhJjTIaJ5LIqymw2S/k+s9lMTWOItw7Kf/uv/erm5mYIIUG6hmgXcc6lqQNI4JgZACjPBezCs8987gtf+Fdf+6qaJTl8iIKMWZbVIUjLH8QAvPezSibj8Wg0qqqq3++BWeq1JABtZiGErc3111997Xd/+3c2Nk/93Be/FBUUoNsbhKgoAkAGCmDzuUF7mwD0SRgaEc2UmYhoY2PjcLz/3NNPXb56/XA8nlahSeg2WDhs2LINBAYosMI9L2qG9hs4FkA/Bk71AcXTj2gs/PjI6UcVT/8kxR4Phn/et2KPY8DRE7HHw6yqR70LK1XgOyv2eMBf8C4Qe6gIBUEHi2GUlD7YpBkbgBoDmhiqEWJyWGpPsqcJetOGVjWLdVV+/qc+3+v1Jerm1ii92EmeUI9Y2yxaNPNDZZ73raYAapYwa1VFESH22JCvkdgRYSKniiKLsUS1Isu2NtbGhwcbndMi8tRTT2VZfvnyZSKSGHZ2dsbjsfd87ebtaLg22thcGzDEWE5BYuYImA4P9sUoCuSd/u3DQ4d+Mq16GcZooOrZE5D3ziSy9zEqe+fYT8uq3xsymXc5O5/iJxBcQmAIHoCm08CYx9pMgyO1KKDKDITofGFWbGxuShRlUUTUQJwhAagimYGoqVo0MwQCcIlKTOLXhEsYCUzBoKpqj1CrmkSweljwj7/zh89/5gNqUNZW1XD69Lk3vhNvX37jwsUqH62VosPM37j05sXP6Ob2zvU3XtGqNFViux+tc3thnLRI7kcbfaIv4nxSrX3Cqop3jqmztXXm21e//9xzF8B1ojG7TKZ7d27vbqz179x8PfceyDuXGxRlKUXfh1qd88wcJBBhbzjobYzQOYmhcNmPfvTq6Z2z+TAPMaqqKgCiYxaRjHF3d/faaz/IqJzVh0Hx3/rZX46hzrvZ9RvXDq68SkSAHJXXN8+cP38OmTfW13/wzT/ICy8mQijgPvaxTxHDYNBjrR2bIHqXKdDm+qlz588XWe/K5dfH4/1ZdUgOxSxGPtsZjIZrr9+8efPqtTpMADQEISxU+Ge++LN7B7e+82dvJpDmvZtOZ91u9+XPf+HSlWs3r13rdDp1XSMiAyjYz//cXzazGGMiquu6FpFUFk6n0+FwGGNcgEJmRqIQYxT5L/+r/+Lnv/xX0sxqiOIzV4egVdXpdrMMDqelRgG0jCmEkGWdbq+b57mY3bhxUyScPXtGQnTOZc6FqhyPx7/7u//vt7/17Zc/+1MXL150PvfsXF4oEDlnCKbqmOftsMaqj4gSNa7zVMvFJta2NyG69wae5E/z3W+5ylJmCywNmwHA8iLfP4T1tcHWaHBr1HvzynVEF6M5l5nFJrJ7DrsRkdhxMy64sse2SeiVDEttmpp3y1MeM55+IvZ4Z/D0E7HHie3yB2s4PCiefiL2uH9yGt79sYjvjNgjhAhl6bwDx1meIy3Ed4aKgARIImKqpmp6IvXScDwoZrY2Wnv++YudTreaTt5B2vEtfhHNZjNNzVPkGAMiqCml+G5AsuhBwWw2nWysr82m036/T+wK5xFx99ZuAgXD4VBVD8cz5q7PBru7+7vXbzNEkuhQM8+9YU9i3NkZTsdjNT6981S/m4MEqfZNxRFknmOoyTQq1LX6zCMwsY9Ber1BQdEhA3JiqcHMlABJFfv9gdTmyTMagZJZrGqEoGAqjBApY++yZLWbQsPTP0TYtLABmFHEmopHNUUAg1li4gHTABSaAnmHqgQGCCrTW5e//+Jnq4Mwdp08l0HMBxr89TevgcnaYA3zTpbVB+MDCyVl+fUrb66fv9Y//zEERCO0pHR9VxHQQMQaawY3Wts+s/MMEI42zuxPtMikP+h/94f/eqtnsZqFui66653hdre/fu31K6cv9A1YBDBKlmWzyaHvdGvVyXQ66HRm44Nb169efO7irJx2OoMlWE98I/NgMLiT5zkZOJFpMGDyGebFYG29vp0DQBQCxRDF0LEvOmvrVV0jq6KK8qSqOMuAaX20Ph5PNFaGFlQmZVhbP58VA/ZdwuK11y8TB5djWcetrXPnzj1b18gu/94PX81y8p5iNO/qv/oL/05ZSX+4buirunaO6hhCtI9/8MN5pzscjcbT6ayqmYiYYojnL1wAwCSpT7Av1V2qqjFkViQgmKRBic923lcxEOKFp5/+G7/+a//LP/mtYb8TRas6mIGK6mSaF51Op5DpNAQNqo7QVMeHh4joHF+4cMF7EpEsywCsrmvH/Md//Mff/+53v/jFL114+rm86KiBz4uoYEDpEGTHYBIlRpEFA61mb0cNf9f+g3cDjF63H6ryuafPXb926YbHg1nlXHdhJrh4V0tA32Ky7x3mMj+HHLzNGoUnYo8H5L0eCE+/d8XTDyX2gHdhLKKtYq/3g1Me3sfqfRx4Gh+a7X5LPP3Oi6cfWOwR69rqGgAYIGKdsqORyVTREERMVGOUKBpERGGumj1ihqoKqGCgBvqxj724vj4KIQ76o4dTbtzn3zI74ml910eef2d/fz+d6967aVkml1w0JUBEVBFiybPscG/63NNP/8l3v/+50V+alJWoxRj39/ZVpJzNnnvuudlsVlbl6dNPffFnRjeuXSGpQznRugzlJNRVsHL35o0QCTC/fOnmmZ2tH7/xIwLtZeoImNERdPLMIXQ7XSIsMnbdPpO/du2GKiiAoqoBswGhNVZkFFQGw63bN2+AooKCCkCMoc4yYzQxi1FdRkVRkPeGLJi6xBEJCUQ1mqD3HgEMRCMuAFDioRNfSJS8/0BUmTnWAQmJzEt94/ob04OrfmMbPJcSOp31s6dfuHFjf7K/19na6q+Nwv5lrW2yf9hdGw2Hven4gEwNMRlMLwN5jru/93Ov7RF8o5tjymyFLzTzvhP2D4pi9OGPvPzm5R+oFezzIDXFGYJNx/vldJxnRbc/NM73D0sER+iCWJblCigi165d23nmGcyyVITcunmd0Wbj8WBjqw7BmtXZpC7HaiYqB+NxN9NaQiVQBakMTZDyrgIRoBEZs7nMOCsFkAtJxQc5ZNaA5rIILOhGo1OHB3fQoYbAplyMxjUN897G9jPdwZtZIbVMOjlUkdEN8mLt1Fnu9DfXRr3pdMwZzqYRuJfl+WBY9IZbXM6882VZKobR5g5Qvra+XdaGGIm4qqf7+/uf/ws/HaKZ1o07BwBRIoyzqLboEnjvvfeNqJew8J3pZDqZTf/T//w/m87Kf/7P/nmWOa3MEaqpqM1mM1EDxG63cIggNhG9eeNmjFFV+v2emXjvwUBVb1y/Xk4nH/jAB1744PO9bt8XBXlPQFUQYmcAis1QncRoKold1kbpv1wGRwIvj2QwPdwe1c4VPDLy4b2fTg52tjZOb63fvrO/P74JbCJKhEd8nRHRkuPzKgP9Fk/KIi/KPcjJ+86LPeD94pT3eDMZjm2bw7shFhEf8nc/ccp7sD7O2+qUd++Wx+MRT9vq+nr84ulHFXvc73P6wOR0qCXO6ijmgmQ5kGNvhIpAZmAqaqpiKhYEREDIEJEA0j+M4AAYgMlnahFRmfRTn/zIaK1fl9WwP3iI6bG7XXtPUjC2JQLJmHWeCYNJrK2AhiCqZTUTE1RlrTVUTk1NAQFRCUEleueJySyeOXv6a//mj9Rq0YrJhVgfjveQTDX2ev3JdFaV9dNPPRNj/YmPf5wRmcATMgGi1eX4N//n3xyXFHj0c7/4V/LMv/bqKxajTu8QWl1NQzWjwodQHkSJoeJpfGqtn2dFqCMKR1Vy7L0XkBRZZoYEEELVGfSrH/84EyEIiEG0QhOHGSNHY5cPev3BrZvXfvDGN8UVvbWN7mBtfXPU7XYcMRGRobeckJhNARFKAofEYgoazQDNoXOEhiisEYURXJEPDu6oRyycXf7hnz77uQ8dzsR3hxlsrm0+RbR7+fXXLm7ubJ5/5tLuKxlnt69d2tx5utfrV5MDkJmEDrquAAIKoQBQy3LwwXygcUWf8RAbWJPjgsvnhCSGup5kDDd3J2vDcyYOQ9nxduXVH22td1777rcAIOv0Z2XtqDq1c2awtVNDJOdDGPf7a9ev3Qh1cJDHsi7IDm5enuztbm9uee8PJ5P+YA1UUrC2qgmAQ+dcPquR2CuaoCkVwLkYmescqEMwQkZ2s7IWRSOHztdcMDhHrIbEFiJleVEpV1zUXEgMBlmINXJeK0Z0mPWisQXJ896srIICuk4NjL6bddeqKIKe2VMm5LtR0bJhf3SaZmPn2PfibFbOosuwB146w3VijCGUquDyvL9xOJ7EumZmRJxMJr1ez8w6nc5kVsUYGwvqOUJl5miqAv1ufzadmth/9w//4ZkzZ//RP/ofMu9DHbz3USJgk9tUa6nMPstHa8NpsHo2Hm5uXbu5O5lOP/T8M7dv3X7ttVeffeaZU1ubMdR5lhExcB4ViNB5l7hnMjCwOgRGiDHmeZ7S+lK4HzEBIDX+yc3PI4Lich+5n/1qbpGPxwBobGQc7T9Exk6np7E+s73z5uWrmYMqRgAGYkRCwuWxj4BI7bzu9qInwHYDMJl3gIGBmpm751n4tmp+70No+/5wynsi9nig3/2Td8p7W8Ue8CQW8R7kNLz7xR6PIp6OqnUUBYxRzZCZLRo7Bm7yCGOMUWOwGCAYGEKGwAgMRgiEyAgMwEAIRiLlzuntrc2hc1ibkHtsPVPFe5co1nCNoABqmAYgkdAAnCfnHWrEoKjCzGxgFpOXdJY5UT3Y3//LP/9z7Kg/6IAFIkGiO3t7s2oaYum96xTdl176LBExH1kfzUqM9ey///RPZXlu86QYJKqn071rl3qdzCyaVtPJfl1OpuP9sprdvnWnyNwkUKe/ORvTNFTTMlAt7DlNYhGhYzeZVJ6zw1m55hBMiSFECcAeC+8HGrQMuFZ0XcbnnjqjWb+sbG//4M0rl8rZYQwxVrXG2Ot2+53uYDDoDXpFt+j3B93ugH2O6By7zJuAOnIgQlo568RKGDICr1Btndq88torH3g55FyY72voUad7pth+5dIbz7/8M/2N7YhWsB5ev7Z1/iL7/HByUI33/GgoZAZEIEmva/fxaJwEoR9+6WCDdtovIaKeJMRDz3rj5o3zF56xGDhM+rmvD25lnaljs6LYOyxfePHDh9PJ3uSgO9oxMrCKgNDC7d3d09tnMYCL1u/Rq5delWBrO88asMt8Wc56RT9Vc0wuSp1lfmv77Kde+pzEWdDp3uEMgGNUzvzm1qmrW2c01lbXIJYC58B5MTTfqU1BOEapyijRAB1lec3+9vj/Z+9Nei27sjOxtdZuTnP710YEo2XPZDJTzI6pVEGlzFIaVZAAWxZseOSRDVfJhdLAA/0AlSVrakCjAgTYhgGjVB5IGtilqpIglLKsTGUjZqaSjRhBBqOPeO1tTrP3Xmt5cO57fBFkJBlBBhlMxeHkBe9979xzzz57f/tb3/q+mkOTWdNUYbo/Xd08FVJrnAkx9gwspgsGTNxmebZoUr8oY2LRhETK0ARmQEVb1zHvj6b1XIHBAiMBZQzWOJ+Xg0W1H1Kw3pHLEpM1WVXthxBSSrPZrNfrdYKN2Wzms7yTRx+lVEERRKMmQw4NXrly7Z//i98EMr//v/6+9bmolr2iquaGgHTZtjCrKhOjkI9tVVfz4XAI5G7dvHnj+vXnP/MZY0xKKS/7HXxEMkR4OwslsDQD0qIo9vf3Dznc7jUC7UziCA8KhAJkUO9lfL1XjgqoAndWdrfzraqMaKzNF1U7Go7LIs+cSQEUCMjogf/l4cd5d8vgIcZAhY6JJ6KuCVFFBARRRcTe01p4/2IPgA+HMR/FIt7HlPbIKe9DVC8epNjjZyYW8eMSe8DPilMeHiAJbtu2awwCAGOMiJhkwGhXiGTmGCNHliSdS4PiYZfMOwczk0ERefzxc4PBIISQ5/nDYF4WQgCiRVXPZrNyNGGWmARIMoOGLCITQEpivev1+2sbm1VVr6yuVU3Lqszp+rXrMQRCQmu78jR3ViRH0PPSKUuVyCpqU7dZnuPSAQDaxLuLWpCsJUM+603KwXht8wQQMuUi4h2dfeElRxpjHZqKY6jnu7GuFvN5Xdez2Wzc37w545RN9lPNCTTF0ITIPcGRK1f7mb2+dYPyUkyxfvz4+PgT4IZAXpQREqhwCqltQlPvbN26eeN6Szqbzi/f2m7btm7q0AZRNUQE2Xi4emxjY2NtDSlPbRPaenUyubUzX9848cYPrrf1zA77LSdkFoDReHzj5ddV4nAwQlMwp+netrUkCKrQ1JUfK6oCAireln7yEByoLJJQU4hhb2/77OOPM6Oxrl7MMws727cUFMCOxuvXbuzlw+H62jEGxyyg5Jzf2dlJKZVlqcBl7i9efCMxc0LnMhE4qNK8M/GJKgL2euUzzz2rqQIKarJb2wkFVHQ0GP5n3/xlBMaYJPKijlVVucJlRe/Xfu3XIDaEwIn35nXmPYjUi8VLL305fu4z3NYS03RWGd/jGLBA5+zmsQ2HwblxE6Jgvr2zPRitt2372GOPLapZTE0MbExeVVWRDxCx1yv0pnjnEbHStrPFyLz3zl7Z3QEUQ266txfaJs9z33oics71er0YIwAQ0XQ63dgsDzsIj1y4ObzvMcZer7e1tfUvfvM3N1bXf+93f69p2rpuEI2KLG0pQJ0zSSWGMJvNJpvHAyMiXL12/emnnjLWNE1bFPlSIHF7X+kRP6CuhZG++93v/ONf/kddT+MRnvfBHUvy/T1XO2etMcZYk2d5B5ENGnkvncbd5sxOEXRoewcHXuOdS/+7APQ9ln3vQewBD1I8/UjscW9lc3gk9rjnC3sk9ri/ksenJBbxYxZ7dF1AnWqiaZrO0MpaCwgHKmdJLXNiSQq63LTc0caOiIAEoJnPNjY2AaCqqs21Y/puouZjP4wxZG0IcWdnJyczLnrOZwQsEqXL3+v4STKJ+bvf/V6ruL55TAGzopAEO7s7qkqIg8HAObezswOASHz4BR7tAUpNM5vNrPfOmNFoFEIgoqYJ6nN2GRIIGFAk0QiCSjU7AHBEBjwltibD3pBSHPZWiWiTiIg601wO4dxnv5biIrZ1ilVVzWJbz+ezqqobacSFSgqXisUMhqcmIhmaUlAtgkgUaqlIZcH5YLU33lg9doLQqSSWhKiisamrtqnattm/eWP31q21lTGoKMh8vhiOXYgwWTvBcv3mpTce++x6ExMoVk3blCbPzf7e9sqk58sVavbn812DEkXR2ja0womcqNKBKSIelYl+wqOCKFSLzOHOjWsxzkXapq5DXe3sXi483qrmnBJSRq4ntj9aO9kERAQRsYYQzdWr148dO87Mzjvm9tat6ynG4XDduoxFuxTPw3PFmCxRSml/f/qDb/8lac0YGe0TT315Mt5Ukdls+v1vfzd3xiEKQ2Jz6txz5dCFmG5eucyhtgAKGsXWrQ7XSzRmNtsLi9mo10sIKyuT/VnT1tVwvOqK7Be+9jVnYooLtG62SDe294reuMz8V77yFWPRZ4bQVlWcTZuUUrWYP37mzKnH1lW5rqvFNryT9AAAIABJREFUIsQQVFJom2eefur0meNEwEnms8YYrKqKmbtR3Rl0WGvzPE8pOucOp4V3S3UPrSSstbs7O//Vf/3fPP/sC//0n/3T7e3tgzdr54+ZkgggALRt07Ztf7R6/uLbn//8i4v5DAWyvIgspvOMRLptzT0CoJumeeWVHz/3zNOPnzsnIqofqBvvw8/hh0ZA7z5VV1DKfNbr94hIRcDAewqdf+pCrUed7zqhOUsSSR2AvvduGHgk9riHz/1I7PFxkdPwSOzxSOzxEZHT8KDFHodGpJ0vVSdnpAMLf1XgxMKirF07GFg4lOgdTv2qQkhkqCyLlFLE6JxT1Y8NKeltIYnvrGeqEEJrjRmPx20br+zd6Je5MxjahM5AlxBoyAAK0LXrN1/5w3/z3/3GbwhQE1K/19/d2e1Sdjc3NxeLxZ//+Z/v70/JyFEA3QUfOOd+8sMffutb3wohfPOb3/zSl75ERIPBoNfvl4N+VEisFsmanDWxiKiiIQUktYSQuF2aaJEH22fVKKKsAMCBEUvrDUPmMiy9HQGjQVAGVKOqdWijMLr9KmzvTBMYk9WGPKEhFATxloylwG1S4JSTmyCJIQFMhDzIZADCYXpsZXV37aYmXjRN3hvszmbjwigWlPVXVyaXLr524rmf8+RM0bd5Pq3mG+uTW7euTtY/k5WroV6kWDGHcjCsdqud3e3106qcyBhVADCdqvshYaAJUVKbO9neuuIse4dzDtZ5zIvFVp04kbGJISsG6iazuaysTfb2dsuyADBNHZq6nUxWZ9Oq33eXLr7pvFlMA6CJSchYVFp6LGAn6AfqJAeIb775xrAgVxhBt7+zAyeVFGPdnn/1J7k3yJqSKmVPPPO5ELnoFd/6y/8IqXFEKUkU/Plf/OXMWkBsFvM/+3d/Ohn0Yt0g+aw3fukffD3FAKn9s3///6BU1ggDKmTPv/g1RCXCl19+OaaWjNZVWxTDlfHm8eMnc28vX7p46dJbeW5ZuMgG/f6YY/CevLMbG6cW1SyGVOb9y5feHo1XfJZ1VSlE9N4f7L1Jj2C7w9hLPUhXV1Xn3GKx6Mzvdra2nnvuuT/9t3/62//yt//4j/44xVSW5aJaIBIoG2sB7JUrV7/6i994+cevbG5uzhZVlhUinAQAUDv0jIqAXSOjHCimiOjCmxf29udf+cpXOLYhxo6sFREyeAfghnegu+r7EcD3xELf8Xe6H51zqm5lsmKtFUlKd3Wmu2PvcRuzDXAbemYWZRFWVat3ZYk/FJ5+JPb4IHj6gYo94FEs4n1+lnu8sEdij/vbPP49FnssdXRHsOBygdTb5BmdVwMiGXpnuj+CnlVEHFlEzLL8cOo/arD6sR7voGclQkQS1aIohuVgsTev5tNEOu6PDAeVaJxFgLqNjz/55HOf//z5t99eXd9Y+h6I3rx5k0VS2548eZKZi6JQBUQ+vM2dkYUxxjkHiJvHjtV1ffbcuSzPnXNZnhNRJ1ckRDQkCqQGkQwAiVhrSQFUMrKdq4gCJqFOEtLdDjJOAZKiWFIkEQQESIIQAcWysTi2GSDqao+UMCErimrSpAJMwG2IkaStF6Swt3szwb5z1lpjLCABERCBAWijThctqObOrj122vcm2/Ot4dpJEX/mzKkfvXGeUoXUs94zmFvb26sro+tvv/Hscy+sbJx988oFZ2SxmA7W169tn6+rivBwj08xJufMQ4KeEUE5kSTVZuvmZWM9EotImeVmNLl0YTav22E/z7LSuQJ9rxhOmLFXDkQkhHT92o3xeEUFrLV1Nd/ZuTEZDzbW1mb7CdCKdHqeZVWncxAUEYvgnC2LfNAjk2HLpCIgqqze2lGvzL2RxCI0q9gQCUBM0VtjbFY4H2Pan9fKCZQ5qLMWhFNoVbmuZkLWO0Ooxtm9vR2QhSFuIy9q+eLPf6Np6n6R3bhxY3vnlmi0xhvKBp9fSSmB2sV8/t3vfls1EpkU4Vd+5b8whM7ZP/mTP7p27ZKx6GwmQqdOnvvaL/xih9uMMdvb2+PxmIjqui7Lotttd5LoQ2fxTppxOFHkea6qWZZJ5OlsRxV+93f/5de//ou/93v/y8WLl6w15ExsmVMCY0Lb3rp1S0GddcZ5VgA0y0BC6p4YIdDpdNrv97tTLBaLH//4x2fOnjlz7gnVznLHdRuYblONdyDdo9z3h1408S7o7mCDAcaYxCnLM2OMQkIieJdfx3sy9wef9h16oBNvHGR/L0uI9rCv8f1UF3Df0VzwSOzxQdZp/NDX+snFIj5QsQd8amIRH4k9Piie/vSKPT6SWMSjLk5dwFinh7boOoIHADp1Y2dRitlSvHFHp0tnbpXnviiKoigc+QMLs08cLWHiJUMcY+r1B6uTyc3rV+q6Kb11ziMqIqamHa2sApLLCgZMia11CrCzs4MAMcYuhvCXfunnnXMAfKResxxNSPjL3/i6816EO0cCQlLQvb3da9cvoydCgwLU5XcDogKCoHD3sMrRuyICnSWgKh7sjBEQ1IASkAElAAFEgCRgE7guKBIiCyVEtQYVUQgQFBXRGkc261tUBYsRRTWqBlWVpLHL9FZEIVsMlaWJgYvRuc+8+Ld//W/Hx9Yim9W1lf3vvDzb287GBYIl525tbz39zJm/+faPRODEmWfOf//Pi4z2d7eHg3EdwpNrq6CsIikGcrmx9mGBzp0tRgzAYVHt19X+aGW124ooAJDvjzd3pzejSH84AqXMeYsYEud5vw21quzu7r3wwufm84Uxtl4s9ve2Br2N8eZm2ywAjPC7Q56X0wARWWMQWBOrOI4BAVXUGIspIgkkBjUgwonRd5nqVkMUjsIp905Sim2NNkdUBCFURMgzbwhBGFWcM1nuSRgxouG6DarcDdBerzeb71uXeZeHsMRhRDgZDzNnrbPG2Ol+jaopBm9HZZHnmfOZC21MMRV5piKHdK1zrvOw68QJd6ifj3Cldz6MRESg5DTP8xDnv/Kr3/zGP/oH//oP//B//9/+j8vXbmojxrioWleLqqrWVtf4oH3uyJR1WHGSsixDCN77K1euXLp06YUXXnDeiQiCImHm/cMw/8CRdO4iL7z3zNUHeR46amNpOrmUOt95dBYcqmrvBcQ+Ens8VGIPeHhiER8oOQ2fmljEj1/sAT8rsYifGnL6/WIRP+hfv8OUd/lPxkOh8zIKg/BuBqWHVErms6Io8jw3YFmY8JOHTd3K3lkH9PoDbrno9TePHZ/v77RtDYLOYrcxGY8nSXQwHI1Gk2ldtSEahdls5pwzZFZXV0MIxhhmMeZIeUy7fYyqqrEUY2OMEVEiAhRCRFRJLak3iKhKQKRdXDokFQAiVUU4AqDRaaJOvNkx6EoAQECqBhFQCdUsA6MJkBRIQARFEdWiBUmklA6oalIApaTqyCNACEFIDDkiK6oi4Iwla5ME66E3mqQYnXPc7Jfj9e1ZWF0k68sUq8mod/H868+9dDbFeObcuVe/92ek0tTVom4H5WgwHGu8Pp/tnTp9rg2hKPLdW7dcwb3xBouieVjoZwBlZo4RCW5cuegzEgkptXVdW/TG+vXjZ1gXi+mtLMsX80VRCqqQoioIw97+Xq/XA6XOXSHLs+PHjxkHzjnnM0UUUerSHm9H7aqKZDJvnFMGcUgcEwKoqDFkDVpCJBRFEBXp/EtMnmdRAoAaQEFMscOyZKylpe+MqICkyMweBNAQoiin0ChR4sjMZNUYU5Zll8nXNE2M0JVNgLnf6zFH51yKAUERNMWowr2isIaEkzVE3qxMJoBwCJS7UKGOjT50E79j50BEiOYQCx7CQWfh3/zh/zWdTkUkyzJjTK/X+x//+X//1999+eUfv3rpyvWdWX3t+vUsy3xR7s0W79I6A3Qho4Cdp94Pf/hDY8xLL72UUvKZj0mZAwAgPSStq6gqhoiQ8jx3znFK7gP4mR+qNVRVWYCXso2jKo4utPwAQL8/DPiIyGn4MGKP+4GBj8QeDxJPPxJ73OOFffRiD/hEYhEfiT3em5y+B7EHI6Q7KOkDZhpVjjikgjGGEBJCRGAUJoBOKUBGlUCVM+sGZYmiWeZAlBzxfQWpwN1DCu72xiNFTgAQQk0qAgCIZLCqWiIXVFqNWM1R0RZDoqxezBOjL1wkoTxvU+oNBm3TaBRvXDVbVFXFMZKxm5ubMTbf//63i7wwy6JwV59XJFJRkfiD7/9FnhUxwhde/DIal2ceSUNsM+OUlQhEBQAE0ZIBQgEFi52ribB0prAGkRKDguliEnVJTyuCQQ9KqAIoB8idhFBQQEVQTBftqwgC1P1tRADsRkPsoIxxSI4VuKs0kFXFJAiAKQUWTaBJA4hsnn6yv3Km5l4rfbBhbWN48Y2/+uwXvhpl0F8724K5fn16cnz21psX+s+8kG08cf3SVj7domz11Jmn+/2M0/4rP/rhF772TcWBaG5uayL8QLDjI0AuAKgMiAIIigZAk5gksW0tEtieYNm2EmLw3iUlFlCx48lj1mehDdN6/0RuISEaB9ap4eFoczhcj1Ey51NsBHm4cqwsC6EBOIgSybjEjIqiLIoK2GVeiiZDENqq5SqkyJg5twMUFC2qr6aNOAUIIWlsEZmNoFEDjXDTQhdOJ2axqA0VynmejVNC0aTasEhbR+ddTGAtZXk+29tmaZF8CI0hG1qJMea5l9iIUpYVEjg0raomA+QNGQJQTqkJTQBWi0pgLIIk70wbArNtY2utT20MbbLWx8AAKl2RBE1d13Vddxj9sI+wI4mP7tIPJEnUcru7f1NjJAQ0pmqDouUkn/vM4y9+/plZ1d7aWxipObquYLNMR+32GwqcOLNWlN/4uwtt254+dXYymYQYEG1oWYBACQDWNyaiyYAAGFAjKst8TxXEd1gfPcIh3H+Qit4mpe7Ua50wW0QJUYUVmAw4T4BJQQDMEb34QU8FAMISNEvns7GcazApqEoXpaTKnW8JKAvLXQD0+yGNT0jsAR9rLOIjsccHP8XHJ/b4cHj6kdjj/j/s3QbjI7HHT39O7za08HAbQnTbVH70cUTsSDW1BAaBQEEVl2kfgIggoKRlUXjrLRnvfUcO6buA/AdZmd7dUoN33Se815UjAgp21AwgIFZ102WVoTVqyFpigax0w8FoMZvuzXbznvNFcWt758TqKigQEqG5dP1GUzeE4L333qcYfud3fvt73/veeDgZDgara2uDwWAwGKysrIxGI2vwj//o/xwNJ0U2GvQ2EmuWe+dpY31lkJNhRBQCcNaqqkRRBXKZWQo41Furoh1hHoCOJDUs1aVIKNjqO3fkCPkPCGQQUFVYgaBz7WLqNkCE2pX8AYBgGfKNiITLtBkgRFAUBQQkBIwxlC43ZL/0la/f2toKah3lBnl3683Z3tWi/wxqdvLc0wLu9PHj5//2R48/9/zk+OmrN340u3UdyX/2hRebavuN136yfuyUwQAkEdTcc3/WR6H/UUXsgEY3ryGBSoqQAhhe3zgR4jzFFhGLokhMiRMa5/KB1PMA8dzTT4IzqdUIXHj75oWrxzePqygIk5Uf/+h7P/fFLyg7tIWgtz5DQjLLL7jb0B08RKoqxmDi0GrTpWU0zUI0ockyX0riBAGhC7+0CtxZGvvM7W0vAKK1tolQ1XMEACCDXgRiSqgsKm3bKkBKQoAisqgWCHVqmhBCG4JzZUoxy7LYNhKVAJWJUzTOCiiDJubUNkjYhnZeLVbWN2JKk8mYEJQjIVpnqqZx3rWB2zb0en0FAUAA6fK9U6cCQjxkmuH2ntGj/58ZekVx/rXXPUHurCAKOUZjjbWEAMhoMmsgBXRK2KFMIEQD2IWkDsveGxfO37h58+lnnunMJVNi6thuRFRCspzUWQMgBz7tBmBJgd/e/vyOjzt84CbC95qj9Ham/LBRBEC7PTYgofe2KHIkEEl4AHqPYmhRReVlg+ARzw0GYkUVFmGQBJJUkopw5JSYme39L6vwMyX2uAvKfST2eKjEHvChrPA+PWKPD4unf5bFHnCPoSWfGDn9U8QeZMm4d83jensNAREABEFQGTSphJQUI8bgFIAsCCGBsJRlaa1R1Q6ivTuv6+M/uiaeuq6XFgGHax1hSskY7A0HajUvDAAsFovBYCCyjG25cfMGEYGKIdPr9fb3wh/8wR/0+30WEBFOzMJpaQJA1tI/+43/AYFUbOb7ImIMouGL51/7q//wf589dXJjY2M0GXtxBsl4g+REl4JoAZVYL28BYns02UFVVIQBRCE7fIq6uAoCRQJE4EMKTKW7wR3Dxkt4fZDD19FitAx8oI7EQlRQZEBQQ4qg6EyuHFPktfWzO3sVCzjpUqPj1QuvPvmFpwyZJ558Znb5yvrG2huX3wDQlfFqChKSgAKnGNomxqau5jE0tkRNAuYTHgmdD51BjaEiUgVFxLLoi/cxSIzRWg8CApBE54tKFHuDUTVPxmbWYFXvb+1cO7a54rwBgel0O8QZolprrbXb29uLRbMyWWVma/So7XBHdnYSDmMtoFHFlNggCitatGQBk3IQTABWQFnVQFKMWc8HiShtkpDUAkQyYp2qYOYzhNaQVxBARSRjicxhXxoyq7Wurhb56kpi7vf7eZ7nmRVBa60sBT6ISDGmejZ13ocQq7omNDHyaDSpqsYZ8HkpQtP9KQIRUWdj1xlxdB3GxhhA7Ljnpf3Iu2jaLptwOeeo9n3x6g9f73lSkTYKIzISQ2fcoYzURHP8zLMrxdod648xJjL/4Ac/8Fn2pS99KaYEADFGe0Rkb4wR4e4HeJgOYUHCLMuo+96sHvqHwIHWGUQOAbQeORhEAUVYOaGyqkhKKcYUY4whhGgfnFsTfKrEHh8Ae338Yg/4WXHKeyT2+FB4+tMr9oBH4un3InGNcdbnhyzRMjW7k94eYY862kYQIjPEiGQVCUMQBTRWEbz1XYs9IrVtW5a87HP/xNsIVQEwhBYRVaRzFEFUUfHeRWEGKHpl7mk2m+3v73vvY4zGZcy8tbUlIqg6GAxU1RjT7/dVNc9cFw2tKkuWSUFERBOAsSbjEK0j4BY4Ks+/8xf/7/nxMLRtt7XIsqwo8sxlo5W18WSyvr4xGAxMnpVlORwO87I0Jjt80qwxetBpnzg/qPESolE1CIQUEcOBgqW7uaTQaaQJlPSdFbqrWKMgAQACAXbFbgSkLsARQUnBkW3rNiv7/UkxmGxHTjkSh3ZU2guvvfz0i99MEfrjjUuvvHn8mAi0s73twWQD0bWxnk/3yl6vmatK8t601dwW/ImD54NSWwKUmGoHrJIA0Gcls62btml0NOoBaeIkAMblq+MxCy1z65F3d7ZHw9KgpNgWmbt86fzG+iSlFtGBQr/fF0FVTYmNSY7su2cGIkLjyBbOOoEMyAKgsHRynNTFMhujAgrCwALRl7nxFoRjDFEwpRBTjTEzKAoaowChKKUYY0xoLIBk3hd5mSJabwAwpgjIhrIiLzrIm+d5Yttpezix824wGDhUMkbAxZBCjG0bhsOJd1nmTdkb1AFj5M6Cp2sy7tTPHezLsiymFA88446i5yPSiHcmnSY0m6sbx9fXRmUWmlqRgmIrEIUZWAEFzLxlIqMAd0TwzGaz11599fEzZ9fW1+u2MdamlDpDvcP3EJEI6kOkgV4eMUUh7Upzh9wyHGk07AA0yLJb8CiAXnZScgJJKUWJIbZNaJsY2hDatm3tEQHJh8i8uwvSeCT2uGcceF8ShJ9S/34k9rgfPP0QiT3gTvH0p0rscc9FnL8fYg/nc5/1mFlUCJdlVkLEI0xSZ6HQvZSElQE5gbEkjCpJBEUMc0pxMBgY846V1T1qXu+TYD6yDL3Hd0HGKHCXDiOqzjpjDCdGQgYlQ4IQOYyLcjqdMnPmM2MtMw9Hk2vXriFijGFlZSXGGGPc3d1r29qiGESXeY6JjOl8smJKDMEaJ1GEGZUzp8ZKtf/mSy8+Ner1yrJExMz70IYYQlmWN25d/bsfvfyaamIGBFUgS8bYsjfI86LX6+V5PhwOV1ZXy16vGAxNbyXLijLvGZ+BGgQCMICSIIGICkQWZzIFUgVQAjBogIA6dQ6rIKAgsBw+BkRkujcTCCKTKhIAS+FzSQbJuXLA7VQSpEWVU7p87Q1NCyZPlO8t2v35dDrf3tu5WfRXy3LU1tX21vbpMydm1dwatQR1U5XMxpD5AGjmDgT2kSDnTmTUgZTEUTgQcWgXbb3vPPmsmC+SzzJjIIUaNJrMSvSD4RqLRkYGbNt2NBm89TdvPPP0s4Rirbl188ZiOn/s2OPCyeVlG1rvik62xKxZlql2Hr2IaMiQISMMiOCKnrXOOQvq2kBKaAiso6zocQDmhJQZSyEKclJg4zMmC8o2M8qoCHmZszIRxpgGRZmahlViFGNMSDGx8ZkNIRqilBTRVNWik8Gral3XCL6q2l5/dXd311o7r/bXyhGAsdYhERmezxf93pBTyDJvjO2V/cSiSpzEkOmgc9deLMsWA5xMJm++9VbHagPAERKajiRav4OmNcnq6lqe5c55VCXrMQkBOZUkSQGVjCvc3t7s5JPDeq/tLI8H/f7FC2/ubu989rOfLXzWhrablzru+bB6pqBtaBFYDvoa740kPuK8SR91eiECggoikjGst/UIvgOXOYHcxj0fzHQinFIIKbYptqltOgAdQtu2ddM09u5E5t2zae+Xpno/scfdz/JI7PExkdPwSOxxv+Q0PBixB7w74+6R2ON+RtXDRE77vIT+IMbYZYwBdwsPGKIj9wJVVQlBodN7RE4aAqBRRDIODXlVIvLeL5k2fFgiMzoVdIwJlnIOkI4HBhQERUCEfq+8cePG9s42kOmIIkS7WCy2t7Y7C7+VlRXnHCL+zu/8z3u723F2czQcdGDCeyci3vsLb14Qk27evPXiCz+3c+umAT57esPbZDGuOZpvo3POWXuoEzVEG5vDL3/xqe2tLWPt/nQKoJ0pmAXhNIt7O/vM1U136ZXQNI0AJIcsaq3xruj3B1mWj8cr/dFq0V/xeZkVvf54TU3mXO69J1MAGNEoqRUGBfXWAkBITGS7OGHmxIrGWGsddlYemjQJCAA5MA5MZvP+9va1cWkcGeamdPb6pTeOPfPV3mD18aeeF1j4nG7duHrqyZ/b3Dx5cfvGbG9XT29SCpZIOIR6CeA+Sfp5ueirtRSamgzfuHW9X1hVn1idz73Pm1SH0GQeRRHJZnkPABdVBKXBYHjx4sXhYFzkZVOHwrtrl64RGu9yItO2rSp0AFrlACkeiGxVlROzxIyIkE6cOD2dbamk0HJelCkFMDazzhQTNBmGKEwqqV2kwdgaUOvLkNCCSykq2KZJMUqWZzHMEahaNAYwJmibFEJgRQBPRItFXRaWbBZC2N/fTykIZ0hLQ3drMxWp6zql1PmagwKRVYAY0vb2TtsG76whJ6Jt2xrr86xQpBDioSX8bcRqjFVVrays4IGQ4wiAfien850+uSyfrG+sbm6UzqYYfZaBy6rISaSuq/liMRivKBUiGmMiMiFU4/Hoe9/73spo/LnPfc4QxTYYY+622eqAvrW2y0d8eA4yFFNkZkOUBA9DuY/yzUf9ng+xtYgwpxRDCG0MbQptbOqmnjd1Fdo2xKZtG/uBsddHjKd/etTtPZDT8Ejs8eDw9COxx33j6Udij0dij7seZVlmg0HTNDFGY0wIIcaoKkd1Hkh0xOFCO3u1JEyciC2rdG4UZCjPcwA0hggfluKpiJAxbdsuAfShuyqhgnZC4jYEVT1//vzxx0465+o2AElbVdPp1BgDIr1+L8ZYluVgMMid0TwOevnS7JlIVYuiuPZWGqwMoa3Pndx48dlzNy6/eXxzlHv2hnsWNTIRee8AUEQy71977dXJSu69XR2Px5OJd64zOrHGKLMKp5SEZXdvl5AUoKqqhpsQg4oaa5gXabG/vbhx5YIwuCeefmY2q+dVJOsVrIAhtN5lRVmWZenzfDAe9YaDst/vDUcWLCAJWm8NAbGoRFVDCqApaUgIRKZUcEB2dWP91pXzddVyCN6lYb9445UfrT39knW93mDlyptvTqe7165dlpCGo0le9q9evvzZF58HFOYQQ9vs7R6XpCjwyQtSBUBjbHIDV66+/exT5zoAY012gPME0SwV8uRBsSxsSok5zabzjY1NjtrL+7s7O1UVQJDAIhhE7Pf71lhOMQofhPMhEbGCqMQYC2+apr104eLaxvHx6qpKQIAY6dVXf9IfTRKn5z/3ldzbnsudyXf35pRli+m8aevJ6vFf+MVvIjcWoa5bobJpEiCXWf7lL3/ZKEhI08WialpEMmSKfu/EieNb1x/j1FZtXF0dZpknQmNMr+xNJpPZdBfB1FznZc7MiKKig8HwjVcvWe+qKnBiaywoFUUPAJumJSNC6LwBQGttCOEOAC0ii8Xidu6527u+N8SNymBNleJsMQ11E5iFrBqLigSgCLs7e0FmLRYIZAxGhm9961vPPP302mSFYwLVrqf2bpYZCkoIZMzDpoE+/IqMMZJED7Yi71htiKAKHILpbgPGHDuhc1uHtglNHds6NHVTL+qqSqnl2IQQ7AdfMW5fI47i6UdijweFp+8Fez3UTnkfSuzxqcTT9yX2gIc6FlER4OPA059usceRe3pXMN3r9XE88VXdFQKRDCBxYuXmPe8dJwZAMkBE3RmIiIxRVUPkvUMEIoOfKOuoS4cnAAAVQWNSjN0OrAPQRNT5JHS7maZtX/rSl7/6tZ/3Wc7CXWtUjKlp6xhD5ly/13PWxthaa6rYHlvpp7Yqs1JErEFjnTFQOMiI1ifjlUF/ddjfuhQHuSWIjkREyHbZg8wsZa+XYlpdXxsMJn/zNz9YX13Z2dmzZJmZRRDV585Zl2WZc17IOu9XV1e989bm0FlZCRNBjHF/ut+GBVlaWVt5O11fW13tj1acy63PM+cMSug6jFK48ubLIQbn3P5swdDVu8H5vNc+eSdwAAAgAElEQVQb9Pv9st+nYmjz/kq/P+oPvCsAIxuOCC7rKVrvEZEs0qjw5y+dN5wY3HCyNuq9cPny9/b3ttt6MVo5NhiuXNutlJlDctaApGo+VWYlAfjkhkPXQwmQUhBJanVvZ8v7pyIzAgKa0EZQzHwGEBUxpiSK1masaFw2r+azxeKp0TPNogZnLpx/68Sxx27evIpoDVlJDIoxRlnyhyCqphMUKYKCt06Fh4PRNlnnXWyBRQghcRRl7w0xTOdt3chMWwn71mZb1276nve9DJDqRVs4M6/nCFSH+u2//v54ZT3P0mx3P7fOG9sfDEer2Y9++ENBfO0VNaSfef55SxRZjS+29hd/++Mf9vKed+bUqZOT8fPWuJhMSHT92lXyUFfFl7/8pa9++YtFkddB5k1s2yZzrizyc+ceR01tYLRFG8F7BwhNU6vKUXBMRDGFxLGTRx/Aa4S7GBeyaFmWg8mEUg9U0FrfG7QMsQlhUS3qmqy3xZDysvOef/XVV55//vl+rxdjzJwXEWuIb9/k3wFSEWAZhKiH05ei3lkIxI9n9B3+KNp9eGNAOCqapYmeLP/ruoCxuzTVxBxDaEMncm5DU7VN3dZ1aKrQ1rGpYwgptcwh3gOA/mnczqdY7PE+Vd6PVuxxXzjhg+LAT9gpD3/6ix+KnIaHKBYR7/Pcj5zyPvj39ukWe9wxat+TnB70htloLRRhMV8szKKiylNbV5UgMEdVRlQEVRRRQRRVI6yioAjWOUveoCNwiEiGsxxFE0BGlKkQkD74Jepd6zSCdmQjggI455TT7tZ2ZuysDWiWem5EdM6FEBBhMBj+/r/6V/P5/Ld+67esz5swB4C2nsd2YUnm071jG5t5ls32tvqFvX5pB3s9n2cCyTi0Dq2lshwkkcxQAFkZFmXPnDy9sbIxACWiJCERKqAggAFfx2htaXLorZ449cR0ZewNiicvSqyJgQ0BKIpQUr167WpdLzY2V1QSogMQQ2AI8qzIbB/FjcYrvlfe2J731h8fbp5aNGl3tmimFbQLaeacIqo6a0BgmPd6ZXnmxFmf94wx1iIZaNsqSbO7d32+f0XZvHL+9dmtq2Rp7fQz//i//Z+qaBfBnDzz9Pbr3/XFRKpt5oU0vL93LR+dzQZrtpXPP/vF/+/bf7G/d3Hj9OeTTJzc4FBbi9V0x3JbFseIpGEw9v3HL32Irq+76KdVNQE6AE0pqkRLce/mlRR2hStPOStBIE3OGVdVc+sNJHTkEwO33B/0A7dvvXXh5ONnp9waK7NqdzrbeuLxk73xMwEdiAU1ChYQBVhRo7JaaGJiJgKwiCKKaJoWTpz5jEKbeGkIE0Oom7YsS2NMVbVdHyoopJQ2Rsdm89nq2tp0f+pGYwT15UBVS1Gbz/p9j+iXeTecwKAiZxmxSJEVCtIENIZYODULh8r1tDceAKgx9ubWTpZlKTIS7Wzv5mVvv9evFnPnLCKJSBvi3/3k5SzPjKH19bUsy1Q0Moc2fusv/11SIKInnjwpoUakA72KKctMlbPcpiSgputz1XfysuEo1ZpUjcn7Po+hiRpdWVKeNfvtbNEioOkP0Fp1ruaGiK9euvDUE08Uec7MChqEEYCVAYAOdc+qHbPbNecZ51O7aBczaKIzjrpeWVTSg1TDztJxaWwID1RuhqxGUTURSGZsq5gj96ieSVA1kAIcKF0UVFRQGFRSSqEN3EHjpm3bdlHXVRNSDG29aKtFamtOMcU2hdCJ0uxHsCP4NIs94BOORXwk9rh3PP2JxiI+ULEHfLpjER+JPT4oOT0er4xcaJpmXsz7g3o+m88Xc2s8pyrGkA4wNEtUjczL3+qoNlwGE3ZhCOQdOW+NoS74RA92TvfRSPjTf+luLx7pu1FFWApORKxxoW1jCLbTohww0yrinUspMfN/+eu/fuHChZOnToUQENF7f+HChRjazBsFHY/HhkxdV6Aqys7ZzlQKSVlS7oq6ro0xTV1PxqMs85zi2XNnz5xai2k/84isHZ0kInUVp/t120Cv3yfjkEyXD2EsOeNdVpIjkWhM5mxuKMvLwhgYjkqRwBHqZh7bWkEcGYsGxFy+trV64omNky+snX3WDzbI9RENKAK2gC2oaEptU+9tb1299PZj5861TdM0TRVDqBuWKEKArqHRgqde9HOff7HdOfHaqz+6dunCpTd+vHLuK7nrWTO4mtoAiGp6pc8bOf+3f/3Frz/Ztsblo9Hk2KA/ePP8q5unP5v1i02/ceXi28VgaI0RjpmnejG1o/X7GwkffswcpgISYVXXhbPXr11FRFHQpNY4EUOEN29cH477nNLhY9j5ZIemPn36VN7v1yE4QxbtiZOPobVF0a9DrOrG54WKxhTLsnz77YvjyTi1lcv6jNgRoB3zKUvz4YzIdIPUO2WsXV4g0cCPYBnKLJ0oyE+n49XVoj/BoxeI2JtOy7LIsjy0rbFWO8UIUdu2TdOMRsMYU4c1QTUlVpVysDOZTJz3IQQRiSGKCiiM1zabJmxsbIY2HIQnQUpxd2/XZX51dXV/f7/b0ohICKENPJ3XMQQRUjVySLmD9vu9GENdN9a6A7eXOyqQCEt/DOnuSJkXb7z5d+jAqtigl65sxSYiCKsmBfL5YLxx8e2L/X7v6pUrvWn/7Nmz3XXpkVXp8InvtCV5nidOWzvbW9evHF8dFFmGqsukondNFIdTIt1NCqL3MN5uD1KBwxZqQVBUECVAEXUANoTT4+FaHhRNZ/fZ+fmkxMwa2bSJ2oZr5Kqq9utpPd2v96dVVVV10ynXhTuTOwEVialrkbUKiu9XLv/o8PSHE3vAw+OUh/e7Tj8oPP33T+wBPyvi6Udijw+Fpx9oLCJ+gNF7H1dW9HqTbC2mVPYWTdOU/Xlvsej1p6Get23dtDVzYokxtqq1cFyq5g6Orl+wW/K7wA8RAYudoTGAwr23E75nkMrRheroi3pk+3T4W7g0cUMAEBbjs7Zt27bNikIOviYDqImNtQapyIunnnrKe7+6utqVoa21b731FhExp5TSaDRSlVu3boUYvPfMrJxEE6IgorV+69YegDZNc+LE8ddff/3pp85dunRpf+9qnklRGFIwBoxBIhI2IpKSILqYYgyhbRA1ZTY3Bo0xzrvBaNWZ3PuetflsXtX17NSTT2lbqWKKzWKxX1ezFBIko+x6mK+cOHtrFtaziZoR2pGiBcEEQU0iBHDqS7AyXrXro1OnEKGLZRdlEQZMRIooxNVPvv2XA2fPnjg9X9R2b+87//E//Nrjz9ci5MxkY+O1703PrE/EtEXO53/ynZf+4X8ecaym7/rredF//ZUfvvQP/4krzGT9xPWbV55eOcOsJrNllk93tzdGZxEfbEfX3cYMglFAAmGOzqAyW+ecL2MCZ0jRKBoWLgY9FiGDXVxd50uimvb39ldWV6pFVRb5lUuXjm1sbJ54LM97SFbbZIxBAEOIlm5eu/T6T378/PPPnjjxWABWVO14WDkQDyEAGlCjoAIKqgycxIKAMQ4QREWXwx9ZbRuBwb/jroVgrSXLAtmiFmNLVSRCZkYgcj5WzJSptUDSsbPWqTWmL8Zkmc9z4xkQOwtnERmswO7O3nBlPbTh8KETkfHG8a3dnd5kvRyticghFjdotrd2d3Z2OAGooYOwGBYZDAYdWHfWpSTdUiq3o8xDsNv1Whw/ceLa228wsiCKSNM0jlyKkVUFwBIZY6uqOnPudOA0HI+Wyqu7rBTMPBqNLl++/OZbb5198ukXv/Di337/21meY4qHVaqjQ+XoaLnryPlps9D7BKkczshMqoiA5AASs7RN2t15cmVlWBrhYIzp+obxYG/P5MV6QuriElNMTdu0bbuzu3v52rW337588dKVK1ev7+xMqzosqoYU1GhMYt+jTP6RRnPdvhx9OHIaPqBi+WMQT39Q3clHg6d/pmIRH4k9Pjg5DY/EHu9bx3mgsYjvX/K4r7vgXFZkfc/ifO6qhXFZlhdFUVaLWdtUTVuH0LRt3TS1IgGGxPUhdD5Ez0vho8LS5erA7wIesBeH6nvvXZYktHYJcNr5BnTKSFj69FGHMFKI1toyz5umCSF0hrIxRu/91tYWEVmDxlC/33fOdZ2I/X5fJB0C9C48Yjqdep/F0EwmE+VQVYvQtnsp9Pq4qAUSEykRIKI1ubIJDVpTGDIpJaIMBGezWZ5rHSrjzXSxIHKEmTUZGrs/X1y7dEU1Mgsht81MODrjQmg0xVmV1EfbM5QjWwEjHacF6ABRRYiQCNvAPusjOkEn5IgMApAVBRZlQI6NCJViHHgDpjz3+Nq//6u/rqptcKME5capx4+few7T1aq6lnm7u7U9u/W2HQ+FcjA9BKr2d5rpdivRZdnu3gzB5GWvbWpOiVJgDmSyByo6vTvcQVAhlDY2KglA19c2m7rO8l5KKEqIhkHzopzOdktriQzAMsaibdu9vb2VlZXcmszg1s0bG6trZJwiqaK1jkWEU6irwaC3ffP6yqj8wXf+avKNX+qvHvNOnXWdW7OqEhlEEMFOaYKqztpoCITNsmpzEHqjkFKyiMBirDkIyFlOZArKzN7n3bPGAoiG0ACKIcesAN2jubSZ66yUY5IMSJa4HQGwyxRKDCwAZOggUxpRVCSxIllRTsJdP4OisnTtDcQsxiz9ZDrthKqGEGJMnLHIMkDeEOEB3X4osFlGBbXt6srKYtEwBmetBWXmzGZZloWUEKBt252d7aef9SlG6ywAdD27h46VMUZrXHdqInLOfec73xkMBr/wC1/b3p/9yR//yWL3xuH3drDz/shqHap3LoN3pasRFEFQSREN5c5lKlmsbGOsQYMAwpDi4aTKxKptF1uuCiLS94hZdnrlxBeeOQX61cgYBeombW3vXb1x8+LVq5duXLt8+Yp9HySit68Zj8Qe98Gpwkci9oCfFae8R2KPezr3Jx+L+EDFHvDpdsq7T3KarHWuwJTIOjTW+tznRdHr93q9qqrapqrqRd1UZGdkLUBlBYQZ0TjnDjH0IanTUUTLldjgA3eBfmdU3FnHOBRzkCFERcSmabzP8rxgTioKrIaIhQngP33rP/3hv37r9OnTv/7rv96ZDIjIfD4X1ZRSWfa89ymlpmmqqkoxqRNcIralCrOua2vtYh4++7nPNfP97a3r/+RXfzXUO3W7W9f7kJJIEkkq4mypTBfeuELoRSWlpOqx68SK0ZK1hnb29p3LVWoEt7q2EllubW/H2BpjQrOIcUHK3hmHWWbLNi6auDCuJ1Cj6Qk12OXSKRJ0Kd0CIiTJInWBJkp+2WSp/z97b/Zs2XGd+a21cth7n/HONY+owgwQACeRIiWKaokU1W651R32g+VHhfuPsSxH+MF+cLTDg2zppVvdiqaiJYoUKbY4ASAAYiJQhWLN053PsPfOzLWWH/LcWxdDkQAKs+pExY1bdzrn7CHzy5W/9X0zJ2kAUbDe9xhATDGOdOzgEdQnzzz71CNf/FrCwpTFwROPvvb82nijOXRgyevqpTPPn/ziQ4LGdeaPHTk53djYuH61P7ewvr197wMPFlWnKDogYomcI1R+/y+Dt77KZ8a+yiBRJSKCsXYwmFewxlgVZIYmBJGYj0IGA4hmuxCDwSAvt25cuWSNUUWyrok83t4qy6pTlSnFTqe8cunC+s1rjz3yUBxvvPKzn1JvoL5bVR1jyBi7k2wPiMYYn++bFBkRnHPGF6RkjMmW0UQEqpVVh5HMTl0TUZidI+g6Z50xdhb2iZBiMsbEKNJxZemyqGVJeQErqsaASgIVlYSIhlBVDQEAWlICQQOZESdEZwwglIVDFU7BEM4qzSyqaG12PZfsgTi7+xRyn1v2fGQWxFtpmLMYptc/vPeD4fDKlWvdoe91O5h4tD1qbYugbQxzi0tLi0tJHZExxlhjZ3tciFm1Z98bbkJKaTAYnD9//syZM0888US3233qqad+/PSzzXjz0PLwVql4xmq/Z+t21bcLHOdil+aYIlXlRBotRwkmkmEyAGqMcc4TEgERCHCa1cgRZ25GypoQhBTQARnBorALR/adPrKfzRPknKjYd6ZEPvZ6+i7s8Y6010ca9oC7Tnnv8rW8wzf2fsIeHyQ8/b7CHu9ITxNZ6wiNVVGyzhWlL6sUk3QHk8m4aabVdNy0dVFU4/E2olVjUgzMSmSstTlVa6d2hXk7Ej5KD2FJqHVdxxjX19aGg2FVdQgBRBCJACQJEVadzuLSkjEmxpjV9mg0UpE2hqNHDhhjYttw4pxjbAyCiirvTup1XXe7vRDC8889V3oT2vH3vvOdspCl5U5/ULm5oQqDRBDxVMWGy7IsfJUjiGOMltQ7g2SOHj26eHBlczRRV7Uth2kI0+lgbm5ufqENdWhTSrFfOuVWJcY2GkyEhqP6TkFKkNukQHK6ICrlMhaCCrPr+Gzfp5ByxXPP9aHK0HEVsk4SJtftzq0cPnz0uZ88/akvfG1ax245XDn8QDtZf3H1osWi79zFV1+474vtdijKTn9+bqnn/JVz5+/5/G/+w3f//utf+53UbitQ27ST8bYrNucP8YeV6y4KhDkDOXIMNdeIpqy6oiSCikZA6iawBO9RQJVFOJFBVVlfX3vkkUebuu0WdOXihbn5JbJGiRCp6vZQs+GDtk39yssvnTx6+Nmnf/KHf/gHqFKnlIxPKSW9lScnzDFySrVySk1KMSrouA1N06aoMaY2tDFGALDGppQUMEiS7ASsEkNEwhRT3sfYcT5T552zDgkTS9kbWuuKsnR2ptp9UaSUCl+mZrK7zKC8cURkIMVmnBfDiGKNtY68YuoUlcNOUakoEQECQiVCN1V6vYoMFKUDtdm+2AJ1Q7euG2Z21qmkHKGSTYxnZ2GPjA4h2E61MD/f75fzi/PJmE63U5alsgpzlte9Xq8OMBqNFpZmkYcZ4RCRfMu0bdstyhjjd7/73f3793/jG984d+7cN7/5zZurq+QLJJQYrbUphg93/DEKhDPxLqoqkbkRVnIlGmfyeglAlAnRWFJREc3+9Ei4S63obNMAjaonUuAUWkT06kGtqtp3NWF9ALDH+xuLeBf2eFva60OGPeCTEot4F/Z4e3r64wx7wDuGp5HIKKpFzDke4ll9Ya3tdDqdbqeuJ74oyqoqyzKO1pu6DiGpQhbQt0IHET6CAjo3OopIv9+fjqej7VEMsaoq7z0CIOTCnj98+PChQ4dyCY2IsoAGAGPM3NycqoQwC+KuOh1jGhXe3bxGxLZtB4Nht9uNMc4Pe9tbawBVXddXLm/ypbYsCwAhEEREsc5UTRPmhssqWpSlapMPWorptdfOnr98IZLp9YYAVhIN54Zl6rhef1DOt0FRAmF0Vi+fPTNppoBQ+qGFYccvonQhlUSOyOeTLEiQna4BohIVlaIBgwQBZvF0u5eGtG1LQixaJxVXJnInTt77g3/4x6sXrg4OPThtlfz8vQ9//twLPxxvj4dV57WLr7XTLbFd4ysU7RXV2rWbT8yviGgU6XS6g/7gxuqN0DQ8nZL90HzBVQEIlJMKj7a3UEKvU5BxAiiz2HMtyqoNIpAQjSIBEXO6fPniYDAwZMvSba9f21pbGy4si2hiRqJOtzfZ3g5t6nbLM6+8Ujhz8/q1e0+e+LN/+7/HtuktzgcEIrLWZs7JWouIzlq/s3UDCIUvrLMdS77qOtdz3lvnCMAVhSGy3iUU2CGJnXM7uRvKTCAzVCnGlC3PmCVRGROHNsQUVYQ5xrqNMY3WbzILM6eUQoginFJilibExJJSyrpcREUZFKZ17Zx1zocQss8aEaEr6sCIWFUVERlrTK4QF2VMKSV+6CFamF+c6fqsmHG2N5VX2rMzQoSIw7k57wtmrut6uSyNNSzc7/cyOd22LZkqhNZZG5LJm0I5qqlpmqIoUkovvvjiaDT60pe+VNf1t771rRdeeGE8HrMwiu5fWv7NL38upfChjz+kiAosCggikjgljok5BlGOGT6xNlugxBhbAAtgEFAASVFk96AZBQOgBKLCqmKAHSEKcooAYEHvXKPehT3e/sx7F/Z413r6LuzxHujpjxvsAZ+UWER8Sy2fJzmLpGTUKlM0xjKnoqy8r5yrqrJbuKq2zvlJDl4hRDQIqECiAIgwYzqICDH7yO29cW+HCf7Kk/X27Bt0T4bX7u0jwsyapNmG6dZi6ZWlqddjID8cEnVULQvOzS0AyZGjx3Plh4japmnrGlCIcDAYCHNbT5XbUI+W5xaJEZDQIAvFFBWgaVtWbYI6XzlfjscjY+Y6vWphbq4oTNnrKDBKYmFJWJVzT/3oBTIU43gw17FkUGOMrfOeWTkiU2ymRhibOvQ7fvPG1e21q9YSKsfYtM3Ye9Pvdq0xxjjvK0MFUUGmYDAAVpVmXl2IAAZBVKOikLGqlgQBZXdvGVVVBQkSt620VklSC4bUDgZzh7qFe/np7335yOkWrJY93zFiy+2tG0vdDqSwcf1c//j+wGqKQWzqjdE6SKhTYqbIPOwM1y0ZZ1Q4jms7GL6vSLzAbZLjs993Sp5k/cbFpaV51MK6KiU0ZFRUOJXeaiIFAGUiIDKx5cm4Pn70WGrasigvXboSozrrC+etmiiKiIrkvBPl7e3Vfkn9yr304lN1PTp+7HijWlg7c/hl1hhSbKfTKacowqCqotZaVRHOcXN+R9Sm3H2X9SKjAOEsQ1sFdOb0p+r2NBeiMcYYQ2TIVXkNTGTKsgRFYwwA2dIiUuFsaQ04Y23pnLPGm9IDYPaws9YSIRGhcaKYV48iku8iRBQyUcCQTSk1beDEKUlOJmTQpgnzg16uNQNQElWdkU67oYz5BSfVRrjT7fYGfQAeFOVCdzDs9hubjDOxbUpjrLFR5ObqzSBJcVYyz72G3W53fX39Zz/72Ynjxz/92c889eRTzz377LUrV2JMKlKUxec+85lT9xxNYUTWRInZLYiQFHm3nRD3zkG32Rp5k6vG3vEqgyG/cuhFIM3x4KiKSpBEBUKIHhRZyHljLCQGSwDIAoBKCEj5CWjnmRGBMsGOCJYsokrCGCNqzL779s4qjLefM+7CHu+4pvpuZOBd2OP91NN3YY93+Mbee9gDPhSnvPcb9gCVbLG0K1Qp2zRYZ41NyRgyzrjClaXvGPSeLJlN65umnqYUAEVIFFiBcl/hLI867zx+sIHeu3vlqIhIgDnoK0FKlKamHVemY1A7XtrU1BvjUPX7CwfJl4v7j7348kvLKwfbkKxxKryxtsYxGAdNbI8cOSLMoa5JODWTghYkcn4eQCRjsyt2jOLL7mTausIj6WSyJSGmFjodP5D5snRVZUrrCYvS9xGRjI11c+zYkWa6FeMkhSYFVlZN6ix6UesKm1Sb5vC+/XNzfTISm+0Q65SGiBAjg3oE36JrU3CSMPOqtNvCmQ8KAoBKJEgEkq2okRAy6wECACCKiJFjy01hSuHWFZahKrv7jx47dum15yBtAtkGXAT3yGe/ePbHE+uo35u+9vxPPnPqM20DCZwqG5lub63OLa+gKSerq8R2GpKGtt/3mnJs+vt26vM/fMstCAUGiGJRb167sH95AIAqqGpAAUE1tbGZOoK1tc3ewRWW1DahqRtHtnSFpFSPxqGNp+57yNlSQxIUBFQRATXePv+zp7pdhzwWxps3Ly4tHUBfHD10JIERYeVkQCVFUF5fW1MQyj22MivU5lWfiFUFVVZlhUwHsahGSSrKwrOOwFu/QiIgzJING1OMMYBqjBuAgECgFGPKFm0IOJVpTugDwLZNqpjVWBRR0N0kvCx2kxrGWx0Ouw8FYFUia4xFMAiGyFjrwQJYMxjOdTudffsOECGgIRBQMoR77838uVFQFV9VvixJEwOW5E4ePfbTF17uV5VX6ZRlbKZFd27KirRTkCaqqkpEnnnmmZTSr//6r9dN82d//v9trK7dvHbdW1s599ADD548dYolfus///XpU0cVVQ3ITI6SINPOeIl71fNtVl56m4E4b7jlj79EQ8/8ghAEJP8BFABWA6SsIICKxhAkZQACC84qoIoCMoJRUKRZLnquSIjyzIpEc/orEXlVFQDKNnZvPWfcGUABnxTYAz6psYh3YY93uMXygcAed6an78Ied3DX324Mh/cD9mCBpJgdInbrAQiWZp3v1lpV9d6XZWmdLSwaA+PxmBCaBhRmGIOoZGJPROBWEfh164G37wP85nnp9t7Pb/5E4VanPJAhidw0TZ59VVmAiah0vk58+fLlg8dOPfzww9/+zrcXFxfz71hrX3vtNWstGY3TeN999wrLpatX28i26KgtOAYAVjGqbB1ubU+cL5vQzM/NhbYmxLIsmybGtgF1iZvzF192npxFJCXyEp2wjyFtro6b8WugTeGREIAV1RCaUim1wZSuHYfUUY7sm2g9OucKo1YsgPoSQf1k1Fpn27add06YjTP53aPuqf+rMjML71Abr/PozoiLqqa2lrZ1/f72tO33ujEE7zuHTzz0zPNPnXnxxyce+7pGbaZ64r7PnPvZk03c6PTKF59/5rHf2fLFXNO0reJwYfHmlcuf+8KXCfzg4JFmDfzw0HaUIwdOuN4cwPvtBH27AjSjQEpxa/36xuamtV5ERcA64hAs6i/O/vz0qZPXrq2WRZEPlLV2OBw6Y2IMlgwANG1Y2Xdg2tSCMFs5gaIKt+1crzPeuLo0LF/82U873YEre1Vv7uDRe/OPIggocwiEWgzWVBkww7A51RlnbLCYWRKdMnNSFVHO5ATL7HHLzkJBE8qeh2ZFpcISQXObHaooZx8N4a7TXCwW1h6QZMJCFBFmRfA9f5/BJjUiIsI5PC9/EFUGqOvaGt/p9FQxJQ6pYRC0WFad0Wg0mUxc0RFNoki3Uglf9zDGIkjhwVpTjydg/KXLlyOb0trSoiefmmliALBgKqNMiK4sVfX8+fMxxhMnTpRlOZ1Onfebm5ubm5u/941vpBgXhnP1ZFlwV14AACAASURBVPr0k09eunJxtL02HMww8Z3iwBsN9XYHbn0bF+abf2DHcF7faksN37QtNvPZ1owNZT9syjemogFMKbdvgqrseOTNTI0Q8/Jpt0s7fxF3qvKzUes2LxXvWBHdXol8rIrT8Kvh6Y8H7HEblXsX9vhIwR5wR3T0xwf2uFM9/TGHPZCFWAkQDULeHcaZsN41eM61qLzjbDQxB2bmFFU5cZjN6Kq3/OxwZ9s2N5L/qjf9ZhO6N/zSG7yfb/P12VyGiPnr+RJGxBBTXTfDsqKUDNqYhAhC9gLzRVEUznskWl5eBuUYGkS6cOECInIMlqjT6Qrg1va0SToNfGNj26KCirIiQOFobX1sjI+Rq6qaTKfMiuRD4l5v+Gu/8eXhsLe+uZmPVYpBom6sj7fWJ0XZa9p2eXn/dJI2N9djaA2QI+9tgR5TksIWhrRuJtvtZL1ZB0iYmtDUCuK97/eHKeh43M4vz1vAqttrm6bbNbJbec4XiCJgnpQFCYFgN9BYd92yEUUFE1tRa+y0riU2JFHUz62cPHz05I+++5/ve/iLXp2qb7lcPnzvKz/92/0LpVzbunnp3IGjD/bnF4Jxirh69cqxT32lnjY1c2s7c4ceePz+h8ktJHH29ea774d0futpTUVBU0qiGkIQ0dzrigggkbm5duns/acPOwNod1SsSAzBGIMKW1tbnaK69/77fdWdxjSZ1r1en1kIxIBg4oVeVybu7KtnEQyZwpWDweJBLOcNWgQlBBQWjoW3VM4hMoGIgiggGZnpMASZRbTvXsozA2aiXZGczSQyDwBplgu9V1urCoBkF478cVbeVp3Gqc4So4E57SpijhFEWTi/bxbmxAxGZKbM8p/KLylySqJ13VRVZzCY5yS5Gl12/KEjB5sm1NNpCK3zFTMDkgKy6Jsr0AKswoOyUxRFbGwUraqqHodTp+5xBrc215mTGle37XZTK7Ozbn1z8/Llyw899FCv18v8mPe+DeH+++9fu3Y9C8qf/OQnF147571vU3vP6dOdTgf2XHIzb8edz299QwHfxhzwphFJd6JS8Ff9nu59OlWNMbbaAmhR5I2oDM+QMQaMUZG8iXdrON3zt4wx2WBx1z9015bEvpuC4F3Y486L0/BBwx7wUYxFvAt7vP0iP3ySYI9PTCziu7sYJTEltISgmPeDAREI7Q5TlznIWUU520rtPN6YxbVTXFHVXfuldz2M3lmx8lbZDIRjDMZQ0zQd6wDUWJOE888Awfz8/Hg06na73vvR9qZ3FhFWV1dFhJA6ZTno90NIj3/6s4kfDu0oxQaVm3o6GY3aZiqx/cWFK76ommntyw5zvLa2dW11e2FhUK+3f/Hv/nZ+bjA3N6zrab/fPXLwkKBhhe16OmDTm5/fd/yYwYNnX36OY4tKkkCiJhDXK9kIlb6/MHf84KlopE0RJ7WkpMJojCaxprp27WYSLJAQwHk/EygiKoI0c7tGgJQiIuTUj9lJQQQFMsQpAoixJobQKTsxSRva8Xidw8jbXhB/6r5H/vqv/nzz5tVyod8oNWzueejxH33vL+c6MujYF578xwOHT82vrEQqkNJ4Y42AOmXVTEdB7dHTj5pyXrUk4/BDcOAA1ezpzNaaXq934sQ9LGqAmBlJO6V98dmXLUaSSMBIXkTIkAKAMc207nW6589fePzRT01DSApknKo2TWMMlYX72TNnHrn/9NmzZ8oCpqOxsYS2GCzsC+ISeDBeQQUAISHapEq+W3kAaROrIkUWa2xKoqrdwjELkRFmJAMKzEkUonBVVuPJxHufYgSAGKOzDhVBMcbIzNa5GIN3npmNwTYEUEWCPbpahAAIY4w5eGX36wapbVpEZGZjTIY5QmC0RYyxaZocG5S9HROzEm1ubhVFdc/J0ypAZBHJWEWStbUNr6gKiRnAEJGwgMpezbo7UCBiCGFhYWFz7aaiiSG89trZlQOHp9NRaOuyKh3ZheV905ubMfEkhLW1tSeeeCKzHFk+5hX79evXTx4/Ph1Pfvj97wtLSml+cXGxWqynkwce+MIdXjxEd3TJ5vfLLESUWESlaWphRsTQBpEEYBDJWCsixs5kdrbdttZaawEghAA7HtgAedcCZj3HKeVPnHPMbN8DAXMX9rhzPX0X9njbT3EX9ngP9PRd2OMO7vrbXIzvBPaIrAbAGEDALB1usxW+OyvsVj6IKDcbZT/arKrxQxFKv/QFZyWRdz9TSpEDGrLORQRVHQyH07rudrsi4pxrmqkhbJpGRBR5YX5QFEWomayrCtsfdHM0hDWmMNYanOt1Ll++ev7szzdH21/66u8eP3EshfYLv/nbW1sbBIyEk/F2O61NGceT8Y+fu0CK48l0fn5ho4Yrq9Oz3/x7Q7HfKwjEGW/RIRhE6PreOBlTlFdujreCRE2IMl91VdAYb7Go+gPvyn5tI5eGjLU2yy8wNjuUzcr/igC3PHRVBcHsXC+vS3RUVVYF58Dh+vrV8cb1I0eOxAb2HTixb+Xwj7//3d/61/dAE323q5OOCMamLi1t37xiJKqhcm6h2byOW5uUYmAuCgc0J+BBS1Vzq+79gUtoRA0hGAIVXlpaKoqSk1rrEzdGmmuXzjmMEiabG6vlYHG+s8Da5sum2+1evHDRWtOGtig7k7qdTOrhoO+9HW1tcGxDM3nt1Zf3Ly088/SPDSKi6XQGruyj6zIYANpJPsGyrEJTI+CzTz9VmZRUI4MpqybE/QcOrqzsO/vKS03TOmtFNMZUFhUAHD9x0iFevXShLKt2OjZkmLkoC0kxhAQARAZQYmwQiSWSMW1IiMZY8t7lXQgkIDQsUNd1t+yqSnY2zDB1m6TqDQiJOe0ACYromjblsmgOD8q6Da1p27CwsHzjxmqvO0hJELMDT7Ieev1e08QdIGK2EZVzy3edLvMpcYaEEyE+8MCDjz/+qRdf/Pn3f/yMqjYhoCs18bmLVz712BNlf9Be3Vjb2q6bsG/fPkRMKe0NI7TW9vv9p370o5urawjQ9cXJEye3trbuvffe+++/597Tx2KM9FEajYyxkTnnohNlXkNTYiAm5hADirU7tYkYY177ZP+WNyAoO1ttmoOcUkr2nWuYDx72eI/09F3Y490X3eAu7AF3YY+7sMd7BHtITEIq1iBaIlIE/RVj7q3HrTRvBcBZ1eSjJqDJUO64cc4RKDMQEhmD1kZBAOj3eucvXTp27FhWCSmlJobJZCIihLJ/ZaV0vq0bRWJVYSVQIiuMwmpUvInrG1tlp2s2fW9uyXXm0UWP2J0/IMJl6UEV0o6rlyoAGMIQA4g8/NCnNTVNu922I4kBGFKQFHg0Wd2OqZ7GTq/bhjiNFKIgys1wRSQRZuurotPpN3U4efrBKXOeaBUgbwFDdkXBTOtySimLahVBY2/tDCgoACFmv96YkgUV1NH22mtnnj+wcj9Rt+otnT71yJPPPfulr69iuRKVrMC+5QNdu8GTyWRz7ebN6ytHDs0t77u8eaNyBjiON1bnVxbH66O5+SGoBVD6kEyg8+gkwqONjU6BZVmKQkxiPVnArfW16Xhzeb6XYt3rVFWv24TGWsjeESp65crlpYUlQ0bI5fh1BWjqenlp+fvf/fuTJ45fv/BavTolFeOo6vXnF1eMq9QUmrMKQUmVEFEEVUpfnD/z82b7OpKJik2S+cXlk8ePOeS16xcvnL8AAITWGteGdPDgwdMnjpE1T/3gH7JIgln8ntm3/8BXfvdrTz751DPPPGOtSykHmmBdN//89//roii//e2/Y04KjIhEgED93sITjz+xvb35yis/ryqvIBkRYVsN5+eHg8GVq1djCDOeRyAGrqqqLEtmttZ67621kJJ1HkIS1arXaZuoihm5RlQiYpGUODErgAJlWjz3ve2VgAKKICFyr9f7f/7Pf2uLzvz8/I1zl2naqjXGeiZXsxbGH7nn9MXrq59/4ombN29kQfmG09vr9S5fvToczg36fYu0sLDw1a9+tay8saqqzjlO7UdnLFKV0XjEzEZVFWJKvgDvvSsKQFJRpBmUtuNXKCKSzenzgmF3EN7l63YxHntnszrchaffifa6C3u8I+31iYxFvAt73JGe/vjCHnu/LyIsYljQqHkbV2tK2fI1pZRu9ecDKshbVKA/rLLj3jcv2oa2bduKjCQGYTQoIsCC2S/A2rX19ePHjzNzjNEYMxo1dduwCoDOLyzobJ1gkIQIgEgAKBu1IrLAaDTtVV6RTNFpo9YtF0WhooWvxk0EQI8mB5cYIhWOKQGSK2y3WjGoREwYEdSQJTGiAC4mZgQnUTixdbi9td7UY+XVGOqUEgCNtifTSbs5mkyDbE2aG9dXO8GZTnBF13vvnEcCAUXNPm5CiEiozACyc2LylSCA2YhBQgxdovnFxX6/c/bMiw89cKNaPNE2cPTI6R8++ePLl17bf2ouMfU63aWlfTgaKSeHvH7t0srBA0v7Dr/87NP3rAyunDtjCz+deGuNZh8uVQDefcb37MwC6A4h8JY3ZB7skBBVzp0788hDJ7KhmfM+CoPI5csXESWEqbVYVE5JYae3jBDXN9Y31jeWFhYBoW3qTn8IojGxI1pfXVVJm+s3B93y1edf7vWqBNzvD4dzCwmMKIKCUc2uvc5SPZ1awk5ZDLqd0Y1JVXWQTJTYKez8oNdMRsvzw9deHjdNWxblNEnTxMceehBijNxurd9MKU6nE+ecdc6Q/bXPf/bK5Ysx1NevXfbOZqU4Ho3ve+ChwvnSF5PR+PqNq8ZgZt9B9be/8nudorx+9fL3vvNt560qZ5q6t3zwt3/nd5eWV/7Tf/rr1bVVRDRkAI0w/sEf/MHx48f//b//dxcvXsydxG0IRVkNh3OnT93XtkkBVUFEiQySigACWueccwqGjFUR2Flmv84GDjA3NC4ur5D1LOq9X1iYh7JsFVml7A03RpNktlx3vjcY7jIbb/CYJ6Jut3vg0KFu1el2Oo89+qlDBw6KMFmzvXXz7NltImJFQNS32gH5oAcnhUwwM3MKwRAZim3bkrGAlixwAiuKSDALVkfnfGajU4rM/HpiDwlJsh09s3POvoMZ4h1vsH+MYY/Xm/PchT3eLz39TrTXRxqeviPY46Ospz9CsAe80SnvYwV77H2mBkKwqBgNEqBTIABCRZG0t+q825lEBAqimgATS1RBBGvIsLSEGEIQkZACIojArypnv52R+lf/rr7pITs99ojIiafT2hgCALI2BkVRS47QBwH0zhTu4uVLX/3tr06m07L0bWrH08nmZOScjYxL+09sbE29tSAtqiIQKSSrmvONVZPijfU1WllyVb9b9lGo4ypQVJHUpLxPy2ZmBAsqqGDIEiIqBhFEJDWAxhChIAKhAZEZ84AOTGkEtLfS64F6K3vb+2OMIYTEsKAQE2+ub6Sba7xDvlqPtrBEBArb21uI4EjKqmONt7aw1lnrspG3MscUm+mobSdXrvziyOHFz/3ab//lL/7vV88+84UD946nWNj+Yt8+/6O/vvfhx0cTAtvlote1+2Bjc1Dxqz/93qnHnlg+8hDbf7T94c0LLy0eOtFr57udparqKioggpDSe+NqKFEUAIwKqIAgKoiKsLGWFBFNJrxZlSExJIwhhnE7Xgc9CrZk8pySqCi2ArFJtYwSeNOM25RSzzuvbUpMxl74xdlDBw6oSGK2BhwqIgDZaWie/MF/eeDEAQfNL868JFhPgyweOFIMlhL6qzeunzi14AwQiDALaBA21ltn68BUVq6qjLOQuFuUoWZrurao5pcPK7m5gQVlMYhqyfqawXe7w5XFyfbNTq+jqpExqaHuoBosHD1OhTMLg0o5IVmjnV63ComtpPnF4Xi6ZgAJKQYFMIsrB9e2tpTAeFAMCFDYYnNrdPLUiU6/unLtUndQXl8NnJKqTKdy//2ftkX3+o21ug4XL1xGUEPIhC3LH/3Rfx9CTKhERkCBTBIQQbDdlkNIMvS+aRpRRjT59szqeTelyDiH1kYw2FvS/sq+ffu3RuOiaql0Vm0bgrXl1aurSNVi0bOpVpWqqjK/setEkQe2bLLxyOOPnTh6FJHUUV23L7/w0vUrF//F7/0zVEI1isRkhKzXNHOvQ5DdQRvf/WW5d12wp0kS9taJASmxEhFILAqTQiCyIZHvd1CNt6UmbKetd+h9YdlokGTRWMrLTWFJUY0xzjgDuzZHgAKcBAAMWgTSqLds7H71nPFPCfZ4/Q78Bw973P5ZPsqwB7wZnr5DY+H3rjh9p/A0/vJv3lFxGj7CsYgfIdjjLQ76xxT2EGUWIHW0Y7gEAkDZs/d1v5k3CplTVtJ7posZBr27UfuRYjjIUIoxm3YBobEm73pyimj9YDhApNF4XJaltbZtW2PMzbU1Yy0Z07btyr79xjrmZFA1bz7nqTHDniBbW1uqEkLo9wdVWTZteHOpDF9Pi+Vrj3aW1QKIgKIzyxJUAJz51SoC7znOTXvr2DIzkXXeG0QFKHfM+3KrPhEpZdRVmXnY76eUmkk9HU0AUASEVRVEJMYYQqvKzdZNh9JMx207f+zU/dYWP3/l1fseWO13l5txIIhXLpxpNm+S67Lg8oETl14858qybsLGzUsU67nBvt5wmBJfv3FxsHzwxvUbR+47iLulA3zPDOxE2ViXEiMSMRpEjlwYr5zzjjH7HSOANcYSIZrt7SvcKEKh6FkNg4gkg3r06FGbxtsbq5ubo7pJva5PKSoKqE7GE0vu2LHjbduGEHzZyfrPeXvl4oVTJ09Mtm9gnEzGY2ttp9frD4aDubnNyXQ0HgMAp2ic25VZ2T2DiKyrwFZABk1KUTWlwCpkEpggQCnb3lFSAutd2e10+s51E69aBFEQwSiI5J3vlJU4V6aoFm0IHFpGcNZ6X5bee0IyzqKgZq9ndJ2qLErX6w+9RWFFsHUAFeNsWZblgf2HV1c3cs8fYm2dN8Y6b5eWlvft20eonFIAnbRtr9/b2txOKXlvdoYJzOngdd1sbmx2O90MfuzcKLCb2ZkfbYy+LEIIrHj56g0gly01LLViQEUIMigF3U4R2uleK7c3jEgnTpw4cuRIp9NJKVnnXj179vz58wcOHvrKb/3W8sqK6t5is95uaPyAxquZYyBnZDklNt4aZ63xRVE55w05ADTOMYKKKgCiZh5aFbLZYAbTZ69YYbcflIjsW80eb69r7C7s8R7p6fc1FvEu7PH2zulHEPaAT0os4l3Y440vllmY1e5azGZvJnkLazlV5ZRierOAnqmEnOwtIh+txh0yTdvu8crNJqwqLGp0fm4uxri9ve29TympSlUW58+fz4sBUTl06BAisgiiIO2UmUR3GsG1mdalLyTx8so+R3Yam1wh2+sFi2ammG/J+lwGE9mtqN3Cygno9d19e4/y7n/IuYzf6K1i2OxPxRhFBFCNmaVLsrAjU/YHiJi5VSKTnVJUNcagKsgHODS27BQltGHy4COffurHL/SGPZU4rTcsJqf8ygvPPvjEMQF74vRj3/+bvzi65IqCdFpfvPDq0Qfnjh49vHr17OZotLS42EJJEhVZJZCxwkLvUcY7GhBmAwQRx+vTtStbngwkACc5vlwVFZVRmBhQ6mbDpfaxx3+DEyiULMgK3jtu65i4N5hPMRZVd6HyEcAQJVZR8GW5sn8fWWPV+6JsQih9gQihnrbTUa9XdMvy3IWzZdlJCkV30J+bv3bjBpX9AwcO5M65N9w+GWYl14lagigoqsFWtJWEvgRbRnCkyRKJSCsS1IgpmI01lYoFRGetKqZGVGzbqjGV933UqCogpCqiDo21vjDOswKxiCBLNvYogFxVeFHDakAVkECdoYqwsKZTlXPC1lqTg7QzV93r9RYW5o0xzpoIAITTELJlR4zR+2KvlvXed7vdfOPkoYB5tguUUtprc5l/HRGHw+EjjzyyurrKzIPBoInc6ZRknbUmpjja3PAnTgqz7jQnvGFpmq/54XBY1/XW1tazzz135MiRz33+88aYGOoYGoPAs0WvIBB+2EgZEVlj8nGIMSJgCIGNOudTSmoQgQzMAttzP0k+YvmgcUqR0+7XEZFVjJkBH28Z5f0WXWPvt55+X53y8Fdtl793evou7PF+6el/erAHfFLg6XcFe8BHMBZxT0c2wp3AHiLCfMtKdifTLV+Gr/NwnZnL7hHQusfJYW8FmgzpzovU22QU/HKXup0wlHdWCHnr7yJkSw0kTDEiIhlDRGAwiVRVVTd1p9NZWlra2trMb+rChQv5yBDScDjck8yS3fHUWgMKwmwNXr5wUVk08YGVfTEGVUZATjHPa7N9ZkGarUAzj6l7NfJMk4vMNPes1VB/+ftFBFDKy50ZtLJHRhtjAGb4p7ASGqRZ+Fye4UQYgJmZiIwhETBUKdiEJDGV5BdXTu47NI0gRSFgAkJa6PiffOdvHnnia3WdeoP91eBwq6vcTucH5dM/+LuTD33q9P33/t3LPztx74Pb04Y12I0b7epqf36lO5jTN60F3r2AJlQGZLjw0pUnv/sM1LaEjiZlFw0iCMYYXWmDtBFD2bNFpefPvrq4PPyDP/qXMG1YBYFvXrtaOil8qZ1h2abExMJ1O/EW0aKxllnKbq/s9Nqt7cAiSGQNARdWl/pVvb22uXoNATv9+Qi4fODw1mT66tkzJ0491Ol7Zs6Vxl31k6uw1trllYOWCCWoRLQ0jlzH4Ky3Ze/4idOxGfdKO53WdtTWQZsAhafhcHl7Y43bSXYlLAvLyQCWIrHTmeNmDCK+JMe+bTWwKlogK0CBlZCSkgBFIa/Oel9Ug7aeGjLWFNZx0whqYajsdecJCks2cbKmyKVNACAyKaXCOwBw1uYv7rWw3OGb9Q1uGyKiCpjjSYny0cgEQlEUIcX83z/+4z8uy3I2vChk6+gookBkPStcunzthbOXrbV5WbjXJD4/1/PPPx9j7PX7X/ziF2fObpIKS/1OBRxRGAhACSVDXbcGtLdeo77DMWrvD+89JnsG653n2hlAUkptGzyqK4rAiQQ8sydDiMYaIIpNu5tgtftSkch5nwPEQ4zZtpKMQSJVTTHat6E67lhP4x0LmPfGfe4DgKc/xrDH63/kg4c94JPilPdPFfaAu05577h68Ab3jL3/vZV2psqvC25QACQiBFSFTA5Ya71ziLP2ob0Bzm9z5aC3grj2Tk6vm7l256occrubJnBrUs8EoeiuCQAzG0TE7OkGCBRj7HS7dV3PDwbe+6IomnbKzKPRdlVViFDYot/vT0djAgXMz4WgypEtEbB0u92zr77aKUpNcWlhoZ5MQEEgZUvdnYZ6JiTR/Dag8kXWyNnx4M1HHjT34N96g285Hc0M0hBzoMbeyOWd2R1n/Xs4i5R5/ag9M+2GWVgbRlYhJ0YVLBh/8tQTL/38minKhuuGo1HwkmS8+osXnzx83xdSkM9/+es/+fs/75rCkF6++FqzvXlg36GjJx8+dupkWZZtCG29tT0JW9tb9z38KVFj8T1pIlQFJEJoYevGdiG+MAPHJQAmCioqiR++79Ez517tlJXtmc9++bEzr7x8eOXQP/yX7wJbFbQipaefvvLy/feejKgM1hb9hDbEyG0gWyoAKyhQUVaTuh5P6+GwEFVn7ebazaVBpx2vSzsdbW0aormlfVh0mczmaGvatgyCiBIFAa21k8mk1+umFIkopRRjXFleHHatJXGG2hRrBgJAgH6395WvfBXCtCqtJRuS2RgHjtw04TOf+eznPv2wJwkxCLhRDevbdZFSVdivfeMbw44PTWOsb5KMxvXWaDK3OP/Ypz/zmc99um0biTrZrmPESd0UZTmaTv/Z735dOAArM462J6OgN2+uVp1Ovz94+OFHiUCU6yawwnQ6hYW5fr93+PBhBBltG1MW23V99erV4XBuOp06V4ioIc0227tSL39MKSGaHP6SsaKMH+RIGE+4q4ZDCPnOMqigYg14Y6KqaLJkuqVDABE5c+bM0aNHFxYWnHP52L7wwgvT6fSRRx7p9XopREREY4R5btCbbq5duXRBJaEyKqga2PWmf70p9VvcgL/q63n8m3VPv04r457bFHe2lCBbzudJJDHn9mtjLVqTRIrCMEgURmUEC8JE5JzLC4zsz50r1mSML3wIURHIGFZFBEVMzHzbIJW362r29uaMu7DHe6Sn31fYAz5AeBp/1Xb5x9kp7y7s8Y6e+8N3yntfYY87HFRmEWe3QThgx97fWoszhmFmBnvnRce9BaO99WC8TVbwG+6Sup7OjJ+QbnlpqVhru53Ouas3lvbtm06ndV0bQ+PxeGtrOweB7V/Zb4wZT8b7V5ZJE2iaUS46a+YjwK2NTYO0trm5vLikwpA3qZNkY2xCQkPMTEiGKKcCqggg7e5M3Ko979zl+Pry/+2uHs2R3bc/Artn/y223PIxuHVgUQEFUYARqU1m2FsZzO1PSlFh3AQVNABL/eqH3/vb/+7RL26OmnseePy5H3/LNEnjiNv28pUrx47v6w8PCLnecNhXUVU00x/85Nl7H3xYWMDBe/HYOTYKuSFsRxQpkWlD+6mHH7x86eoDD9736oWfr+xfsgVN6+nB/fsTC6IxgKRJ6tGV82cfvO+UMRQpuaJHpnAW1eeY7ax9UFgVCMnkHOXtre1rVy+nbS+hvnntcuEdA7iq63vz535x5sjxI77bt750zhFRDLHX7xZFMZlMLl++dOLEiXyib964/M3/8OfAUTiRLavh4r/8b//IFpia+v/9v/6PVI+6HS9Jm4gn733oS7/5O87bZ59+8pmnvt/xaJ1vI0TwX/rK1wE1xPYHP/w+txMJ7MpS0diy+8CjnwmRN7fHP3/pZ8agAWexQPK2TEvLC87TtJkIB1Iqis7cwrBgBFRjYDjXf/jh+1kYUYHs9qgebW/VdX369L0H9u93lpy1NSdGfPXVM7xjm4hAWUmqzq7hyWRS13X2v2NOqiHbROyuc+SBrQAAIABJREFU8VQ1ibBKdr3cW1E2KAZUcoShIhoLaAwkRKjKmadeURSj0eill16aTqenTp8+fuzYeDxu6wYVRGRhYWFrc+Ov/uNfvvTTJ/+bf/UvHKGAoCKC4Idnpbj7IEKYxWEKOSugDIKGyBqyVgDaGIxwrjTnpsnMuhBR4mQJ2xAy7b0DhSMgIKFBY9/dBPTmb3xg8PQnBfaAT4pTHr6Ls/C+wh7wSYlF/KcHe8CHAk+/r7DHncDTu0Yc6fYMNBGFEGKMhcVb4u+9mLFeXy6CPZHd+ubWojf/7nQ6jTEEsuTcbhlKWHynIqKbN2+ePHlPLgu1oT179uxkMilKF2M6fPjweDzuVJ3/+U//dNCret1yeXl5fjhcXlnsVZ1OVWivu721pSIEeM/Je4y3gDNzVkQkBJEkImQt5KRGVckaWiX7eLwhizwz0HAbAS1vkXl++1OGoHs9AnZncd1Ny9G9tIgCCqoQkCKib2p45NHPXruxtnJgvg0qjJJif86dv/za+uoVKpYQ/fK+o5eeP3dwsTcXzLmXfn7Pvb8+v3iAtUZjLCCozM/1AGIIjWLxXqkQBEDIJLcqgiATJiFsQv34E4++9LNXDMGPfvKLz//mE2evvHqgWdx/ZP/5cxd6g0HT1M5QYeH82VeQg7cWyfgCkzQiODMZVFUBIhTVpm37/SGzJuZef3DutTPdomzGm/Voq2km/eGw2+l1uoNxkNG0YdWFpcXt7ZYTBwzG2qZpVLUoiuXl5YwWqGq/V0oYeUPGUdUptydjC2hEvTEaQ6/wqW04CjBNNjc9YUwNGd3e3qopWWsYipsbk99yCMTO07nzr9WjDYvYhlgHXjlw5PHP/wYixZR+/OSTC3NDBEPqRuPm1379t9Bq1a3+7u+/df3qZY6CQKGVajD3P/ybfwPIk8nWn/zJ/1gUhfeujdIfLP7rf/WHnW73lVde+dP/6U/KwhkiNtSkdPLkPd/4vd8fj8cLC0uEwDyLKMpV5NxqmRfSxqAIEJH3fi/ipYisO5taIjt9cmqADUpuSWwTE6goO2uyLj906FBRFM8///yNGzfuv//+5eXlpm3H4zEzF95bMqD6zf/4Vz/76dNKoSi8MBtDqIrZnZA+0I7BXzKQppSa6aTwVCijsazCqt5aBJObCPNP5oVHLj9nrx4yJifSU06HBTXGAqKoIqLVO5yA7sIe705Pv8+xiO8M9oA7gaffLnfy3ujpf0qxiHdhj7dTnIaPI+xBhPhmDYo8i+JQzOSBCoCgsgirsIqo7BpsZqRCrLWERgUp70urvsF+4l0jsPg6qylUBVWcIdtv9UcFsmMGIBCiAVvZztwkSdOmTmGd9QoK1k5CfP6lF3/xizP796/8xZ//2T333HPsyKGNmzc8Qb8otjbrY4cO13VdFe7MmZe9EZDoHBXWJEkWCVU6RSkp7FtcXF+L/+v/9r8kwX6/M+x3+/1Ot1P2e/35uYVed1D1emVVeee9c52qKwKEiAQJkFWFWVSccTMshhUt7SmyW1VQFVVgpNwEaSwBgAjHGJwxICKGMpiCCARAgGRyZZB2yrWKoKIJFAygzhLj8i1pdmoDikKCmMjHRpZW9j/3dz8+tO8xb5wpKojjGLYKaF997h8f/dJ/1YT29CNPnPv5k2xcVfLZ55/5nd9vut3hmBmpIBQFAULf6U4no/6gSKklsiqggDNEe7a/T+9If7ACYY6qRmXrXGcSJv1h7957H332+ZecN9OmGS7O/fAff3TqwXsuvHjhb/76Pxzaf9Qa52whQdDhL85fAKQYo3XonQ0txbbd2tosC2+dNUQqqApkrag2MXjnR1sba1cv9CxDu7W9fr3wRo3tLq5Esmro6PF7O71FQESzidahNayiZFW0CbHbG4pIhuGd9aENripC23a6CqLCrEqMaJ0NYUKSRJJxnUkzjpAYQBFG29vDjnVYqLYIOp2OXRiWthr2B1qPY2ycIeq40NQiKSXqVb25/tAAeGetK5sQleJotNGpcHFubrS+ljByTGCYY2sMTutQdgcr+w8Bh9Q2rFyPNryh8WiyuLSU24eV1aKTNjryTWAyBdoypYSouwB0hu+dc1kTI5KAEtp8ujM6IZxEJYPRsJtxOEOwsm0zAKBz3ljPolWJqkLGhsTPvfD04cOHP/eFLyhLjMl5F5t6aW4QpuN/+PZ3fvrU0yFE6z1LU2/X/V7FIopG1RLQXpbszRcVvBWwsXdseUucY2+vwpvHIdwVICiI2dgyxRhDTE2I06YRwk6nm9nulJIhcK5w3jFzHiBCCEnYOceJgcgaY4gsIhCyMBqD1uZ1eQ5S0TuagO7CHh+b4jTchT3gbiziXdjjHd5I7wfsYYj+f/be89my67oTW2vtcMKNL3VuNLKQGiBIUENSEkVxRmmsMJoalarGVfZUjT/4q6s8/i/sKrtsf7W/uOyxZ0oz5ZFHspUoDkmJJAKRUyN07vf6pRtO2Huvtfzh3Pf6daPRABqBAKZvoYBX713ce+6556z922v9AtGNpMBFkBgCqtCi+5xQokpUERVRUZH9gagqonByznlfGHQIBAqgAkbwfQA0fhLA+r2fae+fxX8REJTmVSrHh7Isn+9s1O1sVlcuz0khHw1XD63gq+nE0UNXnTlx/EhomysXL146e7YaDOazab8skKBpq7W18ZuvPn/s8HKsa0YBUjXWGtM0deb8vNotSr+5tT7Ie7MwqbfjpmNnEFhBkcBGTXlWEhEZMsaGNhljRqPReHVlMBitrKwMhoMiz61zWZY567K88D4zzioSCAMsLIiRMAmnFLhJquqILEgGOQMmpaQkSgDYdfYIjLWUFLk7DEOESqAKrNq5XwGiQaJOREpIzmBUjkKBOc9L581dJ45XO9vc1MPxaHr5wqp3w5555sff/+p3frcNeOyBR0898tS5V38yLIpqvrN+9bLp3VXtELnebGcHHTYan/z616+uX/aM+bKNKVmTaWcztyBm8/X2JB/8FSdQS2gRVclotrU5PXbvkf6y+bun/04YvHPWUN3W3mbnXjvb7+XHBiu5+DYEg67lAG0jZJs2LTaIzJagM0fojLG7DOruomQQn3ljzMWzZwonpdML5y+mMPe9YX9pxQ9XhJzLDJBByllBMJ83saSYQLkTixqfWJxzKqzK1mbMBslZjyEF60pAy50O1LiQYmnQOaueEkrECOBdVkpiTUROUcFA9+WSJZu5jBMbQLK2jUqgSbgg4403DEXujQUkAWLEREZTis54EEURkpRZaJUNOSQL6MjmKUQL6lFDCsZQYvZZXvZ6hoOD5KyJRsu8TEyqIGhjCpa6zLyFuBD27DJUFQgFFLt/7+lbhYFFzPXh3ntGNKiAxlCnPFRFArAGOPHVne0z77z72OOny96AJSFRN+oZ9PL/9//545ef/anG1gBmlkRSz/G8TXfddSyKMFhCq0CkCPB+YsF90cUNidkfXG/fr3Yh7nd3dKEdBumCZ0REyYiCszbPclVFwBQjOSPM89ncets5ilrnQgjIzMyE2MZorUWApmmJKPO+jZFjoM4E6dYDx08OT3/ZyB53YhFvp6cKd8gen0RzGu7EIsIXmuxhTKfkpltEcB/kb3SCwps+baHVSwk+Tw9rcf/4i97AlFndNHXTKodDx4ZN01ZVlRdFVVVFUUzadjqdhjZsNBuEcPzYsTzL6ircc889KM39dx+3BITiMguiCNBW9Zuvv9E0TVmWy8vLVy5cMCYtr/RJ0mw2kcjCioBktHYOEZ23xthDh9Z2dzfffvuMO7NP1cAYgrHWWWusM0hFXuZFYYh6vb5zLstz7/zKkSPD4WDQHxrnfJ45a8uyZzgzfog+Z2+FLCgAM7Ayt1yDJ+vRdineIEm1cwUTQ4RIIpGTIKBFJFFURgvWZKIcY7sd5e4HHnr6h38+m04BYDAYbU+m2fDo2xvtu1d2lo4/MEuyes/jr59503ovo/zMpe37nnwitfWMSs7VOqqrXUPUz/L1s2/Tzu49Dz7Sto3P+rBQX+nHo6UKkh4+svbQYycvXLr02OMPlUVvPp1n3kuMzhCC1tW0V8TYmnrj4nSyk2eOEB956GGJqdsBMnOICVTzvIiJidBaIySqaghBmIR3drabejboFRfffaNu2jzvlf3RaLg8mdZt2h0vrxJpSomsW15erqqmo9Zcs3o4EPFjjOnusyzLFKBjQ8GeZ5m1FjRlWdYCdd44SGqttc51wNR4j0Rt23YiUe9dx+xHRGs6pwtIKXUIdGG/CHubJSARdc4vAjiMkb0kaAOwoG7HaIQRSZhTYkPWGJv5HBmsojHWebLWEmJgTjHts5UW2T3WdiyOLnoaLe5p6RYAuvu8BwtI586xr0tGJEQwRAoQYwQgItre2b5w4fI3vvGNWTVfvBSAqhLi//Q//PfVZLOfdQGoC11f24bEyXuvqp+rWtSdqC7/KHoSkdlsVhS9EFpVNMZphMTsM6+i+1NIa0zbNKhqAOEaPQxDG5iZAAlBbyIifE8Qxie2AH25yB7wGcYifqpkD/jsnPLukD1uuzkNn7Tl4E1GLJ8Hsgd8YWIRPxbZg8gYo3hLAH5TAvSNAr49kwr+IFLyZ/xggbquAUBEQBSN6w8LX8bd6STEePHChdi0R48c2by6qarD4VBEBsMhx4Cgq2trMcambowxhiilhAbJYoxRWTLvY4yqqqD9fr8o8iefemK6e3V1tQ9ag66pJFIiNGWRiXAIrTG0vn5leaWwLhw9PBhYQ3sIcj6bM3NMkRMbIJAGU+ucnW2u7zsMvvp8s2Ct7A3MT548uT2dRiDfG2XDsZI3ZMfDwdKgXw6G5WDc7/X7ZT/rSKiWvLdoCwEPCIDStYBFkiQWYWQWAkERk4nNWIztFcPl1Xde/olrZ0eXlibztuit/NHv/1MdHbkYshC5uOtrd/8Keitr6C5RX2uOxfIbk9RMorVYlr3j49Lbbajqup2ePfPyifseTtxayjr2920tUPubbWVJ09nuay+9udtc7Q/7r7x+9d5T97z64gsP3Hv/8y+88tijD7/82svDgdm8tBsx9Ao/axqAhogOHzqKxrIikLUuq+s6CSSWzHpRIFVVFmGLYElHvfyqxq2t7Xk1t1nGgEurRwFdCnG43FMVMqSqGxsbednvyEXMnWuN0B6CFBFQdabDw44IWDsTSQaAjiVsrYWYmDkKKyYRtQadc845gMjMmTGd0qC7L51zgCgsKgro2rYFwJRS18NNiRXZOudsd6ECIvXKfttGApYYY4zs+yEGcnlGlGXZHABUydgoMbGAAJJBa0EMKMfE3edaIGZQIiLUfVRnjDnocLdfPW4A0AfR5EHrmGsqwxQ7+zxjHCJduXzlm9/85mRedeZ6RIgAKmLI+DyPjVNlQ9RpSglRlTrbO2NMivx5A9AhhBBaY3qdN0tZlCFE5zwnTspZnqeYFqLY1AJoV3m9sZo4JrbWOm+FpVMZEqKkxMz2g9aLG9t7nz7ZA74ssYhfjOY0fDB5+g7Z4w7Z4zNqTsMXJhbxY5E9nHPGcOdAt5/TsW9RpyKdDG7h5M/crWH7NrEHomwBEWMM+zCacM9x7kMUwfcUxA/2gUYEAmS9idN0RwrsqNmEmtIifQCsY8SUxJhstLR87Njx9fUryysroW3X1taIyBJdunRpMOjHts0z3+/3mxCrukLELM99lnFomMEQdaCnbVsiSjENBgMiynKPNFxeHYB6hCaGNrbBkCG1nMBQhoCDwfJwsGpNYZB6GThnvffWWu/9/pef23Lz6kbTNiLp8OHVmGIITYoRNKaYfJYbclXVzKb1o48+9ua7b06b+cNPfq2OFJlSkraab+5ePX/pLDPPZlPdW2vbEIx3iLkxpTFkLDnCwrvcOWeoLAfWW+Mw648feuLbMarpjSZ1e9cDD7/94tNb5zbmLdWSPfDQkxvs/7v/9n9ee/TXNBtnVF05+05odkNKc6ZHvlIZYkjw5mtvF/3eyRMrR/P4R7/8FFhr02T90kZvMFg6dBccJJh+tDahoqLKgpefUgMIa0eO2ib0x73LG+dP3Lf26usvPPDYqZdffe7YvYd++uz8a098a/3y9zKHHOdXL5/vD9E71+8Pk4IzNsUogFXTtm2LiD7PsLuBVEnFIG9trxsEDvP19QuoMl5eKfO+L8evnTnnyvHRE946x6wxxuXl5bqNnfNxjDHXBevWEInoQgkmSmSMMSIRkLqRTkqpowS1FYMIMwcBY2X/Dk0xFhmpSid17XzNRaQse50/GhLGlBBt55hmsBP1dgwdKoqiaYIxFoDKcoBIIGqtA6Cukdw1jBeGiYiI2MbUpkQZoLGKxKKShAwYY5qm8d7P2yrGmFmjkjqbue4VmqbpDrITyvJev3lfQbiYHRzYZh8wv8OFFT2C6EJvBwRf/8WvV23bdbjn8/mgXyIshmaDwaCZbkqMe87znS5iYQkSY0Q0cMCsGq6rbzdWyBt+T+8xa3/PAb9vcTpgqQkiYgnTgVNhjAWAqqq8z5qmEYE8L0IM1jhDFJrGWivAoGqsrWZzA6gsnJiMUcRQL/YhSZW0y95U+xGXjM+A7AGffSziHbLHLbHXZ0/2uB0YeIfs8Wni6Ttkj4/4wW5J9rDWWrvIFlHE/TffN6DbG/PKXpQ36wGD02sNJISuN9ZBVVVAwj0XCHzvW9+CX7jX4rr55bdnwXFdUwfew188+NhvjyVFQUILgkKAzmcxpVOnTjZNs7u7+9JLL37n29+uqkpEsywbj0fOuSQ6n81VNc/zlJI1RjXtr6B1XRtjmnmVZZkKI+GhQ4ceffSeebXBcbq2ulRV1eWLV6ab3DYR1DCDtwOCPgr2h0OmeTQoaAwYBt8dJCKhyTgfZr0hGdV+bpQzKb2KQQZF73ODfpDAXN3xo0NQzB9/4oknv/VrAiVQgWhBEkoCVNWkHC+dfbeaze578BdCYlYMsUqpbutZU89jWzXT3Wpn5+rlyyT82vM/29xZ357M/4nYx5/69XlqGo6jsv+rv/0HP/sP2fTKmXxkou29+NaFJutfDjJaHUfOYPVku2FMzr5tQz0/evQQUDmuzCxJM1q9WF18c2f7W/ff/fbf/unlc5d+4dHHVRlAscuW0Y9GP1pcFaoIKMq9Xl7NGoGUUsPqI7RZz6uJITVXty/PZ9MgTaMhoViNqOH1V1548qmHM5f3h0P0BRrHISUBn5cCFEIQRZZkCQyod3Z3c2O6uTGb7m5vXmrbush7a0dOitpZK22QvGdAAZFUUwhhvLzShF1mgQO6tIU2U6XzDCakzlcBFEU1HZjnWGtb0H17su5G6xL+Fs3aLr8dsa5rRBTRsiyF2SAAADMH4ZQ468LuiESYqFPpUdMEAKOC4/E4RrYInYyhrqqmbcjlAFAURXfArCoKTRvznlE04/HyVlujNYgEDCEE51zHFfGGQBapQN1HbpqmbdvFnApV9s5BB/iuxYJcb8N8AJLu9aoXpwUW1tGqzjnjbNPGuq57RUlEqrq0vHzp7BmP1y0tRJRSuzjPB9rbB9/xpjO3W3jh31BCD7rvfeC8RFURDex9xi6IMaVUljkAzKv5cDBmZiJExPlsZoi6yCdjTDdtUFWT2DgPIJFDd3r301JBBBEt3PbjDtnjtvD0HbLHZ8NRuEP2+IRO5E1GLJ8J2ePj4enPN9nDGGMMIN1KyMXXP25qAt2tVCl1s9TP0aNjmi5AORCDIQAEtN6FlK5cuXz6sUe2d7byPH/qqadEZGdnB1UAzH333ccpIeJ0Og0h5HmOAEQkDF3bL6XUAehu2yAMKUkb45l33j51anX1xEq/9KFthsPB5fObV9cxtLK7O0sBFaCqw2jJeeOI0FhjyGgS533uc+f8YLxctW0b6sceeXg87gOIYkIV1ERkUlQRIsrb516OCuB6R+55OJkBuiWAQoBIGDSCqgCg5WTn+XgFy6MZWVFwGsgpggAKSUAOmuJPv/c9qXcefUzPnvMnWL//l3/26BO/hAhllk2qZnX5yLG7H/zhmy8llVZoUgfXH6xfvXj45LGMIlCaTK8OCmemW70d+5u//ct/8ud/B1Wb90ciHFK0zhgjG5fPFnkOHEEZAASAVG/DWga7SqTKHOumGgwGk8mkamdZyK03r7zyyvrVK6++9kqU9m9//CO0urW1Y5zxRjbXL092t4vMt3UjaoQ1cmhDAiBFI0ALvjoZS2AUVMIrL72wtjQCiTubm3kvt84Vg+G58+si9rHHn5hOKmtMjCHLCp91lhS4T3m+bkeoKiqA4AxZawAACSUppwUSumEDSWRC5wfH7Jxz3gs3i50DUlVVHazM80xUCURYyZi0MJH01EmDQQwhWUfgYkgIyIn7/YGzWZnbUNcoRCZ1kD2lNBwOiQgFmUUB67oZIaXEw9F4/eI5B0jGaIwhhP1o0g7WH3x0RhzdRIsVEWk/UW+fKn3w/LzfpreDuJ1Zh/d+Wk3ROkDIsqyuZiklY50CjpeWOEWweMOyZa1dXV0VEQTz+alFBykcIhJCmM/nqys956yIGIPMjAqIwImJSBQ6A0QiIiSzcI/fa9OLIgIqgCgi2P3kVfyY9fKWZI+PB08+Hp7+ApA9PiE8fYfs8YldU3fIHh9hxPLpkD3gY1nhfb7JHkhEpjOzQ31PYeimnp3zhiz+ze+75gEIMxLpgVf5uah4Dp4lYUgppZSIjNCiEimAMWayu7u1uXnXyZOhbU+ePPrTn/742JGjIuyMqev6/gceqKrK+Gw+m4XQlt6DBkIQUN3Xn4VQZHlittZGkZ3tXe+H58+vN/XW7NjyyROHyzz3WXbo6JJinE3D1u62K0qb2yARLcaqco4sZKbDGEECx0SmacL65YvLS6PNK5eaeY6UEARJUghl0RdGQ5nqvJnP5+TzXrZ8bLmOs8z3wFgAAyBdYExKQiAtxSLL1QMQEjmFQgABGFFAGUMFyMmOi4FZXc5m9c7W1XWH6Wc//v7Xvvu7W/Pa54NpFXvjtUPH7tmd7pa9oZ9z5Fk732y3zj35xGPf+M2nLr3+0JBipskbXCrdP/+D3/xf/+QHL13e0qXcIUhqLCZQFk4hhhJR8fatV+iahTUDwVN/7ytsEvROKMLJU6c2r1z9nd/5navrG7/5m7/hrC0GZUq41hv/8G/+dD6fNtUshLpf9KvtSoi7JE3n7Gw+DyFgx38wwMKSwpUL7xSZb5tq/eKFPPMievjwMe/youyzYNnrz+cNEsoiuVotdkGVN360fbNFBSBjyDhAAwiinSaXiRauHwoogAIISMxJhZXYWWOsTVHRdsntENqWEEHFOS8CCdQY431mowgnADHkkChFRiIlUdTOw4WZnXNt23pLdROYY1VVbdM4XwBIryw6JV6H0EJoEVRBRuNR1za3zmHkfTGxXgvWvo7qsB9cmkSR7EGgLLJ3Mg4m+F07X7pfzw0ZQlABYe6X5fakQiQGVdUsy2OI3hhQ6vV6khjsdTnWXZCNtW7P1+0DLzVd+GTewDjT98Vl+F509iFq8b6IMMbEIsySZRki7u7ujgZjAhDmzPsYooiwcNeEbkOLiBSjsdZZR4ZUlIVVVFQskoGDIsLbWadvH09/ccked8jTt8ReXwyyx4fAXp892QO+LLGId8geH6I4kk208AogxP2wDkuEoCIJJaEm4ZZjIzEAR+CIynt9OxAFFLUKFslZl0SUEImkm9TTzevXLWyhPjy0EpWbzlIRgLSjUQIZaGMQBONdCskZRFRLABwunV/nGF587rmU0s+eeRoQXnzuGWdJVVj45N13qyop1/NJCk05GKY2grLvEoeZU9swcxLuDUfzNi6Nx5fPn5nPKIbZoDCvvnTm3FvnDx86evzYick0oA7admbtsgJFxXmqMQNve4SCiArCzMIgbBCtQw1VbFwz89N2sqvaCocYW5v1Abe9y4RRxDTzsDws6+kuqDdUSAJUAAJB6kwkHEGIDUME44AEQSUxGQAUAAIlZCDIOVb9bNBM55yP8v6x9RdeOXV09cUf/Nsnn/qa6IphtBazQ3effOSb5uKFOuXWMiI6kq2ty2+cyR9aG60YGjfTvknTth32H/vRS2+du3DO5MsqTtWjsQnEZKVEZ0xOYEAFkEAR1Hyki5YQmaNFG2KYNrMnv/U4laSN0ZqM17apTcK8yB584KGzb70dNA3LMbG4/uAXHn9ETbQUUVrWvCjzINgyRjBNUHC5MfXGxfMr4/uTCknyBs6fPzsu3Wzrampn1vV6o0O9crltpVcO+oOhsYgWmhRNlisaYwyqgYQOHQkCq0VMnBSgaZosy7qmu5hs5cS9iVNdV+SkhGpre/3wkTVJXPaK6bSI5ExmDJEPUVPrPSFCxRLUEFMKNSJtbl3OgPtZ0dRhVrO1RloGqCazqeFAGsg4410TGhXjBIzRZrZjNJKitSYKJ8AA2LJG5tls98iRQ5BmS4OcJTqfc6wdgTRzx3UB+aFRv60rdS4q2bwfUwKJVmMKlRaZkmHhrvHctm2/36+qqvPW6OB017FGJEMOu/hIVIGEoIhqLG1tbi0vLVdVbUgAGJAQSLUjJhCgXRmMzp27YmzRUakj16DNm6+/ev+DDy4tLXXkkI73srcJIUSrQouxE/CBPggeRO0dC4JUAfhGk+PuC3ufLdzNKhfd9C8o4JA6Srjxpg6tIJLLp7M6y0sAO5vOyyyPTc1ta8mgZkk1peScc9ZFDkLirCMElZBiQl5w5mIMSOhclto2pWTfr9P4Qd2l28XT+EFNutvHPp8F2eMD1qM7ZI+Pj6c/z2SPj46nPwr2+njk6Ttkj9vD0z8fsgfe9FcqAvsj167bxCLKoNpFQB+onQi4l3+A2LbtoA8/98fBtlgIgYhYBBBUuAvUrasGEe6++9T58+dCjG0bDrKoY0qdsVfbtDGEjv6NoN2ZYUltEwAgpQRKRDYl7vcHKUUA6Cbgjz32+NbVqy+/9Nq771xkjs6QVu++AAAgAElEQVTmxpbVvF1aWVGApeUll7lUo3YOsapEBF2LXxOxZN6nlBAptg1CFGUQbZva+YwptU0izBDQOb+6uiopxTTv+T6RAooqI4qGVmMk4lBN7LBEVBY2NkusZEyXhC2oCCgggZsIECF74JEnX3vpuUuXrvSK/jM//N7Dv/T7QWIEZYblwyfB98ojJ1557dyxE6fW33hza2faHqf/7/t/989/41uzNzaMSsN0cWv6Nz99ZhYTDZ11HplUlSWqYor8sZ3FFFAUlIGP3nX0L7//l0ZMZgsQIMsbV6+GGNfW1ojMyy++SIjHjx5JKYnwqfuXj9577P4H7i/KXoqSFCKLqiEysQ2WaGc+Xx6POUUBzTNX7WyOh8NUTybTSdOG8WDt+PG7JrO5sVlW9ADQZ3lvMNDrqbcIyCIqC5OUjvL0xhtvnD59uiNmnLtw4fQTX903fWvbtq7r1157zXt/4sSp++57MMaO8wqz2fTChYuj8bjX7/+jf/yHZVnEmJqm7jq+29tbzHzqnnv+s3/2z7qO787OTtM0MbbCRds2Dz74YEeV7p4fg6QUx+Ox9/706dN5ntd1HVPa2t0REWMo8355eSnLMlV1zqvMJpNdFRZOy8tLW1tbd9111/rVLRYdjcd1NR8OB4t7QcEe4EDf4KpBxiB24xBCpO6+NNTp8xRBCaHf7ztn+2WmkgAMs3RpO9YYUBQAbw2qWKR51djMEVESzbxXgMFgQM6mlOx1IkLdP5Abe9sfsgJ+MPb60BzoA2/RzaxiSntRqhSZiyxXwsRMIFnpiUhS7OpXiKGjcCROncmIIAJ3JO8EAM64qp6jwE050DfvSn3EdfoDF8JPiDx9h+zxuWxOw8eJRfw8kz1ushv8mFqzn2NzGu6QPW63OQ2fDtnjmndtJxxcGLjygsaxkPsceH5nzlWWBeLPOSz3PV1qaJqmW3KILIsgEoCeO3eubWpLOp9NTp440UmO5vN527bOOZ9lS0tLnaktC1tjRGR/FUyJi6LY3Z12vGfvfdtG5zJQquu2zMuLFy5NtrceP3360UdPv3XmLSKKKTmPVVUtr6zNZvPRaKTSZSB3M2+lhcmrqkKMMc/zppkTos0zUGRGRs2y0nnnnDcmWVNOJ1sphhiSwWQM/uzpHz7x5C9a79u6ygof28mVd9468+7bDHDsyCoipBiQckBStbq4/FmIBWLNc0Fgm5v+0nd/+x//q//lfxyN3DN/+/1f/NXf3kkmoBXA/vJaA9YNlhq56HsjsEVU2ZjWkNmn3zj7xJG7ppsXpcz+9V//sM76yycPt64XJVlJykkkDUdDTg0aI6p0+8sFCEFKQRwMVgePf+Px9fPrwJ36lQNEMnY8Hmc+m7ezajpZPrzkCMpetnakmNez/nAcI4hSYlElVQFVi4LCKGkw6jNLVuZNM/POCMed7e2mjf3Rctkftim1IRS9gQBG5rppQ2CDchC4GGM6gwUimk6neZ4z8+nTpzvKcoxxfWOjzGyM0Tkfk2R5r+wNmDnGVJR9VXXeOudCaI8cHaWU6iZOJless7NZDQBE3nsnrG2bLly41KGobtCf52WvN6iqtmk3AGAwHGd5ubAcjkkAnnn2Oe+9c+6hhx9ZOMqpujzb3Nr83t98n5nH4/Fv/fY/7GSs0+mMmd89d3Zze8t691//N/+iLMsQuG7aeVURma2tLeuylZU1li6mdJEpuF8uFhq+/duQRSB1ADpxZAmKoADW4ObGlTdffXXUK523iErUxe0ZRGPIkXE7Mc8tpdjkmUdrmKXf73MML7744mR7w3tPHDSlfQCNALFtO2VCd1SfkwcRIVFHMgHCbjpRlmUS4boej0ZAuLW97fIsy7J9f8OuTY4K+xTy7mvtYms0siNDRPYjL7F3yB6fIzx9JxbxDtnjk8LTnz3ZA74ssYifGNljXxd/gwvH/m9u0LF30ntj7M+J9vz+H0R0rwO9Z3GARlVXVlb6vaKpZ6Eex5T2lZHGGGbu9XorKytVVbdt21ESu7wJwG5YTM8//9JoOB6Pl+fzuizLtgkxcmKZzaoY2Dti1ueeff70o6fvvff+N8+81qmCUkrG2DpUa4dXO91l57UHqomZYOHuzMze+9lst+uiZT6zriDS3nCsqN57YXK2t705A9S2mdbV1qXz69Ws2t14Z7S0/O7rr4jEenujcGZc6KRqf/qjv/n2Pxjk/WXAgGIIURUVBYhBk0CIqfZFuVOFQ75/z+lfPHn/Y5ffetnn5X/4s3/z9d/6J00E5wolXzOFAAl8k9JwtFw19YWN7bUH7//xa2+t9B/O/fCtC5fPTlo7WgFTWlfW0y0bGuaooqCQmD9+7GTLUUV9kfXXhiuHVx987EFHhoBiNblw4VKvNzh0+IiAHn51/O47Z77+1a94csr1sy/88OF7765lW8BZn3EzB0JIApyswmyygyJNVeeDMsYw7PfefPGNarq7s7NtrVs9ety48vyFSz7LWcHneRKY1c2sqodZdhAexRirqi6KkplHZdlxjhcm0AAxxlOn7iVgZokxMDMR1XVN5JHQGmqaxlrLAm0QBa7qWlRjSl2EZVVX1tq6rg3ZENJ+SEsnR7PWJubAkYzpgOxBbWLmC0VqYmoTl2UZY+xs9SLL0vJqB9GMMdNZJSJZlrNAlpfWsSgCGiSazesQoioURVHX1QK9qaaUvKV9nndKqXOy6wyhhfmAZ3Q3FkJrDBmngIpqCJt59ZMffr+fOessK6uCCgIQKKYkMckchg995Ws103DtsAiEpn3uxZ8hyqm77/7Frz1x9pXn61nUAx1oEfZ5Xpbl5zBIpbsMJAQtnMu9IuZF0da19a6q63lVee9DCDFG732WZSLSGSw6Y2nv6+5Mgbrv1xgriRXB3u5y/xnh6S8L2eOWTnmfb7LH9U2vO2SPTwtPf3Zkj0/ZKQ9v9yq+rT3S5wFP3xbZ4/37JSwL/4pOpy8isDd9vKHT7L3v1PfOOWMNgCyu6085vvsg4t+3ygLd3wMgi9R1HWPMi7LrFqsIEb700kvVdLepZsdPHFtZWelinDvqYUqp3+93fny7uzuDweDqxgWAHAC69DUVFMa6bo8ePT4ercQYp9N5aKMKqEBTh9BGZZd7/8ILLzFLlhMnmM0qVWiaxjjjrCOjkmj/OzLGoC6+mc68LHZRFxA4iY046Bch1mRMjErkjSXmtLm5sbQ8Hg7chWZbZjsX3+TdXq+Z7RijpU2Fdd6aGGQymf/sJz8YLK2dvPve4XAVoVBmNATAbb0r3EynW2tlgTYDV0bMHnz06/X25nyy+ZMf/dVT3/l1kJ4aWze6tLJ2qU7GOSJAwH45vHB1OxhvffmXP37mP/nud7739J/rPQ+35MEYlkSgBsAAqUBRFKCztmlGRKB626uDsw4skNJoeQAKqIisyryxfRnLplxdwjI5wqP3Lv3o2TNucDrNmul8Y1JdATzpfCnqiLx1KSbm2PaK7K03XhsOBm1doeauV5DKfDq5dOFsPd1JMRa9wXB5bXN75vOSjAEk4/xsMu8PR5NZ7XxWVVVZ9FISAKibemtr6667Bl2P8GBWSAd6AKAzIcn3XBpHSwDX+yKnvSxPBSCihYr3+jVc9UY6b/f8KLx/YvcjtVUB1HS94Q5Y7//MBJ2rWsdaRutijCygaOZ122G1ff9KUOWUEktIcXc6y/LysdNPxMQxJoOdeQghove+exdjregCNIOi7v2MoIpWEBUQVQ4fOvT6K68tFT6kQMZ1Ay1jkJBCBO/dT15599mfPc82/y//q3/xo6ef2Z3sfP2rT+aZS8KgCobqus7NgW63SAyh3+939ufXNYAXWkHdL2t4QD0N+2bYn3RdQiBVBcSmrgGBEFn46s722srKznRCCk3bemMz71mkjaHDx/P5vJvsddnyKXH3iboz3P2MxiZhVLHwyfZ7P13y9BeX7HFLAPP5Jntc3zH8ApM94NaxiJ862QO+LE55eOs/fqzmNHyOYhHxNt/7g/H0LSylutLfpQ8ultsDtrV7aWSLlxKRLlK4A9m6cPBQfZ+G9K0B9K1bRwdV++895r1fd/nF6KzJ89w5B3vMRUSKsTl2/Phs0tvd2fy93/u9V155ZXNzq1tNO5Rz+PDhDtPMZvPEqcjzTrijCIhkjDt16p7ZbHbu7AXnsiNHjiwvHZrPmxDYGMi8TbHBIhcBIkQwKSVQE0Ls9wfW2qqdO+9jrGOMiGw6eb7snyqt6xpyH1Oq6prbGVFq2wqB0RtjDQAKA0IWg+2X2YULb33v3092d2aFL9658u7y0kilFQlN08bAivnRY/c4DT5Vu5de3778mjNZr7f08BNfqZt2e2fiDREkTK20c/SZkt2dp1MPP7m7cfGVZ38Qp9t/9m//5T/8o/9ia7aL2UiErTEgwm1NKS2tjq/sTt4+f/axuw7VYbJehd2gA+MQCVSJQ0HY93moEydyznfhcCKCZk8uqh95YmHB7hu8LCyGjTDXV2eXsqzwAwO5tm1TrhSjw71p2hrk+buvvxxxIsTWFyy2akIbooo6gt2NS6+9+Nyv/MovrywNlWzTtkXRe+X5FyS088mONXa0tGLz/vbkyunHntjc3GalNrDNcrLe50VMqdfrVXVVFv0rV65cunQJFDv003EY9ic2+9fevl/CwStX9BqAJuv2f2ZhBRAQvXFGeCANW6+xFOSAaNf6XBVUO/BtVdWIqKo1dgGLVeWATfyBlJPOAXHhTbkoBSqkCsKiGhLPqmrj6lZd18xsUPcjBrsslbZt8zxXVUCzt7h2GrsOQAuACJIgokqRZ/ecWPvP//D3n332pz976UVA+vV/8Pe/970f9Hu9b3/7O//7//F/OWVPcnnzyvPPPj0oyhMnH/VZVjdVXuYppZWVlY0LZwWp08bqAYh80LFeb5a49N4v4sM3rd/zzPfNjNp/OnZCElEAIGuNtUk1qXhjCA2rtDHElLIsI6IupGk//5UAcW/01/Wk9w8jz3NjjP3QDly32Wn8RMnTd8get42n75A9bv1CX6RYxDtkjy9Oc/p9rosDreTrsgYOJHgfsIDm/ZWeiGThydsFCygSdukG3a+u/fFmQSq3XpluQaS+LmAF9eBCAvv5wHstcn3Pu4oIqBDRobW1E8eOvPv2mbfffnt7awsAdnd3Nzc3u4/w3e9+dzKZ5HmxubnZ1I3rorCRAEiJQM1sOptMpr1ev23jpYtX3g3nH374oaNHj+/uXEkxee+JrIqKQhc7J5zqerffX7LW1btNlmWhnTvnASIyo+je1Y4KGEIocg8AIQQQJtQsy4rcoaesyIgoRakrCW0rmjJvUpjNd9fFlxJC9BE1xFTPqkB+2LZTlQShaadXrVWBtqrrjfNhe+NN63vzKjz6yGPrV9b71vaticQxhM2t2XLuvvrLv7azeWH+xuz5Z//u/odO3/3QVysJBvJRv3TIqZrmJBnCsMwvX7l096F+JjJcWYkCoW0tojNKihJjbAOySa2GEIqy7JiduPe9IHy0IBUAMGq6a0wBQUWREXV7Z1MI0WVgfRQA411GX//mL6kG1ThezZPpRQ5IjoWYkwg4spCanz39E+KQWbMdmqw3ItC6qtq6vnL5Yj+3Sytrvf7AZeWpu+9DY31RWJ+FJC7LBBCNY9EQwmAwvHr16oULl+q6/r3f/Uevvvrq8dFwv9d7MLhOAQHNey/yg241B2m7ihYAFG8A0NffyQcC8+QgmF7sI7vdbNezJkDg7pwbQwAxxffWBCSDRAvCluy5C4NR6Bg4aAwBQDeiERHvnYJ23Cfv/Ww26+I/2rZFsnsvSwgdmEYCBuCEhskgx5Gzx48c/nf/5l8vjcv7Th1t2/jqC8+sDHxM7R//n//b0dU1S5fr+VQ5HT18aH13Ws3nee477UDbxmPHjr/+4s8O7JyvjcgODsrw+sd1v7kOAOFt1qg9K7wbn7lfhhBERZhFhQCYuW4a65xzDsEDCyoYotxnXdXdVwqqqjGGAJR1L+o8IaJzLsbYgWx9bxLhJ4Snv8hkj5v1jG6f7AGfr1hE/KBx+SeHpz8e2QM+P055eBvfwh2yx4f5Tv8jJnt0q+u1Nhgu8gi76W0STSKJObFEFU7CXTNND/zfBAoalJPEhBka7S4j0utTDD4zRmLnhqWIoKgCbd2QgqZkEBBEQIticPjwsaaZwblzUYAVUdFaH0ISFmPo5MlTIpDnWTXbbZq5M6jAAgKoaojYNE0gRATJLLZtWzg88/pLhw6Njx0/pNJMdtZ7PQJgawRISRWIppN5ni8DOhY1DhlCbkG5y2vskA4QAqImZUFEg6IMqAlYJUgbJXBPB9ZmKUoIakwmCm0TBaXXGwFLQlRjEDND2Pcjk4+a9a0gyRUuK5xITFEd6LFRntKUMPSIJlfPXTh7YTBYaiOQz8gYXxaJUpXM4ZOnXnnp6dLaH/zFv3viya/uXt1GW1RNELJtCuRNiHWmwcx3ZHfbQRp5wnpSEggaMJZZ5rNJDxsOlcZ8e2tTWFNIoPp+VmAfBrioMCCwkiCCoHLMrOxuXXDO5oU3DgA6Kg2tHTpx9p0zyNPxeKUOTUyCSAiCgswKGrc31rfWLw97eVtX83mNxRCAnbE+y4BcAjtcWpvVIa9r6z2SK3vDGEWBEJ2CAbLqIBJevLp9dWN3e9J865vfmDV1VhYC6PJy4euylyKNe83mLoA5JRZma00HdK+t6eaak7osSPJ0w129MHJ4T/daD2jJVGThV4wgsocNEWNK+/sWBVpw8BX2xcFElhBFu7RCuYZJAUEsd2wO8KGVGNjZTBGAHCAiGJ+Dz1vrC5/3lOKe8wYwdwyr7p0JiAyY7rTkef7Nb/3Sxruvn3njZQEhJE5BWAqXFZlHVEQ1pGVm337tpQC4dPhwRku7s8ZmmSO7ND6EYoEEQBAEEETFGLOPPq9B3m57umiDL/b4BPi+Q5D3q1c3ragoN32+6mLDwswGKTIrohIKInkPZNqQEI1FIkRrnHUZp4TA3htuWZhTjKpqrcvzTBVSZGOMsFRtba1VxDYk77398Ap1/I+E7AFf5ljEG8fknyJ5+uM1p+FDMpY/A/L0h+WdfDJ4+g7Z46NfxR994PBhDvxTJHuISGLdbypfa8ioKIgqiySWxBxFkmoSFQYFQFFF3FuNVB1J5owl54wjJAQlJBHz3tvvM3googJ1FwwBxKaV2InWRQXIZmW/P1xa0V2qAwdRIEuKRd7Ls5KZ27YdDZeEYTabbW1vxhiKPCcLCCzMnMS7bGdnd3k8KrxXSRZTisGi7kx35m9ND60tHT1xN4cKIVqHChybUBbL3qvzvTaw8d7l1pdWqgZRyQB0IntmEQXUqqmHOhRUJVAWQogptSkSoQIZCsJuPotlMU4xeZtvbWyXvcJ7a3yONleUpOSyfhI7mVdNbIp+GSQSUVKzvX51JjVZAmvQlW0z3d2ejscraPOq5XPnzwWBZj554oHjmJVL4+XCwtWtS8/+8K8f+MqvbqagGUbWoiy2trbFUWqnJ1cGj95371OP3N/vFf/pH/3hVrn89GtvR7C2cFu72ycPZcKBJR0/dvSFl8503mZw+1YtKhqVKKmiEoha0Gr7kjTrVWweuO8o6q4ogSJJjqktLb77+uurh1azbJwUAQUFSaBXFE07feetN4CDivPODUdjNZ6QldOhw8e21tf7ZbE5qaKau3qDmKCu26puhsNxUkBjgcx0Xo3KpeXDh3e26pEMn3zy270yv7pxZXu7mcw33j632R2xNcbuJX0Yi94773PvSmtc0ctCit5b7/3+re69072epqjoB6kdDvKnbxy2HEDWBzchN33OAcLDtalRJxveQwCEYDu2RkppaenQ8vKyiBCBAu+3z3uDofc+K0qfI6E9+OLXqjehAopIqGZ1NfvJT5+dbJxfGvTrakqGmrYmohQiKqiIz01MscyK7//Fv1frfuXXf6tdXcucT0khc2Ux4mScMwgRkRVYgLqgxG4CsE+kIYX9kkWIANDVO/mkdvYoN123ujZ3jMkSJmEGBYIokgEJkCIBkAASGTS2aUNmnArOJ5VFcsbmeZZiVABJqqqGLCdWVUsuhSSRi17JfGMH+kPPhj/Zfu+XiOwBX3invDtkj1u/0BeJ7PHzjkW8Q/a4+Z87WzrCbv7YzZqBEPYNN7qlaI/LIe/b9FV1zjnn3m85/8wfixRFUJlNd6+uX8mzrDcoy35/VjW7OzuBOcbWGLPoRil01rxFUcS2HY1GiBgDi1oWOn9+fTwsM2eIFIXa+dT5nIzt+llEloykFCUxGbxyeaOezw6vLRtSMtYguXzIYFgpsqBxzhZ1lZom9bwDjswCKkkjgpIlQ4SAhEhgOgs4ZRYGQ5YMSmIBQCCD5Kypq9ZY650r8wKAicggIho0VoSdcd7gfLrb7xVZniEAcCzLwjG43KuhKnAMLYCm2JZWZtXUJpf5PChb45wr1ZSDYbm+sfvXf/4XDz/xyz1HO/VsaGnF+wtt1VJyTibz2Z/+1V+cu3i+l5WXL1/JV48IWPQYZvWxtVVn6yRgiuLN8+cBjfU+xWTNbRd1BDSgSIBGmTA896O/uvTuC9X8yvJqb3MEZB2DNWrIuFiHQVZeOXfmxIlDoSFCmwCYFQU51s7g4UOHty6da0OMia1z8xAyR0qY58Wx4ydi25y/eKk/WmFRVWJOnY7W+7xtWk9mOBz9yi9/Z7x6tJqIpVIjENEv3COqANbIgZ4QXmNHICwC9iSm0O/nosF4AiMHbsmDorb3gc8qH/FegA8E2Z1vxg0A+iDwRTCI5iDg3tttyz6A7gYpXXk25PaffxC1K3S8EBKV2MzPvPzckSNHtN7d3t4Y9AuO4aGHHjp//vxkMtNFpIgNrQBAYlFkZjZEUZQQRaSzqrhhpqGq/X5/L8/lY5SQT2pLryrCirBA9qodVayTjmhnwmNRRAyZRdYpQhPaVtQa03HhhGORF4DASQgppMjMrAINOef2RIT4kde/T5U8/cUle8BnSJ7+VMked2IRPzoM/NyRPeA2ydOfO7IHfLliEVMIEVNn/qpdQwZJOtH89VbQnRj/FivEvsTw546dVfcMLVRA0SDkjjCF6Wa1u71JRf/oPXfPqmZ3NhHAtg2dDXPnHmWMGS8vF0XRyaEeffSJLjiFQ6PcqooliFX1+utv1G3IMg+AaCyJADARqChZ2zSpjSDCTQRgtg5AoWVSdCGBgmf2w8FhDtuK3hgFUTSszMrCgHXdbu/MjPF1ncqiVAnCjIia2LuMKFMhwASATdNu71whIm+d87Yc9AgMESJA1QTjjDcmNo1DtB1PgNlay2oJybnMSoiiKYWmmS+TeJMgTkVSM5/sbO2wmqOnHvyFu4688NzzIW299OxPH/2l34DtnXtXx5ub22UzCXVNzDlSZvKtC+/6Y3d5n5XclNbNZjNnKbTbdx9bPbrSq2c7w/HSbL7dNK217sCVqB+1jCCRABEAaYizK9isP/7gcYQlgGpy+U0A0zmgxci7O5N773ng8oW3DPw9BLQ2i4mTRBAFFe/MeDxeWTtcVzPjvGNMTV1kPVFFsoPh6N23N++66251WWJNMQ0GA2MdM1sEYWnbcN+994+Xj852+fyZq//qX/4JqW+r4IwFwSis5kBx0oNdXiAkRFJse333R//0D46fXMv6BCiKAAoL0IkfupYifbhicZMyQHQwhXtB+EDAA6+pB8rpdW/UkZ6J6CDgXvBEYLFPuKlAeU9tp6BgjT12/Hi/19va3loa9Jnb+bza3t6eTKYqYIxRgDzLdmZzhkZFNMbJZBJCQJt3rzYcDrM8Bw0HTggqQAegrbW3X0Y+GVzdBc6oiCihijCzvdbs1za0hJg5351PYKnaoCIECCLO2G7DoIhgqA5NStwdWhe0xCrcNiEl+1FWzztkjw9/Sr7wZA/4ssQi3iF7fCgc+HMme8CXJRbxQ7E52qaeh9o5Z4zpVEHGGCQCY0QXCsL9PnSn3b/5KoHYef4fBAqfHCC+6W/0/Q0cVAFQlQAlptRWFlghZc4IUSMxpjYflD42Rb+vot46g7hvXruyvJxlWQghJrnnvgcRNHOWlJ01ALJ55fJ0Z300Xp7PZmR9aGpnLGtAY0WTsqKj6bz+/W/+anfqqqpyHglNNU8IVkTa+fyZZ15p2hmniggtGYNkEHPny7zI8gxMb96IoaxuowCgkEpmlSCFLBtkeY+T7u7ucGF3JvXupBaRza2paDr9+GNlb6TAzIBEAEYEEex4tIKEMca6jsaXCphUVFDQAhhRjCFZUotJuVGFUS/LvSOXm3x4+OS91maZc3/6f//xQ1/5+kqezXfn33j4gWP9/5+9Nw/Xs6rOxtdae+/ned73Pe+ZMoeThDCEkDDIWBG4FGkQ/VlErfhZpO1lK19VsParSvvZX5SPQeRqi7aKra1WW6VYFPlaRSqRVpBaB5ApKGMSyECGM77DM+y91vr9sd9zcoAASUBb/eXJuXLles+bZ9rTvde6133Dlk3rB/oaiUtGR8dtZo87+rCcjcGiqMq0Vhcu83EZmZMe1AhOysnJSXB2cM68oD1sGRe9fTV1U+xVZqF6KScmtz++Y8PYQSOLSs5FJXhhFmuciHS6BQsvWjwfQK113msISkhoeMvmJ3VOX62RzV+0cHTnaOU5r0K33eqr1zCxSNYlWZLWBofntHKvSMbRjHhcWZaN/sEgQGQh0OSO9hc++0+ZmyOcpNREIQJDxPz0MoMZ+N+DqipJAu2JXZ/99Jd++8L/cfjRS3r0AoDYD70PUUM6jinvfVSSiZgV0VSlT9O0LEtjemJ5M2BxWhDDxHpEY8zsGdZ7b40VFSISBgCwtqfLQWREhcjMLvyN1ZDMbG2P0DxTFrlb4GJmXkOcvTOiPYF70bjQxvdpvQ9ZrSYsIYSqLOr1+qZNm4gMKCLCwMBAVstZWkMD/Z0do+SSsix9CKlD731m0Fo7MDDQGr1HAK4AACAASURBVNsOpNPkZuRpYT54uidUFFqf/QjPDsnvqbbwhdU5nlviIxZVIwCKiA9h5irxt8GHEkoJwaNBAGGxRM7aEDhUXp0apKIqjbMEtgp+Rq+TiFSCIqpK8KXV/Vw9D5A99ueV/HLZIh4gezz/iQ6QPfYbT/+Skz2mpibHedIlibW2FuWQnDPGgnMsUlVVjMuGEKKsrIjg9AqETy/Udc49M97zs3Ql1OfBz4Cx3RGRQIArCwwqmTFFqNIsUZS8yneM7TLOcmAkVNEYfiaiZrNpre10OsYZRVWAwnsURjSE9B//+aN/vO6zLz/phINGlkyMj9bSJM+7ziYSKgMCoCwImBx00KFJVsvqDRVRCtY4UPRlcNapBuGgymhtDOuhAgEU3bzTaud5t2/oIBbPwSsH1ADCIEFVqtBtlbpzMu92ijwv2SgkAwcfvmxocDBJ3ZYtT9b750/lSoaMyYyxAJTV56C1RTBpktb6BjwnLAlnpagHEEqgKpmoynOeGJuq2INxYDwzoAZjTdpook3SWn1waGDT1m3r7/neqpNfxVgvKF11/DE3/eR77S2Pz1k0b/KJzdt2Tpx93Or5Sw6pvCC5NLW+DNxfH6iRg2Ln9i2bt24597x3NAaGGGx0gyTcD9ed6HtnAADV51M72hPbDzlk2crjTxaXgYIyx8CnsExMTTlrFowsDWgUnTCQgnBlIDzy0wfmvfx4a11aq2d9lWdFNFmSMgurUUAg29c/YJPMiVEgQxYAhYUMOmvLsqwYWq02sN342FYDNZKUNAUhVNTd+m97HqUYXULKKrMDLHbzYzsOX70UDEXQyawcQpImvgpI2G63kySx1jIrERnjVLXbyWu1WlFUziUikudFlmVTU+3oHhKZVMxqTA9zR92MeFiTFEXhnFNARIOIRVElSRK/rNxTsZm9E1aNcFyeIZM8W+NiDx8qPg+sjL8wRMaYZrMZw8bOOe8rIhJhAKrXG8PDw7VsYoZRBsztVitqIVeAZVktXjDU32y2xneoKGsQCMbVyNqYMZuByzNclIj7Z/5+/tDxPs5IzyVjhxG4K3AU0Oj5yiCqAhKKSBlCQLJkVCQABmZUVZW8LA0iIVYla1UlSaKq069IEdE4I9UsK+8XrYt1gOyx33j6ANnjvxxP//zJHvsDAw+QPX6WePrnSvYY37VL2k+laZokrlarJ0mSZalLEnEZErKvqrIsyzKyP7EnWKe9GOBucuRuw8IkSabXEgUFxf0R33j2UrS7AAmfsQ7vWQc63hSCArBFTQ2IBPRsAJr9zeG5Q5VNNm3ZkmRZMTZuVYA5lu3neb5k6dKiKCAq7NL0m0NVhMBy7pvf/KpXnXLlFf9ncnJqwbw5Wb0GgEW3g5HfClhVSpQmtQEBM9ViNAaMRRRUAFFAIEysyZCwQob4mQIiNgaaA8OLjDHecKyzMgAqAVWgp5QQWFgVEExZViJARARKqGRoy1i+8ODVVZWzBOaAYIRhXjbXez/eQh86HKbKqvSVZw6IYi1YY6pCFGplRTt3TCUZAVRpxqWvpiZ3lb47OHcor6rG4FC9v756zoobbvjCHxx2WNo4yFDqcz1q1THjO5448uBF2NpVh9r9d3zjnPPenkp5z10/cgaOPvJQZ9kED+iTBI848shGowloZkTVtCc7pvs4JQcFEkVV7kyNlT6fd9ASD1mnyBANASICC1ehwnqt68t0eIG4OgfDRUgMWC12bHls26aH4eSXqYgxrlZvVD4omVqWCrOIC6yAJqv3KVBeVCYDQ9hToVBh4dGxic1bd5z8ijkq2JrsohAhgQgBADCCEhDssfoPGZBBHYAltCxMYrlCld0924A1zoQqfP1fvnHLrbcMDw8vXLjwne98Z5ZlIirCMdj893//9/fee+8ZZ5zRbDZvvPHG1atX/87v/E6MN8etIMxSxJv2oe8FWa1NmOXRRx/953/+5/e97/etTUIQa5FZjbEiu/fGMdgZAptpg8PnmGt0z4N3j22Lu/XjWZiI6vV6p9Mh8BJK9r4qS1VIktRav3XbtkZfgxBDYAD8lVNPHe8URVFkdQ4KA/190Q1bmKN5U3Qpj6ZIz54cnqF6+exjGteq9nhgz5neffbJ93hO3f1+FAHjRGoAiqJQosQ5jyZ1jhAFkCEoqLG2KiplSZwLZeWMtcYEFSBkZSTyvgKAHoBWK6qB2e5v3Ov5F5P9wtMHyB77h6cPkD1e1BbsJcLT/51tEQ+QPfYxxfKzJnvs2LF9/KkNtVqWpGm9Xs+yrF5vpFmmSUrGgAb2lS+LvNMui1yYZyqiZgMEApVQ+rIIwSdJ0nNLgJ7xyH5Ecmb/nwjB9yixOjvwNVsHepqECYCgzMIBVDQEmyRBpdlsDA4Pbm/no2Oj8xr9HIIzxNFrDYCIjjjiiJ7eKlcmSeJzkiUvHlQ7eZg3f35fX//ExFi9Ud+5c1fq7MjIQd32ZHtyuzFWVWtZHcmi2CChUe8LEFQDKBsDZCwCqZAyaBIUFRVIQYmERAiVsBsQgBCQQClq2wFhtM+gGF5VTRoElCSpr7pkNEkcU23BksO63Q4Aq4K1ripCvV6PPJwYA0NEa5CAOZSq3hhSBgInAZlDuzNhLT700IPkjHClENBgt8hNlpXMFnnhguGbvnr9O97zv8favrLZ4qOON5sac5cv+JVa8s83fe2ue3/46te/vpZmP/zP/1wwd+CYIw4GFVFgxZJhy7btJ7mURRS15wjX80LBfaBwKBhQhUjU1UcfeXjuvAWdkvtcA6imCqwAqkE9JWlRFR5UbL0UC2gJg89bfUbu/LdvZU4DV8baJEvrYASp2+mIatpoiKooEBGS8SEEkfjepmOZMjE+vmvXuHNuwfwFUXTcWicsqXPCFYIHDAoGwO3h9rECDKAONCWb+YKNscxPM5Qhorybf/n6L3/r1lu/eP2XYuf33ofAjz762MKFC/v7mwDwR3/0R4899hgivvrVr77++usXLlxIRFu3bmXmkZGRaFO3efNmABgZGZn9grdv35Hn3ZGRJd1ufv/9D0xOTrVa7YMOOsh7RoSHHnp0ZGSk0WjEL09OTo2Ojh5yyPJuN6/Xa8+FiGcGrMILy1X2JPtUMdqdsvT3DyRpiiqJc+RcLUmrqkqSNISQ1KhRrxEhiwDS4StWbts1ZozJ0nRybPz+jRu2b9xIhGVVJgnWstSlttE3MDY2xsHjrHnkGYrjsWo69qJZZjJgiVQlus/QrM0CTYfwtSfyozAtlDkdIZLnCGHr9BcQVKuyDCGQSlV5ch4BlIQAEBBVUYGM6RaFIcpcUvnKWSOgZfBkKS9KJLTWqggiqQoCqpAPviwru08Evv1dPfcOkP8ikz3gF8kW8edP9oCXyhbxZxqchhcmT/9ikD32ok8dIHvsQ4rlJSd7dCanYHRXUatZ66pmv3HOmsmsUa/XG0nqCIV9IaGs8pbvtkXYsCEk66xzSZpikiS1LEsdzU3t3NRT6KBpBjSARCioomj2qYkJZBpATwd0EABIn55Tfv7DgAoHICxDyLK0EEU2qWtaclVZelvfOjaZ1ptUca2masCAVszMHDnQ8+bN63a7RGTUSoFESIRIoMRkkAhD5YtuwZVsfXL74YcfdtJJJ936rW8RarOe+qrq5kVfcwBBFXy9lnKoUAkA0AgaYfQITikhNAq9MivGKLDn1KhIScQgNdVUgNF6ASZ1KhlIXLHBGPHeIxIHQQWLkFgDoqREahANEoqgSW3JkURteq7XgBqA1ADUAGqVFwQgMkLCQM15IyJh6eHm0Ud/OjbREtbmnH4pq8EFS+YODTz64L3D9eaGRx56auMj2YLDyqqTZJnNBqa6toCBI4855dENNzz56PrVq44CzgcGFoMBL2xIAXCgb/Cw5TVgJQDCyFVQUUYQBLf3PQTRhJBZg8pTobU1dEad4VotEfEYnEJPn9wAgqgFYsGU6kZdUFEVQSy8rDzyZXff/+NCQpYa5RAweM+sbIwlVQjeGltVLJgkaW2gacVXwQAnWWJtkXelystOe9lhKxWEEguJDSp1a6uqFCpNxuqqEBRkDwCaTVDjCQECAfSDA0Wsqq5a9exj9wvMLkv+5Zavv+c972EO0Uej3W79+q//+gknnHDbbbf9xV/8xfe+9z3v/Tve8Y7Xve51Dz/88Ac+8IELL7zwlltu2bp1a1VVRx111CWXXHLRRRcx8/bt29/61rdecMEF3nsR+drXvvbpT3961apVL3/5y1euXHn77f9+8cUXTU1NnX766e973/s+8IEPAMAdd9zxyU9+8sQTTzzttNNWrlyZJElVVZ/5zGd8TwsyNgR2u9177733k5/85Bvf+MbjjnvZlVdeOTQ0fPnll0e6yDvfeeGcOXMuu+yy66+//oc//OFFF1109913v/rVrx4eHv7s5//uN972P5qZS9PEC3rMTH1w/oLFrac2VWU7zVIVAfahFETTHR/TZMgZVLK2MTDWDo3m3M5k56cPrEv7+hctnH/yua8f27n1nnu+Z1K3+KBFrdYEak5QlvlUYgCE0VhSQjVILrpfingDYA2QgiqXnQlllijLTSZUFSoYY0LlXeIMmZ5UEZEhQ4bUGpOmJm2ocQyWlRRQGAwiGdNzn6FeYaUIIwiiGmaEoMpBhYhIkb2gIVCoOCTGEpIwe59bh8KQi3fOMntrraD4wsfqSPaeiAySggYfQEIVgsgzrbxfGCscIHvsDZ4+QPZ4Xjx9gOzxM+covNCe9edP9oBfFqW8l4DsEdh3J8e6bZMmSWdiV6NRS9OM89pUEOtMltrUmSwxc+vJ4ILFzb76/GZ/I6s3m81aLUuS1FrrnHPWJKZbKRFodFl4VkXjPh4IOlueAfdNq2G2xAOLiKhBBEURsC6ZM3eeNPryvDSKHIKwCEgs+IsAvdFoWGurqiI0qIiKoNF9TURYRVveF1WJ1nQ7nQ9fdlm73T7rta+987vfuflfrmOBeYsWD81ZkNQaVbdkAUOkWgowRtc86xAMEClEG+/d1VcaCJQIUEFBMO4jUACjc7MQ9V6FABgiJkQiBTQCHFhZgAV02jC5J4XXe3/co7UAyqyuLCgAwIqAKIQlKwAMzVs4MD463poACCNpvZWzmtpRx5+igR9+4J6qDP98442/9d7/PVl6EanVGibJavX+ZcsPW7R45KGHHzli5YqkZsFCyZW1qCpxYn/ksQ2rjjmVXLTZiYIT+9NDonYBAnSmWp1Od+XhB5dF2Sc9z7ynpddFQRSBhEWEQdkSkNK8+QsPWrKEyAIQGUJC5xyRFZm5MZjluQEIIMLGmDzPO+1WVqsfccSKp8Ym1z/4k1VHv4IlKIgiK/jJqdHTTj7p196yJm649gCgCdUoAmCA0IU7br3nzjtuNzaye3rKN2QocMjzfGRkJG7qAOBLX/rSK1/5yg984APvfOc7f+/3fu/b3/72lVdeef3111dV9dd//def+MQnrLUf/vCHP/OZz4jImWeeed55542Ojl566aVFUVx00UW/9Vu/xcy1Wm39+vWvfe1r//iP/ziE8MADDyxbtuwLX/hCCOHUU0993/vel+f5pz/96fXr119xxRVf/vKXt2zZcttttxHRWWedtX379pGRkRkKR6wW2Lx580knnfS6173u6quvvvzyK/7hH/7hkUceWbVqVeRt/8mf/AkRbdmy5d3vfvcRRxzxta997eMf//i73vWuz33u7859wzlz+ueFqkKbVd4D0vj4hEMZGGjkebfZ1zcxURpD1lKnU7i06kvtWHucXd8TWzYrIlfVy449tlZv9jf7qhBi5C2EoACdTheQfQi1WkaEHBQlpngEFQEEVRxCQgCV77Ym21MTzCUhRgnIwFJLUkL03TL4igvUOOyZCeMf9BDIukb/IKZ1MKnN6mQTwmi5HgAIMFLhZ61oqqBKREQUd3lxaqqCN0ggErQyRCpqLTGC9x4AolahKhpjAEh6KqJasddpITy0WJaen0nh2OuF8QDZ4wDZ4wDZ4wDZY1/IHvBiydO/RGQPDqWErvfsOyExpF3j+vvq6bxlBy9ftmTZ8mVLBgf6BvsbzqA1aFCdL6whAGBmBBDxgQuumJ2tuGe59mJnMARFmOV0+HQwvY+HsDCzjUrPoIX3gCjMZZ5nWRZ8QENRASACr1qtNjAwEAVoraU9kgvyquxWpbNueP78yU6r2+l4Dsccf8KJv3LM3Xfdve7b/+bq/R4oRJMZAKAACogWIPEVABIaBeAa2ZmggSEDAgBkrRE1ACmCA9DgRVBVjYo1xNjLFKsoRmtlQ+hZUVTQMKAgTWsIkMKsvDPIDICeaSJFUlVRITRgDIswBzA6f9HI6Kh77NGHV6AbncqpPhxMY8mKY0eWLv/sX/3Vgz/56ZYnn2gsWOpFa/W6KCS1BmhYdtgR6++/+/85l8TYAEhpFoRVFFAQbVEpmlRnNS0i7ofLDvaUO8zOsUk1CZoU0KribFLqbPsMBWQOpFyvpz/6zx8evmxxc6B/cHg4qiKooiHX7nY7nW6aZjPUhWcctSzrdFpbtjyZWLd48UHbdk6sW7fuHb/3XlElUusg70wdf9xRJ5zyhuZwI4QqqRNS2ENuhBygAZDIW+kW46x5lvVkyGcKCSIteNOmTQcffDAAVFX11FNPHXLIIcy8aNGip556SkSyLJtWkQMA2L59ewghQur/9b/+1+bNm8fGxr761a+2Wq3/+T//p/feWtvtdi+55JKrr776hBNOuPbaa4lo6dKl8Yre+26322w2y7I85phjHn/88SiLHo8lS5Zs27btoIMOmgHQRVF4788444ybbrrpYx/7WAhheHjYGDM+Pn7ZZZedf/75b3/729/73vdefvnlb3nLW/72b//29NNPz7JsxYoVH/3oR88//3zvfZF30zQNIsycpikA+FDtbE0MDw8uWDh3y9bNaZp0uy1F5C4MNuTok07c2gFjYdlhK5xLsmY/KRWlT1zWaPRnzX7fbQ3NnTs4NDhv3vDo6K6BgaGyrAw5VQZBAJWqSpxxiBRCZ2JX1Wlx0bUEaZrE4C4pNpsDPi+KPPe+Ms6KMCpYxMS66dlTUXyVF+1QUZKxoJCt9/U3+gdtkiliT6/OGAEzLVUHKhJ5LtHMm1CEnKj6EJSIFCO33pIRAERSMiLiRVWVIThAVhCFGS1RjNZLAFyFqXa7qiq7XwvjAbLHAbLHAbLHAbLHAbLHfpI9fNnmsrVk4fzDlx903FFHHn7wkmUHLR4abCZJgxCBRcRrqJw1CMKhQiodGREpQ+USBwhqVIE6ShbIV969GOUN7XEJZToSSNOIfL+j2bOlqQXBODvQ3z/OXLS7FrDTaUc7lEiAjv4LtVqt3W6LiAgT9XLWzEwERESEO8fGGJRAhufNAUNpo16WZaNRz8tq5dEvO+1Vr5maarfzIghYY7xICAEUCcihAChQBcJADGF3bZdVG5FTAgmLojIqAXowpQAyoII1oUIVwBjTFSJQVAXjWVERrBOyjKEHoLWn7Nt7r2h6lE/A3YK+BMLCygYNgCohUa0Mvt4cSmqNRx9/AmydagOc+InKlJAtW7bwoCNW7Rpv3XDjjb9z8R9WFZskKYpysK/pOQzMWbz6Za6VE7oBdIMBGgIhiAcEa+zixYcIG5MYQNPT9urZ4+2jDjSogALSeLvolNroH0aT+sorpPq0BWNavAwJxYNKWVR33/2Dlx19ftlt1ep9Iuo9M6sIeM9FXhE6qe25oxV5d8PjG9pTkysOO6zdbt+67ttLDz700MNWAKJoyPPOKSeetvqow/7p+q805tgLL34HUgDLz7GMMYCiGlGcmBgD1Lzozu6rZVki4pvf/OaPfvSjZ555ZlVVzLx8+fIHHnjgN3/zN+++++7ly5eLSPw8mgKq6tKlS6uqWrt2LRF57x9//PFGo7F27VpEFJGiKIwxSZJ479euXftrv/Zr11577Xvf+94YW63X64g4MDAwOjpar9fvueeehQsXRvkd5xwzr1+/fsWKFTNZGgAgoizLOp3OmWeeecUVV5x66qnr1q178sknL7jggle84hUhhL6+vsWLF09NTc2dO3fNmjVPPvlkt9s955xzVq1a9S833wyASZJ4X6GtIVJRFENDQ1tHN6QWp6bG77lnR63uOu18aKjfGJuXftHcGkp+/HEnNRcdOlXC5m3b++fN59ynSdrNy+GBZq3eV7QnFUiRiiqgSfKiNMaoMigiMKqiqDXO553Wru1QdqxwhpKQKQMba1OXGGO74xMgakQtWVaJon5J4sqynE5QSeYgcRik8t3KWWeSTNujk52prH+wMTBIxsUdHiEIUEym9ezSRQNzCD6mZViYAJ0xibFRikcdVBUbNtZaFiEBRKo8T3uyR0f0noxdlBYNIlPtbllOy9jtO/Y6QPZ4afD0Ly7Z44BS3vNirwNkj33Kaf3/i+xx/pve8JpDLzh4yeKaBQolSonBqwTxLUS0ZIiAHIEwqAhhRWkQEQW0iaJRUBHRHj8ADfYqxPetaXR3IoiFGeEnjz482Zp62dHHJsZkxoUgYGl2Dn9G2VWf44TGmCp4Y0yRd0IIZBPxARRqzb7R0dF0eE7e6hikUsU5x1VZlmXMAs+fP39Gsw8gikMTIqlCXLqyLH3qqW2xsGxwcFBE8jy3xnS7OSAC0uj4JCGKaOrSTqedJMng8OLVq1ZK1UkpqBSKhWKFxMbs7jqzC+kEDbJDRcBKqaGUsc4rq/4+axB4ulwSACR25ThFHXrEqqf3E9rdE2fV6elsad6nl+9pbzoS0ACiK1YeAyCHr7JqUkBCrSh0PnDpVQokrq62Rsb1fDZUUBYefNjhqgHR/MEHX7abBzG9DixadhKoBbCxchB60Tna5/lTGcgAJCee+qrFg7XJHU+GVhiYt7yUpz3WbulfQwSqUj5w/z1V1Qmh6hZlVm8gGmsTDt4YVYXh4bnj45PDwy6a/CHijO6yMeapp56ampwYWbQwce5b3/rW0ODQSSedXPkgrIjkvT9i5dL/e+PXvVY7d4632+16f81Z9xz5ldhiaI156qmdljJQxzotcDYt/PzmN7/5wQcfXL169bHHHrthw4ZbbrnlS1/60m//9m+vX7/+C1/4AgBEG21jTL1eL8tyYGDgrW9964knnrh06dKVK1deeeWVRx999BlnnJGm6bnnnnvhhReGEDqdzgc/+MHx8fFHHnkk0p0BwDnXbrfTNFXV+fPnv/Wtb924ceO1115rrTXGvP3tb3/wwQcvuuiiZrP5DF0LEdm4ceM3vvGNSy+9dGho6G/+5m/OOeecgYGBdrttjPmnf/qnM844Y/Xq1V/+8pfHxsbe+c53/vjHP87z/JBDDnn9619fq9VElJCqEJLEIeLw8NA2BFU2xlhnfRWss94HRBOqEiUZHOhfsGDBRGA0ycDQcOFD3aVF6fsaqZDpHxwa37W9W1bNRt2mGRaVkhFVg2hAQQMKpoT5xPjY9qccSH/qrIgFRJXUGiQUX/pul1igp/itFNVIhH3BNHt65wAivf2oBKxyY6wnmdi5NRTtgfmLyCSBWdAiOYm+OaBEZK31VQWAzCxKAigKwMrMBGDJsAgZo4jKjERhOtgcu3YxrYYUe0hMmhVVqDy3O7ndzwzriyN7wP7oYv1Skj1eYvC//8Hp/clnz8bTv8BkD3ia9NEBssfPCk/vS07rv7VS3osiewAAwslHH3nU3CBVrqVPE2sA0VpU8j33FK8sZFx0DzOK6CyiIgqiRIeVHoZVsETWmNm+aPsRNvbej05OvOvi92zYtOmvPnXtmleeEXwApP0eYdFgPN6lIPQN9A8NDd3z04ceXP+TeY0BZi68iPcxG26MifwNY0yWRZJ34pxNEltWOaIiaq2WPbFhY80l7U7noIWLuQokyhIAFI0iIKMoojPWd1uZMZb0yFVHW5O7RkuLTUV7I0IHkRW5BP/splRERQNsUQChAqNMg/X+1a62zMBwNLKemZIQdTqovKdwvuyxr+zetWPPwn06ZNsjyxCgQRuXd0FARmQkgCRxSMYBIFAaxZgBI+uaFBGNUXUABmZyBrMaDlUAjMKMF3RPznlf5zgCDYCMxkG6+LAjt2zcMH/BonjrMyNvd/gZlIhClackZT6F6n2oyFkyFpQ4KCKpYprUQtTmnvUqI1i01uZ5vm3rloFmc8mSkZu+9rWJqfbq5UcgGRYQAF9JmtYfeXjr8kOX3fXjH3XC5KaN21YduwJ0D09HAApBRVHxqe27du6YsGQJEwk6Y/wRYXSn0/nQhz70nve8p9vtzpkzh5lvuOGGqampRYsW5Xne7XZvu+22uHn7x3/8x8HBwampqfe+972/+7u/G78/MTGxdu3aVquVZZmITE5O9vf3I+I111wzOjo6MDAQvVE+9alPxeD0zTffPD4+vnbt2na73dfX57333pdl+ad/+qdJkmRZFgPes3WgrbUrVqxYvXp1nufe+/e85z3RIzBN0zzP3/WudxVF0W63X//61yNiWZbHHntsu91W1ZGRkdTZiYmxZl/DB/beM/PQ0DARGZMQIYAhVGFFcJ12ZVzdSjI8vDBN6650Qkk9o8QmqEaQFUgBB4bmgHHdvGw2+1hBkEJgZjUGmb2laFnS3rphQ1+t3t+okwoisCCAOmfK0vuqAtHMJTOiHAr8HPyGniE7RWMpYhEG8n1J2pkY9VU1d/FSY1NRFgYl06NgT/NzIqOKWViFEBmQBAhRrDpjSZA9W909KhHRshpjgkAQEAGeJcxfVmGq0+3mhX0uU899CMDsO9ljL7DfPuHp/zKyx4uCc3tKlx8ge+x1cBpeKrLH09v050/2eO6r7CPZA57fFvGlJXvsYTf44kbXfyOlPHz+X76o4DQAKDifNwXBkopFBdAol2bJSq/0ClDBAKgCAaiR6I8tEBcPVRIRgBBUnXtBb4IXPCyZjZs23rf+gTnz5t3xH3eefeYaLqokrTG8BAeLNJp9Tb7L+QAAIABJREFUxpidO3Z0W+1seH7H2oqr4L33Pt75d77zne9///tENGfOHGMskbXWWEv9A321WlqvZ4ODA5se35BYJ5VHlnvvujtNk8QlWZZmdZdmST2rZUmqXDVqaZZmaG1KbGhKyvU7N36zmlqfYItUICrYoT6jnyiAGiQhE5d4MrkM5QPHzVv6KqmdjFifDuIaUNQIFveoOAyIs4whZ7e9Pi2uM8OH3o0+cff9CCoTqAAw2ABoERUhgKVIZ466zrFmESwgzz7n06cBnf6VoqpS7xL7RvnppbJVAQUNYTI51Z2/kNiL0u6HnGVDrwBIBvN265CDl+zY9mRVFcZlzqWq8WZIGBANM1vrmJlM74Zi1d3U1BQijoyMLJo391+/eXOapqefftzGraNpWstqdQnKDM5m9927/m3nnTN33vzx7ui8OfMJ7XPtH0WEEAHpB/95T73WtGSqikPoRaBnvpOmabfbFZGFCxfGuKNzLurDRFCVZVme51mWEVGn0zHGdLvdSNKIEWVEbDQa0dfQGBMDw977ZrPJzD6KORiT5zkiRtTLzFHHnZlDCEuXLh0aGhofH6/X691uNxYOxjuMl5v5W0TGxsYGBgZmztztduN+OMuyyEupqqper3vvyRhRybK0rEoBF2UW582bxwyCICyA6GyaV1XiUmsSocS6xqYntzeXAqG16BppggiqqIgCwAKNviYQ5UWZpDUWAKTSh8CBFEk4Mc7n3c2P3DtnaKBRJzIsogDGOENElUhQiUrc3BsfqipAusdGFCCJlucgFGt6VRCUy05Kxhednds2Dy0YcbU+L4CAooIqMR8Sa5oJUFRA0RijIl6EFFSEDSNaIrWsuPsABWGBsgpRSiUSb5jFe19632q3YxGhvmDC8WeNp39xyR7wC2+LeIDs8fzEgAO2iHu/Zz1A9tjbLpIQWZDopywCUUlXVDna+JFVwyw96TEFQS6BPYiQKmEsw1IUMV49VpHYhwokgIS9mOALQWqcPSsSsHCaJN08z7IsL4o6udnKdfFfMx88h50BqigBoghXJXsPZASlW+RZLfVFUUy2iFWZQZV98GUZ6aSxiDCmxRcvXuySDMkSKKKSAZXQbXfKPB8dHW329SVJ8sgjj9xz992Jc8JiDYH1hGCICAmUE+ucdYuXjFxxzVEoo6Obb5fufwzXdhiZSFCA3TRJWWY9CCkqGyEFExCQGWzTLpwYb3eMNA5fDZABIIDxXowhAhRlBkUAEXXOeh+ssyJRXBZCCNZaBYz/qKrKOgOKzGytjVHPuLRb57Tn00GxUZQFAAgVKYZOBZAULWgklDIhICkAiGhV+SRxoIDYI3arAhHNKgYl7ZUQqkogMCICIBEaRpw3u0GfYW7nvUdEY3oiJaiAakHN4NwFIoiAsc/u7hUahReUyyoU7Qfvvee4Y1cvXLjQuASMZUBDFk0SfFFVoapCfHbmkICLGLeWZtu2bH3iiSeOOOKIwYHmrd++td7oP/20V3bbxX33PTrYaIzu2LlsyUplFDZos899/qtHrlruavCFz9z05vNfc8jKRcaQoojOBG5RQIOKA7tz68TdP3ygkQwURcEigTVwT6pRVYy17U43TZLt27dba6M/UQjBez8+Pj4yMhKjtgDQbrc7nQ4zz507t6qqPM+JqCiKPM9jRWDs0oEFEUPlY0MLizFGAYqySpKUmYuysi6pPBtD7XbEyuab37xldHSsv7/fV8HaRFWjo0oIIQRBhG43T5LUezbWWJdMTE5F6ksInCQJMxvrisojgHWJ976bF4iorKVwQjCj1y6I9aG5bFytltZqCXtfFH5wcO5ku9q8barN7ZLa0qiOeIUVMCBgiVQCOdea7ADbvnRweM5cAuq2WqoSGFSBRUIQQ2AltCZGx7dv6U9MM00ItMi7eRlq9aZLrEGTd1vO2iR1oBpCUBYVwV5+pAdkNVrd9FoIERVFd2daVIHZGCVjVKQ9OREE5i4cQZeKinGpKrMqA1QcArMFEa+CwDGkrGCQqsCk3hhrrFgOSD1j8qhBTgC+Kr1nFuHobsNalGW3m7daHUSye5NwfFHZ/l9O8vQLkT3gF8UW8UWTPeC/ly0i7kXvfYnw9Isje8B/H/I07kcrHCB77E2bPte5AxIT9cJ11FsMCFSRoRdsVtRASADKHIgApaeFhkjRWkU99ztX+QpdtKMFF0mDiKD7FGFUNcDsCcAoOON6qgWIz9oH95Ld+Oygo6oiCYNFq75ygqm1qkGJbd3NHR4M3kNRDNTrZVk4Y5RNUUwX3gFEm7dIcRaE+IAGxSqSgrNOmBmhlADOJvUsq2UGKZLFkSrE3oprjIkrX9rX8FJkiCZMEnak1LTe9KEFwRnsIDAiz5AwFEyEoIQBwQAFSxBCq6+eQNiI2gEcEKkpmCAcpHr0kUcee+yx008/zXt/xx13nH322fV6vcoLRERrKwnOubzIY8iw1Z7Ksqwsy3hvVVFGXa0NGzYsW7ZMmUMIM5A6ahJHfYYsy6qqk2VZCAGMERFrbVV5MEYkxIhpkiTd1lSj0RCWqqpi8Vk8SYxoWmvjm4k+eRq8tbYoilj0Zq2NnM6ZhohwP2LrmUBmCAEdoopjQ6JAttE/YJwjVFKZGUKxcItASLkf4If3PaCeVXFgeJ4XZGYwqVds5VXRLSofAKHVmiryHGUARYHFID65ZfMTTzyxbNkyArjlm99ccsjyE05+VeoaUo6nPtx/53cHRg498djTCAiNE3BZY3DTEztQgavk7//qposuOX9gqEFGXEaIqkAKVIaSg2jAW266w4U+BUNk0JoqSOml151RHQEYx4hnnfWa22//zsEHH7xr166+vr56vb5mzZpPfOITJ554YoxE9vX1feQjH6nVah/60Iecc1VVJUnyuc997r777vv85z9vjGm1WoGZhTTaHxF5VgBijmErU3ieZpdQXpVpmtT7mt1WZ+eOsf7+/iylsghVVUXByrIIiGytdYnrdLpZlhV52WjWt+3YOX/+PCVlEQkCQHkVZs89wTMARTkYVEWgiqPfEquGgtnNXbzihFPmpUXmoDM11mp124VJ5sz57oN3TokwBJmSIqjJDCABqCEK0m1P7sqJBhvZonkLlaXdaSMzhzIxLnEpBwCQUEyObXyoYbCW9odCqpAHVuvSzGWi6MvKqUEfN9yY2CRAEBREUO49AhFN79sBAYxKjy6hM8swqrCSGBVFrDlqj49uzYtFBy1x2WAo2SYGrPEoBXPJrCooikiMvUZnlZhYIA0Ydl83jhpVJRENPtoS+SAC6Fm6edlpd70P8LzFBD0jxMhyAn1Obp0+/eeFF6PdX92r//p839irC+/1CfbhMfbiHWgv6aW6X6fcwxWmT7f3726fX4k++0q6/2d7TgAz6+fFnu15eq3CS9gAz25TfanudfbW9Vmn2+urvNC3nvtEupe3so8D4Hl6r76o0fVCvXefLqFPH6cvZvA8+5fPdUOxqDuGQg2Z6BkSJRuEmUMgQELkwKHyEoIwkwKqKgt7P/0TYnYyrgG91HnkoO7jgUjOWUNmBkg9t+3u3tE2FARQgATRM//gBz+466672u12lmVFUcRwdVRdnYHmET4aYzSwSo+vosygoiLeV/GFZEkyU2MfJYdVQAXjD3vt/QRwVAOPIaBoKtQ30TGd0NcJ/UgNohpiDSlDyoAypJQoJUhQU4UaaCrsJJBWLJWftUWAoih++MMffPjDa++660d33nlnu92+8cYbY/4dEScnJyNUjY8WM/tRjSFN0whtY8R327ZtX/jCF4gohBCT7CGEJElmXkKz2QSAGfxaVZUxhpnjP1Q1y7J43SzLtm3b9rnPfS6yC5IkiUH9mNOPNXkiUqvVIgG31WqlaVqWZYTmMZUPAEVRIGKkJXQ6nZnqujzPZYbaPD1G8jwvioIMTVNMe8fuN4Uy1Zooy8oY55xjFmts1KbodrshBCKMj79gwYJIXYi/HR8fr9Vqw8PDt95669Llh776rNcpWQYdHh6YM9x/27qbfT4ZqpKFZwdiEDFJkizJPvPpz03smnTOKQsCEiABOnQJJXd85z8f+enjBiM2EhHuPfy0Z2RZlhdffPHRRx8zNTW1Zs2as846q9FoXHLJJcuXL3/00Uff9KY3nX322du2bfvXf/3Xl7/85V/84hc/9alPrVmz5pvf/OaDDz546qmnfvSjH73ppptWr179xS9+Mcuyqip9ZCk97xFC+PznP3/TTf/3Rz/80fvf//6hoYE//dM//chHLi2KPPpjx27DHAD0uuv+MUlcUZTOuW63GBwcmJpqRZ703lzJ++C9D94zc7fTJTS1rDbV9bva+siTY2NdPHT1CUsPW7Vo6TKJMWBj5i5a2M3zWcQGNMbMnz9/3rx51pgsy6yxMK1N4YxBEeRAGjZv2gSsWZoaorIoy6IAhb5GA1QlcKi8cy720tj0catgjCGM3pMaVRFj7/UhMGsQYVZW7eVCoqJcYGZBQEumv6/py3J0x05CtagqnkBAIk7WuCeMzJwZ0g5PkzOC91VZFnmed7u7f/JuXpSV96IShH0IVVUVZZmX3gdFRKv7lLw9QPZ4EZHGXw6yB/zCk6cPkD3+y8ke8MuilLefwWlhUYaezzOAqAqLKCsIAhCghAAKEgKKEhGHgAikGDggUq9MTbSqKjKpIVMJi4iSxq3dvoraiTD2iuCVesnTfR4QOD0vCUIVQicvUkvW2KzmrLNJ1jj00EOf2j5almWWWkTw0c5gVmw7Ykf2HlR6LrwgQAgioSqJiL2vpZlBZFEABRIFRKWejTkiGYOABGTUEiCIJEmS1QeTLAFizNJ8W5V3NiFUpKo4syPDaZtqQU1VKjLWYyaQobqeIJaqAjQa9U2bnnjLW857y1veUpbF5s2bt2/f/q53vater3/sYx9LkuTiiy++++67L7zwwvPPP//SSy/t7++/8cYb3//+95999tl/8Rd/wcy33Xbb5ZdffuSRRx588METExN/8zd/8/DDD4vIVVddFUK46qqrfvSjH5155pknn3zyq1/96vHx8YmJicsvv/ynP/3pZz/72a1bt1566aVHH330Nddc82d/9mfOua985StXXHHFfffd9+lPfzrP87PPPvuyyy4ry/LjH//4/fffv3nz5vXr11999dUiUpblli1bLr/88le96lVnn332ddddd+utt15//fVRTeK888771V/91Te+8Y0f+tCHxsbGPvnJT/7lX/7l5Zdffssttzz++OPvvPB30VrQ6DGhwOJD8B6Zgyo+gwMtIqqcF+3DDj9069bNHMTZjIMmmZFp53ZrrbJEIbkQgiGaTtnrnDlzms3mt7/97WazedZrXvuTx59YsuywROGHd/7bAw/c1Zocr2cm+HLa3qK3YAgLooKYBBrXf/HGC37rLQNz+k3UEFQEodv/7Xs/uPPuvvoAdw0gKSgDx5qw2Pe6eaevr+/Da9ee84ZzWtZOTU1dc801k5OTa9eu/cEPftDtdsuyXLt27eDg4Ote97q77777b//2b5vN5umnn/7a174WAM4///yrr77aGHPCCSece+65eZ6XVWVs9oKK26p61llrvvvdO49ctarRaPzkJw8NDw+/7nWv/e537zzxxBNvvvnmRqMxOTnZ6XRWrFjxla985aijjvrmN78pIrVGfcHiRWvWrIlMlfhin394TqcaxRCUZZllNWPwB3f/hKRULrIU0+ERorQsK5s4qgKDLl68uMjzgZlMEfSEXBBRAbIsS6wJ6lWVA7MPvts2PDAxujOfmhwYaDjjNDCqGqTUOUtUVp6MNUTB+zjwoyZgzM+oIhEpT4v9TNuiEprADD3Ty1kpMCJQy0EihkeDNWfbE+NIm+YvOVhFfJknjmJMIRJFiCCwEPEMTCcimu7c8cPIXIrcJ2VBImX1QVk0r3xRVczBWLRJYvczCfrzxtMHlPL+u5A94BfeFlGf3qYHlPJ+gckesJ/k6f9isgcBgGjPdFZBRFRYVYgAgQSURcUHg2jIICEIMgcVYR+stcockTeLmNRaa8veqtbr13sTPX6alppCu9OOdWxkjIgA2dlGKs+oh5v55JkXirFlQM9SBalCqGdp0emOb95sXGNk2WFpmsYIdE+ca9qII/p7OediNMgaiwiojKAEyIFRhUQBKXUJiFIUrBbdTT9AAEARJYOqQEAibCB43/Ht7aBBCMG6ufOO4loGBBy8ccnufBUZVABlCBmkAAi2q91uYe2wAmqMrYIEDq95zVlveuOb1q1b9+EPry3LstPpfPzjH/+TP/mTr3/969///vdf8YpXXHPNNW94wxte9rKX3X777R/84Aff/e53n3rqqWefffa11157ww03XHjhhWecccb3v//9m2666W1ve9s111xz7733XnfddV/84hedc/Pnz7/55pvPP//8U045pdVq9fX1nXvuuZ/61KcOP/zwnTt3XnHFFXfcccfVV1/9l3/5l5s2bTruuOO++tWvnnbaaTfccMOmTZve/e53n3POOX/913/dbrcvu+yy448/ft26ddddd91MjWlZlrVa7aSTThocHNy1a9cf/uEfxqh2bLeTTjpp48aNS5cuPe200x566KGHH374rrvu+vKXv7xmzRrCmEzvvStRRQDnbFVVgsluh0WRGDS1zn73+9897JBDhofnAFjnMlFU0RhPpd72DMuyDMF3Op3E9cX/DgALFy781re+RUTnnHNOVfqhoTlDQ4O33vz1275xk+Py8MMPGRjo86EChMDBGEVV08u+SFmGV5951upjl3a7eQuK6A0EgIJ41IpjTlx58r99/QcPr9/kfQWggX3wvqqq3j4WcXR0dO7cuSJy0kkn3XffvVFjLmYGjjvuuEcffdRaG6k4aZouXLgwVgG22+2yLOfOnbtw4cKYHCCiPM8Ds0J4QQAdQnjooYff9KY3ZlnS7XYbjfrY2Ni2bVuHhoaazb7JyUlmHhsbW7v2//3ABz64cuXK+KKOP/64I4488ov/eN2aNWs6nU4sTNw7AB0pS6AKZVkODw+njcH21FTF0upU29thxaHLu0/tcmkGvoPaSzXMKP3F3T4ROWsRsdVqKZIvq7IsnU0y5zjvOPFPbNpUJ1AfVECUkUiDWDJVUSpQ3PLOCBfGsT/TD4FjfUdveulxkYkqjjx+jdYosUPGmLgKKDMZo6ypIUjs+M7ttUZjcP6w+IqSFKG3sRNRAQEFhYCIKtMAGhWFZ8+K0wAaAFSZFCSIskIQ7uQFAqRZQtbMsvLG/YYoe2vNBT9HpbwXbYuIe3s7B2wR9w9PH7BFfFFbsOcPTsPPRilvb0VGXho8/TO0Rfz5K3s8I4dDIEFUFNHaSJwwhEgErIyIZAwAWjKoIMyAGD2HQQREJLAiS2AxFBmCKrtxJCKI7HNvjeIDOONVG1H4rDH3bFC+508QARGNbQwOaWAfqqAKALVard1pR4wlIlXlZ/KzkVoQOQ9pmhKiMhMCETpDEjyBsq8sUllVpICiKoLRO0wxhAKRerrRiIDG+6rIOyLBgCcoELvWqoBWoVNM7oC+pU88uaXZ1z9v4aKNGzdY63yolh180M7NmxXI2sZQY2DTpkcXzR9R1y2DBZhmq4OGwGmarlu3bt26W//gD/7giiuuWLZsWbPZXLJkySOPPHLPPfd85CMfIaJXvvKVt912GzOfcsopqrp69eoNGzbkeX7iiSdOTU0tXrzYOYeIVVUtX758aGjo8MMP//GPfzwxMfEbv/EbIYSXv/zl27ZtI6KomLZs2TIA2LJly/j4+AUXXFAUxTve8Y777rvvhBNOaDabUSAi0kXuv//+q666amxs7Ljjjmu1Wscff3ysWYyts3Tp0osvvviSSy654YYbLrjggo985CMjIyMf+9jHrrrqqr/7u797//vff+WVV65atWrdunUnnnjieeed98d//Mef+MQnbr/99rwoMspQCaM/o2rlK4BMhJWeJlEcMeWTT2x87LGfHnv06qoKIXDwYjNHZIgMoiCiMEsIWZYZpGi2HMWVsyz793//94mJibe97W3MbK1a0H/9xr9s2fQYAC9YvGDuogUT7U5RVr2Y5fQwixAoc411N3/n6ze1GQqXogIqkgKxSlVVCWT9bg6CAQS0qChVVZZlGTmvgX2tVtu1a9ef//mfv+q0U++660dFUUSawfve974zzzxzy5YtnU6nLEsROeWUU37/93+/1Wpt+v/Ye/doy66yTvT7vjnneuzHeZ+qSqoqqbxT5gESIFwFQovBq4gMUGwUNL6G3qtIC93CRRGkBR12x4a+OBBB4sDQDB4NioOkUfHBbTAkDRhAkbwr9a46z3323usx5/y+7/4x9zlVlYRQeWiTUHvsUXXGeay19lpzrfmbv+/3/X7339+2bdu2l1xyyUc+8pHt27d/6UtfGo1GTdPkRR5C+KYAuiiKz33ucwAw3euLyMbGxrZt2772ta+//OUvH43GV199NQBMTU39+3//H175ylfecsstx48f7/f7VVXfeuutSeezpZ85fQCtgslvTlXLsru6OmLIGODA0bXp2eHy6kBUmCM5V9d107Zp9Hvvu2XhwK0trRw6eHCwvHLBObs73W5Trx05cmS4tuGUhy/6/tXSoq+yssidBdHgvahYlyuzD2LzXJgB1FgTY4DNfPJ0/EQUJbWlkm4ayCAaRLIOZdOEfmL+qKo88bxTVpSoaDRGq1paXDp8oCiwdAQSCSHGqKIpSnALF8km7Yy6+TQ79ZmWsLuIsnAQDVGiqgBYQ8Y5Msae/uT4yPD0GbHHt6/YA54sTnlnxB5nxB6Pl9jj1L2opICQiR3TJKRDYRIDTUAIisocA4uwgoBumnKIEqL3nkWCAIskK4NHPCpP8tggQ1NTU9ZaPKmY/kgH55aPmiKwKCC5Tm44r+sRMxdFsbS8PD2zEGM0ZGIMJ9v/Jjnsfffdd++99xqEwlkiNKTdIk/oefc554iIMqPCytJypyxz68RYVFUOxhqDNukns8yoUKfMVYwKoopFn2MI7J2xYeNod/bi3edcnLkcXLFj56XOmhiDtcX2XXn0Ad28yWD3nkvLrNxY+XqnAJXIkq4Cicj6+lqn7HS7vS3ddrIqy/P86quvvummm17wghf8+Z//+Qc/+ME/+7M/u+WWW6666qp9+/bt2LFjenr6K1/5Sq/XW11dTZnMvV7Pe5+4vbZtL7rooo985COvetWr/uqv/uo1r3lNimbsdrtf/epXL7300vn5+YWFheuvvx4Aer3ehz/84bT3FFx34MCBoiguu+yyX/zFXzz//POrqrrhhhuSNDYBJUQ8ePDgTTfd9JSnPGVtbe3Tn/704uLi7t273/nOd47H449//OOqmvzaFhcXu93ucDj82Mc+try8nOd5UZQxBtTExLMltdZYa0Vlk4+eAOjEg7Ztw+LJoLUOlIxxqjge1977FJchwiEEQ0SEhmyMEdFlWfYP//AP999//4tf/OLUy7htcfGWz/6P+/fv/8Ef/D+XD92154LznvHsa93suVVgjkxIKoqnzJbGQj7TzcEEz14VFKyCVZKZjjFstSVVJCuDthGNrffp5DAzoI5GoyzLLrroooMHD+7YsUNExuNxWZZXXnnlvn37siybm5urqqqu64svvnhpaYmIdu7cuba2lmXZtm3bjDFHjhy58MILx+Oxc66qKsDsmwLouq7f9KY3jcfj2Pq3v/3t+/fv/+Ef/uGqqpJueefOncaYtm3f/OY3Hzt27CUveUnTNFdddVUIgawRhMFgkEBejPH0AXQAicyI2DTt9oXFg/sPTk336+ij0tzi9rXltW5ZLg+GIlpVlYp0Op1x49u2/fwtnw9az07NnHPOOWdd9fSF6al77/7a8tF9bdsWebF8+AC3zdrxox2jpUGLpCKhbX0I23dMs48MCEA2Q+tsgrNbNPNWM7ExdouQ3nqubAZ5SrL11IR4J5de0i8JMyinpXTpzNJgcOzIgaxblK5DCKLKLJYMs5ysOEKAyCLKCA/1CJ08V1HS4tyQAZqangLQbr9b1/WWb+JplXXPiD3OiD0eOZ4+I/b4NhR7PBo8/e0j9uAQOaQ+KsMhbDmPBo4ImqaL0Lbsg7AgQpSQkG0MUdKUHyMSMcukAC2PeFCeoKxQ2QcRadompw4lhzVQeuRjEUHTbGesJZtFkRBi6z0i9nq9u/cdnF/YwcwiGCOffMoSD900DTM7Ql+PVQUlDohyR03dXv4de1dWViXyYH39H/fvt0i5y6wxwtFljARJ65LYxMxley64GCRTzlDJqqKvCiMGOWC7cXh/f373oQOHpmbm87xz8N7DxuCOs7avHb8fyPamzcZ4va7WLr7gfBuGzlXCkVVEWNUYQ/v377/+P1+/a9eut7/97d775z3veVmWXXnllVVVPeMZz7j++us/9rGPve51r5udnUXEW2+99cYbb/y93/u95Bz80Y9+dP/+/e9///vbtr322murqvqRH/kRRDz77LP37t37oz/6o+9+97uvv/768847bwv43nDDDb/1W79VVdWb3/zm173uda997WtF5Nd//def9rSnJfz9Uz/1U3v27On1en/yJ3/ynve85y1veUvbtq94xSuuuuqqjY2N1MWYligLCws//uM/nmjL7/3e7/3pn/7p4XAIAJ1O5/nPf/6P/diPtW370pe+VFWttS9/+csRcc+ePdu3b2+aGghRUYUAokWwxiYzXX2QWj4FRF900fkigYgSgK5b79krKCB670GUyATvjx8/vm1xG5AsLS2trKx85jOf2bNnT+pu7Pf7f/2p//E/P/0Xe5/6FOT2/PPPKXpd1+lB1lle31hYWPhaPNDN+r6tt7zEKDVuxoYjW+tYSdUqOCLl1qOCAcsgiMgSpmemvfcxxkR/ksEsyzY2NvI8gxiKIk+doMnmOZkuD4fDsiyttRsbG865ZGNirQWAlELvnBsMBlmWVVXlMucL90WvAAAgAElEQVS919O4hY4cOdK2bWasb9qyLPfv3z87O5t63VITZ1EU9957b57na2trqShRFMVoY+CKPNUxkmvKI5BwKCOgsy5G3nPOrttu+WxoLRCMq7rXmyo7vTzLiFCJmqoKIaysrNz2xX/o9/t7v2NvZyqHKOPRqGmaIeH09DQ5F0PouNIZ04xH0TLllgCUxUcPitYYa2wInqwT5uADAJDDrRpUsrNMoNYax8wIMlmZIZ7UkI2KmqzcN9sXJuKt1McAqiiSftDvFs14tDHa2N0911lXFEUd4gkLvE2dxhb5fbJ4Y+vrZPyMxpIhVVNkbmpmJivKpWPHztqxbTAY2Eczc54Re5z2Bp5QsYhnxB5PcrEHPFljEZ9oYg+jaoQR0BACaogBEJxzxsdNPw2BwMCymb0cVZPww6sAiFBoyVoQdqIFmBHYAAgEFhg4iACRpU12Z+sDip40yzIjEahG4WCwDqzGBlUyFgFi2xR5LpFPzDSbQc1bk5YCTvrbJzxkihgXAW2jj+xzl9ksW1MWiXlmLYJEjyCssY2NkHplRnWkQKLMHGvf+pn5hSLrIwCCqLCxND2rVBRexBSuDW3ecd08f8oVl935z18zVCBhllki4RhmZmYjw8bGmJBEWoAAbEAQQUhVOZKumeZOlO7c4tlNdFNT04sxqKIpZmbmgg/QmdsRCfpTqFSTKAYARmGJGhVIJF5x+WUf+MCNITICTvXNK195XQj8nU99OhIS4lve8lZQDTGWRXn22btf/epfcdapKqFdmN/+a7/2xjSm6rr+v/+vXwoh/LtXv2Y0rC695DsuuvDSe+/dt3//oYWF7YcPH77muc9rai8M09Nz733vDXVdi8jOs8/57u96TqItf+anfy4yx6i/8cY3N43/3d+9nmNk5t///T8QYY4MgEQYw8Q4V0SdLQhd8IyICwvbOaqzhXNWRWdnF0IQREQw1lnfJq89MxrWqpIVOYtHJRQUkBh9p5szR6KSlU+OEYyRATjGcPZZexAzMD4ii0EvUdFkxjZVhSE4giOHDy4uzlvDxopxphm3i9sXn3n1M1ZXVkFluD68+c///I6vfGm6V15wzlkqIctzl3eaNrgixCx2tnUuuHzn8QPLGuuoyRm7RcJWAa0CgkiQSeIjNb7p9bpNU1tjIgeyctFTzp/ePjOqN1TUotGoLssGozFlblRFx9xWY2MMqyQMTcaE6BGhjVWM0VrThBYAjLBIsDqxZpcYRdQ3NSLW1RisQcIUu6iiKQ4PAbLkmgiqokSGWTLruI1C3NYtIa2srhJR631WFCH4lCM/HI+tc+nOXd/YKMrSj6pkX93UIzKbjmrKqHFT/ECblSEknCiBiRAQQ1AWiiznXXjhFU97ig8RDLksu/uuu1yR9xbm4fAR4Rh9u7p89Oih/nd/1zMFDZEF4Sgg4CArq6hldxqEJCqWmlnIUDUGKa0YSFabTTWanp1p6kqVjFIUAAVBQECyRKmhM4qiUdUQGUlT+U2UiRJ8VhBFMoSIiqrCrCkjReVkf6P0zEhrKXVIEpVDs3bwUGayqfkdg3BcFFUZVA2ZPC9UlVmmen1mPx6u44NelqxBy8LMEiNXMVYbbdbqwMv6wSO7du2yj2byOiP2eKQT/RNf7AFnYhGf+GIP+Obi6SeG2OM0xtS3tNgDQUglBo7RozEh+NSflStIjImPSW12qT5rybFEFnbWJgJPVJWj9yFTNQLctiJRFJEiERtrNbYigkCxaSf1S5GT72nrLAAYYzKXDaP31bAwMBwNATTEFJQtCnwyVbNZ9CRQ0uR7sRmwohPiPDHQKiCaGtuZOQYyGEJbFnnwrbEEqCF6IBQ5YUglEgHYkOSZzaxLLfKuyEU5Rn/g0CEljMzD0QaguNwgiqifnZqrqtYaMgYJeWNjDcA1jY+RFYJwA8k2wIACEhJQW9jR+tLds+ecdfzQQLHqODh+7HhW5qPRUlDjxvl4tJTTekuY5RGsAAtHCRoBCYSthdY31mTCGEVibKuq6vf7RDgeV0VKXzdmbW3wh+/+wxhZFZllOBz/6Z/+KYLZ2BjkeZFlRV23dV0vLMwR2cFgWBTFWTt2/tZ//I9V1XQ65XA4yrIM0YDq6spaWRYcBQDqeuScA6Cm8em6cBQA9G1In7Rt/Kb8RpnhYaSxDXsAiPFBlWsfE/cWNr2KfeuFAgqKqEIwbtJu5X2AjE66KZI8VVTFmDIKAhk0BJzSSpJqHXKXHTpw7xdu+/trX3BtntHd9965a/fu+YX5Is+PHT1KCPfdc8+9d9/DIbAPL7j2RfM7dihAVhQ2c9u2bdt3aGkq69dhuOeC6b0Xbq8GdeZKQSMTmwh9sEhJCFQ1IwsxWAtMocW2jWugHqJIVAfWtyQATSPGWgkMCmQJiCTJ+iOosnJAQkBsPCexU5zcF5silniKGwYSxRCZFdRkJp9AQeGJgSUhAjELoY21V+XUXSkICkCGInOoooiEOGkYGDdVsvq21o6q0YQobQEAtvLpUQOhEBoikwhZUEyrqXRZ01MlxpgqE7v3nPfq17xmyx088dnWuS99+assUmZufmZq76UXVxE09WawIqKgCQLWmLmFRVWtxvXMbOFIkaOzhbGGVZq2gioMh+vdXtc4Z2zBzAoGFIQVQSDl/CAgGSRKHRQ+NNYQEhpHybTRpJa+1FcIICzCnKJOlPSBnRibfDSJZoqAxg+rXTt2fuHL/7y0MvSgaIiZURF0iESEJhxZAwnWwIRqUBGZqEpS1E7iyLdQNREpSIj+3oPHJ63Wj6S4ekbs8e0o9njSxCKeEXs8CcQe8K0Yi/gIxB7KSoiOTFQBAGusYhL3aULPuEn3JnaXlREhxCigTfAGKQgzq2CKJlSjTBIsEITo61HdjkPwKdNOmYFVhFXEGdo612meICJjTW/bAg+XZTTs52VhrDAr2jZGe2qL2Gahc6vjBvQbJyenTxFijDFmuWuaJsvz1PslEJn55A6c5C/rrHPGGGsFwFhjjROJSKbb6QeOxtoQWgCYpEu0bXI+JrLpghNRnhdNK4jofauq0QdA3SzIbmpSpCYY1Bv3nXvuHlALod61eyHPfWfHggJQkRcwZ8i24ahKCEwucowxagQkQm0a77Ls9tu/rIKXX365977b7Xrv//Iv//JZz7o6RQ8SUZ7nN91087Of/d1ExlprjHEuu/HGG1/2sh+JMaawul6v+773/fErX/lKRGyaxlo7Ho+LohgMNpKTQ6/XBcCqqlKhOcuyZHOxBRBPzoacRB5aeyp58NhrZHBy15aCKpkjR4+cvbCY9QvRUwBr8gUTVbKORRGpbpqqrglQAdumGo82mtH6F794W1nmMfiU1eKcI6IsyxR0cXHxb/7mb//NNdf0ut21oweLsrMxHM12FjOXc4iWsNspmvEKGLS2GA6PTvVmvK9YCIwTUNnCr6cAK1TV6GNO4MjmBToHw2qEwh3rQDg3zvvQLzvjEBVCVtiqrlEoRkZrVAAIDVEn0xiCc1kgboOv6xoMgULCpg/YrQJIEAV0psjzjnDMnbVklJkZWxYVMMYWRa6a/KoNgKRIa2NtFHZiBDRzmcrk7uvkRQhBI7dVzSr0kM4bEggjAOJkwNMmGz3B0CIiQWKMLFFVSTWOm6Q/SffUcDicmppiFkAajyvr7Nr6mutM2zyPkW1q2URkZiGcm5tXgOg9IS4uzE/3e6hqDamyRAGORZ6n01LXtbEFWZpEDyoSKhEpgnGWY0REMgRkE01OZBB5U5SRYlQe8lGtDzXaCQARowETYrj6qU+79X/dfsed+zTPNHeqIKI4idKMAARgA0dVPVnSrFvlNUmQOl1olRBEostMWZb2kQsDzog9HrXY47Tx9Bmxxxmxxxmxx5NX7BFaH1s21gAAh5h+PQWXpc6wFMkbJ2w0G2eLokCofQzGBjKGFJkjkVNCAC0cFSSj1eNhXFmNppCcAFA5ROssWkQwoAaiP2U5aSBG7yt/9K6jC4Wdy83It1N5RogMGpjppJTmLfblZAD9jT5oqmgDIDOziLWZD95ZG5kNUbISsfaEHpEjh7aNIRAgGWONQwQFjcLO2bLTSSEIE7uBGLz3S0tLzAxIzm1S44QhhOCZiBBpEqGHD65AxTJrRoN7sk73+FIbmjaj1ujY5iZIS9iF2HE4Mm4JbIboY4pqUFZkVo6hPXr82O/+p//U6/Tf9KY3zc/PDwaD1dWVt/32215w7Qt+/ud/fmFhYTQaDQaDt/3226793mtf9apfyvOiaZojRw6/4Q1vAIDv+Z5/MzU1vb6+/vGPf/y3f/u3L7vssj179qRAu5R+8uEPf/h5z7tm//4Dd9xxx7Of/exLL73005/+9Ite9IOf/ORNz3zmM/M8n2AEopNPeBLCJqu1B+O5x/RC3WSgRSEgNqsrq4vTMycj+JMBvSq4vGDFyAzihdkYOxoPDx08uPvsHV+9/evD0aDf67rMOm9nFhYjc0LSqyur99+37/jxY91utyzL3vTM7MJiiziu6jwvRGT5+FHmcnXt+OKO2Zs/+d+fdsVTi8XtIUDLhLaYmp7p9cqTIP/mgSGJsHpohivvf/8NLXvK3Hc+/en33nPPdFlW6wNt24WFxUNHjozq9qJLL7v9n/7xrJ07zzlnd1U3Rbes6rqqqxhivXR0OBjkZQkGf+CHXnT5lVfUTZMXBYM85HMjQCtKd9657wt/e3ts+ciB/eP19SLLF3de0J2eCZGXllaOHD5aV21uc2dROKbHuiLYLJubn1taXg6ehdX7VkTzPD/33HOvu+4nOXpFeMj9IgSOQURikvGgTQDa+6DKyf5lS3CcjjTLTRo5AJAskFNGD4BqCMwcfCinrPeBjNvygU55mVO9XqKHUSXPrCFQiexbJYSAJmrk6L0n59qWc3RoJisxRFSGVNJShChCRBatc45jjCIGgaxT1SiiHI11W0+hJElPxnRIJ1LoT4pIRVQCJVDMQOc6nV/+2Z/dueOsj/7FX4yaxtoMBUVJQFUS1CZVUtFU2wMFURERa8iZyYLhpMcaGON860W8fVg+7THj6TNij0cHyM+IPZ60Yo/HCU+fEXs8kcUeRMghhLZlUCBSg0VReO8FKZkqJKbWGOO9T6V5VVQgJGuzMnCsQgwsHqVLNrS1Abt27FBOtm+NAQTjQRUQKXeEhIgQOcbgY4sIhAQIHBkJDYjVaLm96tIL//v7b/h/3/3H5McWAjOoKoPZKlzCJkGeis9pJlE6ETMSRUBUUBU1fQpESLg5NQiWZW9tMHJ51lQtIsYYmRVBwVDiqpmjM6aqKmczYwhA88K1baPaY+amaZwlAEhNXcw8Ho+dsU0TFDh3pBCLogyBkTJVZQ7Rez2ppJ6UJtZC4GFpzXjt0LbtV9y/7/B0aTEMURtXcOSSubS5JbPOzDFErmuvPoIVAJU4Gm38wPf/wNLSalF0vvKVr3z0ox/dt+++n/mZn7XW/uF7/vBzn/vcxz/+sVtu+ftf+ZXXMPP7bnjfZz/72U984k8/9KGPvvWtb22a5rWvfe2LX/zi97znD1/97179yU9+0lr7whe+8E1vetMrXvEKZiai8Xj80pe+5M1v/s3/8l9+7/779zlnP/OZz3zoQx+6/PLLbr755iuvvNIY83d/93dPfepTV1dXP/e5z11yySW33nrrddddd/PNN3/f973gU5/6i2uuuWbHjh2T7O7HDUBHFFJRgJgR9/q9mZkZIiOn0tQnloisSBQiizCoxNDkzpyze4dwuPiS84cbS8k8eGpq6vCx49t37EhrxY3hxv3379t76d7p6WlnbZbngcUUpRFkkbZugHlqqrNRD6y2g5WDpbuUwyozOduvI9tsyuW6FWK3VcZhZZeRzTFW1frqfkB0Zee2z/7tYGO0a8d2E1uuq4UpF6vVWPn7vv7ljZVjRaaLc526rpH6vqqaahzatlk7vnrs6PTsjC3yWK2NB8fRGY5B8MQYM9ZslY5aP2q8ErXD4bIRGg+Wlg8d6Pe6rtt3ZTYcj0ej9bX15dFwbNFddP55y0urihg5tt4D4erq8Y3h0NnM+5j8p611IsE5EkEfQ4iSkiZVTzz/VRlAVFkkIlJgRqA8L8oy3+JTtxBhCCGEJkRI8ePpO8mRvdvtjutWDY2Go7quZwgz4xofrDHJwQMAnHPOQbfTaUaDth5f/ZQrQttMdTNQ9rW3mLV160FSyQXAJsxtHVnrVFlTUcvQ1mowxKigRIRkIsskah7JGNoimLdO72b/n6QvJg+8PBeR8ajObGFJVL2RtmuNd/oTP/xDu87ddcNHPnbw0BGyTskZU0QEBYyT1kMENArJ6c4YAyDxVI3TxGpIRIgsEdhHUp9+/KO5AB7D/HhG7HFG7PEvKfY4I54+I/b4lxF7gIpOJg8FUCU0KhMfjSR6nsQWIKaALkQUBkQDCIwUATHLiGX74s6Fs89G1cwoQrSsICHGyG2bztTE/0nBGusyhxNtsQKAsVZVBQGtM9StxtXZM9PveNtbjqyuYzPMMxeENnHIydwOIGxGHeLESmqrtp82PVFoMwuZuqpFJM/z4ai+6KLLj972RbImxsDMxuCkx3FiX42EJCLjaozY5HmWZa4eVMZS3TbphHjvq6rK+xMLuUSDESkSJg++hA9AJcbE34dTXCIUAVBZDQbREYdqWMPuS65uVu4gVzkdcRYA5sqpyzsF1+Ox1Ku56VaRo8YIUQCdpX6v99a3vfWXfvHVAPCGN7yh2+0+7WlPe/nLX/5Hf/RHqvre976nadoXvvCFf/d3n7nxxhvzPH/f+/6obcN11/3kJz7xiTvuuMNY8453vOPgwUPv/oM/eMrf37K8vHzNNdf88i//0v33HyiKIoRgrfmbv/mbl73sR+q6uf/+/S984Qvf//4/qapqYWHhkksuSaXzjY2Nm2++eXZ29pJLLv7iF7/4rGdd/Tu/8ztXX331rbfeduzYMVUdj8fWWhGBx+V1KoCupd6xfQcAMEdF9wAAnQaBcblxzsRo1aiE0bDq9br/8LXbF7fNzc1Nzc1NHzt6rNvtRMGqqhSgU5Yxxr2X7r3nzrv37r3Ue585Z6wdVTUqKgEo9nrdonBtUxnVHI1VYV/ZXqdqawmkphu8Z57AxC0ALSKSRqp40LA4Nx1ZRMyoDaNRMxhs9Jz2CocapsqcBAfDYbfIqo214fpq2SkdSiC1qEgaNDiNRqMBI9z2ejlljiwBmQconSZBmVnmvNZVh2PrKLfAVn3Xddp2xNIaA3lhIjfMnkhF/FS/M66qEELbjhEJUVR8XXkR4BgIHSi2zXg0HKT0aiBk1pNMJyelLGvUZZl1BpQSrLTWptSRB8l+KC9scvjZunxEVJZlCB6RUh7gYDA469QFkjEmxpCeJf1+fzxYa9t6cX6uLDKDENvG+9ZoCHWrmfPemyxDSk7hW67VOillnXRMCiBIk6QpAFZUNJps7pW35G3pIYmIADjhjGESw3T06GFEzFzBoUFuQj2U2IpqqNr+7Pz3XP2di/NzN/63D93+tTuybrEyGoAt0DrQSZDKA6oXqgL6kA6hEyRNDxCRfPN5eut9Wn+mJ71P64cP+wcPu4vTOKxHsPFTflVP508f7pdOa8enuwF95Ofo4XbxiK/pN93D5uYedLCP6Xgf6gen7OmxDcZvgKdP7OIxb+0hN7B54h+3C/CQ1/SxHetDDJnT+96jugoPu6GH3e2jvAG+wejVR3y69LQfG8qsLCk3W1UtkbIQEm7GCiRouBXEBQDe+0QriQiLlP3eM777u6686qrtO3aAckZQEGYITtUq5ugydOlfw6hBQuXbYRVZAgsrsAIaqzjBnp7VOdeMhksH9k1ldOS+fw6jFQOTdsbUQ7P1ipFjCMyc4vlkotMW0UkBNB12YtBb34YQyrJs6qbb7RIREqlOqqITFhuRmWMIk7Kpc0WnY5yLKuRsVhRB2OVZEviqQoxxPB7XdT0xrTvpBZMuNhER733kKKKn6oAR1BkEo5FZZ+bPLafP68yc0469qVfbjSOVr4r5c3F6N2dFGxthH7z3wfsQQgjj0VhEvv71O974xjf+2ht+bd++fQAQI4+r8e///u//wi/8wl133dW2bVXViPiud73ruuuuO3z4SF3X4/F4bm7uv/7Xd1x5xZX79u2LMe7bd/8zn/nMD37wgwBw6NARAEiRb4PBxic/eRMi3Xbbbc95zrMHg43Xv/51F154oSrceeedd911Vwjh+c9//te+9rVnPOPpn/3sZ5k5bcp7v3fv3osuuujzn/98WZZ1XScf6Mf+8j4EH0LwwQfvPSGtrK4k92uVE69NtaiIahRt2hAjR45t23bK4r677/qnf/xKt1eohunp3uLifNPUzDw9NQMKzFzX9dk7z15YWOj3p6qqstYq4PLaOrN2Ol1jLShUo2FbjzWIiQYDhNpLZFI0aC3lCE6YQA2CM5QZyg1l1uSGCkMZocmdW1teycn1yz56o0pV7QfD8XA8ss6CArMM14drK6tryyvVYENCVB/VRw2RQyBQhGQYzCHULiNjwVg0JFvvzKGzmFl0DovMZM5MTU1ZMp2inOp0jSpGb0idw7KT9Xrl/PxsXriik6+vr4LyVL8zM9Urc5fntiyzxcX5Tqcos7xblFPdXrco2QdfNwYw3TXe+6T88Vuvtm2auq6rEHzTVuPxqK6r4XBjY7g+Gm9U9ahpq9bX6R3Zq0qMMTn6pX9T7YLSqkChqZsk0GdhQxN+PS3P0hWfX1hAFYl87rnntE0jMRACJqt7jta61IG3NTzSY+REi4eInvQCoK23CCAaRCOiW1Z3iJjueiJCBCRVYCStm/Gx40dYAhkYjtc2hstVtebbQVutQRx2jI/jZduOnrX3kt/8D7/ysu+/Fn2Tk5YFhVCj8om3nHiDsoA+xFtVBVXQnq6G8TTI6TNij9Pivb69xB7wuImnz4g9HsNV0P+dYg84rfaFbzWxBzyE9P8xnSo9tdidorwRQZWQIkciEtXEriQBtCEjLAjADL71YE1kjqImK86/6JKs6IyqxhVFYi4DRwvGCqEoe4bNBAKOYtCgavSxalsyxjlnjFElZmZRQkQ0MYTcutyihMZyOH7w3rP3fAcgCRjc5IQmpLMooFJyEVA8wSBt/Z8CnyMLSVPVVdVkWR4jr62vJw+BGCOzTMLGNNHbSGSccYRgyHDk9DkA2BqDkM3PL0x1ptqmWj1+vCxLi2gMGioSwawiPgbQaIxDIlBEwhA8MhOAJg8OSH5uZExGFBgIBWyWASBlRVQIbXSdAt0U2S5kTHaasI9QxCgRmCEKIKgMR6Of+7mfda5o62CMSQZzv/HG36jr+pprnqsKzLyysvKrv/qrqvrc5z43hUW3rX/3u//g8OEjH/jAB5aXl9MYePvb3z4ajd71rnel6rmoOHFI+JtveQsz51kWYzTWHD585FWvetXBgwdf9/rXj0ejFD34+te/vmman//5XyCisGklDqjPeObT+/3+ysry46Ld2Bq7KgxKIijAUfjuu+7eNjPrfVDnHizhUFBVjEktAIqgoWlu/9IX62qEKnXT9Po9Q86H4OsYYkSi1oeiKLOMev2uMZQaaouy7PZ6WZE3TWONia13zqEa9sFSltsiM1kMQcUacm0EwowwI0r2bSosqiSqqshJ2pCc1LyAKpEzrjRZgQqKcOTYcoxsXVbXdRQ/rsYry8t5nltj26Zpmyb6Bk8CFqPhaDQaRVCbO2v0JHXWVm6lRGmHVVTtqkA1qlCBRMXH4BvvWwFoQ2usGQ4HmS3Ga6t55uqmRqLGt2RMp21nZmbapm7qkMpJzrkQY+ObvMiyzGnEJPsBBJ14VIAhFNYQvDGOiIyZKIbTqpWQkBAUIvNW8A1HZuZU7CJjRBgRO51Os7YBxtTV2FpjjY2hzfISOICqMSQiiUGemp5BIg4RhMsiY/EkqKIsHGPol6VsNh0CMiKTpg5jAEFIz5BJUjwm/bciAkx8MQ0RqCbnDUOUhNqqwlGbpqnqQRvGzGImnw1AuB4NQ2glNmTJYlTwGlFYhKkwGW+szWT2l37mJy6+5OJ3/vGfHFzbQJerxhMM9Ml6mBNxLQ8mSwQAHhjl/ejhwBmxxzf+0zNijzNij29jsQc8XuLpJ43YAxC9xMxmyaQuoUggAoPC7IVjCIYMimZIBijGoArDcS3ORaHtZ+/KZ+YqZspLJBsDaERgYY1pUiORlBo3mQyIFABFMjWgoDFECGqCc86o8cETOGuRIYpw9N5yQOXle/9p9uxzypltVTCKOYAxKkZZQBlFVDkykiVrFVFFFZiVDaJTYyJYBgyy55w9LDsR8qmpmeXlZZboXBYjE2YECDG4ItMAIhCi+roFgNEwbI5Ksc4sTC9IC4Up777nrrm5GWfLwaC2pAbBEhJh7sQaQEZjnY/CIogqHJVxVFVT2GlixxoH2ig7AIrQqDrRvIPj4V0f6yzsHK0ctLiOJuacm/U7Bf8IsrxaXidcbDUbBwgaBFoFRSIFGo5HqBXpCQHkcGMDAGIIW9+pxuMHDIClpnHWHjl8eBPo0OrKigBU/kTPH4cAADF4AAhNAwAQI2XZsK6BaFhVhMSBFaCODQCMq3oyuFgABSAq8nDUIFkAEzgmdCgAADIxBE457QgpBfOUgrRinOQnP/BeygACaiQxIFg387MLRdEha/mkun4CczFGFTBZGdtWWAk11m2/zM5emG/Hg/HKxllnnR1rrceDqvI2KyXG4MUVXaCMTAQjaJmjKOpGNTaZIW6tghNQNRur656VnPPkmZgIMEhpbBC1xgCIMelWS0Z7igg0SdgQZzMZZ4XrxVoPHj0yVs37U2RzANcijyLluTEUYxzGOkAjOUBOSMDOgLCPwTtQ5YggwrGpx/1OOfZt5hxZfODsoKogEtoys6PKG0MENgZQyFRzblmjMpJnBetmZhfqYa3GjYIIdZiZXM7MaHrDsWRFf9ysOqr1V8wAACAASURBVOeUyOTZuGmCMDnXNgHJ2sniMC1tVVUliHEZM6pA2SnFCTNnWUboRIg5Bh8B0BibKGZhJXLG5EQIgCF4REOEvaIY2mEQ3lhdMQChaZyxEqPTNjcmSEAVImyD703NmKxwRoqsHA2G22a7rFHJVFXDwpwZAWwlskBmHUFkFpWAasmYpN0CRhZBQuMcCqkAEhokVRaeGPxlRY4ABIIgEn1VVW3bRPWK0RoliU5UY4hNQyIuje6gzFEEongRQcJQjQAFQWDEL37OU3Zve9X/87vvPDBoWAKQIlrZZMQBBJPl/UMius1Rb0+Dy3yUePoRYq9vXae8R4i9nhzi6W/m7AFPlFjEx+zsAd9aTnn/os4eSSX62IH/wy56n3TOHo8cTwuc6GQ31pzwFyWIMcV6p9Y/ZObofQyx8q0Qthy3nbVj5+7dQUHBAACLoAICJvUEiIIqiGxKA4E3O35Sl83WBR7X4wkVDUpk66oRYeeMIwMSxUf2fvnA/n4VipntbEmABYCBFdLkggAECgwKaJLyk5UTZeM5NNFTZsuZXmgbRA0hHj9+1DkbY+TI6cBEBAFV1Vo3Mz2rIqpKSjgJDFPVKAp5nh8+ckQAq6pV1TwvEDh9RmEBwDYoQFAQY4y1mbCy2sEgr6tZys8Be7GAWrsOTkCp0wIIkboMjYSquf+uwqkVYWvUuNZLvbbsxQLMKiyw9Mc+BgigqMBAFkAAIymimsdFbPUNQiQf+rtbrsunpEcoChsAAWRAJtp6YChC0ETtPWDWA9wMEZwkT6QfsDyksQMIYMAYCR2MoxlnRttmbLIMyD4AWIgIC0tU4agg3je3fP7vv+ea5+zctXN9Y73T6QEQGluUnU6vD2BciMxiWFPvms0ytNYgmizPstwYI6pRxRNWiGZ2errsHDp8tPW1D22IgVWEA0PL6oI0DbjNJSriprucoEYNDpkdjuqmGQ1N3hHvAZBsZkhROCobQdHohc/atbC0skwuKrWMFi2TYwhR0XgmH9FY8gEFHBlEsjaTrcUIAm5KwAix5zJH1kxNzbSj4Mouo20ZrBprnbEua2OnG2dn54nXEG3USZ9uOo3GOGstGZye1iSIypwjU42G48VFPJUjwIm/JKgCCSuhVVDvJ3GGzEoECDaBw4kyfOsvEVMUEiIm2+ssy7ZtWzy6dJyQhoP1amMjtg2SS8UIypxGreoqtlUzHNRtqwptiD4E7DgkjG1EJDQmimCyuxaxNtNJ9nuyw4466QtMyxxKSh6gzY8CysxIk24QjtFa8k3T1KPQNgm+o4pyVFAQCOw1eBIxAKoSmJmDCCtMdGhEINiiIEEAjMsHNnbNT73jt37tDz7w0f/v1tvbyAgaFchYVgEwabWpKt9gyleAU5sIT89V7THj6W9Fp7zHiZyGb+lYxMeZ7z3jlHdai8fH2SnvjNjjkd+n//pij29WxJJJQkpkTnOGiCCzKoTWpzHTeJ9Zq6ohBkbizJF1O3fsmDtrRwgC1hEqAXJkUjBEk1jlTV0ynNAUbtqjTjTKk2MoiiJpKFU1cJPlznsN3ltnDBkiskFk3KzXB3ueOws7hGwkFERSMJoCU0iBUB2aCRRTFVYAgGE1ynrF0ZWlA/v394ocgu9PTztnBJBDiBwQgSNvNQIuLCwsLi4SEaiCwBaAFomtr5Os2Vg3Mzc3PT0NGh0RoRIoIoqCauJfAYFCiMbYojc1rLmqeyoXNiYr7MVIY6EIoCUHFEkd9zFonmccvLGq0at3kZ2opayMsRyPeoA7ajQRPagqRCILIDjJl3l8LJa/gdT+G25cEBQhwW5UMAJGMXIGKIABgIkIwIA6VEL0KbUHQACIkQSMghFUBCHglGehgAJGAUEiPnR3ADKRIhsdRh3EemCNip6S5L1l9SUxKgOHBpS/8IXb7t+/v27bottd3L4dybBqVpSj2vsga4P1vCjIWky+LmgATVQiNEqZomWBRgBthmV/fbAUMf/UTZ9++lVP63Z6RFnTSlkaYywqGGCUSLJlkn1SvotVlgAoZCxl5dy2haWNWo2NikjOWNQY6iBgLBKK605v27Zajz1iIEJRMAacYwroXItZJTbXfHWjHTXAahiojfUJQ0ZhmNx8wNE0gUO0jQdAa4tuROcpCz4KGGMckXGuKPLyeHvcGAAzURgnLj+EkGUZAhhyKhpFQDkGWVlZP+88QqQHkd6qOpkSrHVJ3HzC9I0lrawSHt1qDEiPiC3jdiJKOqs9e/bc/tV/BIRqPPZNBewtkaiurq3es29/7bk/Nb0wN73jrLN2zPf/51//ZSthVFWx6AeRrCxA0QFZxBBip9dPWBRgYpCSYhkBGDH5VTNZQsTITGiSqQiiWmsBJZ1bg7By/HgMjUEFZkIlNDkZg4594BCUowWwxqiwCIioiBJZVYrCKYbFkCAEgogaSoKmHsza4jU/+ZIrLr7gvR/8syZ4VYiRFWhSv1DGh2yA2mKgT2vOOF23pieuePqM2ONxqNz/qznl/YuKPeBMLOITX+wB/4ri6W+wQDpd8fRWeAohahQOkUUS8daGoKCi0IiooZ27ds5t2x4BrbGThGZVlAl2pQmfqZusyQQ9b1lWERFzTOELab703icdpCEjgU1iM0M0lixQ9IFADMl4+aggFAuLAC4CGgAUhc0pWCQAKJJRYCBRFCJqfNX6+vLL915x+d6lI0fa0WhcVWHij+FFGIk0mWIgimqSfU+cSYAIJr4cNnOr6yuLi4tT070y7/b6PUqSBGFStQattaJa13VRZKn/0rkMAOsm7D/0T9vmZ0ZNP5pLNsJuBRFEJQITAANoVGFrHNfRGCXgIipEi1SAhTgMZIsQOgp9NgoTnzJRYVRBBGPBh5CgCZxeXsmWy8FWY6iqpnyNtAXftlmWbRmNwSYeTWuMGGOe5z6GoizWR0MGNWRi03ZdnqEVAc+NdaAQGQDRipiy6LXjmlQQBZQFkCmLlLdRhaBwJL7KDFhrR+MWXNFGschbaKzX643HYyJqW59ZpwTiRzvnbL1xDMJYJADqg40+Up+YcnQGh+PRwsL8oQNl3bZ5p9PpTymgsVlWYF6ENnAULSg1hgaijogEFuPyuo4N49iLUmE7fUbjK+jPnl2Uiy/5oVccP3a4DnZqfre4WclmBC1gDiYjzA3kW0+vLZSDrI7VGmD2C9t252V/6FZ8jL1OXpRF8i6uRsO823PW7jovzO04K9Ds9Ey/O71oswwQ1MwVeRuHzbbdLivyrCym5ndVDVlnjTqLbmuCygxOrLABPUKGAojnn3/paLDRK6fbRoBjPjO1uO2svCg6vZkYZDw7nupOg54A0GVZdjqdkPQ8MaYvVDXLshjjwsJivz81cbA5hUVOq2UgmkixWXhibqMCSkQnbA1PHrEnW3MQkTEmxvgDL/rBTn/K2LwO8YJLLpuanbv5U3+pZBZ3nn3Z5ZfborM+2DCoYKjT65nMxWYchUWVhUEwywpHtszztdHQZnmeF6nWhAiTuhNORCcIIMxA5mSvZUuTuhwZE4IPbTsergffEKiKKAcA9RyMtYQQI7MPwDGSKCCoIKE1DhQUmMhkrmAJqedQQmD21ggJZCjSBsPwouc9q9frvfPdf9yC1swB0Lg8BEYElfAwN7V9NNPf4y32gEcvnj4j9vhWw9NPeLEHPFliEfE0Ru+3Np7+13fKezTr70ch9kjGpTEmrEzM3LYtpL53ERAh5yJzFCZDY99gt3/RpZeSsa0ImUw1tQKBMieNngrjpt1Hyhc4MQxOcrlKntB6Que3OQ0osogKgzALo5JFym3Weg8SBXhw/KDtZNid8lEKm4swIgElxC4AQAQKjCQiQmBJYgb6hc99dunYkjGgoudfeEE9HvempsOgVeUTpwUh1e63wCIgSIoPJIjCeVle+dSnXnvt9442qk996lP33XN3mTtniIFRkQAG62vbFhd37dr55a98udvtgogxZtvCzJ99/P1XXn4FsBQ2U0msLSkakRyICb2KEqQcBkXQXBEhQ6zBeNaxIqsWIDlYFlUVEABjDIpaohCb4WgwOzMLCMz80LUVmZwcOAnTiUpKFTdkFDQ2TVlkS8eXVKXb7Y2rcbpGImyt9cEjYpEX3V7XWhtCYJGjx4+99N/+KCNkzmIBWvm1Q/u37VwI2K6vL/Wneya3CNm49vf88+1XXPLUZriRoxBq49l0Z8u5ueVh7cryyIH7ts/0xI+OHjj+vO974dGVwfT8NgTJ8kxFmqb5X1/4wnOf85zRaFQUpQq6zNSDw3/9ifdftnumkyFKUHhgkPIWD8qxPXzo0Mb62u5dO/fPzxVliQidbi8KCJACksskNGWnB2hDiHlOeZEZi1lRRkG0+dT8tje/7T9vP3d3GyMU3UZIwRBYZIjAlNHe5/9gpyhV1BijagRhol86sV7ZHPaqoCwcOgTfedVzyWbRZdGQk0Bb4gflZBlORBpBRIDQGINEihNtChFojICI1oQYbJ6z90Bo6CHD8JBFWNS54qqnPyezGYiAsIpGEOMskI0CqmAEURGRNnU0sKXvOqWCBICIySJj64uHqFzgN1rO4enHUqrqd/0fV//4j/+EcY4VoiAQvPxlL3nvH9+4NK7FUN006cgUwOYuy/PY0mA0xO1zbQyFyygxwaq9fj8lTXIURDO5xxUsUUrkBhJB0pSVbWiLCGcO1roQfF3XTV0RiMSAyZ5emAwSkoQgLMDRKqC1RKIiKqCCiMZaVGWFyZoQJwKbyBwJ0Vgi1dygIag2jl/znZd2fvEn33XDh9drX7PUvs7zTttUD3+iLIA+iqn1jNjjjNjjjNjjiST2eCLHIuIjvb0evXj6cVh/nx6enrDOopr8XFOlNdStggaOrCqgilA3ddnvb7vwIs1c3cZe2eVJMxjhJDQh9a6DsoCIRlEVxRPCgJOzhZEweUilRAPnnLWWmVFAVYRZVYP33kueO5M5DT60tQr5UK8fOziz8/zClexbQEU0CKpAmoSC+P+z9+bRllfVve+cc631a3Z3+nOqTnVQRacoNqDXYIMRrviI5t74NMYbG+IbaEyeMaZ5ZgybkTiC0YyXYYbGJvfmxhEbVPI0alQSEJVrwAZEhIICBIoqqq9z6jS7+TVrzTnfH2ufXQdEBUFFb/3G/mOPffbe57d/7XfN9Z2frwKqAoMooYT+oHtkoVxcht6gQujMTDzucaffvfve5dVuCF5BotBHItBhjvcwHCEqTwBEJcX+oN9sNxnkqq98edOGbSur3STNFDWoGkBWVe9npsbOecoTt2zZcnj/3sVji2wIAAx4Rbn3+zsRILCvigIiMgRsQjMIgSg4S6SEYlAJAcQCoEU0YCqyJaBHsaiJNU6EQ2BhTlyCqpZotbtcFN1y40ZmZuHRSHi99fZBjuqooFUMGZc4YwxX5aGVZQCo6/q+Xq8oilarFb/TGFpeXm408hhzvXHjfAheWfv97uc//j9+65WvOLp/72BpBfvV7ptvvSPxScOefOrWyqdbtp+0tLI42ej0Gv5xJ03tu+sYD7rCPpR+cqqTN7EoQmc8N/X4wt57UgqpDL5/8/XnPPcCm7XqOhhjQCGE8KJf+7U8z2h+o4ggWg5FD5dXjuxzm/NGos6S50DwIEYCUGm38jtvv3V6agpAp6amOBIbkRjQswRFiccwoWAcvEk8EoIAGFfXcsrpZ07ObqjAdV22rGZPd/Xg8qpnAFFBLCTkLq0DW2PjcBEBiNCMjA3rrqaEpN5vmZo4pdOZcQ0XBMlYwmG2e2Q+iEGHcdiDibWIsZVAhpgaAIIgHq0DQBUhm4SgxjYBUdaF9Zg1JrQCEKFCUDXOJqwCAAoEqNbR2tgKiQgBke+nw0bTGqPokKE/hHmEQE7TVH+ku+Bh/ekB6h8RFdElLg4OE2ur2k+Otf/P//qi//d/fDhrjxnrtK5FWNEx89j42EL3SK/fL+uqmSQCEJQdgDVG1kYCRAQw3Krx9BfAEIIAkUuiLzsSQkakvKIoqrrwvkZEDh5VVMUSkCUCUA4aBBkMETmjEDiC640BJUJLRCHUzEAEiC42TQCCEAbFEIZvtoQZ+6p75Mk75v/iT1731+//yN4jxwBN8IUlCPKjBfQj7i4/YfY4YfY4YfY4YfY4YfZ46GK+rmt1SkS+rou6ImtUNUlTUEVCFa3r2qWJgLba7Q2bN0OeeYGs1RpUdZpkEfUUPQXDja+gIkMNLax0/DxYP8nOqp5DvJnRWuwIh4BghVlFFIRDqH0VfAWGaq2RVMUbwNWFozYfb81uCuyFEAlQYgUagAAEgQRQUQVZUjLSLzpo07SxLCURtFqtCy+88P/7zGeYQ/yQChuTjKDRuo6CFx3WCoCGDhw8uHnLlunpqb379hVlWXmfWgMYN5Sw1OPTE1PjrSOH9o11GocP3pe1m0SEWle93lLZd9ZmSbZxajYEqWvvg4opQ+irVgYsqEVNUC0oKtSgKakjYMIAyCgEKiolgVhlQLUqIGqVnBRK3mnJdWFj++dQqyEqrZ3PIqL3n2RfiwJGY1WMkkLVaie19z1fj0+3d+9eSMXUwTvQLM0KKXIwEiQxvHRg9/z8vHXE3Wpx7+4vf+6fn/TEs5b33dsMpMsLXruSGZprfeeGnaef9Mqa/NHDe1aOHvz2NV/KATZOdQb91Y7NFvbdOd/MjLIfLJ920rwu3TfdardaW75y3bfOPOsJ4/Pb8iyPa+gSV1cVEUkIZIwP3hncu3f3eDs1UAN7YR+EHeoPelRE9dZbbt62ddNgULTarSzPFACNATIiEIbcX9DhJEZUVIoISORDsC5xAnObNnsxJbolkE9c+/V/ueFbS4ZCkoJNfB0cuSAqAolNRAKI14jsVVi/wePzINJqNPJi8KpnnPs7Tzt3yqrzgAq6xuwAAAG1ZBSBVYwhFgEEHJIqYuVSBdzadyoLGEMKIMzWZA8qUmsfrHUa53wUAQwaQoAQarKESDismCMhKerxodf9nRWjHzKkzjHHU/hBK9A/7Kr0EKvPI8lOSN57ay0hlWVlrCWi2ekpwqG8JmNC7ePmHRsbO7pP+4N+WVXQTqqqMmQT49I0DfUQ+WyIjHEiICLC0WQCiBh7GoGGYUygEJub67osioLFw1pOobUGWACUEAhAEWO3BhGRIQUjQmgQCdirClprAVSECREQmIMAgHWAqCqiSmvzaM2EsN+3Jh1P6f95w//1T5d//ts770SR8OOGHFYfRCfow97qJ8weJ2IRT5g9fmHNHidiEX/GZo/gAw4x0Ji5NAgzqLBACGSMtY4MVSqu2Zresgmz3IMFMgxkkywqjViFlphWJoqiwgwx4DCWcGR4NyfC0QHEwiiKMdKQjDBLzOyWIMxx8tcgomhdVgEUnTGAyjUHpgSP7NubZB2b5AKoEpv4VABEvBGwiMgAYsSQU51gNmBWjFss+rMzs0ePLNy7ew97Fq8IhoMCECAJIhmrSEEUVBmBcDjJCwRFfzAzNX3WE55Ahm644bsinKZZqGqDYhMMUlrkOgxmNkzf/r9uR0AiAlEAj2B80QsV2WbLpNnK4iKqCV7Gxsc1ZYakKkNd184QYAAAIkwQEAIhIqgGADQABKpBKyRQYVAlAmW21tVVSSS+LlEFQSV6aRBFYD1Fdm3LI5EhQgUERVFBUADmwIawDqHZaZEz1aDYvHnT6spqnmXd1WNZRgQ+MVrURdZMet2V1QWTpI252blOVd52w3ep9CdtmtdegaECX2zYsnlxef/ZTzsduadVUayupM6dc85T9962k/vdprXLZXnv3kOHV3qnnHlWZtv91ZVtO07Zc8/3b71n91lPfcp3b/rmr061yY0DOQVSJa7qbllmeQLGWNvgulw6crjdaTGhVwAJqfiYGzdsaBQlYxBk3317rv/WN5573nMTl/i6yvJMEcg6myaqGEG/zqWDwhMSs4oiI7GAEXDkEIglsCol6UDo0zde/4/fviHMzXU1eCKxRsESkK85tUnXB0OIyhJqz8HkORMqohUkEVIVYkHqAWV58j+/+Y1nnvHEJzdbBpkQESnqH1XF2CXKjAi9fq/VbKpqCLVzDgFVJZryIzWCOSSpE1EObIyNEjCaLiKoOC7OOVWREC25dlSetJRGOrVZU1hBgzUWhhnRNNKycZS7/hoSmxZGUYsP61L68N6OlCRWhEE5SSwCsrAxxpgU1KBqapPaexVVpbzZtmqXF7vGmKosM0fIXoxlMmkjN2REtOaQO4dRzMQ2akRVIARENajKHkmSRiPLkrIoer1l5whBOHjvfWIBEQVQA7OgsdYYI2ZoilLkmGIozOIZFJ1JgJCsNZqwsAgrWiJAFARiUYtExqgqBx6Ug8Z4XjM01eftxht/95Uf++cvfOXaG7TmShUQjLV1iHIaASjmeQMMO09+ROLbT57LNbqGPIQIPf3JIggfToSePtxYRP1liUX8if7xQ/2CX6hYRPjFjUXUX5ZYRPgliUXURxKLaJBQlEMUrxJLSqASQlBQRRz4kI9PjM3Nad70LqsZhayoEUEZcrIUIpZu6N9cS/MaWgXiVCmsUatAWJkVJIZZR7Ud/YKCowK2CIcACsYYUA11qIo61DUwA3vwVd3tDpaW1HNVhOBFGEBBVGRoNFRiwuBYbVkUc2myrdmAusoyNzkxeevOW2+7dVdd+FALqUFFREtkVdEmqSIBGTAWyCgM071R0RrzggsvPPmkbRLCk574hO7qSlXW0U8pwQdfEHGv6rXG20ePHTMuFSUik6apNdjvr/ZXlw/s33tg370rKwuee8yrZXFs6cj+qtslxvmZTYSWjDEWyWKoJdTB+9KHWgSVI2tExIBaYogVUwIiMKZmNjZlBkArSqqkYABt5EgMH2SADJJFYwUwiLJA3AkCKIqs4AE1zQpRTDJM86LmLSdtX1ru5q02WVP5Oggba8uiRIX9+/b1y2p1UNVl2Da/7cYbvtMfFByzy9kXvn/vod3bz9jqpT8x1nJkev3q3r33CXNmHNesYKenZrtLx751zdUTjcw515naMHvyGc96wQtv3rXLF6uriwcQPYgXX8Uexjx1S0cPHdhz99FDhwH1KU96grEWk7xmMMJt8E2tm+IbzA2WMWOahL7X88UgS5NmI1MJAJAkSQisogoYlK1LEA2LeO+HBx6SEIkSCKKCr2pjDFmrgH2Ar9y2a3l86qhNC5MK2gAkCspgiZgZDQbQQkJwJms2EY2mGdu0VlKwCkaARCEA9ly6mLgb7tldqIIDRq/37xOoqjLUtbJYMr72dVUTGgRao0qScAi+BmWAGCMKzhkiEGFAKMri/ldpRVQitNYMB0/xtIxJnUAESICxZq6ggUMIQVWrqmLmH2a6iP6NUZDnDy4/cGlad69+yMtomyBChErGMq8ho3H6S9QigaohywEmJmcxYFn4qgqogMGLr6va93wQQDDWJEmj1RRUMEgOKSEvHERimwcRGFIEJmUwvLS62O0fQ8PBD4RLlRohiHpFJsIkTdIsJTKIBg2JVbYaSJlArVFjwSZkHRriWEYgA2hEKTCICqFai2lirSFQVgnCPiD06pqVU6foV3Ww+KqXvvDil71o08zY/HRndryFHHJrYp8jERpCQiAi+zDKtifMHo9otX45zR7wixSL+LM3e8AvSyziL0ZxGn68efoxYfZAhBhny9HMoKoAntklqQ+szjTb7YmpKcpzQGIRMm446R0Nx6N89nW4OvxRh8soNFfg/nPuQ7shOUT0oQ6hjuIghBC8L3ztnaYZiWpZFmTd0YP7TxqbJIz2DwVAARVUIVIkVREVEgghjI2PT5qUFhcsYavVtuZIo9HwQYP3aC0RiUAMBI4ztsclAgABRgXtvV9eXr788surqgpBjDFZlpWDQTPLDFa5y/LMEmmz1en1B2OdKWNd7UOr1TEGnvqUpzTy/Nixpbvvuffw0cXyvoPtVqczHvKUqtVukmS9/n1J1gAURIOADod4L0Ss67WJYwTGAAASgjNWRZFVgtR1aGQZr+09QkIcuWlktHlHXzhiocAa6AARiVBBWQIqooJLs01bth4+eGj7jlOPHN0XWJI0sy7plV1KjCK6JO12u0UV5mdn67LYvuPkq6/+8gufdz4ZFOCp2clTTz5lUAwMWK5XmeXOO7+/Y+sO0+u1O80kSZuUff9717cmJg3ZT1x22cte9eoQwvz8fFn1z/mVXzm0956vfuUr5/8fk2NTc6SG2SuIS1IRVpCKq4MHFufG8s5YR4N8/9Zd2+e3X/+tr3XyJipChOkZl49PpO3OxomZ/VPTJuI2EA3ZKMmstVyLKFhrjTF5lotoCN5BWtd1CJ5JYyqeGgugDCoARxYW3exUlwMRCqgqWJEsiCIqojLniQuIHHyOWFeMiIWqdYnWgQmCibZaQFVjzNGFBSAccR5HR120KzjnqqrKsqwoikajESGPDzhfyrIMIbh1EYyxJzgiMn6IreKHLvEjzrkDBw5MTU0555Ik8d6P6tA/70VH95vhuH3dUpblqvBkpzU+Ng5Ah44c5YiBcyCipGrIItLIuh35HswMiiwcqfSqkmY5IaZZioSrvX5ZDVLnONQSfJzhQVVmHvZaEqmCipjI44P78fjidjNIBjCOQ6y1WZap6mAwCHVQwCFCNATl2M9rjAAGAESrJkEAZzwXz37aWfOb5r72jW8lWWO1P1hc6S51e8dWet1eP/jhFrGPTCc8etFcJ8weJ8wev4RmD/jZxyKeMHs8xsweD7IqgbnyNRgiY+rglVAVhFksBdVWqzWzeZNaJ9YBWWOsomEWFsYIotLhiS4qw0YnERppgnW52iNbamwcVOXjzaTr2vx98OulQOzFiUDabtkvK0obGQHV1YDrsHB4X3tmDsCoGjVGVBVRUBgFFSNr2te+rKuQJ54UrHHO9fp9Y2zgaM1AYRFRa21ZlmmaRozdcJI60mwRiKAsy2uuuaauy36/n+fNzfNb+v1+I8tCoT0U4gAAIABJREFU8HUokgxEtdkcty4bFGVRVQLaL8qJyckgooCDsmq0Omc+8cl1zbfsvK1gXN5/JLMeAIxxE5PTU3kbkBApYvOGXD0kY91aODYgGlUxYPIslxCMQVBFsmgdGisxkp0olimHw5zRuBYhRuIogPIaFMIgBxFVawwQsSIokkLwIXiZnJ4Z9Pqt9liS4tLKauW9SzNj7KD2VV1nLhtrNQ4fOtjptFDt7Oz0HXfsclVZc6XE1pEX75IU1W3asnVs/N7NW09a3b9HQTzroKq3n3zK9267fWpmenJq6nOf+fRLX/EqEUnS9KRt2/bfe7dzyZ69u89odUzSVBCbGpaQZQmAD8YHXwZ0dfBHj6yetHFTI+ie793S1IpUQUnQFmCnTz7tKc/5VVScnZ4jsmmaARgyVgU16mxGBFPVZbfbreuwsrJSleXGZq46zJEmEyEkIixCouiyRl75GvJUVAhBEX0C4hhEbVAXwqShXzn9iRvGxvcfPHTdrl09E4JBDSyoSsAEqAisCmCMjS5kFrGIEnHgAADw2c9+9tOf/vS2bdtU9QUveMFznvOcqqpGmMKRfUJVP/OZz1xxxRUf/ehHR69/6lOfuuuuu97ylrc84P0PXUMz85/+6Z++9rWvfcYznmGtjYPdx4aAFhzOaOlwzLxORldVJXU10W6OT4yjNfsOHa588ExiKXghi0QmDjZCCP1+P03TOGBO06zXLZLEeR/KqhDlCO9TUGZvCOqqbwkJRCVwCCKcZFZYAjOSJs4hGtTYUIrrhzfDCj2gsKhGQouGEG1a5JxDpfgLEK2xBgHJsPES+0nIoDNggndaO61Om28nz3rSV6/5eqY4N25npmYrmQmCHLQqfL/fp5/IoPDD5rFPmD3+Nzd76Amzxwmzxwmzh/64D5dVVXPwIbAIq0QeBatWiK3p6ZlNm8AlJsuDomdVpPVtfyPm64hGtxY2NmwtijfgIVuaqK5r7z0z68jmoRpvKqOPxEQVX/u4CA99AaiCSCzKQRt5lqJA2R0sHzHIXA0McqgLVCVADRK8j//XIq2urpz+uMftObCvkOAaWafTfvWrX/1Hf/RHs7OzcT8jIVkbS1OxLrUO2kWxrTAW57z3RVGUZRmrg0Qx2FxjVcm5RDEpamaFxeWFMpRok5oBTcYmE5sVgo2xCXDJ+PTspi1bTz399E2btoyPT5VlZYxdG2IQgEXj0CRoEiVLLgXjGCgICGtdhxCkrjyiCUEIrQ+KxrESkEXjWJEVgyArKpr4ItmETAJkFQ2AIbLxoYKIltAiWjRG0XiWmlmBBLBmTRrN1vjkar88afupW08+ldUoObIp2UxBDxy4rygHBw7s63aX08xNTIwfO7YQuLKOmu2s1W4iKAISoK89WsusdRAfpKyqztjEjh2nDIry9l23jY91PvWxj5G1de058K+c+8yiqvvd1Vtvvfnb139TNFhLIqHVygkF6n7mwJEmzi0cWTz15O3WcxMh0zrXqqGDXPsJFInlQVWAs41m25ALXgktgkE01qSGEueyo0cXjx5drKqKufa+nJqeEAnxIDTGCEuapmVRIpGoKKgXBqKhmWAt4UKMESJBSBL3Oy99eb20cv0VXz51bOIVF74grCxlZFRYkCIgbnhgEYows/CQ9Ubry5Z33333aaeddumll1566aXPec5zut3uF77wha9+9avMvLy8TERf+9rXrr322sFg4JzL83zfvn1XXXVVdFycf/75L3/5yyPZ5q677vr85z9/5513lmVZVdUtt9yyuLj4xS9+cd++ffGUjGJOVeu6Zubrr7/+G9/4RpTR1tprr732+uuvj0Lce793797Pfe5z99xzDzP3er0bb7zRe3/FFVfccMMNEQ5dFAX8gDmj3++XZTkYDK688srDhw+HEN797ne/853vPHToUDzrQwhVVf3Hf/zH9773PWb+5Cc/+Sd/8ifHjh3buXPnd77znRBCWZb/9m//Vtc1IkZjyWjUPXJgi0ir1ZqamgKAdmeMkQZV6JV+aaVbByGypMZXYoyJezZN0xBCURRFUYTg2+1mliWNRpokBlEQpaoGIVQcKgg1qQIH8TX7CrgmEA4cPT+w1uM4qmrHKay4bhEGr2urGt8wLEsbY13qsizNG2itEqGxYIxxSZpmmcsSlyE5BJOQSUka5FtQP3Hbht971W9ummhQtZrIAOsucS+zYaLjtmyapEdDA/5IMf3I9bQ+RD398O//j1xP66Oqp9evk/5k6v5HvPXHf/Qha+GfUGg8uJh+5Hpaf1B7PUpi+pHraX1U9fTDXg/9UXpaHy2NOix+Ppp6+gF2wke4rg/VsfzwxbQ+3NNAYxnfe1+WZVlXgOhDUFABdY18an4jI6XNlleIUX+s650aGjNQRrp5fTwHrGUpj8pXI1U6tHkcNylglNcRKCtri/e+rmsfQgQjxE0vCp4DB59adOqXjx7qriwiePaVRVThyF4FHZqJogqvgy/qqlLOGvnqajd4X5ZlURQIwMwcmI4bWjDe1OMiIqOIxCzLOp3Opk2bTjnllNnZ2fgzmQUA6romwkajkTfbhw8vmCRZ6XWRiKz1AsbllI9J0rb5mMvbx5ZXERHYi69BaXx8fNu2kzdunB8fm5ycnJ6emp2dnZ2anp2cmpmcmpmano2P6Zm5mdmN8/ObN8zNT0/PdjrjCAaB4uYRoCDgWYNAFNCsyPDgDwUEpdFDBUFJGFhQAAWQFYOCZ/WBqzqwQHtsXIAWFpeees7Tgmi7M76y2ssbDSIK7L2vjh49sryyBCBkCAGsNRxCVRa+roR9XdXPefaznRmCIxCRVVpj7bn5jRvmN87Nzd55+65Ws3Hj9ddb64qySrP85JO3P+VpT736y1fdu/tuMggEZIDZ779vb//o4ZYhS7SyvNrudHbt2pWkiYQACqhCygTeaK1SM3hGJWNVgcioIoJRQREQhqr0g37pfQCAohjMzc3cs/v7zIHWFutsURTOOYmhdADDvB2I2RuACmmFrR5kFRm1ptn8xJev+Obddx7Q6otfverUrfOTnZavCzQUZ2RJkO4/+zs8j9aNJ6O66vV6CwsLS0tLZVn+zd/8za5duz72sY/9wR/8QbvdfvOb3/xP//RPV1555e7du9M0ve6669797nd/9KMffdGLXkREV1111fve9z5r7d/93d+94Q1vuPnmmy+++OIbb7wRAF7ykpdccskl11133YUXXrhv376qquIZGuXdBz/4wfe///1f+9rX4updeumlX/rSl173utd94hOfUNXLLrvs4osv/t73vnfxxRd/9rOfbTabv/u7v/uyl73suuuue8Mb3vC+970vhJBlWVmW6zV0XddpmgLA0tLS7/3e7x08ePDgwYP79u379V//9YmJiSidVbXX673pTW86duzYnXfeec0117z0pS99z3ves3fv3ksvvVRErrrqqk9/+tNEFAeuevzqfnzQHjsmOQRmzrKsPT5B1h46clTR1JWvKy+i1rohqg8xDtqjnA0hrKwu9fqrVV0oMIuPD5FgSEFF2Ie6EvakYg2liUUElyRZliVpaoxdP4EWL3ej/4KIzrk0TWND54gJSETGOUVTBwGyxqWKJj7QGpMaSi2lKbqEnLPWJWRzok7iWtb+1n/9L1vnZox4qyFFlXrgy54frNpHm+72UzF7wEMy2v7szR7wy0LKO2H2eBhmj58lKe+navY4YZ7+eZk9vPdevagGlcw0fAh1P7TGx7ecdLIag2SryIImUiJmPZ5uNiRsKMTEwSEDSlSEYK2pSIZ36JGAPr4wP8ADHdUqCvCwNgdEJEOlPiRVg2oI7Ks6tc6ChKpfFr1Gq+Hrkhwogmr0P6hDBjAiXJaVdRYs1RJmJyeKYmCMWVlZWV5ejucTGUKiSHuN9bZ1CcNKRKpy+PARQCmKflUVIYSxsYm5mQ0c2BkTgrcGVHXx2NK2kx+//9DhqemZ+/bdi9ZY54Jnl7WwMY7KDiAAHVteNhKs2qnx8Y0btqGxvW7fuMS4VBRFlNnTutHFyNACAGUZEMnZ1BA181ao6qoojXNoKEYlIxKLjBofY5sR4P2uEhRJwsfPOhQRxBi2Aiqo0ZajCgwgUtVlllMI9cTU5K233bZxfh4V8kZee5/nWdnrVVVVD7wh9RtrkTAYFPEAAFFrLQQQ8ccWlnecfIr3dRV8YhwzV96PT06s9Fa2ttt79h04dOjg+Mzsvn375ufnBoPB4x7/+IXDh5LEHVtaNIaqqspTVxdyyvaTlg8cWj6wv1pGZ+yBgwfTqlYDta9zY1QYVY2yJQPsNXgCsMaJoCGnigBU16HfH3gfVJHIkEFVbjQaX7riiyH4Hac+LtoDYoDL6CRiYYjwCgVQjOxGUiAhZAugbPRYt6x6ZWZMADzrlJNXlpeKom87Y5UygUUFksgVv9/pKSIA8ewZ2pbyPL/yyitvvvnmZrP51re+9S//8i/vuOOO7373u2984xvf9a537dy588ILL7zkkkuY+a677tq6deu73vUu59yZZ565uBir6by4uPiBD3zg5ptvttY+4xnPeNvb3nb11VcfPHjw3//93zdv3uy9v/zyy//4j/8Y1gKDiGjXrl1nn33261//+jiAfNnLXvZbv/VbF1100Xvf+96XvOQlb33rW6+//vpOp/P85z//zW9+80UXXTQxMfGa17zmggsu+P3f//3zzjvv4osvbrVacWZmRP9wzq2urjabzbe85S2XXHJJnGK66aabrr/++tNPP11V0zQtiuLtb3/77/zO7xw6dOjss88eDAZ///d//9rXvvaWW27ZtGnTRz/60X6/HznxxuBgMLAuXbsSrB+EAwAwM4BLkqQzMbm6cPDo4sJgrsO5A0EfuChKxNS6oY8i1oOttUSUpk5EmP3oMoWI0ckjyhqCSnAUjWTKIErGGhN3HxGiwJoBepjcGS8ja9+jPgRYl9G41ocAIsIcIYDWmDUju9SsdQBiNUCJEYtcI1rloHVIrFPE3/i1F132mX+hsupXdcM5zwyqVh942X90Db8/Tk8/QjENP98YF3gY5umH19D04/Q0/gRr8yPe+rOPcXnIevqxHuPyKIv/BxPT8FOKcbm/nn6UY1zgR8Qi/kLFuDwiPf1DBr1lWYaGIKEPvu71TOJAYdv27WoNGScAdfCsGHNGRNcJaAAVwZGAJnhAL5SIRKRdvKEys66bh8Ah/g4AlAyF2rMwAXLUymt16ziHy8GDKggoApFyCIpAKhL8ytJCq90BcoxBySgIIKtnj9YoEVKS5/v7g8Vej1zi0nT37t1XX/1V6xwLARAZ45xFHEJtF48dq+vKkEHC6D1AVSLo9bq+LoCAfa2q3nPwkmdNYXaoBNXUdGus05rdsHFlZSnL8+7K6linY6wLItalAw9IhiX0Vo8dPnxk8+xkniWdTjNEch8ocwAkgaE5IG4oBNChxKVh4VbEWUOIAFrXtTOm0WxMTU1NTc2srCwXRcG8FnMWD3QEAcH7B7/pA45ZxBgoAUI6pHlHEDKKiKJa56qyMsYOBtXk9OzyyurE+PhZTz6711uuim7V77NImjhnrIkeGEZrnfjgy6ChsqiJ0ua5yZTEKhMEROJQNXK3OujZLJuenhW0t33/7qoqjxw5yuxP2rZ5eXWl1+tv2LDxOc+7gDkYQ3VRWGvTVjvbAMH3lxbuu+f7d5a95TO3bOsPemhQFVAomvINKnJAFgKJgDAyccxAdV16HzyLAhpjRYNIAMBWs1VVJYuE4JlDYI4RGzt33q4KaMz9GzAQFcFgbTCgYYNKmqROB0UTk9+44LnnnLb9I//yiSRLggQggwikoAAy3C2ji4VG05MdRn8KIg4Gg9/8zd9829ve5r3P8/zVr361MeaMM84AgLGxsQ984ANvectbPvaxj33kIx8ZDAaTk5NZlsUCsLU2KsL9+/dv3bo1run27dv37dtXlmWe5xMTE7HsOhgMiKjf7+d57r1HxD/7sz/78z//84svvvgjH/mItXb79u0hhGazWZbl/v37p6enx8bGms3mWWed9d3vfjdJkqIoTj31VGPM3Nycc46ZkyTp9/vr2XkikmXZ+9///m63e+211957773vfOc7r7766ne84x1XXXXVLbfc8oUvfOEd73jHPffcs3fv3snJyWc+85mbN2+enp7+zne+02w2n/70p3/pS1+65JJLvvGNbzDHAPkssBzPNzEWrY26lIPpdVcXjx7eq1xVlTF2cmqWg/b6RTtrW2NBOPga0aGCgMam4ejoiM2FcZga3V+EpACsAggESoTGEJrEGXLWlqrGWmBRFgE1RAYtgjAHVQBFIqMIMSQ1sQ6MxBT0EVQkRtCQSUculNFNT0VYBdSAGlACltgVYZPY3qqEON5qn//s8z737//WzvNeWVoyImJ/3GX/UYgSgJ8h2QPgoejpE2SPh16chp8O2eMhC/LHOtkDHrVYxP/tyB6Pkp7++ZM9HtqIdt27AvDqYDVvtyuWWiRNsu2nnsZpgyxVdamAxiXOORZBAWsdBYTjk6fH/RxEgKoApCqIJvIfVNkiKQcVRV13pUAEm6oCKKOKLysEdRI9NxhEEJBVffC19zUHDoyAlhyoGMG6X5osLcoamOuVFQdYKiI5rwLiCb0ocZaLekCbTkx95js3HRvUY5OTnUbn7tW7XZ5mWT6ovPdiDCohiwASIPSKASKGWHwFIBUMgYjGx8ebzU3NVvPQoYPGGHTm2MoqFgMEIPUZSqthmhs3TIx3br/1loZLjVctA6VYqmZjY96kFqHlwGOYm51S5W6/Bwu4YX5u7+69kxOTztgj9x3J0jx1yYYNG0sRImhmNtRFnjVYTVCjYCCUoSrR2ZjuUmsQFuMcqJmemi2rotdb7fW6IdTGGkJB0Ng1GDmDo2sqrqtGHy9y1+isiyhiRdThdDNoEGT0qoxUMSedzlKvD0FmxsZWF5c8IxjrfW1EkZkMecnHGpMNrvbedGObsGGbQC2QbOnQXby4ECx6MiB2dT80Np+61LdgmlMzm57Snjy8cPTsc/7THd+/s9HobN60uTURtp32xKosg68dGSWylIkRs2EMB0sLt9+4fOzA6adsrnTgcseRhGBINQlEAyBrrDj1VRWQawiVeMM1EAPKKBDTezbGWJMGryefdMa+/ftSk/VXVt3GDb6oQPCTH/vU5IatBpKiDlVmxAoYQHCkhMIIbAxJXSZp5lWIILFMRw//ymTn7m9/8+Chg0WeoktN0NSZyocktewrSzYEayCNEzGinBrr6xDFXJwGia4ARLzjjjvuuuuua665ZmFh4V3vehczz87O/uM//uNf/dVfXXbZZTt27IjvjNiNqqpin9zmzZt37969srIyNjb29a9//ZxzzonNc9EE7JzLsiyWdaMNWkTm5+f/4R/+4XWve12/3x9ZjZvNZghh06ZN3W733nvv3bx58xVXXHHuuedGzXfbbbeddNJJe/bs6fV6MzMzdV1HO1O0bYxqrq95zWt++7d/+0Mf+tAzn/nMaPOI73njG9/4pje9iZk//vGPX3bZZc1m84477kiS5Fd/9Vc//OEPP+EJT1DVv/3bv200Gv/97/+nr9nYpCxqlyRl6RVBJNzz/buW+8WgKoFMlqbNRtZw6fymTXPzGxYP7WmPTaz0VmY7bR/qetC1TTG2hXUAh8YYDYzOAiGrICoZFFHl4IgQQEWl9obAOYtkOTAIuiQxxgQRRwQMCAQGAECiFQ7JoiEUaywiWgOCEnwoqpKAAYDWbO42ZtCICCFaZ4wZ8kPjqEMNB0KE3BIA1sJBvU1MUFJnCQCF60Fx6ratz3/WuV+/9lpFEzBV80MoHA8t6vaE2eOE2eOE2eOE2eOE2QMeLimPjBn0S0ozsC54v2VudnJqwjPLIFibGGOZETQmWiODimdc12aua3dKAFnvx1gLUo4pX6ik69v5FUAF4kQsxhdHrsZIdBZh4RCC58CRUbc2xPG1L8qCQyjLEpz1vvbeszHAzBBZFSoALIIKRqjyfmVQlKLQ7e3Zs2dqerryfihQ7rc5ZN1GW4tbIyRrI8CuKIrFxcVerwcAncmOChtLKsE5Y1XHx8cCcyNvrC4vtfJM19zhziXGGmfshpnpiYbZf3e3keX97jJa2+6MLS91qzIwA6oE1sGgdOMpAxxZWGg10sQ0gXl1eQnIGdd0SZ442+i0B4MBM4uwSxIvAgAiHIJaa6anp8qyv//AobquJNTOGGZ+ALruAcvxzGTVdrPVarUe8LpRJEAmYAQkDEitPK/7ZX8waLfH+sVASwqsCBT9MA44VZVuf3n/QZO60i+KZkKNVd1LGnxqB5VfDqYZYHp+m/FF0R940R07dszMzorItq3b7tt73/TMbPAVcLjllls2zM+fvH171R8EY1yWAQABfvc7N7YbDWPQgImzIEEYRAAkAIIhYEAGo8jM1iVaVEePHo02aBEg62QN8OJ9ENGJicnBoCirqhj0dt6y87r/+Hrt+VnPenY+Ns3MCAb1eNcMAyqhGAhap+OpHwwmTEZHjp3WGXvVqy9pTUw8fnz8/z7t9P/+L/+yz4flTlKpB1FghjiUjK1qoBItvHq8PSAq4AiP6/f7k5OTZVm+8pWvLIqi3W7Xdf385z//zDPP/OY3v/nBD37wjjvuiJrYe99sNmNbYVVVExMTf/EXf3HRRRc9+clPvummm/71X/9VVRuNRmwzIKKqqnCI/ojOB3jxi188MTGxtLQ0NjZmrY0mh0irUNX3vOc9r3jFK84444xdu3ZdfvnlsZj64Q9/+LLLLtu5c+eHPvShwWBgrWXmSLcYXQcAIE3TLMvOP//8DRs27N69+6//+q8vuOCCpz/96cxsre33+51O59nPfnYI4QlPeMLOnTs//vGP/+Ef/uHKyoq1NlJxXvWqVyPSsMd5jYyDiO1Wa3rjps74WNZsLS8vF/3ezMSk+HJmbs77oIRKVFRlZskQmdJYStS62LNJ1jzohRURhwFP1npfCVGs66+xMgUALJmRPWM45xbDb4ZW+9FvjxCO43i79UDA9WclEhHAcOYNiYyLAB5jDNLQYGbIWrQsLCEAm7Isn3zWWeOdzpXXXHd0qeeSxD5c+unDMHs8+nr6sRWL+DC112OXlIePxkb8RdPTP87s8ejq6RNmj8eG2QNgvZ7+uZk9WICs6w/6jLRp67atm7eoMAA6SqOZ1rmkDmzIARpgXQOsASLF7rq4rIfRxra/2OwTn8V7qq5b9xBRcSo41DHREcjMoCrMHDh47+uqEl2vdCG2utd1XZYFmmYoq6oqJbUagpABBSUVHa4DM8W+wDRNAGB+flNQrwD79h8QHxAtKZA+cBsdz+8TYZY8zzdu3NhqtVqt1sLCwvT01M233EQqRkVU1LMSI0JRDhqt5srqaivLkiSx1tZV7Zppnudp3raIELjsD6wxjbxhjVElZ9JG2rToeoOBgLEucWljYWm5NxiA8lirsX/v3jxJ2q0OsvT7XTC2111tNpuqkiSOCJkDgibOIAKiEQnW0NzMdFWViwsLoJJl2ajDad2ht+44WoucjtSUCBuJsju+XgdRESWIzZntVqvfH5CCDwoK7c6YD75blQLYGxQhyFieOOE61FqLoCSYKiWVgkuMeK6rCpBSZ8uVlaP37XXU6LRbS92+iExMTBw5cmRmdrbVat2285ZTdmxd6Q5O2bHtm9ddt3TkwNnnnnt4795urz+16aTxpjl2bKHVbBmbWHSBlQHZGhAkIAQyxgEQKcU0wbqqOYgIWOtAKQQvIegaKjEen3mex9Se2dm5/Xt2t9vtpzz1nKwxtlwwMwNSdCspgZAiMCgLMiXIMsjQ6/5DL3r82f/t/Atu3rPnrZ/7jMuTFz3juX/2yosv+/K/ffmeW2F6HLK87FfOWiZhC8GARwwqHJRBWIfxgXVdv/KVr7TWLi8vN5vNlZWVa6+9dvfu3du2bauqKiIpdu7c+Z73vKeu66c+9akXXnhh3FlXXnllmqYXXXTRhRdeuLi4+PKXv/yFL3zh3r17zzzzzAjZ+Pa3v+29T9P0TW96U3QnW2uTJIn4jssvvzxaNVZWVt773ve22+2iKM4888xPfepTdV2fd955V1111dLS0vbt27vdbl3X1tp3vvOdzWZzYmKi0WhUVVXXdXwykonru4rPPPPMqLA/8IEPxL9WVQUAEXR9xhlniEhZlq9//eu990mSRBB1XPPzz39eVVUikmdp5IdEbsnk1BQmGYtEOElka1iiudkNwqxkTJoVzC0FFqh9sFUtohAztu2DQ7K998ACAM4OuwNjh+KoZ3HkuY4C+n5VAwBDFHO5jbWISCIgiDDEYnJcYlvI0MhB8Rcdl9QmQbQjXwcCGOeYufYMKmSNsxaJBHTQ68/Nzr7sxS/++nXX37zzFvsT3FkfqtkDHnXz9KNXnIaHaJ7Gn/Q+/QjMHo9Oof8BevpRKk7Dz908jQ91dR5T5ukTZo/Hhtnj/pNIPzezh2dBkxRlsePUk085/XQE1qDM4vLEkFFVCcEAGUOAGIIw12v9dYg0jB1+wG7QtVBDYBE8Ti+hiOsCHbkYVRiFh6aQIf4iGkM5BO+9DyEoqonMA9UY+xIBHSJqAGpfl2VlXTOEoKSRf6yAIQRDpCp1Xff7/UaWz8zM9Hq9J5395HbnwJEjR70JoIaAjKKMzjEEXHc+qKqxVkT2798fK3xFv39fu5klxqNSqBODEsqkkYZQUSNR1dWVlbmpSUQsimJ+enZq4+bpqal+AAtiVENdNbJ8taysTQGsBiawBq0vK0sooRKpXOLyhJqNdHFxIcubZa+3unSfs9ZZJybJm82y34339ciO7fX6Ra+LCCIBCVSDQW3maTo3W5XV6uoqe5+k6bAmdv9jS1UgEgNE1gYwQ57g8ToiQuRIGFARARFAMomTICiALulMTBAKGbva7ZdVHZwvLCwX9aGCC1Yj0Gg3Tj7j8btuDO9PAAAgAElEQVTvuc8mDWvICyStyX6Nt+85UIpr9XBmw8Z9+/aneZa3WoPBIM/zqiw+88+fmp/fkGXZ8//z8771zW9++APve/7zn99u5/2VY7pSofLYeBsRkyyvPNus4V3wISAzAFWgFqDnw8AHMrbb7TOrs2lMxCSyLAI0rPlFnZSmaZIkgCjCnU5n8+bNZVkKJt4DISmPBiEKyKjggJXrnIWWVh4/t+Gi33juxubYP135xWvv2b3catS1v/vL/3ruSTte9Ixzn33q6Z/+1v+6o+xinilErSRioAbxAszAooIyPHRVYwBKmqb9fn9sbGwwGGzZsmXEoPDe79ixI45dq6qKLxZFked53HGxg20wGADAGWec0e12o7KMFehoz4hZLfEojb4R7/38/Lz3Pv73yMMpiiIK00jFmZmZWVpaioC2Jz3pSY1GY3Z2tqqqbreb5zkzj0h2668G8UCKZt9Rr7CqJkkykqRlWUZVWpalMaYsyyRJ4nMiKsuhKPc+iKqIEoIqMDOJEJm4znVdp8Yiaqs1hsZhmqZJsrJ0tJllFq0KGKwAgKxRROMsPhhb1RgjMuzzszaJZ0QcXo6m3cqyHGGej7cxIqJBRVSNaaxISIBDm9SwgG3IGBLvFcBYowCjrRF3XNxcEqfRhgh9FDRASG442yfCqppYlzrnfTCg//m8Z531+NPtI5z2/amaPeDnH4t4wuzxixSL+FM1e8AvfCziCbPHY8XsIYDLq91TTz/t9DMeJ8ASahFR4SOHVhQAyTZa7STNWRLrEudsOJ62NexbJyJrjbDEUMAhB3o42yqKdmisuH+G72ilVDUEjyA6BNPaKOQiRQ4RH7BtjmcWWssiDFxVVTKGwiy6tuVQvfdJ3lAF7z0Rdjqd6enpLMu++tWvGGMbeb50dBkhACACKcpQRa8ZN4f3fogN8mZmZkZV2+322NhYUQyKbi9LLIo3HFziGqkDEDSm3+s1W63VlVXv/ezc3OTE5NzsrLM2lWARIHgjUJdVvz+YmJwJrIkhQnUGwBdS91Xr7sKyryo0LtB0UfqJ8aljRT3o9lJnEUDILB1bHOmSWMFCJJHY9qdEoCpEQAYN2tS52emZbrfb7a4aY+MdP/oG1uSCddZG3IR1NtYIq6pKkiRuB++9xGKYqEFCgfHOWL8oqrpiz85YRUsu64xP5qitdkuKSrJkMYR8ZuPTLnxBopi45g03334Ak8/dcLuvgzWm261+/cW/ceOu2057/JM3bNp6eGFlUNXPeNYz22MdL5Ll+Qc/+ME/+IM37Nl9+8FDh5/1rGc1253bdt1+9Ze//IlP/vNb3/bW/3Tus8LykQsueN73brgmTfMg0iur886/wBkvdYkiirRUhh4l3eAXez1nElUUEQ7BucRa4qBgsPKVc845t7Kysp47FmfUG41Gr9c7cNeeg8d6gUMdUCCNETcUQgusLK9OjTXk8OKLn3He885+yg137PrLL31+eaxVzLYDGyMQnPn3fXffenT/f3nK0//ov73mk1/4wveOHFhGrputldojSxCO5hMRYBCQ44TjsiyzLEPE1dXVqKSdc/1+P8uyOIBcX7Ps9XrtdjuaKOJ8C6xlTHa73Wh3HsElRyfRKC1o/ZPYX5jneVEUiBiflGXZaDTiG6LJJITw9re/PR4e8WtjOVn1hzI3j4cTrR170TP9g0u0ZcdjMl4HEFz8lI+Ueo64ShCRmKKpPET9EBGhNhpNsCmjSTr58uLhQQjNBFWormsiMs4CUQjBJJHZDKo8nCUTMURkLQzhzTQyaYhIHDmsP/vWHTNgncUYXqOoqkBIdgiVJxVEVEJrLQKk+TCMMO7HOHKLW5XW2hXjCHY4qBWPSCZBQlRQDkTE8bZPSEkCg7LavGHaPoyC6wmzxwmzx8PbQ78c5umfrdkDfnqxiI/Y7AGPrVhEfAhH76Okpx+Z2eMH9HTlw+T0zPYdp8RgreBrAFhdWfLCLk0AXPA4KFcVySVZkqZ5ox3jRQgwy5pVXYUQREDVKKw1F0a4hCoCygMsEhhBD0A6nDrHNVAdiBBRCBIC13XMWxk2ra91HiJzGN2JhzogsPd1CIERRYEixQIZRVgYgOLtP7Kub7rlptMef5r3/ujRo+12q+jXofYKrKBAw5wFETm+wmQYvEvTONm9vLzMzIao3+1qajOLaWabWUrGCqt1yeLiYrfbJebt27cjUZzUZvaJMRBqA3D44KE8zbduPakoa0BOGsb70pDftmkKtbFt8/Sgu1T0e6VHtK6XWGNsWfkAFoUMAsrx306Iwh6UrHEoiqQow0q+TYwzTll85dM0bWR5OSjqukYc5kiPtBT7UPS52WgiYff/Z+/Ngyw7rjO/c05m3u2tVdVV1V29b9gJgM0d3EchUfQII1qkybBkKLRMjEIcK2grwpZMcWI8dtj/OKgYhxbaDgkWZZGSOCNSXDQUF4AcELsAAsTSABrofamu6lpeve3em8s5/iNfFZqkKJFEE5LIfvEiOmq7/d6792Z+efJ3vm84yosiTdNGoxH10yQNRynrbJ6lvrTsfCMvduzc2R8Nz585X1dWGdRac1CAsnv3vkO3valfrzXyFigRSRTp1tR8c1tJ2cyQNaokKAO50XlnbWP4+OOPL6yu7953TVEU999/3+ve8IZWt1tV1c///M9v9Pu3vur109Pdhx58aHmt/1P/4t0Lu/Z/6UtfOnjtjYONdRyPOAStVV3XadLKi+ajj/wNjntKgkIMpDgrWrv3J6QBESnyLaAUhDDJL2EIWZ6trKxcvHixruvrr78+9vDVdZ0mGgAeeOCBtfWNURUaU3PGmLosLbMHBuEUkQbjnUnhL6797O3vesWeA5+8+ysPHD/Wa3aHRe5RYR0wBBQFRecU+N/5z3cvDar3vetnrn388f/41S+v+lGj1QEXQCAIeC/kJaC/PJgz9hGeOHHi4MGDsVocOwXjpTs7O7vlDikizWbTObe2tjY/P3+5GkbEXq8X40W2au2xkvqdNK7WutlsDofDiBbEcrUxZjweJ0ly+a23JeL/Drz+ijziMPIiXkXELMLgBdIkgU2hGT8i7z0pxERPTc/0q2pfc46V2hiN26ZQCBDNMbVCpbYMpGPtePMzn2jx+EFFlXz5SYlfbu0SXM4xSywTxHTQWJ9WBIzCEFiEAyK6yitFWkxd18H7PM+NMWVZRveSeKggEIRRhAgZwHNgEEVKEANKvEaIYs+2GJMEYWxgENby3RRNvneZ96MHe8APxinvKuzxIwZ7wN/i8/iSZOc/KDz9zaL0CsPT37oK/AHC0y+tOP1t7xSRbrr5liwvQrDWWgm+rssQHEZDuVAx2EarA6iQGMENh4PY3kJEPky6ndIsLcc+jukTO+fNLjT5lgFXNq9T/uY4lhCQmYiYYz6Z88HH94344mxwucPdpHodvLXO+8BKMYKgIKBg1Ekc7d5EgAiNMUlqAIFDyNKsSBvisXRBRBgEERShMPDEKRkAgBEFMEnTyDTH9IfxaKRIhcoNgvMjCDbrzHRMkna60y+88EKn3S7SJEa6xK1eZi7SFEiOPv7kq199pNtq1c7PzM4//DePrFw84d1YoZ+bbmgBtL2br1mw1XhpeXjq/GqoSJmWC0I6DSCgyIDd+iyif3CSGATyrkYBJCCK7UwsHDigoaQelyLSzIu1stro9wMHrfSLTsSIzBxtsDb6GyrRvV5v586dzWazrut+vy8iZHRZlv0gdlRed801rrZJkmxvb9+7d//x5144eeoEGyyybLS+/tQzz5x69jlbDhqdXBVaKUxVMqp8c26hrFONehIFJ5AQ7luYHw2HvcXTzzx7/NWve8P+wwdPnDhBxhw8dKjZbJZlqdMMdTa3sPu+++5rd7cdee0b9h26lhkTY85fXGx3OsJs0tw6p5P0zKmz88gpgQexAmvu0nVze3KdpCoBIEJBABYOnpUyCFKOxwxhaWmpKIq4vZCmqXOOEJVSc3Pz6+vrGxsDnTbn5ubKcelRLHAQQQFyrk2q7eRf3vGLzXbrDz/z6ceXFstWu1IaKkXAjBKMIkBfhzxtYSv97DceO3vh3K+886d+qdv+xP0PPtvbyLMEWUDEc8AAjP7F0QORiHq93vve976HHnoo5gJGn+9ms/mhD33ojjvuePvb315VVRT9IrK2tnbHHXfcfffdMfcHAJIkybLsve9970c/+tFdu3Zpra210YjjO0VzR3eOiGGkaZqm6dLSUp7niBj//FvK2FtBJN8C2f8ARPS3CWgELxBRYACMfX5baLLRSXdm2npnmRvdznBxqcptogg5MLMyWieJtRa1QkWIoDXh1vERRdh77wEQJb7HqKS31g9xeRO3AqKw1lqzyIsNu0QCUFvLzEQKkENgRWSMIiLnHBC22q3g/HA4VErF3YZ4TA4cQBAQSWsTuQ0/0cSb84r3HgU0KRYvBIKsjVKN1/z0d5oR8O/9xnd64Pf9K/j9He17+At8qbPrd1cbxO/70HiF3ugV/izxipz27/Sr+JLP6ZU7wJW7Oq5Acfrvu3qv7Iv99h/gFboY/9Y/wCt5tL/zZrqyxZpvPaff89F/cnfx6t0z3jsRlhCq8aiqylQnRCKeIQQFWPYHoa7F2lBVRhFB0MiEIfjau9KHmtlZG0gTEbFwYEFUgiiALCzAAILASCASAIJS4IPjmLMik4wUBhRAz66sShesSACIRmwCEqK5VPAOkL331nsGCYCWoWh1ilY3lrpxUnwhBFSKtKIz58589St3e/ZLK8tpkQbh0WgUnNfGOO+tc4AgqIxJtPjcYPDMoBhJhJXSwtCdmt42u63Z6TBhfzRyPox7PZOiSAgMteep6el2q7F/306lk263vb6ynGiNqFCZ7Qt7mq1pUdRb7+3ctTDVnVpdWx2Mxy7w4euufebJJwypVrMoy6Etx76uz54+U1V1szOVN9u188NR2dvoM4MAKaWFHYtwzDlBFMFGswUCwTOSQiBFGkARaiJDqEhAxRKaSJ7n3jlnrdKIKPGD1YSKcDQY2KrK8sbhG24kpUaj8aXVlcFw6LxL0jRL0mGvP+xtpDo5ePBgq9nMsnx5aWl2Zn7Xzj27dy6sLV9y/ZFxoanMxvIlKtn2y8FKb7jaG2wMT5w+f/0rbs1bneeeeS5PklSZRJlbbrypkWWIYhKTtqdPnj61ur7+1re9Ncuz0XgMCvNGwYhKmW1z24u8sbq2dvDAwZVLS4Syrdv9+O/9+12dvOyvCipjipZpnXz62UIcSUDxHAKTnt65U7J8HNgFjwAQGJlBAig5cep4p90gCNvn56anpnobvSRJkbC3sZEVRZKYRNN4NFi9dAlJXXfjLW/7sR8fA64m6nNPPDZUKh2Wr5ue/bWfeVddDn7vP37iWDmu86wm1Ki1DwkzgSCIRqUYjGfwART1q+HXn3zq1dde97rDh9dXVnq93v6pmVft3pvUFbOlyTYLAuCFC4tf+uKX/uRPPnbvffcfP/5Cq9WKAXt33333pz71qY9//OMPP/xwp9NZX18/dOjQk08++dBDD33wgx98+umnNzY2yrKcm5sry/JrX/vaH/3RH917772PPPJInud1bXft2uOch+g2Cfjtz6Jo/NqvfeDkiVM3veLG3/qt3/rLv/zL97znPY899tgnPvGJ2267bTgcRlvoWIput9uRDFlbWyuKIjLDznmtDRFxmHhQfKf/63t6ymZFQmCyfyUAnuXerz8OpIEIURESB2YRnSSK6OyJY9tnu9um21qptaVL3TzJ0GsAhUCEJtEIgoREKCLBOhBAhuADoQrM3gcf49yjS91m37RsGkJuhUNtYlQoiLxFgMUqNHuQQAAxyTLPC6W0tY6ZFWlbVQCQ5zmLBO8Dc1VVzlrctO0gAEIkBIx2QAgq1gxYKDp0EKEiJlBpol703/6uIIsrFs11Ffb4+/en/4nDHnDVKe+fPuwBLyM8/QOFPf6xwdNFs2mdI4CY8OcdpyoBFvEigYU5WEsA4ipWDomsdyoxmCbaGOudMhqJgnciibXemNQkqQDUlQ9eiAiD39wkFRRkDoAiooRYRBgZEFwIk1QuFma2vhYJgALCAAzCCoREamcF2CRJEEb2IuyZQTB4H5sWt7yOEZmD46DBKOcq660mw8Se/frKqgQxxgTvSAEQcxBmFB9yxTumOudCv+8Toei6wFnWnJ6eCSzWec/Smuraqhovnm9m8GP/xauNLlKdvvD8mf7qaiPJVkdDCT6EGowi0irJiFLngBRtjMcLCzvWLl5wQXqDwbaFhVFVNpqdcrjhgj53ajHTkFIgDGeXRvzC0rbZ+T17Dw5eONNtZKUVHwBE0CRbkzcERo2kjQgh+UnOGcTuTk1oEBwHu9nAxIg4MzMTK81JGud/YUYESFAIwXu3tLScpqYoGj740WjYH2yMxsPpRicBYpMkien3+4jY6XQ0Q6jdoAz91fVr9xxYPX+2f2mpGgwNKsU6IVSBBdkFVkafuXB+eObCr/63/5pdMKgTnZ48fiLNW7sPNMe2luVB2mguLi394Z1/cPjaa1/xylvPnjtz6PA1ZV0jULvVPXLktf/X7/6fzzzxxPb5qVYzL6qyk5h7PveZm155/VodGFCjpuBQB5GAAlrpVJGwj+6KpKgajTNlynKwurbWaLcaTbNjx8zJF14Y9Pj4ydOjqr755lvH5dhz8N77EAB4dma61SxEpa1WUVVlQM2VRqAc1G3XXPvfv/ntjz/88Cfu+dKlPMOsmXuXf/NAIZvnAlAgMHomkB7Dx//kT+54+4994Pbbf/tTn5QA4gRCCFJCyLaGHe/4d3/vI6dOnsrz4q677n7sscc+85nPiMgnP/nJr3zlK0qpM2fOfPCDH/zwhz9c1/V4PP6N3/iNuq6VUnfeeedjjz32ute9jpl///d//8knnwwhPPHEEx/60If+3zv/v6q0isxWu963P3rr/be8+a2PPvrok08+fcMNNzjnVlZWjh49eubMGWYuiuLxxx+fnp4ejUYA8KlPfarZbP7sz/7su9/97o9+9I8//5++MBqN3//+X73zD/9oNBr9+q//unMu9iC+9CoBE1+WskfxmD4EIQASRBKGmFhUVqMUyAZJ8lwhKNSUNtgkIzsuNBjVFEJf13U5DiERFADWxmAgJUoUxAgTACJlSAkZFe2ZFSlUahLuieiDR0aiSQyTCLAIkI7CmUVQRBEoQheCs15rk6UZMHjvjTJZkoUQCJDZl1WllNKbSTSXJbVysA6UIiLkEELYHOlRIQqB976OVjlasRUi0t+9MJPvW4xdhT1+OGEP+GGJRbwKe/yQwx7wjywWUWkCEOesd9Z7hwhaa0QwmrZsGaIXbCx/kIBYb32osQRAnWekFYeAwaFJhENQIUsaZVk5ZqNSeNFuWSJlCAIxsWtzkJrY63L03vAuWr2y8NaPkMhbV9e1MoYQiUgpCi4C0SrEpG+aOE9v1r3DxB+Kpd1qzs3NWWvZe1/VRJQkaV3ZuizJs0JUBCbUO2YaM61srTccOC8BAaXVau3YuTfNUkWUZWmaJTOz22anZ74+WPuZ21/5zh8/vHM+R9X5H/7Hj5ytw475QxeOPjYebCjSzgUBm6dQez/urXWmOt1ud3V1VSkVOMzNzTrnulPdfjXSWvWrul+FEtiQKARgDBLGtv/sCw8QpSbNSYFCiHGQk9UIIKJ47/ft23/0qaf1JI9tAsUaY7TWwXkGQBEGiE1SaZJ0p6dtsGVZGoVGafYBQRRSYGZfnz5+zGidpjpJ0jQxM622c348HNVlFY3PnnzySa317t27FxYW+us953h58cINhw/5qanXv+ZV50+deOBr97RBlDZekLTxIIJm//7Df/yJT51dWkp0okVBkMOHr53bsT0rcgn9Awd3BADU+jWve22a59947LHde3cvLV1QJl1aXOq2u2mS2tr21pZXls+99lWv/Mpddw+Ho1beHFf2Un+UNJXeZ0Ci7TeQAAN4b1NlSMDVNqAaDUeVACHOzc2NqjJN06IotNZlNWp32nmDWSRNs9x7pTUA1NYWRZGmiUqbRV445xglFUi9JAHmt83XgHmn897/+o4SJIGJ0S8iIuHfMloLI0exBwlzPSoZoNto6iBUe6ksYAjit+7QHTt2fOT3f//22/9F8CEE98lPfhIAiOgP/uAP3vrWtx4/fpyI/s2/+TdvectbrLXXXnvtRz7ykV/8xV+MbbV/8Rd/0ev1kiT59Kc/fd1110Uvjt/+7d++4YYbtkDby1Hmyx95nt1///0HDuy/8cYbPv3pTw0Gg1/6pV/6hV/4hc9+9rMhhPF4vLCwcOeddxpjDhw4cPPNN5dlefTo0Te+8Y2D/vCxxx7PsvSpp55+5JFHfvM3fzMqe2PMd8JFvqchTeSywsBmV1/w/sXxA0BYlIqtzAjAzVYLSAmSUqrZ7a4tn2+0Um0caQ2irHMMAIpIR1Q/uzz6NPZfIsEWaB47CLfqyz6iGltG+DgBb+LdxiGgQmLw3ocQECc2JlVVRZvIeDZjn8jW+ja+qS3GOtIgsZ9ykxvRSk/wG+99BH0mG3gC3nv9/cqAl784DT8szh5wNRbxR97ZA34wsYgvv7MH/LA45b2sxelofxbYC4Qk0WDQkArsgwuR/0PEyz2eQYBDsNb6EJI0cWEMCMwsIKBTNGlQaVVViEYb8mIpeBRgYRAMFJSKsd5elJcocAMjAQdmDszBunoLjY5bpgDiva/KkoVTrXwIce848tAewE+8phiIASashyBEtNooHaxbXlzy3hmlEqM4IPvADNbWLEGTSSW0tezZ1hqPBkZYCQdKilajaBZlXa2srRSNRm+jF5g3NjYGUyvXXrN749KJ0XI4vbyxuub7l07Pz70yqGw8KplFkQnMSZqoNFVJIkDjsmymyTNPfuO1r7ylLvOsyLszM2fOngnIaZ77ILroSAiMCgGRxSjs9TeK5gwC1s6TUiaN6XR+Syjnaeqd73anCZVWdLk9bSxlBZEgggBBJDArrSvnlNazc3OLixe881pTkBhoTgwyMz29e//OkydP1rUvBxtOaZMkmjQqNfJ+s0krMPPi4mII4dSJMzu370wTvba+urK+/rWHHiyyRLWaDHqtqijJmaA3Hg+91s1th2+4uZiempuZXb247KraoXaYBqdMY4ZBsjx73evfwBK01jfffNPRp59uNYqaYTgY33XXl15966uP3HrzsWePnjp57MDePcWe/Z899o2a/dFjJ7A7vXO+VVurtI5JL0pAEAnA1ratNATZGG3c+7X7b77xupmp6cizKq0iKNwoinFZIwlIXN0hiGitQDhS741mUxvtvQejOXiF5APf+8QT0Ovt6nZK65CgoAkZjIC0uVq8/NbjEIR5sxNW14l+8Kv/+dmzp96w54D3ztcOFQv4y25J3Njodzqd2257wxe++PkzZ85Etaq1Pnv27Dve8Y5nnnnmkUce+eVf/uXTp0+32+3HH398ZmbmVa961T333LO4uJhlmTHm/PnzIYTbb7/94YcfPn78+Bte/2alVHTY+E4C+ujRoz/5k+/42Mc+3u60fuInfuLo0aPPPfdcdECPDYXtdns0Gs3OzpZl2e12FxcX9+/fv7S0lCTJ7Ozs7bf/1HXXXffv/t2//bVf+8Cf/umfAsDlntAvrQJ9mYU8T1Sm9x7hxQV4FNASAgJ4H2a2bbN+RFqzwMzs/JnFMw6oDt4IAwd0jrTmzQeoicFIBMQngw8BEUS9GweYFz03Np+yeaInhnQCMfuTmS17Dh4BsywTkWgqErV47L9EnLwRa20EqbcaSGLvZpTv8UdKKQGpnY2QdPQSIYkNHoykvnMF+p+Ann75YY+XJkKuwh5XYY8fQtgDXn6nvB8C2EM4BPYiQSkkAAKlCMSDTtOomWLz0Fb1BwJzYBTIlAEvzlfBBwFOUqpGQ5XkWatbl2NMMlZmwjUDoIj3DICO60lXvXGxkRCYY3uX9zY4772XzQZDIgyBtaFyOAwhaGOUUtb7y9r/mQMDoZeJnQcIo6CgCLN3njIsR+NEmd0LC0vLy5Wrs2YxGIwksAhAogSYFSqWqVxPN1KxQ0NCAMy+LAMzpy4opb13o9Gwrqre6soz/bXDO9LB9nD9XmPXV3bsvIGloRotTqgq60aWDN3AGBUErA+Wgwfgup7tbs/z/P777pvutnfu2fX1R7++vHopLfIky6px7YC0TgJoAYUoQFJ0chFmYK2TrUZ/rRUzx0UICBmTXFpeyfOcNytVm/61ejQaiQgSbXljxbzhIAKoZmbnzp29YAQFSUSQdPAsEPbs2t5p5c6Fqqqfe/b5qixDEG1SEaiqSgTSNBmPS2ZptcqN9Y1qPCaE2dltuxYWGo10965dWbs1GNZJXtxy5DXt6enpuTlRpt2deetPv08b/Vef+fSFxUvtbbM33nzLwq695xaXh2XFUptEj8qq220TQr+3ftON1xeN3DRajzzy2L7d+5Dg4L5960sXv/KF5z/3l595x1veOjU9ffzpE63ZqW53W6MzHUR4smQCLygAtfUhsEnSr371HszMzl3bE5MopQBBKbUxHJ4+fVpEnPezs7MMiGoSTOicEwGTJp1OJ8vyPM+MNiGEiuyGHXuEWqtldJ9/7slC6TVrQ0IMHiL0+m133CZQtDlQIIiTQqdKaauD1VKxSziQMIDbapUzxiRJ8md/9mf79+87e+6/6/XWx+OxUmppaeljH/vYa1/7Wu/95z//+bNnz8Ys7kOHDt11112tVuuhhx4qyzJJEmttv9//8z//8yNHjly8ePH555/fqmWOx+PvJGr37t335S/f9XM/93Ovfs2RD3/4/5iZmbnuuuvuvPPOPXv2fP3rXz98+HBZlu9617umpqbm5+c//OEPF0Vx5MiRI0eOLC0v7dq16wtf+OKBAwd/53d+7z3vec94PC7LMjroXVkBTagmXccs7INWQIDOB0IiAGRg5249mE8AACAASURBVFj81PT02vKGaO2dz9tTlBUjF7T2hr33IFqJrVFTEhIhFQ2no3qOSyxERAbQuOVV92J7NKI2SiASypMuRkBkZgEkRQTC3rvaEoHZbL6Mx5+Y/GyaC4XgRSTLsiijY58oEW2xHFuyHhEZgUgBkUm3St2MSiVGmyQRES1XOprr5YQ9vgc9jVdEJ8hV2ONHG/b4rvX0VdjjKuzxnV+6Cw6RTULATACEIiGIhLiXvRUiGKvRIoLGeO8hBBTgwASTxhpf1SJSucF4PEJtmBQliUkSH1AphaC0IqPSqnbeB0CquVK0yfKKBO+sq711IUzUs1YKUJRSg0Ffx5A8rZzzzrutoG8fgmNBpRgkMAMyCEWnD2H23gGAr60SIAblOddGkXLOORfqygFKNG3VGnfvmiuKdKOvBIBBAImZZZIrw+REgkMJ9bDMkmTH/v2dLh269b/82hfu2Tjb8WaPyloq46qqMm2896QVArRb7aTR1GSgGp49e2Z1dbWZpidPnSxt6QVmZqYH/fVm0ej3Rmmaa5WAqHgVETIgEwiKEAqCUESfmclgrNV3u9O7du3cvn17NS77vbXNfV4Va13WWussKXSTdkmZsB9ELNxot2dmq9VLa40889YJEQMoo5fXVmdmtj3zzDMzM9um57chACmdmeLxx48miVaKqqrSWonwhQuLzKE/GhDgpfXVcxcWm82cia656ZY6ybP2FOp0xcPqyiBNUr7UGw4GRHL/Aw+mBk+eOg4Aze627vRsG9TaxlJ/Y62qRibRjWJq21S3rEZJp0Faut0mAn/tq3crzx/53d/JDPzVp08+8pV7XnXd/tn5hWSmM7Qyqh20CUCqwAmiRgqgMNWsk5Hzew9fc3F5cXp6GhHn5uaWVy4Nh8PuVHfH/NzZU6eyNLU+WB90gkk6iX9jDnUdDY8dALKwtXboLTdTliBGbygYtTMS8EURvqnwh988I8ikV3PTi0YARPFQgvEuNboMlReufQAMisPlVjO7du0CgPX19UajURR5NDDWWh84cODixYtKqdtuu817H5Xfa17zmsFgMBgM9u3bJyKxuN7tdqempi5cuCAihw8fjhH0f/fDe3/HHXd474fD4fvf/34RWVxcvP3222MJNrpzLCwshBB6vd6v/MqvAMD58+ff+973Bi833XhztIL+wAc+QESDwUApNRwOr4DDHQJfVgdFoKg+HQuIAEtVl3Fxbjfq0XA4Hg8VidS9VBnH4pASrfPuzMriad2QMJZ2q60lBMdYoSIlLISTHbYtG43N+O5JxMnlLAoSoSLnPSIBQgiTTaEgAEIIwsASQpqmisA5i4DGJEQUUxWjGt5KzImcRnRHiXmHAFuZrCHuJkXlLSCgldYYV2vWButd9JBmEQDQ3+LW9JJqLy97cRq+K3j6nwDsAXDlYhGvwh4/QNjjuxbk/5RhD7gai/h3wR5XRE8zESgiQVEgwQdhF196LJbEuSR+ycKBQIxikOC90YSg9KRD0GgBcFVZjUM1JIVcggMYB0ZUWqVaZcbkzCgBGFBSCoIAgCwoAAhKEWj1oiMWYggegL33Jk0RwRgDhCwchIMXAOeD9wKklQAEZlAiwjGzhUFCCN65ZqOxd+eubVPT082WMarbbZ/QJ0+dOacbWV1bAVRKpxRGztcClGV16JE2RqeADhGsd7aqDaCta2RIjUFUR4+eesJWx0/837fc8EpNGJJmmhq0w8wkrnZKaecCkuTN5qAsUYWUuarqpaWlYueOLMu63e7Kes/oZKrZVUQJkKQJoQKgSeeZEYCY8wgKAIUUIE1CUASRDx7cd+2hw9PT0wAwNXWyHA22Tufb3/72L3zhC1rrVqddOTuVZbH6uBXNYAwJ+Fa7XVZP12UFIoIEpFTeGNSuXlnFNKMsDQqUJpMaowwRxuJcnOPn5uZ27txZ2nppbfnkiXM7uq0bb7np4Qcf+tSnPrtnz+7W7FwV4NCNN/fH9vTpU9s6rRTZKDq3sra6sqzEtZvF2qXF+++9p9GaZTRs/HC4MdhYe+Gvn/2v3v3Ta6tLzUZGwHMH9rdazeuuueY1Nx/53/7t/1yPSyFJNV17zaGpqY4mp4uWS/IAZL133utWM/jAnr2gI+218dqknW6rHDabTXH+4sWLG/1+XuTT01NKKWvt1NT0eK3nfADyaYbM7LwXkTRJldEAmCRJ1FVaUPVG85StVlxl2qsEAQWMgBLiv300QEGJfWcAgDz5F4iDDpAFO99oYVlD7Rk8vAhPQ5RZABDYT4wfRKLVcUxL2epMiDBGrFzGAPZvEcRRgVlrQfR3MX5JzDu0rsrztKqqmF8YFfmkS1Uk2i3HlxFDDY1Je71enuex3hxv4CjuXzoD/S0V6LhtZYypquov/sN/uP7GW4zJ0yTX2sQsodSkpESZRpFkQgRAVeCpuR39xbM1B/CuALEhsPcS2CidJImAbLnOb1WgSaHWE158gvdspqs471jEh0CbtWSc2I1H63Q0aapAbF0iYmLSrcCUiHPwJDFKnLPMHDcc4jfjRx2rFUop731sD1VKAWEIwYvEWvVE1otUm5yM/gHuZV6FPb5fPX0V9rgKe/wDwh4/NLGIPxjYA146PJ1og1gHz4rE1nUIjkSUVjIBLISU4pg0qzUKlRCU1lopcooEiBSwEGFtrQArpfMsUwiEwQdf28ogeA5BAoFY9ghKRAWBOiBF0cDiahu9tQgQYNI76J1jCXVddrtdX9dJkiQmsexDYG+99dbWtq5dUAaJAIFlAnEwA5GAYHRmXV259Nwzz5wxSaJ0gWRAAGkKCDzONDpTM9vKqrq4slgyjDyMHIumIi3YZIBeJwq0kVazXTSGvQ2NaqrduXjxYjmwzvNyb5hv6/TXhmB4ZqpdkGq32sP+QDbbgJI0dz4oEufcYDjc6G+s5smuhXmtdJ7nSikXWKHWZJgkSQxPLnYOBqOAJkESUlFAAzlXZ3nuve9OTTEIS/C21lrlRQNAUIAIn3ziCUWUZpkAFI18//79SCAsiGSM0Toxicoyc+bU6XOnzy0NSwIRBEBM0swLjTYGixcvDsajtfXVNDHKqJZpAwgAOecBwFo2STI/Pz/y9cBXjVZ24ODBW1556/33PrhrYWF+ZnZ6bubM4lJT4/lLi+94y21sqwunXhgNBkWWcXfK1cM9u3Ytnl88f2H5bW97Z2DfG42jNJ/qdv7qc58jDFPtxr33lj/1vvclOjVGeVdz8IQyM909tH9PVY5vufUtF86fPN/f+PoLT7/73e8ejUqTN86urFKARtFodaaXFpeqk6e4N1StTpqmCMACq+tr673ejmxnnucIkJpkaWmprF2vP9y1e29V14lJBUVEnHftTrs71W21W6TI2ppIZ8G+dt8151543iuyggKIgkxexOK33pAYTyUK0mYxUAAEgUSnHgonTS/Xz+2UjRFZHyhY4MtuX9zSrAxOa4UwqVMiUl3bKLAGg6HSuqpqEVGKEMl7DwJbbG7csghlHaPav2OB98UBiydZ3xD6fRtDLmOoyuTFsGyGHTKz9d7HqELnWCuzsbERNX38fsyw5Msq64ACE5uYywcy/OZXIt8+dYZvKulRCN4Hv97r/fiP//iBQ9f1NkZGJzF/e319Jc+zNNeuVNtnmyxAWtnKTnc6SaNV2aExZjAcQFG0Gk0KYK2tyqoodMxyEhGlUgAJwYOTJMmdc7E8XBRFFNkhBNAqTQyAMDNuGdcBBB9AWGtiiNcMGmNqW+PmSqy2Np6IEEJkoGN7SdTEMSuHlIpG+M5N2hmjiR4DuBDiKU6yTBEJACkFLNbWf18T4bftZV6FPa7CHldhj6uwx1XY4yXCHuS9ifFsjoMNRFopQiLWekL+xUxBFCIEVFq0MItnFFJInl1MrzWKhIVEKyClKIQAYjVpGvc0CxEYcNZXQBpII5GGRJNxzo1HY61UYIa4BYoekUUYgG1daUXBOUJFoJ0LtfXCBKBcHWwVQBJmnVLOjhFFIREqTRoVAopACK6aaTcKJYWvM+8MiwJBICOY5Hmn3RQNdQIjcXXeevTsmnOu1hkiJ+SN1gH1cOyAEKfyoV9PEOvVdc+odGKt3ej54QAurQ09o9KN5ZUyK7Lz5881GkXtgq29MVlZMyAKAxoDClbXl6e7+cxMxygECbWEvGiALjQUpJCkRqyRRFALICEQCwEAe43KJJp06oXZGCtQBVeO1ruF3rV7+8W1tZRAcahGw5MnT26bnw/sZ2emlPKPP3x3kmoiQtCKMmclgE6bzXI0aramR6M6uNr7IILb5+dntk/Vo7Edjoa9QSpGHKBSzgdlFPso0AlQWlNT+XS3f+lSu9WtS7+tM1UPhso7cGVu4OLKSgCubT9N/HMvPD0a1t2pOesLBSQuSZNW5ZN2a3rcO9U783Sn295Y2wBFIbhGgrfccOvdd30ZghsOh08/8NiNN9164tkTs9tmd+/c85ojR9op2XK475oDITerzoFJFma2XTx+bpA0Hj8/WlpetFZ27Nj1+msOP3/s0rkvPrA2Hv/yv/xvmkYTwhjFdDuz3Y7zwQd59P4Hnnv66Nz27UleOA+k0sGoeu7Y8ZtvuU7Yp1mBWjU7nWanTZoqVzKnRPiquZn+eP3hC2d7CBaQtGEDDhx6r0AIMDAEUGAyrXSwNTNrpTgwMFI0RSYpCFuD8qevv/lQSTDeGLMP6JkMM2tjACBYG9eWzMzolUdFilB754g0kR7XFogAEGwAAKONDQElEAgGCUiOKCAG5lQlCZCEzZhDZACRrTxLBkDzzaNSAAwsAKCQo2u7IHuIroegRiOXpqkr6zzLQgBrfQiiNfX7/aIoyrKMMaVlWQGAY8sgCMDeaUUKBGNZQUkACUEQFYISIQAEodgMuOm9w0WejccjpZVXGPEtUhpJ19YFQkHa6PU2+hsqzUeVVUqjBFLEwXoXUCceVKYTDhYksGmm2/etPf9U1jDEIbi6HPhG1oom09ZFS+bCGAUYnPNJYpihruutAMLY2BfHQ52mLKQINQqBEAF7NzHeBGHHtRNBVEClZ9Q6TYwA1LVlZgzMIZIhkwp33CBKkiQycl7YIwcCSk3MZGHh2tXeC5FOdSoi7IW00loHHxwHIARC/f3MFS9dT1+FPa7CHldhj6uwx48q7KEUQXTyDyFN05gLAIiiiGFiSbr5KhEAUp2yD0EcQ1Ck0EAIhADOWRFhAEEcVzUAEGmtdAvb1tbOhbosvYCgl5ixojxwAiKaJPg6Wj5BjPre/E8jgB1CMCoBQhEQkOjCEQIziAAoZZQyFGtAE3M8iT8ihOjsgSIkqBDUpNdLhLBfj+2gt75WJZ22aeaNdmdY1v1RpUwSC6JGG486FVW0m53u1Ppar503cpOcO31aOBTNZqvVOHnqdJYlqJXJsktr68Ny7IL3IQASEjEjkArCRidlVXvvLYf+YJgkaRbE+hD7JZVWiTHsnVEJETB4IGIRBWiUUqATpRHAOpfqpAohS/OiM80KB1XVzM3q2lreyFQIGekzJ45xsESyurqS57iwY3ZubvqNb3zD6upat7vt1InzM9Pb77rnPqxtvz8wRjebzbVL40aR93v9EMKFC+eJwVk7HAyRUAhdCJZ8NBZEQO+DiOzZu7d2TikNgEbrRqNBgMwhT7OlpYsjMt3ZbWVZ1nW5stYbV/7UueU9ew6Naqt1QgyjUeVG41ar42wNHLytGBGAjVbeuX379j3//HNK6Qfuu2/nwr6pqbmP/vHHjx871tBkRZ86v3z87LnllbWFXQsMMhyMvvjlL60u92xVZxl6xPOXVr549z3DqsqKok3h1IkT+/ds18a4qiakZqO5tHix1xvc/ZV7JVTnlpduvuUWlWRlNWp3uu1uaxJ7GaEWIAxw7uTpN78Z+6MhpWz67k179x7csX3DheijwByUEgOsQQgxMNZMATUCgnijDQqEEAgp0gfOYJAwl6Q7UVfrlwBZoE7SlKuSkOy4jLSAqxwAGGOEkZ0wW5Eq1cZzWXEARFQUuxS8975iRCQkEMi1AREOLoAQKXa1CyIhoIokNgMy+7BZNlXCftN+TwQEwAOygAIwceyIeUYADAjCkujEl8M8zWxdOhc4iOdQ10ME2Ow2Zu8nAl2nprJ1khjmAOIDMwIDSBBGTYqMs7UIKmVANiv1EH1MRNgPfS0ckHWQUEmMLFGkjC0tMNRVPR6NmYV9wLjlBKKUErYABLDJzoikSVI7353etsyyMRh3Cj2ugskLHzxai6QAUkSIYVLRQ0NEMwdrJU1T2Mwtn7DRSjFSCOysJxGNqDUCS/CBSBmjnfeBGRRyEG0MgLjgQQQQQgiurjUpozUi1HUdEY7IuoQJ+CxkdGqMiHjvrbNRYStllCKltrLEKT4xoA38fblw/P16+irs8SMIe/yA9PRV2OMq7PFywB4vs1NeWdWjskREbYxOki2h7JllU0BHIjOKWmst+yA+CLMhFbd32UfDtGimBkWRxLmAOQCSMSliABfKUcnILMwgojkiAbJJ9W0JaACIxZjYAh/nLYj8ZSQImV3wtXdVYM6zAOy9C0oJMiAHIRBmIoUYAocQYnafwst8whQhQGOqfepc/5XXHHjwoUdWV1dj8nb0k4q/GEIYjkZ1cJWty7KsBiO2rpnnwJ4Iu93u2bNnDxzYZ4zpdDrHjh0TRlDEIEprBGFhJHIsCcL6Rr+ynhRfunTp+edfuOa6688tXmw122maEiEhp4UBFhFSQEEgy7JEJRIYhYIICJJJLWltit0HD2btLoHfWBkNz15c6w+np7s7ZqZyTRfOniQFaaoFQr+/UY43xmX/7rvvGo6GM9PzIMmJ42dsbR0PETExxjRbw/6Gc76q3KlTp3rDtUTpRpp3OzMrq5eciBGpgwshoCAgpmlaj6rz589nrUIAh8MhM4JAr9eLHVfWuqTTTJLEe59lmQ149vzpmdld/Y2NiqkqRxR8IyUKQizrw2G/HF1c22AAgQDAZ06dXltbLRoZ+zA7u+PJp5666577ev0yT7ONuu4PN8qgB+u9wdDPzO/90pe/ePzEqfFw2MrTmVZbKz3YGDFjNR6IyLgs0yI7duzYwQO7gyAzvP62N2mVPHT//XUdWu1Gagog3LFj9o1vedvDjzxG6Ge3dbyzEnISrUHnJnv4a/efPHdxbmbHu971njMXLmRFg8vxLmUWBA1oCowoAi7TpEBsXaFKmIxDUVqJB67KPEkRyDrr2KFS1hMT6XqMrgrgrBYiHg9HqSetjFbkbc3MJjLQZS2cEQBBIORy1MuKnDmQVuIBAwKAFhQB1FpYvPdj65CQNCWK2DnwQQICCAFtVqDZaBMmNpBBa5oYQopsCmUmygQwcIgNb8w+Dt8ZCdlSrLe1YiCtkrqsdZKmWVrX9XDUN8Ywi9rUcrWtiyIfDgdpYsrx2BDFu1sQRNhjQCARdC5MBPTEul4QBEWUQqPJluNE6U5RlHVd1mOVZLPdbm8w/t//l/91as+hosiHlROZeGVopZxnAKCtIRtREfnaNxqNme0Lg0sXmpLY4GtrCVUQBCRCiEBFbPaIGHQcf2L5OcIbxhhE1Fo5wEinICApgpgSHwLiRN167xEoqmfvHaIySltXRxI6Udo5V9e1UhjbE2OpO+IxqTFktHMuMujxLRhjADA4H5yfpItLsD5M4qkEUEBvJq0AvNSZ9Zvg6SsGe3xXehpf4sx6NRbx793//scLT/9Dwx7f107ADyXscYXF/8sJe3xLotIPGvaIObhKqSRNYZJPJwCgtNqqBG95o4qI80KABBB7wxVS5AJ50k5DABBYWDA+E52IsLDfjOjCIMwiLNbZFy2fJQpwIubN6hhinLGUUkrrwCAIAhI9KRyH2lorOtGatPaIQBg2Z9/4GQpCAPYTXQ4EqAWRBQkBVKvd6jTbexd21MMxCS8uLhIpIhVTSIw2WptGmuu8mTWLqZnp1UsrB/fss+PykYceKqvxzMxUaeusUTjhPElbU93S1oElMFS1J0OosgAoRByEEmOd18qkKa1v9NS5cwevuV6pBJFMorpTzWbR6G+ss8dEF81WYZKk3+87F9K8QFB5nmvStfO6053fsQt1Yj0Phv2ASVUOVJa1262p6alC0ZEjr/zGNx4HDEmiZ2dny3E/L7bt2DF76dIlYVCkZuemBuUFUdpZG81oG41Gb2212cwQybmgUStlFEmj0RyW46JolsOKGQgEEJzzWtP6+tr2ZrHR36jrmghY2HkXL8je+vrC9p1VVZkqifF1O3furB2OxmMb0DuL7MCDIW5m+dLaWqvZSNJUAKyrovHZnj17nK/nZufb7elnnz9VOnABq0GpARJlOrMLtvarvequrzz4xLMnp6c6c/OzR2696eLZc88+c3xU1gpJ+YDKIPu6qmZmp3RinPeV83/zyGPTU7Nve9tPPHjvfXt27dVQIdGOmdkvfvZztQ+vuPnImfX1fNscCIEQglKgggu+dH/4/9x5/Nnnf+Zn3nXhxPONmZkz5xbZSWGyRJRqmOmF6aX++uryUpIkJi2KqZm00YYkbWQpgpx55umLi+fn5ud27d9jjA5WKdEMIhQCV8eeeFpxQJZm3jh58mSSpYpUXde79u4BgLOnzyaq3cizbitp5qY11by4unFpbb1otZYWV62tSdAkaVl7UUkVpCzt3My0rcejsm+rcZok4kWhSlUCOAk0EpThuFTaGJMorWs71IpMYrQm7z1AABTnVVWB905rnSSaVKQ9IPGjHZ38rW/5Z0889eS48nm7mzbbF5dXnj955vVveluWZePxUGuzNX6trq8/8tijb3nzm7QiEoYQoljSxpw8ffro0aM7diwcPHgoTZNIQnvhMNkvkkTrE88fg8CNPC9X+k8efeqmV9x086tf9Wef/tiw9o88/uTFld5N23aIgPdBmYllEF3Wtrg1Ok4MCgPP7dyzvHihcgGRlVgihWQYot0KbJlgGGPioBStM7Zk9OboLAJCiKC0igZE3ru6BpYto7oQwpaHtFIaQIbDISEmifHWjetxhKoBeKsjMO48hBB8VYUxA4BWKkmzSXRLzGQRYRZA0FohgnOeRWLANzBrebFGcoWsT791nn4Z4OnvRSD+Y4pFxL9rEoeXBZ7G7+ucvuRVyxUEZ/6hYY/vQvv9iMAecMXg6R922AO1IqMFwAsrUrGffELjeR/3iGMtNs5DaZpJYAgMsUJDE50dNxSjmCalYisfsbJlTQiIyuiUyDGzQp0kqrRjEInPRCtrbSzA1EHinmY0HIj0oTEsSJ6DDcEBB+AopmtrZzptIGQQVARIAsgQYww9CZk0r8pSALRW7FkLpaBiEHguNFu057bvWLfV/NTMyJatVhuRxuMxIjabrbqqV9cu1p7VKN3ob9TjsuwP9+7clef5YDxodTqkERSxMGkFhLWzWicuSFFkDKSSVOnEemFSLnC7M7WeF0TcbLbTrHH/gw/d8sojSZJkWbpr10KzmQFvW1m6mCbJ1NRUq91+5pnnnAtl7brd9jNHjzHLq177ukefesKBOnDN9eP+yGQNJZynyerSmVarc/7chUzhzp27n3rqaGBRytz2xjc+/OB9G/21lZU1AGIBCDzoD0Jg6+vohSfedTqdfm8jz5PBYGhMygEajdag3xfBJMnqyhtjKizjTRkhnR07dgjAzoWdvJ2Xzi1maTbs9wFAkXLee+eyrFlV1WA0nN623RhTWe+srWyQELQCMonztg6ya/81dTXupkopBciPPvqILavZQwfa7fknnnhyatt2a21/UOm0EZisrcfecpYVzRagfu6FU+/85+8+dHj/8uLpcyefu7S2nuTNvJa9C/Mry0tAymR0qV9KNCNUOsmKotEG0p//67umWt3Z2Z1njz1BRCeePbG+vm5dOOqfeOrpp//ZO99JWkdPYUF12xvftO/wxu79h+764l/fe89XrHCS53/52c+Ox6VChYys4V//+vuf+Pqjzz5z1Np6174Dew5d05ie3bfvwML8bCcv7r3nCyefP9bpNP/V+/8VmsLXAlQIMIt35fhrf/Wfhquru+a3n1tffe6FU91OM8uKxcXFA4cObp/b9uADfzM3M7u+ssq++tD/9Kunjl8a2vq5E6eYzHNPn1xb6W+fnynHVeXV0Loa9D+//acfffChEy8c3bljennxHAkCCwgikNFaaQSig9ccfuTrjzNgVjSU1uNyYDQ2mlmaGpHgvSdFZcnOx9SVJLBfWNhx/v9n772DLcmv87BzfqHD7RtfjpPjJmzCIhFYLgSRFCmQMl0sWypRJC2q6LJlu1i0xTKr6FAi6LJlmuVQpOyiGAwSJlmgzDIIEMzALjbvbJrZ2cnhvXn5vZs7/cI5/qPfDCCCBDYBFKCdujVv6k7fvv06nP76O9/5vrWNJInm6uKhEwd/8Hv+FqW7Z55+Tuho8cChwthP//Yf3P/wI2WZV3iRGbz3WussH//u7/72yZPHOq2WYCqyVCslkIHFU0986fz586dPnz566OD25m69XhcCM1OikoJBMLNU5155aX1l9cK5C0vNaWC6+OorZ1547vHnny885A5FmIyGo8pKudJdSCHIOSIKlS6NrcxMGCQQoUAGDhtNnTRyb5BdKAPjHIhSWq1EgIBFUdTr9f14JucqbrjKIKygbWVJJIQUKBy5/dFMBPJknQ2kllKWZamDABG10gCAKIQAY/JK+5GlKXsKdVCB9bIsEDEMw0pgnee5cy4Mw/1UJAb2VIF3EBIBvLfEzjtn2FZUBQJ4B54Z+CtsVvgvTbS+c1EC345ij3cGA74r9vhWFnvAt0ss4rtij282nkYhwiiqmJUq+RmY/W1F3p32ZQWr9+8oQiippBCuNNU7FacrVAAABBaFAHDeW+9ZoPLeWeOM82EQS2LryXuSQlRDTAyQpikCCC1RiAqsM3OtVqvUHY1GQ4eB9UwWHPvS2sKYwhjjnQchlCxMSWEA3qMSAhgq9nYUcQAAIABJREFUCpERiNmR914r4YkZwe4/JAhmyMbp1sot1WouHz/6qnXNZnN3dy8MI6WUc667163X68xcGBuHwWg8zkfjYpxt3lpDprhWQyUt2UBFJFBHkQqD0ntE9sy5sTqIdBCAkMQCpVJaolDjvGTFGmFrZy/Ni3pr8qEH31OvR+QK5oLIHz5ykD0AC+/90aNHr16/GSXN185f+In/9J8ePXZCCvn3JXzpqWc+87k//o6PPOaFJG/He8OpycUb19aHezuTjWT95mZZUBBHH/7QR1uNCSLQKqzV6gCwvrbVbiVZZqIoZmug6iowCaHvuut0EscvvvqSJacQmdCUHkGWRdGZntzb2eHb3BsAes/e09333vPeRx7Z29278vqFoiiyPANAa613Tko5Nzd3feVGr9cTKlpd3QjjtsCgzEdSSCkCYnYMe8NMR4WzDtkTuXarsbSwsLa2XuaFC8PlxaXd/nBzY8eBjDwDsSuyhlaUF6iVioNHP/Zd9YmZ7W652zW9oc0LOHnqvrnJDpj01XIMCDsDg+CtNaNsHDc6juDSlRvMKu2nO9EQjDh598Nzc7Of/6PPF0U+NzevdYwYjLOshT6zZejCsbGqHoqk8dKFqx/93u+b7SQXLl/IyrS0mYyE0soTUWHPP/fi7ETn/Dhv1pOpeqsZJZOtjsmymgxrhN/z/u/45aeeHW3v/P4v/V//+D/+8dbkzAglMCNJHUdhGOYqYK2bk1PBrXXHQkjBgOu3bu1t7yBCUpeNqF6PmmSGM5ON4ep4d683TJ13bnF2QiDLOC4G+bHjp8esotb0xsa6RkqkP7HUEd7lmUkz5xwCm1oQeiTpinokrIdarBmgUWuWRUamkIGQEiWjc1YyePKhhCRURGCywXQn0Vq1WvWLN9b/yT/96YlOfOH85WYzOXZ4qdWJNJrBsDsxMQkARBZQIBKRrddrMzNT4/Foot303geBrsXRa6+dzcZFu9n+2x/724cPHyJvo0B6VxCyQHbkmStVCk206jgz1e00zDBtNJLClqdPHru6euPiyrqUMRNleVaWpRDqyxi6eoYnYiKttfdeIgIiCUBGCGtHTt199tkvHZ5qWrKOWRJ5Ju9J77uL+DtaNSGEtbZShlSGgJVnn1SSdFjBWnZA3lXAGkGMx+NGszlO02ryj4gEQmWmQd5nWSmEQBDOWu+c2J/bAGuttTbPcyFEZWOCzHe6cOy9RyGEQPZAXiEwsGBCYF/FFhIIqQKtxdcgHPdf+z9vj2m+bXL6L60a3s6qGb56BV/13hv+Cv76y/41i7yh7XhLv81X/t+Xd9zb3VV/7Te9+Y3+N86V/TPlzWzLmz6mb+7XfQNn75tY+V/etq//0a93TN+5FbylQ/c19vibPKZf9xu+8ux9Gxv7tXYJ/5vf9NaO6RvB03/9jnljayNg453xzgFJrVBJkIIF7ssqEKtGZGVWWmkE7/z5SrFgFNWI2OwnoUD1USGkVloIKaWOojiOa1FUUzog4igMAq2FQAQOlIqjKI6jQKtA78sQlVJFUVT3rXGaFsZY76z3zjvnnCPvgYWUUa3mmYSUhACV6y7ux+wykfe+LEsUWAmrS4XjGPtgBmCNgm463NzZunnzZhiG29vb3nOe5xsb26PRKC/ysiwBoTPRabfbtVqt0Wo1ms1KjNiZ6BhrKwsqIYUOdBRHtSTJy1Iq7YmMc0EYC6kAUUhlrLeeSmOFUCiUZw6C6OlnnsnzQkqBgq0rdYDd7u5wOCTielKfmZlpNJppmj360Y8dOHSkNxivbmwO9nY/+p0fvvvUSVNkNa0atdpkp9NqTlgjDh04ORqWr7x0HjlcmD/EpL/4xSd3d/ek1Nb4Rr2V1BoTE9Oz0/ODwdBXWWsA5MlZa0wppQx0EIaRFFpI5ZwvS4sox6PMOX87UQ8BQAjc3NzY2dn+1Kc+9bnPfnY8Hnvyo9EoCCrKDXUQ7OzseO87nc5oPJ6YmNi3YGOPggDIOOcZCwssQw86TTNv3Xg0jqOoUU+8dSs3b25tbm2ub1hTelOSydBk00nw4OnDdx9dWj4wE9a0isLtvcGV6+sb24Nmc77RmHn9wpUXX37lzAvPh1pOT3bqSYTM/dHgwqVLLKTz7BlL41vtaSGjoeFXrq7sll42J0SjM3CczM7f9/4P/sEf//n69nqQRKoWqiRe2+s9eealgfUvXbj0+5//fGdq+tbqLZuXmjgEUESh1Fcu30ji5oEDh06duqczOZM02tt7fRDB5esrO9u9Z594puimNCy3r9z6vX/1yYkoVsTKMxKIKDi3tvZaf+uZWzd2RqPm5NTk7MyVG6uAMozqs7MLwKIo0kOHDggBTz/5zLCXDnomCmYmJg4JoWtJnRwz4Xve8+D//kv/5z//H/7ncxeujUajOAx8nk7WI8WF9IUGFyuMJYXCa3aSrUZG4Fqoo0DHOgiVtoWzRUHWsXNlVgL5QKIWrCUHCk2eeVM0kjADdX4jvdnPN8eUslrbybb2+o1mOwh1t9utZtqIPSKhAE8uisPORKfb3RUS4zhE5G5377d+61Of/ORvdlqdZr1B3kmBSoo8GymJOpBBIIJAaq2MKY4fPeJNOe6PkHmv3wsjnefjayvrtVrkyRPgOE2LoqiqUPXgXTWsnLVRGDGx1loIgVIIIUAIz6I9NTu7uNRPU+O93S8ltiyLCsWWZVnFj99xub6DcSta2lpbmWkwgDF2X34GHOgAEaVURVEEQXDbsZ2J9udGnHVaa+e8tbbq71Xo3Dk3HA7zPI/juNVqSSmriefqhQQKRSAlWVfmubcGmIC8s6YsclsWzhopUCsNDOoN3rD+aoXzu2KPb5bY46t4t2++2AO+XZzy3iFyGv7GnfLwjW7Ou055b42f/oY55QVRHMS6IlGss56IiQVipceoBNLMjo1lBmT2CCCYkYgEkWdkj8AC0nwIgAJRaVkWeeWMqwDJAXn0BCDQEyEKrZQPg7QYViOCjCiDUEhpPRMxSi2QtQ7yovSepQqyrEAdeGecMcI7sNYWpXdMXpIORBh6xkBIZsCqo4oMQFJiJeRImknYSDg349IwIHjU9SROkkOnT41Go16vNzE/uTbem5qcOnbsyGDQr6xY8ywPw+Tl8xdHZthEyNLUOx/VGxVPH0eJc5aJtMKKGSqzoh4lvc1uILX3zI7jMAiQInboQTpWBEBkbOnYETlgaCTh2bMvz8w8KqRoNCaVlMYMpU7C+kTJ0AwbB+YODHbHURCpUGORG1OUIsozE0jNZZm0J4SXk0fnbly5nOfZxe7eqWPHtnd7Bw8vx0mwsb2+srYyzrLpufkbN65fu7keRcnW7utF7uJGPbeGgUVlMC3VxNSsc55J1aIod+Nba+vGFh6JEIqyVCjCUDtL5ElIFQgJpK5dvOk8EXsAVIHOTa5rYdRsmE15+dqN+x66vxNFWzt7xrnFpaX+8IaQ6H3BIAHYOZckTWmpVm83m3j/iQdefuHZ8Xg4HvaVEHt7vdK6NMuJ5WSnMxxnZJ0zJmrVlhZmJND567f2RsNBf5Q79OSSVv3e++7e2d1Os/Tg7JTrbzzzR59FU04nyQrtSsbNmyvhIx/qNNqJl93u8ML5VyIdTs20T9539+bOBgixurH92Me+++DJ+37t1/7VziDrDcYV4BYoL5x/RRAW47HwwcbmduvipWFvgETgrAdEhiwvgqT2Qz/yIz/W/M+6Wzu/93u/7w016w0ir7RYXVkxnliqWqNm8vzyK+d3bqxBp406sGQRIGo0ooUlVW+N+2MhksuXLnkQqEV/NGRjlKe8l165cOXEsUMrN6+/dukPSycwiMOkoaRmQOvZMg8NvXblxrWbG73tDXaGLJrCgdcKvGAQDFJ6HSjnLaAAREIFSDqMRr0e6ABBkgcEsNZqDVEsjOOyNJYpK0tAoVS41R/LmhmM037u55cmHSqWeungtHM2HQ+llGWRVROB3oJEDUzVg7GWYnN9feKxR7e3toHx2vWbm1u9QCiBGll0Wp2pyYmnnn5Ca6zXA0QJBB6EBwx0gFrqUBw/trBydY8Rd/Z6C/Pz3/exj/zhF57UQqBCLjMymU7qBsCTFwo9mVE63t7aPHnqaFvF1aM0sBCIBEwIqPTM/IFru3uFY8GG2UnNoGpSqir3Xitl8kIw1OKYBTM7pRQDMzgmdp6EA19CGEZMjqX0TIjIiIW1gQ4BwTpnTKm0koJRSVMUzpg4jsGTtza8nUronENiTyRACiGAMBvn3nspkRGEFKISWFtnihKIkUkoFAzkGYArd2gCAqKyzIm8eku3v3fFHt9ssQd8E53y8A0pCL51nfLeFXu8vQvpm+uU9w0Ve8DfkHiaGLjyrlOKvWdkFgyIxlhrSosCmetxTaKwxuZFTkHAzCAlIFvyAMACiAD1HQM8EBIEAzJIQAuK9lO+BAMREyAHgXIYe/JY2cYSCSEqU6d60h6PxwyiKIxSARGUxtXjuisK8A69k94jMRN61hhEEASESJ5QCCAGSZWXrECJyARkBQ6d0VoaryIVggddb0wcWm4dXj7UbJg0feoLjy8uL22/fuHJp57udOp5nhelSWq1etL2TK2JiUBrcr5w2Wg4NMYEQSBBAZIvy6hTn5uZEAJ2NneSMHG5CZQqyTnvJttN6Uo37Bvn2rUZDRQIZHbGZkBOggyESsfDc+fO/r3v/77Lly4IUMQ6jFvtqfm0zPKcji4ePbR09JOf/u3v+vj3NVp1chYwaDTazz399Pd893eHApnl9as3r1y+dOLU8V53sLK5PbN8YHVrk7noTCRRPTJQXzx8ZKs3GAxG49KHUQ25sMCVZwpKKaTKS1eUfvXmzeEw07nzbFiYMNTWeq0DCVhkZaTVzPTUzk43zYwKgvEgA9KMGNci77g/7LOCUZ5eun4DVLC+tf3epHHj0uX1rd00M54jBsxLU68n3nsQ6KwDAWmWDdNxp9m8eOXKcDwaD/rZaAAoLGN7emFUbJg0VdoVuUFE9L4sCmvt1vbmzcvXwsl575zz7MkljeTy+tra5vYHP/whV477W6bXHwil6h5agRyV1hFtrq5PLh7L8vLia69deP3czFR78dAHX3z5uUfuu/f6qB+H8aUrK/OHTo5LNzk9tbGxAyQkKnb+nhOnUCXPvPBKPD8DQl64cMGmw0AJBLbOgNRCCOvsnz/1pbX1rdF2t+iNlg4ux/XGYHtr6sCBs1cuRXE0tTiX97s+zwMp7DCVk5NOSBAgpZyemvH1qXBqYS/qjjduhfWmyQeFLeam2t/xwHuf+8LjtVi0GjUGJKGn5+pZ7ne6WQLRxmAQaO2Jc+fXuwOL8vxrZ6XJ65GKQkbkyvBRKqgJKVUYBTDOcu95OB7rIJhdnk9LZwixNAi+2Ywnp5tpOihNobQQSqlIYV4aT0Iq4zi3sL4zQtQCpBJBlo5Nya1WuyzKQAWh1kWRFXke6CTUCTN7Z1HQhfPnTZY/+fiXFudn77n7Hh3oVrN95MiRMnPNxsTu3vav//pvtlrJ+z/w4OLibFHmwrNA6REIRcnkEEfpcH5h6sq1XeucZPj8Z//ongfew8632s1+WvhiVI76UzOzxjgGwUCoRLPVaDXq1lkpJBFJ/HLQCQsy5FuTMzJsly6NFTssDOVopVRKSFE5C5H3ZJ2IgYAICIVQiFKCh2qKmrQUrCSTZ4GeCQGJiIVgQGYoS7OfNmiJSiLnJQrwBIgSECt7byL2ZJyRUmqhmNkbJ6XUOvRQTV+DI/LGsfeVwx8CCEJyvtJnV0ozcoyCpUQppHonBszfsezCN8Z7w7tOed+6zh7w7RKL+CaFtu865b1FPP3Ogv+/6oER/gZiEXFfiWGM+bJnE1EYRVIKBPDGplmmpZJCRHHkhNp3q6tyF243OvfFgt6z81op8MSenPd02zqjcrgoTFllpmityVTJ0rrSL1aTNNV6KlMnACjLUmvtqg6rscZa6x0BG2etx1qtJoQQAj3RnTF5AAASSIqIHSmh4/bMfLvVYk81ESjCUZEGcbS317144eKt69fI+I9899/5wnPPN9vNbn8gpdBBmOYuL7pxo+2cQ0BjjVLKWeu9V0pVPdxKFz4ejx988OFGo3Fu77z3ViqhtMjH2fqt1W5v11gbBFEzbApySrBWgizrIEAS1jgt9atnXv5Pfvwfh0LGYa3bGzuSgdKGtB0XxthBOlpePvCJT/z8z/zMzywtLaeZ+emf/mff8eEPRVForYl0cObFFwb93Y31VSAIdXDq5PErl84xlCidjqK81718/VpmbHtyajAYgVLNzqQnV1oLAN4TMRPxxubmiVOn8sJZ56RQ1gExM1UHFxuNej4cNxrN0lJu9gDQeXbOB1FUGPsP/uEPb6xdv379alHa6YXZXm/UbNbxK5KfASAMwyzL88wiChVWhgZsXTEc7mnlHRWFscPRaDwYNlrNztSsCiPjSWpdlKVxLgoDidJYO0rHKys3gxC1Rq0leFc6G0TJODX3P/g+EdRef/0c7PYMYknUQDx+5OAA6NLK2vZe9+bOS+3JuavXrqDA8XjcajaPHDpEzjlnTVFcvXLlwOHDkxOdRz/y3bYcMbF3PgzDgwePPf3CWescARhrs2zsi0wK5P0wOW2t996vrt7MirzRjM6+8FxWjvLLdODY0YtXy1dfe3U6qetE3brVrwFZDG7cvHny2OG0KDEKyqIQDHk6Ukk62alxVw3YOU8qlA5hp9+dWZxvtXE8GnjhRIi5K+998MHp2cU/+7MvSCmhsly0XkoEgJWVm3u7O8Ibx8KBF1oLHYYKPGsiwWCVVuBdlo4cIUo1yoal53YzydJerVHzbIQGSVII7T0HWpQWjCMhAFEEIXryprRSiMGgH2tZqydJfUrqRAYdpZMsN0EYkwdPZEypNQDCoD80hQuVvnbl+nsfenA8GB4+dOCnfvI/P3/uahBGAPLEibtO33Viaqrd6+82m03vSwK6XWqF1oFjDpN6QU4qyegvXb128j33RlGwtLTEmzuZ536/P08E+0GJ5Cs5LnHlDZckdWD6yironKtF0aHjRy++9HyspRJoHStZiYm9BFGUJQIYFHmRYwAosBJdVGI2InLOA1q47RF0p+wIFM45Ir8vJpFgjDPGREEI+2fLfpXbT/yWUksphbTW7luFioqpRWYujWHvFQqtdQWgmcnTflp7tbYqhEVp+ddGeb89MP1tI/aAb1ws4rtij28RscfX2qx3xR7vij3estgDQSDumzFXcmfvvTVGMwOTREHAURw7Y0xREDOo4E747j6UZJZSVh4aIJmFr4xlnbXkPILSUSSZPLNjj0oIVJ48MN4Zb6/o5yoBOE3TSlscBIG9DVizLMuL0prMmDwrjfFcekciiGo1Zq5YbCnkl1ODGdlLYvYsMYhJh7LeJO/TcSoKNz0/PzM/++TTT33g/e9bmFso0uzilWsnT9+9vr762Ec/6sk6S93uQAh96frNIKpJWbnMUlXE4jgmqhJjEAXmeS6l7Pf7xloGds5IpZhdsxEpLUONSso4AInGlCNvSUooSxfIKEkaSGJpftGm5akjJ3rdgck4t6yEZkZTmlKayYmpB+5/ML514+d+7hPZcBTEtQ988ANJFANxLY6vXbm6tbUpkHf73enJiVG/5w8fmJyY6Pa3nOfSWo/CePQox4VFHc0vHXTO9bpd673WGoQorQuUdsTbu3s7vV5YqwnyAIKAp6amwyDa3e3W4jhS+tb6pnVMXMFuyEu73e0T+C88/gRyEdeSZru9ura1tLRsJHsiY2xZlr3eYHIiZ8YojC0JY0rvQEqR5xkKEsqrADWESat19tWzE+1adzBqzSxs7mxbT6YsnCdP7Im0VuM8u3jpEgI327XN/s6UzQrjS2NVECmv2xNzg3I4s7A0pnJ2+XB2a4WEaDfrSS3qGUAdLc8tbXcHBAzAUsqdre0gCC5cuOisrdUiU5BAMmX24P33P/WlvyjzfLrVFkLcWl9/6ZWXa82piZnp3mBnVOQgJXoPgM6xQAbAPM9Go4GO5NRM88jRRUbMSnv6rpPZODt26liiYNzRccy2Py52Bitrq/cq5fNSMWutFfLu+i05TqXGGoA3BQq2juMkOXfx8r1HDqXFdneYxa18ZmHh1trW5//0i7Wk6Z1P6kmajU1RegzqjfrhwwcB2JGTwGleJp2IRehF6Ik9CxBSIwgJKAkRmvVgd29X6iiIOStzkBzWJGAJRCwZhBDsnS8BCZGdN0EUKKWK0gkh4yjc3NzqNFuB0i+8dGFxbq7WmAviqb3dotGYK3KTppkQKCRGsVhaOiwhDHS8cv06eMfsBv2uVuHCwtzVqytJUlueOuSISutb7ek0HaFgZiJErnwElXYsvQgmZmbHo1GejuIofOHFV/LSbu/uOk+2tN45ZhZSKBUwYSAFNxuuMI1GTWklpSTn7tRFgcBCpqacXpzf2ZwbdzcCJcE4HZKrTGmQkdGSJ1M6dvVWTQtVMb53yiMzMXBlb1dh4qoGsmfwVYXgagEiV/kIAe/rs6slAWCfOBDCemfJCSFRSQCuzk9mJu+rYKjKoRsZKs+7qjBWX1pV4GpgEwBu29h99T3jbbs1vSv2eFfs8S0u9oBvl1jEd8Ueb1nsAd8IpzznHZFQSt0ZEHTOSURflgQgEKRSaZGFKgii0FqLSqEUd5asbhhERK4aRf/yDLuUEhl4X+FHztk0y4MolFqzByCWSnjvKwKm4lTCMCxyp7XO87xyegqCAABMaay1zjnnfWmtE9IyGXZRUquSBQXi/iA43wbQjADoGaQOZxYWFxcX19bWmnEy327fXF1Vvf7C4nK3O5BCtDuTl2/crDc7CwLXNreJ/V2n7/agb15fdYQBgHOeGZSUZZ5XYSKICCgqHj2Ow3q9vrW5p5RCgZ68QoFAYYBagvPElG/euqzQPXDvqaQeZll+/fpqmpadWmKNy8n/7u98+of+/R+c7ExGgRmMh2nRg1AGQaxUyCwA5PLSoaWlg6FUhS3Ksmgm9WycNprJmTPPDQa96ZnpRrtdixMzHinkMJBlaURW9LPhkZOn19fWLXGSxORxa69njV1cWLh248bkRI1RKB0WZamEHGf5/IEDu3vdrCyVoFqkm61OUkuuXllNe6MPvf+RV8+eNd4LFThPKghRKud56dCB0Tg7cGDm6uXLs3PzRb7S649ETVtjvHfLy8sHDx1jEqNRuru7q1g5b0PAKKoZVyRJbTjsmzLfXVsfj4btTis3RXtiUkXxeKs3GKftmo4jXRqLUjDCOCv3ev0DC1NSK4JMhyoEPRwXYZToWnBrfT3pJMdOnjrf256YX9q9cTO1DtN0OBgYVjdvrV9Z256cmQvC0AG1W+10nI7JP3j//b/7/3y63pka9LtBIOdmpz79O7995NCBQOkiz2dmZj79/35GKJWbkgGZIMuKROs8MzqAIIiMh2ajGYRBmg3m2lNb2zeOn1x2np3WUS0IdTC7MB1KU2/DkaNzN167evbW1l6vKxGRAFkolAHwYGuj3N4+ddfRiKAV6WIonKfSOudtLUn6Q/4HP/zDSwcOOA//07/4X2v1Rn+QFqVfXpoeF5kQ0Kgnx48fG42Ha7dWoih0RUjEKmj0U98fOpRS6EDpINbAokAHnrjZSvY29iBEax1yniQoA3SejTeekTxJqQSTlIxIeeGFdEEQKh1l47zM8zhKhNJBWMtccXVt5+L1z+6Nyqub5ebGLy0sLJ8+dXrpwEKa5b/4i//b6srKRKuZJPHOzmYQRqEx9XqUjYtms/7Hf/arg35vcWnhgQfe8x0f/mCWpUEceWcQAwZgQIHYrLXjersgjFvNzV4XpSo8dQcjpYPNrR2WSurowoUL/dJ7HUodEVmF4E0Rq9D5/P3vu7+eBAL4Dn+qhHBMIGTu/dKxY689t+VQkTUBGqmUlLLyFzLOSUDiqiknKpvOoiiqC18qCQDW2mrQ8A6WBQJ2LISoNBreWyEgCAIppbfuTtCguG00BADmNpdcpTNW9dOTAwCltRJCVE52AOzpDpsAt3tf1b+9AM/EX2Fj91f5uL5thvFvSuwB78Yiviv2+LdG7AHvxiJ+C4s94BvhlKekJNpHsXeqswqCMFDOWmcMe9BBUBYlEwVKV7PlFYlSLSyllFIygjEGiLWQfMeGQ0oGyViFbmNUix158g73I8n2G/1EFATBnejBfRanCvIGKMvSWOPsPoS23hVMhj2EUdKsI2LV2fLkq7jvqgtK4BGR2c/NTn/sbz22vra2LRCRv/j448eOn7i5sppm2emTp3d2u++576EL1295442HNE2J/WsXLjrLo6xUldbQOiGwzEsdBOz3OSRrTNLYH75sNBpnX31dSkFAwB5RKSRXpKCELQvnLHsIAtVpxSDYKRFq7UJBLGrN5q2b169fvrSzsfmTP/lTG5tbKmnVghgDKYRtJS0Z6IxZg/fkoyhybMKwYctyYrKzsbG+vbM1MdlJ6vXuXpnn2b13nc7GQy3wyNEjJfmGnKo3Ow8uLDcarShMtA4QhTX+2pVL3/nRjz391JPNerM1MSkRtze2Gq3O+tVrBVMQ18p8RCjHaR7o6L0PPfTUl55+7fzFceqiWliYQupQhzGAsERBGA+H6ZkXX05ifeXaZqvRmZyYHeQD55yUKk1T61IpgiiqTU9Pj3oDT1wUOYOLamG322t1WrVYTc7OHTp8cHv91iAdyywfXr9hQU/NzdWE393dc4ARCuvdzNzU4aVpxT7N01q92WxNDHb61htCf+Lksd3BeK+/fuH8hmeoNTs5i7HhcXe4stsbYrxw+IgQajgaDkbDADlJau1We3lp4daVS+zs5vrGz/43/217evLM8/5PPv+5e04eB09lURDRXq+HQT1KalmaD4Zj59hLmSS1PM+EYmspg6JuTLvdOHp8abizmYigtJSROHf21dUb6x94+LRgF8ZhI6pnvWkL/OzzZx45e3b6yMlF9B/0AAAgAElEQVTS2FBwIIT2ptFqu+72MDV1JbqA1pOWepCV1rrtnV63OxplVxuNdqcztdcbK0U1hCAMwzAovCuK4r577+739376v/5nLzz9pX/9O590pRuM7dranjfeMXgcgYB6IBVyEslOu27Ksh4Hw9JUnsZxUiusc84TK2JwlthZQGCUwCKpxaNR3p6cXl/fCbVKktrk5BQTsNJHTh6amJw8efLUM8+fu3hlY2Hx6ObG9tmzn+n197wvsqJPznrfS5oLxrv/8Rd+8e9+7/ctLx0O4rbz8I9+9Ed+/ud//vWLF/d6ew++9wFGLm1JnuKo5r1nTyzAes6M7w67P/Af/NCv/sqvdLd3gyAapQVKBZa8cyDc9PT0o48+mnlwjIxekBfk0/5QB9ho7AezYzVLiEjeACChYAmqUe/Mzg131jthSIjO+8KWEvYLkBaKkPM811pV8ShVOUJEhaqSiNxBw1VBQECu4gkRyFMlQquogWrJO454FS1NRIRAzKIKgSLyxlTiZkIg773zpbHsPTJ765i9VKKS2FXfXjX9CFBIgYiy9vDH38Dt5WtylW9fngHvqNjjq7YN36ltxTfyHr6dtb3hpfAdOQr4lg74m145vu298LWO6dvb0fhOndFvdLPwrW84vq2V4ztwUuI7cyXh2z6mb7pc4Tt61cObEnt81Sc+MsNHG6iUCsPwDmytZNBE3nsCZolin1GWwjhfzRx+OR+rCqEVlVspAlVPnEzee09CKhDIAhnRMwslQQpPRN7dccojon0FCID3+57TFaavyJ6yNN57a0tjSwucOZs6V5+YmltcBiEr+rwysLvzQgGArATYPKPSUFkECGdfeuXBhx+Ka7XDh4/edfpua/ngwSMLi8tPPfPsK+fOjrKs29tL83xnd293p1daPzU7c+DggdFomGd5nmZSSoFYr9elUPV6jchMT09GUfDII+979ZVz3tN4NEQBQjCwm52ZkIKczcmVWgCyJTKenHM+y8oobjLj7MLiysrNj3zoQ81GYzgYv+e9j7AIQGsCjmVQDyKldVqWrASiCFU1bkRJLUaAX/2VX0GGLEvXNjaPHjsx2NtZnpspslEch4Wzk3OzKq49+fSz99x3/9TUbKs9EYZxuz05GqcvvngmjqOV1dU4jvv9Pnm66667ZmZmVVxLyzIvckQui7xZb4x6o2tXbkiBpTEMYB15FkKoIIwAZZrn127cIIZHH/3Q7u4OEQ8H48FgZH15/NSpa9ev94ejvb3hkcNHbt1aAwAg47xhJKWU0oHzPOiPh6OxcdY5663J8rQwjqTKrR/nxUSrPhqPHZEONJNvN2sSqcizrHCt6aVkYm6UG+vdXnd3t7v3+oXXtm5d29teJ1si8eWLly1Bd5SOHKn65Mm770Et5+bmiiIbdLvjwWBrc2NxYUGQl8irazsnTp98+pkn9/a2BcHy/Hyr0dje3Ly1ttbtD0sCh9Ja9/0f//jC7Eyejna2tpjZEQJKJZUHM7nQXjo4o9CAN+1OO6rX5+YPz07PLcy1e91VqW0U6mKYn3/povd0//veV5+YAqU00LmXzqyvr4ZKDrc2J8IYStvrjjyA1lISba3eancahw8fnJ6ZQimuXru2urY1HI2UUuNx39tSAJCQut6YnFtYmJ0d9buvnn0pDHS9VreOrPNeCl1Lap32qPB54Zz19SRSQgghsrxMx1lnohFEkVKhtcisAUIhIym1lpGQobUwGheNRscYr3VIlpnAWZ+XpSXqjfqG/PLhA4WzQRg+8v5Hsjz9j378x46fOPrMs096dkJ4z7S9t+WF39ntvvzyazPzh4dD65xYmD8wGmW3bq2PRuOHHno4iiNiCILIe94XMhMJKQfDsWWudzqPP/GEkgpA6CAqnTPeV8FJYdI4euJ07hwxEHtkBuBBt99s1huNOAikQEBAUc1tsAcUXggvUCA3G41bV69GWoMzxISAVRGrpFkMDOylFBWAvkMuMLOQWkh5R4F2O0gVgSpuGD05RFBKEtEdt987fbYKPVvvHXsQAiUColBCaiWUYiZyrgLQAlFJifuDKniHV7zDQEspPbAjDwCy9tDH3/y95dsDTyO8Ywjxm4Sn8RuJAfGtHvA3vfJ39tT5txFP49s+pt8CeBrfsase//rr/xuCp/GdvurfLJ5+bA4PJXTHzrnqSHrvlFZlWTjrA6V4H1kzEQtxO3LWWQDWSiOiMcZYQ0QI+5JqIvLOe+88IAETMDETe0Bw3jtn2XvvHTPcyb91zjEDESBgEAZpmlZ0S57n1ljnnDFFbvKS/CAvSAfTC4ud6VliVEpJpQCR4Q6AZhSESAq4t7OVD/pmNLTjdPnAAcfw2rnzTHzk8JHBYPj6xUt/+qd//j1/9+MbOzvjLK2cpD1BENWCIAYAR663t1cWRRzF2XispPze7/3eQwcPvvbauc5kO0miZqt59113P/vsc95RWWaIjMBaYquZSCQgi+AlEoNHAVrr4Sjt9YZx3MxL256aXllZCYNgOBxcuHxlYflgY2LKAYZaJUEUoAQhZKhVLZZKailBekCenOj82q/+2srKTWfd3XfdtXTg4KFDh2taTXca7ExeFDIKeqPh7MLix3/g35uemknTbG+vG0cJANZq9Q988H3PP/9MnuUALIU4cGD51KmTExOdP3/88XFROG8QuMyKMs+dsUro0pQq0KWxOoyyvAzCSAZBUZQgRGuiXa/XhsNBv9/vTExKqeNaIrVoT3RG4xSlvvvuu8+9eo4IirxwLjVlTkxCKO9hOCoee+y7Ll+50WglUoutzU1jjCeotzpBrfG+D37o3CsvZXmhtCYm8K5eC70tA6UJo6Qzm1oQWhem8N7s9XbqjThRXI8DZ81okDrHhuT2IA1brQ8/9jHLbJ1bWFhA5lApLUSWFa++8urBxbn52dkbq6ur6+tzc7PG5HPTU7awztnNra2Lly7dXNsoPPXH2fz8UqD0d37kw3/4B585deLYzMzc9k4XlUri2Lp8crZ97MQS+MwVaRhGe/1hUQokkafbgTZKeSnQZf7cmQuBDj/42GP1ySlLnIT6zLNPO1tm6ei+owem6km73n74vQ93h0MAqoe1R+6/t9EKhGKlRGHy9fXVIBAPPvSedDwk9lpKKRWpIHdw+fqNP/rcZ18+8+wHPvjw7MxMFIY7u7tpWViG3NlRVhqOUAiyTqGXDM1mUhal877R6ngvrlxeH/TLXrcY9svhsByPyjQ1ee48IbPsTMz87M/+92fPvjbsDwXIojSFKWfmZhzbKAlLX2xurxLkN1evXLpy/saNi2ubNxxnKqD3ffD9x0+drDVr07PTqBTKWKr6E0+eeeml888+/eLe7qDXHwsRlKVN0/L6jdWNjU1gqCf19Y2NjY0tYszK8uattYuXLy0uLjAhEdRqSRBGg9FQSCmEZBDHT9+FQcgoKhIYmNiTlNBs1MJQCQECEKGCn44EkJAkkJlDqQT5/t5eqACYpRBaKab9PpjzXiJba6RUQmAYRt57KYWx1lpX9aAQgJjJe2YCAu88MzFTVYeIfOUECnxb50ZUYd9qTNCRqwqXkAKFIGZrLXuPUL0npRAVpSEApUTG/abcHT7bWuvIM4J3Tr2lHju/K/b4d1vs8fY65O+KPd4Ve/y7LfaoanrFplRDKkRkjZUeFCuBwlpCRKlCEuSsCQKBgJJACSkAnbXgKRKyQKkDvd9h9GDJGcGkkKgkQ4CglEIB1pRAxNYCCCUj5xx5oVWUphmAZBAKBRAIEuiRHHnnyZAtc+MLR2RY5M6DjJjk7OSMsx6jughrhIKrgUhGJATFRE6gRIRer3f9ytXu1vbmxqYDlbSnC+P+yU/8xM994hMIePDQIUa3fHBxY3MjDEOPwjknBBKjChST63X3IFRIgSShWJbG/PETX/zR//Af/fpvfOqf/9x/R15NTizsbO3V4rDf74YKrPN56VvNpiPFzggPgtEgCRVoFRIoW6bZyGmR+9I+9uh3PvnEl1Z3u/1uz5jy4id+7jd+4/8OnIt16IlKJaJIoSXlnFQCBURhgpg89cRTf/YXX0ji2szkzGhcRorPv/TqRKf52vVb8wszK2vrz73wzPs+8D4J+PrLrzrntVb93uB3f/OTUspWq7W9vc3kJ9otW+a1MFi7cWl+onbwwLLymbIlO4sA05PTQiB5cs6R0yKJG40kDMPGZIucb9TV5YtXUAse6AMHF3v9IithQiWkgIBTmxeeNrZ3ZiZnzr18rl5r7ux2a1FNoK7HUZ4XkQpYhFEtKCiudQ4O93ZmpprpyEdhbIhIxFFjOqjPzyyeuHzhvLSs0Tnrkri9eu16qCMDImiVEwkPh/10d69Rr+2sb9QIOYotmEY92UyH6y5YPH5iPHgm0fGNlfV77r0n1L3+Xi8KosPHT5ZF1qjXBnu7r1y86IpSa7G9vvHwex/c3fPWjG+ONq+srgdRfGmtW5CWrBu1eHcwund67rlXX9/tjx98z7QpM89OCjUYdGcmJ+Y7h6WNyW4o0bOFbNcOjW397vvv7W6cX1tZjwLHrJTUeUG6JUMNMedhFBoqppaXT95735nnz7z3A+/N0jSKas77v3/y6O2kIHYu9971xx7Anzz9QOXOPjszx55EmOyllnQtCKMyHV94+kutSC03mmMUf3HmxU6zMRqNBQpJIIQo2DkmLWAwtEmoBSjBlGipvBBSC0LrPXlAJaRUWVmlCQKQicOwHGf/+lOfmm00bjpDcb1wJQocDMfjdNSqtWUuJ2rttMharbqW4r777vnC40/0Bt1Gs7mythYnDeOxu9efnJxxznTTNRn0Hn7w/QeWjqyurI7+dHtmZpaE/IPP/Ym1dn5xemf3D5koiiP2fjgc3fue+5aWlv74M//f7MyMKctmqzkxMbG9vS2ABHnnHPnSmTypNwsPzApQIxLhGJQyRKgkgydmwciMLBQCaGKFgKAswPTRu1Z3B1D0O7EuvYfRoFFLEAUT6jCqhGBlZuJ2rcxKIlaoBAkWXrB3zrIEJiJPWishQAb7+YVCoJTSOa4aYULsl15mLstyX3qBngVbMsiisCWACIMoiuJAB0DeWsPOYYXEpVCBRAnsBVmHAFIqBHDWeuscWeddUeTqzQKMr393etvjZF8P9L6Tzh5fAXK+tZ093gSexncEJ/DbIaffdfZ4k24tX3fRb76zxxvG0+86e3wVnq5GWO7oJSo9hhQCHO2PIhCgEARACCCl8x4RgJjIS8BKjOGtlXG8P43O7LwjZiGFVPLOlDoiGlNWXnWenBQh3B5A9N5XPh4AwJaIyJRlpbS2xpiydM4Rk+MqeU0Qs9SBJ1YoAAVVY0f4l4d3EfdTGPd2dtLB8PihI04Gu6M8iqJba2uNRqPT6SBCktQmJyd+9Md+ZHp6+n/5hV+QUhRFoWsSgYBRCiyJKlvdTrvZT8cI8Bu//hvPP/vsf/VT/+Uv/8v/oxbX+sNhdeNUgAJ1URRHjsxEtVixll4zOC1FlpdrG9vWUJaZOEmIWSo5OTHRaDS63d7MzMzy8jIzv/zKyz/w/T+wu7VFREIpGWkJXoeamZ2zQmEYBr/8y/9ycnJi2B/OLy6lRTl/cOFWurp86MjFS+fnlpZfef0sC3X6rnt2tneVCpjZWbWwMC+FqCdJoHUYBMCkpCycy8kzean12vrao49+5OnnX97Z2anX66PRKAzDIIwnZ1plWXjvyrIsrUUG77wqTdKs90fDqB5Zz86T8fTxv/eDx44df+aZpxcPz//Fn/9ZaX2cNP6Lf/hjf/L5P9ne2rFlHid60BssLc60Jia3e0NPbm1rbWF58fq53WMnTl28dP67/s73/P5nPmMdT9Wb9aQ+P794/colBGYCYMjSfJxaF6ET6vkXzoS1WqMzocOo2WwqHe5s7zXanYlWIqXa2u16oRyq+aUDw61bANjr9Xq9LiLHcQgIQikCaLRatXrjxsaulKgDef3a9SCpZ2mWNNpplgvG3NggqjFjEAT1RmOcZa+98HQYBaur1wWwFEzeOe9n5maFDoxjpcO8wCSMJ2cPqGSZGI8eO75x6xUhhRABSi+0tI6yLO/2+7/yW58sGVZurt998tR9DzxwzwMPZlkmpaxCIvcj7ogQ2BpL5IWU1VwBMbMniSInUPXJz/7JF4Siu06d/uLngn6/Px6PB/3BYDC8+8ChnV5/NM6DICqtRfQAxAAeYWr+gHW2ZEVSEIndbhdRIgArZBDWeKFC531lyOGd293dGg1n6rUk0CKI9dzC4XGWaq2LneLi6xek83fde9fdd522zn/xiSfOnn3l5TMvHDp2fHFhUQfh2tpaUeZFXoyHw8mpyYcefGA8Hl67cu2lF89srG8AygOHFhDkoSMH87wYjXvT09PV6DB5f+jI0SAIyrIMg3Bra9N7v7y8XKkpAq2tc8DgTJnnWcIMgHdeAtF7AkSoKsDtvxFERSMyAjATcbPRnFtc7t0Yl469N3EcOXKePIEQniqiOi9LMR5X+YLGeRQgEa011Qi1lBKAiei2KYeXVfDh7UFqJeWdsl75C1lrAUBUvSpm56yUOkmSMIgQhXUOiAArY35HwAjgyUshpJRMDETeOwEIAM65NEvzIivLUvFbv2O+eTz9rers8ebX/k0np+ENOeV9Czh7ALwRPP2us8cbJ6fhG+Ps8YYB+beys8eb29437OwhlVQKqkmXO4MyQkpg5NtjgvsVX4ggCIwpJSAjM7B1XiutdQjMFqEyeIbbuPyOVHo/X9e5SqpxG7XDnTHBO9gdADwAIXjvPLC1Njdl6awjskyWyBJbYvr/2XvzGLuv687znHPv/S1vrVd7cSnuFLVQlmRJdmxZ3tKOY8dJ7CQ9nSAYpGcGHQwmnQQToDtAT/cAPX9NOjMTIOlJ0BjMdJLu9jTcjjOJ40WxZSuKHcuRLMlaKFKkyGKxWKz17e/3+93lnPnjFmnGiRPbouzY0ANBFFivHl+99373nvs9n/P9omp3OjpJSRskimThzQU0CkIkr4Fc6XzhDWhxvLW9+cIrFz/0oQ+dOfPi5uZmr9cnUp1O58yLZz7/uc9leX7g4MHxeBy3xkikICpmBxIOHTj4nne+6z995D8nSumGeenMCxcvXlhcnG+2mtvb20qbsrT1pIZKB6Z2Z64oBgZYoyAAoKk38guvrK1f3UrTXKlEK2i3p37zN39zd3c3TVOl1OXLl40xv/7rv37q1KnF2bnYE4jD/rGiEuG8lv/Gb/wfzOKsB9IrV65sXNva2tqdm5kRpU1WG5eV86yUEUGdpMaYsiyBUBnNIKWtSlv54AmJAaxnlacC5ALs7HR3usMf+uH3P/LII1rrQ0eOAeLOznZhnfNBKZ3kik0gwE67fXnlcncwFqRGq209j8fFeFw8/exzo3H5lrc+/OlHP8mgGq3pmYX9n/zUI1956qn/6V/883/zv/7aT/3Ej+5sb54+fff/8x/+343NLcjao0l3fqG5O+g/8qeP/tiHfrLRTFvTMz4EEGjVa/U8z9PcVWMEMDpZXdswaTIuLCbCCJNiMirGkypsbe82Wu1RUXQn1WCQWVuUVsSk46Ja3H9wY21le2dbacrzrKqK+YW5siyqqgREZYz1vt7IR4Nxs9184cUzh46faLamHIPO8sqF9/7w+//o459ot6fKsuwA+KrY3lw3Gl65eEEBOhaVkDY6adRHtmStPKeomx5Sj8pWZavVANTz88ubmyuYaC8YEMrApQsn9+3/x//tP9kdjYLns2fOPfT2d/VHvYAKSSepqapKaYUiwXth9uJZyKDx7NmzSLxCtTH6ya98Zdjv3XfvO7fW14TQA4wr98LZC1WAnf5gqjM9GF1h9oSiwCFIALAA13qjrFZT9c7W1vYHf+J9n/jUp/qlE2BACp7TLL3//vv/7PHP60SLdxz8XKfdbtZWLl1iVw16O6NRv95sZ1k21WjkWu+ur33iwlkyenpugZW+486721PtlQsXVi+tLC0tpVmmkdLEAECr2ZzuTDeaDa2Ty9nlg0cOPv2VZ6bnppQyZ86dcc7ntdy58ujRo0qpPM+ffeaZ7e3t++9/Y63RGI1HSqmnnnk6z3KllAuBlAohVGU1GAxmluTmNY6UinbLiEhICEJAAHsL2t56iGCMmUwmy4cO9dcuTspRQ6nSewIi8koQg8uSlK6TErH8tdYmiSGjvHfRFjouXNFVI/rcxYUoCgdE9Fcd+FEbE+JwiUhVVURKaxMr4xCCSAguEIJSJIG9cyicGG2IADgCIS4EACJFzvvRZDyZTHSip5tNld//I/C3FC23jN/8Jmqr1+Hpb+/leB2e/nbhabx1v+j3Djx9a9nnV/0AeIuvou8JePrtc3KkITd2gljmAgApgqiRIDQaDSACBIwWrURwvV7VWkesGeNo4E2Qn1wfnYlKibV2bwQnRg/EnFzvo410VVVRpR4MR4GD8946V1lb2SowB2DLwYpUgYsQgtJLB5c78wuUpILq5mIdr2+bKKBQaVTrq2uDbn8yHF+5fGVje3vsHBE9+eRTiHTt2rXhcHh5ZfX5F18ExMlo1Ov1XGVHw0FwPjEmbvyVtxBCQ+lrl1eLybDZbjIHpektb3nT+Qvnjh49sra25r27dm2jljUFlQuyfPhI4ECKlCalNWAKZC5dWp1MLIBSOgHA0aTo9ftpmiZJMh6PnXNlWXrvV1dXf+Yf/XQ8XaRpeiOvIUnMmTMv/s7/+dvHTpxcv7bJgElWcyzWszLJ2rX1SVkeOHjglYsX45a/fHhZJ6YoCqX15tbWiy++yCJplmZ5DiDt9hQDpnkty2s/9sEPvXzhUr3Vuba90x+OtnZ3h5NJaa31QScJECltsryWZjVSZmNz69rm1uzc3LAo9h86bNJU6XRhad/Zc+dfOnf+K88+++UnvzwzN9/tjzd3umvr66lW+5cWMs2Ls7Ved2N3d/O2Uyeefu5FMFrndUbauLqptXLsN7Y2m6322trV/fv2F6Px8SPLX/jCn+dpGkJAwMpaIgUEmBgWDsGLiEkzUHpx+fCVa1uV89tbm5OyzJqdSSBGc+L40Wo8WpxbmJ2bGY2GZVm02y1rbVVVSZJ0Op1nn36mnteKYlI5T0ly7OTJvNGemp6vN1v1Vntp3761q1eHg6HRemFpaW31cigH/+yX/8k7Hrr/3e9864njx3Z3erv9/g+8/W31qVa93SAMtazuOR1XOqDJ0tQWo35vV0d0x6qnn3yOTHLyzju3er1JCB/744+PxmWt0fRBhpPJcDzpD0ejohgMx4W1k6IajCaTouz2B8NRUbkwmhSD0WQ8KYvK9YajtWubn3vs8XFR7t+/f9Dr7mxv1ur1mZm5Z59/Xmlz5OhR61y/NwjCSiuOjSMEQZw4/sCHfnJp+cjBQ0daWSPJ8nMXL3kkIM2MjUb753/+5x/73KMIrAFQAiHnCQJwvZ6Ni4kQldZqrcvxOIxHc+3GdK0+VWv2+73dbveFl85EEowQJuPxzuZGVRYiPBwOAbCsSkAkwvFosLAwv76+NhwNDx86tLOzPTc/u7l5rVGvv3TmjAAsLS098/TTIYSpTkeC7/V7seQNzIDovI9tJ2bYd+TY3OL+AAhAAIgg7KvAbmqqUaslhIAIBCq22uKAMSByCBA9iEJotxrX1tc1IbA3RIpIBEkpgQAILCwAgqCMYhFtdAjeOWuMicvd1zoGIrGqjqtflCSiNhDnQDwHpTVGdVuT8y7W0MaYOGqolNJKG60TowGEEJIk0UrFmRJgFmZnbVmVk8lkPBpVVaW1aTZb9XpDf2si4KvSp78V2ANuCTx9y+w3vsOxiN8+7AG3FJ5+Hfb45imHbwrgeR32+J6GPW6ZmE4UvZslVsRJkkQ1elRVEatQiRmVRZqmKjHeewRhZgkCSCxhUlUooJCi5BILYq11WZY3+pgAEEJI07Qoilg0A4B3HHHAG0aq3nvnnDYmhBCY43D7nmpNFJgq76wIJmkAmt+3PyAlSjP/NXgD4kapOIBKTVHa3W5/a7erkLyISdTa2pXoJBVCKEvbqDeNomoyyrJspt3yIUy1GlVZRjdpEEmUrrjc3bi2U1WU6LmF2XqnoZSem+8QwfR0Z3d3t16vmyQJjJVzLMqDckJMGgmtt6nJvJPKQlGFFCSvm3q9ubW19YEf/fGPf/zjUYF2zk1PTw8Gg5WVlT/42Md+8N3vjv6Ase0rIta5//lf/ithuHZtU+lEUHkBStM0bySN1tPPPvOzP/NfeVDN9nStVt/tdcfjam5xbn5x3+rqle3VtfseeFOapgCCLFHQXlhaAqROZ2bl6qaptXZ7fVT64JHjB48cl+suhEopRDBGhxA00tzM7KOfffTI8VNaqe6Xv3z7XXenaa6VjgERRKS1ueueu4vK3nbX/V/+8lMXLv7Fex5+S5bqB+47vbl6RoNPFKyvr3zwg+/7Dx/91NKJZq3RJJNaCe96z/sZKqNodW193+JCb7cLAhoJQGmdKULrmYm8MAdWpMAHIhTmIOiEdK3N3k7N1kKwExscJjPN9iuX13qjycMP3eZsub295b0vqyraFxRlFYTGRTkzNQVEaZbvDieL+w50ZpdYdAiBCMuinJud39rcnkwmtSzR1GqZ2dnpRk7pZDSenmokmtIk3e52WwaRtNFTvioFzMbWbrUxKIvJM1/+wm1HDszMzZT9oYWyREoAt7p94/zw6sbcvgOWQaX5yxdXKl/FyyR+3seTSfA+SRKNdAMV0GrPCAIRQmCdJKdP331p9coLzz0/Pzt97/0P7mxv/fGnP21Msn/fUmt6hkx6ee1KqCyzN7F6JhJSqEx7ampj4+xb3/TmF558GkQajcbuoK8SrVjX8npmkkPLy5cvXajXsx944M3BTjSFE8eO9objS9e2H/vSUwEVgCSK6pkx3mZovJO64NC5qipBG0EUIEJMFdnJaPnA/o3tLWttVdnPfuZzpMBouHR5RSV6c1N13AQAACAASURBVGvr45/4E++52+1qRKOUiNiq+uqzzy4sLl67enV3Z/fg0uLGxrUbmFk07fHeR5ViPB4rpdCL7DW19lL6onvdX1uc925KKRHhwEgqbU415+YH61fIYEByQYwW5z0SBWClVPAWjXIcsjzvDgfTzYZzzhgT5YCqqqJkEFttN+SDmBQICILXZWlhdhYAUJEPMbvbxOOuVqhIiwggMLMXjk+Sg69sxd6DdxKCtXY0HrPsFe6tqXa93kCMSYTyd+xx38Ke8fcOnpa/uk9/z8QifvuwB9zSWMTXYY/XYY/XYY+/AcF4tbCHta6qQlzxo44LAEiUpKmABOHgWRCsd7E+BsYYu4UsDKiU8dZNykmaJ7EqjQpftDtVShVFEXeUqMfETUVEQHQsDW9A0lVVKaVQG8fBBR9AQJEQhiBBxAEEwIDkWBqdKdHGCWNgIv11/EYsNxEJEBlxXFVXtjcR5ODBA+ef/EuVmaIolDK3n7rzbQ+9Y2Nj608/86cyCKhlACAAcRfM8zzPc9KJFxBmBTjVbEzNziZ5cujo4YlwvdX6nd/57Var1Ww2J5NJkiQ+sGBI86QqZHp2fvdCv2ayQCLKVJXYytUaU//8v/vvReSRRx65dOnyHXeeVko98MADo9EoTVMAmJmZGY1GIvJvfv3X77n33k6n8+df/KKILCwsLC8vf+wP/mB7c+euu0//D//0l/7Fv/xX49KK1lqbvD210e1PzS92R4XnkNVazVp25PDR3d5gu9eLO/3B5cM3LLfZOxImpZXWqMykrLYHk87Cfkwb1tnr3tyIiJHmFBGWUE/TclI88eRX3vSWt07G43Nnz9nATAZ0UliXJGkEPp3zIECmdmWzd/DYqSyvIZTnX37x1PJCosBXfjIcpCb/4hf/IklTEWo027VWe35urjcps0x5DqdO3TE305nK8831q4gojEXpHnjjfc88+1TpndYkgAJRExRAHE3KrNFxtKsNjctJo1lP8pazqjssoKY3Nnd73X6SUJ7niDIajer1WpZlNvjBaGTStKhsEPCCy4eWH/38Y+//0Z8aTEoUruX56trabrebJImtyvFwMB4P3nDbAUVVVQ7KyXgy6o77/USbP/v840k7e+zxPzPsDWNgqTBZPHjgxNFjL79wbuPq5vnzL5Mib/3OcNTMak88+fSDDz/UH09MXq/Vm2RyoWAyDQDETN77EDLUZVlWznsURcYkiTFGONL+IgLW293dHqJq1uoovNPr2aocjIu5/csSeG7fgd3+0Htbq9e9D+w97i1pBEKJJq4m/WtXVl9+/vihA9W5lzmUqMDaMqVk3Nv9v//dv7v91G1b11ZRuDPVLEbeUFBovR0lGmppalF574xCKLxSQuzBooKQIBqFTBA4MIdWo5Ea40LY3d6cm5mrOLRaU+3O9ML87PmXX1q5cD7J6yjALJ2ZOe8kyQ0i1uv1d77rXVVVdbvd9fX1Zqs5Mz+3/+CB4XA4HA6rqgLC4ANpFVwAhKIoQggCVJYlACZGqZvsmf/Kqvg1HzgQkChFAwAk+ZETp57b3Xa+HBZF0LpGiEoBqih1Z1lWWcsiqFSSpWVVRSHghg90XDRi6Hf0MorduVgcB+YbdEe8Bp1z1lkhybJMKe09V1XlfVDKGm1SY7RWas9OCCkeTLX2tnLW1mu1NEuFkEW01kobEPR7Lhx/x174bQlGf7+dPeD1WMS/+y63AJ5+TZ09vrna6zvv7PEa1dPfeWcP+H6JRfxOOHt8S7GISqkkURGxuNGRZGbHIWp1NxuQaq0Jk+C9ZevZGzKuqnzgJM0AJArMWussy+L948RP3Mli5HUcrBERBM3M4/HYWlur1eLeE5iDsy54z8EFz8yeA4NEADoAMqAX6MzNkzaiNCoVIxL+iksqgAgA7jkQ7A6H6zs7WZq1nDW1rN1uIqokSYuiWFlZOXToyPFjJ3yw1hdbW1vGmCRJtre3Y6JBWZaVD2NXKG8XDxwMw1HR7xGH9lRjaf/SpUuvZNlsDCTzHLQ2lS1MCkv7lvJa3TFUnirrM5OnidrdufZfPvIH3ocsS3/yJ//hL//yL+/u7o5Go7m5Oefczs7OL/zCLzz66KMvv/wyEd1zzz2/8iu/8sADD7z3ve/VWq+srPzhH/7hRz7ykdmpzvLy4bn5BdIJg/Usab2eNprb3aFOzFa3Oz1zJMnyLK+lqdGpQU1a6/F4PJoUsdEcQiD2CoWUAVRofBDkKiDicFIBgHBQSuW1WpokseRg4dSgrWyt2Z5ZWJyUttWZOXT0+A++732o9erq2tRM23sGoBA4yVNN7EFBrgLzwcOHddE9NG0G1y5DaQ0QoppYv7a6bk37/PlLi8un7n/wzXfddcdwNBCCSVFkWX7uzNn3vvudFy9dUmS853qt8Za3vu3LT37ZpKYMVilSsbQQDiE0WjMqzU1WT5UMd4reYCwFUGuWWdKsBkBFURCl8cM8Go0WFxeGw8FkUgKq2fmF4e6OZwHnr25sPfyud4M2aZ5w8FfWrz3xl0/mqUnz1Lly0OuFUO5bmpuM+uVgY9QfK0y8s650WTNvT01fXr2svUgptXrDG7u6unri+LGz5y6+8Z57rlzdAcKZqXajNUUCr1y+3H/0c3fcd1+/N2i0ph2DY3DOA2IIIQQPgKTTrGZCCAogfhSj0inM0U8yyetTSQ7C4kMULOuN2Wanc/y2O2xZJMYkGq+urZ47e4YoJkzfWA0406ppcPPSOT3Zccfv7m5fKycDHziv1exo0uo0tzbW9x1Y6Ex1JqOud5VWoiCwL52daISTJw+xqV+6uCrCKMEIJB7ZU6IxU2rsg2c31Z4OzrOzLjidpM65yysraMwTX3qCgdI0PX33Pc3WdK/bm59fWFlZZcH21PR42BOR/mDwhx/7WLPVGvT7zUbj1KlTw0FvYWnpjrvuunjxYp7n7Xb7c48+aqsKBABwb2hBJXup14mm60jx31JAI5FIHDRGK1Kfmp7fd2D30stM4oWtc8JCwCJ8g0DTWjvnvAckUrTXGYgdgyzLYlkclzi47m5ERD4ErRXRnv2zD56Z4xIXzTlu7vYopYIPY2uJEIXZuRAcCmsiLczOIWKr0TBpGiDGjwcXAojyQVT+xg98UxvGN4Gffu/C07eWcP7GUOZ3AJ6+ZYbIf+tdvgPwNN7Kl+q7CU/jt/r9VxWJg7f8yvvWfvR1ePpvXLG+7sHfOuMON0EprRNDWimlo/DsmRnEh+BDiNCeICilinEZvEcBRaoqSyKVJAlpJbA3DhiYy6qqrI1jg9FD48YmdAO2LqvSe1eWpTYaEceTkTGmqkrvbAgOmJ1zRVFG4ScErpyzIQRSKs9P3nkXGiMACrUidTP9fGObJKSYu7uxtfWVp58pymq3369K65zvdnuKiIPrbm9trF0Zdbs/9O63tzNdz3OjlYCQVt6zdV5nGSsUkBoCjSd+PD556lThXFKv9fu9YlJ0OtNLi4vPv/CCs76yldYUBA4ePcFkGq3ZtNbMsubU9Oxzzzz3m7/1W8GHXnd3e2s7TdOH3/H2P/rjjy8uLk7Go9F49Jdffur48ZNHjhz70hNfGo+HD7/t4V/7tV9705vfNDc33+l0jh0//taHHvrxD/74F77w+M/87M88/8KL27vbG5ubIYRms5UkWX84DizWhuMnTnS7XSK0VeWCL62rrCPSyhhSWimTpFma5ibNtElRGSCjk0yZ1Hkuy0oAgRQpLYDOB+u9dd46B6hCkKIskfRgOJ6U1ge+fPWakBKicWGtD5OyAiQW8bb0gqISz0AIxHa4ew19KWXJjKjSJ55+aXfoSlDtmX0ma05NzxWV9cyltZdXLvd2d4GlcvaRT36qcta66p3vfOfFS69cuboW+VetSSME7wChZHXy9BvS9kwRuLQu0SpYV2u0KKl5xjxP77j9xKGlucFwUKs3dne3B/3uvqV91nsOrAgb9fqlSyvTM3P1Vvu22+8waT4cl56lKApEMJrSLI31jfduYa7z0IP3ZOR2Nq66KmzvjJ756gVWymGoqtJW3pdhYXr+0PKRrFZbXFqsqjLVyZEjR5/96vMnTt72nve898Irr7gQWlMdISp98Myzs/NTU9PR8hz2zGRIAofAwQcWcey8sPVuUpWeg+Ngg7fBV5Vn5uA9A9QbdSQibQKLC94zM3NZFpPRcP3q1cl4QlGQICWkAGD/wuxCK7/84nO5lGeee2E46Beu8gCMKIHZWaXN1u7O3adv37529dDBudQI+0qR+MBeUCfZbm/QqtfbaZpByBVIFYJjizwRPxEWgDtO3RYqSxzuOnVyPBqOx+N6s56kaWdmJsnSE7edGAyHrXZ7bn6+2WrNLyz64A8fOSLAStFbHnobKnrwzW9ud6aTLG22WmU52dzYIKLZ2dnJZLJ/377V1dWyKBAASaV549SddzMqAVBEmlCRjCfD2dmpPDOIAiAECq4nEsY/AnhdYkRWylk7Pzvb63WLcaEJFaIiCM6JSAxVSbNEgCtbAkoty4w2PvgYkeKcF+HAjIoAIAhro1k4BBaEEIKwgLCwBO+CD8IMAmlijDYYY6OAiMhokyQmTUxqTJIYhQQoHELs6QWWNM1qzabJclAKUZFSgCQMCklHvufVN+a/92EPeO2c8l5T2OOv/dt3CfaAWw5P3zpxGr5JeBq/rff01cEe8Fo45d0icRq+6/A0frNP53vNKQ+0qoILtooTMEREipRKUq1iGlbwgSnEjUQBZqS98977wExIkc0FEG2Us1Vlq6hqk9mDm9M0jaVzLKMjKxIHbxhCjDuZFENjKLA1BqFwEELhvPchSAggniX4AM6zCBPXW02dmBA4yzK5DmxEkXtvPBFi7BhwcIQJAdXz5syBubMvnc3zmnMBGY0PdnuTJxUJHppd2Hrm6QtXLl3t9kuFVmnRRpmsXm8GpapQIUnCfq7ZJqZOZ+7cxtWO6KoqIcDc9OzW5naapL1eT2tFlAiZQekamJJJxfs8N4LMJtVZPtjaEu8Uh1G/d+DQEUIzNzf/xb94fGVl5fiJ22q1zsc+9onTp+9ZWJz6xV/6xaqyk8lkD2tBVErt27/vd/6v3/kff+VXPvjBD73lzQ+eP3eOvW8SHpif3bd/3+NffCJofXF9uzE1W04GjSzj4IOwF6ms11prncS1TJAQVTxvJHspa6bfGxApbXSs5JBQkfqabocRmBDUmLe0iBil6ib1ohFJp4mIJLkiIltVtTQJqIWUNjl4jeD6OxsvnH3l9KGFZrtzaX3rlau7Y9CN6bm80XLiJ+yMqukk8SUv7Fuen1swiqpqtL67m2pCJY1m9shnPklIPpDROsVAABbBATng/YeXod6a9WGjP2iqJDemplW/LPNWu/Lh5Om7w9YlneXXdrqkdFUUg35PZfUkYTsZHjt+YmNr5/Td97ogw3GRpFmSpkqhruWItdnpu2LtIiLMfqquXzp30XXXFzoto5Od/qBgUYbyRp5ntWpsC4GgAAyFia/6hS99UZSHjhz23g37vTNnXtzq7jrnfuhH3//443++tDC3urYBPtRq2fbuDolMTU1laTKZjGt5thcJClCxj84RCiBJ4qiZoEioOAZKM/O49CIgzgKIEMR5BCKVJCn7gALG6MK5wAykjTFXNzeffeaZ2XaWiW9ANS5cM0mHZfBiIDGUZ1bBiePH3/bw28589S9TI2KrVCsOQsb4sgy2StgplDTVoVFzVRl0Fbw4BC8QgmijEtST/jClMOptDXZ3ESFVYGqpURScGwx6jq0gl1VVy3MbXOXHWZ1Uovq7o1FRtDrTl6+ut1qt+STZ7Q8yrQaDQVVVhw8fTtO03+sRolIKwDOzHQ1Xzp+f3n+w1pxKjAlVhdddOJRSIP46DE1CNzWpkAVEiEQYkR1BSem+2+996aknEnGKC+18mtZiArh4CU48slIYAk9KpbWJijIK60QHBOZAvLcQBXtjlVOI6CsLQSvFRMTOx1YeBIh1MwCwMIAEW7GzClFhdMTj4AMg1erNPM/JaEYApYGUJuIQbFkhY6LQKAwhaPk29qDXYY/XYY/vZae81xT2gO8+PP067PFqYQ94jZ3yvN/L4mbmvfF5Iq2UIUWkUIEiSoxxznnnxQfFOpZ03vvJZBKRDFIUTTYiAx2bp3EvmUwm8WulVASjRcRaG78b88OttfV63VoLAjGUS2L9zAKIQTiIMBASBIHZ2TkkFZUbkOuuG1+PcMieh3Vg7/3p03c//9Xn0iwL1s00GxlmC7Ws3x2cXDpEhU2Cvray1l6cnSBujkf1Wm2nP5qqtcqiSBp1AkQBrbQxJlWJThMgEpGyLOPTHgwGeZ5vbW0po01iionVSpVlWWtmIlKURaJwdn7uk5/+9Af+wbu6XOXtVrPd+r3f+/3Zhfn1jc033HPfwuK+quR//7u/3+lMrVy+/E9/6efjkaMoislkgojGmDRNy7JsNJs/8AM/kCbZRz/6B0pp7xwALi4ueqVnOp1er7e2tnbv6buKYNNUW1uZREcoJb5f1/0BUJHW1wMmtYhSKs1rpE38v/bmq67f4juljTZJdoNlZ2ZBQmXSJFFax7dAEUlDEhIPyqIJQOJ0LvrIvtlzLzz7yUf/Yv/ygZGDsce7HnhTz3LJkHlot6f2LS71ez1Mk3raSBUaRS++8KxSpJS2zn78U59GbarKNuqNyWhkFAX2iEoEpmfm9u0/sFtyqxlqea4rqTVbLrAxpijL1Oj19Wv7a4kfjCfFZKbVqNfrRWnrWZN04gRNVj94+FjpxaR5O2tWzpfOSlneMEG74a4giLtD+8r6xbXzL7rxOM/y/YePQJIWLmhGQFVaN9XpBMTV9Wsh8Fa/T4qyLFu5fMUkmQ9y4ZVLnenZPEsvraywAJEWga3tHS/AAgi0fm2DiBqNxnjS23OVIaQsgevnw6pye2dFAQgosVwTjF2jvaOpEmAGYmG2zgcGASwqR5pYkBmc88PKetRZ3u7vbkqaeCdeiBBEMITw1re+7dDyIVK4tb1x8ODCoN/PNZDRwYu3nrxkKs21G49LYQArGJAZY5Q1gdLo52bnh4OxpqTeSMeFRUWEBKSL0tYYCKm/27O2ipOpYMNkMkYva5dWpxq13sbGmeeeueOOOzY3rhWDrlJqMBh0plrGmFqtdv78+Uaj8eD993c6nQ9/+MMgQEoVRVEUxerqamEvIUBuTGuq5tmVZYnYun4ARERi/JtwDkDvgzEmOG40m8uHj668+EySUSC0zGliGMCWledgjFLKMEtRFGkqcd4arpsXxXo61s1xuduztwt73nlxjSrLMs4OWmsjVmSMuUF9eO8La8WHeJ8kSdI01VonaQqIHhgBmDkAEJIxhpHEe+us90HDHpICr4H76felswe8drGIr6mzx1+rp79Lzh5wy+HpWydOw+uxiN+WOA3fN7GIf5c4fYvqaRKJnUpCykxirWXvg4hSGAMHACD4QEiE5KzlwFrpm4cOo4Gc9x5AIqxZlmWMRxGRRKkbCnT0eIpzhHE6DQCqqsrzPHqmRmF7r/5GCCCCyCKe2bJ4TWmt3pmZFQAiHbyYxOBNt5sL6LixBQ7dbverX/1qnL+anZ1Rtqghum6v5gL3B4qBVCokaas9bZLM+QuXr2hStiwbjRazsA94fZvszMzoxNSbjenpmd1+r1arTU1NXbl6Nc9z55wyGgDKsjRJEkIQ5lqtFlyFEE6eOvXvf/d3x73d//qn/2Gepf/pwx/+33/jN374/T+yemVtNB50u91Bvzhx7A4BuLq+dujw0WpSOudiyVtVVa1W01qHwMLq8KEjFy+uACAH0dpUlVUAk6K45+7Tn/n8n08mk8ChMzMjVaERUKsgMimr+PyvvywEAuyjeTYBSuVCaV3ExhkIAQVAUKFSSkmcf3LOOe+JKMlqiOB9sM57Fi2AAoqIAYMPAFA69iBVCN6HWqISwstrm4MKTGv6yRcu6zztLOy/900P/fGffo7ymhU1HI8nk4lzLtUmeucCwAsvvGASE5gpzUaVZYG3Pfz2c2fOWFtFjpS0ksD79u/3ngFVYAjMRVE0cjPo9ZOpGimq1+udTuePPvp72uT3P/jg9vrqxZXVtNaodeZEmaTWGJcuoA6ktU4qF0CZxCTiSqmqEILEbGgEUhRQ9Yuis3SUBb7yxJd0VYxXNvL2tB0NisodPbavPTWbpHlRWh8EUSWJEWGl1MXLVx56+zuUUhw4r+Uc/KC/e+ddp8dFNb+0NKmqq2deUsrkaRppgqrbi87fiISIRgAIvzaaJrAnQgPB9X5L5fYKawYJ1gMHCQ5DyPL61MxMTC9CUsDQmZk+sG8/+IpS7Sox7flRr1uIrYJ4BgExKjl69Hhnqj0Y7D7yyKcWp3KjjdYIIOPxpKq8whSQ2ItRGZFUpTMqw4SYPWrSohXL7OzCxYsrFEiZrDfYQZ1yYB+gsLY3GHpmV9lBr28SQ0hKUfyNepu7WarRl9ZOXnru6XiGmZ6ZKcvSaOx0Oi+dObN86NCFCxd++7d/Ox7FnfcEEHxYWFiY3n+QUXvnfFlOquFgUHS73dtOLlfF+HoB/VcmjW8uoAljrAmVtlw8cLB77Uox3DEawXtUSmtiJOeDUip4EfaCoJSPh8ZoNBlJ6KhExPXtRgGNLAR4wwI/LoBa63hP51xc+uL9905BWukkUUqrxJgkIaRo5ckiFOET5qg0CLJEVI1If6N2+a2pp1+HPV6HPb4PYQ/4folFfB32+O7AHs7ZalJprXSSKiSjFIA2RnNgCeK9884F5izLFBEjMrMNNmqTtVot7hbO+TRNI6WMiGmaRo35hu1GnI/x3seJn1gQxHQVa22z2XTOxS2ustZ5VwX2wlF7dsEXzpYMDKozNaWSTIQUadwzdUX8mw+uEm2q0jR94xvf+MUvfDE6Ls9Nt2fTlAb9pRMnLr38ss1MldCI6dz5C+9457ueff6FsqwazXaU0I02VJW1vDZfy7z1tUZ9p9ttttuTYjKZTKJ83uv1BME5l2PtuhpOiDgajxsAKOxs6V15x+m7fv8//sePfeTDZ8+cyeu1I8dv+9PPfnZ6esYkan5hqdH0AbDZbPbOjk2a2WKvFeBvugEAorLWV5Xr9QbeBWOybrdflWWWpaB0vZ6PRqOXzp277/QdARC1YRStTbT3ur4gRXNviqI9EZkk2dnZqVxQSpGwDxXHgBsRijZ24OKpoF6vCzOQQkQGBlJaGwZ0gW3gKNVqpVWSjUfjrFYnJK0hT/Nnnzw/LJ0dVrXOlA00s3iwNy6GhZ3p1JM0bzaacUIuTxoc3Gg4pka93+8R4WBS6rxeiRw5cuSH3v+BMy++aJ0jjQyIQJ7DwsJimtcy1qhHRmvQ2hjjnTcixiQi8vLLL29ubt9x971T07MXzp0ZjCb1Zrs9Nf3MV599+qknT566/cKFiw+9410HD0/XMw2oCFhjXa4rz4pIa22dK5zUA6Q6zC0srG/1NtbXxp4PLC1t9bql9QcOHknS3LMMJ4WLEZ7MSpGwEGGe54iotamq0try+MI8C3oWGzivNZvtGSQVrEXcm06Led3CLCBe5HoaCBptbny4rQ03FgWVpHiDtAERDsgB2GPwLOgDICkgJcxa6eMnThrCtVde1rV2ybRVbA0mzhGKKBbRCj/zmUdXVy+W1TCFsPzQfSwcWEgpa4OzQSkxadLvjVCl9VqDlXfArIFTHQhAONNGyDBqUFgEGDshnQCCZ1ImYwbvuRLHnktXwvVhu7hWjG2hVUiMGQ56e26D46H3vpgUhw8dQqIY1phdv+7ikgIQtra2pvcfLMsCAbMsS3KVZipJqCgKhfiNCuiISSCS0coHRkXKpIHd8TtPv/T0E06JVBV4X09yAPDOOudRABFES/TRi9PSN3o7Nxo4ZVmWZRm/Dt5L4Ggazbz3RQxIStM0hBDFhRhTxcykVF6rZVnmnC1tFUTyPDdGI7MP0d0kBABNrACDcyIMyM55/U2WoN/mHvT3DPaA74dYxNdhj+867AHfL055r8Mer+5C+nZhD+EoagGIsPccWJglBGIwRgeWyXCstS5cDOeTROdwPaU2pq4450LwAnvup9Gl9Ua4CanrXGDYY0VifRkDe51z9Xr9Bh4NAMoox8E550JwLNYH650HBK1s4MV9B5C0oAYgpcw38HiFGAAWH7DRaJw//xfe+1a93u5Mp4nu9/u215+MR63lfZwnBULDpOry1RdeftnakKV5alJKTL3ZbE1NZ4PUgOOqJKWKqlzvjvfNnNzY2KiqqtlsxjCzJEujoG4rq1Ts5DIhDofDZi1XSgV2gnD6DXdfvnD2wPKyTk2j1XzwzW8qS+98uba2tn/pcLc7IV1ltfrFldXlhfngvbU2z/NarSYiaZrGIiwEEYHxqDhx4uRoVGxc29zd3ml0Wg51q9HY7vY3N7d3ur2DSwuBHSj6Grmx9xcTaaP2CE7rXBBbWZfX6jcC1QgAiYzWSqm4u9ebLSLygY0xgDieTKxzgAT8NX5mT2ADDpMiMRrZt2rZ1tXVj37yj6rxQIlXJhUkZZJxUfb6fW3MeDScX5ifnZ0RH5xzla00CIuMx+Pt7e2G4SyvjWyQJP+xn/ppJzQ9O7e7vclAgDqw+CAMhNqklBOZwFLPsvF4tJf2XK977194/pwXOHHbKSDFgKT0XaffMKz84tKSq6pEqTfed99/83P/eDQpX7m0sr3b1VoDB0RAUsJsvbfBJsbkJtUBJqMeGnXo5J3nL13OxQ9GPSQNgbvd4fLReTspGlO5DYykNQJ7L9fxfBax1iudZkpXNpBSASBJ86hXB2ZtEoxzr9d5ADIJEUVz39ibR4yXGItAVstE4EZmR9Q1Qwg6URivAMTEJEBakJDwrQ+97bE/e3xra3tjY7Neq9U6s40sn1mixWMnB+PJF7/0JHhGBlvZXr+3f/lAr7thR91JUTixjSyZarZ9AO8BUBKTDIuqPx5OdaDXCBtZOAAAIABJREFU67Kz4h0BOgCH6JEG5y44H1hkYCvvKoCKtOLCCQr0+kDRYPK69zyCUoqQqqqSUDRbeZqZWr3JzIG51x8uHzq0tn7tjttvR8TRaFSv14NzAKCU8pUV1CA8Go1YBJFiMAoZstYSgtYa2N8ooJWir2tS0R4DDUQUBATBo8oajZl9B7evrjSUKnwI40milEbyQYBdPMwwc7w69uCl647OEcxI0zT2jkREIWpjooMHEeV5HlfOiMwZY7Isc85NJpPRaJQkSZZngQMLp1mmtBaRwCFUYc+pg4g0BueqqnJV5a1jDpHn1t9CCXq9Xf69C3vAdxCefk1hj++Levp12OP7BPZ4FfX09y7sAa/GKc87H6xTgKhFaUWAjBwFSO+8sORZ5pwjjMG5JWvUWidJEqvkEIJSKgQ/KUZK7YULRr355jguZi7Lsqqqr1OAnHNpmu552IXgnCOlGMR6Z31wQSofPLOg8gBkkumZuaC0IBISgcJvVEHfVEkT0bVr63mtlqZZozM16g+G3X4LtSedTU3PHz80NvTSxcuU583OzObGeaOTbrfrQwC9iXgJFSrwB+p5p9Veu3p1pFVv0O/v7vZ6vdnZ2VqtNhqNWlrFhixgSNOsXq+DThhwNBoZwjwzw2Jiy7IcDTe2tuZnZw4fOXL56saxpcW1KxsHlg8sLO17/LEnpjvzlXUnT536yH/56D/7xV+IQn7Ut+Kma4whUh//+J/ceefpWq02GAwPLR8Z9IebGxu1Zt5oNW87efLq418AkbPnXl6Ym50URXRAi6ejaD+gEBGVILkQAjMqXVSVYwnea63pplH+PV1ZQKeZ0RqJ4ttdVZVjIaVRGcC9ioRFAOO5CIKrmnkzT83W1ctPPP65pbnODtiEcNzrT8rK1LPxaLS6spInOojH4JxzxWg8PT2dp8YgaJTVSxdBhEMArSsf/sH73utQd4cjZTQRBN5T0lmw3mp7z5BQYe1eReI9Cyutx+Nxu1lPsuzAweXp2Tkkdedddyv2L5+/cPjEqfvvu/dzn/zjrY2rP/Hw2y6dP3vw0NH77j792ON/vt3dvfEi7PGmzIoqkwqptFFvEfmDR441Wi121frVK+1WZ3vLojLWc1ZrWBatEbRSglmGkVlyzlXWulCOxyWyNSSoFJDmKgSGwMICWn2NhkqSxPsQKssiiTGERIoQMTFKQIKAiFjr92pnEa21QJyJQ2YAARQBwCDAAs6HpcXFI8eOv3j23NW1q5NJsbi4r7J+EkLh0TkwWbN0TKRRoqrNzrvTb7j7icc/v7R//8WzL9qy0ipjMEJSeZ+bZGpurlAj3Wq1azUCUCiKUEgxKUGqQgBUgijWivelrbz3AgK0t+AmxiTaAOL1TzVFe77gK8JwI69079dTab3RHA6HzWaz0+lYawkAEa21vrJxbYuDFjduHILWuiiGSqnA/hufseXGZkyILCCoRKEXXjx8uNvf8eNhlmjnXKYNwvWcFuZ4IcTC90a2CwBEdTmuYxHads7FgKH43RBCWZZJktwc+h116zzP46KqtBaAytrK2hhl5TmAQDyjKlKIZIxBQPEBtABpUICI+lssKF6HPf5ewB43FTnfAdgDvs1YRIRvpbp5Hfb4+wx7wPdLLCJ+W+/pLYY9FBKIOGuF+XryHIqIt545AECijXcOBVKTJNoUpY+J03me3yiRWUKapt67WC77PSstDiGkSseSOlql3sgRyPN8NBrdAAHjFKNzzksonXXOucCWxToXWByAR1w+fCh8zURCx8DuaJ/3dbdYyYkIKdrc3JyemXHWN5uN7mBUllYlGRTldL1zbeXayuZ2vjRbeA/GXLm2MT07e2XlcpakqBSlhpRhDqEaZ2lqjCmsr0+1i7IMIcQByqmpqSg1xV+W2ek8RYCyKlVSizuoUgAiRHR1ff3AwYPzszN/+ZWnTt99X7fXmxQFKX3mzNnO9PT09OzmxuZDD7/zt/7t//aBH/zBO+64fTAYRCkr0jJJkvzrf/2/vP/9P/LY5/9MRHa2dw4fOt5qta9evTo9N4UmO7R8MMuyJE1NlhVl2Wg0vfchcHw7bhxaADmEr4Wob2/vRN7U+XBz9kT8kSzLALAsq9hAiDt9o9HEyGKS2mMNIJYRUlVlp9YUZ0s7Lkfd7uYVm6UoYTwui2LCLOIdoYz6PVQGhSfDvo/+hGlqKwuEWS19/vnnTZIYBd3x+Njtb7j3/geLomjX65s720S0NzzHwAJECgADizHGe69DyBRlWaaVMlpba8X7eqN1df0aIG1eWSGTnHnp7MW1jePLSwvTnX0HDoC3X3js8yyPJXk9TXNdr1vnby6zEKmybjTaFaR2qxl8maXq6LFjzz35pZPHjrznPe/78H/+w7JySicOgIwWJM/ihdkHX1Tee0QwxjRa7bzeZFewL31gQMUMShORitGCIhICexGW2OHRmkgCewngAwBwkOt6PylSeL2A9j4AgFKalAQJIIgAwoAgo9EYSe8/cKC07oEHHvz09qfOnj135NjJrF4rnWeBJEuDs2iysihSrYPA1tYW7/DGxhUiPH/x4rGjx/rbO6RTQPYMAdgyLy0v5wtCaU0AOARCBmRAAlKkDSojpLwP4ByFmKhHQdh7z8LXhWcUZiQCAGet994kiaa9Gjt+S18/fswmipk7nU673WZmo5RSqtvtjgfDuJaNx+ObL//ArLUe9AtFKnyDVfJmBjrCHYTEChAwBJ8k2cEjRy89/VRwPlVU2CrTmhARlFIQtf84DhhRkz2HdaIoKzjnnHNJkhBRsK7yQSmVJEnsuV036MBYWEenF6VURH0YRBCAMD5sUZXxOAEi7AOHIJ4JQCulkJRSpEklyhij8jf+CNyS299Ukdxaq1b45sXpV/s8EG61d/Bfe4zXynYabqGj9Tdl94y38F347tlOv9qX6zW1nYZb6O99a19LvKUX37e+fnwv2E7/DT/80FS1nFTCDCzO2mI8rsoy+CDex3klDoEQvXPCnGcZgnhbWVt4V5lEAQggMwejKZreQbQ8RRAU533w7IIXgCDsvItFiXMuUbrf7xOStS6EEOW0CEBb60vng4Bnqbz3LMEk1iSnTp8GUqRMnLAiQiTA6yNWN7tBC0VIlxJj1tfXkySZjCfHjx2td5rtqeaJxUW33R1du5azSFFsX7lCymzs9KpxcWD/gd3dXUYMCGQ0KBIhCWGm2VEqN422abYCqeGwv7m9tbC4cOqOO186+1JV2aIoEAnI1NudzuwCYkKoallmJ+NEoS2L7Y11g1JPzXPPPTfV7pQ23P2Gey9dvPSGu+85d/aVPGs1G1NlOZmfn5mbm/6TP/r/GvX66dOnlVK1Wi3LMkT81V/91Y2NrXvecO9jjz1Wr9eWlpa63Z1+v/dzP/ez73j722xVffYzjxw7dPDqykUM5frqSlVWuzvdWp4bZfI01UoTEgFE8IYjrYFYVWXExeUmjQ2EiVBpBQDehdiz1lrneU1Ygg8hBBYMLPHtE4EQ2PtQVZZZQgjj8XBpYbFeyy9eOB+Yjx09trJysT3VMWma5PU0y5M837dv//HbbgMApZUxCYuwBBR+9JFPgbdZQoNJ9WM/+Y88agBVjPqf/dQnMqM0aRuCKO2Yaq3O1OxiUTpb2tXV1VqeuSBeKG22QmAAPnb06Gh3Yzwczi/Mt9stk2Ttmbm83rJl1dvd9QzPPf8ikW5NdUxi0jQ1JlMmzbIsSdKoFCJSkiRZ/v+z92bNdl3JmVhmrrX2dKY7YyCIgSBAsljzECVVt0LultrVcqslq/1g+8X2X9BThx39Ijvs6Gf9A0XYL+oHux3tlqxwd7VGVkmUqsSpSIITBoLAxZ3OuIe1VqYf8px9Ny7AKk5FFSmcYIAHF/ues+f95Zdffl9hjCVC56iaT1996cV/9mvfPbW9+R++9717BwcmdefOn/eRy6oJESKjxCDBA4KzJk0TJArBi7DCXyBCNEYtGKyx1jprrLPO2SRxRIggHGPwHjWuPMYQQwg+hqBvEUmvWREGFmARZokMwiAiHKP3wPzSCy8Ya5754rON5+Fo7WD/4N7unSxNhqO1sm4iy3yx8L6+eeMmgI4t0mi4tnNqO+vlxtr5IvzFX75w887e3uFi4eGo5pD2K7CeUnCpECEZJEJjGIkBGajRMjqGGHmZrC0cmAWBjCFrjLXGOjKOjFVvcpskLs2QTGQJMdZNmJf1dLbYPxzfvbc/mc3m0+nG5ta9vYP9w/F4Oh8fTas6TCZTX1eABIBZf3D16acFEJBEEBi8b4jkwvlzwgERVHcBq1tE63e5BNACCCTLNwgCIXKR94Hl8PDIOQPBG4mEAISRGUh3PCOCCBuCxBoB0duY3uK0ro4xqsJDQJZXHbO0jXUE/TkSuSRBY1TQIszz6Sw0nogkxuC93n5DFB8iIOl+My5Ba8GQS5IkyazIR35Of17FHvApO+U9Env8/Ik9Ph4D+Ujs8Ujs8ROPCIdALDq9BEQJmaapy9kMgBOXqLIiSRJrMAQ/n00SYwZ50kSq6np8tO+cM4lDxKasQwzCkUGisNrIBQjsGRGjxKosdRTdOedDaKraAMYQ6qZxWbpYLBgAQDhyXTe+CQExRmYWQKqYty+dw8SBIZGIgACGMSIaBLyfT1puGQMjUB2a6Wzyp3/yx/Wievf6dUoth2YQZC3QunWjjbUextndxb13b9cB0ix77fXX6uCTPC+K7MzZs+PpbDGdr29t94vB3bu7Tz52Yfux09dv3ZiVpU0TtPbGrZtJmk6m0yRJWECszXv9yEKWsiT1dWlBmuls7+579Xw26Lm333xj0CsQTS8rQsNnz5y5+97u5UtXX3vtzbUhe1/v7d0bDUfjO7d/7/d+73d/93fPnTu3vr5+8+bNqqqefvrpJy9faZrmzp07xpjxeCwiv//7//tgOCjL+dWrV/7zX/nl3/7t346zvXtHd5I0Tay7ePnpYX8YY2yqpo1Gc8YauzTlmM/nCtq6DeWWgV61p0EYXZpYa4WlbaGJxDo0SzW8D2ogXuSFjzECjDZ3xrPJhSefKsv6T/74P155+guvv/oKEVpLw0ERiRblvJzP7t66+cRTTyJhHRpjbObS57//51U5z63xvsrzYmNjcxENM4+Gw4uXLh3dvYWAaZZWTTQ2jVEy64zAep64UIeGbZrevfVub23krB31RuvD/qkvPYuChBLJDNY2BUgAjYTt7R2tClRIoNtehSBgQkdevGxoEFa+ydDu3n3vjdde2djY/NM/f84iuCx99qtf6A/Xq6YMTNZliBaNtWgJwqqh36xIRxBAMdYY23L8y+GDGNs9H5cexmStYWZAQQIDS6NGARYBXzfdXsFqdhViDEYXM2b/3q4Pzantra3t7Xkls3l1/sL5u+/deuvaa0mSpr0hWgcIgfkX/sF37t25+9orPwYRlxQXLl0N0KAAilx/d2/q42Jv9p0rX0oHw0BOm1SKm1sBjzrEtZN6uve484JVcSYiIEJo6AHzHMwygOXy+k8xxhgCBB/EFMON0/0BAEhkRESw06MDQQEOi/nYlwuT9UQgEqY2F+DNzQGRYSSAiLiyi1c2dyXhWH4ROxC2sKxIBGwEbGLcufRUHeTg5lvria19pYbsQBgAOTIgcl1z9AaZJJJNjEt1S7tfETmSIVBfZ47GGLQmCBOSgGjzzVmrrHyIUWoPLL280KacM7aXF4gYWKIci15Wl6EYBIMSRCyAPMT99OPDuUdij0dij8+w2OMnFVCPxB5/P8QeHxhPf3gwHZpaYrDkSDjGICKWcJBnIYSqqhAxz/N6sUiShAAsIgB47xkkyzL0TTs3g4EjR2YGQgBQVYA+rlpf4aXKmcgYUzU1ORs5oqGyLJMsLet6vlhYm0YARowCTeQ6cuRohvmlS5f0WWutBSSkY+/n9s9uVO9y+Erk6tWrIOJ9iIGpwjxJZ2Utxh346q3rM0hMKWFaheFwc7g+EoC0KBhFn15ZkuSb+c76xjAtTp0+vbW11XC4t7ubpul8TsPhcG9vL03Tuq7TNI2RA3OWuGG/hzZ3SbZ7dFBNp7dv3tgf733rG1976YXnnXODwWD/aObD7o9//OONjbWtrc0XXni56Lk7d2+dOXMKAGaz+bU33njm6afW1tauXbu2vr6+u7v7ta99Tef6j46O6rpGxCRJvvyVL+d5bzw+2t/fO3PmTJ7n//V/89/+zu/8z1/9+tcvP/mkjyYrBgcHB2trawCgGBGUdkYgorIs1flbIUtrSdv1P2ZmQ0RktW+gfeolzpNgrMuyrK5r7xvnnObwCLKldDw+TA0a44rh4NzjF/6///i9NHXTyURm0739fXLZcH1rYWh6tP+3L/3tuQuXvvSlr3vwHubv3n43SJzM5usbg0GevPTiC1/8+rdjjE1dAcBktnhse/M73/nFP/vz5/aOpq+99Le3373xT777X5za2hxYX5dzm6ay2PfjQc1s6nFyeg1EyNimaViQBfRPA2JQAMBzsBYiGGstx2hs0kTWqVY14tUaMgj0rEWJW1vbw/63JNSOnj48PACSAEJkprO5oIWyIZsa41JnnF3CndZlosWFsBpi897XdR1CUAcGXaZ1bBAR/fUWlR5fuh3hUov+CREIUMAYtGRefe8FC1QkWUoW+87X9anTZyJAHeJLr7z8S//oVwfDUSSIISTGnj19+p233vRVs7GxdurMmWlVGYDQlGQsx4gQHMV+L5+HpSMbdWotMpoHSu166klyLPFamVRop0gEhY/dJ4/5YGSR2ELD5UUNIL5ZzGcbGxsGqdfrGSRmzpPk2msvAAsgLmbzcrFYKwZezStjVBvtGAIRIcjKB/q+r2sPhP6wFV7r+gtKjHLx8hXw1fjOrRQQPBdGnLOChogAwViyiWOBRVUby32Xqn6jW3rpNVXXtc57ZFmmx9p7DwBqZNT64htjnLUSYtfTI4TgvWdBm2Y61dCtUrz3TfQiyyHC932Kygd9Tn8UCPqpOXt81Cfmh8fTn1Vnjw//6Z86OQ0fyCnvM+Ds8f59k8+Hs8eHqMV/vp09PjAg//DkdFXOy1kpWdrKK5mj9z7LssSZGGNTl3mW6U1c2AksIx5UFBtjZBAAsCs3BiEEQR9Vl2kkijY0mbnX681msxijb5qmboiIhcla4BiE66ZmhNI3EbAOXMXgBcgmSZpsnr+gKEEfjQJLx4L3rV6WjVSTuOTg4KAsyzRNQSDEUAUPhOBobW1nbWNj92hvsncP0xQTu6jrqqqSLLXOOedAZDFf1LW/8+5t9GExn3/j69+w1q6NRtPZnoj0+/0bN270+31VhPMyT0KEY/DVzRs35+OjWJaz6fjUzqm33n67qZu6nB0eHjC6X/rlb+6cPndwcDCZToyFZlEJxhBr50brazuj4bDX643H452dnfF4PJ1OL1++/NZbb83n816vBwBPP/30aDTK83w0Gs7nk+FwsLu7+8QTl+dl9d1/9uu9Xj+w2DTRYabZbHYMRxAZxGWp9/7w8FCLnxWsWQbcrPTcqjfAGCUG6dhIryhqkCTLxuPDsizzPPfeKjSJMWhVZnr57r3JaLT+7e/8w8ODvUunhtPJxCbpdF4yWjJ2vqh7ozWPyeaZsyyGBTjyf/ff/w8Hd28uxocAPKuad3cP3rt1PUuzanr0n/3jX0l/9R/t3b7+xpvXZvPZN7/51SeuXP39f/N//sG/+7/OX7gg5TQsZi7m28NsfvDe17761TTL9t59Z7S1kw1ym6RkEwBkQQGUGCSymhADSFVVPsTFokyyLDC0PuXW2qIojDFBBMgYBGNsvz+MoeHgt0+l5My8nJOxIUpdBZcY4MDCVYAKuGtSrnrZLoDWSbLloKfWJDHCyq9GF9aCs+tzsjrFj0UIerBUIJAogQ2SGNuUFYcwOTxaTGc1GR9jkaenH7/g6+Yf/NIveR+ZQ2BAgHlVjgb9/qh/6PcYQh0ik0Ng41LrXNPUMYaqXvRjDGF5DbYqIIWijC3DK0u/CGP0fNC/dt1CCC2iaenzePw5jLhycI9RyxgQwRhijGmaHuztA0BiXUskI4AgxabxTYNIKKjUb/Qt2dzJ717t/Da45EQF3gJrRBQhJOtjuHjl6ReOjoIvG2ATBUmapu5lKZFpQowxWENp4gjUCx/UkbM9arASTemH6yWmfY+Vjx7qfIhmMzVc50mqFh8KtdX02roUrWvHVNqVd86ZxDZNYz84MvrEom4/dbEHPIpF/HB4+pHY42co9oBPMRYRP8aGfmad8j4DYg9kjk0VEJIkCd7ro8SK+KoUZgIgpNjUhEjCTVWiTRAJDAmAIIgIINR1vXR7DcEkrqoqIGJmHzyE5WOynYdT7+EQo7G2nM+RIxAqeiZjS+8jElgrAt4HsERkHr9wIYoYY4xxMcZjnwREa5dPlPsYaBKdyhKRmzdvxhiA0ZBBQ2Aw6fcaH9K1YSWxqaOjVIhm5SLPi0Vdzso5GWP24W6SND4CgzXGJcnG6Z2j6eTyxUtHR4fj8dhau7W1de3atdlsphtFxhjBxJrZZLJ3OG3q4Ov6vVs362p28cknXv3xSxYBAIbDYdYbDQaDxWIxHK6Nx0fDYS9yfWptczqdfetb3/z3/8+/3zl1ajweP/74403THBwcrK+vK4AYDodVVQFAkiRFUbz88svT6XRtba2u50VRANG//b//3Te+9e2yrtOiQDQcl9az+sRdghsiAJhMJroVenTUXtB7r5z0Mkk4RmMMgmmRWwu1QwgMXO3vpmna7/cje/aBmQmxKRfqxTY5OgSJoWnquoxNfbR7iwCBCNAIUpKkgmiT5M7BPQYSkwJR9M2rL/6wWRw1i1mWJMalWX80PdqvbRJDfXP3zuRwf5BSBLO2vfnqtdd/fO2Nzc31tEh9vRj0MuTGN9WZnS0AeOfNazFG6xJ//ealS0+eOvtYZhyzIBlEJJusIBwAYH+QMTOg9TE6Z9Q0EFf9Fu89GktW7bMNINg0E5cAxwgx7w8BMBXsFRhC5MiESNYqgmyncuPq1a3xWtBpVi/FWMuAT6IuXarro3O60Amubz8EWExczi0A85kzZ955+01mfuXHrzz5xS+hgVlZb595bH9/b15WLCFKAOMEIEkcAG9ubxzu3XUJWUeOjQEx1nzlq18/uncXYjObzYtyMdw4rWgvMssKJgJiXN14FNgZY9rokFa80Q4WIxhEc0Iko4MNIrGl6pfsOwCxddbUdU1Eg8FAxcEuTYuiaDRuEakuKyJkz2itsJAhAa36uvjuJFBu6We9hFtUulyAnBBi4i5+4YvXXvpbDg0ZMQDO2KrxLEzCzqgLocusbbn2zt3JqmEIEbW9CB2qXgo8ViWTXtQ6dKjekdZa7QEqb03WAdn2XNLyIE1T4IgSsyyzHxkZfXJ4+v6v+DTE0/hRn9N/x2IPOCmefiT2eCT2+KTEHvAhxNP48TjzR2IPhKap1HkpSZI2XxBESJeRyDESkbNkGKdVlSQpEUZmNCQigEhEi8UCDSVJUpZlCAFW5JOAKHvt66UM13sPkevgc2eB0HPgCIFjiNHH2ARuItcxliFExKqun7161Tp3H5v3kPDB931duHDh8pNPFllvNplFaQ6O9mNTrQ9Hs8m4yPtNWVs0ab/XWx9NJ5OsVyCgs3Y4HCZJMjmaAqAQNiGcOvfYzvrmvFxce/11m4hyP2VZ1nU9mUxGo1Hw3ibJ0eHB7bv7QKn3DDFMJ0f9Iu/3e0masg/Oufl8/swXv0qI6hI8m82qen72sZ2D/YMvf+WLf/3Xf42It269+w++8wsbGxs//OEPkyRZLBb6iN3a2jo6OsqyjIju3r3bNM2v//o//9f/+n/9+te//MMfvfA7/8v/9sv/+FfIJalJBBEFWuZPuwH6LGeW2XRydHSkWK2VnLbhkS1KXmpGEQCohUeK7Zg5xnDq1LbGRmRZFkJwznnvizxHkWhtsFZlJ1lRIDCFdcAlIkQijmwSV5X1k088kfWHES06F3y9sdYzXB3s3q3KGhHROAvSVHMR6fV6g0GfII5AzoCIQJYXiUuLfjGfzedHBxxjG5ChIqIkTesIjz1+EcjaJGUGJAOoNuH39SucMWlRqCUCEWlGhkJb733kKADM7KMCPhAQEGAQBkYAFEAABLSIIuLrul7ZpWuCT3ssWui81F3cN9AGAND628AqpEOR2Xw+V142xghwLI041ocISGBnbZo4ZywTCqJJ3Ds3ridr/bPnzoOlcxcvbJ7amc1nzqBvKkoKZqlKWZCcPn1qenQgEJumrj0QihHJi97ZL37JoNx45526joUs/VvIWlxBQBbpAugWm6oLW7cMWC4TIUZpKzrdTO89IN8Xn97B1uqyoufnkow3xllb1w0AocjN69fPXXoS0foQAEiTZciYGE5guvtuHC2G7v68fR8ZAyMlrrexvXH28d3rb2VkGu/rEHpZpiYwTfBp6oBMjCwsXVOO1pxbRNSlTv+65O87m982HAAgTdPUJSr5aNsUImJsJJeoqEM9p5dnkQjHGEKwnxQy+mTEHvDTxdP4sdf3o08HfYLi6Udij0dij0dij7+vYo8QfAAfgq/rSkSyLGszO/Te3dJmWZYxx6UeIwQ1ohIRzRw2xiyqMsYohP1+v/a+aRoWBgF96muPst/vV1UFkdVTgIWVT0NDyMQxMBlmEDRkILIU/WJz51SIjMYs042x/T99kGM7mUzquj6zc7apmrioHu/19w7H//BrX/3BX/1NFSYh1JFle+0sWzOdz3Wgp/F+PB6HEBKXxiCNRLKGEY6mk3o8Gw4Gk/k9YynP87Ise73e4eHhqVOniChLkvHRIdgCDBC5uqwvXjhfL+ZZlj919epLLzxvlo9JfPmVV5559itVWZ0+vXP2sc0XX/phVdU/+MFfbG6cmU6n/V7v3r17vV5P27hZlilSv3nz5ssvv1yW5dtvv93v96fT6W/8xm/8q3/1P00nh0+Py+UkAAAgAElEQVQ8+dRv/Yt/MV3UkSUr+pUPFtGueErVWarsEgjLslR9raJeNaDV3dUqLFeNbAGhtuGu1LIi5iSzQiIig0GfmZMk996DmMJY5hjZAUBRFIplmbnNXSfE4BuOMS9yHE8H/aEgARkETHu9pmIMPsmz/mANkURYYjDG+Cjee5c4H70gIgIhgkie5SGG0eaWMDR1ba2NIWiYn+LXDGA2m61vbkVmax2gASRAgg6KapFfbgtl/sqyTJIEEeu6ttZqrri6S6iZGCAikqwm6FDEIhIAc0QAa0wQ0d2+WCwUArYSc4U+2vHXnxhjugKklrLVmlZfw+GwaRpVrlfVQi/GJHEruEkiYFJLiEAYEUbra9/55V8qstQYYzKH1hIlVeOzot/v9yDUBqWBBAU4Bom1b2A4GjRNNZ8dgcl98BIjINy+uysx5P0RGzufz/M8d84Jc1hJTVT/fGL9W768qwle3ZUMAHXLCd0PAqJjGO3mK0AU33AMo9FoNpnWdU2ATdNQkuR5PpvNtcYv5/Nev7c3nid5IZ6XoITv87jsGvUcf6kIrtTPJwA0IjHTogko5vzlq818tth7j0n6aRYFyqpOnHWGiKwg+uCBRY9yK6puxfStGkdE9NTSguqEJhsRgzqcI2ZZdmwqGkKIAmHp+NltPqBE4EhESxeOjzQQ80js8Ujs8Ujs8Ujs8Ujs8aE/IHHJ+tp6S0aqx3NRFMBMCqCZgdl774ypq6oYrldVHUKwKxYEAAmNF18UvbIso7BxLvjAkclQlCWpadJkNp9pOAiDsEgIoQnBWFPVNRrjmRsfQkAfpAkhsszL6vKF81nR8wDqsQVIxyhaEd77bGr7mk5nPsS33nprNp31mmo7tVd3dm6+8upsb496PUCMGHfOnn75pZd6vSKEqFFnW5tbvmnqqhHEnKjyTWDOB8UgyXg03Hvx3cykaZr6EOeLsqr9q6++/oVnnz04mow2NrP+cG19O0uLIkuR45/9p++JRMUDRZ7Vdb22tjZa20qTpK7meZ59//t/VtXTyXjc729cvHD+TnL3jb13n3n6qfF4DCD9Xq9X5AACIn/4h3/ALM656Wx6NB6fOnXKOvftb//Cyy+/kOU5ILo0NWirus6KQTWbGmvqui7LMsZorVE8OpsutEGs6o6iKPQBr096LZCUJ1s24qO0DLSWUnmeW2vRSOCl3FMA1Ay7KArDDB6QQFMogwhpmI6gatcFwNkkxuBZyCZIJIDGGhZomgaQyDoGZCRnrEERQha2hiJbFgKX62UtCERUBTFk52XTG63P7tyJDMYlccV2RQYQ9t6byRSNRSQF0ALIHeimm2aMQQCOLHrAqkq1qjHGyBGWKnAUQAEmNIgIYBFFAbQxxD40vkkTlzhnOlit60fRDtgpOG5nB7sAFDrSYe0e6DCZMabf7wOIyEjVtM65NE1WbtwAWuoIo4BvqqyfW0IBiBJrH1midUmIzCEAB4khQDRoWEJsGjJ2OBoRQvANezZkyFBi8zTNQcCQAULj3DKxElFWBDkZQ+6YAG0F9K0GWrdlOTLBLNJNkzvG0Yig9G2rA7HWpkmCHBFgOp3keVE3jUEqq8oQGpfwCgLcvv3eH/7B/3v2wuW1ra3NtbUYkCX6EAwtH374sGnjJf1MIKxvUCNLlu9ZkiQNMYCI9/HSladenRzFUAKhj9ER1k0tzlpPsBCHZIlEgFmMIUSMIeh1pC0jZdCttVmWVVWl1VGbqNKuW+KcM060KSTCwoaMdRbQsCDHWAWvK6lXqCEwxhCtglQ+kjnc3wexB/zsYhE/qNgDPhGnPPyYn/Y+2Otjf/SHxtMfy3MCHsUi/lSxB3y2nfLwk9iJP2s8ba3TR2+aZtZaRCrLcjabp2maqnzWGI4RiMq6Ns4CRCRGFgFGdILY1CFG5iiOIAqKUDWvrbMhBGHxIdR+Kd5wWXrrznvCnKRJEm30ngCsSZT9qasGIRFswIAYYoLh9tZjTzw5bXzW6ws4AAtgBEmElkYbhGIwoCgfeSyBRjJgQZAFXZb95m/9V6Ni+Nyf/fntv3nelVWgyWFZJcbEyOJD4pK3X36tb9LJ0YQRG6AIcufu3WUSHUcB8k3cfGYtzwpnbfSNMTQcDmeLKorJ89EXvv6LxibpcPTlK1eQUABj5Bhj6ZssTSvCxMBsckBoqibapA9sDvb363ffYw7ldO/bX//Ws1989sUXX/jTP/kzbirxJXK9Mer9+Z/8h36/P+pnIYRb77xxNB5HCYzoJRqbnLtw7tSZx44qf/aJK8+/+NKay71Q5BgkIGC1mDGH6WwaIxtDSWpjjMZgWVaLxVyb1r1eT4Xp3vtl5tlq2kmZ5pZKdC5pmtqQWZSltQaBQggQl6cUQ1RgZICasj7mGpfu3iv7heOTUJglSZLpdDpcX2N1gOZl5DgRVY3JBzvsay/SMIBYJTsjgjW2E8cMlqyPwQcmsgFg8/QZVW60nG6MURiHSXLv3r0zZ8/qZgIAgBqcHROTrbAYEYP3bfrMUnWwwrgGIF3CHSWSmZfVEYNA2rP5YGM2m4UQ8ixtsXJrN9GCY0WK2vGHZS8oaAfgBKRuQbZu2orDJmNcCKGqmvF4qg4qxtooTYiRYxQWYyjEoH0GEXBJgoDB1yLAIAgGyHDU8BYBcoKmWD+NCARkALwPZVkDCx2z40iGrLXWWhOCJoPoEQ3CrUmLJpV2OfVWHdTqFpZZ3sBLKQ0CgooRuF1MjWKSJLl0+cmbN29euHzlm9/85o9+9KP/9L3vTWczc0hQ9HcuXka0m9tnqkZ+7df++fXrt+7deu+dV1/s9dLLV87lqW28B0Q0FsHCA36XS34XBBDEIAjFyEIQBUSAEISD5QgcBcAUg52rX3z72mvspz1CP6uGWYYhVlIKJDbrk8kiMzdskIssCT5w06S93rI2W42BElGSJHVda5S3MvrHPR9EIXBpxswSI4IRgAgAHKIPAJBnWZplq9x3ZFieKPZD8F4fXzzx6Yo94JFT3kMB0ictnv7ExB7wQYS2H+YIf0jxNP6sMOBDT6tPPxYRP9Ix/dhVyyfvlPcJkdPwdyae9r5RzwEVWigH2TRNG7anYYGqvWPhpqlg2TxnTQKMHEPguirrmpRuUasNDR7zISxpKqLILCA+hlBG8d46BxEW5QLIBhZEihKDykwRG+8vn3scjbHWCRABLa26oNOH7YoX38eTo/Hh3/6b/yN6LtLsy5cuLq6/1RsM3j08uvjkk+8djSdVLcx1WWk2izHEkdFge/YhgUQ2RISknJ8hjDGur6/PZjNAcml66vRjaF1VNweH0yzPE5fouF3wwdjMueLevd39vXv9fp+IvI+ImCTpzZs3iyL71V/9lSzL5rO5Ne43f/M3r127FrzPi3z/4ODwaPzklavPP//8uXPnROT6jRtJPuoNh0maffVrX8+KPllnXVL7cPbcud3dvSRJmlAZIpXjkkFKrR5BPb5lWXrv1zfWNQ66VWvoSycIVcbTjlWt7HiDTosWRd4ivLZH38KmFo+qbENxQ9vTP/bRA1BaV/FliJFXgk4FomQsGWOsFeBV2F5oSeLuwV3NYzkiitEbQ7AibrUSsM4xI4sMhsO9vb319fVlYQDEcNw6b2cotdJra4AH3zz4ftlgIQsAITL7kOUFR+99rXv4hFYhhKDdnlYsq5/QoqsucFfVTXcu7YQIoZVKe+9ZhEXCUtqRVGVNRNPZXHea1sOqX28vFdOZQYxxyaWIgCaKW2sVFrdHVlfPr15LUQoROasa3xCCHvq2Zmix47Ff9dKWJ+qdpz1z2kaHro96UNR1/VfPP++cOxqP337nnaIoLl+5kqZpjJHEl4tqMpmHSIz13r17mxsbw9GoqtaramZXGglEeFDudd+wYKeRhYTCqGUwsrp8MIC4JAneb586DSA3X/5BYi2IBBASMII+8nxRNRictYmz1pJvfFM3wjHEiDG2x1GvF2PMYDBonTd0t2hlIiKN9z6EVr+xPFJIWZpqDVaVZcvQoyF1DrU/9YnzGSGnH07vfWpOeY/EHp9fsQd85sTTj8Qen7TYAz5h8TRiWZbaGlZYo3rNZZBsWS4WCwXWzjkypqnrLC/IGB9jiHXgY7pIHxLqGadYpKprMMe8S2sC7dXuAzGChBg5StX4wFI1dWSuffBIG1vbO6fPIFlyCRK13Nt9oYNEXUxxDHc04wtFQPI8P3PuXD8rLNLNN649tr6xYInO7U8nh5MJEHKMHGNZVda5PC18DIYcLudzxBiKIVrrtra2Vl5+wTd+c3Pz+o3riJhluTFGEJ1LJpMFgCNMlhBHrPdy9uzj19954/Tp0+PxdLFYAKC240ej0eXLl1QUXpbl0dGRMWZjY+P1115FMs8//9dXrl5llhDj9Rs3nn766aeeevq9uwe3bt36l//yf3zu+z/Y2jldNSHPc+dwbW391VdfV6cOFtCsEJCIIIjoI8emqapKHTxkBYa6+gEVYOi4myKkli7Vf9Wf60HsIsJ2aE/tO7r9aGPMbDZrPUCO3cpWzB8zzxcLY1nun+5CxKPxUWZMC6B1+e5adQG0MsH6X1VVIpKmaWf1bAhBf6I7GRFZMAp2VQd6CehmnnBrhvvd1rrYq60lutRyjBFXCg2tHrtbp5dSWZaz2aw9q1tfNq0r9Exr2fR2f3b3XvtPqtXWl48xcFSptAJT9XbQT17O/3VG+tqIky7ERxHB5VWmqO79ige1JCdjQlUyc2uy1uo39Kh140Vacl0XbmNWoJPdo5+g5RwRjUajVtHe1vne+4Qwz3uj0UZkAnKT6WHTNFHYWUjTNEkTFoXsy+hS7pyB3Z3wfjOFhCjARMQAIQQyhmPc3j6Vf+Erb7/2417Wn0fvCBLE0HgvMTFJFBZgFgpN5eu6V+RkTXt8uwp4ddjIsqz15WibFe1+61YXwqxpNa28ajWisIxPsR+WtXsk9vi8iz3gZxeL+Ejs8Ujs8dkUe3zC4ungPabonNM0kLbxvVgstBXrnFOSrGka75sg4r03AIgUQlThpTGmrqKSImVZTiYTVfjpR9V1rW+qqtLnIiKiISYIwoxQ1nUTObI0ISxCiEAuyy9dvgLGiTGCBtB0ubeun2731WmRA+DyuTgcDi89cSl16fxocm06sVLMfTPc2ZlWVRNDkuSN971e0XiPiD4EIE1hQSJk0drAtKZazrnpdEyG+v3+7bt39emepmkQyPIUxVZVFWMcDgbqVOWb5ty5c++89vz29qYKarXzHmPs9XplWU6nUx3ps9ZqyqC1dv9wTojj+Xw0XAQG75vbd3Zdkkzns16v9/LLL58/f945N50vJpPJYJAXRRFDLMvKWBcFBEkEfPDGmCRJQuTDo/FkPE6zLE3TGIJzK2lvjHqIdW1bmNgCXB0ZVGzUBYJtxdK25ltQpSdM65nQenq08tYWt6nqQOC+mUXF4lVV2SxVaNeiLq3QFJhCJ6dDRGIM6rOsohT9iiRJvPfWorLmenIWRTEajRofeZXtBx1TOcW7WuGc8I5o8evJ0bdVmXFfDEeMreKi+yvt9aUJ7e2uaItDWBnVdV9qgjabzeB+SXG3YtGVt2miiosQQlmWZVm2WLYTLcntsdODpSf2cYUgQCuIqdz8Sb+5VUygplU33qtXS0tX628pRdoaYHfp/PZAt6YurWBaF9ZzspVN6wis1niqOMrzPNaV976q6qr2tecokmcFWWsQXGJ6fWuNjczH8UrvY99zUhK9WoQIRZbDhSZxvvHGGN+EjZ3HQoR3Xv9xam3gwMiWhQGIGIKP0RsE31QIXFCBRFq36LTuKv7TqZOGjqi2bpJd2w1l93WrnXMWqS02WpW5tdagjRxFxC7v7PgRUcYjscfnTuwBP7tYxEdij8+I2AM+L7GIP6dijxi5TT1oh9/bgDr9iXai8zyfzmZ1XZVlCXWNxgpYsg4JQ1j28bV3rI+9qqpCDLjimZQSU2YlyzIfPCP4GBofa+8ZyccYhMHY4MPWxlaS5UAkSEAk9ztMPXQbT7CGuDQWA7WMXR+uv/n6G5Fsbcy84ouPn7v5wx+BMSEGEanqOsZI1tRVleQZM6MwiO6QaCixZPI8H4/Hqtw1ZJIkmUwmABKC974pm4BUS5QQIiBMp4frG+vWWCQssuz8+fM3btx45pln7969e/r02cViURRFv9+79e7N2Wx29uzZvb290WgUQtjf30+zjIG+/o1vvPrqq3l/YNPs2S9/5fXXX19PssfOnhvPps8999xv/pe/NZ/PATBJknKxmM/ny9Y5iyBFBhZAwhh5PJ5oG4EFvA/eB+ZozVJlkSTJeDwGgMFg0I3qOI6wXo6ppSfowxNk5MlM5hUMajXH6qAHq9k4Y4x2Nqy1QIl0SiAF8dqjP541W+HIrnFb1zbBWsccEJcmYq1iuN0oXbjf79++fVujGR90EGs3SgH0iR1yAv+1K3zMEa4yRJgZV6KOluFuO/itLKpLhSo0BABFVN39rHqPuq678pUuOb00V0a01jaNF/S6jJZGSmZ3zVW0QtA3eZ6rY5quwNIkLkRZOWx0cfMJGKrgWPfFyvMSuqr3BzH3ic9p4Xt73LtCF8WdLbHdmmSrsERr0TTNEXEgAMaSxlxbV2Q9InEJd/GxiPzU+/XJZFPVdOgBEiFrYoxobBn9aOfsxnx+dO+9pq59E9d6OSI2IbAxBkViaKoyTayPsW5qXtnbdSUrbVarVobtxaI7QetbAEjTVMs/ErBkWmGP1ioiIrjc+fbDPEw+l2IP+JRjEX+mYg/4PDjlPRJ7/J2LPeDz4pT3cyr2yPMszxtVcbTyxBBClmUtmaQUyGKxiDEMBoPIUntfe2+sQcTIvOzk0jJORKFSjFEEhFkQ9CfqGaxPo9r72NR13VQ+RIYg4EMMkcGmxiXnHn+cjGFEJI04pK7e+bgZ2pFBv98eyov8qaeeGh+OJ9Pps1/9yos/fH59a+u9vX1MEgwh+oBIi/lcOgkIIsDMwgwSESDGOOiP9EHunNvf31cCabFYIKVZli8RgIixwKIzXOHe3u0zp8/kRSHcbO9sv/TSCzs7+xcuXGCGXq+X572mqR87e/a11147ODjY3Nx89dVXp9PplStXJpPx22+/OV+U80W5veMuP3klzfLxZPr4+Qv/9J/80x+9+MIf//GfHh0drW9ul/uHMUZDpFSiiKDOoqHRwPP5YqExhFleHPOIEmHZ2qaWhFabrRM4stWwKlXWllIP7uRuI16RAawks4o/dPVattVaq3bLSCRA0vkcRWYsEeHYrKHlxbvGDrAavGtRRYxhlZ4YVSnEzCKhi86ttbu7u3nRR+MePHO0D6BAZzabnZBcP1TG0P2rgiFrrbMUff1gdaE7cLVi0qW3Dw8PRaQoCu3Y6Etpy9bw7qErowdIZRsuS49nOGNscWfrAaLfpTocAFCNjS6j6hdUp5IVRd2NdOmMAGKb/6IeLK0P9Imwku650VYRrRtJi8JhNVrXbmOrmX5ol2mZ7MgrwzsRAfGhqeo5C+75PSJY28h9uNDdZz+hf9VuUSdURQiRWe5bGAkIBClEf/aJy/PFbF6XhU1qHwOHNEm0ZxV8UzeVS3pkqKprYen1esrKt6C5vVu2p31bSrXbrnXOUuviQxtLmSSJmo0CQBRmBGut/QBGyR9lnAY+y+Lpz67YAz5F8fTPVOwBj5zyPvtiD/jo4umfL7EHfNJOeWmWAUwUS7XNYlWvth1nfepXVdXr98IqaLeqqiQ1UYBBugpOHUBU1Wzd1EhU1tVisVAX28VisUQGifNVCYYkoKB4r3oQrJpm68xZMIYBkQwgigqdAbs2ru0QIfzEVBUBqKrq+tu3hv3h+YsXZocHJi+2z5x5/Y03GqU/BYIPg8FwPJnGGIHIGouWgJBFmAFQOMY8z1WxOp/Pp5PJMowtRLI8n88iUwRiEYCaJRpjEucQ8a23XxWRzY3N6b3doijeeuut8+fPnz59dnd317kUQKwzIvLKK69kWdbv969cuWKtFQEkeuf6ja3tna3t7e3t7eee+76xbnt758033ySi7373u7u7uwdHk+1TZ5g5z5J79+61/JxJUiLrQ1xU86puBNBYi2TiCrUQGYmsdc54PC6KQqlH51wLgru8Zrvb2x7Fg73vLs/XCkm7sKmLDxSOz+fzNE3hfiCpmI+Zm6Ymju0J3LK8D8p/2xUYDHoheN3Gw8PD4XCoYlljkvZX2unPJEkYqIuo2hVQ8fHGxsZDN/AngGn9HD1PiiIHTh66WCuZ6O5J9Y5smubo6Eixke4urWpaCfiDgE83zVqb53mI0YfQSruJqK7rVjzQBrK0NUySJHmet6qSFrwaRIKTs48ndn53kBQekoN9n5fzCQVIyze3cd+tAKZlnbtKjxN65XYTHJjIQUXYZbnQEUQBSGzf+9p7a41l8d0DBA9kqbTb9aDMQ1VguBKDCSASCjOAYWRrkitf+MLtN+29d97KEfup8yFERFF/wJW0Kfhg6FjE0gpa2hOjrRz0hzq72e4xnf1NksSRWY14SstkIx777tkPqU14JPZ4JPb4NMQe8HmJRXwk9viMiD3g04xFjCwhRJckIAwivTwTjvPZQkKjczTGUF3XR+MxAIbAtaAAshiXFFFkOp0keZalWVWXJKgW0WQocExMCohNU0sIhsj7pqqruqmNtT74JjaNb5oQGx+EHBjrQ0MuCSJrOzseMHFWDBAhAhAiIf3U+MGW/RIRsCAsIgwg+3u7b75+7fatd+v5nAhee/11EOEQybq0yKvFougVk8kMWKzVZ50BosgRyfgQhNkYXMwmdVXFEOv5LO/buq6DbwzQ9TffAmPJ2CiQ2GANERIAzOfzuqmrsnoTYHtj88KFiyJw48aNEOJjj53b2t6IMd7d3R2NRucePz8ZTzY2NkWQGQ4ODheL6rFzj1+6eImF33jj7fm8HAxGu3v7aVKc2jkzX5RPP/XMH/3RHzV1U5bVmXNn3r1zZ7Sx6ZK0nC+4CWW1GI/HkWOSJsaYyCH65emgTQFEUH9ozc3ReaYujLDWzmYzVWcq0In3i3oBgDRnsuOwKyIsQgQIMBlPer2eS1JeXW/RBxBR+JDmBclSKes7ZyMpL848OQpra+utGKArC1ZE3lojt/Jl1Zl4H0TYGIdIzqXOJS10Y+Z+v1+WpXOuqSvjEgAIMepwWHsWZambNdXk6EB7L7ptyw8hko6j80kncubl/F8I9WLyUHCpoiAAMIbyPFfXtqVhdgjW2o2NDWWgW1MzleQDsyHSvU1ECC0qFZGlbJqMybKMj/8JWidpiWyQrCMtRH3wwYey8YjIxlhjnDGRo9ajIAIEROD9cfKfrjYitYByhXGX99QVygTuIHujCBSWyY209OwgSRNmRkABARFnNJ5pBfERrLWGiFkARLpxgoigIJ6hiavxREOW1BhPACT6BQGTpNZYHyIAqTvciWPROSL8EPS8xKaEyIitMEwQIbIg2Rijs8W581cwmoM77818Y7i0hiwhCkSGyDAvq+hjmqR1vVR7h6YxCEVRGOdqH7R3BCspvHbnWIQM6R1Pyf/AMYTQxR5E5FCsdWgMAHIE+/G0CY/EHp9FsQd8XmIRH4k9Hok9PpOxiJPpNIyknyYcQlOXs8lhU5eL+dwaaxJXzitAmc1L41yS5BFNVXkyJkRgQJs4igEQp4uZPtcjiMvSuq6FsGzqwLFelJFjmqaz+RwNoaGIUoZKYZwAAJmqbtCmQq5myDfWsvURG4oEhghJiIQI9HFy4jknDwBoXcZzAEMSooAgMHM4e/ZU5twbr7/mrEHEe/fuOWt9U184/zgzv/P2DWEmQwYJIoPaSvgGlk9lFpFyPl3M5wYw1FW6sRFj5BiSRHpFhmRFxMdoWSTUZd3UdeW9R6RBmqRZxoJ148+ePfv0M08/99xzf/03z1+4cGFn59TW1rbmuG1tZ5FhOp3cunXr8PAgTTPfhIODQ2PMD37wl6dOnUqStFf0rcsODieIWFX1L/zCL85mUxR+/bXXJrPFN771i7sHB1XZzOdlWVZEpigykMixM56FyMIucQpT8jxvCdETxclkMqmqSrXCypUqYO1SkgaJ5JhyFhFFVr6pEQE4ps4KB0WfwiIRFckxAIcYGi+RWRiNaZ0JF3W9yn9eKgq0Z90F0NBJFO/+sCzbt1QUPUVZXY2HBqfrD/f394fDIax0ySekGoTA0XsOSlq3stTWTgEREXjJTrafjyIcDIFJ7PtLXJZIzvvQNPVoNLLWLRYL57J2yeNpRf2JfoGh2PK4LEa4vaS1q6DXf9V4eaAnAOoPJ5o+LixikIwj0PgbkSjCq20kYwDE+2Y10CYxBj1hlsIJMs7ZLuYTEQPHEdy4usczR+7YmLRnTrtLHyS5W8q57TCkaSonmUXhGMOS/xYRCT7c5/FClXMOYkAGQgN6qyABfv96e/XtbacFEUEIgFvUjS05hyDMKBRDNLZ39sJT05Lv3Xz9zFrmvSdDwdeCRpCqOhRZ3usPrEuQjDUGYgCOzWJm0pyRTrjTKKnMIAgQhUGAQFC4HRnsOpyEGJkDCkkEeMDGDj/0E+yR2OOzJ/aAT9kp75HY4+dP7PGxuj+PxB4fE0+naYZUeh85hhDZV1XwjbFOABofyNjDo3FkGWQ5GlOWlTGJdc6H0NS1+o82TdM0Da48vGClgtU4CWKp6loMhRiDb4JIYh0SLRbTECXGyEyCxAKAxMyPn3+ciADJGEI6mTt4QsXxUyUcq90gIrK7u1tV1fa5x27fvi3MT1y+vL+/f3R0tLm5GVeWCyLS+AYiWXXMBUFAFkAAHXprfNCWa7nCa4vFQjSXGKBeTLxv9Gmnrs/WWiDq9fuLqvrxa6+N7oye/dKXQwgvvvji3Xt7hDbPC521n06nzLy2tvbU00+//NKLTdMMh8Mf/OAHFy9eVDI4xri7d0+VD+/dvTOZTObz+eHhocvTLzz7hV6vd6IahagAACAASURBVHBwFEIEoTRNjbGwchE+UXUcHR0BwMbGhopxVSRwQl+bJMloNFKf2q6ZRnc/xxhDiPfZfhEZInAuBL++vt6VGdwPk2A6ncYYVXVgido2dGs/1+/3u5rpLqhqodhDx8JaC+FWQnA/Xboc51pfX79z587Ozg507DUe+lHQER+3XfVWmdDKWO9HydCKE9q/Kl/OzCLLZeq6vn37dp7na2tr3SPVcWMEAei47S0VwEtb7vtlx8snBC9JyzYBcel3UTetJ0Z3e7tFSOvxrLncbSBlq07x3rfNigeRqMLi7vp0d8hPbRy171sbCmZeLBZLqU9H69I9307IM/TV+Kr1Dv8gr4cqrQEEhZXrvY+lBkAUdeEEohiDy9LLV6+OCnPj9RfyNCmbJjWEIoEFkclaNCaK1HUTPKTW5lnGwc/mc0bSxBkt6jqR8vfpSYioVTy3JV97DVoi7b3YjzBd/rkRe8An5ZT3SOzxSOzxscUeHwJPfwJij59UQD0Se/zMxR5EjBQEIgsLREAgq9ZLxpqq9kgmz3PPUC2qEGOSkg+hqioBqaqKEQQgz/NysdCb+3g81rm0pXudoE3zsmrIuLpuBAECB/a1D5ElRPHMDIYFmxgvPnFZ7ajJOrrf4/mhrxNDhMeIStrmshhjmsYn1h8eHuozvixLAdjd3U2S5O7du0tuVaENszWG1CPsGPSJctKIuFgsRCRNk8Vioegkxtj4JoQgREmS9vI8TdM0SY21SaJ22liHuD4aFUVhjTkcT5j5mWe/GJklqhdBkiSJtaYoemqeNRj0F4vFrVu3Njc3r169Op/Pr127dvrM6XnZFP1+miZEZuf0KR/C0eHR7v69NE3v3buXJGmeFYiGyChRi8QnYKgOxg2HQ5UaK6f1YAWioNl7n+e5oqgWTR4bUBiDSO041OoQcJqmitN05qlFoieqUTX3LXo9IIztJBiAes8pnmtBMNyfhq0OX/LAq7v+7aq20EdXUo9jlmWj0ejo6Gh9fb2L834CjO7qcbvCkoeKwrufqSuzDO3rAN/Wdfvg4EDkpDczrOhn6VQ1WZYp3sKH4j8EY42sPqG74UmeKyBW/4qHgkj1XVYA533dWkPAA0OB8IAVSTs2+qAo/MHCoNVPn8Cm7Sxdd1qx9W9pP6Sda+z6KnZ3mmqIl0aKKjM6EeD2gLa7+/5+3+6TOhwCIFoeRREg55oQwCVnn3jSOnj91R8naIGBmJoIAhIFA4tZuvmJ5yBVbQhtkiAZnS1Rk0etE5jZmPssU/Su1fUTVKpiOTcsS+24/SANx0+LnIZPWewBn5R4+u9a7PGRDs9HwtOPxB4/M3IaPpB4+jMg9nj/6/SR2GP1kDPOJrkhyItCYgAOdVmWZZnYpKxKIJvnRWBIs7ysfWhCM5up80YQ7g36YKjxvixLZVDalI2qqrIsaxpfN9ESGZc23rs0b2KMQItqYciEGGovEZARF3Vz6vTZndNnG+DWOgrvN6frvl89SAg7tOh97rwEjEJkiHBtbXTznVveN1mWHRwcOOectV/+8pfffPNNJW8U7hi7kijowBZhiCHNs1DVRZ4rgtF2f1H0JpOJmooYh4BmMBjk/T5ZctYlaZI4xyyNb8i54XCYpgWt+D/oOJfpMJA+Wp1zQSIhCcCly5e//xd/ce7cuQsXLjRNM5vNTp8+fXd3N+sNWbicVm30iXNua2cb4Ni22RgUAfWu7gJK7/3BwUGe5zs7Ozon14LUdpyr9Xtu1611czvh46ZeDS3Aan8RcMlEttxn+6ezWYuMq6paX1/Xv3YHzdS8TAFQa+iGiDqTqgaIim/UQrhrDLdYLPQAtaJS9ZZRA+9j6fYK0xdFMRgMvPf9fl839gRjrUseHR0xc1EUuo3drTtx1r2fUZpZGTN308JVHNIefQCjQEqn+tpkIrK2OxS42vkEEh/CWAuwsOBD6FVVHrd+ww/+bstGI6IIZ1kSQlChPK8iDB+kaXWHtIVKq2/pkvft+XM8pHj/R52YqGs/8/1KuxO/qN/VxjoyMyBr/WatjRAFgQiAkPinz1HcFzne8Qzp/goRRoUOhEEEDAlhHeP2xSez0ebf/tVflvUiQ8gZktQleVGHwCLsnDVYZCkBhBjYB2uXqTo6ex1CyPM8SdPWVBQ6Q5nao2htszXCkIgsOUtgtOX0Mbu2PzM8/Ujs8RHx9COxx0N5b3gk9viw5DR8nmIRf47EHgKIZFjivKyLNGFgIGOcY+ai1xcgRhOqGqMgmSwvqrKczWYskvWKuq7RGtFHL/MyvpsZAFaQmshYNC4EX9aeQZhAmH0U74OQIUs+QojSH47Onb/IS6VuN6kbHhLb/dOegtBZOoR4587d27dvI+JgMJiMj5j54sWLOkJ3+vRpdSogohiZTItRkFchyTZxvX7fCJhV2uLW1ubRW+MY4+kzjw1Gm9alaZqic7pkURSKFZLEIWpGOsSVB4KICJKON5Zl2WaOdHrEcufWretvv63JeWpYked50e+FozGuormTJBEEz5FAiBSOxxAq4ZrIIJIxaOxxRMh0Ok3TdDAYzGazljY+4ZlV17VzTlnntgPeIqEWDC3tNQCRj09S5S+TxM3mU+dsG+3RHoi6Ci3NPJ/Pj46OYoxkqIkBVuKcNE2Vbtzf399QoTlz61nhnNNvSdNU6bfuVuR57r1XLwuFU1mW7e7uPvbYY11lbXf+T9lK/Rbl47v5KdpIGY1GZVl29QPdTPJWkAr329U9CKZXuBkQpe1ddGo/UgO7+Xyu+h/vPb0P0HzgfnG/xuNhlwUBPlTt0MWjbUnAzCE0av2uNYbG/XRTCVs1ywlrcOWt1eKjDSbsfjg8YKrd5bZbi7ou//pB7n1LNGmtMUYlHA92FU6kXT60iuj86/veahAEUZCAGVR+JiIATqxZP50/85Wvff9PvlesDQJAkhfT/5+9N+2S5DiuBW1xj4jMrOoV6Aax8AikRhp94ZNmHufpN71P8yPnaD7Oe0NSojQCF5Agtl5qy8wIdzez+WARnp7V1WB3A6AAqOrg9ElUZUbG6n792rV7t9v1sEIOGAIiFAEmQGI0qTHszLxer/0+FBFvJqhnu42irOZ3blyYUkolB4rMHN60IeZN8PRrYq+/vNjjJjx9K/Z4dWx1K/Z4MzB2K/b4Tyb2oBApdlYyoE5FJKWSiwkAEAY2hSlljn0psp0SmDHiw4cP1Ww3jTlnyUlUzayLsZKau91uDk8Zp9ifiGoWFYNUCseQpACgAICBmKmhEb319uPVejMupl2N1HnxGkN6UQb9MrdEbBB013X379//SD6SUoZhOD8z94wDgHEcP/zww3/6p3/qhyGNGcHUrEgJTEhoOns+BObPP/+s58hEDtQ++ug3U5o2m80wDOM49kBd1zFRAcyiY8qAaGYX2x366gK4qQXTmPJ+v9/vdyVPntFbAYSImAoSPXjrrd9+9JETn+79R4GtHxiAzBDg8urK6asyTSbWdUPX9YTBDB1AIxqgVEDgiPPy8rKCpLY1UETOzs5OTk4eP348R0Ue+xU4Jw1NXAgBYiPWrJThbrd78OB+e5lmVlIPUSzvvvvu6ekpACDhmFJtIqzS4S+++GKz2TgJ2rK2jhtaYhsWX0V/4b7Xzrg7t+e/cXzswBqWNkQRubi4MLMPPvjAxS1VhA2LXxgAnJ6e0pIn9yIhemPYSqteqEsOv7G9J7UKIeoLAIgxPnjw4OLi4tmzZ+v1mpnhZh89RLyZRRaVG8G1HS91bgTQVYftxYwa5+FGeOv12usD14QQ9bq0wNTf6fZ514QcL64ubsTQ9TTW4MkXd7hlsutpdDxaV/I3Auiv2J/WB/qoobB5OxkYkZoC1dkPFWICvLy6OH3w9v/283/8t1/8Pz3xbpoe3rkXug6IppShi4wIpoEO45gvDr0KNGdz4hyVUk9gXb/50+pXwVc4BEzAIhLenKB8qXga33SefnVyGr4dscdXzaK3Yo/Xw9PfV7HH62/9VuzxpuQ0/GcVe5haThOYMjOhFUAAwogxRDPYj2MuZdOvp5TAlCgMXfDO/X4YNjHs07QfR88NTlMysBhiDDHlLKIhRABIORcpoQtjSYHJFCgwGYyp5CJifHrv3rvvvb+fUrcaBAsiwaJupuW/RvB8xCSZLUdjzfKKoH5WpFxeXqRxNLFnz57GGLfbrZmenGzOzp4jfrgahpTKZrMOMYzTNKYEZgjoNVzJOTAjoIOJR48fEyHY+Pj+/VIKxx4wFrXdfh9UTx48mFKeUkJEj3hc0AO3VriL2faJyaAmVTLhsE+KPbh/nxE//eSTP/zxj++99x6H0A/DZnNC602FAjF2gJByZuKu78yoFHfldvcwAhBErW37znfCHL0RHNiqqog6eLp7997du3dVZ1e1tv2LiPwjztOnlHIujBSOYy+Yebfd9f3Q98N+HB0BqJlkVy8QEZtaLtnMcLtlIkCkyBUQV3OG09NTD4R3rcXl5eXp6al3sHkafCnZUY4rNMxsvVlvr7ar1epqe1WkFCmxi++887giIVdfMDuBR24hd/fu3d/+9rd37971fLsWp9YyepUO+7LwGidKdNBDHYHL5gSyq01URWZb8zZTw8xKEQf3KaV79+5N03R1dTWO4+b0tN7VaUqHMVylfut2u60IUZtUmgp2EQBUDk8H3jw3Ni4ZBUFDCLZYglTEVjEruVG6KDExMcLs0+42cwfvP1v8c/AwaYrJNczaYtxaK7jRB/rGNJlrB0WEZqDXigAGbUPyS2tXx6GnLlZaKvcIoO7fiGaEqMvobgAcSUoJcbi6PHv/r35yZ7367b/8wpCBKIau76KZDDGgqRQRgD52ADZOk8NiXw+oKopwF1fDIKKiMk0TE8+udjQ/v35KVVVFmAAIAfGro7zhTZoKb8Ueb46nb8Ue3zU8fSv2eDVyGn5IYg/4tmMR0TKZmCkg5SJADAFUFTCkNKnCuh+0JM1TjxADiqogpJzXq37MyQhj3wGTThqxy6XsUsqSh9WKgLRI6CiplDwVESTZjZehiyICpkSYcsYhvvtXP05kpWfuO7SIyGhMxmTIakGVCIFmTTSgp3QboBGwGZIC1j/NM7SZYMdRcu5juDx72gUIXVivwvOnZ3/zv3y4WfVPn3xuWv7vf/q/+r5/7923cy4pZRszoqoVzQqAhChJ1if9EDsjDLHTEJCo704KM0YsqmawPlkPqxURmyIgqpqqxtjhfB/O8lPHcDBn5gkicGCGuTGo73tHaVJYU3rw9lvv//Qnf/jodwXoJ3/9N+9/+FMOzMAxhqIFiDgGBQMEFQCdYTJCba1TsKI5TdMkUlQXRzCzLGbEHu7QhcBI5nFrRApQ1FcghLyASAAD4BDMbLsoLxEjh6DkUfCESARmAF3ooumoCHFF1CXHmgQAwIBFFJH6dR84eJ8nGKScnYxzmwiXAbTC5copestd38fLy0siDIEcfIbQlZKzTNTjPm9XJ/04jqGnrBMABCRz2zFTMy0FSgFENpux2nvvvffLX/7yH//xH11Z3qoUqszaTEsRZjca8dKELrjNcZ7D9OXhUzvUexdimgCKiQi4WsbDU1w3whyqVMYrAM7Q0+L93GaSqypTWDpl7eHdh+M47sd9yaUpdQC1+mZ/ahZ8WWOJALnFjjOjDIYEtJR/6hYVVKE0w4y56AANGJfUSQMkYiYVVSNvcQM9GpWYGPiIcm7p/KMS0wus88uibSraNrAkABSQY+hWmkZCQLCvGHev+SEuW0MyH2oUUNVXIEZgaiZuMBdAwf3jzFSnlKdpKtRtzpNt3n73wdX28unnp2K73c5s6CJPKfWBV6tVTuNY0rAaECyV0hMFZgTwh82KQAiMSMQuwEI1A5E8ryWIOfjTEgJSUCQPUqlTzZ/n4F6VF/puiz2+w3jarq3L4Psci/iqYg/4RsTT+DW39go6kr8Mnv5aMgS4jUX8BsQe8BriaXwTznwcxxQnp75cXRdCiF13eXYupXhZOac09D0RpZJzmouz293WEGebZZXAEQIAYZk0cq8ASYqYjtvRnQdUBRCIcRz3Qz8Uw6IZmd96+9Hm5DQDdP0w5rSOvXPHhzN/7WIAVoOv9gDx+nA1A6DI4YvPv1QVRRrH8b3333306NHl5aWZ3bt3t+/7L7744ne/+z0iFlEA5BjdxMoWKTUTxRhXJxsKTIGZGWQmmNfrPsbOsasBmFoRIaI+Hgqvvv9eU27MdElF2CMyzAAwpUQAAQmRksqY0sP7D+7/7w/fff+DBw/fFjVRDUxMpMAGIKKGZgiBI4U5KBsJaoyZFQgdDsOqJid7K1gxVKQYQnT0LCpur4ZoDUk5OyR4VxnAfpxcLL5wkOgxNQYgaswwWxGbEbKZqYhbEx6K70UQkUNgDvmgjYZuXmmAN6HW/Wzt1fyFM8RmEkJteXSS2DgENWMOZiBq7SM7y85nYrTuz4wgSyl937/zzjt/+tOf3nnnnRau+V9rBT/GMI7j5eXlMAwxRm92rKYcvKjnD4X+m0Zx5hlq+jrq8vLSReeI9DJZBTMXkZRSXWB4Wjs0eSXDMIQQppT0AHcP8Y0AhiJ1H3xx4kd4zf1jOVgDk6ZVtwJfYu7bmkMIDBDRAARKKUkSLJ59FQATEiAcSaUBqpcfvJBiWBUvtWnyZTLoVk9SDT0MQAEB0WM+v94EjM3oc/R6ZqkXvbmaSs42d4VGUMmid+/d/+KTj/N6lQxphMArIhQRM+77PmvZ7nZM1PedG1QvK19RU1WtkYQt7+4i79lI27NtFHz9G26eFl6Bg/v+ij3ghxKL+PX391VJwDdfS70+nv6aYBq+efH0Nyb2eCXs9ToA8bsUi4ivcPd+M3j6+y/2cLuDGOOdO3dqGX2aJjFdn54AwH6/H3NSBLcFQAxd1yHiuE9G6CpARBRQybJPKZW83mySFjFDomkURBQFBZxyXm3WYni1nzh0V/tpc+few7cebffTcNKr6nq1QrFr6cpvMu95WIUZMxvY1eUlAq5Xq5zzZrO5vLycpmm1Wr3zzjtnZ2fjOFWTiRCZmdUD3pbzxyEMw1DJSBHtw/rOnc1iT4uqomq+PCADIiCClMZD3K7KwazADFQQUUWMwRWxZsYEKSUVIcJh6AezB/fvn9y9W7Jury5W65MuhjylELjvuxA7RTD09QSDYXXhbS1KIgffgdbTwLHLXCKf0wMX85EDFzgD/Zr/TESrVd/a0lXgUgW+7fl3BNyqVCmaI2NEdBdtvwFzyh5x4e+vBme1t/IQczibOQQAUoVxTH4JSskcOE3F7RcBQOSo5DPHYlgLcJUIXHUqIh9++OE4ju7b0KY6w6KWBjAnjEsp5+fnm81mtVrV1q5WInJAW7VnrnkMRUQXOcTdu3e32+2Sd32zabHTutW6xFXvXdd5wI8fEjLlUpDw5PQkSXlRkjEfywJ4DEFNAcDU1A6Sj5ntxiVaclmlWsvyynXg65EyyNRx9CVHzlmyLMsEPZhSL1tSUbnpeH2R6esEaNxCXmbU3co5DlbWc14MwLHfyDf4Q3NEIrTp9P5v4EDMIQYZt5vN5t333ssXZwW4BFYzQBLQVHIM3Fr4mWkuSiEiIxErmA/CdQm0LEiwOv013SBz3Sm8SsHxaBb4fos94IcSi3gr9nhVchpuxR5//i3fgHj6Vuzx6nh6tRoe3HsAS/9NKcWRxL1793wuRKKu76tpmohQDG5ulXPBwAAgpiF0+3FMOQHimNOU0zhNXd/Ffkg5FQVD5tjvxkTEomlK0q/vfPjTv6GuzwC73e7O/QeSU+Tu60Dna3QRIkmREEMa0507d64ud8MweIpHzjmldH5+zszK3gkJZioiQOwA2ifIcRyfP38OTOuTzf2HDzabE7JORKcp1aQ6IooxiAqAiVie9oiYFoeN+bwtPmL+S0QAKRXvdl0XYywpXVycaxrXm/X6BJ58MVEIiOH5syeep0AMKDGohK5XQEAinBOwG4hsqooGCCAGrjvwP43jmEQokBQxp7DNXMIBdGhMY+ZhGIZhaNGJ73xrvOAUbOt5PAsMlt7EIwRTZA5aUx2GYRZ8i3R9V73sFjR5SAes9nYOvnPO3hTYdZ37PDiCcU1IURGBruuIDt/bU1h08m0bHrjBriPU/X7vJ8chcgtAF0fhQgTulPf22287M13dPNp2xvrwafMgHkAqMy0LDBEZhmFePjUY8VoCiPta1MP3/61icQBIU2FmQhxzuraMPMBLOhqbbLlSSE0f3mzXDWZiKnMV4tgmr8a6HKwYxVfKCzHLTAA5Z1d2+6FdR8AITDekz7SWbe2nXkYkX5NwLAtF6GInTWvmN/7zot1K9WY2dH+MvO773bPzR48efXL+bLufKNB+GomGwDSmVASHod9sNt46slmtENBEx3EERI7Bnc7r6tGfqXqnVbdsAGAmQlSwYK87P36/xR7wQxFP34o93hBPf6tOebdijzfC099VsQd8W055ZlCb2EopbnHQdd3z87Ou75BIFSiGIXApeZpSoM6ncOepdrsdIvar1ThNU8lixoHHnLIKMO6mSRWnacoihkAxZNGSshhORj/9yU+Gk3sFoCPMoldXV7GLgWLFgo7P6s/1tJSZnztiXhZGx0OLDQCmaQKDGMLl5eUH739wfn6ec64oDZZ2RWYw8NYgn8WrgS6uhsExZYwx53x2dsYYVHSaUkpJVbz+bqYAstxTBojB4Z0ZM6tILgWXAveMREvC5Yjck2pKkxTpAsbzuF6fGPJ6c/LZF08uLy4//MlPHrz10KzcufdgtVqNqQBFpg5M1bSFmxWJBg5D37txWlERUY5hNXS2aGMY0USLa7IXS7i6BT8/PotXBcXMtIXgMG5auqBao2UHx35TOQpHRL+W4zjC4jfiby6lVBaciJ4/f77ZzOx+jNFRuzsVAMBqtTrZnFT0BnNYN4lYjP2670SEPeIEQEWKiMnBTqHBglKz9xyOM/PHH3/8wQcfOPR35FoL6MzdUtWweloAjpQJtenQzK6NjwcAbfNTXSsSlZm+RqxeI8L9N5WaNb9rAQAg1Ma+9g645nRB7YytgLM4X9WsnUtn8ZPjZBOV5bogoqdK22JiXb+CkMiA1dTEzIlmCqYGZIRgAEUVm+mUyWMsyzXD46pRqekhrYG3v+2r2WhH/ODNqTSLuJA8O/D6IrMdNOptf6O9XVt4MQNRqTUcHzNtGTgMUAyIaJrGEEOadttxD3niLojmYdWDCTNBwCmnFQ2bzSbtx5zLahiIWEqB5VmrySkVOtf1Xj1dzGxqaEIA4Y2mmluxxzdTtv+LiT3g1invz4LeW7HHnyen4dtxyvvLiz3gP9Ypz8dlR6seV2FmuWQj3E0jIsUYmKOqMMHAPF5NU8kiIjjPZyKy3W0D9UaoaKXkMSVFE7choAAUwBAId/uRQshSUpEP/vp/vfvw8SjKMTBz7FnASpbdbufMXO0bm7vjmmDbFlK3P1UvCwhmSsxd173zo3eKlJP1moiePHlycX7xs5/97Fe/+pUHefiPOo5ACIGBSMHAC6yiIYSLi4u79+79+L33spQsBQD2+61Pcs5Exui52cVEYoxIOC9I0CO+raTsnK6ZTfupolwyySl5JoJDh77v79w9YTQAON2sBHDou7/56U924/TP//zLX/16evT24zHLdjf9l3/4+d//w8/HqUhJIbA3wFUXXmb26LtU8lxJQCSiKSkgMId5XFYlwMDcdZ2YCigSuOUIEngsuTdm+Q2TSxaRGKKa+BLKiXynzysW9LvCJQdV/D2E6ESvs2s0e4CUlHMF0J4l0ZrN+cfrb8wsJXGYVHlfpsghZJGcCgDIopEAIASLkeuONbDpQCL6wsCrLk+fPvVsnSrP+LPc5zUQPB8aHq9/m2GzkuOtAkH1yBqv3ufXAvYO72m0ztLKKlSh0Y7XkUPUDjCmiQrXZjcDzw2Lho2xyGJCAQAEhFqNtE3VvMSibrKxPKOueDYygIMpiLUnXIqVUm/RClX9Wrf8bhti8qKBxo2OHK6B9rlhbuvEebnRSqvbK9uur6oNSP3e6052iJFjzsmHjpp2jqCz74hZmqYIIjl/9sc//uIXvzhd9ZuTv0O0y9121XeroUOivotatOTsDZc554DEzKGLsOxDuxaqWqylq9XqioLnJsI/N0+/Bp6+FXt8J8hp+I91yvtWxR5wG4sI33uxB/wFnfLwayyv/9w1/Vp4uubDOfeWc045hb6zAogYYnSkWH3QZvowEDMPMUzTtNteTSYKRh4NLcVUxExFRSAXKaYIJGoiogZ37z+4c+/hPuXYdYCoAIwUA4UQpIDzms6veEZX7LrYHYIzFmM1FjRC9dd1djEzJTRwM+D08MHD//Z//Lfd9grMtle7x48e931/enqHiByrrVZrFXNLgXFKU86GSISqaqKG5M1z4zhOOU05lVLAsu9YSomQnJFiZ90A9vv91dXVo0ePzs/PV6vV9vIyj6nv+7v37k5TCiGUkkUUEcbtJeKcjxCH3mUJgYnQQghXV5cc4tCvYmTYy3/5+394dvbkj3/4pF9t/ut//a9//Td/9/z5ed+vVW2akqPnqgFwbaRZdTZAIgYps2ZV3cADCJBDXFhAJxpnMFHcbK5il1lvGQHibA+8jFGOOKtLdMXHLqF2+E5EBdDXCap6cXGxWq0cPw3D0DLQzOwJgr4bbl/dNpYpUhvlCABETMSRUFSZefY5dlRHYE1OuLf6AYDaweXMP8LM7g5eMavf9st7iPkmVusFS2OZuVOThr88hK2oqdqL+K/tAavY7qskvM0g67efP9XR6dZjMhXRTWxu0DOI4ovLAiKqs4+LNOYTKIAN+mfmEIb1mg2D4hHaW64m1Hy89kRZKVbmJ6hqPNzyueXQ2zVSXTMfbedGLzyE1gvbAf2yAqdrAowXl0Mvi2o6nEygKe1Fiq+XqorJuXk3e0FEBDo7O//444+fnT3fXuKPfvT48THuwgAAIABJREFUncePppQCI2coxaSUnkNKaYjdelghgOTiDLR3Kte8+jZ2pw6AFesXLQb2QhLhK9R0b8Ue33M8/f0We8APJRbxVuzxAxB7wJuKpxGAEIvIlDMS5lKyFEOQlJEY1Pbb0VkuNSAAJYhdBKYiBXyeZeq6Lk0lECnQlDMTi856CEULgaYxlaRAnJKErn/0+N0smUPMkg1DF2MBJCMiXG9CKQXMENXMiogIpDzSfk5HYfdwIiYi4o45OuE6CwTVfJcEzMxGpG4V//v/+d9P1ptpmqYphxC3V1f9MATmucrrvqoAOeer7U5Vu35AYjVFQFEV0RCDzUyeqkgX5wxmz5TO2e1KQqDAzKpWSl6t1hcX513XX15eruNapIQQRUpK2W3RAKBbMTSdVQZGSMSUSwKjlNIwrIpqLrJZn045QUAzBOBxmvZjfsTdlHIXV1MaRVYNUJur4rMUvCLmJR3mgAzMCDF4sFnOouIQYpFYVB83BVDHqf5ZEVC1GHiNYal/z0l7pYiZgBkFDB5LwRgCE2Lsu5Tz2fPn9+7fJyIAEUciTj0SEaKMQkSTZ8IDWJsi7nUGd6pWzTnbwteGEEIXRBUFS87iRKYrmJer3GJdc0sOpxiZNUsMIeVpZtt9GVYPCREIFKRt4VqGAXdYnJlgBJstt8HiQcKrFdLhnKqN7u3WPIba8jJ1f9swobQskOC4S5IrOges8iGwdoyaB4h6FqGhvlsZxHy7WDOwqknR2d9CjXC+7wExS8ljzjkXMeLY9X3f9bODjVkpJZfJA1kcaNZQFTQDZA4MyF6iETNVY8bZ3WWW+XrCqbnpyouUfCnF3QPdjMXNBE1VLIfAHvpIzNVC/obDX8B3leIcsdp4PWBFRFREUwFTNiLk2SvaVAxUC4GxSkDZnz//3b/9+pPf/TYAmcjTJ0/ffvhgUgkEgTAE2u9G7NaEYRpLpEwABBBDUJsd88Q0cPByFsK896ZGiASzVT4hIIiiaS7h2DHk9YrIt2KPW7HHrdjjVuxxK/Z4XbFHII7ExgaIYgpMzJGIGGIVI3ri9GwyQMjMhGAqu/0+9B0ScQiwT6pKoWOgIprHNOWiYGpCYYaJMfTjtD0/237x+dM7j6BbDT2txCgXQcbIXYgdsfahQyQ8tjVtKqh+F7kCtaiS11rn5jlTQlJTmx3iZCpFVZ9dngGAAu6mrAwiCXUWOhOhy58RsTsZ6gPN4DLDrjbGHbQiqguCpsGaEVEVcQZmqvZo/YiI3n70lhaEmUk6cjXAIOY+HGCEdCh2B56TINyPltx+mPYpE3HNZ3GkBKDQJAIeNcoBvoxma6Fk2w93A+W2dCVW6qtCL1NsfXwdfLjbdEsi+k9KqWqaWzC72+2cMq+xz3XH2s86T+xJis55e1erk8QhBKczb1Sy+m/a1MBS5Opq6yYYACCyWd5NNQ/FD3bOWtdUygQynxY7OuEz99d3s5CGOMSGK1XFytzO8fIibvb8IusMx3roNqfwZenTLruqGpibCWt8aTB1O1TY4lrYzJrIxGaEoMgIbiODSIQxdN3Qu1H00kohAJ4fxMMQzfpaW3DVgd+RSMyRl7zuuZJgBr4ifdGSWVV1/gprmdah6/2+dS/tGeCaRCZVMbOuj63/THtYx/oZvZGQbk9y1fSrB7ADG5KvSXT2SaeUVfLEVvLV5e//9Z9/++t/SdvLEAiRPvv0s7fu33/86GGe8oRIq4EhlKRE2MWgAjlPfReIOgEzBLcHNSgBg+eyOm6eHfDVnJ4gJCBQVGIKrzpzvgYHdSv2uBV73Io9bsUet2KPlz6nbmsgYLHriCgQFhUzK1Ico9T82DnUN8Sc85hTLkVU8n7vkzOFMI2jian34gcOAIZ4dXVhJXsNtuTp/PnzL588ubg8+yD/5O7DB3QPKAgjSckmYpK1jyHEGAMxO+VMSAQ17Hnm/xYQGWB+ST7NzITrwS3g6FSJHmy4Dk1FMy97QJDN6WKY7QKMiAGBZriglRlseX+2Q4a4mtYE8lK0Vl+Pav6YKtprFKsIRFUzaopL5ggOG3B6frZJnu81eymAPlL81qL8ccogzqxP+1lXyRwtF9GVrY30oeF028py1Vsft17NENatSFrIstls2jr+NVhT3TnaVqpac6iJzTWk5kV4dN3N7QVU2R6CiFVy1/dn6WY7iBSOMJZilS8zsarmnIkJAauyYi6MNEO3quaUc8l/Fs+580aaUu1onN/T+CirqKiIiIr2Q3/jMJDTLIUvpdQdA4CqXPehYCag7ZoX63zh1TRNaZom10iXXLzt1bTKeUBESi5FSsTIgRCCmpoZh1nnoKpqBVTNRG0ujPhz0rZAwtIkiYaiCp4lAqDNzk+THrHI81pU9/ttP/R/+7d/6x6dddxoT8g1dXv9Xj/Ps8g4HUxyXBfkhQtjNjVVIERDMFE1LdMEmhngyeef/en3v/nNr399eXlx73QTAzPR1eXFF18+efT222Y2TVnV1v0KibAoERCCSqECISfuOmu8blzZQkSmy5OHQEwuyXG3Sn8WwhvOnD9osQfcxiLCrdjjNfD0tyr2gNtYxFctIn1vxB6qCjwrGouKT585Z0nmQMfzk2XRQTodmEuGuSltKrPjGClYkVIUppSnnIq6tVOcUmJGA3v25Mnu6nwzdNuzs3/+5f+8e//+u+++//DR49O794ZhHWMk1ZJNVcwoMHJgIgJidIBMXIGaZ8LhIipwNBt4cVWDJv6h+RFSXaqxlZoiImWbgwcXPD6/38hw7lWUhaNtJ2M8xmQRuALodsIOriImBMADeAUgHDwDGVuzMMDsRVs/UmJnyitPTI1dxuLr3ADo4wCXFh8s7yE8zp+rrlitG901ANp+Y0VugI3IYYHXvfbXvA4qla0ibk7Sgt1SX5tx0ydXPFibGAFciA9mXT/MpXoABAgxVG+WGEM9y9dA85zCfMxrepZbzllKoRlOWQhUmw5V1Uxj5K4LZmIg1T/u4LCmWBlrjyvvh7iArvAial+sxxhezWStlDLXOo7xXwuyK2sLL5dNt9xzu6mWsb62zZYArl5718JllnvGqtC83kt1rXEDnbzcaa3VRmuFUSEsNP509fctVb/o9UubGkMMqvLWW29dXV35qb7eCPjCyamH6bsxA2g5pMkc8onAhEFFFXwBoKJFREATlnx5fv7b/+/fPvr1r6arq81qRUAiVnIKoXv29OyLz7/8qx+/33XBTIsqgTCiqKoix6hgU8l9CL7aqus3N/WbK1QIMHPeyD7I1IwVs1eZn18HT39vxB7wdcXT33mxB3xTTnm3Yo/XA73fpNijuaZ/AbHH65yO1xR7vAae/qGLPUopQmKG0zQZAndz54pXRZ2PqTXiEMJu3LvNQtf3V7stEYHXoykIgJhmEYocKOYxT3OEISNi2u12VxcP753++Mc/RuRf/fu/Pn/y5fmTJ3fu3f/Re+/fe/DwwcO3+mHTnd6Lw4oNTURUkRkiqoKChYBNDCEiQsmZwzwvhhAKFBT0/jCkI7Oquc1fBYiA0INCkDwjTQ3BEEEREEUN3JNLDTnC7KRxIGhNFZlN1MCQiBe1NBODHlBRLsXpw9h1auaiDmdSF1RnUgwRyeGptVV+goUFzLmYWQixHo7PqVULYS1hqIo1eaRduDfKXTOsfWzVs88RKVGLHSvbSotxwVEjl2p2THlkPq3WdbF1Dm6lILWHD5sCwRB7B0be7HhYdcQDAFXVrosLyDMvBRwflLUFimsk7nEd3w9wlnMMQ4fYw8HQF6umuYWSBupApS5jlifoAKD9LC3eiEdWwXUHKoH9FQ2C13BevRBfoTqon3pZaN/BX+/4J4SuxaMVrd64hQVGx+utk6DV9nrZSPA4eYCDtd8147/aCdqWGuC4iRCOnRmvfW+1qvCixOGKB3RcvtlsyiHz8rqDR/t19QTycperKhhe+15/1rIJMqGJlCIpmWRGJJAnX372L7/8xe9/89H+4nIVw9BF92LJol3XS86///0f7t+5+/DhPQDY70fr+tVqQCZFCC6LAysqvHj5eX1gXrOFUA0W9TCtIJiawGLneZOw4s1nzu+N2ONri6e/82IP+KbE0z9YsccL8OpW7PGtkdPwSuLp/xRij9h1q9WqmIoqEopIkaKqUnJKqQ2VcO55Fp6aunSVA3eIOeftlHa73ZSLAQlAURUFY9yNUyA+Ozs7e/7s4d07d+6cQBoV8KcfvHd5f/v87Pxie/Gv/+//CF2/Obmz2px0J3fvP3x49+7d1Wq1WW/6vmdm4zBsTpkZAdyyF4lwAiDAPIs7mBkWm455qtPFhA0XczEzI1JRAIsxukGymnljV5203TEKAYCCKFQ6GRfz3cksMBNSAZuWLyUkM3JbXQQg3x/mcZcU1JuZTC2pwtwWBkzkIlGYa+D+gCLFUKPOmEMpRS2rKuCBbBall11fp9JdmQq1Ka2iOsMbm42OMF+z8JtFsWpEbq67fHIRml/bgkiuULYi9WtkZ0XSAKA6e4MQYc7Jaw2IqFpdX4wIzaQWI5cFwlFr4BI3OGtsjrd//XC9w8yPsk0oJGIAvul51fZYWoIblu/yOJp52DDQ46HDle7tbhz38rXy3HY/qbozl5JurGvRvITwX9tXDBs14v7GsWF2Y/NxpbG6gxlfzufqprEGq5s0It8YvLKcFjN1ycOSMhjYjJfqxeGf2Tfaf+HcsNG1VtBFPIMcjtY81ZYHmgy/a8uSa/oiaJoB/K+I6OvhKhxaWkuViaZxD5LIJJioyZPPP/vT7373h9989KdPPuk43N2srWQVZUQDIApSDJG2V+NvfvP7O6d3uj5yUGRSgElKLgoYuxiImJjrCq26Qbu/dTH1YpzfEf6MMxMhiUh4lYLjN0ZOw63Y41bs8SYn9FsTe8BfOBbxVuzxdclp+I+PRfz6Yo80TdIJMhHRmKap5FSymeVRKqMWQnCCMISARtM0TSXDwnipGRJxYEPIIgoqalPJgNx3HQQ+f/7s/Oz5quv6GKCUaXspUna5UOAHpyd3Nutc9Go/7ve78/129/knv/8IASDGsNlsNptNjFEo4mo99EOMMXaxi3NjX7+KomJggYOZIlGMEQwIAETd1m02AYgxhCA2U2Kq1i1cu8+ei9ktms1BeswsBlPKjsQRseu60zt3Tk9OUkrMwVviQgjb3VZFhn7F/SZwBIAiZbfbbdab7XbLgdWyFGmr/z6j90OPSKXIsjIJfd+HGKdG2htjp2ZDPxBT0XREoYGhm9EdMJkfkTKHEAJTIHZESmpzEIMLXV5kO6/NBz5Tz/HOrjrw+PE5nIJa8rXluSuf59uuTX7tOxs/idl079jaYnYCqYkz7cdfVES0nOKLZO213VuwnRjINYoX4HoTYbOdg9D8OGERm5N/szla5Z6vRTO+rCnwZQLuFxnlF1+/Sorny763MuXXNniNSm9rFC/+/sUNvshhv+j99+JPW9YgIq+bIEJubp2XnRzVADfZ1V1jr69B59Y4b5ajLP5x9Zf+OhfpGFVUxvHpk88//u2///43//7lZ38isHvrDSFoESJeKsBIRN4WGGN89uz5559/+c47j/tVBCZDEFUDnds2CIFQs/jjUJNTiEgJ1f1gCJk5EoNBTimNiQCvB0q9Gu/1zeHpW7HHn/uKb1rscROevhV7vDq2uhV7vBTYfn/FHl+1gPpaeBq/4l0gqjmn/TiGLiJiDEFVw6qrGOLy6irGQMaufkaEEDgXl4SWXIoaqBkGBoQ0ptB1CFhEduO+jHJ+fhZj7PsezPa7rUkhBFGbRiuqRQyIA9LJEMVgxX0u4pHau4uz7flzAMgUEtOPfvTu48ePckppunLE9fkXz7588rmKha4zA4ezpRQTNVFXRhKRiriMFIlXwyaEkKYJCboYmWf3azTwIDQiijEuQmZWxC7GGKMZ7M6fn335eeziJ3/848MHD/uhd8fi2VzCMAwn0eNLUu66zkXkKU1IqnPcd5zJZvfmZQ4xmNo0TcQ8txwSUQytfEJFYuyRUEnqdEBYATRXTXNb0SZiUyN22w4WlZwSEYcYqPE0OQLQjU7aVebMZABE3HURAGtWCDMjsNnheyvc8aN2eatnNwKAn9KXA9+ZamT2zxZHz17CvtY/126nBdZtof9Gg4tjjH4IFnFZ/fI6VCjSIrAm+O/aPhwA9JHf89HzO1/KY0hnx6C5ob2P/KFvPmktxX60Y3Rz8suRO8dCM+HxNpfeAXQx8o2o/Ubg3jDT1wC0QrOf1oT5HQ9Js6y9aumXvcLFxANuvLIvk8EQaXu2bzYfsQa4YysUWXTPai5PFhXQQ2opEwDo008/f/rFp5fPnn7yu48+/cPHWtJ66IYherTnomrCuetwrkygiIHB7z7+w8O33w7OqM8dgYgOpkWypRiid6O62wzMCiXH4SAikosyd7Fj5oC0BKmAvd4U+3rY61bs8WbkNHw7Yo+vQkE/DLEHvKGR4evj6e+r2OP1t34r9nizs/Xy51RAp5yQaLPZIOI4jlo0Moeuzyo556lkiJzRRCWjIAkhQtEiWQ3Uu8IIx2kbCAKClhS6DpAiQsnl+bMvA2BAMLOLqy2YqSmodUDeraOqRsWLvQYIFCMgUaDQUTfPgnvIO03j88+/GC/6vq98XhGJOY9jtmIxrrVQAjIYAIAROnZxphEYFDd7o4sxF9mWcad5j5YQis94tXCvTWKwGarN7lfH0WX6h4ayQkImRiIVrjP1ETQh8diIfhjEXU0c09AAgABioBx48dNADp37gjX9aq4oocpMu/HyAip4aXI6wCl21yszUSVEYsbZ98oMrGqFVQ9JNC01uSA+MmRdLPbYE88RRSXGQe3QuFn/DeGgRa46ZgAkDNewphtvONvo73fLl+qr8iII9mtSefQWF7bEbWsucS3Asl6TwyxvxsS+9CpFEHnxCkRVm1PZA7fUbOs6cnDYaDs1m8if1j9NTUsuBrBerw8yCQRkwqVZMKV8wOaqL+z5goHxiHqPMZoaGRdRAAjMRcSW1ryuCyEGjhGZr/Y7CmxoUiT6glONicAMxANB2DN1Yoy+1gsh5JLNjJl8mzMs9ENgErNSCuIcLDLvmB7QCh6NOUEtzDKmI8xdAAUOhtYwyzmUiAhMZXEEWtTYICo2W0Hz8QygYDhnyix/6DnUS+UrNCIqRUXRVBGAGYqVIoXIAEHRusAl65T3IFlyurw8uzg/u3r65NmXX/7h9x+fPXumOUfmoYsRCbIqunW6ii7tAdVzE01MmemLZ88+/eLJTz58v2MOQJJT6IKmTNQHxjROFnQYBkMqKaMBd52Jghkui2EgUNX9NIYQeg7B8NCy+jUnolfDXn95sQf8UJzybsUeb4inv79iD7gVT39Nchr+48UeL6ub9F3fD0MpxZvrVRUX1ewcIydFEYqH7cWIoNM0pjxPD2RWiiTJpZQsWVUJcbfdIlBK5fzsAkyBKOc8juOhVGpmwGYmHhrA5PeBIrpYsAIs/5YQcB0jALCqpYyEgZmZwzA8evAQKaRiKYMAAwSfaxY0QsSt2RwiEWiZdhdl2jKUgEKoSGSNMcUBryCbUSklpfTRRx81p7/MwgiiEIKJShEzQIxgL7j2Igjq+z9+/2c/+9k4ju6r5bgGISBRMUvFk82sePMiMMz01RF3WFQWbTSWUna73b1796TQg/uPTk5OnWhs3Dbyxx9/VEp58ODBbrstIm5FJj4bq6oZBWQAEZmymAkekZpzlVsN6/1ipl3Xn509v3fv/n5/vt7cWa9Xfr2yZgBAlO1VngOdEeZQQAAAlCLXyEg/QKf8DkzjgkOlOfBjB7dSweqrELSLw8MS7PwCcVsTEMXjgsxRlzEx0hz55gNgq7D3NlO/wZpB82CBFzgAHmwN681ASL7ZFuUbue0KHWNBINXFBRiPjCaaA+m6TlVCiKqKWG+/6o/iWUkhxoBgUqZh6AFBTVR1NQwessPuw+28PBFSYA4xBr8JQpiFSUWkKuqJaDHDQW3UKYeTb0DLnTOlKU3zzUAheEscMwMcPqhiNp9knk++gpoJgEe05JznVR0SEorMYZkhHCXxMUUidq/DepIRYBkPmIhSTiEEUwNEBS6liGQAVRMwJYb9bo/GZUpXFxfbq0uTMu6unj/78uzs2Xh5eXF2BmYdxxg4EAdmPDYMOR6rD7oXX+z++28+evvte108kVIY0S+XqRpyjNE1zV3X+dZSSkQUYiQCN5TxJg2/NLlkUSCiYDfDjTdiDL998fSbz4/f71jENxV7fOfw9PFXfM+d8l5V7AHfiHgav+bWXvKcfqOxiLdij1fdOHrksnvEzm4VpZSpeJgfM5ecZo8IgVLylJMocOhUlAIHJEW42ss4pt1uHMdkCl03PHt6ZmYhRkTwsDk3fDADU5hUfKadO92XhQ7yDFBcAzDzfEWNDBHLVNwxGEPgEHMqUjR2g4iN+7Td5ykV5o5CX4yJeUHPMwRUFc0Tma6HyAhnz5+fnz1l0LhYR0FjWKGevYiUc3aN8gG+gCoiMxuZZqddAzOb0lI6bmwWEABgd3n1y//xP0XVqeKl65EAaDi9e3rv4d3TuxA6DJFCjDQzf4DXWr7QLwQR5ZR3u929e3cvL5LkIKoxhH6g2p7Vr+DD1Z3T09MH9x+cX5wvNl1GjEAwA8AaTIgeAXew2KspgKoCNmNZz+Lebrdvv/3oarvn0IcYSi6H1aoBYairiJd2tLlFnKqqRvcccE6RaE69U6UGR7Ynnxnnj5pyo1go0rDRDXvt8hB3SqlAVlT0YAk+n2uDRRE72xXrHNFMBz2u70nlnlsLlBY5zalDBgamotViZY69JMw5W9M4mFUAvJ6D+910OE9lqrdlsxo5skP2h4WYVEQt107BGOOc/aEw7QKjBcukU5m2aMX9IcUscmBi9xUORMzBDKt7o3r0pVuqISgdWl3dVoWJ3UfRlcpHKxPGeh0IDyS6aFErtcjQSEG8gxPdZAUQTcFMhdD9Cl3m4caPy955/YXbO0EVFwBNx22SUDOJXKVx585dRCyApXg0twLY2fkZM03jXkbNU97vdnka8zQSqGlSVULiEEANEJhmgzlbiO2vEF573A8zb7fbjz/+4/17f2emFKiohhiKGZith4GQUkpjmvq+58A+CBMfKePrkm9Rv2CAPy+0fVMs8A2KPeA2FvGNxB7w/Y5F/Pr7++aLi++ceNqOr+l3MhbxOyr2gNdNY/y2xR45p2rFWru+SilI0dvOCrh3BYnIfhzztDMz4oCBuy4CsqWiOfX9KmcxG1UshO5Pn3zmotOStZSZKNKmSYiA3M3MEIqHIPtea4FFruowFBHNhNA4BCKykgsWpSw0YYyQSg65G1Z3TzZ3T8NuP51fXI5pNO5FxTISBeDgzhMMiBRV0nY/9gG6frNe5XG/TUmoEacqztoMUU9PAwZPhqkld/Uzr8VBp2T03WYXUrfGvQa2HoZxt5t2+0pOd3236ofT9cnmZN2t1iJwdr4vrMoKKGwT1UtylC0MlYE2A6LVZ1/uiTowAmIRQ7Wqgp12GfHkYgvPLr5UVZ43RgrqDZeENMcmL5CQ7GBpfDC9BiUoizRiLSKbzWa7NeLNlDQVQwgpJTfpFlEwNI+CVOPAL3kKGMxcNpNnozFGxCkV5woBCKQdnhsJR1YAAiMAyEdGFkehNgfBgArN6vLDo6dS2jQZv0wOpGc8R8aARHO2ZVXTum+YJ0ci3ew3N6NLQF3aTw83g5rLWcCui6orf91AJUMstvD1MYYbKXmXsvi/HCgwA8Dizu5TG4GsdNr3tj8NAumqjFe5jGZukghpmqZxBLE0TXmcsoh7O+fsQT+kJSGiIJZFD2OzTR0KmBUlQwxhOXULUAaRxqG8mSia1QgeVjtEATF4vLs72cyLlEgpJzMj4rqsM1Pi6pp3bTLHG5VUQngcIYk///nPh2FVENTUZU1nZ2f/+i//4mKkNQ9SBFTRQEsWzWhChBnQACLPUeTzmhbn2+FlPoA+tK7Xa2+c+PgPf3jvvcd3Tk+6vgMiQBYTMhOAIkU9ujRNMcYYoyKgGS/H6flBs1kQMzFCI+F4de7uVuxxK/a4FXvcij2+R2IP+EbE09+g2AOR3AZhLi/67FuKqhYppZQC2g3DlFNKKUlZrVaiImqplNj3+2mcUgFCM2SOfTdcXe6ffPmFGZqZx+veQEQajgtf6NC5ZgdGbhyXDw1HhmiSsizsixEZEaqhmmYtqSDvh/XqdL1Z9/fPt+lim6dcKARTyKUooAEFhoCIQAicsgQIq/Xdy8v9EAItJKsHKfgekJHTlHNNfzaFKF21zULwXDcHAZILqqln7TKv12siGqfRivQxuo+HS0uHYehiPFn1oe85hhy6VFgtxO4kCZiikQui6YgGsQoKHQUiUTQCRDkMVlgL6GwWBAAZZigFDkoNSA1A7Oi+NzWwG5zaELQF1mbs/VSmCBidgA1xNWMgBslsYG6XV92Zrw2i1pSbGbr6J6IbWedrYUT6wnQ2s/M33uGLb/G1DEhelg8mqk1kI1Qf6AXRsth1smWh11+ehIKLERvwgjWXA59HNmtlze1VVsmH680H0wkOcnj7ywJTCMGqu0iuQBIh2bhfr+CvfvQYxkHTBkxzLtvdLqdsqtvLKyml9N0+BA9CSlPqAMRM8jRLqXFG54u410RVRVABgWQBprrkn1sgDVADUqpkGpTB3Ch6tnT0T4oVMZdCoS/GcjZimkyR3cAdPeXR4TgFAi2VIK9Xgxjr00KRD7bTTLDo0Yn55OTk6Z8+AYAMqmYqoGafffpZSsJMgHSZRyklT1kF+ohDx4SKTBA7l9CoqKC54L3qdPQ4canNJ/JFztwaW/LHn3zy9z/72X5KYbPOol0M6kZGpSDiycnJ0s1oCPPyrm6n1rjcZgf/rAvHa+LpW7HHN4+nv1Wxx3cYT9+KPd4QT38/xB6vhKcRvt5V+M7GIuactFOvBnouiyWsAAAgAElEQVTwh5se7PY7Z/QMbbfdFlNm3gwbwGICJYuCbfe7LFZU1aDkQsgXF1efffoFUTDz8qu10ODIe8E75txc1hvWG2rtBQrHChwgiImSU6giOGVkRmYKwSRrKavV8Oje6clQvnjydJ/2QDFwZxSKqikK+VyMxBSZCIZhtS37q0aOigTsIgQEZKB6Vy84MrRYjCpeQgQ0RqLq8aAGYAEJmQIHMyO/rdQ7+0TKVFQ6DF1/ohytYEkJMQJUMzVqHYLx+OldbIcLUGt1XG+uCBBvul8UlV5prFvuIK0nHxrFAiAgXSNEzaCqcRTnPHJEN0+gm6tYzWttNc0vKYW/LL9Pv2oWM4QXPBg8CxlMjZqhpclIeelkdTgJ2HptNM+aHIV+YLv2r+CuqjAQgI6e0QOC16Ny38H524xuXg5raEcXnO1DkMmI4YP3HgdIJU06jmI4pZTHKRCPU1rFbpcyGwZAQaLQ9xRTTiICXe/9vgVIkFupt6oaGZjRtZMVzDorBEqzvblDalcNAUaAzhaD50NnBIHxPPSWojmZCJAqMpC6/gItuyBrVmbNj6TBrLaeH4nm8ayI2aCngBWwI5aL7cX5lZpJxCxSUinF0j5NoxAjASOhFtWCoEYByRiPrgKYmaghgQKQC9mPLsYNVPRB5KP22edf/vHTT9959PaUswUGsKHvFUDACDGr1xAQiHzL1zz+ahvrVDIAhDecAVu4cSv2ePWNf8fEHvAXjEX8VsUecOuUd+M0+Z0Ve8CriKdf5wq/pngaXx3XfwuxiH3fu2YjhHB5eVn/GGOkGBAxacmlOKdTRMSy2mzpVFQUUMxyLrmoip09vwAgVTA1MzQDaZSpRztCNANo9JLu/FrN6AWDKgPVpaI/p3WYgSgbeWuhsaBJtqJlKlPXhcvVcPLhOw8ud9PZdj+WrGZD1wN36nVixAAWCTtCfhw+/+PvWKYDPJpluNWBauZ+XDXrhgAHugtqUgMwA9ZYCzMVYaLAAdDI0YLI7AwnalhSynFYlTJNZ09X9x4PMYxlAm6SxlCP+uH0hegTQ7I22K9tmFTDG3LpCBRBb+JM7UZG1QCtgXSN5PcQn9FmkRiKLrYDiuotXwZfAaCx5ZZvfP0VlFfz/q/gg699ox/IzCEbNnQ7HjomnTqvuOfQJHcMoKFxcLNmid+qBW5+PPHmh/YgHL6Wx6Jtx+TNYwGRtQk49fcp73/04GTo6eLpE9teSs4KYSrQrzaSM3JEsND1RMGAMBQxMLUoIirmphKqYKxwyNyul9yOeZNFXa+MoIuIPwawbm5sKArin/EH3uaQzgLmCv1cJBVTAGQSRAP1VQbYDJOdCMgys/gqSgqLGQ66q/LCRrPNV4l0r+yaB0QOXIqRGTIlMzREIEaYSsGiUEgRlMGMEJEYFEiB6aihFgiRCWcZNEIrCmod9Br3cWvfc3559dvfffzg/oMYjUgRMYuIzkPjlFOHHQAwgvlqtbnT3EXEI6U4BFUJ7hfzNfipW7HHm+Lp/2CxB/yFYxG/VbEH/BBiEW/FHq9OTsN3Wezx59Zott1uU0wAkHP2xhTv7OYu4hzVQQpGzFlkHEexDJ6pAYYUrGgpOk5liOs/ffHp+fmV6xfnSdEM5vZ0gFkCMTcAida4jcOdgG5cBeD5aw0pfMBwM5+3NKmhCtjsR82BrY9QDGLWPPI0DOvT9+68NRa5HJMYGkfDPhAzYSBmxBhoc+9hzuPzz/7YBQQpYCYiRp7cZ4RaAaLjTgQrSzgcmOfAzX14x1Z3cz8+ERUTNCtSiF3WqaJixRQp6TgYDBss45fd6qFxnzQDhTlvz9SkLIcMevzMIAAhiSLaUWbHgpzwRhR6vKw9rKjwZbEUeEy+Hv6XDjlzBzc3OwA9nKlXnE2HrQ3hayoNduOTdYzy8cZb/1gKfHD2wBcegRvmY6zYT5vTqtW6okYAwiwKX7aPzULUDvt8tLpAqMpc1zvDC1z9Qd1uQEcMedOuStQGuNTDdxH1DQQnJEBUIE9eB9OARqYxlPfeupN2Z1ZS3wVFFEEwm3ZbM+u7KCKBGTgAQuxXZlykAKCqlCK+okQgMFziRCpIdSLfIyIBEQVMRIoImKmaqKjOgN8BNLtayNQMikrKSbMYiBqKECDkomXW+s93i48aHpm0XB00y/XCigoje8a7a75m/UORmavVmbr2gHm3J/cFkk7JzEgRgEDNxBTUEEoxQiC/NkyC3lRM3iXBSKaa1ZQ18mxzOKvtYV5EuwtLFXmrtethZKQvP//y+dNn6/4RcODAOY2M6I6iWlTIEMBEQkAlENT5OdK5paSIeA9lmA0jbyqXv/kMeCv2eDOC8i8t9oAfinj6Vuzxhnj6W41FvBV7fMXGPeLEG73HcVywCAOxqCQposohCFguxaWMJiYmWUSMc9GSDSyI4GeffqHiWcpw0H0S6ULOiQoRETiEPkJ79VFxgIaG7eBvDYizRnvqCHeZq0DFZBJg0GI5QjQVMChTXG3u318XsyzRbI2EXTe4lRgxItNb7//46vK5TLvICKUoCgIhIxjYoo12ghkADESIDMBp1WUBYLCwz/M59AhsNSDgwEgoOetCH4EqAUqhCKAl5emCQTT0HBmMTHROpDYxtSWjDARrzJ43/zmEOjxJ2P685I6wZkxvmeOX30AKjYTjmLRetrPop73nDBt2FmexCb5wA86+dS8dQo/CU1424lq7yAKY/S7sxbe9sInlEXLVyREBvJw/a+3nalBLOxqiHRYeR4F8xwuP9lubarlc/yVcn0BCs0hpxDwGHn8N11P9CFQxIJBiIAoomVXYygdv3wlltGnsiK+en0HRUlSKImMXo4PNGAMRIZopAcRSPJQ7WndQWXhEjlsrtmIX9AoSeHXDxEzBTLRMCSC4D2YuhdCIAIuv1zyym1RN5P9v78va5EaSI83dI4DMKpKtbk5zzl1pJa2+3Sc97P7/X7Ej7TGjmeme6W5OX7yqMoEId98HB5DIqyrrIJvkVEqfvhI7DyAARFiYm5tFSym7odZqquOTFS2YxGPGCm9mCmMetojCMPPxlz2N4hyHW605Z46CAMEoHiebK2+Y4mkydweZDX9BCMzEAmZIIohDCEKsziASsEiIVxSD3MtBk4k1QAbIbMc5v99pCPP0599886tf/IzgbhWulLIbsYibu4IiZsjIiQzOgLlTaMHDGUbVVJVr8hMKjveGp39KsQc+lljEB7HHyXj6QexxO9D7IPa4npzGXcQealGedTNNOdVaVQ2EUpSYUkqJ6GJ1WUzD5C6lVFSDg6rqFhakieq6vHnzpu/7nPOY2kU7wzEXZqTJ7+140/ocAJkfKulvtNODj4HDzZ1UyUiNxIjNDWRAu1y2i2XxZObELinR0JdEjz/77Gc//+Wf/+N3xCY0pF+4M8jJeZ/sDPFvEE1MxCAGMZHQVlvYyL9CWEgI7qXvI5ExrKdcawVKDyInabj0xLWVxrWUCvXBNhgj+e3jME6DdsXQEd394bnmomz1xt3Tdx6G8EcSsPeOZyMSvfZrrx2fg1nQYUCxSSh08KFfccDomjPdiks8LJ5xo2MnfvjbhRhENiYnCpMXbRtJjItXP3J/+frl97ZeCUQkp5x4TDMJo+mhzxUClxrVErNwunB3VQOR5Nw2zZblCEC+cdSpbuGx4mzsIGZi7rVy6WutVTVAc/gEEjCYqVewExAAHcyY77GvzuXGmEnp7rXW8ISeh4EPOgq3Y3fXZEG+c60jtH4kwg8cRvzLoKUYefW4uNH/q26TGbb5VsRjqXq2XPzlq6/+4e9/I08/1WrMxNys1+uc82CrIhI2owaw0BTeFC4cGF0aMWmgr+Td/I7kNN4LsQc+lljEB7HHjX7hp4xFfKtiD3wMsYh/o2IPFpYmiw/VVa2laAXTYvmolLLuur4Ug/e1hN1Y3/d9rdUUzNGPE+vOH//0JyeoG7TCZ4ERuwvS+CKeL3LXQpm5s+8chtSZppABciczZhKECLgyuKr1fU/ui9S2y4Y5qwcjxU6kIKTmZz//9Tdf/aVfvVpIlGCH9N1JkLrVARnsMsAEJhbHYMO288T5SM6ZiSQhhgNmABF7iDpgXp3YndC5Xwpabqjlc6tqRpDGPLB4+MLRPP5jAtOnQLS3gKDvDTdfC6CPRXnvwSCbJbFc9c3XArIrfou26gybrJCd373663dx2JH3bG3/TwDQRMxggIncaklkID1bLtkKtGq/gtvZcsFOoEycyMxc3TxssN0sETMLPBQxDrD7EP5XSlUdkhEDWE/7SXKKPUNKYu691qpKOYf5oxEQXoIiXCtQzFxVDQ6lCOY0t1p9NIwPAE1zO4stb/UrB3bug4GZYviYSH4i13e+3symxUdVI8VknvkXQDYw7tBQGGE9DjNHWI+DzLdqLuNnAeKuL1rXX/z5z0+ePJJlQ0xN02jVOIUwjV4ul8xBPW98polosPADEgsfc+E4DhX+psUeuJN4+j0Se+DBKQ8fvNgD71A8/VbFHvjbi0V0Ql9LyBxVzYk4i6pdXFyYWXUjIjdj5lB6qJETkbEBpTeAa62XXfnDH79MiUh4UDCH8wJHaXfwM4tmmi3lxiGG7wC8mAHonUL5VveS2cBaGamxuIoXMZOmaVKyfn356nsu6+X5E04LJzgLqCGnonb+ydOnz3719R9eU5PcCzl4O1RsQzqGn3RIExwCEgIRS3T5xM6ByOEMCIiBWpVSWraLvu+sqmSxam7OKcGqFqgboQNWIo0kTtJWMgUTURl0j0ZuzGla6a7Ffwe52NNfdKij40Yf3B2340D/RjT2KW879p759iPg0g6Rv+PNvH8uuyh5W3+xNWg3YaD5kC59MA+hrUdj+E9G+8dDcAbH1s+JzCvIkriIo3b96jW69aMmicMrqhqsLnOu1dWVCCnl4aicwlzCQW7W1xLx1IsmpZS7rmOWUiw3yWx0n1GXnEqt0mQS7kq/Wq/NCcLmTqHoQIoDZlZ3Y2Z2JtPJElutqlaziX4Ov3OncbM97zGIpr143ufwOvIU452Bbiegvz/+oyrHBg33trs2Tbk6hloV5ETs7sKb9obYS3Rdx8RZhCaDFKYQFWFvOzea04FISt8T8OVfvvmnf/wnYlou2momzJEhNZ1FTIBmNU5wbjM/pbekmy5SD2KPD0fsgbuKpx/EHnc73isGAw9ijwPX9B2IPfD2YhFPF3uEo5rDiblJKZJjzUu/7pumEdBqvXYCMaWca63rCH02rWaApJRyxvd/+UZRyROJmBlFABgNnlGDc/N2zu0xOHUiLtwAaJrbiA3SafKIBXdiDeFh52plTU0jZYXanz/+VPJ5qaQOp1RBPfPTZ7/87psvS10FmiE6OtwyZm8ERJZocwKRG9Mm/USIg5ZuJCXmZdt2Ii9fvgwbrpQzSfVYu825KKTz9aXCm7NmKW11Ku5EEg1pHGpN0A6cupZMvZrjv/ZCBGg4gE3pALjeOZgtq+PjB+kb/TTdiI0+ndje/3U/pF0+dqftnMXhATllN3IT9O/b8/TW4ABzJnLzFh80+eSW2Ama2Mh70o6sbxMJeTLq3dxBxK4GtZBXswztBw4kJoQnt7OWPgsrgXn4G3BKTEQKJUKS5OJN01y4CsPJE1NOXCoGZDrC3LCdn/bSbFs6rnHLF9A5Er3FRqu73buLfEqAmgzdhlGavXn6LTOTvd3alOfiIDNXDZt5wCFJwoYSZJM+KAJWJr3HvP7jGKthqvPjpNkaGH+P+FlMzZ3c/LsfXz7//od/OPvVui/LVsObH0DbtnFetVZOPCfXY1IdfsVhZgl+s9XqQezx4Yg97iyefhB7vDVyGu9I7LGHpx/EHu+anD5wHzFLbprJmoqYWUS7rmkaVY2EYREppvGGpmlWXVdrVXfJTbA+X331DQt70HEy0kdEt9DhnlKsn9PnMx+IwSBhcNV1EDmKuZi7witZSt5rvVytVujK8snnkp64C5icuHNbPv7k2S9+/fyL3wtzOAoci8rgjQnGqIGmMA4hJgoMzWPCAYFYxFU552W7ePTLs74vq9UlAUKcsyxSzkxJhAiunXem1ORHnzWpKZVS05BrcmdAWeYAesKFO/hsX6x5Cx56hlQ2OpYt4Gjkh752Dpp/qtcxFvzaN58int7Zwm1jDfoJTzZKIuxDCyMBDCU3ciXvM3lmyGDMhjAYJkKQmURktTo2eHe4mkSJKTERKGd5vVqdnZ+tV+umbUyNhc0Npq7upm1OTlRqJXgWhqH4oDTA2EmaUmoaV7XBByMyU8x8qCBRzpjnCM7v8LklHOCU0lwnHZpgABGEFJmg0zdEH8XOkzJdyohDV4WZM09Z4hOAdOZguImIdHT5HuTjzPEwTmHyWwCaecYWw2FDVrwDzm7hVKL/9m//9z//p18v2rZWY3YAXdcR0WKxQLiXMJrEE2qfyPjoYDaztHGbubNbE35iscfNDvpB7PH28fSD2OPUAX1rYg+8Y6e8B7HHKRODajVzVSu1wBGeU7lptVdVE5GmaS+7Vd/3VKs7SBCMl6QkIt2q+/HHV5erFYuETXJKyceYj92w4pmowOfX6kiP18xa+Ig9A2FLXzgC6OEdamaePEQhbrCqJgzKdVW8X9XlI2vOnoLSyqqxtlQ//dmzV98/1/UbGqxnj0AWj74rDMZWg2iFGNFxRAzKkjZCFQeIXE1VKWchEuJSq6KSSNfXTpUJSMJZPKVmWRsIFrlpzkxEwBKNWcRT09qGgZ7bIQzdiYOJRJhP+MbP+sCpHNkjzPAz8/ZyOl0UcjsIoA+zyLve3jOx8kEVx81YXrp66zWMxpHv2bpPjx3CQWBtsyZCbKL29rylD32pH8p93OH4jx3ywZMN20Mnp5nJNUhBjFoTI7OwOo1tskREEUMtEkw2zXamE4AWYREGXJgfPTpfrVY5p1rKICTQwXanlFJNU85MFHJ0gJnYyGBT8omnlIi4lGKmDjczNau1ltKrKhGnJOND7O4mkpjT1DqxjSJompp5xJSqyjlbwGFE+8Hw70EcjznkTswh3zBzNa9VS4EZhAkso7v6QKEzc63q5sxW3WR8BimyBmNbckit5HDd9NoCAZ7d3aKtQd0Aw5/+/Px//fZ//8//8a+lFhGZ8tJrrU3TDM2V5NMmYXMPOCKLMZ1e+Lw3PP22xB64B/H0g9jjdET8Poo9DuHpu8O5B7HH7UHvg9jjwFuyi/Tuhga5q30t2iwX6/WalJgy4GYwJbhY9a6WtJDUtqS5Gi4v1+r43R/+g9gStVObH22wHQixnrtRgMjqgDM5EctQWt164Caxxx7bbFFR3XiihXfV9GyNmWSOaA10AgNqjkowMwaLaGKGMt5U70GFvZN8Ds9KsiIhPl8++y/P//S7c1Hr3mRJGN1C5krKNKvPTj4GRESeiJmEKJIE2UPDwaTMIrAmiwj1fVkkXuZWhCOC2MRSSqrq6gJwXaW6ytyD+sJJSdwbRWJpaEb0DoSTzbMzILz9vM7g0j5eNNs4aWxveK7nUh0HUgEdENpywzjojBFgehrYOcu4CZtgutEUIJyPAW4fEfS1jPJmEDwA2lSg14Om2gZX80MDeDPZRp27BW0N/WYUZjuQo1fHZPBjZggZqmV46iybv3KDSQontUTEgNdaTJumYeZSCo96CQbLWNkp677Nbe1KTqnvCgunlAI6h8wAQF8r5eQeEXphhWNkLgjNkTt5NY3akKs6avF18d5YK6nCe7Ne3QcjkLD0xtBuAG8z8eAQafPdQuI8yiHcDYkJABkxe3GDQ4Q5SThjJCa40GDE7kY+8MhEQOtW3Vxg4Eje7B3YRCQRl1IzwRzsDBYDhTUOg4Q5wtX5oHGhzspkUSQb/lfNSx0UNGxVf/vvv//v//LPTx4tlWGmQtwKu9n64vLJ48dJ2KyGNnq/yOPu6aRO8jvpkA/ybh+S2AO3jkV8EHvc5NDug5y+CgXdj3j6pxZ74JZGhjfH0x+q2OPm3/7OyelalRK52Wq9duF20XZ93/d9plZN+1rVTVJOwUoxrfp1yuKOru9Tzn/95vmrV69ybqluRlR4y81NJ78IZhsWxlu4N9B+IMYx+tSHdvmIoXYyN4DABvMwDCC491i9IeSUtCB3lEHCzIvl+fL8cff6+4Vkh/EIoOeLFvtuq1noEcVT6J8D/09KFp7kiu4EtE0THwlJZQzO1KZZtTLQ9x2XLrXkiQ0CMMNsJ1zGB4xHfsroHcCjUYI+cotcuxocyCc5srBceWT7Ds17ou2THDO2WDI7eOMf+R4/toud5ZYflvO4z2bE7TG+sVabrv3XE6bRrSh0chJ37Yv3TgvOBuahWOLERG7SNOEgsYXCZ+55bdOWUnLOl5eX0uTQXdRat+oJROZuZlW1rlYbj0W4mhJBhI3czKLjzSd7GgIcpdau78CUSDDKgtKQTDJojSWlnPOO5wxp5InQUPfwYfJx6A7EpGGuq4zowKOu6zA+2X0ZnDlVfaa22OiXCRAmInK1zb6UedjvucOdeZOjdLy2gEnS7TC4wclBMSIXF5dff/PNJ//1H6tpXKRSihA3KdVac24J1HXdYrGYtp1EJDRMLenG6wj+5sQeeH9jER/EHncjp/HhiT3wscQivjWxxwcgniamdd8V1dQ2RrhYrfpScs61aDVVt6oKeNEKZrWBvbH4v+R/+MOfUmqigrnhAmfN8q5GoE32b6ys5hC8vddgUUwgirCGiA52ciYfol4YbOql7+ErF1MtVQHmJqXlo/Ny8QIMWJ04qK2UQd0qoEe3EzNLOFyRjV1Qgw48arIDIaUa/+881zfGR0TatmVhhZWUfMDlTMQUGQp2/2N1L7LdjWUYHDcEjse8ln0ezXeKf9n2N+zcD/sGGqfcRfPpwo+4CB8cQL/zINzLi5m11q6vHXPTLs2VIxLajZyMWOG1lhDlJmIjOCAgyMhAm65L33JkcrqaMXMdBRLDwacMYRYWpr7vfXKRYxaQDftnmJErwDQoOkJCAg+RdM6Zhc2HvsAw1RyeLMfUwLd1Zd2mykbcM8Mpm275dczuInL2gXemyfIwXO0PNDfPegkmQ4yBQybemuXCJNt0/2q6k8/u3riTzSxgszmZEeAsMKt//vLLv//NL5tW2twwk6qxELO4+2q1atq0XC7j4yml4dhGZ7x0MHDzBkXOjwFPf7ixiEfEHrhpk9P94+kbYq/bij3wEIv4IPa48qvfS7FHrZUX0uRk8NVq1ZfSLNpSihk5QMwi3NeiYc7ElHIbC1BK+ccXry4v18I5POsOogFijgS1LQB93/7BVz0EPnS7EYiC9iI2AhF79Yo1A5I4M3ddr0ZrwzKntFhoWQv7TmLicFLbeC7W9ZQSm4zjalOU3Q57HS5URDRVwOMV6kYzSzktz89LOu/btoTXLAWwMdz3tuMU14sbf5Xf/hiOTU+nMdD3gFD3Hcd299u3wt8H/+sduzyvP4BImXfuq64lnctCtRN2mMYj4DxcLWae8o8AqNukSyml5CavujUzX67Xqcnm5hx+66O01zQwKzGRMM90O+Zeai2m1czgRWvf98VqKX3fl74vWjXSW1iSCLuP4Lshdy+l9H3ftG0ppdYarhSb526STo2YewTQmAo78wGZxNDqllIqGrkuGt8hIkR2EEAfsC8ci06DAZ+qq24GZEv6j6lVYPurNhOiJGHjs7Pmxx9/fPXq5aeffYIm5k5wtDQym9Vaa845OiMnBnrqdkwnTv43AHt3Fk8fd8q7m9jjKHf37p3y6MT//hCLePBNt+JjbzDi78wp7+7H+yD2uAM5jZ9M7MFc3dVU3TjJWT4vWhXetG1fipuSsBYnYSeQsHba971wYkl//OMXWr1ZZq3lGBpg4aI1AGKpdYj/cNukFW444y3t7L6idF4htVl+yv6iFQ1LROGSIUIQimxsiqYdJnHAoW6uZM0iPzl70nXrNxeXi8X568tVe/7o9Y/rhZPDrvaJm/riVZUpxTo9csc+V0jzVPMd++gnU6o4tdH5lUopSBgY7COvgQwjIt+SKJwiw72LlfIVgzAVHTaqxn33sStfW2k1N3TzGMvrt4T+89tvM7azKO9rNc07Wuqrj38HkNm9FRd4k7vu7nDJmS2trHZo4NV7JRqNmYm8anTiVdPp3IXYVHPOFxcXbduu1uuU0rrrOElfS611sVj0tYTFctM0CmJinaJV3Luua5qmrz1RCrW7mhZVI/eRgQa81tr1nRooOm6BnNLkXhftgE1Kfd8HWg3U2DRNbD5F0lRbmB4oVZ067UKoPXeJngzpa61qQ3hU5maadjYXgrYqaVONCLN8lpTSHLjP8Uj8aK0VDgjvT2uRHSNMDmLmLDmskL744ounP/tXOMy0SY2Z1apJkpklSn3fA8g5Ry5seOr1tczjXW62Fj6IPY597/sq9sDHEov4IPa4wYB+HGIPfHROedW0WrXQgTIFcGCRrpRA1VYtt01fiwEp5ca4W/fVbHVx8cMPL1JqVC1Jhh6NyY01w25IcJ7oZ3cz3pQgYDjDGEQwQJTcvF6SN3/3uL3sutX6ksEFoNRaXU9w5Aq+8JSo4TkNtvHBZZ6caHPOW2D0Pkj6a40s3opywB14RxWGt/E6/VK+ry8GIlrQDcSAE/fevlrZ54uF07pax2GS4dtJROOrWi21FFNK0muVJnd9n9qmr2Vd+qZpLtarlFI14yTFtFRT2mSLAFD4Zbc2A8jUrJoWHSRhRWvpe63BKVe3QQ4hKQlTGu3nAhbHm3jBXdcFFJ5o8pxzRFjPvS/Gv31/ozJ5vpiZE7q+N0y+0ZsvmcD3lTfx8LxPG62cMzmT23zSG/bDzu60H5DpIHMP0x4zE0bQ68+fP3/z5o0u6pPzR33fZxHVulqZCBHlAOUblbk7i1BKqppusULcfB15EHvcP56++Vi+p+Lptyr2eI/x9LsXe+DtxSKeKvbAvYin6Y7fduQ5vfNXn4ynWZhTgrvBa5ZjLj0AABObSURBVCmxyIGgZmAyRTWFa7No1eziciUm7rRol7/99/+XpJGmKb06cIxum3yjJpPUe8TQ82jcU+BgNPUFgHYwBLAKh+uqrqQ5++R82V6sXnFeuGNxdu4XFTNv14M/NG8ivJ16YXJ03gij1Slyeukuj/X1NnBvBSzOAPQHh0SnKzJt/GZP/QezK/CxX5Uc4YpeOa/6fi12RmzmbmqAO2h7t2NuDreoO5k1TdP3PZyqKYyqqQOhymCRaJ5T1V6tjjewauSSeF965gQnHaL+3GmMbXJX1a5bl1KISJKETUyTcpMTZpaXKaXQWsThBWEcj1tKaXJsnCjhgwB64p4H/w0zg5tZGJxEyN+BKMrjT3OUlabG4OFv37JpCS48ZC0w2vcuZGEmRG1MSZMgZyG2UsrLly+Xi0Wt6qqJF+5eagFkotsn45ohDVGEiJLPW0ivXTZOQ1UnOXvgrYo9cHenvAexx21O+z0Te+BjiUW8D7EHPhbxtG9v2e5TPH1vYo8rn1NidqDUWmqpbqVWg7MIog0OgBsIfSlV1d2LVpH87XffvXr1KlQZKWVzJzta1yamWDtxEwxyUwZ6+z1jxMosWmCwpgYNfsBuoxARSdi9JsbTTx9frDqDQNG2Z3136drtP1j7AHrT0LPJct7xT5iaCG0MKKY5+N5E3Lm7RcTC7LofyoYebGqPj+mG9T/SP/cWQk8cs2a7DxRAHxIR0b3p9kf+wO88/5yMpwmUIHi1ep2zmCONhCjvbkdDmYumbWspLELMF6tVTulytYLwYrFYd12IKIINNTMidhu6BUqpfd83TQ6I3msfTs/qpvCqte97q7Xruq7rF+0iL5YOipY6uJnWtm3btiVQ1eF/qtJysRSRy8tLC2RaNack4J1N4Fjssmmk50Y3DopqTzXNOQ9TwKaJ3IGZsJsmC0Ha34YPGy0aZNgefprjBY1qUq01kHZ4RO/2sJIaLDqaE7NwrCBMjC+//PMvf/Erc2cWxxDhCKJaNaU8kt+DTUhfS7RDpr3p1U9dM95rsQfu7pT3IPb4wMUe+FhiER/EHqeS0/hAxB4Kr7BitZiqaiTqaVVAulKCjS6qblDVvhZy5sxfPf9LtSKCRAxX2fbInVgiIuIkCjcjFzKHmrs7+Ybhm6uZ56XJK/A0IhyxFDOLBI2o+erI2gqDUEcHOoDIQAYonNmIQBQd/YmlZcp979RoXb8+ax/9888/+/rbV5Vbo8Unz37z+tsv1qvVORObBTnpTOS8z+Mys3AYUsHhVWvm7E5DthlRoDJmtrHJKTis6cQn/kwSG9TVyAhgBhOcYHA9hJJxELCGS9Z0zTfUlxMf2aUcqoZvB+/N/ma+3o7wlDjuufx3vh1y40BCbs4sGOHOfGvJG+/xsK47lFFCQyJJbKHme4+D0HnSIewcT0Sab5KAZkbXO/WWeWbQTvS3jAk37j61og7cJR0F9Dd56fYq6goFSJh7Ik2PinVLxtJft/YmWVU6NyMdajlkcGKWJOtSVe2yXxER57YrpRjUdF0vAXRVRZKr9X1PRGAxZzOY1dArr1al76uzGTYeF5HbQtW0L65YNG1qsvAU1sLCLCCAzPqhh0E8MzE3auZKyyaTaV8KgH6NpmlSSqONG0yVGCJSKwfTrG6eeF2rpARm6zWeIiISIgdJ5Pi5MZEZTFXSbMfK5iB3cycRqVXN4AajKszsEPMkSZjJYY5pVoiklDTenMakaqDB5H6cJB3k5Joc5L7Miza1TERCP74uX/315a9/+Ysmca8Ohgg7sOorRHPOtSKlxMTO7ORgc8eBKG8/DKbfDZ5+EHvcP57+WxV74GMRTz+IPW6Jp99qLOJdyGk1c4BFeOzsNrNaipqSCDMbPOVUVYdiq/G333773fffc2SEjNzqvsJh05IVGJEZZlEcV1UlzMug88/uSxd2lAYWHem1mjsJR513jmmIwGOldeezPlByZG5jgxGLkITznduizT9/9vT718W4XS6F/fPvvvqqqypJpk3RPgMNwN0Mk2sHT6fP8+PYORjfFWsGjqlOxBmcNFIoJgxs1wDWyY0Lo2/3PvDFPB/kBJXIMQB9rKIwZ7WP5h+eYEDh463tswa/3UHjE8oUdOA06Xj76cGkQNCmhrDf8Lp/DDQziJi/JzjeqU9xPtlcS3DfqVzgMDAxqeeu9jDRKsl6xnpK7wagRc09zKJjyzE8rarVTE2nOa2Usum2TBmc3VxrNUBVa+xlVYlp6k0spYSrhlZNSRbLM86Jk5AImIhJiIXDpUYihK/WWkpp28bMhHnaJ/d9389y7KeOgs0tPRtbH5+LWkrokvdbFmJ+isljBqARJtNEbDryzqMyhgareaeYapxttn+brqa6M1NuWjV1c4MRCAStbm7CLMQxWcWGP6W07lfffPP86aef8qKRnEQkZyG4qakac7QsG4RknIGYOZ1ScLwrnv7YxR44EIv47sUe+FhiER/EHifj6YdYxNuB3p9a7JFSKqVEbXSxWPR9H0tj0zQkYvC+FvdhEQWh1vr8+XNVzTldsbrPDQ0ggxOTmsXSqLUqE5tNdN0OBLka1UV3kaqOq63MseBo7WT7mHU/nmOUXiACds2reX92/viieCVxovO/e9p39eLbvxolhjmcsGuwMGiXQ1E6OE8RZg2UpxC0MwBtFTlxAic1+EaAe5KN8QbDMdkhJ7go+N7kKb8ZgH4brzlgPTyA7jcko26WGugnHMxpbLHvf9zxjhTWDlISSW31AqtqJtrF9k7AbkbBmxJphGxr6C8s2Fxgw/EPdQMCEapW0wEiD9gOHvquWmp8vJSyWq1qrSmlxWLRpNS2C8kJwpwkCHgRCTlyWGqE0Dnn3HV16slLafBCHvoLR0A8TUE7fiZTX8E8hGXw05hdkiAOdrcoBCY2s2ORTeGkQZSGOteh+ZYcWhVkRCTMOgxbHK3D4xuGSSsSWNu2ffXq5YsXL5rPny7aPFijjF4i8535cOczpXnG9ylg40Hscc33/5RiD3wssYgPYo8b/cJPGYv4VsUe+Bic8g5/9Xq1LlSapsHYo4PocB9b9KZunvV6bQQt9uLFi5zzyK5hyi+Y86AY23cGkiZA6iHBwLUk6Pyd8Q3TcU4N+/GLUzceT8vRcTge5s1zZ1Z3c1fVktjPHy3WKtXQnj1+orh89Tr2DwRj5tGHa5dxH+WRNCfDpgyIQ/SzYzvCOsBMdRbJRknB6gCcYeS2z5Xun+Dm7whgOUCm+twy5Wh35iEididi7dYK59MR/A3fecB+AUxHhPK4lh2fn+wO8Xz1oV5hIOgjBppDPdtwpgc8Xu4LPRvIiZlIslf3os5lLa5MnNglWGc3c1RAzdRqCDDGyHdnTF4W0TrMZtZXUxdzq6X6WCcpA3Fdy5DzpwAWi0XOORFnSTmlnBtOYgQSjichAHEM2sznMcXHp7ChaRIIRD6nn+fKGTMbVEAxiW2D5v3rPk0gACIxZTTo2CTBu4OJfEN1R8aq7DQjbn7FhwmRmQEaSiaEJqXiCKMjR/wuiMhUOVEp5euvv/70k8clC8NVEfnpkwtHGJKISMw5h2zsbomn373YAx+LU957JPbAxxKL+Lcq9sA7Fk+/VbEHPoZYxKNfHetNhPROlLAkiXpmw6R9N+HjFy9e9H2/aM8sQORe6vLEvE6rVGTeEtm8N2tHcTv/7EFCemJfoqYcS+lEPs3fFuSrHKp3H9P4Dt1/A7oppa6Xy0+sQ6konB5/9uz7r5776sJRaTipDTTfJkGnxG6fbOmwZ/o7Q3ubzcNmB0Lk0kAapeQk5sM3YljQcXBw9s8LMwZ6G2GDiI8d2OkoloiY6XZ49wpXkP0niw7dY6cT5z7m+OwgUT9eB9g/zmk3uGP2fDWGPnDY4zZy29EMx1LkDu6Rbg2gnQSgHuB0nkgcUsrKa5ecFyl3fU9usRlVwoCcZ2dNBA/saA4WEAyo5kUtwkggpFUtJMDqWmrp+nAszjmHZDnnnFlaSSnn1DbEDCZKQswGt7CVGDe3qrper0U4xNYTcxyqrfW6m/ofYku/uVLjWU/I+4ox5GGCGiJRiKZJ3n37xjBzImHiERrTtLHaaWaY7hOCC5g52v6MKYhnAjMTuw6pjB6DFnNQ1SanN2/ehN21u4PITJkodheDm/7Iq8fppluvECeT03g7Yo8b/NutTmgPTz+IPU4fxXck9rgVvfwg9rg7nn4Qe9zuq0dyOuXk1SM1d75aq6oTGbyaMnOpNaW06ruvv/56XCdsvh7No30PXP29gw8137xx8MRXrOhD8h/zRO7O5dR84Nm5hnYcFgoyIgdqbuQspdKzUpJ28ewXv/n69/+nqi4ym6vTUdAW1lpzOBuDiXkWw+Z6bN4fS2PQXc3yHGnhxODElBkm7jKd2RGG/goGensEnQ41212LRPd+F0S3bCI86ZIcSYDzOxiKbw/DYaB8mHrHVdzzDXYdP6EXHpGBncQskuskSRKv68uLrlt1nXnV5JqiqgQEd2s0Ea9OIEAc7mTusCGJxJx4kizH5nZCeJF7MiqtJAD0MjWLlMPiI6AzmDglCEV8/RR9Eg/4JOGY0jpFpGmarutUre/72EhP01cphbbbQMf9+lEnyh0eGoCbYSSV3YOcru7Ock25bAiin+4WGVtQyd2diZjFxtocERHLJM+InT8xmfl6vf7+hx8ePzpzZnUj4akdcxKrqCqDAoMnv+N6/SD2uN2APYg9boend993N/H0g9jjrZHTeBB7HAfTboYx3WPDvhA1uTGgmhq8aphV0YsXL968eZNSmjsVxGuuKZyHVJdSojpdbMsHOuqP08p3U2ZxjN6loLtCMblBrrfP8nCRiOD2s/PlmrGqqRo+e/bs8ofvXn7/jQEpOKTDmMzYadKZTAc5R2azcXP3wdIu3h/1a2myLB9ZboBELOzMADszPM06hebuJYfby5ggB9vO7EaDs1MTmC07TidcrFvfocy8A53jlG8aP37kPT5vCjzoBLIFl2mLfj6l8/KkGeadv5zIOPWmBmopL84+a2XZpdf96g2xuXm1Qm6Tp7C7D4yyu7tMfwMwczNIamop6/V60FcsFnEzRwhf0LID8ZxzJFG3nFpJLEIinCVMSFJOlMRGAD3JwCbcPDnKx2PStm2tdb1eB6ycdqHTTRt2dWY2bWQ3ni3X2boP/8g8DsPgHHeF3mwyypxI4mGmGgtWg5SLSJgx+tcTk4QldGwYKJqaGe7k9u1f//rs6Wft3z0xVWE2t67rUkpT14eZKcLeg9P2SnHnWuYJYg+c3nDzIPZ4EHu8ZbEHHmIR8SD2uAGevhexR19UCcxEIJAMVBNxVzo1c+Lq5k7uTNL88MNrRcqUzImJA4mJw+E0c/+NZSc+Vt29LyTsNniQuToc6lB3Ga7+6Ga87SlCe6+pkj600g80K5GDHDznLJ3m8cuHdrkzggokIHIiiHBikUzeirWMnt1TKrn92T//t0vTevEDQXnEoIzBFSu+JKIlEMu5amRxh2R0WnpVy+bUGCCPwDin1JuonJ+dP7X2syotPDNh8ID1NFylbXx5lc0FHU4zHCLOT8agx8wfaEPjbrnS+REf6OP9eXSkJuA7rPOOJdzJxQVsDpIOPEq7YXUHNd90dNdxrWR5Vzg+ane2TmR2afdbVG8C1mm2k9+YWNvwNiMrBIKbwtZOhkaazGnRLB71l6+69RvrVuzKpiF6JgaQgpCu7mHGRpIMAiJJSZpFFnx+3jbsDemrF9+v3lz0fS0laa0EF+YksmjbJjcppcQiREKcUkpNHqjiQI1ETkMpxggurHBOwiC4ISeCW05aC9yMebFY1KKllJSSqo1e8xHyZ1Wt1Dooj8ei2SRRC/XRJEaftt9bhh4wQwSkEBF5KFjC4sPJzRxGSQhKMMb4sJqHSBpE5kYU9nYOOHMEThmRs5M4A56FRYThYHNWdSKXlIQlXfTrN93qrCwb4Zj0opaVUpqaQMAJRA5O1xYc77RYHwEb9yCefg/EHkfx9IPY4/RR/KnFHjhRPP3eiz1wX055D2KP0zentxV7hDJSHUxctbJkNyuqnBhuksRN1GvRenG5/vrrb0VadWYiNzCIx/FT0+lgGB4MCtycqKpKALrgMs1hKMWJlVjZIcKDkTQ528A27Qt85/Tz1JPHDh52XT5hBx/yEfb64onmD+PGhyucop2FM5M0KbWCDF0mXplVhkl7/uxX/3K+fP4fv/3xqz8yYK5EZLPLykxQNyCM+0ydndWNmRLB3YKdqrUfi9QM4jC/g7t6pvaMHn+OJ5/36VGMLsE4nH2JHbIjmdjvVNviR/2k8I9rMe5RjA648/ShkZXcaubbby09dAfykZnAjmDQgwD3cIT4eCfALPZpdIwInqucjzxtB373Cj++w0z2fPhm9QE6YcBPMdWGy0EqzQlwi4yb6aIY0CMDytxKI0na1D5C7bh06FdVq3s81OROZM7CyMK5ZWkhLTgrkQHVqzxZnrXwyx+YPQlMCMgklARNyjmlnFLmlEWyTCiapv6/oJzj0U7MtVYHiFndJaW+9sLIiyYJMblpYXKYAW1K/XrdMzsbFINRuPpQNANiciAGw0E0OLLHzTDtx2rV0INNhY5h8jEf2w/GPV2gYSOSCDM0JiZSd7gngZDDzWJ6Gj4jE1KfNnIGOBOSM+BJJCVmJhYwU/hig6nCtZYfXr1ctM2TsyXBmWhqx0wpRTOlO5xEnf4/5PBPXN67Qa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iVBORw0KGgoAAAANSUhEUgAAA8AAAAIcCAIAAAC2P1AsAAAACXBIWXMAAAsSAAALEgHS3X78AAAgAElEQVR42uy93Y8syXnm9zxvRGZ19/kazpBDUqSoD5KCPihptdq1FlgYAhaG4DWw2Etf+cbGYq8N/yO+8q0vbMDwhW1g90IW7NVClFYfq5VISTRJ8UPkcMQhOeTMnDPndHdVZsT7+iIyszKru+pUZX10VZ8IEj2nu6uzsiIiI5544xfPy//6976BfuGt/xxbuPQaYy7OdX/K8Vd7+au5s89zyyW4s6vdfu/c5dWW/YY7udrKFxI7bQVu2HvHXJx7uWPupJZ3UJ3cuk3XeRH3MFpscVPc6VNE7PLp5047HHfaPNzdA3TkY28uueRyf4sHbDBs2Px3tr2eNhsMUhxefNMx8Pa/ueWna118szuw3r+43l1sXFnzy9hOx3Qbtgdva48xV1u8NxvRcdaut+EL7XY9PbYVlvQs24metuF7cCf9xob/fYn2spe8xZK72OTmxgwcts7FbfgNN39i+y99+UfaZPCw0XraVlT3em260dg7770jO9zSPxt8kHUvPmrsXVrZexh7udXVcskll1dFQK87hdq2Y7oN32Spnt5uTLeR4naDUXjplL43Pc2x8/Rq7WXYm54e2XFG6WnuQgCuob2WrgZPSk+v8RZ3oac31142fB3HdKs96GnuaCC7tU3HP/pLeu9O9fTiT/evpzmqTTeprKync8kll5cJ6LUkxKgY43p6mlsPgGsr543jXhuEupaEyMasD5aLLtvphmNfT3NrhbhGxxmpp9cNTi/o6S1XacvVzZLeu03Tclf9xtZfu2yop0dWZ19Pc1SbrqGn16YJ1gunjuyRtyv8kcHpRT29m+D0emMvt33qV+lpbv3Ur1vZ2469y/V0FtO55JIF9JYBEmTYY6Mp/TRgj4GezrDHy3rWvYQ9bntVhj027JEZ9rj1g5ws7NGrrxycziWXV1xAm206pt9L2GNPejrDHnvrOBn2OLSezrDHjvX0KcAee9LTGfbIJZdcTl9A3z5Pb717d2qwB16KgJwu7LF5m66hp+8h7LFEAGbYY/2nbQ3YYxM9nWGP8Xp6R7DHUE/fO9hjp2MvMuyRSy6vnIC+ZaSx4Uiyn+A0MuyxekrfUXC616anDXusqwdGwh5L4OkMe4yr5Ze36UZiGgeBPUbp6Qx7bB/IwN3AHmstSJFhj1xyyeV2AW0vnzNGjukZ9lh/FD487LEXPb1X2AMbBUy309MZ9nglYQ8cJzydYY/D6Om9OuVl2COXXO6fgN58osmwx8ph/kRgDyyFpzPs8arAHmP1dIY91r94hj3GDVR3BntgM3g6wx655PJqC+gtJpoMe9z4aYY9luqcDHts0LMOAHtsuwLIsMfWo8WYHplhj1s/SIY9cskll8MK6M3G9PsPexy9ns6wx8Z6+nRhjyV6OsMeGfa4vU33Cnsct57OsEcuueRyWAFtm2mvLWAPbEtO7HRMP4q0iLsY07NT3t7EwHr1Ngb2wJbw9KreO1pPc1f9ZgMoK8MepwR77CKQcUNP3wXsgd2AdsiwRy65vNICeoNRaGyABFvB07vNxrGenj5UWsQ9jOlL9zRPNy3i1vJwRwux+54WcZO96jF3vAN4OsMeG469O4U92r88fdhjD4EM3AnsscuxN5dcchktoHc9pp8u7HFv4OkMe+xtIZZhj+3uOMMem4n1o4A9cF/g6fsDeyyMvRn2yCWXAwto28wSIsMeGfZYd0zPaRFXvyrDHus/pxvCHshpEddeiZ+MUx63M7/JaRFzySWX3Qpo2yxAsokC3JGezrDH3mGPw6VF3CvssQt8IcMem1z8xNMibtCQJwxPb7izdbxOebf33vHK88jSInLk1dbR0xn2yCWXfQjorcMR6ynAkYPNwWAPZKe81VP6KcAeTXucPuwx1GvIaRFPEfbAtvD0scAeyE55t4lpZNgjl1yygF57hYz7AnvgvqRFzLDHau11qrAHclrE8Xo6wx45LSK3fUQy7JFLLrm8VEBvqL3uB+yB+5IWMcMeG+rpe5gW8ahhD2yQFjHDHuuPvchpEbcfezPs8RI9ncV0LrmsFtBjYxHIsMdOAiTIsMfqxjz9tIgZ9li16MUdwh5Y3ykvwx4Z9thodXKysAdyWsRcchkjoLcYPpFhj/EBkjuCPXCSTnkZ9lgtQDLsMVpPZ9hjx3r6FGCPe+OUl2GPXHI5vIAek4FgPT2dYY9xevpQsAdGxL2OEvbYvE3X0NMZ9lhf3WTYY6SezrDHeD29I9jj7tMi7hX2QE6LmEsuexTQY0mFvRqNHgz2wE6c8jLsMW5K31Fwutempw17rKsHMuyx3R3vFfbAUadF3MfGIDLssc3qZK/BaRwwLWIOTufyCgro9QIk28dIjhL2wLGnRTw87IH7khbx9GAPbBQw3U5PZ9gjwx6nnBYxwx5j9HSGPXLJZZcC2sYFsDLssf4Ue2KwB3bjlJdhj512HBwU9lgiADPssf7TlmEPjHpFhj2W6+kMe+SSy3EJaIwLYN0f2ONlE02GPW78NMMeyx+L+wF7LIGnM+wxrpZPEvYYpacz7LF9IAMZ9sgll1MR0DY6RnI/YA8coVPeXmGPo9fTh4c99qKnM+yxhZ7OsMedwx44Tqe8vcIex62nDw977ElPZ9gjl3sjoDeJkaw7Ph9CT+8C9sAxOOVtv2e/lZ7OaRFv6OkTgafvBeyBZdHCQ8MeY/U0R4nlDdp0Uz2dYY+t9fTpwx7YDWiHzeDpDHvk8ooK6LWfsTFzru0O9tgiHLE27rsjPb317l1Oi/jSl45q043mjEOkRcywx8uWaQeAPbA97r0DeDrDHuOiK7uBPdq/PH3YYw+BDGTYI5dcbgrokRuOyLDH6usfL+xxb+DpDHvsbSGWYY/t7jjDHuMDGbgr2AP3BZ7OsEcuuRxIQG/4AJ0e7IH7khYxwx4Z9thWT+81LeIY2ANbOuWt6r2j9TR31W82eE7Hj72vfFrEnR9NX6u69+CUx215qAx75JLLIQW0rTtgbxxDORrYA/fFKS/DHifglLdX2GNrfGFHC7H7nhZxk73qo3bK26AhTxie3utRmrX09I6c8m7vvfuEPbCuU97Rwx67HHtzyWVNAb229jpAcBpHCHvggGkR9wp7IDvlrZ7STwH2aNrj9GGPnBbxHsAeOGBaxL3CHshOebeJaZwU7LEw9mbYI5eDCOg1htDdbjgiwx4jh5kx082Jp0XMsMdq7XWqsAfuS1rEDHuMHeZwF7AH7ktaxJ3CHshpEXPJZXsBvWJM38CtKcMeOxjQkWGPJVfKsMcqPZ1hj/XVTYY9Nri57JS3myXpMcIeOLq0iBx5tQ31dBbTuexRQI+MR2TYY6OAVIY9xgdIkGGP5feeYY9NelaGPda/uQx7ZNjjdGEPZKe8XHYooG2bAMlx6OkMe+xRT58u7IGTdMrLsMdqAXKqsMdd6OkMe2TYg9s+Ihn2yCWXpQLadiEENtjfOw3YYy09fR9gD6y1Z3+asAdGxL2OEvbYvE3X0NPcWiFm2GOLpj1d2AM5LeJqhX8KsAcO6JS3V9gD2SkvlzsU0DbsdtxdgATHCHtg3IZzhj1GVeFmARJk2GO16NoX7HG4tIgZ9li16MUdwh64L2kRM+yx/th7H2AP5LSIudyhgF5be20bIEGGp7dVgFtEbTLssXc9nWGPvXWcDHscWk9n2GPHevoUYI97kxYxwx653JGAfsmYnmGPcXo6wx7j9PReYA/sxikvwx477Tg4KOyxRABm2GNcLCPDHuOiK8cFewz1dIY9xunpLKazgF7aKzPsscvhEweBPV420dzeptsGSJBhj42m9Ax7jNPTI2GPJfB0hj3G1fJJwh6j9HSGPbYPZCDDHrm8egJ6lJ7OsMcu9fQuxvSjgKf3CnscvZ4+POyxFz29V9gDGwVMt9PTe4U9lujpDHvcOeyB44Sn9wp7HLeePjzssSc9nWGPV0dAm20/pi/XXjuCPXCgtIhbnlbaqZ7mjkah7Saa/aRF3MWYvk94+r7BHlgKT2fYY8+wB5ZFCw8Ne4zV0xn2WP/iRw977CKQcUNPnzDsgc3g6Qx75LIgoG3elP0xfWsxjX3B03tNi7iD0/87S4u4C9gDOS1ihj1WNmaGPTbT06cLe2BL3DvDHjsNZOAuYI/5VL+7QEaGPcbWVw5O3wMBvWR8WRXe2yL2tUJPZ9hj/ScaGfbYZEzPsMfaD+j9gT32oqcz7JFhj1OGPXBf4OkMe+RyTAL65SvW/ejp04U9cERpETPs8bK3OIK0iLsY07NT3t4WYmOe7cM45e1s7F2pve5lWkSOatOXXjjDHmP19F3AHtgNaIcMe+SyloDeUE+/orAHDuiUt1fYA0fklHeCsAfW9UnZw5i+dE9zr055OxvTb4ent8QXdrQQu+9pETfZqz5qp7wNdhl2CE9n2GN7MY0DwR57CGTgTmCPXY69uexMQNuWB2Iy7LHR83J0sAfuS1rEDHu8ZEo/BdijaY8Me6zbszLssf7NvbppETPscWugAScFeyyMvRn2OA4BveMxPcMe69fo4WEP3Je0iBn2yLDHtno6wx7rPKevBuyB+5IWcefRlbWqew9pEbmt+U1Oi5jLQQS0rVJ/Y4PTyLDHpmGMQ8AeuC9pETPscQJpETPssZ6ezrDH1sJ1B9V5P5zy9nqUZi09vaO0iLf33vGT/ZGlReTIq62jpzPscUABbbeMGTsIkNw+Zxwa9sB9SYuYYY+tAiTIaRE3mtIz7HFA2GPnY++rlBYxwx6709M5LeIBnfIy7HFPBPQaY/qWSmHZQ3YA2AP3BZ7OsMce9fTpwh44SXg6wx6rx8YDwB73Bp7OsMcJp0XcK+yB04OnM+xxygJ6zJjx6sEeePn+XoY91l+/HAD2wFp79qcJe+Ak0yIeHva4N2kRjxr2wAZpETPssf7Yi/vqlLdX2AOnlxbx8LAHslPe1gLaNl6DZ9hj7XjE4WEPjNhwRIY9Muwxbko/DdjjcGkRM+yxatGLO4Q9NhieM+yRYY+NVicnC3sgp0XcWkDvckzPsEeGp7dRgFtEbTLssXc9nWGPvXWcDHscWk9n2GPHevoUYI9745SXYY8jFNBjlslrjxn7gj12tuGIDHtso6cz7DFOT+8F9sBunPKOEvbYvE3X0NP3EPZYIgAz7DEuljEyNJRhj90sSXcEe9x9WsS9wh7IaRHvQkDbDgMka+npXcIeOwuQIMMe2zzapwB7YCdOeRn2GDel7yg43WvT04Y91tUDIzcGl8DTGfYYV8vrjb1HBnvgvqRFzLDHGD2dYY9DCGgbVvBaGya7XYNn2CPDHluN6RtSCBn22LuezrDHxno6wx7HqqdPF/bAfUmLmGGPMXp6r055GfZoBPRCAHqvenpj2APHkhZxeZc8fFrEjcfXbWGP3erpDHuM09MZ9lj/Ac2wx0seiQx7rL92ybBHhj1OF/bAZvB0hj02FtB4KWi74QLvNODp002LuLlz9JbBaezUKe8uYY+XTTQZ9rjx0wx7LB+zMuyxfs/KsEeGPTLsscHqJMMepyOgN3j+M+yxkfbKsMe+9PQuxvT7D3scvZ4+POyxFz2dYY8t9HSGPTLscXub7hX2OG49nWGPExXQx6GnTxf2WK69Dg974L6kReSORqHtJpod6Ont9+y30tN7TYu4izE9w9N7EwNjnu3DwNOHhz3G6ukNXJWQYY9N1tl3AHvsIpBxQ0/fBeyB3YB2yLDHHgT02u1xE/aYOP7v/+ILyCWXXHLJJZdTK//tH//92EAGMuyBo4Y90IXOdhfIuBvYYw+BDGTYY83Cf/F/fnmrVf8an3nM6ViOeyG3vNoaf8cdtu4S0JY7aQVuX8Xcsn24izZ96Yu4g57F3XTH7dbTL+m93EmP4/bP3Jja5E6feqwzpXOnD+hux3TudDTh1oPBts/2iY293Ee/2eA55S7adJeTwahhbosndrN35X7u6MBj71KdtdNb5tZtuouJjjutrCPW0ymVt9mwTrY4t7NsPX0A2AM7h6cz7LFOjARHBHvgvqRFzLBHhj22HXv3mhbx7mGPHcHT3FW/2eA5HT/2vvJpEXd+NH2t6t6DUx63M795VdMiHpmY9rfWSU/qbHle+pbPfENPZ2ePJdrrcM4eOJW0iBsCfKfrlLfZgTIcr1Pe2JOIOAGnvJ2N6bc75e147L07p7xtx969OuVtsld91E55GzTkCcPTez1Ks5ae3pFT3u29d/xkf2RpETnyai/T07s9Bb5LAb2kTobzNHcbnL6hQHEQZw/sJy3i4Z09cF/SIh5FcBoHTIu4V2cPZKe81VP6KTh7LIy9B3H2wH6c8nY89r5KTnnHEpzGtvD0sTh7IDvl3SamcVLOHgtj7x3CHn7D9siwx/oP2UmmRcywx+YKcIuoTU6LuM6PthrTM+yxt47ziqVFzLDH2GEOdwF74L6kRcywx9qVdXA97bccVDLssXYfy7DH+jWaYY9XMC1ihj021NP3MC1ihj22Fq4Z9sCoV2TYY7mePknYA4eAp/22F8iwx5iPlWGPsQGsDHtsFyBBhj02mtJPA/Y4XFrEDHusWvTiNNIiZtgjwx4brU5OFvbAvp3yvI1MX7yRns6wx+qH7CRhjzvS0xn22KOePl3YAyeZFjHDHqvHxlOFPZDh6ZHDHDLscXx6OsMeywX0Ys+1LTXv0joxbi3UN4A9sKsNR2TYY0V13AvYYy09nWGPcXr6ULDHmLjXUcIeux57M+yxobo5dFrEo4Y9kNMirlb4xwV73H1axL3CHji+tIh+z5p3aZ3YfmGPDRd4GfbYOqRzfLAHxm04Z9hjVBWuEyDJsMf68QZk2GPttTIy7PFKpkXMsMf6Y+99gD1wfGkR/Uaa95HYf/NakLY45/o3XcXaADMzM8DqOphZjFFjVPB6pjHGGKOGKIATJwYnImCgVbSuqGqMsf23AQ4m3fuICEkAJEl6RxFxQi8UwmJwhBOICIX09OK8Ey9SOHrvJoWbFIWIeBFHUowUIUOs+x/csei/qVnKN2OqCqqhMtPm2/ZO0l0pqfMfUFXTa9JXwAmL7v4nk0n35yApRX9aGFQvYFTT6AnveFawcJw45x2oalprmNV1fXV19fz586urq9lsFkIgWZaTi7OHkFLOH8jkQn0pbmIkDQKD2cKbrl9IisyrKMbY/20pru04BphaIKkaq2oWQgh105RFUTjnnHOphlUVVpnOYlAlxBXelyIedCYkhEKRpbfrFAco/U8NINaYzaZv//1b17Orf/Nv/81Xvvr1j735qatpfX0dLl9cBa27jt31pf63yx68KE7705gZye4BSY3bdZ7+LTmFW35tBVRWvLFbkeFKtH9HgxYPYlGMgBhooEEM6Vux+OZZeHjmirPJ9Wz67vtPn734sIrxqqrqGIKat6WjkBEUcQaqnRflxdl5VK1Cfa1BYRTnpZicP5qqPXz05B//k9/61//qX/3i534+zKbnXkC9MbLutFCB9HzHGEOIVQjRu3Oh994750SkfeoH5X/42rONF7wZ9niJAMmwx2g9nWGPHevpDHscRk8fA+yx0SFCU40ffvhhkrAk+wrPgKBmoJmawUxDCGbNDGNAFbXRAQYziyE6MJICqqNKp7yR5qNGthrNBpNQHUKnVklGAUkhHCGEwATmHUmKowSJ3pn3JhR4EahSVSlmiKlazBgNqhEwIGkUmCMs1aIBqOsaoKqmtYEhNtObGQDvPYmkgSnOO+mEvg0L6QnfyWvvfU9AwyjjJvzmrXslrXAWpNUdlqT/ejd2u5pMrzGICcD5YumYi5m9//57VT37u+98+6/+6suf/PRnqrqKUeu6CiHQcWEZduf3y5cItj1UuEhU1aq6mlbX0+sQLURVNdOXv5eaWlBP8b44Pz+v6rqKwWDOOTVUVUU3gy/ff//9L3/5y//hP/zRRek//VOfMLNj6Di7670Z9hgNeywRgBn2WF9uZNgDo16RYY/levp+wB6+ufp61zW1yxfXt4biDIjmbkag0xsqDF6YFBJATTKbkgS0MfQFdKNTk5ySYWRzHgxOk5OIaz+QqppqFBiMJJ0RECFa1WaOaOLTIKlgTHIYBjU1U1NTNTMLoU6hvhQFr+uqE9AGWBLtZHpoJybixIlQ6CFC1xOy7MtE0hGuvwDoR6C3kFdzxZxEaorpHo+A7getnXOBsWtNVU032dw8BXQwkhDnjl9AX14+//D5s4uL8z/7sz/9xCc//tprj3/ww/dAPn36/kc+8sb1dHqz995lE7wkKmvA7WF82sjBx4AqRLNoob68ml5fz2q1WjXGtLSWl1+37TZND0/qxYwQEldX1+VDf35+/v777//BH3zx42+8/vprj4vzMx5Hh9863PIy0XX6sMe6emAk7LEEns6wx7haPknYY5SezrDHLoPTuJewh7dNDFcNCEE7HUD251qGtHlrmsRiXWvXHEaUhQOaX1EH72Cqppb+kd7cUzoJStP+7Tk3QDiYBGIbpRYRR5CWuI5CWDgWXsrCld4VXryTwolzAkYwmJoZVKGaxJxpVFWrtVa1GKNqNLMQYquD1YwmhVCEAgIC8XAkKAQdRBVtQBrtjN+QDLD5TJQAj3TPZgZSDSsQjtURaDTLCemivEcVge7ERPqwqecMY/NdmwopSiPTCo1HEbddXp49+yCE6sV7T2ez649+9PU6BsDefvvthw8eX14+d748tgi0rLgNWz2ojOpLxFVdFyEq7TqE2lBHjc0TJy+NoRIsvHMUM63rOsYI0sxCXavhrDyHuBCCL0xE3n77e9/4xjd+49d+9fH55O7TvC4R0LbxPL3WlLVXp7y9wh6bBUy309N7hT2W6OkMe9w57IHjhKf3Cnsct54+POyxFz3tseEhJ1JaMWBmPQ0E1hC1+e8ocz6B1KquJIG+SMDCfCijQQbh5DbMZGaqfigBQ4icB20RQgApBAiSTsQLCy8i4kULz8lkUjrnvRTeOYIWNYAmkGAMMapGqJIQVcSoMWiIFmHRLEYNMWq0uq4SmaKqaqQ3EeedFycUslan9KqiEmJdkAmCJGFqvbOdc9IiCdy+ojIzDuneBYDSqEirExFVU9JE0pUASUF3VfXee+9DC7o0qLqINcBmBDUx0CmOR+gKBnqF/k6A+7Lftr9qVg6+8J1Q9t471+Dj6SJdhQAwKGBN7Vkjow20lv8ZQom28sHfi4Sqqurs7Kyu6wS5fvj8w0ePHnznrW8WpXz8Ex9754fvvv/+T8yi93J2dh6iqVq3qXITiu02XmzRUdLdfFlXaQvETozxs5/97BtvvPHNb35z+vwSId68ftupglq9pIqIhM70Wr9rNXLxtwu3p4mQbhnoZsIyABYd6xBms9l0Vs1CrKpgMJiwXW+vajUCwGQyKYqyqqqqrlWjc07ogPkTVFUVnKjahx9++MEHH3zmpz6++8jxbV0udVTAQN9nqW4+4LcN6/sC+JBhjzHBaWDbnG9LooWHhj3G6ukMe4wMp47skXuFPbADi9Ib0+oJwx7YDJ5e7yP5teLqc6VLwpmlft0o6Ob/oEnzQmtbjl0ktplaWmgBTBhEksEy3FgWtnMP0YmG+YzlXRetNNKMSUALjGj0VlKNZeHOSynLwotzjqUXJxCiEIggGGJEjIxRY7AYTCNCiCFoHbU2jekEpKqa1nUcjIRmIioxiDgKg1Yi4iRQZCKYOBRFUZZlFwbuT8zOWV+XDGehoU3BBgHLWwDoLgI9b4V2ZXLnJd1VdwTz5mfp8JabT8DdUxBkhxiFEGazq0//9Md//OMf/fzP/5w4FoW7nl6enZVn55O6Uuc8aenDdkK5Tyt1a8WFzrB+ewN4/fXXv/71r//2b//25z//+b/5yy/ffH13MBeIRJhfZ7BA4gIDHUNIfzWZTEp/VtVxXI1dV5XGugphVoc6RFAam3hjQ3itGr2N0ltRdyv39oHsVvEwq6rq3Xff/fGPf1zXn51MChx7WWNK36FTXoY9NtPTpwt7YEvcO8Me24VTdxCc3pmezrDHy8fe8QtSv/oW7JaZuwkNpqjTHE7oKef0DxEHWKufE5fcRqCTAkgaOh2949Lwjyx8m+KUqSFVQbcgLJJ69t5PCp6VrixLIZywcISpg8HUYgKdEYKF2kJgXcUYEepYV1rVMVBjS6Oomap0EheE0igq0nDLVR07/riEnXuWZXl+bt1h/N7Nw2wobXstJH5gn7ABfcGWfmiv3Geg20XKEQnoldIQQwHNGwHbvceYXypek/AVkbqukrvIs2fPfvXXf+U73/1OVVUh1K+9/pGLi/OZxBCRItDpTzp7mQ7+7rT4jQj02gsm0jlXFMX5+flsNmvXt0t7Sr9fFcWCypRF8Uozs6JwvpDRAnpWhxhDHWKdHHnYn7LkJQJajT7tTjSBfDNTaCP3DdaCYTBT1Q8++OC999+r6/oUBPSGU3qGPQ7olJdhjwx7nDLsgfsCTx817OE3agADhNY7DDp/VyOM7WY0LcUkyI5cEGgrlpsfNyBHt+nZn7YTAJDmRefkhoSae9wpDZT0dkKj+BSEds45SQiyCgmYKc2UhEEFFgwxMgQLwepKQ0QMqGpUtVaVqhdtDTlg0sDJ6SgiYc3pwyaQBjUgpo8QELS2qCYiqjFp6K4CxQEQU4qIWRJPbKuS3nxP+9ikLDeRdZL+T3EcimmiU89pbLB+lsg9hXOXgZ4pyBk1mpq22tE5Zwsh3lZAm82XZc0Dq9btWMwXXo2aWjwkx9t6vq0Iuq47bjRUQx3qi/Ozn/z4XRIf+chr3/y78OLFc+f44OJ8Uhbely9eTElSIEqDpkZXU1pz7nWpzoX1hwqaoXWNgRlF+nsK7//kJ48ePHj7re/94Afv2G1ITkfIABG9CLQujIA3aArnCzMLUWOcGtzqCqTdcOsFCGjickijGJUgm3fiavXcHBYkhYn3aBa01rS20sTSktg01iHU/tmzZ0+fPr28unz48Hx543O9/sslA6fd/hfGtYZp21HJtIQAACAASURBVDjUldMivkx77R6eHgN7YEunvJ25/q/UXgfQ0+Nd/195p7yd5yFYq7rvB+yB3aTQwvqwh98oYwOp526qasEQjM2kCCphJjTxnD9dyVeik9viiuQMl5iPBgeRJASEvdBXsk5O0SZSEIk5pUERiYiqGhWm6kJo52hEQLxv9y1UAB9qMUcRM1QwkJFCERijMkTTJJN9UESj0FGEJozWGoo0bnrpc2lUGKHWKpee8E8ftBJP54pyImVReBEqTKOaGoKxMLhkZRxUzYryvFZMVQKcQaDBkc5RnAiIKiaVJM36RAlzrWTsJDLJoBbMlE6loFfUEaxJbc4v+gL0NCBG0Vq8qDiIgGKg7CeGGxKlA0t+3DAWIiDrOsYYTTTEGBXenTlfgjCq0sAIaGMf2HwhelBQc3ZzMM/PRYkSNDYbyg2Gy3YK767RmwDaFwrWMYOYy8oYY1mWIYQYwpuvP37nnXcmRTGrQl3DF2cASy+e4dGjRwJ98eI6mqKxg0E0s0hTAkGW20IXQzyamkwim2ir9775ALF5cX15+b1vfQswQlY8ySrOZF3zygZkZ6fCEzQ/qMe2AnmmfjiUGtj0fmGhphYVkWLmhIQ1upoWb4S9B9Jf7cKXZ87HGGOIIYTaYk2D0EGoJhIZDVoLUaB4/uy9qJW6pNS1P6r0BbSwWGjTfiWhOR59i4AemuUko3dTTf6Y8E66/Z+6rpNPZU8G641Zf0So63BpEXcjprEMnt4SX1gVnEZOi7hae52gU94GDXnC8PTGSXKRYY8levoAsIff9Lq0tCFtMcKaM4hsI7WDCwxFgakYzQAlzKBCRhgstpLVDQR0Y38BUp0r2IxYJJQiSbCnffFW9yQ1ZNNqZizohA6zaKYmQUk1s6gGoPDe+UKS1wNpIinbA8hotIAQlEINUVP4025gtwYIzJoA4MJ8KIQ2iKbCQGjrGC1mRkt2fZoExPT6eqa4rDFTmokrvQi9S5lfGJyjmRDJCs8V4p10x+1adcXk4MF++Ll5RYpAk6C1VtMpFt+ZWFunL/cSgU4pVBKEk+LDafWkZkFTHFbUVOnS8UEjlNDePRm65ZYNdz1u77JtH7QbU1Arxe22aGDqw8s+y2LmlBiLojCz2Ww2Kcui0Go2E5Gzs/MQwsXFxaNHjy7Oz87Ks0ePHoYQYwxVUAASNUQVNYVGRNqiKfPwielOFyDJ1rSBYM1GEJc8olw9JBBYn8PQxWffbu512W2x5/6xSAOqqo4aYjQDKM5gxrRflSDoVVR7B/Sn87jtqJJGnKZ3AJq07KNHD31RTKfTWTXrPDSHEnnpIcjBIGy2JNJsN1dTc78g6vzmbrmswmzpls9RpkXcK+zRtHuGPda8iwx77DM4jZwWcUVwGhmevr2yva21zGmfWcIXBRhjiJIiYmgPBYILz/Rwe9qgHS1t0tmVCYTiRPpWG97oBarJ74yFSANOJysJEGbpqxmM/Yx3qpBagTpGq2YVxIyIBlWNQk6KsjSciXjnCoCiDklzem+s0ywcWQWNAdqGym+Z8hRorZsXMVwzl6rDjO0hKQek3CydDwfMCNZ1XQW9nul1sBjJwolzhXdl4bxI4ZwAJBxAWDFxZeEcisILetxL+o9QbA5Ai3MueZ545yz9SgQi1pigwIDFEPpOS7NyaKxFDABFzJRUUqGBpjCBRkiUBJZDmbYbQDa9n2mrosF6e+bZY+4oLcFu/Z2tuuyCgE7gcooyfvjhhw+KJtlkDGE6nU4mk4uLi7Isy7J88OC8roNa9HVUtTqoi7EOGlGTVJMERqevN+wytDtZaGbpHrpXrqyExQj0gI/CBhlGFt5l5R8uPv5d6kQQfjJhgM73FSJMjAaKwla3aOyVhpzpPOLbpzB9dXRPnz5Vs6qqUkVxEO1cEJrLw94kNtmOQM/OPL3jkoOhHDtPZ9hjWz2dYY915ECGPbYKTuMoYA+cXlpEbmt+c3fwtN9omUOyLApSlAKahlbm8BYBfVPAJGEpicVttYgT50nP+WsM8OJgjaVd0p0NZm2cxcYrOgXwtJlGrdGmKT9ZjLVqawUCEmLwAjpz1lp10ISJRBUwuTtTlRWjWjQwYo57L4oDGK3x4qORwiYgRggNGmFKqiOFzSknglBqCFGcE59ErHNOjGYxxlgHUzNxGtWimhfOUAlAGAGBXVgBKwphjA6FH6RiwSCTX8qr0qSTIcU5Ewc2AlrnQTIz2J7ccpNaoCSvlEReR7OYdu3bo5gGjdBg0SgGKmmNG3bzQSxBsmwncONgYbaZyzW5PvK94J0yeGa874Ts33//+69duHRUNMY4mUzqoKpa1/XF+QVJ5+i9i0kIGgpxEEYoadEMKp04HkRthycLmwSNZv1Dh0v13+6yCd5QtrbhINncalFOQGv8boB2u8mM+lJblfSRQwgabzoAdoHoTtfxwYOLqqrSYcqBt89CV7HVtz2v5JsnNBbWOf3ET9LYSmIhUett1UiMO+SUYY/tImvIsMdGajDDHhn2WKKnd5QW8fbeO37Vf0CnPH/rkZYVt+69N1ApRqs1mhobuSMLR/hvNQnuLJ7RUrwi4kgnrTVHC0V0Jl1ENItmko4iSWzcaIXigEiXpDsFgDapBVVBMyPonaBwpHgRI4wwgQlVhM4R9On8X3IcNpivYoosK6hIPmuLKk3TlnprfpGyPLSqzyhGqIACeBFTVVpMfgEpeUSiRwze01nsoo/RzNQQopoF0jcchglBWFXX3jFGrwmHXXDwhfVm94HGEhHtZTpMttCAWONxsQ+Ew3rWeUgUCs2QMsuAjsnAxQhl46mgVCMtVX1j1wIqkfKbG1v6Y+xjytVTiy300pcHpFX12bNnjydPLi4unHNdkvmqqqqqagLGYr6Q5JDsE3PjRJuNBadEskpMZtjdZReSwPdbs7P/Wy6gsas2XRSdcYwLh1AiBHQUR3EmSjbNbkQ6/7fiz4tUfBFQ1/XNNpuzNwbUdf2kfJKCwc45Dj2tB4/wGh+FveRESzbW5t+m6ztxXHef5JZRdsMpcTM9nWGPZZ/0YLDHIrOV0yJm2GOk/NtOT2fYY0ewh18nGtKXFglHFIOIkUphkjvgYgR6GIAxQ2wMOJDSBIoXeu+8uELgO0O7+fTT5MGmqcGpQU3UGEIknCpUCDNzzrq8KmIxhiYC18SD1VGEUjiWziZeJg6laAF657x3hpjCpGoGozcpCl+WBepIdT1v5oW5x/pua4YmDaGIFJ6lj6V3Kd+hE0vpHmLyIZgzkykOO7hqVKR84lFNCHNOSCdwpKMlmZVKOmdpIqrqSEPytLAu/Xhnlaum0oTpmt9TVmmv3SEd1pzEojVbDRRVNYERjqY0S5nVCZEUaFdoBAhzrUmDMWVPsd4AtIs7XJTIarDNgtNdUphyMkl5NNmq2xhjCKGu66qqEjvjPFPOagNEkY6oKmFkCCGE0Kdm22SNx244uEFti3hfmIGUQKFFE6I2EmpKygrFr6pFUTy4eHB9dX11db2qw2ky7XHJhX0B4VgQ0KZcutrnKsrlBtbCbq+go3H6/1hf9YwUtxn2OB3YAweEp3m7IjldeDrDHiecFnGvsAfuzinPY6PRm3DOqcGBzoyMRAr93iKghzOW0VMA0qTRTHSEc86JExpN2WMPpZcmQtXQ/DYKvXPOIN6ZqsGoCU4gRJicYtFgIBDCe5bOlc6XHhOH0uHMcyLmRaU5+xgBGKJq41RHQgSga8Pqt2jKJpbZTp4psNj6T7MsXeF9s0IQMWhQTfH5qBpCiN4JEU0Xss1FVYCiJJsouydhQk+BxdjYCbe7xuw2kw0D6Zz+29lYdAlv0oZ3+mNtT6QJ9yOg58no0LaLmqlaMFWhOYrRHExornVtM6hGWLRkXE1JvoTU+WC2M1k5/KQbhGwTrZGUrveebEzOfVGcnZ1dXc86AV3XM4O1x2F7JAqb05uq7erCuQU2YIEhWWp4dxICGiLel8kA3cxibRqDRFM1E+Gqj+acI1mWpcYowlWud0RSz8n7YgHhWKjAhWD6sOZXfZb09PWVd3ru0s+duPSaDuQYpXrWltgjg2Nrh8j2AHsgp0VcOpufDOyBDdIiHjXsgZwWcbXCPwXYA3eXFtFvKNINLVmbTv8ZKCaK9A8O8wD31aHSxeSVkuK2IoSIUiKdwKQLQhlBagrnWUr169sTiFRL5+cglMJDyEjXBetIOld0d+vESlohrnBSOk48SoEXesAhmknQVtQk0NrIqGKxEJQFoS6E5vMmiTy4xQYcSenUxBKZQXjGEsHTSGdI2IkZEjStziJNYwCdi2DQUCcIhgYxCZ4UGASJR2EUgkJ1QhEqArWGBYMazVSDmUQ0FlqmBgtAcBKuqxcky2ISo4lTo5gYzCLVrII6Y0oyThPXO/hE7e2nsz2heLuSMO1354SsdB1bY0iRvJSHr7HJ0aChRlRqFI0uRZ2tgrpk/200i0ptba2joyvFlWZUiIiDG2RwtBs2xmKtIW9nstbsFLRxK6aQaOqu8zHMGDsLCzYxSGttzA0GgcKMBqbbBKWYsDiL4uoQKFL4gmA9q0zt+vpa1erZzDkRo1OjwpDeU50iKoJq0Na0j5LMHwxmMQmyOpkYRqhFFRGLqqbWuLJwuaHEqvUAAa9Ln/WIASGz0PgqjV+J9gaGxsaOoiSUzQEBaHcAAYDAxCStdmUCC0WMtUYLULVkwcKl8QfWKgFO6dqsTI3vD+eWK+kIBOCcmMIXZyGk1UjPxm6AULPJhNiuMweUs0ZNn8QkfZW0OjczIAABRjXEKMlPJW0aaYyq5pR03jvAidBM+uqIwlFgwL2CPXBf0iJm2ONogtO4p2kRM+yxfnD6bmAPv9nYpKjNIhDSgS/nDQ5wyapiIYPDQEA3u/loPKJE1IlR4JxSgC4LeJrLKD1jwggA0YxmNEOyx4AkDzoRDGwF+mkLRUzEkicFhBTCJREnoEWwNrYZ5UREVDVqMIhzrigkRklqspclrhnxZTDSUFyT3lyEjiYIgAuwNK2bMRqDIkQVqKmFWKkVUcrrOlbRImBCRDjxKelJc4DOoCYwR3MChUJrBo+60rqOjlAPhQoQVTRIDLPpdFrV19VsOq0j6T68ury4eFxPa0M0ERUxUooSEGtgTZEiORKYUNpQcU9sUZZpsQiNjKlDiSWTjXn/UguGqKmhhCoQ0xhDrKoYY6hnMbbw69zEkKknJNDF6ABvMZpVCgG8uAKFR1F0iRx14QmKc/nfrnWaXQKYqEVplwoLlmYpgNiLegrpelkzCChMJSrMZtdTcz76M/MTFGdKBrOinHhXxCpW0ynNrq+vZ9VMaOeTkgpRg8E1duUa61BXdV1ZrXPWOd2WqinMoDFWzUFMM42xMUBMCYZESL9i32AFjcKVjtfJR7AfXl0IvSdKv8lDPjDdg4PY3LmO0hJcBLwaTZMji/cCryHUKeBOEnq9/H5sFqezcDUNZ4YoDlRIbM8Qt2IyMVtqZlBV87588XwagjINHmzP06aVEA0mqmgyP6V1YM8b3EwVQSiENBshjmmRrNFqYWWGEFyIhQZPmgazWjUEjcog4lUL1xb0rO5gPt34bjcckWGPFcFpZNhjfe2VnfLGBaeRYY9tHqE9wB4HSovoNwp9G/AiiiqisQZr5xUSIWZQEAz9NyjKYvin8wOL2oQlmWScmsbY20I1CjpFbWrJwMsAmlIhRiYnZgXNwzAPX7dxJgJGEXUuOkYnFExhdVRHFgpRibTKYnMcUMxJw6UGdRWg4mCgMwDOuQVZ6RZgFUqy6yIlis1EDIVG70woYso6WKgl1HRgGYVBIKbQKlgwVsGFdI6OvrUNafd/SUCigWBtNDXUkY4yc4Hw0XwwIEqkBavr+sV1dTULIRZXM4o/U8rldFJaLahBmqOBUppSKCWcI600kcbDRLuQYRPCNQvtUDpPR9IcumcU1ZSWMQXQNSV7aXBrIdvUj5oM6mgaY6zrEGO4vLzWGLv1ycBuTBrvaogHg8ErnKbzoKxRFiyDd83/boCtgwg0W3w9hdotHRRl8jBLwe/56UtFQ6UTVEVy7U5+IWrBLLWY0axWc17qUFcIMUSomGpR+LOyFFKjQjXE+OzpB/boETSmw7VRTUED67qeTqfXs6quLdocVmoBnETcaNKvnSlHQgVuXwXfggpwzbGhX4EGLERIZZhyJVmpW7ue7C9cHeF71tVkI7DTxwkx0swS4W8qQoM6J2VZOM9qJdkcY5xOZ7PZzNOJE9Qrxs9mHWLA02fPrmsd1MbAqlpjQP+YZrva7/zR086JtpxWk9JcVSu1KipD9BoKw7l3KXQQVQIsmIpENTpvLlpRpN0yc05o9K7xtdzBmL5y9zLDHkv19D2EPZYIwAx7rC8QM+yBUa84XtjjQGkR/UYtquDTWCblqqB6Z6B2qkms/7AE3oh8tdI24bhtNhORudNvCoJZ3xlExCf9bI0yknRiL+1iT1HZ3N+XrqfaFYxwDqyMzighWDTXemqoILamDiJmGtIlTRkCQa9i8ACFzlF1mAU4+ea15nrpSBkAcTNKreKD9yogNAbVqKqmVC0KcwVJcaBEQ5KGIbqgZmYqTiAgItHZ2yZhp6ZTcaJa1VqJTl/M3BWKdI7TImNgHSrl8xmu6sk0urd/9Oyt77/13tPnP/3TP/2PfvHjJYJQExOjqMw5+EBfQNzDsomdt2ciB7OjX/FcO8AlMWcExBQpnKdqUZ2ZadQYaCY0B9BijKGuqhjCtJp26hCdWVvjTg04AQhxgG+ICRB0FJGiLM7OfOknxaQoitKX1tyB0aiqNFojlZoAbnfA1RAa9ogQl6wVWoYnZZObi3iZo+FEXYe0109tnhJnYRaC835yXjqh1jXVzieTs7LQECzG6nr6wXvviaGeXjtfkowpE5/ZdFZ98Oz5i6vrEIzShipFkhdeV/OqmjyQ0SYTmWdoFxeHObhv2Pktb7Wh60Xsgw0JF1k+RmsCI9oM9/0SjFENRkuPFA2ApoTtalrXzSeCJitDs2iWou26gjkxWDrsm3aBGsq/HUHa2HKjnklq1MQfq9kHl5UtnwtNpdX3CqDJGNgePzajtDthc11upqohRq1VohZmEfAXniaKxp8xxJogTEzFKLFWETi4RqE3975ojDlGT2fYYzsxjQPCHuvqgZGwxxJ4OsMe42r5JGGPUXo6wx5bBzI8+mKVL/lYangeBYBRmgY0sZYYFV+yuxxRRx2mTSa69MndgaqohCa6gvPP1m4DN/G2IM2ZuqQqPYzdsbgg0l8sKwSt+gQd4CIsKKAqyUgLmhIxqEZl7LS2tJguCBSlJSc1V4CIBjjXrxDtRQGN8OK6zf6KoiYIXRNJcpEgCEGlcJpyFAKgUtKHSsfoxLtuCkeTeaT5VqGXWgtFol1eBzc1EdBUoAQY68LJs8uqdo+//+7l7//Jn3/1Oz/4+Kd/7uzhk+99++mzevaFz3/63JlYdTEp6npmhBXBnEAsxEFEs++dkjbKuSTSqVQVE1AaC0M2mQfVGC1WlRhoyTpQNQRa1BhVg1qcznRI8S7gyG2SPlNNSa9NjNFA52NRW1kWZallGZ0LC/5z/QzdUWOSyylfeTowmqLpIhRJFtvsq+0uljnXU93z1zhu06D1h5elFw31668/keunWtUWoiMnRWF1LJx778UlDD/4/jtPXntUlGckQ9Q6aoj64vLq2fPLKkTSeVd0mfacc5PJJB2Aq+pamjgok+9Kapf5Zgh9SmmepPOQtVjlWwwYZXAGLr04nYGrGx/IHlXSZglB8mS0uVvidDrt/i0GZ60xM6ga2zN8yfI7LUC0k869vNbmV4QZSZBFUU4mk+nl9fR6GpsIN+f5CE27QxkgqqqKMV5fzy6v67jIc89XwTo41QDR3s4VW1IeemMmlGSV4yECMZqiWWxFRR1ruELBSgmLEkxVvS+KkmcuHfloveVXJsI4KT19eNhjL3p6r7DHZgHT7fR0Tov4SsIeOE54eq+wxzHoaT8M9wz/9sbzb2AU147EzfkqwhofArC7l852bC5AuvDd8E1a12K7ZWPAAKAglf3Op2gm6x5sgLmHLshkcMfGv5WR7ZRp8wxkRmJ+xAdxWHmOvq/udDECvdRCWY1K176gzZ7NdLtUQh378b+k5o1ojqn1ZHwT5O46oi+jRjOFRkd6TZYECRounlXRyidf/+5Pfvf3//Std5/+1Od+GY+ePNcozv76B0+vxP9nX/i8qy4R1ckENKVTCMxd14OOIkOsWKwPClsf34xUZRSklUrCTdrDYwpER5iYASomgINJ2hc3eC1WwPdDRoYJsE9EBkwYwVoNUbWOEsx6vUWbmmtioF3K67RjEWPoiaTUS+aB7/k8YE3u82bZgy5ymGL44sgYtAqzkojV1YXzXpyYfez1NyZFUZZODE6goTKzy0uRaZXaelqFWV1XdZhVIRoItThn8J1zhJkWKYtkF+5dCDO3YM/iembt8UlhsbdeYkpTUtd1CCFqTCJYTTFnnXVghNhq6C6BiJlJOr45/+0gRCWS2F9t499JPes65icGXF9fPQURNKXwXP5Ke/zo8YMHD6qqIhlCiMuz4YCe3cqR1p42TH2jYfl565BKEy9UE4OwOVvadhPWMR06Th6cbBzgg6HSWgwFuTTUvjS8N2bP8T7DHlgKT2fYY8+wB9ZJi3gI2GOsns6wx/oXP3rYY8P16Hp6ekPYw6+6b7sxgBBsNotNYOlweitamKbJfoSy9/4pC8rts4eyUZCLdWUA4FsKsVGV2rNvm58NGvxd0q2OdF0SDiZUejCyrKpx4YIfwYKsHFRrbwOdYLf7LzdPd4E6B01t8VP3dvDTm85j3kxHqASqZp4pU4u1AtsVVxr/7ns//L9+7w+fTfGpX/jV4vGT57NrN/F1qOT8ydd+8OEnPz373Cfe1PpZiUiqUqI4g4tsDCC6BUD/fmW+b7DQKxjMlEJAyIhmG0LQ/MRcq36pYiYpxSBiMuAtV1S9SgNhsPt/2/6NhhdxYhSFaCdeaOmWFjpPY/miNEFU6z3KxoETcEpWY73+3l++qDbJgwQATGlwTh49fhCu4OorVRXKR1577Zd/8Ze+9Y1vFkVxVk5CCNF0en0dbZq8BWchhqhoktURatSYrhcBE0EMwc3zGqKXmFB7x10TJ26JNNk0vbk1JEo3dKhqiHUdqrquQ103oeLO9rBNKt4p+E4l9wU0kpFNa2qBIeNhlHQY0kyTHzygaJeLqx9EmM1mFYIWdKvHSI368OHDj370o+dnZx3sjiZfz7yGmnURtX+ItD18bOjwrD7633u6TUiqU3OWYKBmvwRQmJk5pWtM7UETiQmer6MjqllcyzBxeXgvwx6rRFeGPTbT06cLe2BL3DvDHluPFtsGp3emp+80OO3Xve82+lqU0gQmzZz37eZ22m0u+1q2H7UFdeGIYb9ErHB3tVI43ws2qjYYoTUHcvwwAKwtvwHvnHOkQdud6HTuv1NMae+VXei6C0Ua43Cc9K4YCHRbIbybuVi6qK11QeaUS0aSviDonLAJbjbn1brW6hLJ9LgRSnIeBh0pbGKlBlzNwte/+/0v/smXrjD5xM/+jD+/mNVXZanGyvnqSr2D/4uvfatwn/+ZN86LAs5ChEU6g+PALGUIRPSWCs3U0Tc5MRfQJJsRNG4djkLSgSF0MT0TM+8gjRlcSp+xNJBII01gbM4ksosLW5v22bpcNL28hAawcL7/GUKM3RE9ATg5W/oopjcd6szePcVkxhDhUmJKocK0KIoAhFg/eHD+sz/7Mw8fPvjlX/yFf/fvzs4KOZ/4q1il/DkxIkZVMMSYbNsoAoUIvLCnkuOsqtFm6EyGhn3DvuQ9QiEprpCeuwPLslx7BBpEtVMOl04Kx5AEfZNhW8hmhyh5wsWQ2iAhSN651mWcrb34/OIDjARNPDtRHBzmVLcbsd7+twaSEqKCFLgOIsZ8R6g9/yBSVdWLFy+qui6KYlK6PojTuXAkAHmY0DI9TvMxk/OBoe/EktZ3Zk13ScmTOkd1Q7OAFIoMQBqmfR3WQccIiQx7jAxOI8MeK7VXhj1G6+kMe+xYT3PMU3/38LS3TS4t4MWkwIBSniPU3pU3g8HdJqlq3VOZZP+8lKlqMBtkou6Kc74Vk0LSNV5aTXqQup72T9NPvEdfWVBgHV49P4YFQMyonQsDQgjzOyairKoH53xvZjVVRRvVE0ibrTxtuEtHj0CNoEthZ0ZAG367sdaiX0jP3fsuCmaO3uQsslS6aA8fProK1YtYVbSvfOUrf/hHf/GT2YMnn/m1GpzI8zfiNz79UXny+uRr3/3+e9VnWH7ynWfXf/6Nd8ovfP61TzyaxKuCGik1nPnQ78mLbg62tMsS0hedDWDQdayixd4tWTo3REr66pfH4SLR23l3ampqSK12w5W6Nx4bBrkdDSD8IBdm/8BcaxXYS9iDQbpmnZtiqBMaoEzuGAz17LVHF9Vl9fGPvvGd93/iH0y8VJ/79M+iuH79zcnv/LPfvHz/268/uH7n++9dXk3ff2Hl5LUXFdR5+oIuHRd1pBeLROg4E20XCKaapCp7j9lQ/wkck3FNUZZFUcSE4joRcY6DE4Wq2lfJlJg2D1I6yxiDqqVzrqqmIQwIJVX2WXXR9rimAajr67TgMZopoy0fesI10HvWau1UCI0yXCgWRdH7VmBuFucGKWnvQE1NI5yHOK3Dg+Ls8vmLoixYy/RqBrXybPLgbDJAv7tDoon2WeH0x0GvuC2CZkQUBJpaSiupEGNphQlNmkMYSlK8QdBi/W0dVFuM6evq6d25NY2FPZCd8rbV0zuAPTbQXgdwylvVe0frae6q3+wvLWKGPdZ/xUnBHh62zLH99qnlwdlk+S9leSSJoZ4n7BXnnJtbPwdl5OLRpUFMN4mMRv42occU3hUp0Tv21JkVNPLPbp8XSYoNwqve+/59z2K1YqvVe7kRqml+4kxc0OwI8AAAIABJREFUG31mb6lhaia9CB2TQd6QKhEuD2xDhN5QihYKX/qZzqZqOHvyV1/663//p9+p5DOP3nyT7oLhWXz+tV//lR/+zJsvHkwuHly7v/nejz58oUXx0e+99f3HxeTTH/uH0PrsIkxKTkMdzY3rSzKU14tGEBpAa0UzvXOSTo8a232E5Z1U+u/i0sU7VmGQgXt4HVv5aDinNwPMzWpKnPRSnPfTOhoMGkEoaHBKOS8fzKbXZ2UZ6vriwYXWswcPH775yY9Do3PuN37zN979wfe+/KW/1Fi//YMfXfjiclZcQ13xYGq1aq0wU0IpcP1DlDFGjeiyR7IXYk0ZGtkfDaRusAo11gHTWVmWZVn6kmeF971dhSraLFod6mpW1aEmTaTJV4l2IZos5gAA5dD3fUBh1bWm+GyaBh3P5+OFo93YrJ2vx2itW/Nw2kxnPYer/AVpO4eTG6wmmWQoqF6kev7h5OJhiJGgF//8+fMAlGXpvRs80Tdy7qzI7DgU0DcVdGcGBEI1xG7FkQyjlYnFooj4olBIw7OYshD24JZNsnGsp6e5NTG6XlrEMXGvTUJdNnKe3iSIabsLTmMZPL0lvrAqOI2cFnFd7XUETnlHAHust4mUYY/NxLS/+V4rljpCPCjLOWA6MNlojvUt24oNjZNGUi2DCHQQBrA77N+ftAi4dOhIml17EXZTMMlpRLITTn+7IKBxW3bx9JrkG3DrhGoApdDloEbfqgKNf7O1IX1669DOlJKtp8QsNoZbRkC8L3tSw8xxKSJpgNFJcDAUphKvK/Ditf/3D778+1/8c5y9UT56Uwo5w48fyLc/95nv/ct/ci1X33zv7cs3P/IPHl3zS289/YCMxRtvvfPBl//2h7/22Y+9NtGr6Y8n595bAciI/kMD52sEiEiLSDPt6LNNGkFl6aQJIiYZrasgaMUgo3XXan0l3YSrh5k+XgbTynIBLQsLgNQfGrAnNi7ZSUB7YenJcP3aa0/efef7VDOoJa+Wwot4Y1FHMSnKi8cXxUf+9X/331+GUt2ZTVxADSgDoX5hq0XbpNCdhh7c/FBXWptIJdVG0Nj06kU/u+ajzVenLQHRwcv91IUW4nChONCgs9nAsFl6yz+hrFj+rR7cFhK7LDxctVapf9LgRJyTlOFSDN/4yl/8z//T/whgVlWTshSR6+trf3bmxMEWr7NQmh2nZZGAXpdbIqCTlTgt9oYa0jnHtONCUdI5B2MLyMA0Gmyw0zMyG8c6G44Z9lg/OI39wNNmwD1Ii5hhj3sAe+C+pEU8KtjDD70lXtI0IMuhzVn/tTHWC5K6/624frZB9PzuUszHAVBqF0We/7auW/SCmPsqiAhB0pfJJSPNUXVdN+d3GjMq3gwspXnRYXAoqZ/azWBWqS0X0N4vCOj5dQpjMW9ts5TtrFFESUdHmIMJ4AvxLT1pINTJsiCZAGUgRNRp8JxGzs4m//EvvvoH//Gr509+evLocWR1wQ8eh//0D37m3f/iN+vPnX3rQXH17Hn1wQ+/+uDTvyIo//Dtv58Uj64CvvjnX7Oor//Gp87lMTQUbmQEuiGk2zZ2iXFmc/outMewYIn6jg1c2q6glsfaKUPbtXkUkgSU7HMjWF9A9xEOkXk8u/3an/eaLff01XnfF9Dnk7K6vnTO/+7v/t8/ePt7//S3fuWtt98qRB589ue+9dWv/ckf//Fff/lLzz98/u5Pnl5GvCA/84V/+LwqLoPEUiAKq12ERBfNKRb95jqvCy7efFwcZqSxn0tpVoTznCyLBgKc81YkU1A/fewYAuZe2bBhuyxoR7diq+oWHbWwXdG7zrDZChlcuO9wbYAr3dySmwDoaOkQZtTKYBZj4YvC+aqqfFFOylJVQ7LuxvIdkpcI0eaU5G0AR0uFw7o88W1NJ9BILFk7ki1oZjGqWYx1xb3EGNcITmfYYwM9ndMirh+cRoY9dgl7IKdFXHslfgRpEf1GewxmBoudZhoeBbOBVzKHORogvvDWwssLfc5JN70Njvk3Kq0saPOIt/PSHhMkySIlEG/3rP3gMJD004nPz/MRKQI9IDx6h59IPDibRGifrk5TaWtEoIMBtldbk8KLWqiroiydiBnqui7K8vrq8uz87PLq2cXFubCoK3Ny5pyrw6woOJ1dTc6KKgzCjEUv/ucUEoMVhUwevqhn71X6/3zxT/7yr797/uRT4LlNZ0/cs7Pwpf/qH737X/7j+JjfPpu+NVE+ev1xfP6j9+uP/PzP/+p3+eRHbz2NxWvnk4986ct/+7mPPvyFz7whWtNdJbr4Vs00SME45CdcykUxf2Xd9RaDeaE1x+DAlG4nGakYAbjlu3VqJkMmxzkZ0jeLQdAOt1iImC5s0/eV923B2r6AbrKNNOdB6dIWiEFAubq6evTg/PrZ1YsXL3707o8Qf0lD/Ju/+cr5ZPK//i//21e/+tWr66t6Vl1Nq2fTgI/JlVIefEQrXFuEU4e6JCBOlQGuf7eDbZBhDakbHgyQBGC0BnO+lxylt71zi5JVx76cLcqFKujvDfSxFgK9ROm3rKYoC9qbywS0DddsC8yGDJeRtSnbBPfdPabKmNaKhKQkQkoEwPnZ2Ww27URw12MWOoNbb93YXWSos1Q1GtXRRJoMQg0Wo6op/VHi5jWlRmWMYTqbVrOpqt44ur3bGON6evqewB6HS4uYYY/19HSGPbYWrjuozvsBT2+4s3UXaRH9pk9ShboXSO4fPmtdx+ZG0G6wVykKa3bRu4Bx0xAmEgcCYDBjkdrP39G+TXonQRwSc/3r3IintVE6EGJ0tji9dLZctQVS0eU/tCaSlxJ+t+xy55Yxn/KD1SJwF5OqVgfxvjQrpJx4PZeymPAsWqwj6xg9ytK7KJESioc+xJkTP+juGgfKprRYXDyrirfe0//j9/7o7Xffnzx40525UD17zBef0rf/818P//xXpo+vv1sU19Pio7PiYYhvPP3Yk69//fwb362/8ywU548thHD1owdO/9OffPFx8Vs/9YmPPvAqHXduiyt91wsO2oLCa83m2CAcrnMXMVAl7QCkDJUGqiRJmiy/LS6VYrTW+iFJWG33QVsfwxtpX5xLP6RiSHQsmLsM91IWQhz9xSAFrtd3LCoaktUMVhTFbDaj8Pr6GoZQ11UV3nnnB6SPystpfXlVzap6Wtk0sFSaOWURhAEGF2g0i2wsLrSFXpIh2rxTdYYxfT+I+W4RXZt7uw2Fzp9DWRGuaQPU1u399LoYtQ0zt9Zv0ntTcybLwswiSWwvmIZ35jnDYPBCwibReTfqJ1xqmqJZ8LLZtkoeLNbmAm3yFPXlMsEYQuqrvUzpil0UCmFqydiQxsYwG+mEqYmpKUSoqqTGuo4Woz778MPnLy6ff3j94sULfPyzO4wxjpWI2SlvXHAaGfZY+cIlJ6pyWsRxS5YMe4zT04dKi+g3e8qhM4Q59tptexMwmvp5pi3QhuE0WtVlC2ummdap15vJgE/tm1ghSJM5rbMjEBIEBWIoOVgBu2EmahmmZENPfC/sQ0mz39q4EUDMLA7PJra6a2DQ3K8fAoBD9DQRFGUdpYr45t/9/Te/8Z2qir/92//sEx9/9NWv/O2f/dmf/923v/s7v/M7X/jVX3z4uHwRXlCnhUcRBmZqC0Zg11ZdVfb/vfX+v/33f/WjF5Pywc/5YhbCj8ri8s0nX/uXv1n91s/K4+c/fFTK+7OLDz/yS996+vrv/+n1N771RP1PXdqDS/eauvOzsn58Vn/qifzT3/hcef7s+fX1w/MnfX6BNwLCfQE9GLlcCTc3dA5DxqBdECnbPOfWRKANgF8+5DU20oa0f87OUze12XDoTGBDLzZtK8ZV3oiR9qO//QTXZoPfki45jqe3mk6vnzy8mM5efPKTn6ynV0LGOjx5/Fpdhx/+8N261utZnNUWI80cNFKNybM5WeBp9EBBSDJH72CnuUw2wEKMgwMGbP5nMDFpP4upNbaA3Xqly6/Y6dCBBGfTqI0HpPPdzktqoX5H6AeyaXDNEiixOtZK3bQUiW0L9+yTu9dw8CcFGh+PdGOx/zQSyQbcGnfv5C9OaZOYGDQlpSchzcHFxvUi+Zl47x2pIfa7yo10jJuqzYElfnPgGa1XdspHbtT/n703fbPrus781lp77zPdseYqTAQIkBIpSrRk2W257Y7bbidOd/pTvubJv5c8T/Ih7bQddyRbstuyJktqTZxAzEDN053OsPdea+XDuVWoAgmKICmFpFEfQAC8dXHr3nP2ec+7f+t929nTeduLKoCIMktdN4eHR4eHo93d8cMHj+B/uP4JbjjCJwBPfypgD/hMwtPPYY8PFiC/BdjjcwNPP4c9Pnu1iFb1We7iFIHPecNPLMMnyB+0bQzncqAporYdAzRnCOfzOO0DDRKpKkts6w3nBpIxKkYU2ouUgJrEnJwxQqAuRkMGDAkamaeAKakgzHU2KMYohGTIiIiiKAmSAJDMEXCcZ9ueyGcWBVABbHdnURmEkR5/xRiMBWNBRGMESx2RlIAEoJE4ndWjg4OHd/cebh/sHkxn3sQoFzaWfnLz9qP/cucfv/Nf8/7g8rXrf/2Dn/9ic+v3v/7qi5d7RppukoVYARvSjL0mzgl6tKCGmqhgsprzn7+z+c3vvrE/sllxSZo6gzrV7UF++Bf/Cl+7sOsD7tGVh75z6xC++Z3mne2m0RsRroRSkzQlibY+HOTx+lp/UEg520rzBVcMGw6pyVuLPUmSpvEnTj/SvMw4KDEAMJgYDVLKTJtb25uj4xLRoAUhEHImmd9cgCpoBAVjHKKE6UIvffnaklFxCBAlMUmUOO+tfE+BmAC1FReO2j3wlikQVRAEAdJ5bMjp+mba/DYAEPQnjTvtTsLJXU+7rop53BR/8krxhETik9UeT7cjTjgoIprXuACDSuKIY0hceuPlV0ITgExb6TIazwIDoI2CkVHAojWo1lmKGI2SI1IFUlJgwdimGIKE3JnWx7ZkRQnRAVlDgoY4sqpa62IUnVPmqu1bdCaxhnCewz1nZs6f9B9Qs0Ko5y9357rb21ocPd0ZwHYwtN0jmD/rPMF8Hq/8WFYg4tm/mafvzcuFDKq2VLmCCJ3tEj2HniGCmX+PzmFuUEJFUgNgFFAN4pywB2QBUQBG9MICdFoo+D5roSqcGup4eveEJ13yT3i1Z8eNEdpSTZi3EIKKtjPQgG1PukQBUAUKURsfJ7P6+Hh6dDzd3tm5c/fO6nuv0x/TIIHPA+wBn8laxN8+7PG5qUX8VMMe8Ay1iM9hj4+yM/TR9fSnKSnPvu9d3Aet6fz+P5QCAJ1ECLTZBXLGvUQBZQJAMAgnTtoJnsGqXmtAQ8aSdT5GZiWyAuobFhRuK7IVGWE2mWi7dYpqBJbVGlJMHKWEBkGlcCY1gMyNeJba2SQrMglS1bVBAgQURUQheGLHvwVLREVUsJXQIFYAVZ1zHCXEKJEJTTfr1dUkGBEk1qTy6aSGyXS6e7D1zsNHe8dlnHGslCFtqB9tUYZxuTt6496bx5u7SXe5u3J5Av0669/cC4++9eP/7usvfvWVi3v70zRljFjY1JBBZTJoMzML7Cmdlub+7uz/+ub3S067g+XQSAKQ+umlof+Pf/Hay4s79UzuT/Cnd/kXd8POpOfxEpsBaAFojR1bmRZada0fGEjrOs8HqckQUo6J7Q88iyFDaGcejC3kJKFEACkCUiMUBSSKORjXd+5u/ee//vbOzl7/ykXuZhIF2TpwJIRtMgEooNbqwVCCTsPshY3O+qV/07WRQITRkhGOJ14+IZwf9TTWIQnHGDyAtBOFqgKEgMgArHqy60BtFrWiFSUEEIhnSzJO45MJEU92+U8PbZzvOSgoCBA/fWb0VE+h6ryjXAIh+iBkUyXX+HB4PEqzHIDIJKIkCkqIxomScwaIDYQEMtE2KRxUNXLIOwXXTZiOh3mSdSyqEbGesfJRKAJS5lIRjVEt2Xb3RAAUIQrjfF5zvnswV77v+SGexMbhgzY/Ecx5eX0uUbqdOdbz0xUn77XSk/b/2TttnqtnMQBtC5AghjYNHcicscjP1pcACThUAkGik6FeIoA2bfmkklFBFVEUhCVGFQaNAvF0UXs/75n4XIb9CeChAG0nkDz9YCBEIJpnbbQbbQICQEIghNKOQguq4mxaV3U4OBo9erS3u7t7//6d7a0Hq0/1M591TX8OezzTK/h8wB6/vVrE57DHp8acho+clPcc9viNwh721y0D5/R0uyn5tOdjiWdfwnnosHV7VEAI2w4TVCRRo0pKkVv3iFWEBUwddDabjqflpKweHe4EkaYJvokhaPAKYEANAIESRUuE5LDoujTF1eXBQuEWe/lCt9vtGbUx1qVOo0V0aA1YUmc0R7CCMVJzNu31TC8xAEQCAWhr02zURAwqEBgL6EJ0om5W+t2j2d7R7P7mgwf7h9NmHLAM5AB6FgUTCWLYUCV1tpCHpp6UDRad7sKG6S7U0UWx1mLg5tvff/vmvfv/6muvvHRhARTqKIkBz1WRYlWVIVjv6a23Hn3rB78MnOad3qwZd3M3O9wfdFg1AR7+3U93Nne693emh1UP7CpjT2NulDAGimPUnSKNi4XpZa6fZ8uLw15vKbVLGvsQF6aNdUn6i7fffffug+HCyqz0qg7AghIARmEAQZw3yb35zrsPH+4EsGZwQeyyBLQoBhvDlW0VDs3RVJQSKQPsRbS7e9PRcZ0PyWskwSYwgaIqIs2Lus8mskgIMUTmTrfnY4gi1iXc7lIgRuYoPC8YFzVtZgNGAqOIKNouzAJAimRs20s596CRz1OHj7/kie7pD/xi5rlpHSMzxxBUNcbonDtlSdrubgY2rUJHacU+giFlA2AAUoh5rPIiMWknM9hJU4lS1SEFKDp2qmbaNCJqk1yEW2MZARBVAcyJrU4nwSfzYc33bpp+oICmp2c3w5OwMr5f085jb+lpHUDzO5D2sk9tmqAiCQEjCABbRVQ6C4PhSeYggTgKiG2VqZEWp553/RHpk6k1RHTSeW5E5Gmf6Xt/BjnnMcvZUYr3ro0GUERaE+DJt0+kDfgRRBYYz6rj8WRzc+udt9959OjB1sM7k8noo16nf8t79h/CnP5twB7weUnKew57fLA8eg57fGQ9/Rz2+IT19IeHPewHXBTfuwyoaOCnXlqkBUVPCp+JzqpzQRFFVCAGFCVVUrUCCQB6SSUxRGbvYPRoc3drd//waNp4DgwC5BEFkcAYsKQkXkgMqkElUFupEAE6HflAJLcfHgE3KdlukV9YH165vLi+vlgU6Lkk8U7FiibRGTVimB23SMbZxgQiAhBVBlRQI2AAbOMN2ozRzKahDvXW1s37D7cODstpZaomFeiK6WKSCIw1jB0ekDYswJIH6IlNZk2pVRNjBs5BZ7FWQWgcNr6s1Sq55PZ2ePA3P/uf/vDLL2xsdBJSJ4bieDaxLiV13/6bv//+P98aiTtsposX17uLS5FHaKRRt33c/d//8mYlWsHFCA5sL7I1SikHE6ap1oVpssJ2OslSv9PP025RdLIu2izLuibpl6X84s6t7/7oR3tHk7S/HGSfbApKpHPHz1MkNkYJVVGZXLZ46fo0KJhcKNFYkUxSHXdwL8OZAY8oqiRg2NpSemMWcouNh63Nw77tJVBnaR6V7Xz8rTVV9UxKg6Jg4jJBfbB9HBRNktvUuCQ31qoIS1AJc/0NiqyEYoAJI85txROZC0g0HxNlAETBsxfKU+3cZm7AsxGyj4FogHZAbTAYhhCccywcYwwhCEKkaDSqCgESqSFQFUK1oBZ10MugmXQgXV9bHBSZAbUGrTVlxTv7R/terU0msyC+sjaVxz2L7ebI/E8tHCzwOGVdn9iLww+yXc4lXuj7yOIzf9D3f9B56/gpGppaCKOdVCQEVLYQDUQE1hhO7OX2dgBRsS3wQ2AyNaICWUUidAAGwJJaPMm+PPvlEoeIzjmXJIHlqQubgsWnCsMTgPlpH70qgYKKir5XZwsgIQuUPtQ1H03K7d39u/fu37p9e/vR/dnhpvfVM19o/kXDHvDJJOV9KmGPZ/9MP4Se/hzCHk8RgM9hjw9/tj2vRYSP9IhfB3vYZ30bWfF0JOc99lVLZwCdz6PVebKrU1FBAjQMRsEouBCpqvzWVO7vH29t74xGI9HWauuJgLCwMIEYUGuCw2AgWBMNKgmQoAJ2rQEDihBZOKIlB+mCgpv45OYtvXdrf7A4vXCpd+nycLFfBGhyMKgehPWkl07nuv9xRpoqcGQyRsGGAIpuVsPm9s7D3b1HO/vjUM208jE6TDU6S5a4NL4ycdKxkw5u57zbX8ips7Z52NtrqLRJw2rSfn9xOYJlYcsHVvbXhpIuwrTUcdMNsug5+/vvvvn1L9PL1y+li0WQpsiK4P1bb731t9/8Fmh/MpqkvXx8vySJyWCt01ss6xjdoFEQalg9oEV0IKIQA3gBSRJKuj1rncvz/vLisJ85hDRP07RAUqT6Jz/96Td/9OakFsr7g+GwUVWWDIPhymB0VoN6BGckMaIKDYfYBEP5hhdi1pzY8sGlxeOvXqoW3XHXzogbVVLTndiLb2zqTx5UjUF0+d7B+MZ6riYopo0oGXPSsgKqYI0R5rYmx9p8d2f8w5/84tvf++d8sFT0F11W9Pv91ZXl5YWFwUK30+smzhAJcKMQSKNFNqAGKZmPo7X+ryAotaEeqiqQJOmZ6Jc2A25exifwPsbt6a9nE2MA1BqjzKeZ4mmaImKe56o6GAz0/gPvfQgxgqo1zBFADIElBKLG+8xZ9j5LHdSjy4vd9dVVR4CCiCwszmDH6osXhm40oyOxmO4dz5BaGhlbiANVHZ4qU0AFATWA8+k2xCcTm+Gp25h4PpmOnpSk502Ip/uy1NJY80k/VJSTYUI85c5Ps0LSlGLVWAy9jIokJ2Xhto4Q8zxtGhEB52wMrEAuyaNEQFv5ZlZ7mxRERlhJrUEzzypRVVVDBgGNMc65JElEzq3zp6kmJ9z9OfOYz2+XnTetnkBT5hA0nI5tntXPzCzYMM7qMJ41h9PZwfF0Z+/gYH9/Oh7Fpoy+/shC72kbg5+4xwjPYY/fijl95jP9bMMeH1ZPf0TY4ynw9HPY46O9y5+CWsRnhz3g01mLaN/PgP4AcY9tEkO74S3nH2nJwOleLeBplIGIigBZF1QJExaKakPQg6Px/XuPNre292Zuqn0ATq0BblB9Qh6kNsrOROMPHDWprRNbW1MXLhhg2+5iqw0hZQEftWLjNa1Dp8HliIMIHYyLIaRbk2pne/rg4fS11y6tLw+EmjRVQzI3mU+wjdOBrPb3ed6fTGfWJpXnn/78l//lb783XF5POv2ZD9MQTLcwWJLOJB4m6vsUB+mom4wW+vH6YujDUbZQjBS+ezxpvDIW7RY2SEJCnWTm9GEP3/jDa9nyML91f/yL28WkuRbMxozhb7/7/Uc717/x9S9vrA9H1Q6KXbt46ZUvfeG7//CjbpLUpQcu/OEkydcCqFA+YxSP1hpnDSigABDEqECOioUG+KiOzmt2zJMYrl5ZunhhEXIjFlIL3U5++/4bvhGBHCAHLIiC1XHGj3r2sIBj1MmCI4NZAokxgjZ6o7Vd2PcivG7dAPhY6tsX+tXXrhx1/dt9M6YwI7DjKt02r2wlK4hXGlnRmIzGVfAhL0BJQQmNhTP9Ez5ykri6rg3Z/+P//Msf/vDt3eNpYzqXOwvjkcWpmMPR27f2EgNo1WV2OOytrSysry0urwwyl3RyiyQaYkaoMSBhlpg8czHWaMmQgDAzBGYRxbYfDunkQG6bbM6lNOCTte941oR1xgaReSTISVAIIrS6DQCYWVVZGA2JMKIag0ZAQR2iQyCEfpqql8tri8J+Z+vg29/5p3/3Z3+aJc4nNOjlUXhjccBR6/1JJ3OlcmtAI6hRaUMuUN/XgdY2n+K8/tOne8NnhSPac1F05yms08af93Wy8UwAzlmvev5dNA8mJAVQggDgF7v5xmK3l9vUYN0EZwnQqDAAllXVKXIiCEGT1EVVIigj7x1NxlPvfW2xIELzHoK78U0LcuR5HoWf6Kk5e1/PpGevyvxBOxDn7HVqW95PJiRPj5tWCYmwIPmgZRMnlR/NmnFZTstGRdMkgdp6kQ+8kjwjhfAc9viN6+nnsMcz6+nnsMenVU9/dmEP+HTC0/ZDfNe5WUGWx4qbn+gmwNP8LzzzXKoKouQjRbC+gcPR9MHm/u7e/vHx2PvGEBkKPapJ6lQmuZkmOu7SYTdvuil307ixoM7VRRGyxCeJD/XIAKAogQGxBEMWCFGbmDRSTH1xf3/3uMxmIR/JepOsskkjpaPjyd99+79durj49devK1eZqYs0M2fbB1XbS2/rXh4el8z4N3/5//zzj984nvq0tzxMujWDGNd3xs72+tlB4XYGC4fDdHRxCJf69WKnWejKRkdNKMcx3DzUBbqSx5Wpk2gFjJLR1DV5vDWAt/70K+GV5VvT44dXr724ZJZ//M7RzFw7oAv95dV37ty7e//R777+hde/ctlCPSnrl7/yyriqbt+8n7l+f/lS2l8RdIAeTAMYRZikMlKSRlCPyAIaKRFMGB1TRoS1wFuPDu/uHa/eHb50/fL1Fy50CO6+c+946mNARM1sYaJa8DmMrg53fveluJweG91DIhtyxwaVa1ON1UwtffdNe2fbk3nBmhJ559pqcmPtaChHGe9iaIzp3d06HJW0lJOjxciCJh2NZrNR2U0si5osVT4nSlg4BJhM6l6v98Mf/7dHezXlfXadaHOxjlUcauJQNIhgWdZH0+ndR5uJJdGQZ8ny8uLCQr9TFBvD1YV+f9DvAFFTN6k1zAGDB2ZQTfOcfRQVYcaTGcZ5A58wPGk0Pt6ROM35bpWhtZZDABUictYmzhGRiiCScy7GqCehdyICIPMENwCVmDoDEovADfUPAAAgAElEQVQkSQyBJUc4LkN/uHrh4vX/+z9/+6tffX1x2D0+nlorK2urF5b6D7Z2V5Y37m4fkEtBkVTNSUqd4tx+RgA0pCxtAiDTucYTfNJMQXz6uCSCnP1czBNxjfhUAU34gVkfigotQ6OAoqDdPLm0vjBMqRqPK3VFlh3uH6Rp3hsU5azcf/TwznRqrNnb2X3t1deTIhXSpMjWl3qoo716mqQ5AAPwPNqdCBET59I0NcYgorWW5YnC+Ja3bz/yFsHX992TfKJG/QmI/Gy2EJzmXbe7HqoGMYjUTZzWzayJdZSyiQJQFB2SRptsMh7rM7AIz2GPj3yFfA57/Do9/Rz2+PBi8jns8RH19Occ9rDPtOSoamA5adVGPF/rPYecFU/TkhEVAFmQFbcPx7fube3uT6d1rBtgUVRMrQFtCrk7dHu9QhaL6WqnXutXF3pHC1nZT5vC1tYokljrjfFEYohIHEgCkgCYCnYiBw4cGgwxrWJxuNDzsDSuzFvjB3frpd1DM2mWWS6QWb97f7S7+6M//PrVGy8sJG03xsnpICKEeBKEB0W+8Ks3b/74p29OK3HZAGwm5IIKphYnd//9tYPrG0d5trU8HPWSg2EWhok4CSTeGA7KfuYTs5Yl7VuBQMGgt86k8f6V7jt//jvdP34JBtUuDMaP9n5Ayy+9sHL9rd27396WSTUju8RSfO+Htx4+Orh+fTVPYVTV/YuXltIVka41HUPG6dT4Q4K9wh12Mh4ksW+CMyEz3iIrmkrzWcxG3h3X6ZF2a80oLQIWjw6mu8e3f/jTO6/eeFFZHu5gDAwUC+cshwSrQjZf2zj44xvlAN4sYJui2pAgE2AMud45rB/Vmy8v/sF4W+uw0ISDK0NzbdWleuhoTBTUgLgkHaQw2lkurlpqNApSMp2Wk0m9POiK5zy1gRkfO3coasfTUtTs7B0lRTdQJeLZiHdCVkSiQFWkIaGmbrwKoiFVCgGdS8tKbt87wAcjS450y6DJEuxktkhhfSl/+frFFy+vEfjJbFTF0jkHSBJ5ToycdPbhqTRUgHOllSeOJZ6ethKJmdkQJonrdAoiDME3VT2dTmazWTtT2B76Z0vcEZTQqkRnjAOwhL1hfzIrTZKPjsu1jSsHI7+9P1ldXwbCopMgsyVwBvM0AZ13ShMgKRHqafECgRKAr+voI6hYYylL0NLZKDj8sI1n89qgp3jVH0SJI6I5pyXOX3D0JF0PQUlQOEupl2Mzmb79q1+WU/vSS1/4+c9/ub6++tWvvsI+bj3ae+21L66uLu/vHv7ge/988fK6V99fGl658WK/m9dV47kBBUKh+efTDm7OI0Ji5Ml0artdPtf6TicRh61nL+dJNzxv0ePT2ASEs0eIiogCiEA7VOg9N8xVzT5wUFU0gJTnRVEUoZqEAADuQ2m9j6+nn8Mev3FzGp7DHs9qTsNz2ONTak7Dc9jjI6y99tc8RJ/8G0unsRWPOdH2N9YagwLKwp5FABMfKUJ2+8H+u3fuH4xGlZ+iJQaHkKXq0+bh1c7Na8uj68ODS71Jv2cXFzhPmsxVmSuN1giRlHHeN6GndhsYD1QCgAI5QgQ0ooaxBVrLpjme7Ry5eiFNv5pcmF5YfPveg5u72w/ldwNuTGPxDz+8vbc3/MorVxZ7Sa+bN/XUgE8sERAocuBZ3ahMVH3R7dTKDAWZoilD3s1iM01g8tKrvRsX6q5ZzpgXksrEWwlXyBmQMgbCtNC+ncaVoejh/giX6woXcdbnzUvJT/7XP6GXNmI33BwWB+BnvaudZP+hPXrQ31gZDMq37yRbBxcrfbVyF+7vJfcOdglmFmcACKafZ2p11/LOcvZoo394aXh8bfl4mFc5xRTBohB7DZ4VG3Elm1qTGjpHoTgqh2/eG2yOV0LyYsRsWvFP3nxgAJLelenuA0yizcFDrdg4M7p8QxZXDgfV4ZCC+EgwAQAQAnS4oPXO5uXh9FZid8K4Q5MvblRXe8dDOcqMUUzYRAmzpaLfp9hgveTqAz8R7PsY9kbVykq3E0xTRkSDwIACGABUlKqos5JnU6liUQw2AkROrC/rTpEnsRno7p++cLDqbnV6uDfjsrZNyPZGejwDD70ZLNbaiTFtfGrzheMpjnwnAr+7f7xZhcpm3//2t7a3tnorG0V/OFxcWF5Y2FjoDzqum1OSKBiOMWgQA+SILJpWAEYVVnHOYWyzyVGJAE1T1d3E+Nl4sZMV1JjIoZwe7u8dHWxPxvuWFDg6mwFgHQHZOXEJGocsGvIi92VpACZlpdpcWV7wQVYX83vvvv3ChWRjfX178/ag319dvhYEqkbQdg7HM5NmZAyKsQpWkVTVMiKThlSCFVZ/6I/GCGjzwkIHUgfGgnWCRpGQCBQIgFQZn4xvP3uuEz2RK6HnCxA/wGN+36c9tcCJ2rRwiaTeSIPMIMOj6cH6CxvK6cFo8yu/90Vf11F9nieXL1589527e1ujR48eXnvx6nBhyAC9hYFEOz6ezsqYdTqKUCRgqmnW6TRRXd6tQ0Cx3cHK4eH01q07X1tdPfuiiBDnZYmKgAQWT8tJAUKIZ15xmyVNZ0eiz1w9SUHIMIEABwKJLAAO0DYRKnDjxs/qhiNj9LnDXpZVWUcxC9FGrwTmN7Omf/5hj0+9nv7twx6/ET39HPb4GHr6OezxLwv2sM90uKhCjPGJPc3Tze7IPkssgiiQNcmoipu7e7fu7z3cmXhOgx/kSRfqow4eFW5zsbv/0o3y6y9MLvbLRdP0iZI0WFsRlqoz0gohYuuHnfQntLm/ZyNoBaIiAYqAIEUAZcWsWywt2azxdOx3D265ZPR7X/hCt1eNb74VoWa3Gji+e++RJf76l19GaLIkSayARiBQVAYV0co3DUcxpJYUHBvHZAUJwEUavrHtHh7ulvs7cvzGf/ij1WvrQ4RgCBQjApMCIimhEiAQRVnM0kFzsJFt//nXui9fOsLqIfCBuoCExuCltW6a84P9gxfT/bWXX/zl/eZX92+xUU+rgkbAinRJIRPfM49yevfG5dE3vlCvdUYLSbmY+IwArIJrjKqRACLKEmKsPI7L0dF0q0v5ar663Lt6exfeelhOwkXWxRCW1RT9xYuj8REmEBCQyBFkJL1cMI4teIgRFYQUQRERiNKEDPhOyr1CDiYzS1W/kH4GED0AqGmL2tSCpM4Qh26CdlSJi1F4VFbTOqQs3NRJkgIyagRkAIjBM4Ovq+ADokGTE3hBAhRAj7aJ4Whlg9ZTonAno8NifaGuMVxKwfbLMNmb7h+XNPV2dzoc112IvSauNj5ll9+9P/7uP/xvUM+uX7+xM7Y8rvDR1OCDlDBP7HBQLK4Ohyu9C6vD5U4vcUkQCXUJwsZo4mySWh89KSCAEKrMw4eDcPS15JYMcIxNXQmzcGyt4jlXcJI/3aIRCGKt9b5xzmpdM2oTw6yq+v1eU4evfu31m+/eXt9Yu3pto6oiGiSgvZ2xCDZ1gydgM+nc6G2lnQE0oBY5NWi6uSVLZBVVURDnL0Xnk32AqtTO+AE9oW/PLmj4/hr413y1ed543rvW0/p1EgQiAESDYJPMcagfbB+tLF/KMiONrF1cR0SJsWEhgy9cv7x+8VI1q1/58ktV7ckSETHg/v64mc1ya4gb45KElB6XJyIZG6Mwi3NORDmCIJ6k7FCMeqbYEgFlznMoICLrk4r/cW+8PsGRY9spiYpEBMqIqKKsGqOWddM0kVkAwCAhaOJclqVERuK8remTU4Af40LzCejpj79n/7H09G+0FhGf7dk+JXr6s5uU9zFgj2fQXp8k7AFPK33+bcMeH1VP40cSy8+wGDyrnv5Mwh4fKsbu9ElOdqXnEzlt5Oqpns5cEjhaY70P4+n0l2/febB1PK4R06GazDnAcmsAD15cPfzaS1uXVnYuLkw2ijKJNYVoAQgExQM0hBExnvyD1GbAAhIA0WOqUdrAWBIHqABRQABZSOowiQDoaH2t6HV0b3fzeDy7vnQtov3p/Td3mgNwl4Omt+/vXl5fv3J5vYm+LepmUQDwUeoYJmVV+cBk0BmAVE3CaFkdkLJZ+9ufTSia1c7Vbgwj3JjRO4aOExbASMIorCicoDoDij1lM324nt39i6+aP3y1LsK7hJM89cACSBKaPE0vLiZdl5i7d6bK5tIXO92lnz7crRuj2AF1CJTAbAB3rg0f/NHr/KVLsyV8s0NjC6CaqqY1aYCIIIZCYhhNzK12Ulws9OIAG6C7WzcT2V66dmN9eOHnt8JBTXu+X1MSFVcuvaBWMM2QPUHVT/1qR00zchDEN0jpGUaHO3leJFJItdjt7kyOi7S6sJRkrsTAqgInXRdImmcGp9UgV+Ix2gbJTutQBQU0EqNaBGQFRhAEBVHgGP1UQjQG0aaoOL9bMhxiw06h1++tvnAhRxhPEPY1NL5pRqMyJunFxU5YLALkB3RjEi/efMBv3GtceqOEHpqOmGlnwYxjL5jUUGWpEm1Y3TSYg636ra1HYqWwMnTUGwwuX7q4srLY72S9wiqiRLGgzB5RpS2hA3TG+BDquuFe1xoHEJg5z3NjbJvLcRrQgfP2eGkLBAkpajRkgEBZOt3+3Qc7V685BNvtuJe++HIUndaigDHqnbubTIasi2VdFEVs3xCcY7wGAVGNgEElgCx1SmgoAcDYFuURKEGk+bgvzhM8FMG2LTltg+H5JUIBVJ9OSBvz1PttFAChM5IcEUlxzn4DRUAFMACISpOmybP+5lF5UB52iywFsQQxhCxzwt4hgkLiaNyUMAJm8SEYa8uy9E1dZDkAxFga9fA+iRaPX1GMIPMCRQUQIgOghCdl3BQB9YkIy8cWtOp7OhxP4+05inDblwIKqswcojSidc2jka+91JEZsM2yJiJCAtEWjp9XgD9Lq6w+45r+cfX0xzSn4fNQi/hRfK9nsbo+0mf6jCbmb74W8WPbrZ/QjdgnWIv42YM94OPj3p8APP0vFfawj+9gP9yp1g5UnbZFnPehVQQi6A9/9PO/+853Vy9eT7orNs0mAREni8neK2u7X786+fLG8dX+3YK2jExtDcQGDaNr5jlZJ31j81ZiQAE6CYU9/QkEkAEUAW1sK8ksgBNS5eAIHZGKUfBZN/St2bWH+8chWeuSLv/0AWzrxigOauE337mXZPnaUjdwO/ilqlqHUDdcNrGOwkRqraIFY4SMIJEmjGlM15DzCYxAdOsQrq0NEIzRiKrIqsxCUV0wNiQ6WtK9HB7+u9fgX3/xuBd/0aEdQ6rsRRhVkQB4ZqRayOHVS513Hj4KZmVj6dr9cba7y6KRoEpx1ocHf/KF7T//PbdePEz9u7keYMCGehO72Niikn4TMpVgjM9tSKnJ4cjxJNEqMyGLx69fSR8cH945/PFG4Rd/99/+8004fDAmawDJ2AQsBdXcaA5N386WUm/LkbNBA2MyryYBhRhD0rX9Am15MEzTHJvFgteW0OiUKKqKKCgRKRBokoDRcpD4hMdRq6Dp0SxMmhhZQqhcOi96RD3ZRydlFUHGhDASRkOABI4w91x7Wvqr77z7V+Nf/usb5f/8RwvDzhRD2RmSLHWYofKV91XN7vZ0su93x8nlB7BQV4uQrsxqxrQjiWBqKdQ5Hqa4TzJWRqEuQw5oBRDFTEuzPy5v3ttF6wzB2kKx2LFLffe1L11f6eeoIoBCAALOmsBS+8AAaCwiO+e63W6apmfPjnmgMSipUnu/p+wMMsfcGmE+Oh4P8uyNd+6tLK8cHJtur8McyVA5K3f3DhUTl2fT2azX6wUk8AztrN78zGCjakAIlECNNT4G1GhcQoCCgKiCTIAMqqCo8+A2UpGTU2t+lZ3DUYCAggwfIKAfsxxPLFyKgKcDiG2fC6HqaY6lUZ3/XwKgftGZzkqXDZsQwiR2yCvHNLWTg0lqDaIKRwK1lg5Ghy3WnFgr0Xcza02M3ueWnCWr8ezLYxaXGGNMCIHIqKAoMnMbijK3yef2M5Bp5i3oJxr67BLXmtbt40VEhE8zYwgldxBAI4lFVo4xcgjQhFhVcTYuq6ABUI2NotAG24XAMWpbv6P6pEEC8NE2HP/lwR6fG3j6OezxG7sRew57PIc9fouwh32mvT1EsNaedlBYa5m5Da8gotmsdC757j/+4Fvf/MeyFjWjqy9f9mIMWYIyk+0/+0bn1ZX7i/FnQ37XcQBNgXJAA2YG1JwkcRGoUSQ9HdcBmreXgQIqS2RWMoqGVNXQDAUEDJIjtCjqAElFohdiMSEnvbqWdUyteze/sGhFFrbf2s86Fxvvd/am9+5tO3uhW4iqN6RAFIJ6gbr2jQ/OpexZgAGigqgIMBOZOngQU7hh3XTG4ymKccCm9qBMlgIHa6FuDvrZZD0/LqdHf/g7wz9+NQ7pjUw2nTTY/qRkQ2yss8LRuCRWISmSl7/ypd13ej/6/q2t5kuo/cJEjI8uDTf/7KvFn74Q+vgGVvcKG0LscXr1GK5+75787N7BwQHFyoqCtdrvucsr3d97ee36aozV3R4eWD0GCWtLPeovvrWd7R6Mjo6V7CKCMkdlDMLGORCPfHRxgbDaHiQiga1JAY1CaA9gMqj1eNCxye7hlZW1h3tHC7n0nTE6Am7QEgDNWyg0LvSzbOT7iV9Iw36cgil2R5P9cbUxq/qFjTESEVKiaBTAB/GCbPJoDKZOvaAieIucqS8ym8eQTirXcevv3P/HUW17PbFEoA2KWNRuBlgYAEg78su72xc7qzddNQrVJEzZqSsUsUaKA1cu2ltfeVGXe/X29lYZ83GTTTxUvvIhY1kg6Hi35jFvAm3tNeOjya4pX7660ctty74qGWOp9sGSLSufF91qdBwkxhgvXLjQijMRSdNUwfgYDBGBogqoWEImBAADSKxJYhWTRjTvDcZ1E3zcHY0QCVTImKTb8wFq0bzoiAoBZq61b1uwACKLATWgltQqMLAzREQISqRoDFpgIgYxADJvU5nnR3Cbp6EIoM46xdNMPFVrBN+nfvAEmeIz67TO7xYAFNQA0kko8pwYwZMzGCWqB1TENnoOQzVNDYEwWSIVi4JGNfrMWkJQjgkBIahEUCWwKsxNbQnFMwOTaD2ta+FqfJTnOQAYQ6pKRKAQQrDWqsjR0VETBADrunLOPV7R2v8ajwinPUpt/YqIiLRe9SncouedI0SIvQyxsElCzoqvax+l9jqr5eBoVs64bNgLoEuUTD2rmroup7NyOgshIICx9tdsOP7G9fRz2OM57PG8FvFjwx7wMZPyPujo/biwx29VTz8j7AGfq1pEq8/WbEht0BucFOfCmZAvZv3uP/7D33/nn6K3jjrNzD+6+3Dl0mWjMTEmVumbv7r9+p+5WHmTWg0BUYVqJQHw87tjaZvGjCqdZGYJautpCQADQGRxaS5gA6OiKalSIgAH4BDQpobQI3rLnpU0WgAwJi70cDIdVcf3Lg1Wl4t6h0cBMh/N3tG0s3e0tGCNidYQGROjeq8agVgtqiNFFAYvccbQhKqOMaSDroGomogmTSMqbCEaBBWjrM5ZYO26kNiDfPbW1176wp+8ng6T2ySPnAkQcH6OopA1gYFsfzoTMisT88ovbqd/8+PZZvPqSNajJAUdd/TOf/+6/7dfqvvHN1O7JWk9CiSdL97c3vjmj+KPH/ZLd504d+wUjefaHJdv3H1w/+HW6y9M/+T1tZRmXrwz3amuaffLu5X7/hvVbrnOtk9aOOEo3loTQ41YGZ4udkLXVaqVAmJSqER4PESmHH1GWtCohr0O1mv9znIvIx4RRgB7iqMSiDVS2NjB2cDlo6pqDERKJo34IDHGNO2wgkSLlAPZkoNXmUkYN1yhjRSJrAhODqd1hVmn42y/ZlTprvavcHIYkI2pEBsVVFSlCAgIvkNxYLNDHA+6XdfMLDVqbTov/6sS3rq6tP2Na4jlG1c2jgL0Ku17sVHCrCmOyuq4Wbw/zverpMQeQnI8nm5cXbLOhjhXlQogLCKgIGiscUkUyE8szCzLjDHtqQGoxhhj3NxeR6UWoWiH+RAI1KSpKNQxIpIrOoitXRo9S10Hk+YtQkDzBV3PEgVWhBBbGsOoskQEMcYaQ6CK1Mo+IaC5A42IKggoKAR8qoutmV9Q20WJ33PxOOc208m6P+ew9bGAJjZ6/gLaRvAgAIgzbSE8AKABFCOoqICqSioOZqY9/1lUFEEgiEpQCQAaFZu6ij4QqCNE0KaqppMRsOzv7dZ1nWQZolHVEHzRG2ZZRkQsPJ2OJrMqcqzrmoja/nURaX9BC0BorbXWEpFzriiKkx+Z5ExY50lKj7ZrXWKE2KSUZmoosjKHEOs6Tqd+NBrtHzVNUAYClyhQ40M9K33dtCGD8427Z1rTPyrsAZ+ipLznsMdnICnvNwp7fGx84dMHe8CnMSnv11XofWaS8p7hg/z/FZ62z7YBeJ7paXsWWtctxhgjr69srCys7mwdk6qGeLy/U3SKpNcFxEoXf3nr/j/0qn/z2qvHsenYI4IaoQYQBFUkUEIwoPOaZ9R2Fp5PXgEDqCLYpAicR+koFAGKabHWBApRrbGJkQRLy5uJHqRmQiLAqEYFJS1oeUkPZ7uL9nCp2z0ebUZzAagYzer9o2MyqaHoLBnrVG1shH0klsRg5sgrR431dL8JsT4eVVV59dVXTJIyW4F0UsdGmBOxgGqsSACUPEkynqX44ItrO//jN27k7mcQN/MO1VNJyLXb7i0LyZCWvgd2qcLVb71x6a++t3lEN6b2WkULSSi13vzKi/oHV6bm4Fd54T36mnqlufzzW8t//yN4Z3NVul8UtjH6NM2VutFrEya9tHdvazsN+19/aW2hL9RdGcdBmf/B3/yQ/+sbyXZ9qdS16ClJDPkQ6nGeDkWitRFlsrGUW6iIFKzzkSyQAikyKhBiCE2amMyUKR4vdWFjsdfNPMymoAHAApzUNYNYC5nTzPhBDqbyiijkRrOm9j46xyYkSRHF7u5NRlO/czAalfXhaKSEwXQ6fYONRgm+8dPR9sPNUaebvHrjIqlL825mxyiVA4/iURKltvhZVWOaNkWHTD3pD4UmU9QKNHHknBhqpobLly+mX3mhguMDB0fTMJ7WB2XDvpnNEjftXIjpl5N7g9EtNeLA9khMt9tt6qpEMcaiEyXDIAbUaGhCBLKKSETMXNc1ALZazVorSsDMzJagVc900mVN83FAUEAw1toEoC0TVzDOusQCqILX0yG807y/dlEUVDKGjIoBbIM22CAAGAJDOCc9DBiCiPN8jDZMkVQZWfCxOiSSMyT0fO7x1ywtJ2Li9M4ZAK1Gcw6o0DMyUQnjfCZYgVQJEIXbcG4QZpmKqLCCICqW01JiFPYAgkbrEKpyFkIkxCzLEuckRmE2xiA9ETan7U0IIobgH23e3z869t7HEBQghNAKaBFWBUXTDhi2udHdbndhYcE5R0TGuLMl4afrGwBYa7NEHSSFUw+OKBqUGKP3vq7rsixn08pHDICCVWD1PsxGs6qqRBjfEyn9jGDAs5nT8Akk5X0qYA94npT32Yc94DR38zMOe8ATMUXPk/I+g7AHfFx4GuF9EI4Pd1yJSMtviKqKIqECcIwxxrqul5aWXnr55fHhL0JAYzAi7u88ulC84EWzvHvoV/7+Z++uLS3/zqUr1oQEasOKbBQFzfyfIlCY10AoYAQIAATYDkcBgAtsmpBgujbzw3fuN/90v3s44XJapy50Cn7hQu+1F1+9tFwG2LThQUY1Go3YkOhgkHezehp2uunA0b7KUKHjGz+ZTBPbpCk655xDBBCvwIqiCaFDUUCNdTmZSVND8BCDBFaXRHURk1lQrxQMGFARNWCbsjIpk5+sLQ6u/vGlLrydGY5Y1VUgl0cBA7EtBJ6Vvhiuj6plV3zxZ79q/tMP0pH5g2MZNna1CrBkJ4U5eu1atmIOMGx59BVmDV04ql7+23+SzcOrJlmfzaosF5OqQA2ISLmzCQlcXlv7j3/24srCLfZNqYPGfemb3+f/90d4ZF6a0LrHxBpQmW7ev+Uy010YJIgpCUq9tNANYWZyIpOMp80wsyex3gCIzJISJcgZlKu9bLGIlhsSFpZ5/MPJEWxJUicZhK4j0iigjHbaxMZrSGF0MNvZebi5dXAwagIkFSu7xMeYuMSaHBEcUZb1QKGKTTFR61jxOGiVpZCBc6xWFKIlSdUQEKIIAKKLSd4YO+52gzMlBC/MFnIbEWKVdZILK7kN9xLc72Rlv0ibrjCDsjDw3vTo7uhucyzaXM7zSzXLoNcl0NF4RNCzNjEKiho4Egj4mS9LVTXWqGIIsSyrumlGkwkSpmnKasp6UjZVPhjOEzla+KKN8YB5ioMAqggAEpGoIKAigQKroCE9iSqneQ12O5MoCAAMBsWoEiEJpi6JEIhQgQnQILW5yxaRT+IwCFoTFOKZRm5DZ894FDirp8/PHbQpGyf+KSqQ4ce/12ghPl5k2mrPk28mbkAZVEAYhWNdgzLEqMwgXNbjpml8Ex2lzqZ1WXKIquIsGUtZkYhBhyZN0yzLnXNEhlUIqT/YzvJMsW2xQWut934ymSCiD377YH9nb7cVvqraNM1JNAgAmshGT4tIARYWFpilnQR1LiGyp3cuxhoADN4DQuIERHyOzMxCDEwEKjoX2ojOWBaILBxj3fiqrKuy8k0jLNDmdyB9rAv65xz2gM9LLeJz2OPzCXvA56UW8Tns8YnAHvYZj1KNcxdHWFRYBIBZmJljqGazpmxcZoZrvf2D4yAzMEnkMJkcrq9f0MDRXXl3Fv7Tz45fvPoVnR6upDPRxnSypq6cgkZnFAEbUEQtAHNFC+aY2AkKEAOCRopimnz4w7vwl987vDu+PjbXe/aCTGOSTpvZ0d9t18Ofhd9/cfjnX1u83vXd9LgMx2mWhdmsQHnx4urB7bLbSfkg8ehY2cWS6wZ0QU0vUAaQJkCZ8TUlQHF1uJiZmaLNZOYAACAASURBVA8yCbPM0cxjpZq4JBzMeum6oEYKs6YOoSs+d25aN17QdbI8xPGLqyFLd7rdHCBijBYESDk1ZcMFIEZUpsQulrK6S7/zTz/Jv/Njuae/h5hHVA5obeTq3esX966uSJpOWJOWCa05v/kgeWu/F/M1r6Mw27PjtJTGF5gWIaW0x4fXOjv/yzcWXuztcTWp0gubcO0Xt/t//QOq6Pd9WHdJRjSN9d7Nd29Oj0Zf+J0vZdZyHdkfr6/Y3lBNggCMcTbIHQoSO0IAEFAFSbXurNkYZw9vGLqRcad2wqlLBDGgimVANUAYdLzQW1hIwnoOfROPDHpMD0q9s9X86o2tzUmUKmZABCboCApW9F3UrLSZBqBQg2uoYNsxVKwuXCUBqXbIHbksoq0B/j/23uvJsiM791smc7vjyle1RTeAbniM90NqyEsjksGgpJCuIu6L/izqURGKkB4k3ZCoIC9FxZBDzpB3MDMEMPCNBtpXd3lzzHaZay097FONxowAAhiM74qKiuPrnH32zvz2yt/6vhmRmeXqhtE1QFOMim0ainSx7zbS2XS6t+76W62JQ7NZLqFHByvpwenhTj+5aW2pmAUgchP2guKVe4XLD3bsbp22vTV1nmOZchmqupwMoggnucsEMYmibGJ1bdMyhOAdQ6Q6aB10/3AaIqFLo5VEVtVTBW5jcMwJuyhR1dS6knCHOwjdHxlVuZtWYsdKzPM8Ea2jqFXj3EbDgAASos5/jcwhcwwK1LUioCEBeyRyRAaWvFf0JASMAPw+JOt9USlewolJBBpg12FpZgpgZozYce6IgKgYhdC6VBfFoBhBFRUYEUWtjdIGaYNjCu0USWKUtm0RDMyquq7K0juX53lom6ZpYoxpj5PEp2keYzQ1773zDhDyIu+kvEQRiUToCCWGRprDetbP+yra1g0zM6JPk0CmKqAQ62imAOo8oyNREY1mioAOOMSIgFGs6PeLjHv9zKcJIWdZyt5L1BCEiLI0BcQkOmRMvEu9ZYX33jvnUgaLwVQkBAktAqZJDqixaUgtS1JHDqI1vky89943PlGJYB93HvjtgT3gNyUW8SHs8RD2eAh7/ObDHu5jjRmiNhmXXRiymolEM4gSQggSY3l8ODmetG3T67nZjNoWjBmBpuPydruzuHSWe0PJ3dXtt/7qH2/9119+qgZKmcdHx344nERkl3gLnluHwYIz8aDeJEclI+3angyI2U/G9eGhM1ond8rwVFkO+sQOsAol8kKto++/dvv2zWv/4Vunv3CxaAQclC4hkdbljI4lgseMNUXMnBYcWStfGbROGqvrtqnLSTWbmYgFA0uQrLcwyHswHFhVhRijT9g0ceBN8/FUywak71qE6L1TFmkJcHm5D2agDRKAKYIBKFXjwgiQa4QmX2iSR1+5ufzXP5CrW71xXKcss6bOkgSkFWtTqy6fW17u7WI7yRBC6fKsd1jhjatbjKdrSaatqujAuwz7i8MhQzmkV3/38+FrT4wvDG9ojJHOvnS195+upm/ezYL70tF02fX6bTx0/rgsd82i933nN0B6iTWpHF3aSAc4TqQ1Q9EczAPISflZgSDNGFkGA9tYd/lg2Bs0FqfOC2A0CN0+akBgqHWWYE7JUTLa4V6s67M+udjUevX6YWwP24ElWUxjWKNxluwVi+Oif9xnSyMCpiHJG3EHMzue4XTaK9ulJi43vgi6fOuovHIQHl8757hJYumgJQ3QBWQQQYzDtEilWi1gpQd+1lJnBYGBYXx+tVkZlKHaLhgkABMAR7BgwHXobx8O7mzjrM4FclCLzXRWHe6axfYw7w/Y55TkSEkbJXfcTvaGVJuZhDgrZ0icZvlkOh2PJwKoauPxUVVVPu8BdIV57UzNAI3A6MQFA+0D5kI0U+tMPNAMwbgr5c598bqe2pNwajDt+u0QvCMBp+TeM5fA9wyaDYCp82w8+Ueq75+CDeH+LWgW5jF/c52tpgJqYAImoakRIWiMIYTYqomJSQgSookygEaVEBDBZawqbWjBIC/yNEmTDMl55zhJsuHSWtM0IQQiYuequlJEI4uKECyKxSgxxCgRzFziewXneUE+57RHzGrafVhTE9UYo6p6QiZOvDdTkUiIocNEVMy6pkrq3M2JwDENhv2VleU0L0yN2LFjRJZoqpokCRGFEADVe05Ye7nLs9R70NiCqZqpmcLc9COKdEbQ5Di2wXmfF0WWZaXzCoScPDDJ4CdaRH4IezyEPR7CHg9hj4ewxy8f9nAf8Uu/z2/sHx6ZqYiASmhbMw1tE0Ib2rYuD+qyamZ1M5myNBnnAQQxEaWybNk1uRuY2zCQf3x9R9ryj7742bOjU5BNJpofR6qOJhdWbZBtxbiZQgUAoAlagiiEqmBAhJ3DMttC4c+tDPemchxyDJl30mNZX1+eSe/GncTcZzbjxrdf/s6ZxWRhZCHedGCG0ZK0QV9WiME7q9WRaDhuqD7QcX3cqLQSjGLi1ELl0RKMLBGjOktM0gSzXm9BHISkKhsh7aOMZlU+bkhc0dqYnWHQ+ew8NzqY9051ntYYxSSWjtr++RvV5b//F7t6b+Pa9uMBz4LvyWw7lkejxWU1jByHTtcXigxqjmOymYNMNY0z1UZRndkgKig5yHpDD0k8HPpb/8NfpJ+5uCvlDzlNDqrHXnh99X/7+8Fe8mztFuuAvRU3q7ezXBB5uHB2aXR5fNQqLsRInuoh7H75ycVFejfVKapEcIgZW4nzwAkQbRERwXpD3xvk4Kwsd4kAyQAapO7zus73LrZKPdasYgqYS6F5axlyK82dDG6v1vfOruD5FXx0wy0NMoLCMzDso+6SHkbTqtI2JgiLVbt8Z3v7jdu9682jkmzcOFr8j9/f+S+eX/naY7LKb3utvYqCMyT1iKFlbVf6+WR/sjGK2fY41RUFz1B52n3+MenRTgYtBHXGIAagRtRCsj9buHJn8dpdamWJuYghWjttw7hEc9TWIZKrKakNuAmRVaidQG7T6UxEGbGqKudcDHE8Hi8srzRN0zQNM4e2JTCam80pdvYrCGxIhh8+lsh992hQAGNAACLU7hB1gPMmPTME84wGwJ0lHQESI3UBhJ1GfMDv2RRNTxyaAel99VCRgGBkOrfskAgqJmKqBtI2rcYQY4gSTc0kxBBEBczQkM07xwygUcDUpanLUkk8MkWwNE37jiWKqEQDcI5IBawMVhEaZpBkgNgCaJYSkSPqgIeU0xN22QCs6/bL8xwRBze3nHOq6sgRURQVkRijiBJxkiRJkgBYCGggdp8865LVybr+TkfMzM657i8iOeexM+Ez7W7smj1UVQQMlJETR54RojVtbNtQh1i3sQ6xbEPdxqppjZ1j59MkBuli3Mk7l6Tk/MedcB/CHr9tsAf8WjrlPYQ9fjNhj1+Gnv61gT3cx/jSEUR0e2dPJIIpg4GqxLYsZ6GpQ2jq6hAkxrrVpnWqdRvZj8yJAniGMLubDxLErLXRzD39tz9+GXorf/yNzx7t3Xj7xu6rb96jRv+bP3jkC8+sVLPxgj90PEOM8+QUFMCOqjRHMkxtmIXVfjt0k2Mhn+bHe7ffeOWfVs7Q5c9+bTg6dTCOM/Zbs2QWiiGWUcAhBsymdVLB4nHlmuCTDEtspiotsExKkGapwCKZymwrl3GRHPYLHfVcSuaYJPppQ8dTPqp8CXn0Kw68cwWJr9qsbIs6LiVwQHHmEInIAFRi55N130EWAMGllg0r6+3LE3/zwtIP31yahQuYnPbI08n+zt23M5JRL/FJgSSJAwsVaAPUmDXoOWgN2BQ9NK0YXepXFFN2qO2rK8N3//h3Vp84sz07voqwtDl94u9+6L9/dfEo/zJLmrWHC8O9YhDKJE4nidlGiCvmB36komJQE00X+mFpIAQT1ApRVWvnEjCBk5IkdfSuBUBBigaUZNE5NA1mgjB3HjRAI3V5DD6GdOV4uhDDOtf9RGb97ICSFx9f2fn9R+jsI0Me5TsTvHp7uvnu0Wz3xmJx+/EL9VefS1YKE3OTiRwd3J20+fLZi6uL5+nO9ku3d93gkbfu9cbH764vnu6PDhPb8RpISRmly6WTOMwxgcPF3jTHo8oaNUtoOkwPzy0GbzvkogUlwLmhRpJG6O+VKzd2R0dVojAi9BgbtsZ7TRN2aZpmBXECzhswELNKr/Dlwe2XXnops/azl89PJpOqqhCpqqq1JKmqysyYSA1MApigCYGaCSKQWhdM+JOC6f1HJiN1Arnbpl1yCtnc2YLm1YYuGwUSz2ICKkDq0Ct3D5jrdSQDhc49BEDQhE6sqk3tPTd3MzYBE42tSkSRtqktRglNaGrV2LZBOxGqZmCJ86JCzIlPPHgSIsdIlHhTMHTcsekCFtGpIgQxBSJPRIDgmYkRwFE+nCt+xM7ojYi4E9CAatjtevMzDgImhwCmhs4z832iu3PVJKIYo0jsvDVCaO0kuORB3/r7DdAAyMydfYp1TDmRmsYoMSozz9NP7tsNmXZxpd3XFGMUMVFoo9RtNCRyzOqEmLzL0kTE3CzxaZoWua9zVfnIuNynWiB7CHv8+sAe8Ang6V9J2OPjf6cfC/b4NPT0Q9jjY361v76wB/wcYhGdfXSRb6iie/uHMQYCSxlMREJTzSZtXcbYhjizECiq1G1bhjYwpoY5cVKgCyxlObmdDU9TmlV4Dov0n6+114/boz2bVeuxvdiT8MPXy0fOp4ltRisZa8Ku74fnEIEhGqjUeVYvZLSUHyxnulUdgxS9Xh4Rbt29vXz+EcM+sVAyq62KNEJENiRMWlk8ahb3qsX9Mo2Qiw4AvU+0idWoV/Vsx03fWYCtx08lj21kRdrkSUN6pGFM2HKWRxrOYrZ1TLt1/5XNe3vVHsJp5zRq8dIbR1967DPHh8crGYBNgBnBmOk95wTATszUlkxhLeTP/OM/tz96faGE54OtUtR6dmtn662yLLN+HwC8T4BEFesYyHtTwBSiNgAN+WmvOFgaHm7Nbha4lBeGzf755Tt//rvxiUfuhep6mqyV8cm/e6H4wbu9Y1xXrkf1lUFy88nHm8ceX7h7r/3Rj5pa3CEujkNpCSIExVCHcTYoIM0jpEpJksbQ1FHUd4k2AGCE6EANoCs5RwBwBKAdmdCFbGDnoGYANVtMhjU/8fIbsH+45KVZ8Ps0+8E3v3b4rS8N12VSAv/gVvzf/2kP3TpP/dfPnfvyY0uPLe9v9DZNDwWzdDgcZTweh+3Dq4vp4eceQ2N3ZQcwO3Vvf+97L4YLv/doSjVp4DmjG4kBxRKOvawa2MEoWTgeH+bpiOPWI+dlIT30PBOswDmKiqCgBtBrdHHzaHDjYDTVgUCPEFGq3MV+nuaDLOsPi94AiY1TA6eGoZyNBunu4eZf/uVffuPzz33ts090PgzeJ23bJknSNdqqGTNDF1pnOvddUesSVRAMPiT0D4CJu+O4qx47up+MZzjvJ4QuXxwBxMxQQRWUGIQ14jxyGtAQpcMwOsmtJtEAOukc21ZUQwid6KzrEjRKDF3VWWMLqmCGpgaaphnPjZMZEbOsiKZzSR9Rw7xL0QjRMTo2RgYkotQl0HleECFhlmUISExEBEC1sT0wuHda9v7o02Uvdm99Tp10IeU8PzUlIpN5xF+v36/rOkl8URT1rCGirmED6b55/fzp9oCLCDN37pyqCiDMatBdnkvtzt8Duo2PiiZoERTnFW0kRAJ05BJWI+/V+2BAzpmaTxKfJuQYmZMsZ+ZPUsD6pAvOD2GPh7DHLxH2eOA7/XnAHp9GLOJD2OPXG/aAX24sovtYIl9NJ5OybSsyzR0RGGqw0FpopW1t7jWnbNGDRI2z2ZFDlw9G6rAli+0UwjRPs1oL9Od22rB18zjhBeMsHw33dvdfvXb1qXfwM49eVL1rpl0SMgAZmGmCymBM0qLOFgtc6R2fXUnf2NsWG7okTUenJ8fjqnbMgWOdwozhmJ0jmKWgGHywtXG9dnPPT2Rk2bCN+WxaDYZx5LcXw4/P9rafvcSXzhaZt7yXOViH2HCLTtsEG4SDcbl9HGE06j+2tHp5hV+7fe3a9uYsLvve6M2b9V9/t/rTL301+tepucInqecPbEvqfoXyo3LwN3/3xr++u2rus6aJoqi0gNof5OYz7zOBNETfMteQHpdtgEwoY24kxiS1wo/XR3R++aZJI7A0Pbp9+WLxp99wT507kmYnTXvjZvEffrj9o9d6wZ8eJddTuP3sxcnvfH4xTW7s715fyjcuf+2ZF99696U70yw9dRwZk2XnSF3hhxcbtzBpbqVyE2GfKZA1CMl7ixXvOwLtxBnZ3quvd58UUYHFnz4MF/7zj3F3fM5gmMH1vrz6+1+x3/s6xnBjq1575bb/X749ltG3mnL/ubP8h/8Oz9iVYjrFWas5C/YaXSwDup6sJTNfjqujV771xJPHR9d22sU8e/LFV9751vO93vKupzFLhaaEAoQm5rwUaUzb/ZX+mc2dvTxhgt2nL+Y9VwI0yt0uJYyG4gP1j2aDd7fo3ti3tBjFeY1kdT+HxYW8GIwwG/b7fSRnnBg4NeBez+qjlZWV1dVVM5yrK4AYY9M0HQzQyS8yIETCzinEAM3mGdtIpoA/uWD8/iPTTnYd6xAOBKMTUalzUFDRDAEco0OHZoiAFkAEEQkIkaBDFqxrW7AY69A2UWKMcZ7SpyYioqKqIjKvyyIgok+LebIiASJi94LExAxIpYLMCWnyeZIUTETkGIjIMXlHxMjETAZzVxAERESJYgidNTQCEdOHjH/UxVU+sNuR6Rwq6oQzdInapiqqioiqtre3L2F+FeamIHa/lmxmSGhmpoonsLiIhBAcm7BTUxFVgfvCWlUNBNHMIhqCCmjniE+GasjkfFqgTxHJeZWqjQLYNG23RoBMxG4wHOV5DvbJaiT2EPb47YY94DclFvEh7PEQ9vg56elfNOzhPqgl/P/3TSGiT9IYAoGw417i0UIgYxBSbZXAMGEGMRYz09ha2UysPHajxZJz5GLSNlqVnBSAXixhLsSklqY0TNOFmS5+9/svnll0o8UhWGsaUQ2oW4sGM0fKYC1JPczSpV59ZlX6N+uj6azBtLf46FSj2BqW2cA5LffPPj5YWAQLx55UNS2r4ur19sY911A/gAvQDAcz11w9lb/z339dnzuTkhxlPS7TjRfeqd94+93Z4c4Irz99xi6dgifPFaeXXBNs/2g8Lce9o6vDM5c2FtZfvkXXdqyfXfzbf3lpVCRffnLtXLoNcvhAjNm816tLWATNX/jPb+5tL3k6Typqh+gaIMqyxf7Ccjo5xhCBh3VMW9Xgerfu3Tm+xAu9vsWSgSCGxcydXy3NheXh7ptvvvzVzy188yvr5xb20vYeEm7em/zd97/z0s10beMrYG8+stR+8xm3tjQukrtpnFxK+d7mu7vjrd+99PmVpfRfrx9TOTqOvSq4puHXrpb/0/47/9WXeyvnLlgUB4dIEUTm6n9eDMUH9g6Fk/TmudSZH/2o4Cs5/4PX4c13M8gfcS4u0Nv/3b/rf+mxMimvgF/94TX6v/7+DuXfHE8XFnLo8fZoUMfxDewdiDWRshqH1/bw3be3Fvr01c+fL/pHx5PtuqXPXXj0b1/eT9NnG4EX33zr/O8sFXQnlSkKEKkySTT2kKfRl5PVBRplKvXB6opcPFckLqoFYzMEjMKIalwHv3tEt3bDJGau6MUA3on3WuScpy5NE8wKQkYiIzYgMzjY29tYLA53q64Sqiceap107oTpfVoACRixW4Do0oDmoYBdNfODD1mijm+e70ncxWV3DLSBdcGcXSshKpgydW6DpqHRGOaor4GamkoUDW0rolFa0XBfdIIBEnaKl5wT484wGqkDchhw/hcR0yxHJGQHSEaUZX1FQmZiRwBwH4ro3I7pgcsS3/OyNvN5+uAgrjF8kBJBULaI7x+/8ITKR5gLaFMjNEAKbeucQ4RZWZJR5wmNiN1qAKKJgs2hGOxKy0xzNkNEIEYAZBFRiVHB6H5clKqqCYCqE1ACVTMwFWaedzqqqlGSZew9qQo3TTP3n25jdInvD4cIOq+vf/CY/0kWhB/CHr8VsAd8Ok55D2GPX2PY4wME4EPY45cEe7iP8u3aAwI6yx1Cgip5wkWaovkWVGPbUksigGhG6BxnmbOQItZ1rdM9zFJNV5l7QH7atH2fpT51hBZbiMIE08kxkq/94O0t//Ztd25xJeUjk9ZBQRDAAoICRCA1YuAsNbfkm41k/3w2q/b32nzg+gtDviA2KCQtqETee+6iG7o90qn6dCZr7+6ffvFd2pqOGspDkL6rBu0Pn39k508+3zy9vKV17YZPvHuw9NcvHf3wdohml1b7X3v+8jPn6r4/cDTBusydX1lcOHt2da+//c7Wq72VNkGWlremI9f7/P/57R/m2fLqU+upzVAaAEMyRREDhBSUQx129+9ePrW+POwfNHDl4N2bhzKOxbhdVTuFsJpjEbxFV5jrEVKQjXc2b9w5oLU0H2Z9rk216Sd2elA1k1cWzy5+8+Jgba0a9t9ImuNEtWpt/87+uaX0woVVl+2vjNKNflhM9hq3nXhLgDzS8Gxvra9Xb79weYmWRhdevnbw0s5W3QzywdmxDa7sxP/j2y8nXyu/+PiIdcYYRAV9Jji6tztbWFxCmJIdZwwUUkWP0KIFZC+Yamw9BNRo1D+2Uy9vrX37FdXsclWOh8mNf/+t9OuPHNn0Cnq9vVu9cbPV9HwtQ+bRbHY0Ld32UdhwefCpBYpxOKa1t/btx7cP1vt4+fLKai89t9zcunv90bWNUVI2IVCy/M6dqgzZkuuZHQNFMUA1RFKkpJfwbLY4mPX4QDFdHzULvZLjFMBAPAlTVCBuINtrercng+1quaLVxBKi1mKZcvRJSj43dASmAqhAIgZKJudPr9aTg8XF5cHSivlM1VTFe+e8y7KsA6BjMDACcKYOwTtziUXseAcwNCKgiBAR3gvo7n7nVWTz1naYBWCXfILdXd2E47XBeS1VAVSbqlPEEqVtagm1GcYoojpHnwzm7XNE6HJCJEQkNFG4Dxwj+SQzRCTurKt9kkFHXRAjknMOgJA6HzwyRO0GXiNiZI9m9lNFJ+sQZALprgJCbIMBdKVjer+tHjwYt9iRT6b4k/cazUFwNAXtVCmKSOynPoaQuGRhodje2u6cNg3AOisU4xPf527dwIkqASsQgAMjFdCOVkFG7jwDTaH7lKaqpiIggImAKIhiKxaiadC2EW0FGJVQidETRDIGEGlFYpJnea+o65mafbIFx98+2OPfEoT2/sc9hD0ewh6/ArDHR9XTnxD2+AB4+iHs8UuCPdzH+r+IkCZImLBqkXhPhEbqEyQPxF3jugEoeUq9A59yLFTbelzvUXF6HZDMTExiqB2qagyzcVuVyC4b9cnB2NJR/6l/feed5x/tFYteIHJn7oCGIIgKhJAkCimDW8r5iHYfXTm6fReUNjhZKRJPot4mUL715NMHX7gcE92spTx2q7t28f95Fd8+OFXCqqciRS2aG3/6efiDLxRr2RWstrPlL3zvTfqblyev7Y3awZqWV77x5cufP/1qWr/lfR00ODPEYuuIbl/dfO6Jc8v1UdneOZ9TczH/3pWdaf204VM/fOOdL19e6/MWWiQJaKggQZXAsxECLC8Yp7spH/abreXR4mcf7x3W/dv74+29vd3dtMaVxhdjaFvti+VCw8Nm7QdX7j7/6MXj6fHAMZmw6TDRJzcMbYquUW4lTpnBDMuqWlvFUwm59CBPj7MUEwwItcNoAoQEYC7BwRCefGrpX2/eSlzy7NOXro5nMVnemk6Goz7y4nGpnPcoUWmZwKtqpMH1LXzp9XjpydVT6wupaxzMHKIaO+dAQh0MiyFAZfEIRAD7d45WvvuW3pytk0sJ7j65cfD8WrUomy2U2zVd35+NI9TGipngqJG1m7u7//Ri+Udf+L3MV6G+53qjzfHCq5t7tytwaWxwLZqlabK44A+ne4u9c9uTViEZV1hLYr6vlplVUdGTIng18jkmSbnQm64UOpvahXUs3AHGMQFCZCdMQZWwtN7mtH/9oHfYrra8jBIzrLGdJRk61+ekT5wgGCIjsKmiqUloZq2purQ4/+iT/ZS1K4GaAmiS+vF4LGIiBkgIDsSRkgc2i6SK70Vjo6IAwFy6IqIaGpz41qmzCKDzwR6hc3VRUTUDFW5mKjGE0JVRZ7NZV22NMYYQyKHjBKkrJzMQIyIjIzIyk0vo5Kcr0HZpfEikPoOOTT65633DgLkHxwdG4vv9sWag9oGjGAp0kaJdLPZ7TnmAAKz2YSPmg9nX90vaiIBIxACkGr13YIIIIq13Xe1XmqZR7QQ0GpAaqc2nhnmiNqFKIPZgZAoiNveajAIdYI0gJhYFAGJoQ4hgGiACo5qImWhbxVnZaNnEurE6MAkLCpFDVAY1aWJo21C3Ehw64zlR8gkWHH/7YA/4FYSnf66wx6+8nv7Fwx4/Fz39c4U9Pl7B9FcY9vgAPf0Q9njfM91HGqTsfeunncmU957M0LCLw2VmISRjs85hAIjQeZ/nqFXTNCXMtkc5lk3o5/22nM0mClFAIps1tRZF5tK8kaxxy2/ffev6brKxsFFgTW1FSdepo3OfWpNQT5EhL9JezxZP7fTuhP3j3cSftSAu7gyS649f2PuLP1lI6LU2Tlx+eoYXvv9WfO2uK/15CcM0lgPefvrc/u9/0Rd0V5pZmp15e1N/+Nbk5u6KpKcnDZ8aLqJqM6tWskTiVIwFinE5uLabfPtf3l1YffTCuaf2t/Ymdfn4Klzbqt6cHHHau3q3vTdxCwuZ4zqRVkWZOSFWAbLapy0DpMNi/VR/MoN7h1t7s1lRpGv5RthYmlaDq5uDnYrvTBOWZcwvYHTC6Rub4ZXttUvrn0vDFWcTk8YZpT4RNbUWqHaJokUzW1zLZrtSTwAAIABJREFUVrLerG7NmjQhkNqsJRDXZgAOUZVN0Vr0gfrLlz9751bvX368fdA8M4vlYhEG9m5WvfRn3xg9ee5IqoPMo0RWXNw95mubduve0rjOvv7Vs2dWo8lVBHIkJo1CSsny/iRdHA2DGEDV2OjOjr5z/Zj4IlFFtHfpUt7v78Ww55xYTe3keMBtD8toVR1cE9aOVb/9I33xpYPzK7319SdLKd++a3cPFnsJkN9K+23Q3bSX5uGUTFyamFkbkEuFSrmxtEd9RjYUsABGhJoy9xMb+Nn51eytvWtPnHnKxx2CiKbzMzHnImZ1PTo4TO9tU4yJc8QG0rZOo6OE2XjerKdioYuRVzNVjQETlwSNG6cf0WZqgN77qqqIGREPDg6apnGcxihEgBSRIlEgivOutZODzKMhKnWZhMaIQJ0SNUFVxmgqUaKKqmoIQVQkSpRoIk4txqCqjtk5J4YhqvceyAUJROyzNMt7hKxIyITo2Hli7o5WOkmx7gBuPFGltSLQfYsO1Pe5RCOIPjh80vsHFrX37GbuAxsnt6g9cJXfyzMEtI9R4MD3//zEMztemZlVTTR2hteIQNTVm+ftgPfRGpFI4PM8TROHaKGt2SVgLgZExXnfJZqYxTY0TR1CJKQCFVTAnKmAmQlIZ4Qd1NSbCih2OaNd34MjRRAJTYwtmPxMC46fpEbyi3fK+zRgD/hVgKd/9jX7n0lP//rGIn56sAd8IDz9EPb4OcMeH/C8Xzzs8Un19C8E9nAf90WJGWI0MxFJvEfT+/MxwklEA5ohMFNU8Z4zTULTtpM7lrXLvX5THWqjoVUER8AInCLODnfB2BcLBwGju/TtF19YH515agHUrqDN52QDBVATZZeYVWS0uGAL1c1nLmTVGzeqJm2au4+vH/3Jl+UzlzTxLyBOGz23u3f+u28k33nTH+ZfGjfrBXNav/KZi4d/8dV2PXnLyWGS0M1d9+YNd31vMIHzpZ0Vckez6Vs39XMrn9lvfEbjlorabVxv0n+4dm8bkxevx0fOjDZWmro8aMvXL60/fn1rMpM1nz368s3X1/uDITUJ1RhFI4DLAV1rtaeWyaMEiOMFRwtrLNarmjiptsp6e+btfLF4FIpjOHO3tDc3q63jdYVst7n4P/7N/p/9zlPfPBeW85TjTqLTTKbOyIyljRqiITInoCizad6FRjeCpvPMOCsVkwYXWhg1MKr96Ws7/W//uP/KzcFBc7nm1Tyf9ODt33189w8/t3i+t1m0VxgmIBrNRdfbPYZDXdlplm6+u1Ys9YeLkvBtz61Jo5YYrW+NV//6H9/8L//wcwseiWY74+LGTj6VJUwWY7379AV96rFIfB11z3FGLS1Q+vgCHuzuS3m9hZWA/RZGR/zshMpbew3uUVtLlvUS2uzx0dMXh8NkL45v+3wACEwFkUStLPHqaBagTXtBF+oKxuXRmfWBmRBqyrqQtLvx1oUVaVc2H1taLeJthgpAySICqC/KsLA9WXtnc3Rra2Q4ohBA23Y2AawtLWLDbU0kQYMDF4Edsidy4LwpgEjPJ1UTMmAw6wR0kqaIWNc1ACRJ0oYSyYgiU8vUErVM9GD/mCdFkxhVYhdJZKBg2rWsSWxLAL3f9iYy13SMhIzkvEtyYnTOIWE4HkfDNO+JSWvss6w3Wuj1B4gEyMgMSIAMgIzAoPeb6U44iw5T6HLEO9bjp8SrARm9r+r4/sfwA6PGT6k2e5DuQHz/yP5JBTR27YBwAnMzqqr33nuPwL1ebh0DA2YGevIDAEhoGkyNnUuyHMn1co+oCZvzhCBmysiMjIQaYtNWoZ7FEDx7S8k0gjIogJjEGNvQ1FXTqJhU4yg+cc7HGEMbpJ5ZW5E2KJWqlbPyQz/0x6ll/OzFafiE8DR+jCnxk8Ie8KsAT3+6Bg0fTU//RsQiPoQ9HsIen15xGn5G3PvnCnu4D33eT75vBGBm770HyNIkYSYAVKmTpHPJ6nhQ7Cyi0LznGNURFAmTzeL4blU5REox8eBDQOd7YE6QptNG1C9lS4J5485d2bn7V9/ZXPmTpzb4GPEQsEEgRAUDdgAgAsFsNsizUxylf1T29xp667nnh194BpbcLbaSA+2Fy+/sXfyH789eujU8zp/aoXV2KcjtZy9u/elXZk+s3Sqaq6YGtjg+jpOKBIsgaWi8ugXJnvuH124ebMvnzn12KQ+WLmyWxas3jq9vDQtcamHXVFJqVgdh2u4t9Va9KyvxLaze2OLw7ErQqSGjcyrZVJZnMR0Mi3FzZ8C1j8eqjWeUoKlP0ywZZZmhU7DQHh3X01v7x6d7zdni4ndf29meLs1gZb965H/+6603Tp/+899/8tTiZoFXFv3dBGYcWhIlMEQ2axGVUbHrueQUsVChOiKlowaWZnZpc3/w6rvhlSvT7clgLz7e+AtT7aVZadWVP/hG8u+/jO7onxZkwjADJAB23jUo+yVvlf2duDGN5/7qn9/OF/GblxeYtjyAwur+7Ox3Xmp/fGtp+Fr8o69dsNndu4e4eZg2uG6SDLl54lyylO2y7adJDPV4sbe06KaQ73zziVMvXnvnta1yUDxZh16I3AKpy1ncwDsOt05lL//FN9MvPy7p9NrQxRgniK3hsA6JIrbtuBiGheEgT/Kde3bj5mQW7fTGItOEbGJNvTryd7d3opv97hfTobuJYYs8oQEIIkGk4jAuX7k3ePvewszOKea5s3o8mx3vJz0OlbSpmQZjB0kqNMsHw6LvkRGBe2lmTSnNbH2hz9IAWFEUIqKdSbIqEXXRKk3deIbEAYOwRTISVTUFQEJk09Shsk7Ksimrum4kGrMDYDHwCSIRMTliREySpOv2Y2IkEnOMDqhrbtORy9sQGBkZ85Ehc5blPkkMSNS6GEkzBCQwRXqvdovvP/ARP5DDQMOOjP6gaef9I8X78A9E96BM+AmFrfhRR8X7hif3K9CIeNJWCCGEpMC6rp1jRDcY9ESjmXW19i5jpcsp7M4YCIkc+zRxLjFpmMwUQhOJAMgUSObv1CA2pG01PmrJDdMitrMYQY1jiBqkbZpQ120dxtXYYeLYMVEUiSEcHO5XVRWbVmPZ1HVbtczzvu1/S3t9asXph7DHrw/s8RsDTz+EPX5uJ2IPYY9fJdjDfeSSxHxPSrxHADfvakc82U4n8yUCYFfAYudYEU3MW5eb6wgcRiYiBDVBR6Kk4EUoz3ttqJrpbn9xFDWdtI+8u0fffXX25199AuJr3kRREZTmr20AAohk7elerzq4+dUns7OPrp87N0G5C4ZVu3YcT//w6qlvv2hbhwtWPNbIondZ6ia53Xji3PTiyoTCFkFrhCa1hv3VhY1+cuTiziBdGddFg/1Al17eGl29s9uHShzeq8q0v5gzy/idx872tbnlXJ14NWjYK5FgMAjYVgRasE+kaQmLFpb+4UfVi2/vPPfFL1147Jtneoej7BrgUbSDfIDSCGiYb3jU1OJ62mPCt268suGarzz2xAtvbm5OS/ZPqrv0+s1zd/7XK89eGn3xmc89eep84fY9TknGpA2QIBuBAUY1M0wi9IP0FPuWrx1Oz7x9k370Rtw6Lo7rwdGM1Q2iH7UgLm047i9nh8+eK/LmjZy2WSNhAugNFUBUtW5Gs3ZxCgtjt5jo+e+9/PrnHr9kYVpw28al63vDt7fxQAabxzwNPYxcBaiC53zUBkxRFhPKtPVIqoaoRRrPriNu3yIcf+XyxqBwN++M27Bet8NALAmlPE6aW6eXZ//tH/SePndU6LVUj0XVXKaIk5BP2v7xpF1c9iNfFqDQTqqa9sveDDFAj7BEUMRIYEXaLC0NN9ZGFO551wIyGLNZBKqw2Jvmtw/znelgEgtMUZuqmhyGehqYSyPQOsly8InLe/lo5BFS7ryHjbRJEmvr2XNPPbO3eR3R5rLsJJ7jwSMIFUIVAsW2DojY2cl1xh29jPpJKgYh1EcHe00bk7yfJ2mSFsypzzyg3WeRuwsnVwkUqfOWUyUw0UaDIJFjd8IfQCcuCTtKAufZmAT4gXUCow8ZjtAIPzT65ScGEsQPuf9BQYUI9pEr0O+p5596TUICgBhjjILeOz+3XD7ZdMCMzNg5XnvnwDokLKqYKcVgMYa5UTSoGSCgmYJp09R1WR0fH3mXjIoFkYFppggSogSRNoamaeumqUITKwIy0ygxxjAdH7dtEyVoCKZN6pFZPvAE5OcTzfWR55yHsMfPWun9GdbsP0Jx+jcR9oCHTnm/EKe8TwJ7wM/olPdhe+8n1tP4ae03n1IsovtYJQlEZOdUlVTn8zrObbDmZk8dJg0AJxQhAzolQDTKnLPMQ+IdORajqoXjadNKFHTepRi1Pd62wpzvmTu/X/EPrrz1xc9unHE3HcwAtFupRRQDg86UAyHL9s+fx/4o9X6/PpwkaVHRo3v69Pdex//490L9Z1sPhzNzg34GksS9UXL3sbM4Ss1mFCAhbRmbIqmXs72LG8s74+2DerjA/d3xlPqjsZ0v42pDLShgbmb7Q7n3/GP42IZS3MMEgUGdj8IGSGZO1Qk4cmSKaE2wGztx8/iRa8d8/V8Ww/fLZ84m3/rMs4+c19TdHtfv9lgZxVlL2BKqCIDFlaXhpdDc2XvNBtL74uV/fefo1dtv+PzyjE5HiS9cvfnW7d3HTy9f3Di7seQ21jRLawe1ByUWVYlRW0kn7WB37G5vNe/cqm7dKgOeqvh0DaNaGXLgLsfYIosO3NFqPl7L2jTu9jKw6BR7BohaowlErqeL09lqqQsT6K8vPP3O5v5b1+svXH6urG8dlYM3b/Odo5Wa0xvb70wal0UTBSAWIAD0almENDJiYhiQWuZqbclnzq5v3WQ++Opjj31mY3V8IJPJbhnb1odBb//iRnziwvLZ4b2kvuX5EH0IlkxpcaeMN3aKcTsCSJxWT57tDW3fqoNZZdsTrpN+xMwbESqgIODFR1eDMfKx1NM8T9ooJM4sUXAzSbeOcPOAp9KPac87CNNpW009KYhKsLqKIUbgJBEo8txJTAAQTVXQlKx1Oj27ljd7QghdEAki2E+hD00TJ5MKwYcY58cGonOJY5ck4H0CKKpWtW0bLXNJ2hsWxYi9R+dO4rYBAUUEAKU7YTVEog5WNlQwEwjoEnKOnINQIwih8XyYNAXgEwIZAYA+cJRlQICfPAew+0IXP6LQhZ/uP/wQZUX4IZmM/0YF+qflRkd2hNgiBkTpslQ65AwAVGMITWibJlRMyM4nCM750NZA0QxVtUtaNRNVA7PYtmVZ1lU1m02LLI9NAhoZAM00WtuEtmnrqixn1XRaa02ooBqjRtPYtnUIjYGACGk0UzL+SGM6fnSx/LFrKL8wp7yfK+wBv0JOeQ9hj0/slIefCOD5mEVM+/SK0/BB8PTPiC98Sidiv+mxiP/Wmfgv2inPffQt0fWoI9gJpynoPKCdxC785EirqmgnkgLROe89ZrkveolPXFDDMh6WxyG2CEVdzhKXx+a4Pqb+Qg48qkJz4zB/dbNevdhPLHFd+jFIN4uevKmYDkPGDHTYNr0kXa3iqReujf7v79+4Mb0QBl8v6xx4mhTWhmrYS5vJ/qhfL2QQZnVCmdpMtfY+LA7i1ubrl858rWzppTfvNrJkaW+mVWMLysNGG6snkJQZbz17pvwPf/xYP/3XRKeAmRhA0qsrjgCEkpL0PCWsFoJzXJZyOIOpnDlqR5EeqayZvRPevnr3zKnJ55698KWnL4js5jpJ4cDjEcCMMzGR0B6ur6XOB9t5R0N87tFHzdFbd15RntbMERbKsr/9Rnzh1SZL2sGoLHo0YNdDJfZRpG61Dm5/xkdVXutp8CvRRCmtoRcxdRkxxtn02Cnn6ciiejhaG8QUjz03oa7ZDcQ8oHFH4YQ8VqO2HgUZYLq4uT9Zp0vf+8ELZ1ZWVhf47oFeuSV79SC4/s5BrAM7Q3ZQpL45rDwXKlaXApKbevSMTGIVexsUdPniYHdS7x6+pjA8W4xiQ5CqH8LKqi4WkMoRt00CU/SNkgTMJ7KyeSzvbmW19BeGPSvvPPvoYo7XYzspw+CodBEKBWdoOq+kGkL0HqSpBr28nExdnnQor0JyPHN3dmT3CGtN1bNqK+3MoQx6BVnjHbLjOZARRZrWQkCJiGQaGC20E7aqrQ9DGBOsSIwqAl2+9Amxj2ZmwOhQyXPC5JmIHYMBEjFRmhonHK1x3iVZyoJ5r1/0h1neB+RWpWOHO783duncgg3hpKW2KyqTmkZR55M0ScxMzBiVwejkmKXO4g7nKZIfPHbZPO/kA6vMH7ka9ZPi9ienyff5UOADt+C8QmXvf+jcU32exnIS7dKtdp38exU1M+89MbV1HWPFDI7ZAETmoSoxxrqum7oirQkAmHxTE7k0y4EYkeZJ5SqmpiqmKiGWZRmaxqR1LiOGeTGbGOa2J7FtQ93UVVVZiyCgKp3TdGcPqIaIhqDsgBk/7iz0EPb42RTgJxR6D2GPh7DHxxJ0Bg9hj4++Z/2GwB7u471ZNdboTaDr7CNDNPTACbmUiLvmd0BkUQVkBQMCTNAZRoqUZpJmISksSxkhwVmW7Gk9JjTkNGqtmFQ1+DqKnwwW/H61/J/e2vvM00/Ws/EyT1xTGSh7si7iDQDNWNU0YNqb4drt43PffTX7zusrh+Fc4NV2xv1e3wzK5sinsakni/1+Kr0Fr1C/7vNDxdqlZBZOLWdlWR5Vb3xp/eKF3rlXrrx0azKahmEphYAnbHN/L4cbzz/a/Nk3st5oy+JmmjUQauY1sJW9o36pKrxN0CyM6nq8uTTI25qATaBk55FGrS5zPpzEEOni9s7+q/+4+/dv7H/hmfWLq5OnNvb7eA/DtueJaZUkBoajnB9dU7j3VpLuDS6tXVjtv377YHO8MI2rAgvKwwjSmB3OfDUjtmlGJWIexIuRESs5TVkhAUuTNIlNizGmNm2PZ+PJdHt75/Enno4WgVqn4wuPFFl/W7TN0lRDw74F4iipyGj/EEV7+zsTstMGkKYD9PrmzvD/fT37nc9fevn2jRtNf5oNU1CY9fd3fH9l2ezesi/d7JhHC2Nyd8NgYv1lfRumW1DINPEuH7I1HnQjz9bWGAFm0y3Hzjl0nogqsEjWcy4hDRACCEccbh6vvn6XbszWzQ147/UvPjK7PJwJ7E0ztxmGU1lMWlIBYUH8/9h7syfJjivN7yzufpdYcq8VrMIOdINkNymO1D2LSZqRiZLJ9CQz2Tzoz5NJb3pRt8ZmTOoRp1vT3LrZ3IEGsRWqsior19ju4u7nHD3cyKxEgQCxDwjWNavKjIzIiJsR9/r9/PjvfB+heWfE0oCQGUIHpR8bVhlnVoTWNg+Wz7yxP2nSbc/bqgDtUQWzYmRlUUzGm8SmKkO1dhhT+q5rVouiLJEUENA0JgEugIJl5WzWi7Sp5BApJYsCJjkWRcHOjzanoSpSjsyMRIQEgM4FVxA4Zcne46hEMyh9Ims0eyNPRPYegamXhwXyAQEBlEAZqCo9gXlWMHOBh9ghTQLkiBwQKQKCGq5zfT5IIIPCeXb4bx0AHne9uHSfvr/6frG/g45/TA2vR04DvKyYH3uArV8Fz0NYTA0RSQERHKIjiL2qCrNDYBMBywSpbc5UEq4N9gANfAgqknJWyQwoQIBESKKmljF2j0Z1B0iogIPtnRogkwvkPNc1boxD5R2CKps40iJk5yJQRiZXCAiA8RD+ZGCiHLzJkHH+KI38ExdI4A8U9oCvSiziE9jjCezxafX0E9jjE61sfS562v0OU9L3bSlbEh1KbSjCBFktm2XDYQp2/j8S0XAKoOpQOxoSVpyvCl+aKWIPiqmPpsuiKMk7E2yWS6Llzs5u1+eyvvLWnQf/9/f2/8c/ey7Ka847tB7AmQUAAhAEAXPsilUbDo7gL/7q5785ebmDb4H/mkLpS9/H2enpfcC8tb2Dpr70AV2gVGBizYAOQFABIN2+OQrHcz17zbnZ9DvXHi4O5r07WWHG0jnaHHd/dLt8/gZth7vQHAUfQUyw6G266LcOD8fNsrp+fXdx8Itb1yfjashIAyIEAkMFNAAC4C51GYF5I4q/cxQOvnewXc5euta/fOvmi7df2qjert1S06nIrCp1k/MfP1MdnDYPzvanW9s3d9xbx2l/1h2eHKxmgbjuYzhbbZTlFfNVgghaAFVkpCYokczQDCym7jTFZbdctKtlt2pXq6aoJ2VlGVui5Ki/cWO3ad+xsjJiTa1pMlQiUswtxFVeRa3QGxipuV42AJ599c7MBXnzaHyadnq3A3lRaj1bCF+rSNtrG7Dp2mS9Yfnq26evPFXu7pU1cWlSWiErCRlw2DszRBgVtZmAivURSQ3JMKLLqikKt7oRw/M/exV//iobTAo42K2P/sW3rpV0x0i66Jadi1Ky5csabR0fAmrG64UTyUhsWPapPDpzZ0uXrDIsHDmx5L0URRiNqqIIxGimF4rKtJMI7cJyDERmBbN0kCOaOkQ0MB0C7tAxO+ah15aInGNVJWIOQQZ1qmaEBLgOqYfBhpk8s4IxAuGj8x1/xxg35HgbgjKCqYAAIjDBYJL8aADEDxkhP9agYh94E9+3poy/TWLh489iCGS/5aXxI39zMaAx03A4lWWhmociOLMbADMzI+eIqICgqqoF0nssPS7cr5XM0FQBFE0BS5BcqvQEcXNjNBlPCl8Mny8SDy6ePoSyBME8/BqcJ+M4JM0yhB8i4nszFz+FEPiDgz3gqxKL+AT2+D2IRXwCe3w0Pf0E9gB3Tlh81NWvDJSNwRCNWBEQFZ2SA3LEjsSG0hTC4BiFZmY6NDSxKamYZAUYLj6+DOUSQ5c65oV3NRnG6JZnZ3tb1yhDauuRf/bHP3n3lZs7L13b8v4IEUzQzIMRIoBlZM+ufni3OT6BzelLfHIDYLfPRY8+xUW7OIjdamM88eSkp2AeMqhkdgomNMDAhgDJc7q+h5tb3bx75/jsNzc2Q58h2YjLaVVNrm1Paxc5HobmsCipaToxVD897jffPhw/ONpwesVHvVKn29d88D1oi2Sog3wxAEEYAs5UVMWco+0mT+b91qq7dTY/+8Wb7bSOf/bKUy8/Uzy1l0t+t+vfrnFWunx7r9op7HS5/7B7Z7pz5eXdq+3t6fw0pDQ6moe7izgXPWjHS9tAK4KN+rbP/UplmaWV2KXcpbhPlHPKKWZUcgzjyVaUtjesKxfqUbVxC9xZC6ldHY0qr9godKCWrJyLP+1lkRNUJEkRiy4Hxdt3jvabtJp3e0u82duUjCHsPTg68l+vqkL2Jqund+q3Tw8zjQ5Oy5++DS/fvO2LY4z7ZQYgEWjAAI3RPBipKKIgKaCQGCpll8RzckW0m4lf/sFPix/+vFR8ZYLdFH713/3T6Uu3lgz3kbVtcTZ3MVdem8f43cfP/BzJ+17GJ/PynYN83HCCUoAIUXPPFIsQqpKcU6QBnlBTU4UsEtsu9gtiZsYYyKMU0GPsWDOYqaqoIKFzrq7r2WxBzOdOcZpy7vvUZ0UacrHB0aMziog8+xCCqDIxIq3d2fDDtC7CkEtiYApoSKYiauaIiOncXvkjM8sfbcMPvmkf0pr4RW3D1MPMiLgoCkJ3IYsHEhreUzDP7x2ckQiJeMDKFRSMQAmBUCHnzjQwxcl4Wtdj5zwADc+nCgDknKtKRoc5xQErGfASz6xZhogZRDBNALD67RF6n0FJ5wns8ekU4CcUel8Y7AFPYhG/0OI0PIE9Psna0x9SLKJ7/07ihx3/iOSQZSgwIw4pv45cQS445/E86Gsw87LLG3ryhSOPRpYRUAl5XI27eqlxBrICQYdcsKTUzc9mV65cEaWujQt9+Ue/nD919VqB95hWNKRPACEMS7kZUCaTkR7Rld0b+I5PKZsn8pRja9aadn3HGjNbgQZdi22HOqkMgKBHRDAEI8viGXyQsddrU7KcVFmxA2dEjeb9IOhUUEyXMTiKbryk3bdm47//TTprNzeqzfbo77/zctqsZzmdGWaHOPj6wbrlURGk7eYnJ4eibjzZnU6ukNtsCJrcWOxC3x/84LW/+ofZC7eKb734yrNXn912bwU78LYYT/qNCdyS4rA5m/fzRZOaKTi/Nd/eetF/451599evTo8XVUBW69rZYTN7QHqG1ppFtBig8Z6imGQlKEjJc+ndiDmYyWG3/X/+v8fXK//S1ec2y9v1iMZTCkEBV0nwJMtZ3G1y6bmSPjnSpCw29nx1fzUXmmq4sWpSYHOjm4ezhxQmkxFZd+87L107/uHBWX4p8TM/enX/5Wevfuv2yxNQzscknRZkhqRIhmgAhsaoiIrkciZMwtzwtLGnTrvn/+6X5X/8Oz1d3UpUjujt//o76V99C+v0qxBmQq7rqlUzjjIuIAP0H1qVEdVJG6eHp5P942IZR7msVJAkamrU95IxRdUh28RscMwwVeliFsliBuAcbYzrwIBeJbaWE1xGC4jqumZmIBp80wCxabqsnA1CWTomRBrOkTWTTOTYOecxK5MbNNy548UHQhFoOuAJBIamjCAmqIY0mE6QAYF9xgL6w8Qrgl7qTfwgnOPTq3aAR7Hnj22i4s+NOKbTjcH3+tIe4sC0D58sQzjfTzMz59alBDMDEEIGZEIGQGIgRDNm5KIYeVcCkGRT1Jw1RRExMCaCEJx37tFOGjCgspxnNBpCALDVR9Jen0H4wZdATz+BPT5HPf37C3vA7yU8/QT2+PAp5hcAe3zp4Gn34fPpS4p/+JE6UvYMAqYZsgEQmZQMWvpiY4TnahnO258AVAcnWiFwnpzj4BgVETiwFm5zOmFLbdtqWgEBI6jZ7OR+4V1Z1Y62Y3jl+6/+6Dvf3hvfeNpSO8KGoCdAMAFQ1Zg0jUdbZTjZCqsre3jv/nFVjBfS16XLc3MIaLJaLTc3dmdNlFS99dCubr5YSFPQfTREJDQm85AvkiZMh/IeRrCQacxLAAAgAElEQVQOzYwBjIycBlYrequWdOPXh1v//he4394Q3sTunSv12//qP9/aKO5aO2dkAhNBRGcABgqYAJLDpGnufXXy8K2uXfhiXJT1aDIlN+lU9rupl3Tn14u/fe1sqzz5xjPP/8mLz9/aOxu7dyZuVcZ2c0s3nYBG7VdguVH3wzd/+dT0OdJ5NXpKmoaMuuXr3haBZ2gNQUIEy4Umr4m9+C4H0KJyOwGmMbE5Puz4B691tU7/Bg6Z50bJl64uoApFQSpS7R9f9dWVrg3L04OyWExGu1l7I0Wb5rjdJ/TkRcPJkpeT6cFZvLY37U/+8dp4/OevXP/eTx42urmyZ/7Xv/iHgz+/+mcvj28WbwY54bQajiGTpKaMZMZG3pBaDi2w8MZReu5Hv65/9LPR6eKZrh8xnRb4y3/5rfa//XZby/cLupfz6rTbni03TxbT01XwI68Q13XfIbljaDEzg3VKiOvz5tHiylsPNu+dbkv4WraCOS+P7ujqONeptaw5Ml9CcM1EpG9WIpJFiZwPATVTjsXWeHG2HNWTIU8bAIIPzEzsy7JsY3LOqSoitF1/NG/bqPVk4p0rGDYqtzmpq6JGcpaFnS/LUc7ifIHgRIzcYJx8edx4TwHVVM+9KwzQLCfI2RiNTI0BEYkJEQF1mAcgwJqBNsRL6YO/XQ2vf878HsuILIKXRgR976BxucSLRB+xIv07PaDtsT27tA2fDhE55y52q67rYdCBIcn8sSsI8vmoizY0ZBogmBoO4xQhMgUkM0UwGo4kZgKj4EJZjBC47xOVLJLbJsaYJSsAI6LkwUpvyG8ZFjCGvswhFBFM8scb0z+9EPiAcvAT2OPjK8DPSE/jJ5NFXynYAz4BPP2HCHt8ZWIRv9SwB3yMWET83QL6w9Z/zErMRoYgSMaUCBFMgJUCxNqBDTFmBjBEQgxOBgaAli0ZKohCj6jeEzmgkWPzBU+61q+auGhbAWGUvpOTY7ty7RZX44dt2Ay3/vpHv7j13780hpXg20AdmaIgKjMYQA642JrIYvbajd0XfnVwoLpT02bfh5KmjeSsKYYuEcXkXbj5vZ/94uln/2THWgeJsCOKgEJkYKgWANgQxPUAmSEiZAI1ICWfADO4pOOVPPf60a3/46+Xr+1fT/SyA9wen/7r/+GlF556F9M+YUdQABCCM3CGgCiIGTCTdBTnBSekjuJKs5vN7OSwqseb4/F2wE10G4mudCaL2By9fu+vfvbq7sT+yddfeuYavHADNsoI+cDL/mZwzlhT8OBZPSs46hF7D+pxRnjmeekoIqopC3hNIgYATMzb063AzlLP6EBd4UaYd7PYAm8IzpvUgYz9igJ1gTpUE7gGboNtBd3p6dGd8vqzk82tVZLgCo/goI+pcWTMk5Ml3ztZ3npptL1j/fHPnttZLl/UX97Jp/Faxuf/zX9496e/7P/Lb3/7xRtya/MQ5QxlEXzjOPcxY9hQmiQNJ+n6Ub/z2mtH/+4HZ6f9s5n+yGA39W9++9a7//xP2//ipbiNr2t/12HMOJk19azbmrdj5Srq2do+bXCFWXuU45pHRRIql/3m3aPp6/ujeb4xj1VZMqVFf3p3uzZHTEaWbbDTWAdBA5Gh956dYyBEZnZERVEVMcFylTZG48Vi2bYtMhdlURRFTHKh9AYM2pCAuEltM2u944KEJIwqn0WTgAqkDDkPXQVegQ29oVMTw0eSlGit6w2BzAAy4xD+CYRgzMpDAMjaKU9ExBIQIDMTD+Zvg4AmetxQ+WILyHYRfjisG13e2On5Xe8bgJQ+8VD/3l98TLU/fmW8pKOHr7b2nEaCIbIb+75POevQg/GBup1NTYb8G1UksiGkEBEH4EoRlMAQVJkALBXeqrJvCm6dmUDKebloZrPFfBEXy74R7pV4TZGoqaEBiA4zCR7yjdbo+8etfX1GevpLDXt8VDH4BPb4KDVGeAJ7fKHFafh9j0V8Ant8suK0+7gnWF7Nh6QUAh1yJUwypEQSEZOtK1O2LowN8cRoYMjMOaUkKgliJO/IuwE+Nis8G5pRnxvpe0F07FbN0XxR7VShZ5Ni44138q9+3X37xatGDwAbMAFjUM/mDTpimdYZjg62prfHpbZtS7xdwAicJG6jLJuuKVP0vp7l0RsP3b/5m/3vfmNvMrludAZ0SjRXVIBezQl4RTZMBEKqbARKpsGoNBwp1hn2Hiyv/e9/sf/2/I+t/ifNspzyaRXa29c34vJgOsYogqAAHozXngZoCGKgpimtZi6tEJIHbwqOS0OQhZyengaspltXivGm+JDBZbvGrj7qFt/78exv5Ghve/GfffPKHz9z7fr4WiGveVtF8xnNSBGY1IFmMmFTQih8CD4AYRakbEIZVIjIofTx5Ogkny6Oh+J7qJyXnQLHroxSrKRgg5KgVKgzdNGiakDNkltMy2B9c3Q0LTan9RZIWs0PuhTLSRFcjUptgsPTNhruXd0APLp/9MY3n9swjr85yPsnTzn3/Nv35g/3T3c2+utXt29cvX7jatgad2QdIK/68vgM9x92b92Fo3lsdLqk52f6VJNG4zptjM+++y/Hf/LUO9j8Y8azKvSoFKVcNEXTl6uOoaiyfuilyzCDnzV070gOjinqlIsN0b6fHY19nlQBvPPehcJdRJYM35hZn0ojQPKADEaOaFx4Wc5WTdreLJf9mYhIlrqu67ruTmeDvlwjTGoxRoGC2AuwiClATGm1WgVHaiLSL5tu1XRZ1EVGrwqZnPiK7VKRl/my5YU5y1kNTMEETGPX9u2KEJh44KNFianwRe2LwvlwUYEmtOGpfmsFGkEHzmFAHYaHDUl+QGjk9Px+s8euUvrRpeFjG9tvr3+/f+gdKrsXej7n9xR01dTMiqIQka7roiTDD3AUMVSlS9N7YB7sooEI0RQ0AxAogQGIERmBgEDsc8qSsyTKMcau71PMKeWcRRRUh1Fb16tvag4JEWkt9o1QP7lrGXy1YQ/4qsQiPoE9vmx6+gns8bkdOH/wsMfHE9Cm0iwOzyF4C96fo6Vqqtan9bFjBgAS8+UBMVtMfcwx9SmpKbMrg/NMZsYoxjmwFKxCmkFMOg/UzA62NiajKqxamvML/9ff/nLv2ma5V7OeglJWh+AZDa1WwKqEUTnbiIc7Yedk0YjPChJKz12hbauqi/nJ1uaOaDWDZ773s4MCYPydFzbHJ2Svlzj3bCDCBgAOkVWZUImiqSiShO3FqqLq9kk7fe0u/OWPV/fbF6l88WxG49GWrma9ydHD+ZWbmy4FTgUSKBqQJyDKkXJHjG30bKE0odiZdpqEiRULoFiEzdpVKTWnh+/o0T0OdajHm1vbzJu9jLNe8e7Zbnn29l8dfK9qX3lm98+/Xt+81iumpR73ooWbYhccESQpi5KkrQorCgb0WajXBlxMkDGuUGLpRgbJ4tyMDKzvctL7jRWGIi6hLxGPPZUOjVm49D70IRS5nUtMHl3freZnh7vlVUI7WBytYlfU15xh6qNZsTjxfTN2lfvaU1uqR+8+/Om3nnr+2jj9wsW7h9OOr/f49bfn8JvlGb7VgS3GdUE4SknVRmKjJKWXMrgiMrauVhwFLyoPg3swHfWg93yYI2QDiGIC1bIpFqsySqHZsrEqAzpEh2CCQ3OdAYghZSpaLe4t/JvH/v6qtjAuEaWf53g2moRyWqArffBlUfB5i9/aps2gyAEYAR2QA6DY9aPJeNa2TRL0Ra/Z12XUNJmMq6qgGSCaSPLeG3I0N1tFDF6Ak6Eh92BnvfRn/fFKnGeR1KyWbdsCQCiYWIxa4mY0HV1mmC/XZdHMaQbNljODtqtFu2pVhponGZAPRR8Tu1CU/cbmpkBLzMgkIt57QDPTIbaQiHNOSBi87/ueAcBAVIbYwgu1SgNbHYrBAX4QsuxYRWFtzWwxdo7ZOScizvu2adg5FWHn7JznGr5eFLCHDluH7yleP1bexktmecMLn0d4w7zpUkrBeTORHImdmSJSFotRekmD7bchgBGTN9Oha5MJDdCUsomYmtl50DmoqEdgYlE8X0cwBEWwUHAR2DsgMkAzRAEwZiNiJo9gIOwLMAYzA0E1x0RmhEPRX4cZClxq3P7MxvQnsMcn09NPYI9Ppqc/F9gDPhunvC8l7PHxP9OPoKe/grDHB+jpLyvs4S7p9N/9EZhKOz+8mGqt7GJWZGhIWR91PqGJKAIN9nUAEFOKMfZ9TCmamTnunE/OISBB1txpSpATmWNQiH1RlKlZrI4fbN7YYzdeyFPt7PCHb8xvX90rbWbQMLMRqbYAtRg4l7anuTs93Bs/+5uDUxdutp0Gj+hMABBtNTvxqrvbWxG+lvHqv//Fmwblt79+7dbeVpZQ6qm3zLTW/8SFqnQCACw0Wclt2/yj1+9W//avH75xwMdwO+q2SgjBxTj3KMrVg9PV09ewNGCBZH0kE3aGHnL0GDNqTubATQqPqGZIoE27ACiQzSRnrCBseGDTbF2M3eJocToeb40mE+eKJgO5zbq+ub9qD36+/+M3fnnt2uJPvvFUNXn+eD+vWidaBPRqq6oekXZVhWXBRGWWUICLqSNq2yb2fdeulmZs6sBIAXFUGiwMCJQpOq8ZrEWgDJRB43EvagboXAAMCRkgzRYHobAihLZbRrUkJkalr1Ksj4/GbX917g9IHl65eZu4Ozi4d3uy2vkGvn0s//gAf/PASXE98w0F7fqmSSCSmFjVobIKj8CzuJPlsnFSb2CFcTO0V2h1tfY1I0h2GBlREbNo08FiaYohZhNgVYfECA5QDdSAyTJiEvIJys427s7826ehoV0zj6nhNK9LK0dlMZ2QK7z3IQTmRxjDeqKoDgGMHCAr0qie5NxPtraiqSvLBFZNxm2zmm6OxpOqmvl6VK66XkSUHfgqATt2BERAwJQBOtQUjQQoGaI3t2mjqaq2A2sChAaL0+XlMBGiAVZYB6PUgT2CpPTMzWvPv/jSyeHJa6+/kQXZBSQ33dmKKYlq1/WtESKkXlLusqpZg4TIiEAAMKpHatJ3vS986tK5ed+69nxZtRsA+WiPmhwg5+ycyzmbmXfsPRNAjI13Qa1Dotq5NuZ+sSTvAczWCAkg0kU1hQwc4eVxY+g/uLhJdN6+vEbDAAAIgYD6DElyWRSmmnMMjgeETA1FEBEVCYwughEZEcFIxTQ7dkZIiIpshCIKYgbIxIxAJmomAMyEaGiCpt5zVWDh0XlCNiXUIQ/SITsIMkwTFNYh68wAg8MgghLAYO9hqGu2/TMqkDyBPT7VBf0/JezxuwThb/9Mn8Aev5ewx6XP9Pcb9vioevoTwh4fAE9/WWEPZ5f32977Qu97WlVdnBxf8JMp5YvrHBiex5jZxT6uBTQiImTVlHPOkiSqalZy6p05QkbNJpJVBVQkKhCRMxPNcnJ0WG5thXooKG7+9KcP/5tv3BqNm0zvOOxNIqAgJlPznqbj6nCWr+w6/9bStEGtkdg5QMgg2QROjh4UTFsb05xgRn/0lz+8//e/OfnWy9f/2Tf3rm3MKT+QdAi4ZB81suOS3VbMk1W38+rdjb97VV67p0f9tzobEaNAEbNXEOcQizSj1b22OyXv/QajVlUVpVj1e9lPjK8poIo46DiAqwvPDpHJWmJTw5yiyEK0QemcC8hBkUXZcjw9Xpyc+OnGlp/UXJZZDbkOfJ29/fr+W7++P6+839t5qSEv6sSUqERXe5eKcTUIaBEuNMTUmXiEjjkHL2akCipoZp00A+xqSmYE2gGQGQ0ipiJBR12f0QpfTsVcEsmdnZ0cI4CkCIgpp2wYseRw9UELP3nHPXfzm1emDXSram90a9vuPzw+m9v2Vf/K3lYq2jf278R8W4wIPWgMhGTZJGpCzNaucLaUw+as2N7YDC7APODZuGg3tcKz5NkYhYgouXaVU8ZV2wM7Mc1GCmzn0SeAgiCAAmiKkK2aLad39/X4DFyYNL2QJlIpgq8qVxQVueCGtEwcfOTOBwsDJkIARVZABHI+dCnGPjEFdj7nfI47+9FoNPAPzCwiyAooReV9VThkAWdgCOCHpEBC5/xAegwn1+WoanIXCK8NdpAXcSIIKLkH0Jeff2FrUh7s39/Z2flnV//srbfvzhbN1StXizKcnp3t7u4enR6L6ngyadpm1Si7QkUcO1UBQOdYNW1tb83nCzNLhRoWKWfvfYwRHotKARBJAECGhgYI2xvTqipTymqKpo6sa7vJ5mRUj8/OTsbjsZnWYez91sOjY6CBZmAa7LkRcHDsA3RIl8cNIobLw4g9EtCwjiFHRGSgMrg1LbZOWREEc469Y0QCVwAAmTEIW67ZQJJJcmBElLMYkiALYVYG54U4m/U5EWLJQ4wNESETgAIDOu+cc86vjaURFC5TLoOrPBgiMA/gOZhkAiO0ATtHFTP6bdrrM4sSeAJ7/P7AHvBViUV8Ant8Ytjjc9HTnyvsAR8r9/qrDnu4D1sze7+eNtO+xXM8lCRf/q08WGudb8NjwJAQwdAI0AETArvh3uF+tYwIho49em9JxFQZNOcOzMW+v3fv4ObtgAzO7R2err7/D7Pv/tNnxnxm8Y4TcJ6IE4p6X26Oqzr0m+P26ja9uzpycJ0IvSOEZJockBgcHtxzwGU5amgSuZ6dTe58/96Pf3X83M3x1Z1nb157uZ6IwoI09B0cHMT9B/3BMdw9gY5vnaaNWNwYTTfa0/2+S8tmyT6PpyPyvsOdY8knsKF5r10uuXUPDuN8Oblzr75zdKPJmHlHDJ1z5UZdBnBUkvrRpICssdeUTBPEuERgVVIIgq7PTcGVcVgu+rjQfFJvbdzeGF1ltz3vIUoxmVT3z+yo282iwWMGdlhiGLMHV/VcMFNBmSU7Iq8jdq6IMbVta6Y558E5uEYPamJDerGZ9AA0SCQERWkYfVn6KCoZHVVqXgFjs1DRoixz7lPfKWMnjtzV3xz1+//ufu3OfDrd255sj7UucXfvaSrcIjkoNslryp2rJpbURA729zXNWRJlgSQgBG3IfSEo4+2N2hRE68m4qq+v8o42T29t7Eg8Ll3Zqz9ahkb2Zl2lNDKNqqTAimSAAIqQARKQKaqATzi9ezS9c6ACu1lLJgBJKj15QOQsRiZgOBQQh1bYRwIaDAwERIwUsG1jYEQKd/cf7GxtAKD3PvZEhN577/1yuSRyAJRVDXRjc1KMplEhgxNTMnCoDo3ZOefX0lntvBnu4pQeXMTBENBAVIcK9HB3Od1A1PlqQRaffe724cHRwdERMIwmlWH2ITArUK7rgAjeQ1VvhIKyaB2Cd95UBhXbd3F7o/KodV21XYpCTd+PRqP5fP4+AW0i3Vr3IgBaWRYx9mUI3heeMPdtQdXW9jYAFLy1WC7N1HtfcNjeGF/2pM5JEIF4PQSwwUUF2hAI8EJAG16YeyCA0drdY91B6NyQ2G6ACqiDb6RpJjPvWZARwWv0loLG0K5GnqbjcjwqyxCQuU+yaONZGxvNbU4dF+x8WYRgyEPPLSATESogMqD3FIJzjul8L9bqGYmIAMkhMjkYoGc0BCOHDDhU+wnX5t0f4cryuURzvfc6/RnBHvDRYxHxk16nPyns8Xnp6c8C9oDPFJ5+Anv8vsIe8IHw9BPY4/cB9nAfY1gyADDP7pGNFNI5AQkKphcGUYgAwMxDD9bgeMuO6ZyAHGo2BjD4soIgOiK1YJghWTTVvA6IUDk9Ot6+sh1GZbZpphe+//OfvvDC3nO7Nzb8AnAFkBQykrFpwVZwOy6Pru+4/dlD7/bUvPcUGLqm8Z6Koohdc3z0YDLZpUnCCj1vxFzttzfvv7oCaxBa5OxCAVRpRhXvsCKulwrAhatDlNPDh/c0S99ISlg5H4oyZjF56ie/nt3fb/MCl4upgTZdYbgV0zaEmz0HcJTz0mMeTcd1SZ7FWSGxM8m5SzmpZE1NTFljSlEigAtYJOlVnXdl4LBczc9mbzb+dDQaT7dqChuxC94XZoVjc6yakig6CuhKYAJHRAWzZyJwBXNZljFLnOSsliUnEVFVS8kUVFVEzFDF1ia2BggyoiomUaSkrokapQfTZGaSyAiUCYQsFh4WMap45Bvs97r8tXpcHc9aPu0LjvqP8wyLrIJhDnyDi6dXjYnGgiz1y7g8HjlgEVaAbChlRejMCgAi3yZ/3Ne9Xfnf/mNivXJz7/ru2G2NNwDd/ST7HR71HGECsFBBMRRDQEwpoctMBgqiHHF01o7fOZyeNmzuiqgHk9TPnfRoFmNGzuwgJbnwR7t8XtHAtAIpkAKCauqbmu17/+Fvfv3Ln/8v/9N3mZmZvQ/T6XRvb0/1V77wKckg78q6KEcFJCMgAyQwNkFQRua13Rtf9oAbSAVH/vER3PQcSibBjIjTzY3C2cPjk9FkZBxOTmeahBwhwWhSL1dzJCrKSsy8w6IqIPbEyAS+KHPOTdMwg2SJsavrsiw9JFZEABg8+Lz3cG7HAWCMDsAuug/rsgAV74kZTcVMveeuXeWcy7Ic1WVZliKyalaeaZhbD+V5AAHAR3OGy6y3gTwy+jjHpi86CwcHPlgrV5XMzGZqoM4xkSFo7hvSFCCLGSEW1owx7U35uas3NgpfFc4j5ZxXXWfo82bRqGvBnyV483h+2PbkyRQQjR0iIBEyDTaXggRINqAkKoOBh6oqIBDR0F1K3g+2eIBKBoQDBKO0NuzjTzSsv3dtED/1JfXzgac/g+L0775Ofwo9/Zk55X0WsAd8pvD0E9jjCezxBPb4TwF7uI/17IRU1tNH66sYh3VZAzNVWocIr+tDF/TGudp+NJoNdwxuT2BgAmZgpsAE1BKrqeWUsyRCH9AWh4fb42fFXEfV/ebqv/3bO//6u897N6/1rmMzVUIEEYa8Odb73b3nnr722p0z4bTS4J2b1KU0J04ial+wF6H5adZG6s1xqHedn/Y2Qc8GWUFkEIfOGyKhkiqnNK4oa9Of3p/PD3pNbmMnKzmqGQQFHYwAnj6bN6vjFWEwVysmKbKCz+zFPPlMNPf1EtOiICqCL4siUJljCyKpSJKyiMWwkqH/KWkUaGNmMFHJEi3RJowFTGOfUzheoitcOa4n0+0QRopkmRwAE6ERIgOw6bBkXihkIGbPQJ4khNJMNUtUFVXVFFFBzp0XVMTWxslAlr1lLiALYEIBxGwICVJWQMPQd1EBusXxyf23inJTsHIUUq6Yq6No4LadWguJfA+wUkS1QvKGalkGkiyeU+UxSsueHQkbGigjEoes6D0LYi6mq8ArHP/lrx8wPM2/WtUqFVlglcCp2Djsq9JtUY4EnFQFAIByzg6HKB9nUCbdPTqbvHs8WumkoxooxHYWmzPnOsIgGUTwsuXFYw4VQ7ScIQigIWo2ABaTycYOABCxiMQYiej69esxZhEpmVMS51hEskjKOWUFDkBrBgEUxGSYdKqtK9CElyIKTR87oSXLevLpGJgA8Ww2b8kc2mrV9jFnQeSQFWarVYpJzJyj3HWG0KYEiMTBiJJolxo0DGV1enJK7Ns+2nxOwOBrM+v7dR5NztnOvSoADU3Pz25DhK5PgByTap9As0pi4tr5EKqs6kKhiIDsQ7ls2vVERE1ECGmAOAaNrGZrLGQw8FYb3JfV1MDWhijIiHCerj5EnkBSQMfDM3jHoCJ9G1eLALmErGk1Kui56+OntqrdABNONavkVUwJAD0pESQlitlSv12MV+Mym3QMAEADjI5kpsTIQKhDN6Ma6NB4mFOSIYdwcClRZOdtbZZCwz8CIzAERDMwpA9yBfkY2uvzgj0+WE8/gT2ewB5fNOzxpdfTT2CPPyDY4wP0NAKCO5fCH+1Zkcrx1iP1fU5/DtZW6PgRubHO1KXh6oJEUeXxduzzTQcLKBQXvPNcFBks55Q0ZwQdO1sen+Rrt7msexNwez95494rb9S7r3w9a692QBDBgIzMdGvKcHD3a1f+dGeSF8tetWZyk3oiZZWaI8QM7AFSlCX0fvmgW8i8KDc3NrfKcUASZGQOjl0GUROTVjWi9Hfv3Ifc9f0SNRVFZaYM6EAo9RSXggiGqrXCyAQzgLGqT8AJXcKcclpAPEGbORRfVQFDycF7dlyoKgWRnFXN1eMcM/WRYnJJdblSBcmZVdQQRUwRkA3YrJCel/G0XRwWRTGe7o7qbVAz7RGTxJjangWBgBGzCiKYgSiKsHMO0YgCoiCZaKesg+sgA1hOYGoD32khSzYFQTMTVCFJhMqmoJqtRCgJQJrZWd+aOaDAVDAX6BxNHTo/8tPKF+wYuSY0NU/MoBCbOWFv0pYBG6/eozfCrDFnRUaNiR16M8gxiZhjVwI/pRLJrFdeZmUwsHbVZOFNVIcxQakZbeBS0YCBTJ1oCbzdtVsPT8p7p76DSTRPpE17QrpiymiBqVDly8EgRHjZ/GEwZVRgGxL+0IAcMjtfsMeYIjOnlLz3t27dMsOBikYiURPTFLO51IsxeoQhJxwGNwZFG2I79dyE+OJF1fn1JR8NbJhtoqoRGSmoauldE9tV6qrgY9ezK4gLAFr1YpYQUQ3aHNVUB36AEAEZ0cE5gpU0Ac/bmAQhgZlo/yhn2i5ZPiPiYEhJg/E0IgKs+gQ2xNSoQ3beq9ls1Zt1F/YdQ9UZ3NBEBwYgQ6eEASGCIiI6pPc4EPKjkcHAsioBETITDdnqFw8UG3oECUDJDBHZDHJvsSkk7U3ha3v1i9c3phRDWk4cBKJV7lY5Igcmj6jJoIup6w2M96pxl/Wo68wFVlDDbDrA8OSAmdgR8boGYWZ6HuPChMyAROR9Wu/e2qeIhlbNIZQJgBQ/ZKj/1MVp+Hzg6S8e9oCvSizilw/2+NTkxCdds/9UevpzjUXET63knjjlfZyJ2KeAPeCjg2BfADxtj6K8P+LRikS+mhoaGgIAieLQyQ4KCo4dAuJ5TIPZRV4DAAC69wyng2IYTFiNBUGRlB06BsdJUtLklln7thy/jRMAACAASURBVHdoI64f3Nm/+fwL4qTBEdJz/9/fv/3C3vYzmzdUF4hAYKBEJp5kZ1MerN565YU/fefHDcK2JalDnctRG48BkmgrtnIYVEvUCizntj/u3jVokRIjEZQMpVoESKKNWmcWvTcCVFEmj8iWPavzimyt9UfZOpFk2SAhdCqpz7jsYJ4tq5olY82VS3WhRe2zSgRD0egCIIlhVk6KQ5VPWLJ3ZpFRilIs5WSKOSe0RDFhFjNFZ1qrFQCeJKbUrmZnjH48mo6qEqkX32FOidFTJOgjiBEO8c9q5h2cr46zGcThGEDDoY3UOQA1VQNTAyIwNcVkkB0khISoKEkkm0HMiKoghkkBDJEAnBEbuLTIAK6XMVpAwKL2wMA+kBshFSEEVyK5bjr2/dIXBRfEEhWy9YICAIx3D96mkwcUArJncsGVnoM53ztnUHoyyQBBUYvYxbJwgpjV8hq/IAI09Soh2+TouH79TTmcu0SjmBWl6drTnQpGdUHEjsN5o+CjCvR7p5qogwSyIbnSmamaRFFG8OvuwzCZTLa2tu/cuUdEzBRjBBcCewUUMVVEQzSStU86IqyD64bVmiFnGtYBhJjFHjt/RU0NSJERHPs+ZochFE40u1CrUsxmpkCA7BBJQdU0m6gaDE4XSI7Ozf0ULIvzVRMjc0jAZuaI4AKsGlL61stIw+KSk8HGLqmBDYT0kFrTJUHIjp2KMTvnecivJyRmarpu6P4zNTXKKZ9XsoGAPD1qPrahidBwMGg2MEQPapbNIF0w4cNbEgXMcL06AIqmk9Fo7ElX851J/c2nN/dGsOtXpbalj5j6tu29K7YmdZ8Re8xZIebSaDOEWcoO+83gV13b5ji8iUwERERGaJ6dd3xRQR7WaiTnlLMIqOmQ14NrxTnUikxUBofsQUBfMhj5tNFcX2nYA74qsYhfPtgDPhk8/dmmcXw0Pf1FxSJ+zLfv4y4z4Cf6TD/mCfr5xyJ+6j6Mz2gi9iWLRXTw/hL0hx5QRgaw7owfNMe6tWm9PLlefr1c8B6MA+zSzGyABYiYAFUVgIBYNYMFx8jUO+IqqPgsXe6z1U7z0V2bboTJ9VhtJ1e+c3T4//zg8H/+r54LeLdiSrktQoq5sVBM642TRX9zspzouwm20BybH413F4v7qgLYoWRIyFIiFACAQ01xSH4GAyMAszQjzI7XdSTHjhw7RwCSdV5oEsgxtfNmcXCwcihkEUER1Ks4zQbKYAymqkwcQigpBHCk2HVZpO06c0EAWddvC9kg0ZRBgICBLDgGUkdC0LF2BAsSzWm4aEdSBnCOS+f8oL6a2UNLVT0q0RWghSJFQwAZlrmHU4AQ5BFui4YAGIYCIwEM0c8IinxeeAUwUeWgXlNKUmQWobJPKVHsfZzroCIkX1RPUdGALDsAD3YKwICcGgeAydYVXLXOTNjBqC5HRaiLChGQsjeVIKCdSmt5aZligyqMwB16RM4ggkAUkL05h0wbm5uTURDrV7A9b+O1rSuL1XyznFhiRemdHEd783D39Xens+45QVdxb7KsioaLoK4oihEgI6Fe+KUNXmjr74d452FSqAZISJITISTLxmQOva8n460cbTLe/vnDX+3fux/73PddUbioZqZRhIwWapoMWVGlZC0dBQBNmiWrDnNSc8zsGYFENRpkExUZriWSBQCYyTmHzCaJkQwgKhm4lPPQF6hmTNmBMTly3hOxoayjQjw7NpMkXTbNqtnMDd1tGbxYYNdBAtCh6w0Bs2SCwQPaAAmRTVENkqYsGQCCDyJZVQlJRYf6OuVsMcGl4G0ZUkrWdtCmw0FlBoiExqBEbv08hDE2uJ5XICMEDow0HJiq2UwRsGCvqtoux9SDMRkRuklVULe8Xtu0v/fPv/nN6xvRY3RGiNCDiyaRYG/3at9Hx2YCWTJ4YkCI2bEj1Uk5noasfVQmBEZgJCBURGXQInAoPXsc+BpDzaht6sVYgBRBTAAfBcqoYRYDXNuNEIJHO+frP+NoriewxxPY46sFe3xl4OknsMfnNhH7EsAe7nfPA95TN7bYp4ubjyWBuQ+ZvCGaseEFSWKqMpSf13lvAIAiOVrOXRtjjDkDWGaGwL5vuwB4/+67W7c3oBwJ+wTTX7zxxjdu+3/xcimYimLStMcYKl9tFula24cMfnvv2vFRYeqSMGDJrtLsCRKQIaNoNOnskUfYxV+LAAYSgdA5z56RmbxDZlhTmNDO73Rdn2JnmhBEQQAygxmpDX/o2vwaGNA59QF9QSEwB+J1E78hGqARoAKubQjQARkxqyqoMTsw05w5hKz/P3tvGmTZcd35nSUz731Lvdp6QzfWBkACEAlwATdR4hAUKVKiRNEjy5Y0pEeUZjymPWNHOEK2wuHwF4c/OeywFOMYeSR5QrIWh+ixRJOUSBGkhitAccdCAg10Nxq9V3dtb7tL5jnHH/K9QnWDALFyAKgr+kO/iqpX990l8yy/8/+XlMyllJwkLzGqiKmYWZMkZm0E77wP7D2zc4AEyJidhS97aPGyl5Zb6QRIkMFPmmXNqIimgEakCoROlVSVCb13iVEciUhKLqW0MwaXJ840goGAqUEyIzUC4PnTYUjqmELwZSeE4IuyRAIngow2qShK0tRKUoHsiE4zfbpcFWSVJOJi9G3Ubtn1S4sIQdG2mt5m6nS64OCCpJErUyxpawseXd88M3QWiuAck6xvbnoGx0AMRIaYzNBEd07UnD6wOSqg86iHzGaZzi7DD0xJzGB7e/jFL37p+PHjS0tLTdM470XVFLa3R13uKoWqaQGRUIFUE1RRUyMGSjOzP0pmqIKgaiZEUTTGKKIA1ratqhFhURRlUXSZGWfSbmbW1Mnm2WtgUEICwJQJBMxnXkhZyUCSmQImIEEyYDRDAxFrUwKnBvLE3GAWZBGcWYdYTi9AFRVIkimYKqgBZm4+F9FzZExPzD8ommGWXUYgZmIxkRhFkxkyEoBkLQtRSIKIQMjEpIZNVGZkIgBOpikmUItkKlq1YlRkqxx2jlR7ntrt9Tve/tp9i6HkyMhEnE1ckkUxaqMQe4/oC1MjTaRA3oyASQ3MSh8KMyXMbDMAAgiYesc+eOccMaMakc3MKolUwdRUxMQA9Qcs3phV+DQrJD6L+ucV2OPvC+wBrxRbxCuwxxXY44WCPeDFgKdfWNjDPU2TDZ4kB62q29vbT3X8bPTUH41srtG7E2Wp5BEchpkmlJgJSEpRzcwgIidkc9xNKsg0mm7A9tmlPUvTOhZhab0+8KX7h3fcsq+AzlbdOL/UWVg8uxFr+rHG0dET/sIwROwBMoh51tBZwHZMaCgBEkVftanKygY5lN/9dJIriHwRgis8seMcbYGpqphyvQ0wZWjQGRGaCaFl9tsRMzHhXPOWiJnZOceMDOTAeWJGYkBUIJxrl6EBIGVOwIgIzChg9nlE770GnyilmFJKKbsH51diZgjMXBRF0ekURVE457IuRH5ruWztuSSANsKU2/QElHXA0Gi+IaKB7jTxiTAHVsyUUjLvJCURSSnNBD12oHY1jqqAprNzqypZJDe/MfvgnCvLsixLl9F5ZGBgdoUPHmMLimpKaiCIaU6WmiibeiTvqEsYkiGCN+gk0VbgLz/fHtpP1+xfvf6qxT2LUFKTTE+M/fGtXir2mxIiNFUlse33fcHonTInBFHL1h40uxAzRfOZa4ea7KwaT7arDkXRtu3m5mZT18ePH//mN7+ZkooIO8fkRLSuG5tMG5IGHDn2DMLaiqCyYMgaDsysgI2ozmAYRDRVAPNMgEgYClVVlRShktRA6/Nt5RwiReM8mQsIEcHMUB0aqAIoqIpEyVE+M6ADJVRiJXCMAESKqAYy09NLkvJ8KeSEComYEAg5gIqkJLFRTc4F5ORcYeBijCKSrcvz2rprfhhTbHGu+AYIjl3bNuPRqGmqGKVpIhj0er1ev5enKUxtZnloBoDsmIkNzEyydaC0cTqdHj1xphIunEOXOoXHNA0u3nBw5car9y6WxOwRHSKpmqkxuYTWtlKWgZicA2FSQDXyqk4QxVCk3ykbgsT5ozsANBMwKrz5EDJZDgbZp2c25mFAeUQyA+G7HredgRDMsIonfD4F2SuwxysW9oBXii3iFdjjZWCL+KLCHs/LmOTlBnu4Z3AMu47brN1l0H25z0LSp65Ak+0Wq4LcVHYAEKPORA5meniI6L0zcZJYkKJZHQo21W4/jMZrvfrgwupiWzdi1zx87tx3Ti2+9parRsNhW6VjD6+dOFUdPzO8OFodVgvbumRlYYAgMThXlF3EkklZFIS9uqBOVUVFVS/dQ9BRj9A77/Lm7b0HIjMTEdNYqATzLZmIKGgoukiUdW2LUIaiRCI3LzXP6utmAMAI+dtEMI945vGzkcwD+fx9xTx3hWAE6gq/6FKKKXJqyTWcoitmLDKCZyqLogidkr0HImDKQg0AACJPU4Em0uxjjAAEKLKLXwDIdt+zYwQgQJuN0AmQgJedAJpo1qfP+l5OxMCy0leOina15ohc4bzzwaMjI8xHi4bkNAQBUofekZpJlqjOzDGYmXhIFA2TNZrYgQcxaVExIBZHzi4cOxf6Zei5jcDT62+8ZuWq5c2JP76mNVwjSpja7c2NsvAFp8DgSRxFMCBgIrdjspwTuEwpw65as83sgS7rNBoitk3rnDOzlFJKWnbKNkYjFlHHvq6aYWotdNk7dUispEmUoridebts+5eN/ZgYs1h3Stn0xHvP7IhQVVJq2RFjMmxUVE1VFOe6N4aWC7o5nPXsCKmp6ulkmlISSYZqnoGdOedcYHKBAymYaNQmaYoxphTztcuJE81o4BCbqpmO6+kktjUAEvuyP0AXJCWcK9zNBHZUd14+EW+agCoaNPV0a3NzPB61bWyiEPHq6urevXvmfjHzGjiaCwUSAqKaEKJjJsDJcHRh7fyp4yfaJhVFp2DqBOdEF4jf9eN3rnS47y2hM8xDe6oI3kNKGFsLnmZgFlrOEcnQEbEpaeqW5cSwzb2Y/A8IkQMDEalaTMpmrWhKmua6KJ7RgJGdSNwNPc4w8RlFDiG4J/bhZxp7vbiwB1xuoQVXbBGfxZ770ihOwwtgi/iSgD3gilLej7Q4DS+OUp4ZvBJgj2ey9rpnnt/k0goj0zyUBKDLIondLy+JmUCdzw4XuOOslpLAjqNKVvcyIvIptUjig0PzBjqaVsiekQQSab21dnplZXHSOnaHtlLvr+7ZOL511bGj4/WL9drF4MK1jR5KuJpwARyg1oyOg6nWzqkqgUKn00Ur2thEyVU91azBt+tEhNBDJOaZUu9sigogQTJg5xAkdByGwrsQut2+iJBzsW3HVR1ba5u2bau5RrYZgHfO+xCClkFCCIzsGeu6RnLEntgxMQHOSngAQBhjZGZyTAggZGpI6DwSswvOTFSTaDITtIKozKVuICTHyAQ0Lx0/qWyao5N85mPKESo4VABCRZUEBpPxZLg9dq5o2jYXF3NglGvd3nsfiAMy++AKIgTAtm0BLEsIV810LvurOyoTMwoWCLigXJgPnoh8CPmGcT4kUQPzzFw4g5QlmM3yJ1USlsZhq5CSaYwqJK1DBXYGLkFH4fph3Fun6IjO3TeJ99UJSXEPuT7rMNUTSzW6eNMNN6wud8qCm7paXl4eDidr5zf27t2H7M+cO7e5PSJfADzhlPFEHggoKebZ2ZznmGrOlEIIe/bsCSGoxbqukRgRmcLa2voo2lhZfQcIGbVEcahRaNqCiORTGkJIKTVNIyJMpHWsppOmaSaTCTMvLi6FELx3ACAiQLPzKXNB4tx2QEQxUcs5IThkx2Sio+3trY2NpmpMtUmxs9Av+r3QXwBiIi4oMBCCCYqYNk2jKiEUzrlLMy+f6unm+vnx9oalRtQodPuDle5gqeiUwTueJ40zJCU7KalYMjd7zQgJVFPSyXgyHo7athUgdj6EsLy8LCLOOUSq68r7YGBFp0Sipo2A6p1DAEfcLcq2qc8yh8FCSjEUVIKipte86tpXXXvQ2m02B+yVXC6HKJoypVhVseqUAwNMAkwBSIWs8DxNLapoUytSUbJgzKOkeQ3d0dwQsyjWJElJk1nwISnlEcG8uBm73FKYcVpzzfv5zKS+oGv6CwB7wCvFFvEK7PFygz3glWKLeAX2eGXCHvAM4Gn3rDPSLB01mwa65If40oI0EV/6xjJ/X5v3yHOr1+ZZUC74IQITOiZVYueJQgQxM0Y1DyzDze1Tp5ZW97ZNC9B5+Mzy/ce3ia8qihug26lk0MKCGgOT5y22UWqkquq6Xke6WBS1c4rMDoORAwk2BzczSLBztOQYEDhX3hAdkWcHAHVdR8PQ7ZU9DCFUVT3aHq2dOz8ajWJMqmJohppiijGaZCFbRCbPzjlvUPkCmJ0hLSwuLS2vdro99oRk3Y43SSqiqpDZj6z8JbNOOiIbGRoRiBkDqmoyywiHJyznUctcRhDRgNAQLjVA2yHXc1AbfGkpVXW1vrXRVHWsm/ULG03TeOe8K5pWVGeVxZw4xRgBwHtvZEXHhyJ455dXVnrdXrfbyVGgkZFD1TRXZ6MYU0ZRZ01uF5CJiZkdIrL3AERmyEIIJs5AzcRMs12PWRJJZgJCNSZNtWptogHDaOPkZLwVOv1uv99ZWiDHxEXSXhNJZJGcKaao0dJml23aDBHioNc9uG/P1+75d3UzPnzDdUz6d/d840Mf+rWPfez/uerQ1Y5D8CxzD2nFbC4zE4CwHTZhTkrnE96df+14cecfadt44rGTNfjWFS16INLUOG0CAZJXmjsRiinMVZYNwCy1sZpMh8Ph5uZmFsgry7LT6eQ6t0LM8dlOboNoRHMRHA4FkSNEVTJLElFjMx2NtkcEAEhQBg+9jufewsAM0SjHgC44Q0iSzMx773iXUykiUmhGWxwnrp3U0yignW45WFpcWFnt9fvBE8IMDJ53UQCyhyJ5M0VVRghMDq1TcDsdWjsdSaOm3mPZ8b1eKSpMDADOQwghxhiCAwRPXk0BFM08kXkqPJchaNuyxsXFgZNprJs3vObWwnPdGjIBMgLDTH8ETLUIvbYZb2xsd7t9QY9qqqBipooGqAqimCKDMRvi/OHNCxWKqDZNExFNQURaSYrgvUPgOeyGZrOdLlcTaI5RZfoZ8WnW1WdRyLgCe1yBPV7+sAe8UmwRr8Aezxn2eNnbIrpnH6TvbAJ4eWXzUgb6ElQA1TDtBNBzBSsDACR74s42D8aInknRGagIJC9RUtQEZBzA2ulk+8zp5U6/dN2kFGPfsEQnk6YuXDdFQKw0DsfT8/XklNWjplEE6va4O4iA0flASIDEntHTE3ohdkm+j54AZ34KaABoKbVg5hi5U4zqtHZ2bbS9XVdVbCIC9MpOt9Ptdxf37VseLHW7nc7CwqAsCgVrm6aq68l4PJ1Ox9Ppxtbm9vZoNBoPh82xoyc7vYWllT0Lg4V+r7+62MvhZL44mqfJwAgRkGZMAZABqIIqEDmz3GxmIn4iqpt1jGet8MtuiRzf5FA4pbRx8sJ0OhmPR5PRRCQVznvm1aXl1dXVxaXByp49oShCCM45SRJTFJHRaDQajTa2hutbW9vDcV3X59YuIOLCwsJgMOj1esvLS0XJztH8MMj7LGaMpmAIFgAwh1mzqAuRITfJmc0U5iY7AAoImmujJiritA5qorXWtXfWxLYZj5spb60bnXHEvuwu9gcr3d6SSPBYeGbvEQBjPVKtg8dYT79+71ff8667vnbvV2675Zbjjx07dGDfg9/99kKnCN61KcWm5tB9ws0baaYSPYuAdgXQhDknKcpihzsnIlQjQkPqdDp79u7l7tIU/LBJ5Ehi67UJDERMLiBCShLbaGDBe+c9IalqNamm06mZTKfjoij6/VmAHkJAxFDwbD4v90/mYauqNpKiqSNmM9REKopeCt9x1GBMUZl8x/FSv7u8shLKMomqGAMRUZTIjhF9JpV358CASK6sUo29UkZOJtEklQyDsuh3u8E70zY3GmbYk8uWpcCY5agNTQyyvIcBRO/NBwwtTqoqABMLUDJNTVvPmRbfNs14OJaUgg9FWYTgGYkQorbaVpgqi5PC80JBNqoXe+7219xmquxCMkZkwHkAjUhkRaA22Hg8EZm63gBm0bNpElADEUtmsdWoRqrImC10AMEM0aKJpMjMYJiSSJTclSEwyhcdmDzvduTZ0dKeyWkzPWlhfb5t3yuwx8sE9nimweAV2OMK7PH3Bvb40dkivkiwh8s7xDN97AxnBltgT0I2YB7xzE/GrvXcULNiW96TZkAEGuT3yiaFxnPJuzxZyOycM+98pWYKAmBZGk2q8WhzY/+hhUkljgiRUho5aNbPnwehyWSzqdeSrZNVbCG4bihK75EsBuLALApm2ZXX5rUyuuyzKu2ouJkaEiAzN3V95vTpja3NaYoxCahde+jQjTfccOP1h2+64fDq8kqv0y0KQG69d8ycMRUzBYCUJMbIrl81Nh6NN7a3vv/QkUcfPXr8xOOnT54KRWByexd7K0tLy6vLZbdrABy8moIZEjJTm9ocwiHAvC2clehmPfM8qoTZHBIJDNTkyRt2SpJS2tra2tjYGA63q9FEkyws9N9wx+sPHTx49aFDr77pxuXl5eAde4rSuOBysXOH4sjQswhvbI22trYuXly//4EHjh49ur29ffLkyTwduG/fcrdXLi+vhFCCoXfOFLNag6Kgx9kNNCtL54AUCBHYGYKZkakZIgFRHkZUU4vtlAvtZCMPmTCLanTkkF0bE8miGbaj0YXxVgJzfuDdQll2l5c6ZcdAKo3T4BRR2bmzZ893e/1zZ8+3Tfve9733t/6b3/pvf+u/u+97D6taxpF37gaX5QxhppyS0nywMgeDZiklBGxj2zTNruAagVAMECmmpETMhEihLAv0DAqW8yNgRAoeEXawBybW0idxBtLG2nkSjUnaJB4TIACTy1xAVoar6zY3HzI4DKpNajQ1DODQUJJZYlImQzIiIBONbWyqNraiCmIFO+9DlBYgOOfBEFG95x0TUgPUGEEbT8aYUFqPUDhXBi4dEalIkpQyr5UEJKJ3gZgIiVG8Y6bAoKjRNAEIgJi1kmpmYAfMBpBUW2IUUTCoGxmNts6cONlU9WAw2Ltv7/LyEgVnSKStswTSgqRer3CQ2lhfc/DA3tXVuq573Z5Ycuhz/pYDaOe8CvR6C1XVTMbThXKQ1dBFVWxubaOiKaVoLUQDRkyGLitiE6MyECgxA1CK0cwYWWJUJEYGIyJNMRoiM82xDZ5N1SoAWJIIsx7M7vX5RWk4XoE9rsDTV2CPlz7sAS9LpbwrsMfsyz05L3uaeHrOfGa3ClPVnW1bRIwZd1MQu50pgBm9SDI15xgBbUf4QgFojpegZsUrIANjw4IQ+wq1xUlIbSvJohElbc9vnrDQMGEaXWiqSVWPY6wMRbVBTEDiUckROwheQkghFGW5FKgg8cEFRBJW5YyjEBmnJuU4mhCQsUpJTJmYiEXS+vqFixcuTsfj1LYrK4tvet3Nb77zTVcfunbP3v3OFeNxdfbsxSOPHNvY2FrfvDiZjsbj8WQ8VtE8KcjeLfQXBgsLnW5vcXFxdWV1//69P/fe9xQ//7NtU508+fixY48+9NDD33jwobPr5ztne71u96qrDiwMBoUPRGgiZuoNEMiQAdkADVVJjFoAmVkjA4MiqgMzNQFLBFkJg1UxxsiONzc2L168uLm9NZ1MGfHw4Rve/nO33vKqV+3ds68/WExJh8PxmbPnv3v/gxubW9O63treappmNBzedddd3/7Ot6u6LkLR6XQWB4OVxd5Ve1f37d9/zW2v/ok3v1ERNzY3T5w4eeTo0W9+85uPHjvpvB/015aXl/btXe0vDCzLEDgnRilzKQhgM2qHQNE05weJbJYMzBcE9g4kqVoBjiM2BFqgDVzT1o4lpUkSATYgNWNTREU2tHbSwuk0gmYbHVuv67rdsiwLZhrW6dTFsfOD7z+2trCw8Jd/84WfeO/7vvbAg1FsOm2TABMxekInZmYRUOZPjwpEZi9JQKQoAzsqyhDbihn379/nvWtTG7yLSRRBHUXSUJCCtU1LyB65U3o0QeAkFlNiBBUxACLPjjNvAJJiNXZokKLFlOqmigrROt1epywY0RGLynB7ezKdmioALC8td3tdyuO4lhC52wmdMoCIgkS2GgRYVSYLbqXWtkcgKhfWzq+vne0Ft7jQXz2w17kVj53UCpogVYBJDVP0mhiE4mSraS+qqzqrnenElFxKKs0YVU0bB8TsQKOIGVBKbU4kgjOUmb5dNiatIfrSL6wuc6fstW230y0cVuPtNrYIGGNiphhjNR532ELHMcRmuj3CuJWSiQZ2vYKWB4tlp1+E0Am+jem2m64OpiBmlSJ5dIXNtOkNTFUEEQFSWfqqqjbWNxYWlqJYCxwBt2Pd5hA6Jpu0rU0nbS2kGJwyAhoBMKIDQMcz6xcFEzW1rMKOBqBYhA7tAOA0m0IAMBEVS4rpSbvdJYv0s46nr8Aezy2efkXAHs8onr4Ce7y0YQ94DvD0SxL2ePbX9JUAeziwH5BiPk2fY7da2RNT9jvQ5yX9uCcfDe7CnS/dNC77YUQEdhlZQEWmlFQlphgRKjawhtZOnk+xRhojKiC4gphQQQizFTN7Xzrfcc4FXzofgi+990yeZhpyMkeuEQGJCcHQNNecHSIBo9rGhbWTJ04QQDOtbjx8+D/58IduvulwUbq2Tdvbo0/f/YWvfOWes2fXp1UDQETOgA04FyZVFQnzlJjIKVMzEO/ROZbULA16Bw7sveuud7ztrXfe/oY7RqPt9a3RF774pc99/nMXLpwZDze6/f7Vh65ZXl7y3jNRiinX7DP4MqczHSCDAVLuVhPmzkCGuw3MZFpVCwuDrY3t48ePVVWVy4QfeP/PvO99711cGATWtm6OnTjxmBc+gwAAIABJREFUmT/52EMPP7y1PUZ0gKRqqhgjLi4uI+LH/uJvDWy4PRQVMyMkRgjEMTXs8IYbDt76Y69605tf/+ofO/xjr7vpV/7RL5w8cfav/+rTf3fvPY+tn7lwpnvd4cOre/cG7qYE7L17UmKIuxau3akXEauqSMpErCEVRYfYOcc+eK5YVWJqRbKYSjSJIiAKJsC55OssBCZGH1ynG8oyqCp4PnHqVNNUZdlZu7g5y7uAu72FXm/AoTA0IzBQAETMFWgzQ0BmJmImYyBkLHJOuLCwkBGOsiwVTADUGjOBOC0odT141SpOtQF1qBay7rQBeUQiFlIwI0s4cyCxANXKAtcjWB34sqSlHnXK0Ot1Op0ihEK0RoyxmWycf3x9fV1VvPf94kYqrapjEoyxRUtGnaS1aiJpF7ueVwdgJFGu3rdiaCVUGPy0w3W3dKYSG2wbnQyFkiRN0E6sAlRTJ7EwoeDUcWTCxaXltpHFxbJpsJmMPUkIItKoKqFTtaZpATj4AMiSolpDDFVVTSfTweKgLDtt28QYnVnXczOuGk3nTzUXiGJss4NpVU1TSp1Q9js9A2xjHI5HbWxT06hox4fC+9H2sHB84w3XN+eOl55ef8ftRJBEy4VOHYWIDBkAQBUIckcoq52Ewm+sbY6Gkz1791fTFlzI2pCS1ACNU9NubW2tR4xYkLKhQ4/s2Xt27Awl99vMomhSyyCImKktLiwRkXOeHTFxyqLWWY7GZpXuHxZ72YtRnL4Ce7zyYI9nFAi9HGAPeEGU8q7AHv9eYY9d1/TlDXs803jadirQT289eOltTnPyctY+fuYHPzMjnMMgT/2Tl0XkbTJmKAJpErLYNi2reuTYtoGhpXEeRmP2iNjxBbMjZiZmV5ALLv9jT+QMSSGTuKZEu08X0UwB2LKcraGKnHr88QvnzwPYvqWVD/7yL7/rH7wztq0lvfdr93/ik596+MgjdZv6g8H+q645v7Y+rZpWjbhgLgAwi9mKKSAs791b1dXm5qZjNoaICuzGjZ08v/47v/t7f/Snf/L619/+U3e984brrv3gB3723e96x2c+85m//XdfHA43j1aTPXv2HDp0TacsbQZkYlb6mhHa2Z0Ed9KgubMh6o6xxdJg4ciRI6dOnoxtE0J4+9ve8oGf/7nrrr22jXG4vfXpz959z1fvPXv2HLMvFwYJg/MFIKcoUbW3uLK1tX3V9ddV00pU1HfBzDunom0UAUZfNKl5+Pjp7x999JN//ambX3X9295650/+5NsP7d/30d/4yFte95q/+Pj/e+TIkSMPPbB0Ye++Awf37D9EzIy8a6eFndGreZdj9zpmM5lkVUR0IRAROmbvfFGw9/MAOqkIpqSqIpqiqiqSESI7LApm59F79gQMRGxm/cFCmbpN0wApovPeBV+EsgtMBqB5sA5mgnYzwRmc5ZAqCIKgpArOOe99WRSqmlIKIYhpMmvbKKZOGqtHwqTGLjWGiG1CLIKbuV8yMQJGiW1s0zxC98ERNYzNUg/91Suq6m1SEBXkWTVOh94jIDir+0G1x84V3vuOixCH1iRTIkttU29Vm8Fx8EwAK4PuUq+zvT36+nfuhWbz2mv2C00bcCi0tNgDkVRXp48fK3zo9hfIebHEDpJorKQepxTbTpG+99D9W+PRHW94Y9lZSpJG21MiHPS63S6ZNSmJKYho00QzdM4zMSLFWInFto2mGqsJIUZJhOS8AwNWYUWpJaoaWBae9mjBu+BdCKUhJU2WYsf7MFhiQAIjg2lZ7lteXur3TlX19ftXDl6131RmBeDZ+N8TK8nOaCMRee/LTjEaVRfXzhf9xaqe5nIxoSmAYyWqm2a9hQYMhBM5bIE8eQZGrxyEibNoemxaUzVREbEkautM5EPwzjFzjDEfg4ro7rv8ma7pV2CPK7DHKx/2gJe6LeKPHvaAV4ot4ssP9niKxsYP/hPuWV4Py8BGLufsjMjMimbzmvTcTUN3tJzMTPM8kaHR5YtUjqEuC6Dz2zrH6jyCed9qCYxGKCjCKIyRPYeyx857F5zziJ7IOS6YHBFDrhQyO/bEDg3VQDLHOhtdzCbWM8GHTqccj4YEoKpt0xx99Oh4PO6U5U+/+z0f/MAvLC0MTp88+dWv3vOZz9w9TFDXbSj7/Y6fVPUjj52WpEbE7AXAUGJsQdQIvfcicnF4UUSExDlf17HolaJtbJrhdOpc0Qjd/fkvfvEr9/zEm9/07p961+HDhz/ykd94//t//o//+I+//OUvn3r8JCMtDAYre/YQofOuaaNjp6pz3RLIA3e5lZzLzw4pmSLA9vbwi9/6wkKvF5hf98Y3/sIHP3jdtdc55x566OHP3v3Z++57cHPc9nsL+w8dPn32PKvjEKZ1oxLReQrlJE79Uu/MhbNg6kNoJQJYTEmzNocpgXFwCsDOKaSHHz51/wNHP/mJz915x+3vf+977rj9jre85c7P/+3df/5v/+3pM6cm06pudWV13/LyChmQd4BQN43zHggNTNUUbXc7IgfQiJhSIiIGAgMmQnakyRBU1YkXFVPFVJklSbNytIhg9rD2RA6Kbpe9QyacmxpaHT1g0emkWDuHxOxD4XwwIiDI2L0hEPIT2r7zqFpUPVEO61W1DCElaZpm5+ZHIlJDSNX2+nQyMQ7jOjZN07ZNt+B+2SEiUTUEUE0xVU3dNg0QFSE4IuchSSsijAhqF85tbPlQFJ2yLJzzMdVmGts4mUza2IJBt9e9KDUi1gkEHKhW1bStK8fQLcvgHQKg6Xg8uXD6aH3xIdu8dt/V19SuP8VeJQEUMEYdjYrgY1u5IiiYgXWKIlUVtHXf64lHvvvYkSODPYdAISVB51b2LAUARvNsBs4RhVCImIhmb/iZ1o/rqkpeN9hxFqgmoqwdKUnyORQRQMgqHJjFp5ENgwJ4sMI0c1+oiqoOqSzD3uWFgrGZTA6//o7BoO+ZiF129WGgnaUpD1kyc0qJmYsQFhewrdqtrY293V5qo/Od4FgRooKSeRbvo1oNLhk2iABGqg7AY4qKybKGDBJhVBSDhKBG2rZjIlJ1yTsmNtVsD5m3qzyi8DzW9B9BPP3MYA94qdgiPjVoewX2uAJ7vHxhD3hhlPKuwB4vMuzhnu36t1N1vozZ2DFV2dm0YD5+njcwRcj+1vYDjnFmYbE7dN75E855RPCpNQhMgCRoDg0K6iCThoDkmByzJ2LHpXOB0AOgkQArImX5XiDGrAIBiEQGinNhKQMVSZPpGBH7vf5999137Oij+/btv/MNd374wx9eXFxKUT7515/90pe+dOTIo0BeuBAMUakIPauFEKHAmVG5RGJAiYawvLS4ubmJgEkSpBQCs0OkUkzUoCjKtgHveWt72O2uguk9f/fdr97zrTe88fUf+Lmfu/7663791//pW9/8tk984v/71re+edWBg3Uj11xz9XQ6WRgMqqbBmc8wgzGAmgogZLEwMFCGtm2Gm8NHjjwy6C/Epv61X/vIu9/9nrptN7eGH//EJ+7+7GfJOREQDVH9ZGtCrjMct0VZku9g2LmYMUmMqWV2TdtkWQaDhAQEM6OWTLPHVhE58KDs8PmLzd987t4vfOneX/wP3v+Od7z17e+468Chaz7+yU997d5vPHb02HRUkdjCYBAQjbFTllE1P1JKpnbJROeOZshssM8M2ZEZEhGwIpgpq1cVMIVEAKqS7Vck5xgIzM4h+aLbYXaYUR0ABCy7rrDSzMAKMEVCZGdEyIREmm2ZEbKm8vxJNeeRUC1JCB7JkqSqqjxzSrGqquFw2KYYs6c1oqZ4cW1tEsV1+gLctDE20zb4VBbOewDKMhp5EjHGiIgoWmkCSgC6o3gjIogJsQUA5pQ1tlNSIlcEZuYiFETOzDgr1bHzrmfdDoB65uCcYzLVInC3rG860LluOe5bli2TSSiG0gflvvcwrR0Tld7IGULhXTMZHjjQLwBIRzxNx46M+0EP7F9toBPKrsToRDyAQRJCD2wGiOpyyjJXqpxdQ5x5jDR1bdkiEyRXZ3eHBxLrXWsPtWK2S5AZzFAV1UBN63p10GdNHu21t93aCcG08UUAYk+XKwLt0mNG55xj6RS+KcL25gYXXdPEgA5ATCQ2YLEsiAE0JEctcKbqyaEmTIq1GYIyIBaFMzVzAMaIDrPwIiZEAUDkuZ4dMRETAROuPe81/bnAHnAFnr4Ce7xkYY8fFhBegT2uwB4vSdjDPa/3vfSLiLIqbS72AMDOS2SCpwY+diLxnar2pU4EjtBcKA2BHFMI8x9xhI6Dm4nPIiMys2NyiFkrF5TQABXIdrSns9qXoe1AJagA5gNXk2rP6p5v/N03qmm9Z3Xf7a+9/Z/9Zx8tiu7W1vB//1f/+tvf/q4B9fp7tkfjTigAJIqNxpO2jaEo5vgEEFg9HXXLXmybdlKRWQj+muuu2VzfvHD+Qme5N67HOSpkKovQqavq4IEbNtbXDaxR63UXH/j+Y/d+7X9621vf9NF/9k9uv/0NV1919R/83v9x3wPf2xy2Knj45usn00koCxEBnOnsgSEAz+MtI8a6qra2tk6eON22cs3+A7/0H/7iG9545/Zo+qm//syn/+buad0mN3AuKIpHvzWclmVB7Ep3yQ6EAKvLS4S4du58p+ObpiHQuTwkIuiMHTEEoFtufe3Ro0enbUsRmQvgUNfVH/7fH//cF7/ykV/71dtuufmf/+f/4u1v+87v/Pa/On/2bGrTjTce7i8soHdFCBIjIOXr8UPu94xIIyAwgAYiM8keK2aK0AEws2QgAJpSAkAE57ggJp5ZjRAA5I763CWHUBVMDQGIkfI8GCDmtdEIbccCwxCUMqIfgQyJwCylNJlOU0rj8biqKjFVRMCsV4Oh04FAVJTROBQmZacMVDgGQANSUzNAw2J+JXOUmawGBCLOni1LywwzaAcAIFuc7DxSzCwiYAaIPovdZLNLAzBBNAIkM1UtSv3Jt9z6G//wHXfctO/+h4/+7QMnEzb9ck9dGRKX3b4BRLBkZIZp0vY9tdMzNx32P33XW1y6Y2nxY/cdq5rJ0HrFxvYmWuoQt0mmTQvehRDaNiKyWUzxiQ6JqsCTkqKn+hLZvU6Iqs0eVARmnKl6ABCZ977X726fO7m6snzj9ddZivn0EBOim9HH86/L7yPVovCLC71T5y92mU0hKiUxFU3WKIh3aADCwgUQmwmSKgMwkKDLuSMhBsdgBM4RkmOObZ2nq3NSxM7BTJKPmDE4ZEZ7XlvPj7o4/YwKsi8H2OOp4+krsMe/d9gDXoJKeS8q7PGSj6d/9LDHixJPv9iwB1/3gY88i6QuRXr80afOxGynLL3TeZ/5+priU++ahDBzHp5/5RAcEUXEIWehOWQi55A9+g64LoU++W5ROBccO2bHxEguy7+KYTSCmWV29gmz7HacYwk0EyJFAjAFFVUtiuI73/rueFipwM++7z2/8iu/QuS/8e3v/G+/8y8fOXZq38HrqOhtjareYKVpmuzdDYghBDWFmd2C9bv919/+hlPHHu92B6i4f+8BNDpz8tx0OC18CRp7g86rX3VTNZ1MxmMmJ0lXlvZOR7UKcqcnwN3eoKnbc+cvfP+BB19z260H9x+47ZZbLly4ePb85vrGetM2Vx26qmkrmmEFcwOaDHxaQhBEO3Xq1OlTZ7Y2t/7BO971X/+X//zGw4dPn1373d/7gy9/5WvjWqpoCX2i0CqlJnY6vYMHD47HkxQTMc88WMAIbLQxrKeNJSMjMkZwZERGpITAZJyvHgBtbGyomQuOA9exTRiK7iBJGk8n3/7G1w8ePHD9tdetLO9ZXd3/vQcfbKp6WlVIVHTKum2zMp8hKMJMKvjS2uHue2zm9kyAlBW957QrErgOsgfn0Xt0XoGRAroO+R65gghmXXdEmOnQzd2aERGyfAUamM6NghQVTBkSWAKMBmIgAhEsaWoZhUHffPuPfe+B+0z1zje+8e7P3n3ixAkDUwAwUCAuO6+78y2h0wvdPpBn70MInbJgJs3zpsSIDskBEruARCkZEAMioDMgNVYjQyeKSSwmjcmSQEw7/7e6SU2bmlbrJrYpRdEYU9M0dd00bWybWNexaWIbZTw6d9ePH37PW2+ZnH9kMOiuDatTG9Ot2lfT2EyqJDqp6mHVTGppGrU2DtdP9sP2L/zsLUvd7fHaKcPu+rZE7g1rbU2BdDoetlVNoYhEdSMxT3CiIw7AAdkhe6SAzgM74oDsk6AiKZAAGjCQA3SGbMhGZMBI3oiBHBJ779k59o4dZ1sW0JxyY8ea9uLpM48/dvPBPT/7U+9EjaVndkzoFBDZ2aUBdIbUs3FjaiMYxiRAHFOKYlEkqibVxDG6tk3TJo3Ata40YkMAMseGmDMxYkJmY1AyNTMARQSSFFV117RHVg0nJmYiR8oE5/f+R5dt/s+/mfk0b4HPYTvC5/CD+Pzf7Rn8Hr4QJ+vpYy98/lcBX5BT/HzPKD7va/pcTt9zeXN8YW7H5xF74QtxTZ/BX8EX9BHB5/qt53sQ+Lyv6bO8mC/QU/+ka/p839ft5ADPgfbeTWvkX8nVMjXNlCgRIZGaahZDntl4z2L6J9ric5FpU1DNXHLWuUMEbsEMwcgjMaI5AwM0I0AmJHREOzWYHPcBIJjmRjbOm8cAAKpgBASAikqgZECQy06OAe//zgPT8USa9kMf+tX3/fz7qrb987/8y09/+vNNa0bhwsUtDiF0ulXbuKIEUFVRVTYz0PzZzaCu6q9/9RsHD17z6ltv/czHPy6CKaXAZdEtUkp1M967f3Fj7eJ4e6vf601G4337Dpw8+Vi3s0DmaoshhM3hpNNfrsejI0cf/+//h//xP/2ND//4m2//zd/8r37vD//sb+7+7IW1M997sLn2hmsMPSIjZV1ozUxClgJoYjp19LEo8upX3/ihD/1SBFjbHP8vv/O7x0+cRgpA3C2LKrUptb1eTwnE0vETj5dFEUIRY4uYx++AkHq9gYpSoJQSMaWUiDimuLS0VFdN1uvN6UlTN64MsW6Jib0vvK+n01D0JTWb4/p//l//4B//6uin3/3O9777HQt9/sM//fP1jfUm6p69Vw+3thZXeh6A2EuCZJZ9qp8IL3aF0wqajSpQEQnUBAGACRFBBXLXPP+iiXP5CSEiRURAM1QAMjDMqtmaXZozMp2nvAwIAcxQZ05BphOIoNEkAZgSKJohe3MoIYBn0OB9U1VqtrW9nSQbMKKCKSYXbX17NBFwoRsjQAIyY1Y1FURE3lV5FZi7cyOiwxmzkJ9MYs5BfY4GNV/3eWV1RwrHzAgM2RgIcVfxKDvuIDLS2rmtjYvV/qU9o3rtJ95w3WNr3xtuDT0MCh+QFUlZGAzJIulwuR9fdW33wCBtnD1mcWE4nDSS2GmgNuhIpuvLHbz1ppu4t++bD52uKjXtgLkUEcEMU67cq/GuXN52Y8AGaoh2iWb8pcUvnHVYAM07RHQMEHIPoNb1Cxfa0fjmq+/Yt7g0GkV1GJHIDNWQFQ0Isi52zoaUwBCMwRyCEXiGxUEHJvW4FVPUhCpgVHQ7K61Mh815ABNAMDJFzv9VAAUDxUyGGaqKqZAhM6MqguY0DM1ARVTQOxccoyKYY/oBzczdCePz7mBegT2eZS/5aYrTcMUW8YefvucJe8BLAZ5+Yd04nll9+hVii4jP6Zo+ywf0xbdFfG6riXvaA/4hx5xLzjtlwp3CIe38F8Fm/WQ0vFy/bmdRN0EVtFnRUxEJjFRyOxYVzTAjCkwAl5hczD8CPun84K7i5aV/UyCbwagyUls3CL5t9PTJU6PhGE1++t3vfP/P/BR1i4/91ac+9ZnPta2x67C62KYYK3JEjGKGhgjMRACW2ki5kogARhSK0+fPr62vd1ZXkyoQG0DdRgBwvnfu/AaAOF80sSE20dYHMkgA5NDaujaFadP4IpDh+tb6H//ZH77q5t9cWVn50Id+6ZGjDz5y9JG1tWZ5tT9YXGRXMAEgior3XE2qgH48rB64/35Ef9urb/4n//Qj3Z4/fXb793/vjx47tWbY8UVnPKk9CoEii3fSkJggOxI1Jkb0hCkTuarZSgPFFIjaJP1efzQeO+e7/YWUNEmTExcDoBAMyIeQ1KSNv/KL//DRRx791rfuqytZHOwpnf3RH//FQw899C8++uG3v/3NEeX3f//PJuPqm1//9p1veh1q41EZMAEaqD4RQOc6Me16EhVoliXZ3BLQzMgBmlNLBGhgamqW1BKC2kwxznbD1TNAKEfNqiJJVFQF0IgQQZEMCcBMTBKrSKupIVVhq1UMqAu9BGVRLjIDoY7Ho6qqx5NJjKJEZqQIZpSSTut2lNRBgEg+kQHEBEKgaLtd1neRBhk8YrJZfR0BQedPD4IRKF0eDe2ecmSzueXOzPMIZgwKAnRPnr3w4JGN8kbPXLNuv/aGcO7rp6izJ6aanTnnytCThNa0HRouFuMff/2bbby+XPYePL5+7sLFokeG64veX7Vc3Hnr4euvWe33u/c+vAFygaEQ9YgdUybCrAljqARmwPM7xTgb8uHsKqsI7Lj3GThHu7Y/BBUmAEZCKJi9Q2eQ7bPrbWnqClO67fCNzXhioq1Hs+QNg+VYdmfJMTMFU7SZXRMDAEFZsLSx1yuUFaMHIogYLZK50vVD6LTY1m0ycg6cgZI2mbiZ1Qs0v7GqKAGakkO34/5tIIgAKI6dY0AU70MI/unb5Zfu0/iKgD3gBVfKuwJ7PPvrcwX2eEnBHq8YePrvNezxQ628L4un4cmDgztq0JedpR1v4VyBBuKn+VM6r2DPqqqEM9tktKxJ9cQRu0uOWUSeadl+LmU1/8XWAMGEGC9cOL21dV4t/sx73/OP/9GvNrH5s3/zf33+C19OUcqyPx7XzlFRFmYqKpnVxblcHICV5QIANNVkz/79RSg21jc8+KqqnPOX3TtKYOgACFEIkIO/sL7ZKXopGYCaOEYDUoQEFgmaAwdXPvLrH17du3+0vf3Jv/7cI0eODJb6nV4ZvM/F7wymKGLbtsH57fWt448eM9Hrr7/uox/9L7r97re+ff9v//a/ViwOXX3diZNn6qYOhUMCVVCB6bQiJSBEYzOKBsi+EUXyZb9bhmK8Pdm5p9j5a6+/4chDD6vZ+bULmsQh2azMaUsLC3Vs6rYGFRf4T/7o3xTdfr+/yNy2bZQ6LfSX77nnW/tWV375P/7gO9769n5Y/IP/80/H1eTrX//qbbffZL40qciFduZUN8vAaHbD4TyemCvKze+xrN6QJR2iNjmiEYtq0sbGIEusCJrxpWLjljVLssWhyjyGTgBAbI4JCQFUVBoUUCERsxhBa0tmrpbQQLe3lLK+hJo2TT0ej20XNJCNFm0uzHH5vvWDbtHLC+8zOgV/2Aq3+3ORGiKA7tAvu349QXdii1/+1rF+se+2m8OgbPftnd528/bhWw8dPHTV8nK/KHtE3a3Nycb5ze998+/6bPsWokzGF8+fXzt3gdLWa2+44dB1+26+8dpSJ30fYzwnE6+tIRI7p2LMpLLTYWIEpNkjnL9J7GjG66OCUQjuyevGTr5ERoyAngiBQckEzRANAdlZ007+f/beNNiu67rvXMPe55w7vQkAARCcJ0gkBU6iRFGm6EHyIJOyBlu223Hiiq3YSUWuTnelO1WpOJ0PXZ1KXE5kO+nuyF1xx7Etx5ZaFjVSg2WJoSVZlEhRoiiJAwhixpvvu/ees/dea/WHfe7DA0hRACeTMu4H1Jvuwbln2Oe/1/6t/5+dv+yyS5dXFvuzlZrmXsXv6bCJiEbITM6xGZYeFVgBEUjBxrEhoH5ndk2aSRgaJXKEphJFTXMzdCbDLEketwxATNvoFEYCMjMkKL3zvoCcWM+sdlZR3lv1NMLLCp5+QZ3yXlBnj++uvZ4nZ4/vob1eBD393U8OnItFPGPJ/izTOM6gOP03FIuIz/mu/9vmlOfObrtm+JRn+aaAVtOtP0+SCzDYmlXBMz3UcoUeaboS3YoGzH4HtmXLORX3qZrju4iJU/Wrbi1tWmg2Op3e0SOHjhx6HA1+5mfefucddw7r8fve998+8Zf3Kngi3zR5TViKoisiUgsx43Q7ighADt2kCey641GcjOtJ2CAiZBOIzjmR1C5FAypm7JoQ0IxiSkXRC0GZ2MxQmVCAEkINNnnLT/3YHW/+8dL5u+/+1N13f+rY8cXtC3PzC/Pbd26rQx3rGjS7fpmaiqQY6v2PPrp0/MTO83b+6j/4tbmFbV9/6Jvv+Q//92D+vJTw6PHjgAagIsHEiNGzkySSa65EIqgKhijAABaNyVARaHoM1eyxxx41tBiaufn58XAjL71naFhiQG2zDwlEHSPCeLwR6lRVfQRcGza9wa5Pf/YrR4+vvOvvveMHXvvagot//Zu/2ekNHnvi0Quv2ANsvipG9TpS3Lxyp5Hl7UljYAK3SQCZZXmJmc+Z4CiHzkWJKimE2kyyMTSqVoinXTabFegkoppD17O9mlFrMWJqGgAZ0ZmaxokEYULydSAPHeaBtnYfJz1kVFtfxtaJe9pTRtbaSrf20oCnLEifeiVbm3RPTy1EZrDku91NamBKgECZXyDELQ/IRF1XVIdHRz/7wIH5XYO5mfHVV/Zue8OlCrXqARM0gRi038GLL+Ybdu1IG5HT/pXji07p8svmXn3btVw6hMbqL84WpiFG6gecS4GLwnkowKAoESBNRSYAsEKyTFehAajznDt38x4xx1Pu6K0C2tShgqlANvYGctg2NAAaTg4fOf5jr71++3lzk5XjzpE6MHIMzpHTHGw5HQTs1FduJyZD7xAMfZKkSYSARJBGjRL72d6O0cZEw8RcaqRmM7QMPAvatLVCwWcZjqhq5B0ROc+AiOAAzHsUMyToVFVQsZiey2LmiwZ7nKkCPQd7PLc9/lsDe8D3i1PeOdjjZeCU94LCHlvPx9m5cGSbQbySAAAgAElEQVShnBnNbAW95bFtwLyV6Igx2pbdIOK23wsg276qqnPOzCQZUO41NDPLFR3mbJehuDWYbkurYq5UpZRwy2urRN4MHsv7nHsTsyBT1ZSs2+mmEA7sf7xXlq9//Q/85Jvv8EXnY5/8zCc/e69BD4FBUU2882Y4mUzAAJFVgKDFONkAQN/0wz/0iU/eLUk1TJBS4QU1gacUgo4ilyU5ByqAROybFNHAuwKM2TEDGQdmTDEVKMwmsZ7fVv3Ku9519dVXeuc++P/9+Z9/4CMp6ra5wVV7L18brh07crg76IkkIsZCJcWYpKzKJ554cmN9rVNWf/fv/OIll1x2/4PfeO9//i9R3fLaWMQAjAjNUpRU+AIARcy5QhFUQUJdVD0mSDEiqJpIEyeNzHSqjeGwrdipCnkCIAy7dgyWMQ1X1vZdf90bbr/9P/z2b9fjWBaFxWSmyM5XZS4GllUJqv3+YGHhwscff7Qoqy/d980u/9m73/2Prtv3qrf/9Fv+5P1/FpbjBZdesDFe4wDjuIwubeqejOJs4jhkjNqeWwAri8pA2wKvWXATARVJqqImTTPOlnYARgBJ1LUuHG3teUoVKxi2SrPNomwLyNORjNVATNDUOS2rjqhYSA7Zu+SYOp1OjDFndDKzAeTLMF+mucqdJwNkRGCKQAQ6bWXc7LU9RQcnaZ22iVpMZaosEbMxtT1t1daEQfnUB6JtmrgJ0kaaYDk4sHb88WOrb7nuKpmc0LUlpgnp2IIHQw8BLKCpRuEEcRx7Bc7Mnxc7/YZrsQgy9G7IFpHLSJUQLK+vJXFNaJyfi7IEHsxQxRDZeYcYksYkMYWQJHJEUwXUbKniPKQkKcV8k8YY8+AAAITAkMAganJMvapAU20aFCnYwfJGErhy70UAidgMEnFhSGSEgN4XapoHq83JyeaYEMg0KTOW7FCSlY6ZPMDENMXYIWdSbmw0FLukpZohJiQjYMwmJ9OnARuoapMiAjBS6VjQ1ASBEK0JNScjJmdcpxrxtHXb5yJ/X1jY4ykKFM7FIj61OA3nYI8XpTgNL2Is4gsKe8A5p7wXtTgNL4xT3smx18FZmSrZ6U/r0385RZ8Bn7Je/b3G0605hbkdMCsnerqaN5xMWnGb0RVbRcbTVqNVNev+lBKCC02z/7EnUp32Xv2Kd779nY6rRx49+P73f1SxC1YgOpGI2IYv5Hpg3j9FMtCMbCPoRz78AUIddDqhqVOq5+d7O7Zt27V7944dO4qyPHHixNLi4trKyomlpfWN5UHZR+DRaM25yozQ+8K7yWTUqcrUrI2Gw9tvv/WX//4vbts2s7a69Afv+6+f+cznFNyll1y6e9vsiePHQ2y4QAIry4IQYwzMngmbujl86DAq3PETb379La9bXlr5g//6R8uro6hZTJQxTpLKYKbXNZjUtSYtXKkKUZvBYNb13drKChoUjhASUZqMhrMz3R7qvldfvbCw4JxTlfF4vLKy+uQTTywfe2x9dcP5zhOPP/zJeqPo+Hf90i//5efvaWJaXFoejcZB48krC3V1fWVtuGpMQcWXnS/e9/ULPvyxO9/65jf92I9/+f6vPfyd7xx68tiuPXPD4eKwWVFXt+MEAiEhtQoaEMhssyKOgE3gKSShZpBcAlAFya52oAk14bQRT9QQOBvPAWYhPa1jAyFyFtCIOcFbNy9qzy5npiOYI00Anh2VVJonJBXJsqxpmtOWR+C0WM32Y2yq5pPrNzCNIjr5Rm5L74bt9PfkDYVAZKcoZNz6Rj3VY72dC2iOEOLonTRhVBVw0d7LEyQQwUBMXTVWYTRAYzBHJhKDxoiKoqlJE8IyCEZGVw6Yu43EScMTmLPyvMPLB48vTtSc2mKIJqIASETMBTtHnBQlpVjXk9FoiIRmCUCRgAg7nSKmFGNIMVm7KgBgRkyM4Bk8O0H1TKoMKpjUI6hyHI/7A9i9+zzRACDMpFtRcD2pm04/3O38XzOT7YBEkgAkULbkkQp1tTBpVdFsgevBokFsL2W0TRaHTk6x2hW6OgUDyz6LSEaOFNXAVBOo5pNpzzIh4sz19DnY45ll1DnY48yP6DnY47lWes/ynJ5lcfoc7HEWevr5hz3c6fNp/N6nbhNuPn3RGZ9JQD/DhrPL7qaAJkLLJmmZGTn1KG4ma+TXU3oKn6l8nivWbeQy8srS6MihE72q+4ZbbyfwJ44tv+c9/+eohiYSsfPsEG12ttc0k6ZpTj6YkZQMwcjMIJFJr4MeYdC1m2973W23v37Hzu3dbmezcppSMgMR2dgYHj58+N57/uobD317TVMdgoHvdXroqAkbAmHbtuJH3/TOH3vjm0rvFo8u/fZ7fvv+rz6wbfeuSy67YnZ2oONVQpyfmy06TkxL711RNI2EqOT8Nx56SJNcdeVl/+BdvzxcH91110cOHHhS0flOP9SqQIrY6sLWLy63oZkpIiITkglqgpAWZjo3XL/vhhuuveLySxe2zxG1KYDe+5SSma2vrzdNc+8X77vn3i8fPHj48cc36sZ+99//e/JV2enHaK4owNTa9DUAUOepiaHwPkhQBF8O3veBD++6+MIbbtz367/+P/3Gb/yrxUNL2+d6JbrxcD0W9dbYi626hzSRJWxlNXrvNxFjMyBDQGSEnJwjrWVCnuqwtlMgAjCwk6VfAABj28SG2gUVaXPRARAcAzAao2mOryHPxKwls8/TNu98jOGp87fpB8keiu0SDCEqIuFmHyRuBnmevCkIT3cw3pJ2zicRiCye9JQRlbe+x/IDvVXSOnFOlcbdOZ7b2Yl2jG2MCmpesVCKqEbqUBkULUYJjaoknYzGqd8HrgYNd9bUUkrj4XAysqMroyOr3/rC/Q+tj4B9aeAMycCy/zahR2LDBhmQQDBRUbddDyZIgMTGzpFxYUxMhE0jmatBREIj0KosFIAQCiZUZTOPyCC1jubn3e7zzzOQovStgMasb1FVDU/tcp4uQOUsFUMDyG49gOgRwMQkQQFYgiuljEgFRZaydbPOc6CtdLq1cyIjIwMiAiJAM8zDlIpJntugAaCWbf/G0zAZz2s01znY46zUwjnY48yP6DnY4xzscQ72OPlyp+/3qbIXn24Niaa4BZ16tmwqmrMS0VPfewYJtifL0FvAV9SWIW5fWTGfLDpOEY4pmyFPt1nMyhsBYgwiQgRgvLy8JmKzM/OvvulmBf70pz578MmjWHSq7iAFA2RJNSJJklOPkmnODgEBiAhxfnbmF975jn3XXD0/N7Mx2jixvPSNBw8cPnRwbW0thjAYzMzPL+zatevCCy981d7Lb7726hNLa5+/50t3feTu48vrcUJ1Cp6hU7lf/uWfvfG66yTZ1776wB//0Z8cO7Y0O7/TlCeTuLZ60NmkKGg0rofjlDQZmhiK0uzsNmJumpBS/Mk3/0Q9GU/qyZe/fF8SEM8pJKIippRx6dFoI8ZQ+A4CxRjZee99PR5PUugUZNFuu+WWn//pt+xY6PdKXltfevQbX3li/+PD1bUQGkLq9npz8wu7L7pw7yte8ZY3v/GNb3zjX3/5q/f89y/ef/83q04fqURDidH5ahrs0p6AECa+KOowdlVhorUAcfHRuz913Q375ue3veEHfujDH/7gkQNHr9q7xyNHnRpbI2Sup407ATBLZoGRFIiQkuimgAYDRMcIxJTtoZXZwCTLCXTRgMnlLPp2KjQVtSIokguHNtVIObhEW3NAJEVAQkMkJlPWaIDE6Jmcd64oClUjx4anzUhbn2oCALQ86zJs+yEJT3OL2cLoE5plFGRqfQ1bOwHCFvugTF1v/kpM5eTIgIiUkRUzM4nrq5PVJOs7d3SrjqnUZkLgDUkMgBtEAStQPUCZtBNSraBJoAmydOj4w8sHHlmaHF4ZDcdhNJwsL66ubFithS/nqrJUTDE17LwviB0xA4CKGLIaJDVj1k7XVJKBGigREGlRtCwNUiLEiixJag2bDZgAUM0kiiCQQ0KAkBREY6r7/arXLYmgKBySTbMP24OmYDhl5Kf+3y01Q0ycveeBCLTjS0RRBUmpMfBIHSzFeCM4jEhMSgSWDBUJgakFoA0dsZmBKQIwok7PUZ62xRSJIcc7IWIdmzPVvC9UcRrOwR7PuCMvPuwB3y+xiOdgj2d10Z+DPc5mOgUvMdjDPfOVdBqwh4hQuCxRyfFp+++oJZuJmRB9WeVybxvlrZpS8t4DgIhkNPmk+S5I1r7sHBEApk1JkCvO02pafreaKRI65tzCpTqlPAk3e4ZyNIcpGzAaqgizVSwboyXnMGr3xPISMlx3wyt7ff/kwRNf+9rXiBjBYhgROTUgRyvr62RmxgZIhJoSO3fRxRceePSbg4FPG+u3vva6d/70O3bt3jOq9d4HHvrzj3zymw9/x+EkbpyYm5ldW9nwricKyDiY6110wY63v+XNV1y59x0/8xN7Ltj+h3/0x0cOH6kAulX/137ll/bdsHc0Wr3rQ5/46Ic/HRpg6kAD0Mij39pvIEZpOmlKUce9QWc4GlW9hbF2HVCKuLCw7aJL91R9//m/evDJw8dnt+1e3BiCM02jQbffhFSWnbquvXPelU0Tq06ZkmoTGZuZyl5zwzWvvvGm66+/qUPu8He+fe+nP/boQ/dPVo/11WaA+sSmcLgJ3/Z+ybmZC/ZcffOr3/zWt/3Ira95/U2v/uM/fv9HPvapzmBhHBp2jBxzwp6YGmRjlVIAuKhMAZCiJO/g4W89dPDgYxdfcNEtN1334Q9+IAW3vha3dXfVi48UPS8Qu73ucDxUVLZc/2UCYyScFgNzi17rwkHIEKZVRVQAZhIzMmuDUpgBFCxnbBuStlQFtVE0RGSGEpNZ9pNGQgZAhwaUzEFDFsEgQmllqV7q2iuViAVgwc5VxbhpEoEJACoBmLGa1wgFEUgDJTQqANgWKtvbtu2uy4YhiIaEhBBjsOmAaNl1PIikJJKnc+MplKQGxsTMbAYhhibUYjLVipbXHMwspZhS9GSjydJgNq2tuRn4gbQ68wd/8MW57fP79l156e7ZjkmSkTkYhlj4nV/7zpGPfPDj1+/be+ONu8fS/NaffuZgcHU5K76bUoIgCBX2So+lY48IDs0XiCjslBjNalUjMxZUVVRBBGKMoTFUMDBUA4uBnHM8Xdfy3nsEZUqmqioKEgIzFkxtV4IiioGaqfZLG1TGlvr9ThDJRX2waGrKZETEpGYppWSiBOiI0KmIcWQgVTCjAlhFWaXsJHJqDaZRYxor9l2a7dFFa9ZdTkcmnRXxYzBw1GVgNLCUi8oIQLmeDWqqJioExMxV1ZlOccyylwud4TPjxdHT52CPZ5ZRLwLsAd8v8PQ52OMF1NMvX9gDXpZOeWcKe7iznZ+f+Z5tYg95XZuZty7Kn36zGU3rxdx+e/I/k7Z+bZu1bAOg6UKtEbVaXETLssxJY6rG7UIqGSAgQWu0oJ69Q1hcXRdVkXTTzTeN6sndd3/y4MFDCws7hnUQk6esw2P+RPNz8yuLJw4+8q2F2e7q0f0/9863/vRbf9I5/soDX/+T99/17ceeFCCJ9Y/84C0X7Zmd7XSXjq95NyD2yUQgOo6PPfGdwXxPoHnV9a/8l3v/2W+/53d8Ub773e8mgnq8cfDJJ72Dn/u5d8QAKW6eOjMyZMohHwDiChFIx04sffqzXzj4xKGZ/iCF+IpXvmp+YU4B7vrwR8qyMxxusHcJkoZmPcbt5503Nzf3xP79CM4MwWz37l3Hj59wJk3dzG3fcec77rj2qr3H9x/+8z/8k6/c/bHzHOwbVK/atus8cDOGVRBIJnPFkskxR08cWfzqf/mj37vvq3f+/P9wyav2/Z2/+7N7X3n1h+76+Po4Hjxy/M63v+2jd3+yjXxTAd1078Yt6xgUg9zz+Xte9av/8PzdtmfP+UdOHFxbHS7smukMO0RoqGbGjITMhgTExtjmOsNW5mET48m23JutWipKRAQkIpJkc6qMCJqN7RwaQAxRBRi9KqqCqiHk7WBmPhyYmaZ8uahUrnKmTsUZOxPPrCIhhpSStuYbU4NDNMOoGsgRUBSToCkDzAhomjQltbblEcCcI2JUTTGEJkxUk4iIqqnGGEUkzx0BLDtwT7sd25vLACQltYgUYVpsZTYiMFNiZGYgL1anJs13dstahCEcePj4+gWBsJ6rLrYydEunyDMzgyNPrnzz6w8feGxjobt4zeXba4rbF7YfPTEZ9BbWgjCzYAByOTWcmDxlODsf/SQiloNqAGgalA5mJkasiMiM+c41JBFJMeaxIsWYBwrHnPNjPIHLlhmcWz3BDEyBSpxxvbL0lgzURASmHpdtyEzbgppDKyl/QWYAxrlePeVkiCgHNCFZFwmdqxu3MY5JZFtvtld6bvRwMyKyonQoYCII4Lx3LbmOkocmJCLT6erbKUw8Wva2ezaa98WCPZ4HPf09YI+z1NPnYI9np6e/L2CPM9LT3w+wB5yRU97LE/aAZwFPvyRhj6c9p+4sN3oWLeS5Yy8LHTNzzuU6dPu4OuVBknncLFt5+u13+39PQa0RmJChTW/RehKYmcg5Ty0Ea60hGREScYqN48okjYbjGMMlF1982eWXLS0tHztx4o1vetPi6viv/vrLvlOlUyV0picBoNOp6m7lOQ5PHPnpd7ztp+68c35+4a+++MV//Zu/E9QVnTkLI7Xmxhuuuem6Kzve9ztzoXFJQdEEI0DwnFFUjTH6qvhf/vn/2jRNb7anSVzCvVfsve6aG1M05mIL9qKKJgAGjgwAjFlGk9GJxeV7P/cVVaVklXevuvZaU3zwGw89efhospJ8EZsJl8SdTqcoJ5PJcG0NgX1R1HVddTqPPfaYd1xZfeW1V779nW/ZdeHupeNHPvT7733yE5+848I9lxZ8cccNhsNy0nQS9NGRgWoxRLkQ6LqF7pWV/4vvPPqf/tk//dFffdfNd771ta+7YXVt/T+99/+d27bzT//b+3y3n89wPu+n2XV771SFwH/1vgdXVta9L6644tL9Bx9dWx9eeNlFVdEJ1qCZxIQGRECAnPllypOrk95kbSRKi/TYpjcdbGEjREQVAJQ2c7/BgKbksBoCIJmqWJv3blNeAgEgxYBk5NGzMiNZcsYMlMPbU0plWfb7/cIXT3ElV9Xx0sqBhAClh8KLSUqSQtSkpsEsmqloMk2qggTEpJpibGKqYUpqZxIilzbzXrErNj08AMBxme8QdsYYEQO0VpCmpqICYAiE6MS4KExDgjE88tffuqDXueP26z7xpYd2v2b3rl2zMlwk7+uNQJTmer3h4treS3dfe/n5a0fXDywfvn7vNd84+IXR6rqyWxttsAZHgB6QgZxB7smbymS1lA3nCLF0RU7q3ExaJELnmB0RchNl82DldaSTk23VUoUJCNUoB6MQITIjePIl96nvnbcY81lGd/qAloeaPMHeHIsAwJGb+rdY3qettkJM5gwsqiokFS84U86OaccERwyBOBgaAjApAKhaNmRXQSDYXHDLBiBbxzFCBtOz69t+cWEPeO7w9PeAPeDsYhHPwR7fh7DHWYjB7y2EzsEe52CPF6U4veWcnrxB3Za2dXh+X977XBrMOGNu3MkK4ymdf3gSoLYtX2/Ka9RTD8A0iAHIufwAMyT03uVRP6fL5TyW1qwVkD04pjgxAI4xTiZ1is3tP3ibL8onDx158BsPdbpHOzMLzBSahlyx9Yik1Lq3HjlypGDz2Oy7/pp/+Cu/srK89Bd/cc9//oM/TOq56K9t1P1O2e0PAHBmMHtw/xMf/dJnVEtDz6WLFs2SgSKipOScc+w2RqNut5vJChLtVNXGxrisSlNTVWwNCNXQoipaDpixC/fsuuZV11xywcXbe7P9gtfWV6q+v/KKK4Pqx+/+9KSJxj0w7PW6Vb8MdTPeGO3bd12/N7jvvvvqui7LsmlqJDOLO7cN3vGWH7/26quO7H/kQ7/3extfvv/nL7/wOsfdlcWFMQYTJlQPayJI1DQjYuwhhTrc0N3R37X7vEnnE7//3vK8bTfd+kO33nLj0cNHP/LJz3R6fSQWa1s2n9pvunPnzqUTR4h6J46t/PWXvnL7ra/f+4qrPnfv50IjoOSxCCkYgIRoU9e67DeNrjWGm5ZfW2tCMxNRSYpTP5Y8Z0vSQkSIaArGQMwZJEAAEEXEgjMYDWJ5toVgqGqImpvQXOmAzQjMWpWEoIaqRIrqi4KZnXO9fm9+fv74iaWtAtp0dOLY/vUwoapQxyGFnLiNCgARMCKAoSIoERLnhjYjJO/YDFVFRezkRFgBDIkN6jZkBhERchZ5rrQyTn07shUEICARgak29VghEfNkZViv7NC1emV56aoLzrv59uu4X9ejg/2qWDq+2O3MOyXH9Gt//63rixsHHnl86cjh2f7MJddc//Dx5i+/9m3u+IqdLwgsJjQRCWYIMR/mTHxn5DjT6MztDNTMRCClKKog2pqhKJe+AN8OFFVZnZwUYTIKCgqoiqoqpubZky+cQ/Lo0GXjDsj9sE83EOXLY/PfttETCQA3HQbzDZ61b6cEhwli8P2yKBwnGqGr42TWLXirYlwCbojAwEQbgHyaKAmqIDJOr0ZJKZ2a+qTIrPa8jOnnYI/no/55DvY4B0+ftQJ8norT8Lcc9oDvj1hEZ2fzUewpOSZPfW16PGcDiraiw6yqIYT8bYZWt4zTSUxbUhVRLZlmH2hUFYOIZlvYD2WH0zsvKghQG6ygZkimOcgZLC/7qqqCAJipxYhJAmG1vrYxGU927Djv5ptvLsrOA1//RlQLG6OVjVoNwcQ5bJronGuaxiFtKn7vmSzOdP0//ke/ujFcv++rD/y79/wu+o5iKRGd68YQECgFFim+9a2Df/KnHxbtToJ2B/31jVVfVaBomAtY6n0RU8g21d45SIqW5b62qRPWloEMTaCZGcxY0nq0ftXlF19+5RVF0ey77vrPfObeXumv2XvF/Mzc6ur6PV/4UiIPQCaSVOqwgUaI+OCDD8LUYlvVUgjz2+dXl4+/8Qd/5ObrrxkN1973W7/l9z/xUxeffzPa7MrxbQgStObBelEcHo9o0B81db/qLxDsBpyt6zSqo4vzu3cj6V3v+Z31E6s/eMc7fupn7jy0cvyrD35TEA0cTy+jyhdpegGUZXH48GEGc8gp8sc/9ulbbrrpggt293q99eHGxnp9yUWXfu2h+13Xm8WMUxAaI3BOTd4Sh7FZWcw9hha1XYsAAAQJYtNgOjVVFSIzZu8dZU6/BQ5UJLUG5EBgmvW0qREhKGgCE3UFl76MTWQjZ1xSVYcakcxsPB6b2WAwWFhYKIqiHjcpRkJE1hSbtdUj5v04rAY0dszsHBMCMqvjXCzfdEcBnC6VaEJQnjryte43jM7ATG0SJ0htsRYRDBIRZZpbIoEW7AjAYgqai+qExEzogOvYNCZYj5vzz98Wji+G+oCzsl4bxcnGsclYEzXDFQeTgsqOr0JzoqkPXXzx7s723Z/9wn0HnjjEVDS1elehNqbJENVURTUFQnCekQARysLlEcB7L8nqVKsqIYpG7z07b6oxJGak7FSjRkRFUeRStOW+QpDEWpaMxKKhiaqgyTGyIbE6inV0zjmneZARVQNg4DzIGNrmGoj3ftPAB8CcK7ZWoFX1JGAmsfDG/aIJiOi4cEVqRPoeuYbOUFPMDYI6AdRk0cAhsmMPzOQwpZStrBExhJC3mVISieI424Q/32P6d4c9njc9bac+p8/BHs/8fP+uy+XPbS35HOzxHPT0Odjj2enpFwT2gOfHKe9vGvZwZzQ1wFP08Rlu+rS/PK3qnCtMbW0SBbitmRELIRmottHKUjjNLmDtWjbAyYBkUNjyFMwPxxCaTI84ynZhppBUo4qqYhyl2c520SbG+sKLL5yfnw8pHD567MJLLh2uh+W1DUuxKH3TNIhsZt571C3+YgaIdtsP3NrpdJoo7//gh2fmz1vfaNAcTcPHFVmRFZxQkdCj73U7nTqFamFnaCIzb24rgQmyaiqqroii94AAIIBp68JvDmwRGXG5fXnt+Ex/x2NPHj2xuDI7t23vK6/80F0fLf3Mta/Y262qhx59ZHl12Js9PyZGQMpWKDit8SNlCjSEgIwxxl6/e/1rbqg6xac++El7/Ik7LrvkOolz68tVwcua6rltX0/+niNPHgmqbBEsHD10db//Q9t3nOf9gjYzlMLhY7fP7lwen/jz/+v/uWjv1Ze/9pYffNPtD379wbhpYQcAAEVRjNbWsuAbbwx96UMjRdUFCPv3H1haWpqfn929e+f62ni0Xp933kzpqkkYFgXlFQUGJUMCVLWWxlDNNeatqIZJ66tBhIjkCMxAVVTVTGMKCHkrgKqAmIOXra36TrPlDBxTSmJmHS4BkAVNFIMWDL1ihoA6vgfRx7K3g2ccEkwj5Z1zW9zxEAGrwnVLD5VnI0xBQZjQZagX2nAbbGvJihnDBUSDwhcAhJhRDcghQymlEENMklJCwiwNEUnVnOMs1LRRUaBIUwNIQkLNFDKiRFNkFejN93ZcMWcL3SAbIR3z0KlcX7vejDUVqGDWhOb4jj1+ZnZ3r9zz7UPrd//lFw8l3nBd6s/WofYAlkxMIyUwqlxBRPUkOKaqU6gSAXhXElEzTqqMyAm0nmhNgRnNVE2YUlXqNMrUTNWINrEKA6FSTIUJFJKCGaKKJhASSulkg3KeQ8EW423TU6MHpwVmIgJwQBGBNoegTW8fABAQQgbE0hDNMJr3VYF4fEMaQLaFE+MIHDudYmJDgwiYmxMIzKmmLdGTJ/3pN9dMVLda+uBzYAbPUHQhPI+20/C8OuW9NGCPp9cbzyfs8UzL5edgj78dsMf3EoRPf07PwR4vddjDndG1YSe/wGc7mcanBClv+UIBQhtubKwt9ZFUDRFiitmDdZNntWlAspkC6mZccv55/gPIMWYIzGAsKTWhCSmq1thxnSX/oHEAACAASURBVJSipDQ7O1MURd1MxpPJo48eQqqISyKoJ/Xs7IIiDYdD59xTPjG98ppX+bLzrYe+feDJw4YeqGh9yswUVSn7y5mioKPd559/bHkY4kTqMMVk8wHVGBpEdAXP75hNSZaWx9POM0MDQEAjAwZzhgDUX16NXMzMb9u+srT/wOGjr7j6mk6/qnolsRW+qKrq2LET/bm5qGZTjhxPPoryT6ZpHYjj8fiKKy/etmf38vrKww9+fXdZ7kGabSYkYVz45U7n6+P1jy+uXHb7D/+L//GfnH/t3uXV1e986ct/9pv/9tP7H/2Ry/em4WS34bxy0dBVnbmvLK48/PBDO2/ct+eSPf2yWGtgKw687/rrH3jggdXFRe50Or2eamJ2Kui4kBQ3NjbOX9g+GAzMsK6D48K7YlinEgpCnA4C2bvasnrOHYqbV1FGmwtFQIDWaSw7xikoquToQtx86EsSEdXcVwdmKDp19wazFKXgwjkGtY4vrth1ySU7L7j4oj2DskQxj36mO4daHju6PFwfW9Jc4ASAGONp10pW76RAAJUvjJGZKKd4m6FNYQdEar1DppboFtuxCwEMmiY4x967qioMSleXcDKZBSGTuKpJlACZFFCZp87HZCcDVdSpMnmZ2TEn5Rg6w9CsjdbqQXlez6qUomMq2QuEGGtfNa4Scv7okScmWpaDvm3oKEgXOCb1jhkdAHkqnCs9Axh2qhLAVCzFBKjsWJKmSRARQGNiNSMC5Ty3MWXrdpiZNvslsiBuV7EMKywsBgT1ntGxAnjk0nyB3qwJITR1M6gq9B5ONYmzp7zgpC036KlDUAagM31hwMqGiZyhKYgkaWKpOue7G/VGsG7fbQ8wAq2ZgrTGn4SZ0p9q9M3A1K0ZqCoBT/Hz/G4D7dk+Rl5SsMfzr6dfUNjjjAqyLwfYA87FIr50YQ94CcLTLyjs8ZLX088P7OHO9tPYSZ/bHA1t1mYSQ5vf0Ao03WQuVNVEkNpUbdiSoTwdGxuz0IoFxWSSYkwqJgJowzA0VMLsmoumCgZJRVVADVE2vczMrAlh0yOaAT0zMwGCSkixCXWy5Ggb1pNIWMx0Z0r2QUbD9dWiW0R1QQyQfUXeOxUpHQFoiI33HtAcsag4TNvm+ozwlfu+ooa+7ETJu54AwGEgVLRIIDHVkzi54dabF1frv/z8PWF1BT2oRV8WZVmuLK90ZmZENMSwuLaRmgDcyegGGGefrzYsHBAMkEiMmPzDB452CzqxMkxqg35vbq5HEjsdj+hWNyL42dQAFqXEJALzswurG8Np8l6bQ4xEjnxdj7cvbCs8rSytHzl6/IbdFx8lKsvBEjrszxwO8t+ffIwuveKf/Jv/Y/7C89ckze6Yf/PPvmXvRRf+4zvf5kZy3dyeyagxYOvMUg/x6JGDTxwm5bnZhaLX55A0RTMjZiT8/Of+wgDMYRMmiuYKz4WLKTFq4XljvNEpL+hXHYcmIaARWHKgGgM6YHRokCuKkiSp5qmFI7LUei0iGSoa+dxqaC2ZqiYoiqqohpIECUwzbGCIgIUvfGFgQWoDRAUPhEG8YTfZXL/ziquufO31N180s4saSZNxHI+krgtX2kZaHtb1uNlYH1UqztQ0Kib2ZJLYDLJoRfRl1en3XceXlILFlHNrBEzNBFvDD0AEVFHbokSQMq7Sks2+cEyEGdU26BSUHd2yLwejE1E0K9CxQwZDROeZOWe4qOUwQ0DWglINbrxjO1AnhRFwor4nbmo19FyFkOq0aNYQNYW3ZrhhUk3WJzH2Zmc7OBqVvlS1MIlliWSpKgpXOmMKqZGUCu9zY2WIQSQhgoomsySCCIV3hXdF6RnRTMEIEdnAmbEZA5pZQaBmURNJZJQ+FmW3w4xqSRWY2LHzVJBxwCZESWK+csAMZoAmqKCChoiGqqQKJgio2QsbFBwwONQ8E0tAmJs1iTK+LJa7LAiFAJ1W5JEsDCc+xI6SWqfbm4lucmJ4ECqJakx5TgAAKKKgRoCGBKaGhmSKwIxEKETumYKf7HuvAr4MYA/4foGnzwz2eJbV3hdcT798YxGfDezxQulpfP4U4PMEe8DzFotop/7mJQdPvxxgD3eWnybrsGlYgKqBmKVcBstsglm22tW8Lm2malEhaVRVmq5j6uYXqqqa1KKZtRHdkD2jU0whpTAJYyDLfCch1nUDWVmYgqojzdERKmpgkk4isoTo0BM6NAITsFBPaoYuo2tqc9TxXFpSixFMkqaETpxHQzQdrq+DgZgQ4WCml1Ka1BNFJICy47qVA4uLi8dUtYmR2E/XShVNK+fYoCorM1Jf/tEH7hItEZB7CwoJyRQLKge+T0IMhN6TIjJDlJy+1i5Fl1W1ZUkaEE2pAPSMyadVLvtJ1BGMhsOux26vqmMqu/PVYIf1uCgHlhKbnrdtIRw7bFPqhcBSCJ3CNZNR37my6ksT11c21hu59+DhEzODarhs42HZn1+uZdE6r9n36pkdO0fjyWCmVPOjSdhz7TVzr37dx7/89W+vTuabCSnXdnylLEa97iQIRSupQOfNIoGhY2KMKZlJr99HpvFkElI0BFGdnelhY8snjoUQyBDMPHHmlyVFxxKbibcSlM3YLKkEPRkZYtkLrx1GBQxABI2QADEaIohk2APNGACNPCKYoaoBmHeUGlleW3belSVrnDBg5TtzRWe+0//hm1/32utu6HKxfPi4W1zWSaDQdFOMkzESJ2Zs9PjhJ48vD+NwzUIjqTZSJNUsoAEFMaE1TdNLkUJM2CiJgTE5MmdiSVQB0ZCIyOi02EFLYEAIyI6RWngJ29OoHcdiElOSEE2UisqhZ+cQsxwEInI+R+Ph5j0FAJLCwqzjxq7eu4AcDRmEiiSpHqoDoBkjwCIwAbM3BcBydXVcR/WOzt8x+Nqh5V7VU8fQ73kLLHVB4J2BU+9ZtQUqWMi7QtWpqpr6bkfREMwxld6lGLFt+EMyQJGqqMqiQNWUxEkySRpqMvWOuqgFGROasQEwe08lolPFmLAeTcZ1aKgosnkhqmLLchEQmIEJGSGomaipYgbFAM2ZCSJnOIYIzaC1uDNARc1cD1uyQGy9buUY+9rpRTu2tg6lztLg6HhCXCi1uTxJm2ZS5yWQgrnV0y4nhxMRAXdxa7IqnsVz+W817AFnCk/jGR6Ic055z22PX9BYxOe3U/RZnnx7/mAPOBeL+H0Le7izPHcKkDbzApHMLAGkbCinGvOieS5LpyhmmqFAAyGAJmj7S4S8uJliEhWRmIFIUwVQA1NLMYYYY4xBJW7aIQPAZFJPy9xmpmhpWnLWp8NGGNGRsVlCi03dFIyqCQkUxUiNk6AgGaBh5h4MyCAZFUURY5NUu0UHIJBXIoIkQhhNFU1MkNQsgbmW1AUKoSFSNReSCZdFfwGLbegG3W7PO7Yk3V4HAPr93kXODWb6zL7b7VVV5X3R6fWzn4Pzjomcc8TETI4ZCZzzigyADNqV9Y4NJ5O6LCswY/adTheBb7vt9hte/6PJVcPGJCYC1ZTImaq2yW4iTb1eMK8srnYrXzkULaveQsLiR9/6tttv3DdfgGmwqntgafXf/u5/PLi2lpwBFOOgSeNMr1uvTx45duiaW29+yx1v7Jc2qPqj4WRC/n/+l/9bKlQhaZRep7NcxRhNRNBMAczAl5WqqU4cOTQlQ0wCag4ZjUzJlAEdkm8hDRVzllISyWHaAioGz+Sju9XxI19gm18DIFFhYAkBQS1GEy0RO4lnXHntnkuuuuSCPTt3zXcGXee75Pvo4ejK+qTp+6KuN1ITMEUUhToqSiPaH8w3a+MjTx7UJIiYRMCgaZrp+gqYmVHb5qhJgwahBAiOTdUkakhJDE5NmMatBAISOEcAaoZJhCw3PYKZxhgAAAl84b1BWVaOi9weminbaY/BFL4FzTZ/nrTfh96sv+KKPUCjoiRpME0CcqeODXnBshCNriySxthIk3Sp1g3hotM5fyfODw6vI6aSqs6ApGZjX1ToKwFgyRQW5FbRoiiymI4pMlMuD5OBNpFNAIxMENo8yJQioZXelaVHU2RiJmYqvPMszC3Iw+y8Lwm8CiVURFpZHS6vDi8se5IsNy2YaYbJVbc0WhhBziKdqsR8SeShCBCdc23mdu43ztwMt3+GaMRkpnVdk6Ye6fq4EUmFq7BTjuIkWVSWoIl9azSZH25FUQAqgDnHRMSeT7HvfLYLjudgj3OwxznY4xzs8dKGPb5v4Olngj3cWW3XwJowbJU0qoGaqlrKBKdKVg9mJoAaQ0iSg9MEEXIoBIAhEoDlNEERzRlpqqIqoklVAUw1qYmImAiIoeFmXLOITE+GASCQZPNZznSCTVvKEBRATAA4GxkAaG46nB4HGTUbIYWi48nR9NNml2BShABkrlRNq+NamhqRqCiiNKOYjq8Pd1yAV7ziyvseeJC9D0HB2IDBqCgRqQHy40ZuePVrFy65Bvo7fbeH6AhLNVdVfri+4Vkno5HEOiWZTOKkCTHq0kYtpiklSTm1Q6al+Khq43EjRmDqbDKA1TfceOWeV+/bv7jUNGHQ6awPJyHK/fc/+IWvfSf6QXI9Q8/smYg5MqLzzjnniJiQTHtVAUVvPBqNa9m2Y2fZq+Yu3Pnjv/C2sgQBXarjKyp3qIPv/Xe/+/4PfeLNd/xIp6xIcWl59ffe+/vH1lf+zT999423XT9K476vUPDLX3ngeLP62h0LM3Ozj3xnPzJDVQaMqREwRQR0bnl9XVVBzTGCqKNiNBxiCoP+bFV1k0LTSBLIxbqWySEFVESlttMPCdHjSYrUneb7K6fkvG1JfTczQ6OE7QyvRIrjZtZXb7jx1jfd8vqL5gZpuKxJWLFKrgB0Eh2SL3vj0Sg1QZvGQrCUZNLUUYS41922c2b7l47fn9sH879N05gZGKiaZaKXmZmB0bEDMFGJMaoaATMTGOSWR0Jix1sbbRFhGmivoinGyEzM+e6BST1hZu+LbqcidgiUUkohpCRmUydHSwD5yjdiZEZm7vQsxfXX3bpvYVsPed13PacybagjX8docdjr9JNE5iopTJqwuj6pYyJfhRS2zffmBlVUrhHQs4lz0HVlJeylbiTG7GWRpeqmG7djxwZMyOwQDFQkaa5AU2teLTFlRrosfEFgnU7lXQ8RmVCkNpNWaiGZoWWaixiQlpZ1ZWU9bd8dRZEINGViBVVzckuOQmybIigbSpuqOudyvVoNzHSzPzkLeuM2vFDEpr4viiTEUFDaOdPtBT8DM7v6xdF6WZqlplmHHnDlOAJJtgFSM8j5LJvNi/kqtud5TH9RYQ8455R3DvZ4ycAe8BKKRTwHe/zNwR5wprGI+Jzv+tP+1J3F2gKCmdbNWg5pVhNTmUpSQzRLda5MGyiA1fVYVVJKZgoAKQYVyY8xUU0pbYZhJFFJ2V9B2sYvtGmuCmAEMpjKgravCqclmMIXRLk9DHJ9OwPZCCgIgK0RA4KBGREwY4z1YNBdHY1X1lcHszOrq4vd/iAtTgRQFVQMi8LAlJldmaP/+tsWCKDX7c7OzM723DhZBLr2un133fXRJkTvfFIAdCmiaAwxOnZJ9YkDBx46cPzE+JHlYaybICJNY2rcjIedgkEaT1Q3DfnSuaqOaRTDdGg7JQcEAADIhAERJFTcDG0pXHsxIoQgMdnGqF5cWiF2McQDT+yfQNm4gVKp5lxROEwA0m7TjBFBE5mYxG7Ft1z9U/NzxSuvveIvPvexX//1X1ArqCgsRe/4l37xZ1wIv/Ev/vkHPvCn+/Zdu7q6/MUvffHY8RP/8n//V6+57YZJlMoXdQgl+09/5jOqcNFFF7Mrh02aO/+Ccb+u6tDUNaiGukkhYlIgSE0Mk0nhWRCNHJIqaNXtxSRrw/UoUpbVcDgEAwPLamzT14KJiVCBNkF7z7nomAtZeQnhZAV3KyZkimjoiMaTUVVwWh/dcs01f+/Ot9908RVxdX3j2KGZgpi5YKdJpAkopgBBlES9maYU69pisjpi1I165HvjftVL47iyvMLMKUYDayW7qhlMgSRDRGI2cNaurljrFYLIhM455xwzb4bbT6vpAgBmeVaZiIAIiAERVJUIsDW/TmqqYnUdUsrXPwOgqqol1QRgzFRWBWeFzmAKV151eacqLAK6korEJaaGg4QuJ6djs8YbhVCn0agZDp15pDQKI9frzM0Oji8G8DCeTAjVPKimoKgqNPW4zJ8lz/0AoCh8nIyMM8eAYFI6RgPKghZAvBASIxKgaAwhFp6d4xTjJEaFhGDesZlpkwiTGYKwKdZ1Gk1gbTiumzQouiLS9lRm5/R8qOlks2Dr1IEGAN55M1IlNQQwkZRFPyEhQ57NmNUptXk0zFB1fFm5YqaEpGVdDcCfaMICLdSU6hSaOKaCY5iQtpMiZpcXu2B6ZAja83vWNZKXDOzR1mBe/rDHmSrQc7DHSxj2gBfRKe8FhT3gJeSU9zKEPc64hHCWh+9774E7i3cZqMjq+rG2TgMqmgCyb7EhGGk0VZGUUmjz1UxFJEkyhfHGxsmilHObnqxmJmIqWQBPLQjIaEpzom52tLedhFkt5eqOKzknjBsYgcuyI/c5MhIRq6JtUiegahJTMzu345EnDi8uLjdNtP+fvTeNkuu67nv3cM6591ZVN9ANgAQHgATnWZwkUhY12KIkW6JsDbbiQR5ix3Yc2yv2hzjPeUneeuutlWU7ebac92zJiRMPT05seZQUy7JmaqJESqIkjuIAAgSIsRvooYZ7zzl77/fhVDealChzgCRSRq1evQqFrlu37nDOPnv/9v9vvGl+G+5bdtUs+wGCq7zfvHVL6NXzW+ZP3376GWeefuYZszP9Qb+3GQE0joZH97fi5racdvmVV3zmts9KagVrdqTgY0rzcz1iRJPl5YUvfu62sQ4SVmiIAF2nMSpqSpbI0nB1ODs3v9oq+IZDE8We/GwRGpsZU0Jq+67dumUTARw4eKiqe8buyOKSiG3ftnW4tIDNZkmUKRtVOQlAAlDQEkCr5YwgBODI2nE8tHBs2+bqpS+78df+/d/8/n/9L7/wi7+gKW2ta7SkgX7up976gksvevdf//Xtn/5E02tec/N33XLL6y+78nJUmwF0iYX4wIEjH/u7j5xz+s4br3nxcDViNfvWn/1Zq2cAq8l4aXHx6LGFY4cPLh0+dGjh6NHRcKQ5t8NVS8Zmq0cPzW4ZbNoyvzwaLhxfFMszg/5wuFws94ouODMTMogWCB4M1uLPEiyVYBuINor/wUbbOUREsJwiZdkxt/nYgQM/8b3f+4bveuUWF8YHHhuga/o1WkJEUCUwJFQRLTS/KWpCSZCjpUxqDNiN26Vjy73BZsfV0aNHQgjEbGpPuHWKNNvaDiAhOXRGQMKgyI45sPelNODMrG3bGOMGC8/pTaQq3rPztO5OYuaKq1/XTQqqxI5KPp7IYQFvqSTBFRHqpgrBAYDZKPjqsX0LwV8zXtYq5kA9VzfjScTgHJvknKMMZTIaTcark4p8TCa5ZW6y8bi1cafjFI+vDh3kXs3kQ0YHkjl30zBxTeI952xmOfnak2N0nhwxEzsiQguOg/fes3oBA82SYifZPKH33ntfOoZxSlBwyrmL0UxzUhBm9uhCzLD/wEJ3oZihaYGbDQ2K4TdOLUSJmbXwPDiVCV8TygAyKAt+M1ZVNdQEOjVuRGJyWNTopjwMAYha5QiFNrlao81Bb2LN8dEkxoyAqoIGZmgGzMUEylTVRJ13ltdFeJ7OnHEK9viGKOV982EPOOlKeadgj28D2AO+XWwR/7HBHhtl7PAffJeqLK8cXYtGS554g+VHTGCqKmpiZjlHm1KpMu3pAVADRNBckmVTIQ4VmnKypgAKhOSm8xchIFupqwIZlgo/MvGa4G/wUrZPzMzrOmJlQDRDIirJKAKSTKo5S2LGfr8/Wh4/tv/w3NbN11x/45ZzrvIzZ2zeetaW+U2bZ7fUvb5qXhkeOXZs5fjx0Zc+eOfq6srK0vHRaMg59qj95V/4mbNOn3/1a777zs9/PqEGdsPJxFXe19y2w5Xh8Zm+q0lhsuwZHEQwcGYzxNQwWiJLYNJsPW1xZbL5tC1HV7rJeEQcHkcg0MaGfTFQkeQDYBpv3lyfc9Z273jPo/vI1V1OB44sDMeTHTvOxNw5jcFaAhAFQTPLUABxMwNwxcdRsqRsmm67/e5dZ5xx/gWXXvmCa//j//3bO8675I1v+B40gE4DG4Vw83d+xytfcYOoAYD3LquWyYwETKzN8V1/9pf79jz2r3/1/5if3f7Aw4ff/f6P3rl3X9Pf3PR6g8FgdmZ267at555z3kVXXDY7OxvCrGo7Ga0e2nf0wN69cXkR00p/86ZHHrw3xgmR+uDamHLO6FFVfSixlFPLayuJE27PIrLu806ITyA6CgNdojoEGww8jrtmPHnDi178869/o60s5+XFyqQiSTkGX3iPkq4WMDE1UwUtZthJJIGKqk26rAYLi8fOmj+dvd+3b39sKkTMkruue8Ldp1LIfgYE5xwgmAJmMgEgNZCcTTXnTEQkmro4MbUQgvNuTegGEYld0dNAZkJkdk7VRCQnUVXvg/cVIYuqKSE4W3PkYXbMtH4czHw3dp+74/7bL9lx3YVbgHA0HKaJcTXfBDfJo5xjF0PsoqRmnKBy9VhWASha8/D+4/c+eGDo547FlbZLrG0K5kIAHwiNNG1M/0/pE1VECN4bIJBjh45Zir1LFkBR4BCYHRkXDj5VoULElGKKWbKgQ0TKaoDkfFA1UwQO3oVQgxg89NAeeenLR+OWWdTpVFLDWBCIqOTdYQpAY0G0aM3Mcl0+EBHMZNpZIVaOKgAwk1kucpmAAgBKqIHA0CMMjJQ5a91iI9poTCPoBLJZaaE277nobJopGvjSCm3/wOhtz25MPwV7PIdhDzjp8PQp2OP5BnvAt4st4inYY72J8B+6JaYthKaj8dLaNGRIsCZbqwhkrVhRo1UxM9EiZFtmPFAjlWn9mokcn8hAG1JxrbZpRzw4x8TIzMykGIHWdaCxCmGtIgsAqJ4YGBDNTMB0ww1AQA5KuxqYgkoMlUMJw+HK5tmzenVz+Mixj3z44z/wgz9wwYWXHYt7j4zS7nsfHI7j6tKyTNKknaQcSzJyLdtpKgqqHcjbf+8Pf+6n3rpr13n/7t/973/yznd++e6H+70tw3bsnALq7EwzXFm+/prLX/TCFyWtADyrkakDY8toApbNcJLBz8z/z/d+9D0f+ETl+2AKa1LHAIAqJ3Sc0dQsMECceIyXX3Th3Gx/OFx++JE941Z85R/Zt/+RvY9ceeVVr331d33gI58IlSMBARMStRPYJRrwdCWCSIyEt332K2fMb7/5pqt/4qd/eX773/z7X/vtA0vtm1//mtNmekQi0rFnJjKymBKIMDMagGki+PAnP/3f3/nOu+657xf/t1/dseviffsX/+xP3/vFPQd0dn5lOS0dW2ZeJXcUcHc2dd4boq9C01R1z2/ZtGnroJnbtuUVN7xSyXbvfXg0Xq4rdh5WFpdVpB7UrUxKpxcROucdcQl31qdUwrUMNKzzLicyVcZU3EMIECFbmpy3dcvPveVHbjzvQnfseDA1xwAgqFUTOBe7QlAxzCZJQabi4m2OojlLBhVRMAA17WI8cOhQG+PhI0ea07bmmNrxZDyewBRjmjYSlljfOUekGbOBErN3nsApJEUhJsduKn5s1O83a6b361LFCmA+OJFU1qNEGGOywjyJqpq27Wg0MS2RqwdzhfIH0JLyRQLn2DGbUYXh/nsPvP3tf/GDt1x97aVnU3J7dx/c9+jKpMtd5busJjAZdU1VbR7MzPbDpplzu8noE7d/8Qt7hgePp66aWNWvQqAMpB1kQRD2XCJ1AFDJBuBDYGIzc0yAydBEUxQRNTRDtNLMaWrdaFhGFFIEsJi6pNGmAyeioAHmnADRcyBC75wKiUDKefNcde8Djx44dKQ5Yxtz8g0RTfU0c4wUCp4hYEJTjxsqI0RJPyMWlrosVGR61TAnkrZtiQiAczaDqVukgUZkDD44z5lwpds2aEIGH6wfw6L2H16dGIkYqAqgWRIiYCLHjgEJyTv/tNJNz3PY4/FKeadgj1OwxynYozw7BXt8W8AeDp7eFsxZPOHqWpqVptIbggDICEZlWgfgkjArpskisp4e1KnRCSISFE4RS/BcGA8kJqLyC31VrQvnAQCzO+G/a2AC5AjX/IS9C6VwvKb/rICCpIgA6pre7GQYR+PFpEc3nV4dPg6f+cQnX/0dL902O7f7S3fsXhwONeTsLaElKc7ioloyfCecF8CNEj+y7+j/9Wu/8Yv/7IevuvS8X/3Xv/R7v/uHX7jzK4gcY/K9+s/f9Xcf+sBtxARAJcpBAELw0HIehhBe+cqbr7nuJSnZJ2/73Pv+/mO+mZsIOvKlIRJhPa+KZXViiBpQY7e5qrAdXnfFZZbbPXt2Hzh4lGigwAtL43vv+uKLr77ollfd+Lk7P7d/lF0zH6ORKSOduGGLMjcCYul6tBS7d733g/sO7Pu5n3rTm37on3zHS1/0tt/4jT9+x9t//K0/9trXvuasnac5hGknqPcK2HYCRl/60l1/+a6/eu973veC61/0b//Nf9hy+rlHjo3f8Wd/cd9Dj2LVxxjVinsiSOxKA9doOAKgqj8jkcdDv3L08AE5ftmO2e2vuUnGoy9/9j5Ifm7rbJLVUXeUHdR+k3M9xKnFNfuADIhKqHaiJDK1sSgTHnGmpJaFkJTcBNQcVsq9hF5lduD/5Y/8wLVnnoULC4OqIqJs3kSDmlkHHIEhrat4AIhpTqkw5pSjYxQgaxN2VidYGI5XuiOCdOTY4hW7zg3HlkJy0JrHqnMZQEzUYjanleMQuFVjzkgImiGraicESqaAqkJGYgIM7EvnoHkiJAAU1WyW1RIgxJhiTISuQpYkItq2XdumoqjOTN77DoZZHwAAIABJREFUEFwIzrFFmWTrEM37wN4pIPjKOT8ZjzbPzxwdJTd7/gqe/oW7v/ju9905jsRNnRmFsOs0TbJkGQS3fX7whte/+uKrLsf9hw8+/FC9edOMr0Llgnc5EcMAEVQzolW1q2sf0zh2ERC8VyIGc6CAppo6abOClkWQ94y1ByPJkMmyCYgxMRNVzqtqEekm57pWRt1QJBLbJEGOpokQ+gQeMBDJyqS7496Ht8zPz9bi88jIsqsFetWgypKA2AcSNSRldkikACqQUvS+GGuLqZJjVjYzNVFRXzlyTc5ZRNi7nHOKKaWIAGSlFVYFhGdYVAPA5lxVOBsm1sGWVZzkgWQvIxllzQwcwDcWGAgM+tXMs5ken2+wx5PHvKdgj2867FEKcd902AO+XWwRT8EeJxP2gG8LW0T3lLdraxfRxuNxwuKrdPmVKQenslBrbTtE8HjBhBNQM5VOqGwmQEV1Dtdb5qc9P4iwoTlsHaTe2Eq4sWq/7kQ4Ff1a22FmbtuO2Y0no+XlY1u2X+zo0OLiwhfuvPNVt3zfi150wz1/+V4Lvmtj8LNiLQIQEjAjalkrrIWhlKVmgpQnf/TO977lza+95spL/vkv/vw99973wQ999M7P39kN42OT1aVj/a7rxuNxr9dz3k/GY1Xr1fSKm2542Utfdsmlly+tdn/3wY9/8BN31L3NK536emCSyghn05DQdO1TDS1nbYi6drhz2/wZ27cz8x2f+5xqrmpuBjPHlw7ef999pjI3t+naa68+8PG7iErBmahsZnoo8ERWu9DEXInIp2//0kzD/+RNr73wwqt/9d/8nx//6K2/9/t/8Ftv+38vufyq73jJDRdecObm+Xnv/aHDR++5+/6P3/qpR3Y/um3b/C//yr89a+d5c1vPuPUzX/yD//EX4wRYNcYhiUwr42u3jAE4YjVrx8N23KJrZnuQJ8cvu+S64Gj/0YVDBw6k1M3Nzy6vHBKJTVMDgiPPHgHByIhh6ni9YSTbSLkYgLExEBGDWWaqiAnZ2jTTb4aHl154/XXnbtmWllb6gg5ITdUECdk5JINkKaWcc0pp6mo5vbDVM6tRkqwqIkVNOWnOk8k4S15ZWVleWun3+pPh2LMjJCI2Kml/QgIRydkMi4NmBkE2Ait/Rqqai9Tj2tBQAnhniKQAohZVU6gqhKJm6ByFQV2DKgBMJu14PBZRInYueOc8h+DJOzTuIzeuYhc8IIoYAht7yN3S0kKzufn0HXd96rNfePDhPbmegbrKrkqW264D9tjAZHXUjuPS6Ogfvuvd5+3YdnhhKfRqBXZkwWlgdQB1CMSlxw97vcp7biPEjrNEMKLSkWdQVb0coe1U1BhhdmbgvPOBVTVJjJKnyLAIqE66SIiOKKlyypIUc2IQjyRmRACOR8Ohd/3AVUq51wv3P7T7td/1UkMhx8xqgIAkmosOvUg2JFP1RDGlLiXHoQwvJ0TlNhz8denDtdZVx8F5F7rOxRglJ1Rdsz+dvi9479iTcynhCk4OTQ7nPJ4dbGqtJYAA5I3ZEBhjnDz9Mf1bD3vA8xWePgV7fP0w6psAe8C3Czx9Cvb4BsbTz1PYw9nTWvI8fsm57oeyHtEWanPNL3ftw6wk9ewJW1w3ffCecU25rHQBFlwEDNCQ6Gso/64THVgMxstvm/LY6783fmixGSOilCbLy8e3npZmZ8Lq4srn7rzzVd/7/S960Y2f+vIDe44Oo4Gv5zBkBCQ0NAGR1I0IhMDQFIA59NsW+7PzR1cW3/77777xhod//MfetOuyC//FNRfd/6V77//y/Xd9+a6DBx8jSk0DAC0hXHrpBddf98LLr7hyx46d/X7/0KGF//5Hf/rlex8S7kVSooqMpNijgSGATr8AlnIPgrFlMpVufOnFV8/Pzx/Y98Dn7rgDLe04c973msWF3QcP7Hvokd0XXHjJdS+48sOfvmsyXmGrnAtm+eucYjVSqKqqd+sn73nwK/t+6C1veMHlV75p+65Xve777r3n3jtu//wf/8m7YhzHNLGcjHlmsOmSi6/65Tf+8FXXXjtO2dXN3370tj/9y/91fLXtzW5VwTZZ1TQqeeNaK3UtskMiBjDNbJPxyuqWnl2wa2fq2j2PPLy0vFBVvGlzb/ejS4hWukxdcOW8GoEV4N4e12f5eH94UATnmIvdoAGCGhihqsVBU73wkktC2837gXUTsKyaC0mPaEQl+Zg1J9AMJqCCKqbZTNY4JZjSSsgqoiqTFLPk0XiUUqp7vabXbN68ed++Q+s+8wZTl0w102JAbhkN0BiBJWtWJiJm7z3lnLtu2ofHhKaFu01mSS1nSd5VRKFp6rpqHBgYEpOvuR54RAwhBB/YsVNwoMQARC6QcywGKmDGItAmyL7nmk1A9Kk77klZ57fNL7VKVWhbJZOcAZnNqBUerebZfti3ODk23E+M6JggMQFxZGdg2TtyjiQnMDU1pmqmX9OgBizfFiRrijmw+jo0tS/2LkXZ0MRMxLIyGk/bQw1VNWdm54g8GKmiSjFW9OiqXu240oxt0LqamRz3iNCr+3sfO7J77/5Lz9tq6IghJwUUmRLMlnNmH4goxphlOmSxcyfszRHWFbPL2KVquOGx/jozi2QzQyz6hFQsHpE0Z2V0PZtxri8BF+NiO5k0TWMkCCKQzcAh5yz2tIb15wbsAc+cGfzHBns8zXj6FOzxzOLpU7DH8wn2gKcETz8PYQ/39G9AfVz0tSEJjUje87p5QVGvW8/x8IYOuXWN22IGLpoty1riGZ6QHCpiWBvj4PWwqfgi0gafFWIu4gvMjAgnfOsAELGuK0nGjG03Wl4+vGV+kMfdg7t3P7T7kQuvuvolN9yw+OFPGVcZe1g5MDBJljqzVsAhmIFMs6moYTB7fBIDb8m5/sSd+/Ye/f2bX3XjrvO2X3DFVddcdcP3p244XG67MaBWodc0vbrqE/psvP/gsS986LOfvf3zC8dHOcxVvU2pNeaQUzJfUMs1XnnDoUYwLx1DnpkJL3nxde14/Pd//8EjBw/NDjafdeZmIOzV1sXRbZ/5zLnnXXzZRRefd+b2Bx49bMwq8FWrl41XCKKv2epx7EiaRw5M3vaOP33lS6+/6SUvnJ2Ze9mrX3PjK25KuW27UdeNU+6apjc/txWhmky6Q6vDL9y9+5Ofvm3PoweVKtffstKqr/tk0HXJO954qQTvBbBYISKZ1zZ3y9ff+MJzz9ouk9Gtt34EMJ9x1jYfdDJZrhrKEmtqnKOYIjGoFpDbpprQXyuABgTDjZWKjIxq2vSqdHx0+c6zz9+yLcS0fOTAtk1z3dJx6tfkPTNqipYialZJaEJgAKYmYIIqaJokiRR8GZwjFQQ0JIuTFky89yGEUdt653POpQgjIiYqmFWUCJkpqaYcDYQA1ZAREdghMfG0J9LAWJImAGAkQyGaLgJQgR3R+r1lEiWJRO9dr9ereo2ZNb2mqgITBrTKVDR2oo4BQHObJIPjngkEZO71e/MzEkfZO89wvDNx/eEkq5G1bR28mU3aNor15+fVRNFaUw/GTgihclBXFDx2lr1zjKLW5dRFjAwpVM4F79gZkTEIgUfMKVeOQvBTqTiGlFLXRQDw5M2g0O0qYiqeXRVCCMGzIwPBlCKAiQNfowellPKmutfUtQ0hOEo5dcuj27/wpQvOe020RGZdFqZEhs5VZiYi7AGZx8Oxr6p+f5C6zMxmxSndCom2viw3PFEfK4oo02s4hKqqcq66tk1ZUkopJQDMOUsR6DAa4GB52AZpZmlOJ6gchaJSTpgJrCDpz3xYPwV7PA9gD3h6toinYI9vQ9jjqQaDp2CP5zvs4Z7mGTXRtO6cRky24YEIoslsWrutq2qduDCzYvQ9naKmrxCAqQhOZ6zpZstbHieBPEWedWP6uUh9rRXvjQCJi23uCQ3g9RQSAqIiADBT0/iUusWjj1100bULR48PV9o7bv/MtjO2v+iqSx7df+BTdz7senMT9aKQRQ3YKPgGGBRN2URJBU0BOcyoMfc2xdw+utj+3h9/YNPmcPm5Z59/5lk7dmzvz/gQAjOvjLrJ0fHxY48cPrSwd9+Rex/YO5p0TX8m2gAcx8iGaAIGKGprOrUKBo5dESkxFbLcY7A4efMPvOms7dvu+fIdt3/mDlA78/S5QS8vHDt26cU7H96990Mf/dg11734wgsvu+XmV/z27/y+n61bM0W2tWwbmIUQsuScMiAyYVJjZKr6qLVqnmh630dv//uPfWrnjtN27Tp7x84zt2zdtGlTz4eZbNXS0uSRg3sXF1YeevCR+3cfXFxJBmR+oOAUHAXOWqTDvGrcGEDnnEMIxWwSNXmOcz177c03DZePfv4zn33ogftD5XbuPP3Iwl5yapCZXJaYxxEZDMEQ1mCeE7EOAKSUcIOVXxaJkkkMwZABAJs6BICs8ZyzT+8xUdtt6jVxuOz7PdGoWUGS5gRdhJg0JdOMpiYJNBOogqokZnRISUQVqjpMuljX3kaTXq9GhLquVDWlFFMsBLVzjhAzJDWsKt/v93yPpIuiTs1MFEGZXfDBiEUkp5Q6AwDJMaeOyfmqJvJIRsyAxXQaHQfmQBgAyFCRKhecrzwijMcja6VLiGgNY2ZCMkQRy4TY9ByCt0RC2CqCaRs7k5wR1ZCCW510q8OoarOBCbFLsYutmREG53xwrvHsSHuVNJUrjD4TVFQzmmZhVA4OQSbj1XbMJdJn5qIcAmDBITswkJQTM8dOcy6ZXAMiYi9RnSNPLln07DRpzEKB2flN/Z7VUu5lyRa7TOoRoB2OV4533rue7x85MrrvoT37Dy2Es5t2Mh40fRQl52KMJVPcdR1mISrdnOS9R6KyIisRj4iUhXrxQBRRZi7Bd0HCmLkYG4UQnHMp5bZtzToz8ICWsoh472miM24w6bpJagd+ZjReoQrFYdRhlCSQ8MTIjs8o7/Vcgz3g20Up7xTscQr2+AbF06dgj29b2MNtiNPx69cy1oJXW/uZOr2tgxyIqLoxSp52tSOu177XhaRgnWBmRrV1v+fSfG8bxfWmzfgbaqlrg5+ZGT/xK1vxFgMA9q5YDKIhGkx9WgCAkQ1WVo6KjHedt+PLX9p926c+/tKXvHBu2+lvetVNS8eG9+1fNZwB9CEEqjyBmWQCRTMEAxRHScEZVGYOjAkApJsL56Zu9dNfPHjb7buJpO4hOyCC2ElKhhZUWQWBB9SfnyBFQ2RGAwQlM4KcAYtv4nRoFwAo0tfkEJyOr7ji4le+/MXtaPkjH/7IaNgO+jPbT5+77947VlZWrr3+xoWF3sLi+Nd//Td++zffdul5O9/4utf8zfs/CvVcBhbi9QPYZjAjLY7ZhsaUzcyimSEqKTJUFVV7Do5377+/S3eH4EJgH8hMcpYUteuEKVhg4aascMAIgHHaAIkIWuCa9bPinIvdpPKeGImsT+0v/fzPnDbX2/vA/X/0B/9NUrrs8vOXVhYWjx9EyuyQGHDqi6KqMNURQVsHoEsYXa69KfWOoMQqQqJMaAYUHDtoh6tNwKpmA4mphYpdxWoxC2hMAIBJMGZLWXK2nIucIhUbjiJwTqCIDslMLKmamAk7CuyLPyIilvCr/J7aKK6t4pxzKbVZkvOYFQCRi9M2ZM1ZcgIDLlUXNvJEjMEheY+oxMTOra0wWYVURERSzDkr59zGrtip1E3wnhANtIhUJCTxHpsqMKOZGgMAQs45RZWMBK5xzF4NZ5ArdmpWITChEyHgLBmh9egqsobJM870Bk3tVERSBBViZjRkToSSM5olNVMk71LMyWJV+VCxcwycs0nqOskaQpCsWTRnFVVQQa4IPYJHdgyh61KOAppx0HDjJRETm0HX5tTlnEHFkJKKtW2KMY5z60K17+CRex/YfcbplzpV7z07HrcTQHIep4qHqlzaMMyQaM1svYw5az6FUyYMXCnNma33aaxV1SzGrogOVlVF5HKWLIqUEHPX5l4VJlG3DDb1oFnqVj34Ubu6mlMsgpIYH8fDPXlwdZJyJN8E2AOetlLe8wT2OAnx9D8W2OOZozGnYI9nu5g6BXt8S2EP97SqTwawQU11ihgiFlFVFJE1HToq6mMb23FKR99a9FwmMp1iGIhr05mWdxFt+Eq6Prc9LgE5DVAev5sFP8XHm/itsx9U1LPUAEhy9/Du+6686hU7dp792J79b3/br//Kv/qVzVvPePNrXvIf3v4XVd2LyCYqZgnBc8gnDosiqCIqoiABkIp5asaK3tWbz9ia2tFwdGxIrUpnWYi8H/TrMAsQUMQ7UuBkMHDVZDIBTRDHkDsTNWUFQOa6GdR1XTmnopKTxMQyqfLqW970eoJ0911f/MpXvpJiPm/nOSsri/v2fiVUYc/u+88669zjy3uGo+H/eOf/9/M/+y9e9YqbHjty7JNf3q1hpiShywplaiZRcoNmCknBAJU9MjMapQkQ+SQQ28j17FjzJCpmJXKOa6p9liTokUAhrd0eSIZgQGs+lE+4acyUibyj8WjY9/KG19+8c/tcwPyn//OPu8lo06bNg5ne7j0PDYfHqp4COACxIhqIhgQCU5P40mO58bG+mgIE9MFEXMksIuQog0GTEUzigw99ZeWSCzxhp5HQZZFOJSdAVc7KWU2mrulkAGYIiqBkSqAARmRMmMWy5mLD6b2rfIWIszOzZQeCD6urq7DWyVrkZXLWGLuY26QRMSdJjGXFaCAZiJwn55xzXlU5FzdDDiGEpso5JRmvYQYUYzeZpMmo6zptO0OgplfVtVPL3lON5EJAhCyYkqkAkXoDwc7lbKIqgIpGgCSIiszOE0OWrDOOXR0YGQFySp1aU/mULXXRs1ZsNYEHl8fdJOacO5VEYFUVuhT7TTM7s9lUCDH4RpXbSTeZtCLZeSI0tewdKwABGyI5D2joAFkhpiwQI3tfWaKckdGpOQOHBEB95irlOGzbnA2BHfUQVS1pkhhj7EQzjGXifLO4vPyFL99z7Qt2DEJeXl2pqfLeK2LREGRmFS19zDlnJl88m6aXEK5DX6ilGLRBKPoJta8QgmNOWWKMKUkIwRmw88wJrJMszjSAM6W+UxNUgRhzVkFiCV+drn2S4AqfcZ3/KZZvT8EeTy/x/fyFPb52vHEyYY+vVy4/BXucFNjjaRaRnruwB5wUpbznDOzhvt5+f63V8no2uDT9rCdyvtZencAK8UTT3zSCLvVQAOCpXBcBFJ9jm7LN6wrIiNP8ECIhikgRqrC1vKQZri+/1tUMpiIe60F7ET+2opdHBOw8rY6W7rn3SxfsuubIvn17Hnrg/e/9qx/+8Z88a8vcd7/shvd95gFBVEAjMsRkBUdAAERlRlI0IVVQw0yeY6dgXpW6bOBmq809w9YsqmXJIFhlPyAIzkvOXVZLhnEUUxIGC0jOOw5YV5uMuOgGTMbdal5FNZNsOXsZ/9Mf/b4zt29ZXDj4nvf89Xgy2rZty9k7zvjEJ96zaVNz9OjR4er8zNxpW7dt3b/30G23ffo133XzeRddfst3v/rBg3+2AjOduZy1uEOEENiRZ0ZUExFtuzSJuRUTM7KsxEGECL1rKnMRQAWymZhmNEeUsPIAxTSSy1kimzb7rcueGK31ZwECwNz8ZrLsQGd74dLzzrzpxddXFd36sQ/t3bO7i5Mztl94fGlheWUR2ABMLJuQabZi3wdoUDTE1UpP3tqjXB1ETIRIBKolgV9wD1NNXUdg/Zn+8urK8ZXlbZu2dG00yMhF61khJycGAiImOauIrSe5pyURy5qNtbA0kjqwrCDsnA8OEXu9evv2bceGq203CT4YgpqI5nIFO4Yutq5PjjhbJETHzhmbIjHVveC9B4CUMrMV9sM557yPOWdJkjOxEaOaIIJzXNUB0ZidY9/rN1XNIolZ61AxQOxi14oaERqRdiknoeBJcjIxBEYWK6rqGSVOJEuO0g+9ajAbnOv3BuNWfRYL2MUcwRjFATgxRJVk0dqcEzNUwcU2eu+apo+Ibewcs2pSkS5mEQBiIAIyJGu7MQUi74DAiJZXVsBIssWYuk7A6hDQ1Cyrd67f9Ihqx0RcibqcOuJeIBaxLCZiSKGuXNODbnWJEGJKngeI8MDDe/cfPHrWtp61cevMplD54i6eUhYFXzXeOQXIKaIrw+QJL6eyaEekomOHpuur8SeMY4ULU0RWdU5VjYiqihFJFZJMqA552FnOfd+LSXo0qw5ZQ3STjsFQnmXB8RTscQr2eDbx9CnY4xTs8S2EPeC5bov49GAP9zT22wDMQAzN0KxoihW3NkIk5gRWRJpLCXstfrXS0l6fcBAwMyMDNDQzFQEAYnLEUHSXRRS0hMs4bQsz06nnHDGrFne34mFcI5UIGwDMOee9E8mI6KtgRGVSLKbi60VbI0AO1uVjK3uOLtbnXnDG/j30nr+/dd+R8T/9yZ/+nhsunpuZ/cCnPr/Yaos+o89QbDnMqaKhOUMwpwIgCKCawVxxbTZSxYwAYB7AAxkHMMNkAjBpAYAJidCwYt9UFUEEQRVIYnE8ySUuRGMyB6nyUleyc/v8G25582XnbXt49/3/5R3v2Pfo3rPO2Hb6abP3PvTZ1e6wEDWz1bHlg7bfdp13paWZpeOT3/2j//aWH/zhyy6/6p//6C1//aHPHFnNq7FSP5OwyllTHLfDBc5jBykVjTlABIcCAIwAyIImhgCgCMDoAB1AdaIoAApl3WNAZqRABoagaEpoYJwjsUvgEyARr46Gg2BOx2989UtufsV3dO3oPe/9X3/3vr8VpAsu3cVN3L37rsnkeK/nYhQEJLIiHw5iqStyFgaGYiKW1hZXiIWzJiu7yFmREZkUAFR6PtgkI/IYzFSWViY247x3MOkgC6IyCBmwGmTRJKpZVQwUy2qATSsxJylpiq11LbcdxjEgZWdhZm75+Hhl3F1yyQ7CYTtZqAM4BzGNs4lgLuFj4DDoz/gZ7LMbRnMOPdd5opIgO2sJMq7VYswkJgL0TmU0FhViqCrygZ3n2KWsedAE6g9S0lxchhBBBdUkC8fOWglgDjBKDJ4dV0iBCdCUwIwzk5ELIpZzBgPPnoCaup7pDargVCC1EqyaqRvPaFWKVRtTouA4BEk2XBlr6kiUADVpr9cjtNXl44CWKaecUxIVImQiVhNpk0pUzYSMRlAuF6DxqAUgwmAGkixQnPEDydi1OVjdNIO6csGj5nbcjkUxxeSdd+gYsXZ1XfmmZlMd1TFNoCIGzS70Fsbdh2+/75bvvKHuY7u86DhxaBz3LCOGipyTNiMpQU55HKp+GaDW5pbSh1Dy3Aw4LWQV/GMjM5YNBAyAfF1x5VeWVwxE1Yy06mNkThl6ygEsR1ML0CnivPPzE1uu0Hxljz6rMf25DXvAc9QWEZ/FjPq1E9/wbQBPPzXYA54rtohPDtp+820R8Rmd02cBe5zcePoU7HGSYA8++3U//tQ3rd14+e6/XecjHte6rlPlsCeU10+ocKz1Dp7wAFuzWSE6Yc4Ma4pRGxLI9IQ09om/IQqhYsfOETtix947YnSenWcgACx5ZDHMAAJUTFUUWRAtxhRCWF1a3bZl+9Ytp2WBhaPHPn7rx296yUsuuuTM888//YH7H0wdVrwp54BAiArUGmW0GoEQpgQsGBAggiGaoU6zrtNc+zRlP32RIlILmBAFUVaGx9p22MZR1Cis1LCr67q3qWnmB83cpmamz3LlxWf/zE+8dlCng/se+63f/K3Dhw6ffdaZp58+98ierxw8tKfpI5L0B02SLCqjSXvFFS8YT9qjC0uf+sSnm6Z39Qte8J0vf+nSwuF77rkHEFKMKXY5darZQNSKbRsBEBpiUTTBtb696Q+eeArrpw4NFVGoIOaAhgxIhmTIiuiC73IihNohphHHZZLxD/3A62+68bqunfzX33vHrbd+LKfukssumJtrdu++Z3nlUK/Pop2vGQjXVlo65YmnirtGoAzGgOUnsPPMlfOND3Wo6l5VVVUIwXvnHAfvHRMCiGTNab7Xv+isc0KXZGXYQ7LYQu5AIkqXJSeFrFksq2mRiFbLojnlVIzpIWfLEtvcRlHXg97c3Q898tihhTf9yBsPHDx4fGV4xTXXv/+DHz6yuJi1GN0X7xy39cytrbYTmZg3IUxJREiNjImcAwNTBMGcVZNKktil1IljX4W6aXpg2E7anNS72nFtyqboyZuopCm0bVlMzbGrm6apq8axQwDVIgNHZp4oMDsiyGgZyciZZ+OebyoKvarXq/qN7w36c+ycJ1d5X3uPSEnE+cAuxJyQM3v0gV1gDoyEXYox5STSaR7n1HYSo+UMk3E3GU7yJFoWNAQpioKGBmRUuVCHiskhYOXCmVvmGx9me/1+3ZDZbK/e3G96NWsat+3IAiXJ43Y8HI/arhOwJHJ8aWXYtqNVOfDooidG86KGDLv3PiZp9ZzTT/OmTa9BZEJGYGZm55GMGbgUK5DWnLzpCcLPSEhM69HztGF6OiA9rj+jVLoKJeIcl65fT84beqDA3pGr6rrE6L2mFk2o/rGzv+fZIgxPORzBp7+9p74NfCZbe6p/iifhyzzp+08OPP0k28aTubWv+T94srb2df8WT9Il9XXeiifxLDz5OcVnv7v47A8xPvvzg8/uPU/1zni2V9bJGxeexX2KJ+8Qfr2xd2rl/ZSXOidA5PUOG5qK6JqaguI6R1FaDDfYqSB8VSi/LspRgunpsmtDFA5rzT1fTYaUj55yA2sBHznOEl3poLdIZFBy2CZqWVUQyYpnOGiogNFS7B478MgZp52zc+f2u+96SKX9T//x13/pX/3sjm3bf+aHbnnnX33k0cNHappNTIKqaACIRmgGwNMdNsMSMG0wRn+SQ64laV2oh97MLIABiEEGVGMgcKgeMkhqq5CvvurS17/6OopH4+qx//xbvz1aHSLI/NbZ3Y/cf/z4wVCTr52ZCkrosWM6vnzk/q96PkEmAAAgAElEQVR88aKLru7ueuTIaOkv3vWunWfvvPDC+IO3vMI7+vjn7llu224iCg4ABEAM/fqSEk8UGtZeQLIn/ToEaqjlhAkwTdPQZclmURQds3YUh31IF+za/tM/9WObN/UXF4++43f+nwN7H11dWbr00vMB2vvuv3d59fBgk0eMlcOqcUVB4wkHjpAAgUGcieG0GMzEgOC898E7dtkD0joLJGVJg0yGgESfe/iBl15+NYx1C1I7GgJm46yWzSSbE3Wioio0vTwEzVSzSZZkKSaNWZO0WbOQAKUUjx09smmmNxgMJpNJv9fPOX8VeI/JdGF52XynIaJkgywJah4EcmAgnWjOWQRETdQzEzhRqZxHxdipyhhwKkojySbDUdeKGYXgkYDAihabafaO6yoAkuVkqUttZybBs6/Yu+A9I2qKnWUMUFwOGQ1qbiQlbdUI2HNOOUYB6RICgXRxMpm0k6Vl9C5UzjfGRGhkYAY4GbdIJApdjOPcJUSPbBlS11mSxrt+3QsVMyGQGZT9VANz7Jh9m7OIhhA8kSdGk5QSShwtd2lM3iNAciiJErBEmcSsZH6SkmdXVXVgiiqlq7fcgdnUV/z5Lz5w5qD/3TdeExMAaUFZzDRLS0iATESGlmJcG0JoozImQOHIdONwVxQ5yqOIwa/r3FVVtd5fqFqoIJOA2VgYiJhiQmo4dqNuFLQfc/dMe4qe07AHPA/g6W8+7AEnHZ4+BXs8FTAAnhSePgV7fMthD3gOKuU94+Q073jdj/+D4fv6vzSOVu75u/XXcy7EgUoxW5tSHrY+62yQGANHgAjESDQlnImRiUozonM8bU+cws9TfdZSx/9qUwNcl/agAmKrgSpIlqSWcWp5ktWimahmNVFNJVoykDV7bNIsjjl1cXlpZW5u7oLzzz927PjS0vFPf/zWC88/f9e5O15+0/WOu0f23IeUkUCEHdcECCoIBqCmxTum4L5qhE9MmT9u75HAowW0GqAScQCeuWauAAOYA7G+R0jHNzXt97/uxle/4pqa0off9763/+ffHU9GvZ5/2ctvWFh47OjCXvYJOIUK615FDnqDuotdqKqV1dXl5eULzr8gx5hTvuOzt88Pws6zTjv3nJ0XnnfO/n17lpcWCdR7VsmMZCKmRkTMNKXp1/zEy5KkZJ3XefTyT1MDFERAIAU2cORCSkk1e89Ixk4tTfpe2pXD11923s//9Fu3zNbD4eJ/+s1ff/jhBx3kyy+9oD/gBx/+0qQ7Fhp1XlyA2U0DF7zzvtQQnGcfXAjee1eeNN41wVXeB++C9yG4KoS6CnUIIXhwzI6ZpngRGAAaGhAhMBxfXtnaDC49Z1e3OiTVDDlKMhQFy6KqqKrFYtBU0RRENMXcpS7GnHJOkjtpO41CEdzxSbr7vkc2b5t77Ztff8cXvqDIV1xz/d++/wNHFhZ1ug5EA5CKQt9xTb7hZF3SJKKmKEli7LpuEtsOxBxzcC4479khIBrknCVH0cQEwTtCIsTJuB2NxpIySGSi4IgJEZQQHCERpNRNhsuYu6pyvV5V16Gpq6YOVQiEoCKmCOYce8/OkffEjIwGEtNoNJqkpCqOCUFz6gBUVEbjsSH0Z3uuVnYgltSUiNQ05pxyUtMomlUZ2XMAMUac6fdn+/0mBDZgRipJXSQEKzUnyQIG3nln6MmlmGLsvONeHTwZQO73KldRZ9LFrus6yUrOA5EB1r1+1TRxLAcfXXDkQFENxYwZe01wAKdtnt9+2lbHjqhEzAoEBlOgWc2KdPO6vMbjBcXNwB7v0YOPm7nwxBDEaw8qn6ToiRmIkBxPxwJmAsk5ZzOH4vfseulTzEc92+T0ycl7PZO0MD7DrT3T5PTzIz99kjb8LcpP41Peg5P0nU5afhq/EUWNpxF7fRPy0/isz+kzOXzfgPw0PutzehKO9VPfKu943Y899RMocbRy9/vWp5ONToQ21Xg4kR5+QmHUNMFaWFwiY54qxkIJqUsQXFwEzUr/HjrnVJ+woj/x6WqWTURFtLQY5ZJaFi3PxSxPPeGsmMk9Ppw1QgSTDGqj0WrbTnq9+qyzth87diy2eNunP3vJJecO+rZr59yOnVseefC+3EaEphca1UmWCXMxzKOiHGLF0AXp6wbQDqxCqBACmXdcg5GpIQAju2xzjeO8uGMrvvX7X375+Zspr374A+//8z/5q9jFwQxdfe0lu3ff89jBh6KskM8ugK+YPXFAQEWyKMlMhqvLjHTB+een1K2uLH3+9tse2//oddddu3Xr5mtfcFWKE00Th7apXztQ5zyDpZzAlN1UUGWdQZGsa/TJWuAwfUInTMfNG3CctByYGWK3ijqx9thsjwcYf/JH3/J9r7t5tqH777/rd37nbY/ue6Sp6eILdg769PDuuwSWyXV1A1XPNb3GheB95Ryv/5TF1Trqw2RMhozsiBz1+z0XHDsCAjXTEqSVMsVU1aWIF5qhUe0fvOcrw+NLu87btdKOVqVbldhKHo3brssArKaqooUYUZGUcuxi12VRzaJJuy630ZZWJ53RwcXlI8eO92b7L7755Q/u3g0cdl14yZ//1buXVlcNaSpQTgbO+rN1qI2DiU4IzTFBxtylGCeSWwR1jJXjOvheXdWVrysfPFUVhQqrgN4hkyKKmTrGEFzwXAVqal83vq44BO73Ql070ySpc6RN4/qDXtVUITC5UkXQlHPOGQppY2JmKcWYkmoulRFEoOBUc+rGKbWmqYvjLNkF15tpnMOUxyl1YNMAvGsnKpkR6toPBr2mDszIzJ6oqcKmQdM03nsi1FBXSFx0+1JKWQQQ2fkpSpE5RhkNJ6bQ1PWg36t7VW/Q27ptvu71kqgkAQVHvvKVcw4JiNEHZquWF0ZoNB7GKMVA0rZs2XL26WcuHjx8wbnnOMKmVyOaWkZGWwPK1smz9aLWxiQ00dekxr5GAP04M/A1JB8BTHWto9aQSE1yzg6ZMJDSA+e8+BkUHOF5AHt8E4q6cAr2eC4E03AK9niGi95TsMc3ZFz4VsEeT5KBfpK3aDdavutvN8qHbUit4gmuYo0aXAcHEREtrWWodd0AbO2f0zzQ+mPj2+Xxbetr1dLyLhVSK7JgqIAmJgolf6gIJUAmAC7hARIiFPtmJuTCLyMooVaB2278/7P3pj+XXVd635r2Pufc4X3fKlYV57lEcbCmVlvNZg+y00bancR2EAdB4HwKDORr/oIAyd+QIEGAGAESI4lhR4jhJG7E3YZlSa1udUtqiRQlkWJxKrLIGt/p3nvO3nutlQ/73Fu3ipRIioNIdt0PZNVb973DGfZe+9m/9Tyvnn+5aeX+B+/dPxoU8dt/8q8jlTOnds4+cN9TX/kNNLv85sWDg4vcKrEFYUI094qPOBAgbAUjvp3oP44DiACEhlCiKMPKyzHZYgcXD5xq/uCrX/zP/9Pf32vy/sWX/9f/+R994+vfyNkffPiBBx7ceeGFH5y/8LzEBLRqOggNShSWAOSG2d3MCoCGyNeuXB76/oEH7mPAZT+89PIrL7z4wn333XPq5M5Xfv3z9911+sL5l9985eW8Ol6lHJgZQVW9FCYCoLXwTIRk7majv6A7qI5Wg+7gBu5iEAA5thG9BC7zGTUhndnjLz760H/xD/+zx84+mFaL//Of/h//+H/7X65ceXM2iw89eHfkdO6lZ1fD5cnUms5DQzKitQ0RwXWOfESy12CJW10mETgBMiYrxUp2NbcCpuurCUakSNWKuambuivotG3Pn7/wvWeevvvRs33Dx+arrICBkZOWbJpLTjnnknNKKQ19n/q+L7mklIdVXi6Ho2W5drRMxhevHXAQaeKXfvfJV157vc96/8OPfO2f/9+Lvvd1k6ODS0N33LU7nYfJlIkLggogqpODsE9nYXdnujPvujZOJqGNTKgISqgxgohK0BA0RBcGJtuZT06e3JtM4mTWtJPQtNy23LUynzY7845Ru8h7e7Nup4ldW7wkzQYVYsHillSdEASNDAkN1F2BnaS2+XnKQyo9eA4CTcMimLWXQN20IwK3klYrQWLEkpIQoit6jpHmszYEtJIsD43QbNq2LSMVh8EgKwb1dTo9AQsjc029MUdLslylIelkNpvt7E7mMxaObQuAxRxNoFSKGkyt5JxT75CZbHWkF165LBxRyRycOKlO2+kjDz/y/I+f2+vkMw8/1A/LEyd3Uu4BzesQhYw1lWerPr6eygSAhL94SxS3aLRtEQGgrkPQCJAAiYpr7az10VuTLJdn73vy/c+fHwjA9ysRp2/V05++ehrfY0Xy8RGnf/45/WDK/49BPf0RiNMfTT39EYjT73z13vTPv9DG7u1e9Mbs7recm7dKriPE7CJ83YPD3Wx0j3J3IkbkjZyzCRoEgLWL1M0F9Dh1IdhoJl25A18rpA4Vl3Baf7JaVtkmJ3vsaQRzKA425BzbGSCce+mZbMPjv/alF198/eIrl//ZP/na1//oG//xf/IPvvDlp/693/nyr33hse/99Nyf/Pj5i1cXQ0rCU6aJuQFUjxF+pzNXjJSqWO2quSdwxn6+K3ec2vuDrzz+2QfvmTV48dzzz/zgz//p//6Pl8uFNO0TX3yslMWLLz59uLjUNjmV1c6JCbIjo4Ta8eQIjOgRwAXzkPZO7ly99lr+cf/oI18Mk91rB4sf/fjZ/+a//q+e+q2n/s5/8PfuPXXmv/yH/+D8axe/890ffvOHL147PNbiIURVJwOsXGk1jGY2z4jILDEGAEgpmykSCQohO0UkAaIg0DYt2fG0g99+8iu/9YWHT85nrvD0D777f33taz974Tki3Tux89nPPnDhwivnr7x6dHz19jv3Bt0PQk7ormpu5oSKNNx0vW1dl8VRQUeJUEsBRKp52ICIQUhG4sRVSy4+Gms4YrHchnZ2cnq1T//TH/6Lk7s7d+7sneZmlmHHXMQjcyMs4AzAaqCl1J7LIblBKdAPuBxcnVM/VAPFJgRhnk6n+8t9QKxOw1s3hDdCp0/shBkWWhRzM81ZIzXNbBIakgZYiIDQACDnPIx+cwgSkaA4ZCRHhHbSdO1UpCm5mJfBTM3IPEiMwoQJincRuAkuVAQdvWRNlgGRzQkoa0laiicHEOYmNBTI1d1hsOSpWLHlchmEdmddbELXigM6t31Kq+E4CIPatJkAghVF96YNgrwoq9znLAYI7AmtsCBLKp5Vk7sSYRrAXNyLuxk4IblbsmLuSKgUKIR2Err5DoZ4tBpy6pngYP+K5jILnUgMForpMKwArAnYNhSDLzT1KTVd54SllIxEEpapgDSxm3/7T//iic88tLPb7O/vh0ZqPFPt+UMKxcsvOb6OuabjQ0Q23dK1MUQZGd0ZSS2gk4IzmYNkk6SW+nd6h3cFS77vBvNfmbMHfIhOeR+pswfccsp7+yf6J8jZA34uaPvRO3vAhwNPf1TOHvDpi0X8Oc4eW/8i7/FF3WoUB6GDC6G5uxsyEFLWsiVIAzNjBWnBxorWa28IEiEQIQBtfKHR3RzQR7MFYkRzQAAjBgc0cwMHR1sH9Y3xgmo1FIQY6gSJWOMSK7BLm1RvAEAkGzuEEBzNyI3cg6FyK31KFINq/+L5n7xy4dITj37xzpNPvPj8i5eu7v8P/+M/uvu+P/6Dv/sffvHXf+MPfvfLT/3Ol55+9mfP/+z8iy+/efHSa4SdYRNDRxyzefW2qCwEMxFTbbB0B/csnBkBNAkktcWDd9/++GcfefjBe+6588yuwLUrl/7ff/7Hf/atb11647XAeur0ybvvu/3g+PwbF186Pnqj2BAamnYTZJHAxNUBuRAiQDBgiwEEpq2k3nZPhNXy6o+e/7PTZ87efscJCXe8+uqFb33r29/85ne++tXf+zt/9z966OwD9z9w/1NPXXr6Rz9+5kc/PffSa0dDju28QEBuzCEXT4Ik0xBCCNK2LQDwMNRmMAabxQYJzTNjmrZ49sG7P//Eg2cfvHva0E7X/uX3vve1r/2zp5/+gQjs7U3uv/fMpMPnnv2LlJfKy8leOOoPQqTFUJoYAQCwIKBhAkzXL+B1cIpVj3Ac/RPrJRwkgHtRRVNwbIRGqc/d3YpWSXq07WlCM6g5IgYSDovV4vXDw5h9zrKLLFa6GE/v7p2YzqYhBEfIoMnL4HmJ6KgAat4jrlyzW0EdytASWogWhGMgdHJl0PFaBaoNaSGS2zL1R2U1WHJQkga7CRJ7yTmvipaCbkEwCgZGZBeWpo1F3RGQTE1DjKElcB1W/ZCHkkvOKowtT41CLgpqNaqopAwBgwQAYIGUcspJWMzcrKgrEKraSpURmFGLCjExlVJUVRgBOSseDyYsEqcNxT71aSgl+XTWIhp6QvJsmQKhiCoQYhswdIKugEsgD6HBpGlIxCK+zIZJbTmU40HdcdZN582UyBg4FeeW22mEWI7ScrFYVCfty5eullWauZw5dXo6nTYUMBYUpIbb+RSYnFOvEFMWFBEpWhAphMDIs25+9fzr3/neD//27/+N/WvHp07uCGLFlJHRyaods4OtKwt2dwBCdPeNGo3rpmVfywNA7nUNUH3t3czR68kGRMVMgM4ugIYGLZoaM5GAFjg+6vMkjo0G+MHURO9xWvz5b/GRxrjAhxOL+C46EeETGYuI7+vV3uabvsMpf19n4Vcbi/i+i2n4sGIR38Wi95MRi4jv5s74NDjlvfPYK9v67ru5TZGr94UhOjOiqztQtTbOtq09i2zep9awaOZ1F9UR6157RTUYiRGQawPh9TZEBEcGBBuLz8oOBAave6hYDSyQgAiZEQnG/PCKSvgNsXX1lceUOAA3UqU1vs0pJwQELxDBNUfon/3+n97/wNknvvDI0dHwk5+89Nobr/33/91/+7nP/8lvPPmVs48++NXH7nvq0Qeu7i+Pe3/+3PlnfvrSG5euDamQiYK426h1OemgNdiZCNlzY2Xaxbvvvu3zT5x9+IG7GrK9qUTBl1967p/8qz/69je/XTRHYWrCQ5+5b9L4axd+euHCz7ppwNZbaUSEA4cgLFRt3RAAHRkZkDEQIrkDkeZUAtgwXHvppe82ze5jj335/vvvf+aZF5Yr+zff/PY3/uy7f+3zn/t3/9a/82ufPXv/qS/93pOfO3/x6sXLBz/88c9eePnC0WIBHEBaiBMkIWJCQFIzJamMDUXGkzM8uTe7644Tj569+45Te5OAsy66lq//qz/+wz/+t4dHR1evvDHpmrvvOnnqtu7qldfOPX9+WB1w6y6u7uBQBkQkU0NMiBmxN1Ing+1W0bdED27ME3K5/kysBjAOYOM1PVbcQO6O7pDBEBMZIasDsihRbnwBcLEUykppNb2W58eHE5LOIJiLATuQ1QQ5VyyZyhIGCvE462LCEqkEWeRcwBA9RmS3AkDOhgTo2S3rMAz7fV7kIbtxkMiBCix9cDIiMIPCCEF4Ng0xEEAWQgVFxBAjByyaADUNCzPKpagmNBXwyJEJVYu5h9iY2XK5TGUVGi8iwhGRhSuS4CISRZBxyCkPecwdUgcvMYYoceWO0y5IAGoHCzlxzsk0GapqHlLSAqtcmg5DcKqmjYrZUKRp4qQL3kbHgLkkZg8M4L5aZvfMEbuum7bzkHh1bXX16vGQU5g3J7qJoBe1IS91cVw8IsGqLBGCKkq3G8SxH4ojs3Rtoy4FUgHPOafBF8vSF+jIGiYRIdeipTYlsOPJ206/+PJrQ2+zdp5WSaghMjctnsGYmW4cH23NJdWBh28cNHEzPLobVboZHACyKQDQuqd5hI8cCQkJDc0RiD0EZIaJRcTplt74Psd0fN/T4juK0x9EPf1epsdbsYjvJE7DhxOL+NE7e8CHE4v40Tt7wKclFvFjIU7DRxiL+P6dPW5QoG+CJd72Nq2wIFbfCTCu1S8CANRMtU0BHULYwM3rzc+xrbA609XeHSKqodKb1sMaUojr+aqUYlhx2+3vOk5pjFyDm00NzYkI3Ay8RkEXv84A6PWH1Xmwhr1sdmZrFhkyErgNxzGGl1965vXXzp06ddfnH3/IjN+8tP+Tp//sx0//+aTpHn744YfOnv3MZx+98567H/7rD//+k4+kXFar/nAxLFZ5GIbValWKllIAoGliN5l0bTdpaW/WzKZTIcqr/mj/yqsvvfQvv/+9l1988Y03LyzKcnd3Pp/vnbxtl1AvvPHi81fOqy0m84Dk06YLUUQYEZBsA5Sbe/V9IyIiRiQEFEBzZ3cx82RlOPzh9761s3vmnjvv6yZ7B4fL1y+8+fRffP3Z733j9tvOPPLZR88+8pmzn3nky196+MnffHwoZdX3i+VyyHZ4WPo+DymZqrmJSNd2sYmz6ayb0HTKk0mLbqujw9df/cnL58799Mc/fe2V81cuXjIs853pFz53L7Fd27/4wx89s1oeIJUQKJeEZTQ6qMdfRDbXhqEp6GgLjrR2Thgp+5qh4+ROUP+LW/nwBQqibzsnjsR9Td5BdkA3cKqbG2OMMwD0AkUQzK+lFRwfMmBH1DJH5iDSNPXagAJWzLMGRCrzNuVQJsEI3V3N6imoxXqNFldwRMueMwzc+KRpzEMInUR3HBSzkAizW4NuMQQKnDSVjIRl2raBEczKoA4gUSxrLtm1MHjXzartY07ZTJm5m02JmFAXqwRkqq4lIXLJmnJBoMlk0nXTbtqVg/1F7rsYYhRNg4TAbsNquVr2i5U7EsISMRCSqrkrMbprKSkKF0t9hhiJxdHqrY3cRC2YKZp7GkrKKMJQmKHdmTeBJc66TJyM2WEyCWbtsFgtViWQsZuDhVh9LEIIMTGlQdFDE4NCImbsOpMwaNKyQlIDXa3SULRfSr+CjEWDG3rteBA0RhNU8wwFnn36+7/55K/nnItxyUbo5M4h8lZ7BmzZ1a/tW/wXIRxbf65nfL1JMp73zapvM9DV0JsYEaB9L/P0xw32gE9LLOIt2ONTCHvApyUW8Rbs8UmBPX4RwvG2Gsm6j90B3EyJUZDWVbK/xQcXNn2BITTXS9WbnzbW2Tln2HJ6rr+uqoaAQIgEgGa2zaGMIW7VvgMMA1dnXHNbJ3ffVECv63nX2vC3iXQZNWNEMBc2diW2Ug6uXB7euPDypNu5//6H77nrwf1rx0eH6aUXn//Rj76vuTj6mTO3P/7oo/fcc8/p02dOnj59Zjrrdrum2XGvzn1spv2qXyyOy/Hq3PMXXnn1lfOvvnruhRevXbvGRF3T5JJPnDjx0B0nZ/PJweG155/9k6GsnPoYMQSXxiUKIDVNEGGr8Gjt4qtEOAEwqhdVA6Da3qdgwM4RtU+IbFYOD16+euWVSbe7t3fqrz16nxtdunTlzUtvfuvbF//NN/6IkJsY7777ricef+Kuu+8+sbc3me7cf2IvNntBpK4u1NTUVMvx0dHBhct/+cKzL5x74c0LFy5evJSHFGNsY1NyefTxB8+cbg+OLp0798NLl98Ycs8Rmy44aA+Jhaxk3PICu55SMe6jMyMLCCHVIfB6dykgU0BARkZAgu0yyBm1nsoqANarRVXRHRGaGJmIx2ZXBHAcLxtAQURUzdoIWlSzFXoRDiwhxJ4DVFCZrICboxt44pLUAUPXkLCZlVJGK2gfMWwGNPBU+uxDCNB1ESGqGbBLkCCs2YecNGVCHPp0aAXcCbxrA+bjaScSAiLGpmORQQdzdYAmyM58BxyPjg4XR8cA3nVNSX0IImQhcDHMOZdiiMQsbdPU8NA0FPWlKgDyMKSumYYYowAjRMYu7lKrq6yL4yENS1cMocFxzwmdLXZNF4MEci/gWtIwm87btim5HBz0x1yWq+HoeAlIwsw+dEGmbQMNX728HNQXyZbJ+oRNnAWeLBb96vAwMk+nzd7eid2d3TNn7tjbPRnCBCE0sTs8XF269MYrrz1/eLy/uLofPAus2sZDpIjedHHRhRCAmI1ZixsRgBJpQI2QZ7PO8uLg6uXzr750+o4TxcUKEkBEYgwZcl29116LzRUI642r7Sr5rcMaIprZdRf8sae5ehdeH77qeLL+J/cAxOE9614fI9jjHbbLb8Eet2CPW7DHLdjjrw7sIWu8712N6e5QM7oZEcBDCFUEhXUi1zbCUavh2g4oIgA3qDUb4UdVrRR0EJHNPHTjnn1VqEfNNaXCFIi4+nYwhzUiAtXXeVPiO/r27VLVoPoZ6g+qBkpEVQFdf04w1cmMvRgnLdk1F2dMdvD8uR/szPfme6f27jpzWrqSy+HhYnXcHy37b377u6V8xw1YSCI3sYlNFBZAcPNcck65lJKHUrIheRCODZ264/Rs3u3t7QBYPyzevHju+Z9dKZ5CpK5RaRgZoEr8CCGKe8mlABgREIOZ1yNqrqZeTUWI0K0m0yATshCqooOpl6KSIZcrb7x59cqVV3d2TuzMb3v08YeGpMvj5cG1o9TnV1947eXnXgNDRCZmboKEEEKodUYpJefc933OGV0BFMBFsGvae++7czJpui7mMly99vpzz/8kp+MhDyw02wnZUrYC5ICQ3WEMYt/4AI6XRC1/RQiJiIDQAavntKsVr4YsKETM6Cy1tENirj2iQiUEERF3K2XMJUcyEnCveyXEjCGE2tLqoADOzGpeTJ1EqahmYoqh2vsik7gJMDmjgRYrCISKataGOIGGhVUVEFLOIsLMQoTGhoQMxTO4BoIQwD2VYu6MjmBOQJaKl8IoYCWnAmbCEIIIYmRrhbquMwAz6w9Xi9UyNHF3NgcFcpt00zKsjgFDYDQvQ59WqlYc2RxUPWdoIgWpEYRSsvV9r72rQxM7KMVKmc26aStoSoDLVQJQQmIWZjB3YmibGBt2UFMgoeWQGg1t0xBTO511bSQ0ZNRhdXh0lAswTfps/cp0yEJ6cs5EenW5SOqrbGoY2+lisUDg0jsoZYBHHn7sicc/N53utM2sbabTyY5I4waH06OTe/fe8+CDb77+8rPf/97Vg4t33NZ1k8BB9543V/4AACAASURBVCYtMe8fJnDIuZhAAQChMujRwbU2wFQ8lNRNmjbgwcHVZorJh242xwJtN9FcgsS6O1RPc+0FvN6xitcxIX/L3txbu6g3+yc3PbOyW+vdIWCWvu/f6xR7C/a4BXvcgj1uwR63YI+PIewh77VCr7qLmdcAwa3gOiDijRvdpmDdEghxI8ZsnjOiyWbokHPOOW8Kqc1sdpP8U/9JtVSrXwbHOtsxIoFZqa2HjmCgN9ztW/utW9ISEiExjIniDMwMwIDgAshOYh4BV26amXB/den1K6+3s5NButlkZ3fn5B0nTgVp8wBDX5bLPudBvaR+OFoe09pXhEU4cNd2s53QNpNuEts2hAaWq6PjxbVnz/0spRWhajoIgl0n0rh6kYZGKzlkrD4j49E2wLpgqFYZoA4Go122Wq4uJD4u7hwiogO6UzEUt2xSsGS9ut9f27+cX35xd+e2E3u33XvvaeEGCuUEwyqvVmnIKemgusp5Udc2SBRE5jut8DSKzLq261pmNE/Hi2uHB2+cf+3KcnWQy9L8KASYT4K5Ze1JqmvFSKdbzbLDaorntY5ZK4JOqAhGSDV9EBgInRDd2N2JgBlYQBjMCxMHYWJGcEZhRqIR+RgrJAImAkArSohEY/IFgAMTwLh5EoiJCGN0cwcdwXoCQjIHN1dwR6vtiWQkCi1iRBRiIhqGtKGYtseBgLQ7nXE0DKtiVgBz8ZyKgRKQJQAHYUBkJAWEJmDX0qSVnQm3UYLQYpUXB0eLVXEANOt90FKQVppz28gdt58sJZvZ0dExM4iIqRYHIhZWRFb1UrKWVKs4CQHdiXjIKx2yDUvcnUQGND8+WPQLUGxaCbN2IsyxETd1zMSA1CwWablaDVjMuI0CCMdpNZs0CFTygJCb0PQJ0gpWKx16i8yENJ00hLQ4PDxeeNuiFrt27drOfH58mE7snvzN3/jtz5x9DIE//8RTZx9+fNrNU8qxiUTY96shL35y7pnvHPvf//uf//6f/9v9iy9IYMB0vEwSHIDcQKHGk7tCjZU3QY1o0cpuN2+Ezpw5aWDZSjRD19Wyn03npuPgMK7hx22pLalqCz/bdgd6W6Kj0hq+/SJv/zBmfL+F3i3Y41cKe8AnNRbxFuzxKYQ9fkX19C3YY/yfvF349M990S2fOqiA6XYBXZvzNjZz13sBt4DUzcxUtZmxLBtZViilbDZVa6FslSPEdYABkAiaVns7R0QCQkAaDT1grH1HphqctseSbbcp32za1neMMa4LaydmYzcXQ3Q2KtAEHlaDWSbGlqgMV9Ha/XTl8qVzWqBrZzvzE/P57nx3EkMj3IVwkohMzddWfRWQLCX3/eFqtbh0+fDg6GoaliIQGwrkDspTQrZMK0NoWkGpkdUEwA4AYAC2+SrVA4BqbAhAZXDNvTr3+drMzwGNSWtQNwOwIxaOUTRqxpJLZDw8OH/tyisirUhsJ7P5bG822Tmx1zJ3IcxhNMOA6m9iqjWBMufV8vji5f3lYnHcDwuAApiBCpHFVkOMI9RO4NSkkt1dvdTS2YHrwa5noSrcY5wbZ4KMCDyG7GwSLgQR3Q0RWFhYmKWUwkwhyJj37rQ50Rv8dIyaA68LvFpVmzMx0RqeNgQHZwRmAq57MgaEBlg3KtQsuydSZVR1AGdwRhSklFLbdRIEEYdhuL4l5UAODcskNNI0TqXPg4OaszuaI2aAbEzchBAEITBzbiO3TZh0EqlnVCFvhI4c+2MvChzSZKaTSRdbJlRCAivDakkkUYSISi59UhU09ZxBNYk4ArtjCNy2HQVZ9kPOeegLFI2IrhpiQLLI1BAZSgxNiBKCAKZki6IDkxE1SFwM1DQlE/Sr165ZTvOptA0x5Z0JO8iq19Tnvke3VlmWWTBxG3Z2pzRvlIj71XBmfuLqlcM2zH73qd97+KHPPvbYF/7m3/xbWnB5nNLAgDj0xbwQadO0n3/iyVO7d/7rP/wXTzz215/zfOGN57MuKEDbtVnZrKaZg7rr6L3jjB7JT8wnu10z6+LezhQn4bWLbzrKzs6euw9DImAkJKI6atWRZzvrFNYez5v6GN5q3Ln+CRHdHGf49qOwsdB72XDEdz9P34I9PhrY450/yCcE9vgA6ul3gD3eYz19C/b45erpTwXs8a7q6Y8f7CH+c4eEt31Rl7rpzoAIZmX7tkl5A7YSIuSct32hN13v2wm6qurmYM4jX8ExRubrpAcBMPP1XA0nYSjZSlEHYKTA1Yd11BGJRgvo6oVXEZVRJ3dTs9Ft2h2pgrBABMwYAqtqxVjJCbjRiqMCOgAZTHen/Wro+14idYhWVmpGBNhgSscXL71+8SIgIWNDzmYOCEQ8dqptDiSqeXKzMU2NHQFAuRILHjh2AQkdMsaxy82t8txA1ZsCfG0xMi4dCLlO3ma29roGBK5Su4Nnd0RHNCB3NiMHUPDiLOhAnmPUzKqWikFZ7V89eqk2hxEgO42uhAg3ivdgPjhkImYOoWUHJzRmD5FDbAGJmSUIESpYSr25m6tqMQCWafWlqyurGBtcWx4ijiizbCXB1xDCMQudcNx0Zy5Faxm09vlGV1NTByAgomCquRRTNYWUEnMIgYlJFZJmRCdhCYJNqLnkNi5CHAEQrQbkBBI1SK4ZzIlVDQEAyZGAsCZqDkNCHM3jxv1BAAcog/bHS+iPMA5DTsMAbgFBmNkNyDCydNI0DRNmJgrsIUAk0zwUV6Fm2k50Dg1n4oiMIsxNPE5XSTyXPucUQoyxBcC+781wOmkG077mlINLE0RiKWbmq9UKkiz7ZJrVdGfGZ87snZhPBd2LDi10iYqJ5tynfkDdPdEGUkENwUm0F45BQIWATbGJE45BxJpGTp6YTyY05HCwXISI0Zh4GmMDbkO2LjQn5y2huynO8MqVg/vvuufRR790zx33zia7v/PbXz08OGZqzJGJETE0gVhzWWRVhOaBex/527//9779jf/vobOPHRxf3j9KzbRBDg7qAOYjOl+z/wiNyZlM0KPQnXfeIUFmJ3aV6dr+UclZKGopLsDIN22IMUm1qoOttsLNZV8X9ptb2dfRprAVbejvNKwzs+u7FzJvwR63YI8PS5yG9w9PvwPsATfa5t6CPf4Kwh7vYVfrvWwifVxgD4F3208xXjhSm2ayq1tsGzUrqg6OCIbDCEpXnGAb4XDA4pUqqPWJKakiAAdmRzcrzCgiXP2habPaMBwjUdCsSolCTEIMzoQI6GZq5jyywlU0outrFtwU0LUdigDA1Jxs04EGACmljaRk5lIAgcY0XvKieUjJwNpJYCRdFmdCwyqhEwGNAYTuVtRH4UqhmJnb9bXnyFIAEJIziQRAR2IgAvR2gkh1RRM0AbPUw0/VtJa4Jr+YW/WhVTfPumVm66bmhogEaAAIBu5G4IhEFMzMHR3cAJAyxMwBTdGrIlocHLQ2VwFVRds03TBB+5g4CYgMKgxETlSYXUJgEpaa7whN02FtBmRC9CRQOzuLZjNHthgaAzdTJERQImRkJBRqA0YClHXqOxE4Agg4IhMG4XUpUwqVSioDuJplVCc3czMHR0Z0FCHKQIWMiNS9eLHiCAwAyCwOao6Wkc0AzaCa9DGxe93LwKJq5gUtWyl5KRRMmWPXJ2VwBTGQrL7s+/lshgiaSlYDptrMeHDYe8wQFDkiRsImeivIOfjKh1Ve4aIn4yDqMBibGZuFPDgasK5mLe0KnLptng0GtcG85GGV+6P+WDAEaQEopeJFCW3SMhPngku11h05uooBmOLh8ZG5GXcKhJZa9rYTZC4oi8GvXFuV3F66fAhOqawk+N5uYNYTe1NCIUhNNxUyXVhalU5kOt1pT54mLlqOJxPZPdlmG9JR8oAWzLM5qoMTBjXfP1q1gdoAjAVKPn1qhtQ9/Jmz6vLkU19VK8ys2VfLFBjPnXvp2v61Eydnd99zJkYOzTAYnLnj/tP3PnD5yvFdZ++5/MPXJO4eH676AdUAVHFVJu7mjgah+KyJuUEKUEKZ7k0n86mq33HHnVrAVMlMbQBzUxUUkSAY1MAczI183PfY2jojWDdD1yvficZUcEc1A0TH2uKBvHbn3LRzwJbvkOo77fR9cPX0LdjjI4c9PqR6+hbscQv2+OTCHvAxhKc/QNhD3vly8RsKqJz6dVQglZLVrcIDSLBWgq4/u3bV1IKu6nZroycm5nWqNQMYj8o1OQLxuCEP4AAsI9FBbmBW+Y3q9wsIpFYQkdkRfRMPvh4BRmPp8UEbtxAQERRwss2ObW2OrMtwAsJ1pV8/BnNlZxEqKxIFHDZzZKUCxk9s1WINbyBH0MefoFWn6nXP4rbKCiH42rVtW0+qxT+4k/lYf1cz67pxfWM/E65fkGEsosm1+DrTEZFEAm7sbR0KVrM1Rxq/sbuDI7m7IzHeiJHDNjseGUIIIhJCUNVN+nq9Hohqux6xEAvmnNRKCMxMITIhqhlzDDFqKfUQIKEgi2MtmBkAwBzM0Iy8XhubXlUz01LczFFhnfwNCMzEBABUiiExmROwuKcyVHAEa38igoMVNbACasjGzIg8FkDusPajS/VJWAomRWUWJNJkTgCRHGC16uv10/d9TQXCdZlQHHo1RmHm4u6FPdsqr9CtNx1KL6jWIBPvhjiZTEjA0JNqgdZND1aQchIEKQYiipDAe83LIZsDgdpymZOiI7gxgwhGRnTXAjl7WWnxHoIQCSKaQ8nJgRkMADy5D37UL65cPr52dVUMDZpcCgBMJ3E2mU9iEAewEkPbUDPpbD6zQbiNbds0JRdPKZesVpKm1Wpx7XB55WpKmUoh94W7NaERkdynaq8Y2Zh8NSxOnNidzmYnbrv3zJnbj46OYpg8++xP3VvG9vLlA0R8/fzl6WR+eHz1eLn/5Fd+8+Bg/3Of++L/8y+/f/vtd4XQHh4tNePR0crrpkW9wyqxVZknoeypm0129nZCEwuCMN97772vvPzqsl9OJ1NzQ980WvjaFHLs67iJx9j+s8MN7vJItRdkHCm3epSvM2wV8HhbAuSDq6ffI+zx8a2nP9JYxPcMe8DH1Cnv/cUXv53w/Wmop98d7AEfl1jEW7DHJw72kPf00jc9Nrhzrf/s5zTZVAU6xghjy+C4Qy7C419HvNZpTCYcXcbGaciAiBAYCSodUlmF+rV0cCJApBGDRAYcFee3Nv2MhsIAREiMwLS9RXvdl/p6N/2aikZAImAyM1CnEWQcy/yUtt+C3PD6WVgntdSfEFF1PsFKOIis611EQqShXlIjGn7TtH3dbXaEoR3MTGELxGQWwgoEEwAajvN98c0mNVWn2k0BLaL1iquZ6FUyv66dAa+vIEdA3AhzgAjKBByIhSkQGo5UjIOZZ0sEjAbuZEbASMBuRoSRKYgzojmKUIxUiCunQUSCElHQQaC+tzqYoivWxlCoLEctcSqQMwKsXC3Fcb2uqccQmImQGZzCOLSZezG1MZ4SapomuJsZEbjX7kMDx3FBw2joSu5VLXcjdPPkSjPxX3j7oIIf9ykKMONylVOfvABlI7DBARhmLXATmmmkhqUJoYlJy/HRcn8/x9A1gouc0UtslEIBRnVPWrKhqiNUl2lPg89nLIHd1RwbAUBKWlRd1XKfmBUF6wlmQgYCtTTY/n6fez24NvS9OUgWd6Dd+c6JE7PJpE39Iq1680SYUYbEkou6g2pOaVgth5RWpSwRzUCHIS0H6xMAQYhBOLAAWN+nXFIBZ2JpGpk0UQvO5lMJ3E0mHIJ7nk6nly5d+r3f+/f/5JvffeWV81/64pd++txPlovy2Gc/9/Vv/hFCmE72AANCIGpUeblYdXFm6jcNNQBYl9ZBBI129nZ3T5yAwMSIzN2k293bOzo4UjVwohGPcid3t9qk4f42J/SGO7EGOm3K7fVFuF6k0/Yz38am45fXvd49aPfe6ukPNpoLPnmxiPjLztMfI6e8dQDQBydOw6/GKQ/f5YH4KwJP34I9Pt6wx7u1sdv8Zoij35O6YnU3gGpkgQp8k+vF9eQUQASq0s2mI5BIAEDVKpFcYYmxYh0hCAMAL8YEPBa7VkoxhY3b1BjfTTVQxBBp41aB6FvT2bjnGgLD2B50fRbc/LXOhkQIar6+FRzc3Gp4r7tWjGR7Rqyveb2Adrw+3uBNCEytfWsBTTUVZV2041DMr1seW/XUu6mAvulc1cm76tlEFEJkCgBjeCMCOnjRqqevJ/sbrxZiGDkZAAAvxQDczMcFBdK6hxAQoZ4mqlHtyIFpnQHpDraWdcHAWAIiGFSDAzQrGxJn0NwINTFWO0QmkziumohAmCPGus4QALNSvKAbgOtoP6I1+d1Ma6OpmSEyAhCRmplqKarqiLz2Z0EiiCT18xctlnXsi6wHhBDYEaguXUpR07UeD2CBDB3cHI2q97aEnNUyZldH6LqOmd29pp1vF9AGvkqaB2X0o2XKA7BDRAgETcTY8byT6axpJ1HIFAkMj46HCxcOkwf3vpQUxHf32sYdUq5kNxJx6AwUjEIjLN42FgKHKLGRaUT20g/mmEOAxqlXVQWOFEBzMnRyV9O8VOyHMvRlYV6IVUGChMDt7lyZL13ZL8MhiYaIFFytAA6lB3ADC+C0XPWrxTKX3oplBSDgwG3bmKMjtV1o26bk4fh46KatIBCrIxiQxFY9D6Xv08LRiCilvu1aN2OmlNKLL758sH+kim0jhCFna9tJPwxEESHE0C5sAA8htDcrP+OmFrIIe5jMpk3bDGCxjQZweHx0+vYzpWi/GqLzdlfxZn1aXYZ+XvW8PZhsR6Vs34zb+SlvX0C7v1fN8GMJe8DHDZ7+UGEP+ATA0x897AEfODz9oYrT70qQ/STAHj+/nr4Fe3yQ9fQ7LnrlvSYbiozOBQagPmKiAO5gIgII29Tg9mhRdCwO3QGRCSmlwd2J2M0tW92LXTMYtfwlQgwgWrDk4m5Vc12HeteKENSQAImRRcyUEIhHjKEGqZi7m41ZdmhExMIOpqBeFSVwrC1qoxzpTKxJmYiZSylEtZPAoxAwm6KP+7jm7rFh9/X3vfGGMdPqZI1ICORg4FqldMTaAIdEUMtgIjTDjQqe85j1AAAGXkpRMyQnqmAxIlFVaTe/sp7CobLSblgBmwoNj+YnZrS9tmGo352ZEKGUjR5vAKhr6HlTChAxIrg7IwYmqtHu4IECwMZ4m4deiQAJkYAImq5ZG/A5OSNb8lK/vXpGACZ2AkMELwjjhkJ2VyvmBRCM3QkJ0B3M1MzcrWhBRBauWcqlqIMjkQiKVMVYiIhQgME8AYG7kzsxgENNVTGz4mrFENGtAkK2Wg0pZQQiDu10RljpWGT3MmSDoeFJyhkLlpRPnjyZUk5D6vu+aZpsWTVzCIMXRBQO4KVfDUGwjaELcdaEyOCkBkqmadnvr/pGuAnFoR9SJicCLuZN1+3sdbt7syGtlosjcG8CE5HnVV4NkSOzaC6WCxqRZlTOLhw5xpiq/bcCAyBC0aKgMcZGmmw65OwSdDz+pSNpm46LB0A6XvRpKLmPLXbdNEziQperYRWduqYjjKX4anUswidP7QDsDsOwWvWAGNuJU+iHUsyqGzcRnjixp9nRjCChGAYwL9eOrqSyurp/+Xi5H0BWy0ECPvvjH8x24sNn77586er9D94poXz3ez8Ikd00peHSpYuIcHR0pKrznTmqdF0nMmYHIiIxD4NTB2bWdq3lJE10IglihBykCQGYbztz+tKbl/q+n83nqioccs4xtvXugK1Qla1IS6pr1Dr6bJocbhrlYKtpurIc1eWjhuzcLG+/jxSsW7DH2xZXHyrsAZ+WWMQPFPaATws8/QmDPeDnwtMfEOwBH1Es4i8De3xY9fQvA3vIL9gOeuuLImIII7tsCFDKuoAGB+Q11nyTSFOnDUujuLquUcbM46pG13DwsWmMR4TDvYB5g3GrsdaJwd3ctaKPwgGul/QugkgjCV1NQkYgZG3UMMZnOKqXssGRCW9w3AOwnAkRXLUoAgjz6PPgBoAGtGnER6yfx9eGG/UFrpfQAIZIiIpoCI60zm5gYeG1sO3ubom2PQEq4IFrw20aLfcqWyzMI7Vyo05W63yrAQ6mMAIZG6WtAg849lM6ABLXtUp9q6ZpKnZcfyu7rgvoMStnXUADOYzuIQDuIFJL2+qq603XIPK4PCCQSONeBzoA9WWo2wMEgOCm7qoISEyRimBCB64sOTqi28ikIxrSGAwPxBgC18qGmYHQB6vJNRUsqr4s69x5Vy9WtLai1lNWVNc7HcXBzdDUVb0UVTMzLzk3kdoSLRcbsiBOJOYVucGQ+mGVQIBJjo+PF4uFqg7DsBYyKxfgUDyAhYAmwAGYMCA0WNALuKGpZyvJ3TCVssQcmyCBd9t5M4kFbHpyHrv28PjoysWr/bJYho7KtGsmOzCdd4JhuRh0ORACGjBCiw07luK56MH+US4OHDOAKlDA2ETmZkiWc0GHaB4ZpwVIbYa4A0CD22rQYWgDt90OBjIIuUD0pmUiamLTIHIJqlGJqO0mEsR8rimVXJZDOV4mQAfAnM2MCcTNl/0xo0VxVk/FEUIpevnaGzOlZ597+kuP/ho3/OUvf9GNEenBB+9kkZIzMkwm7WK5yLrk0P7lD74TGzr3zHMsPvRpPpnClVR9ZtY+80AEIszC6iAxzvd2OQaOYoKKJCjMYcLhDPHzLzwXhhhCyCUzyXZp+1aKY6NV36Qrw9u51G8/Z7TaJKobFPYLjKL9l9xwvAV7fISwB3wKYhFvwR6fTtgDPpGxiB9sp+gvefJ/2bHXAa4jnPjO5wQAYFMcIgIL+VaPmbm5Xwejq/QyFs3upa/Gz9XMrGqZYmamziwhNDBC1G6OaxgaCCuzS5UCQfSa1lL9nqslMGz1ANX2sTp5Vax4gw6vZSHYAjZg40W9MZ8eScpiUaQa7YmIaRlhZZb6YXyrk+h67ItXvwvaEqhwDeuOkjHxKHERgQitZZWqkY/i/ZgofuNShJgBkQWZqRaODmMQydajWt6tlyhVgcZaDruZ4ZYtAK+Dy2vfH+GoFtdvUQvowLA++rWArh8d3Z2chJiQHNzUzNXBa127SdKub43uVoMksfZl+uBA6Og4+viZ5lzAnYQj19AVYHMCI0IidHJjAARxir4Bx6nruu17SkQc3KkeUQRw8Eq0A4CbatasqnXNxETqYzqMoKirO9ranpyJlMhdGdkWZbeZnb7jxG07uyen81k3XS2HxaBXrx5wiHlIG4G+aZp1a2mNB3IoLm5tQGowdiFQJGPMqmoA2rSxnXScxXrPy+xqUqlywUDFRDEtlsPRajV4MkqYF9576ayJO7DTNjF2HfKEEcCjcBMxRDHE475fLDMzI9FQ3Ndsrqqm3B/sr/LSGgRGPDWZTYruZZrA0BymKU5sIE1EvcKqx3mzXObjYNBAE8IR8XG/AjCOwoHU9Mq1N9VdQuiagG5DGvpBi0pRWi0LAk8nk65rum7KVCKbkBKCmxXNr7z60v0P7zz77DN3nbj7vnvv71dLkUbVHDUVFWFAOzw6JJaU7dt/+s1Lly4ovLnqD4mMxa9efaMfm0LHAcLREIGZmbgujNq2dcIah1MTulULAXXT6W233XblytXpdNo2rK7Mvi0q30RxjBLAW37+bh51cKgFdO02fi9gwC3Y42MFe8CnxSnvFuzxS8Me8IE75d2CPT65sIe82/HFN3eEAphDzSJGMwM3RAASLeoAbmOXjRZ1czUrRd1d09oS2ZEQmQURHUlrAWda1cLqOEyj3S8RozjUt8CRdkDEsLZ3dobrXXRGxMQOa8l1645dJx7a2lpjtNvzkTp2SwqjyzASUgACX9vg+VjyCouIIFIAGBcHalWVNoMqqI+C9/gWQISO1SMZmRi44hz1rcZYwQ33DAjIzjQOm6a2ZjqdHQyBCJCImADBcS0tg7lBXSO4Kfi6B9UA3IWgpkaqOTkgosRAgCJMxDTm/FntwAPcLAjGi4BjXaggANack1H9RSag6mPijg6YUsZ1dqCa52JVFEQGVEc1MDNQM3Vw8EI1yISVkNzVPZk5KBfEgvVwEbozEAKBef1I5ooMQQTZAAsHGdl5M1WXEMxrlyqYAVoNnzc3N/RBSQ0BCMEYDccvI4DIAqmUUsCREYQgCoWh9DP0Xzv7+d/94m+daOd7s3nHQVfD4ni56ofLV/ffpG7IWZJPJHoyd8AQM7iBAUG9NtiArHQIIkzgOgwpE5hrSYFw2sbdyVw8eITcaN+nbEUNNbt6BiqcDDnMscOAx5jcBgZBlWnkSQxMiiEFKCGEyXyu7seL5fGyXw1FnWfznWVfjlfHpTgHEQng0LvFIDPOuyu/XelO9ZnibvEmGecSrDBQbW3QrMvjg71Joy0toBz6/8/euzVZcl13fv+11t6ZeS5V1XfcwQskkiApkoBEUxKlkEYTngeNQzOyY2IUvsTY4Znwg1/8CfwJNP4SdjgcDjvCDxMezdgSJQ3N0cgSZWlIUbxCAAiAALqrq+pcMnPvvdbyw85zqrpJgmgAJEGwikFEo9Fdlefkycy11/6t33/8jvBrVLZzt4WY8ZhSGd0UEsJ8FmNkj8ItfNA0pM06mcIKhMLVK60womggE6rSSX7l5a+zyGLe/v4f/6vP/uKvP/74+zdDEjRdN9usV6ONTUPMpGnz+S/84dn6jsyGz3/+D9rWxlwIMuQhZ3UHghBYpCmWpu0gJOekkrxRpcRMzlyyhTBtbKnmKzeur/r+bLvpZvNhHOp1XfXmzmx2jqLdT6NNzo/pJsk7hcfFf6XdP7nGb4LcDUBgcbcHvq1fwh6XsMePA/bApSnvgRZ6l7DHDxP2wLsyFjE86KeUyKbICtT6dXfCrQSwmrlW7tdR3A2ugBIcwnLRTVGvJiaSGLgWk3uEgyEBIrWGJqZp/m/nqpjK2dopDKw7uFkw5YVg8rCal3toRa/Oit0x1AOdrG07Lx6M4IQg3E9zeAAAIABJREFUVKzUIzK1ShcQauOSOHApWZWVvL5iYa4GtIu+jGlur9byk2eNfKcZCYHdC+DmRa341N73fcIwyblmy4gd5GCH1mTpWglUKYebQ3dINrwebQjscDNnY6uwOmN6IefqD4SWp1j2/cDn+cl2ahx0MY99R9LAVGHF92LvlPZzllaKedE9V02MVEoFb9wNblFUmESEQgATwQIbCTEbasRfDcMxNqfaYWQjgBSqwUMwCgZkBZhYSNzrtqQCUt8ed7HJe0imUII6g4UAghJZEGcOzOzGaqOQUYjsjVmI3G5ePfnAlUd/57d++/EbN0OCmGM95n7Vr7d5yF4KztbbV14l5s7DnDvNdnxyNjtYqKO4E8HUmFAKcipWSJxYOSVLo3qFrbOt767yaghoWmlVaTNmI1KWYUizWNpAB3EWKKQxD6c9ss3brusW89kshuxFSXTeAl2QJgxle7IZzrbFDKGJUbptyqvNkJK5I0QW8DgOlrXb+iMZH+DZwwPmgzZmXbFGvVFqasgOG5idMFfSk8GJHmqjtu0hGYXxTktbxhDQhIV77ldj7m2d8mwmbRuSesoZ7rNOPBM7LBXJFFmjWxMRA2+HMTKE/eVXvpZs+PQv/Id/9G9/v40HH3zy4488/GTDEpiI8svffunune+8/NLXDm90m+GFr3z9r0rYnJys8qCdLEnapFswmIk5Cre5FCKoFbURnI1HpZR9YLhbNGatmvR6KUi4+dCt1159dbVZiYhaDizs9a4iYMK9WSr7i0JE7utO0703X7rn0ULTPIHX1Syr+tvdcP5JgD3w7opFvIQ93nI9/V6APd5sBXoJe7yLYQ/8CE159OauDExDhG9+nUbn4+TnArs6hlUKc6hQQU02mdLcdvM0fs8tsDqJaz3KQiTElXYFQQQhVClwnbELu+xAvqhZJaJQMxH3xjoin3pMTswTCHzvPizuX9ftfG6+T8l2uBV3wjlTsY8i208UETPMauWetTAHrk6H7/o5+79S367qZpsSpK22n+tInNf8QuzH9Gl6LaZqbhwYMFNyU1BNq6ljeYBr/QWx19MTQohRzJHG7Ghq22x60wLv3dMgappgsIvg9cUC2tlA97i66ikopeRBSyI3N4MZtJh7qXlw7g41pgmAZoZqqdW1CIiMYTtytfbnvFpEmMml7kRw/fS4+V69W0+ZmpUCggfhYhmuMIWxO8pUo0/ebNWaZckgYvKGFeS1H86BJNYgeIJT1UqUEYfLQxv49ou3/6v/5B//2rOfufvSd8rrdxuJrp6HtD3bnB2fWnEjujKfez9+8/kX91ObV69ePTtd7dY/QJ0TCAyJfUplqzGKWlBC0QqfuzKS65CGtaecrR+zMjlLKmXtfu1ae9R1Tp5zWl4/jHHWxFkIHYOBs+1200RazGcSkFLeppQK1Ig4Lg4OiOLxS3e226QGZg4xtiyllOVdfzLzE9I9nORwKJxKIG+Azig6qxmYhFhYwByIU8mqhj5b8VuHi4E1lnI2oCfGvD1rY+p9M6R8akNfuhYwtazsdDhfdHEG5bEf0mqAFG7JFO58tDwcCh0eNYPKq6+/+i9+73//2Ec++fgjH/zK1/70y//+35F5K9w2Mp9xE61rhn/3hX/zyt1vt4vYzeT4ZDg+WzcYumZpNNVsQcJuaA+VVGFmZ3b3nDMHdjjHTlVhYLCQEGO5XArzc9/81tHRkaoy6i2nehjt4q3mIkl1nyL6jaGOi5MV53/+rTynf8JgD7xXYhEvYY/3AOzxA/YjLmGPS9jjrTanwwOeXbpYS9VfTKxzhYvNMIkaakuTzaYKyfWi4S7g4sQ6ahE8WTgCk/BUTxOmODiQV0nahFzsYAlTPddEELGE3TAdmMi+/7jPrtTDrrgn7P51V+CfH2GMscZHExGYnMmdwFVXRzVlu4K+tV7bJ/3WxnkFrM3csONeKkFi1Rk3vSJTJzr/qVZK7TMTSAhUUWI3h1ZDX23uEojYQEoXRjGZHZzZ0bRUsluNQCMn0M6dR7WAJibGObft9z731BQXLBz1dNczrkXKSLV0VnM3qFaZoAsJwXjn2zZyFiLDxIYQSOicwxYxQ4hT99oq4l5LZ3VThzs56tIA7AZVQA1tA83Z1KzUIj9Mb//U7q/RPVw78gRvWZ2KcjFWCBkTM0AMgxtSX+bNspwNMYXf+Xt//9knnjr95vMz9RayOjktKffrflhvdTMO25FjEyGPHF774nf+4n/5n//X5bWrdfrw4OAQtWTHtNcR22Z+eBTadSprhYuIxMa5SOwWjc0Cm1mG5qQWCBSDMISh8FyobUaYm3nD3Xwm3AA8pDGn3J/e1XG7XMiNax0HW21Wo5E3McSWRNRkHNK2LzkDgjqtOmOOaK5TeRrdlYFmp8Ns1BBkQmMcbjAxN9r7KIi5JfEgOWXLec7DQ61TsZl6b3GV09aZVYLEnGxc67geZw1dPVwsum4Ruy505JSHhsu2DaFruZvFtovJddhsTvreQgdpjDb/9v/9g4a+8NQTH7p17aEbR1co+/pk89L2jGg8PXn5LJ3m4Ww0JHZnlYaEA4lwcCK4mQRmIocx1QK6CHGIMQSp1xfI68esThyKCIuo2XJ5cOvWrfV6HYiNzPmivr3qnnnnu6y3O7u3EXD/cvl7zhTWWnw/KfGWO6vvYtgD75VYxEvY4xL2uIQ9LmGPN3tk4XsGv7/x973oQN0Xf7XxMz1zmNyJWPbVDO0FaTUN72LECRHMYaU68YgAZ5hPsSkgcsWECRMzu5mpVtWrm+5LscnEYVYZCSHiXX2/L/cvalmrx4NQxReoKmM3TKI9JnIjnnaIQ9swMTHbDog0t+pzBrPE4EbuVEOyAZoevjskpTa3De7FoLWxTfWRXOvROuNYB+6mNcWumARqJjTXGsfNAK0gNU/Dll43sus7v+92uxsIwuSOXbu81qwgQghMU1ajX8hHoZTS+UAizILVE7EvFFS1zkJZgRUxNVO4udbYcnNAXCAEJsi0FkII9cBqn91YSGRyevBEv9QevBpNphUtxbPBwVx5a7i7q8KrERFq7lrcDApCrb8B2A5EMebgruYgEiHAklF2KmCiQIZSIWnP1MqMAKzLEZa//Zu/9ZGH3x9WI5RssymbLaWUNpvhdDP22caCZIP14zYtZrPDbvG5P/ijTR5vPvaYcOz7se5k7L3aqjbr5pCR0YLZPTBCDBQiNy1EfNymbR6JJbTdTISjMENdXTU0zarfFE3MnM7OmKMbpaRpVNuoOFhoyLERzyWe9Tmoh1mE0rga+nXfry0bpME8hI6l2+aFh8djODpN3aBLqx9BKzXi0Tzvxy/NK8sbaK+p4blQ6ccrBRx8lnFSEho+JlAxUkSwquXkTeTDbnbt8CACZKVrZke3rlHuYTkGXiy60IQ7Z6uybEZd9wWKApTDhbTCOd05Od4ev1I8D2SljRyjQ4ZxPDEbVDEWM8Ns3sy7BXuTN9knwTl24wQQmarkEEIpxR0l5xCnFfuFZ85kjrx2/XpKqZQixFqrZHZzAtj9fGqQiMx8wrTOV9Z0XyX9/QJT9kOcP6DoeZC+z7sJ9sDbgqcvYY/3AuxxrynvEva4hD1+CmCP8INPiuN7tlj2ER68i8jeFdC1j4sgoTaXmYUdBXmSIgMQriEa0+DOJE2r5SgHIRGi3bAdC5nVF+cEE650KQu5E4UQeGdkc3e7mGHCjJ1k42Kqy64tJMTMJN9dQNsOvCUWCSIiJOw12M8N5qpVID2VlRVXqfByVT44wSY3LYMnFrniB66Fmd3J3Hdwi5/f5Gq3i7QSHlPz1wC3uhNdEeUq/xOmGKTG74Hs4kP9ghgEMU7ZLiw7KEY4iBCTOxlNY4x1pZFz3j/vmVk9XwxHPK+tzVyp8iM83eN8h6dDhAODGU2UsDPuCROxm8GchXGxAnF31VIrISNWNVUtOXs2Jg5Coca9KJS9Ms6upqahfh9huLjzbthrIkM4Ul3e1c+RaypcjBzOJZdGWkvqSTvuzl47jiaPXnvkH/29f/jUrSeH105sM9A4iOZOyCxnLdlKTkN/simGzaibchJms6PF0ochhObFF1/60pe+PJ8td6tImrqXxTrh4hDmXEw1g1mio2RTlth0XVsUQzJjSGCHlpJKSW4wHR1qplVDDCMtVLLmXKLMZrPYLbvQNrHldo5Fk4fs614BJ1Moz4L4oOwSDL7qm814k9vD0WMpjYOg3lBmH2VaMEaiGvFNjvo+Fq9Nf1dXAiLRPHnn1LlzLqmleRtisei0mM8Oj2azWTPvGJ50OOv7bZAwu3azCSahGba57wfNJaU8lhJj++TNR8/64dXbt62kpm2XTezYyYaStk1gDp7yejumVX83LprF0eHoKaVETCW75bGN0kSZ9JL142BOmMw25jqOIzPnnJwigJwze2BiArl5sWxubmMpZblcrk5Oh2FoQwwh1OEMc4NDbae2JCYSNSMI0SRP/IHkxsWl+x7/8DfZYPmhNKcvYY8fFuyBdzo1+CcN9vj+Ne8l7PEjhz2m0u1HDXvgvRKL+GbvvcEf4LimYnpfqNViCzsB8oX+NO23QYm4mjrcDKZ15mYHHhOo9nyMHMQkQiIcooSwa3mSsZARGU0tWyIIRzNz1+pR2FMdZhbaxuAXo7D3uQa1KLxQQAM0kbhVb+e+I3PJzZS4Pm0JROVC68hgpZqSbXJj+aTgIDc3IsF5v3Zn+jivOzFREE7sIQSgGvScABbat/fhHlkkBBEhQN1JqnnDaj4LkccobRuY2SiaWz3rdZquIri77hftoOoqyt1lsMBB7gpzr33li5sJ0wIp8q63zbV/tn9pIoht9TMznFQnxQqhCvI0MMcmxMgibMZWRx7FnYTY6yxj7SCqqk6LKzeSrMg5l6RkFIQIzvC6VwCn4mA4zMEeJLjDdYKk6cK7DiDnesAw81JTLVispg0q3MrSu3QnOYbf+g/+7q9/5lePmqVs7Pi57yw4oE+BXCJvtyuUIUIbQSIreVythsF8nTSv1107c6e+H4aS/uW//FcZXlRNnSqRTt4Fur6cGw3ZeEipZGaO0hgJLRpZtK13IYbZ7burzbbvsYnsTaAusrRMwqVobQzDUHJOo6XsUGqW7Xw56w7a4nnc9mOxlH3VZ6PQNJHUG4SbBwd9HIaSpC9zkicwv3WWuz616kHBhpr0Tk4AiZEY6gnZf3RoZ3zffbC8NTQFjTGxD8WviYwss9C08/bqUXPl6gGL5exmdEetlFEx3F3fPbl7DHUBIgIK2thGw2IWuzbEAzOKi/lys92evX7WzmLbRjD6PBqomS+aQIX11eOzjNJ2LZlqn0saFwdoZSEBbLyT1YCJ6oxfTqmkrTuGYezaplL7kYWFGQxDSsncTBXmIYT5fH5690RAzGxuu3W11X22iaiGkVEdfsXO8VyvFOB8svni3bPa6y7u2r31Z8Il7PHugj3wY4xF/KHCHvhJhacvYY83/jT+CGAPvFfg6Td77w0Pclxek7T3o3X3tFjcYwjVHucGgFTt/LYzbZZPiPH+WbL/ESxTGF5tIBXVWvEyBzWv4Rf7DPDZbGZmwzjY7ngcqGRucMM9OWKgvcCY5eJ2KmBqVrFjkVrlT6nd7nByNbWS64trm6Z2Yc3NAQ5cachduVnTYQjwwAIR35nvdJqn3Ek53JhsIn+FpmZtYIe7WRWO7OXZBwcHdbouxkhB1pszn8wb7s5OLjK1tZyZqKkObriDhHgf9bIzNLtPPhNikO2CFJGS7UhrMPM4DFNgChGEuBFmqkOWuiN2apM+iDRNrMsgQHIuE9RCLMJd28mU71jpTyrqpZSaGidhGhncYyE2JXLDORDYrdQzWT10MjHf4lBzJyNnuKPGWDrBCG5OuyHM+n/h6k5BUbXiCjiLE1tRKjSX+fa1zafe9+F/9p/910fWvfLNF858xdvy6OH1tFqHpjVPm/7UXE0VWgQ+a5orh0t33hyfjSmNDp7Nu6ZdDUMq+tJLr2SCasX9ufYhA1lDyjGwzGw2H5KPqShZE7llmTddUvTr1bjdairC3i2b61eWN68dGqEfhju3b+cCEmeCOSKHdtY0oVteuxoCu6c7p3f7fjNm46ZpFwfFaOiHqOopl5IWi4NbN24cxHhlO1558c7yLHXqDdA4gpERh9BQ27SxpVRsSL32SnZPhbW7RI1RiKJ7BLPTgfuR+yLj/Q/dzMvlxtfzxiKNJQ+zJjTdoom0Xg+qKZNIF6OE4Ky9kppnamZNXvV9GpdNV3Q2num1w5vPfOLTB1cPl4fL4lmhZ+vV2er0uW//7esnr88oUunH1JMZVJdty2XMPaAgQISZQxglEkUWgFIp0sjLL7/yvg99CBBVjzEGiUzsxUsu7t7ERqmoahMkLuZk1m+3w9BzFOwazwR2rzO+DAgRwYv7+Zq8FtM7szvfF5VSC+jzMKl9WCm97Q3LS9jjxwx7/IDt8p9c2OMtndOfTtjjHbn2LmGPB2gHv9tgjwB/kDp/2rB3dUXd992dCwJRNkwVtLtDQO5qqmUK+6DJkUw0zXrVmo6gZoCJMAWB1O1Rgoi6p1LMjIlJdiPyptu0JSKKzEBKvhsEBIhT1n2PWYKyaP1wqJF7YKlQLjOLakUl4e6lJNXkvuugk6uTwXXCMchymtrCVZA2hgvRg6hLhfo0DSA2TFJlNQBhmo4EUJOk1d3FEWs3TDgIEzlBEjIABle9moRpKtBQvOSujeM45gp5BwY8myohRGEhQ5WOEBM7MYzMq0fD93ZuFCe3IO1O7lFUNec8QddEzB4FIsSksZF21pg4MbmjlJzNFUbwICRNFGPSGvjCcBJpaq+XUNMKHUzEbGYlFxE2D07ExCJuPtSJU+Yy1R8ehau2mVCoQRNChDuzhBi46jzcY03HIWEOwggUFZq0V1U3zGI0NYBYhCQSizvU4eQSnLyM/TjrFjrywjvcTb/6sc/+t//FPzt79fj4+ecf6joBiEiHkyiOVDznGVrOjjyqNazwsbQaaLQZxbMyBmLKdoXo9Zyy6iaNTiGgFWgNii/khTV74pJQxqZbgqDkqzTk1EcSem2TSwGsDTKfNbNZ7GbNfNYpx2EcFUIxipUYonCcLduUnCAHyysAr89Wq/VZziOxmGEmbeOIZPMmwGRt/RpFZrgW+UD9au+Hvc8yzQoLsZptgdC2V2/cPDhYXlkeDav166++ljaAlqKZyFjI3WgidIhBSiimPZQZDcu82JWi6yF1BzKG2crG1Wkeh+FgOb8mnbjPIgvQzVocHq02WyQ9OJiXULRYnxMkFI5qcu2RJz/ykU8sD47W2+TEWZuma8gz8e2HHnrikYc/+twLX//y1780pDuzbsYoNCukOY2JDU1CiE5s7KVBOeSgZ0kTNpnv3r7z9DPz2F5LA80WB2KtGbkpuwmoi9HhIUaFp6EPzItZyEPOmgM1pai5EUIIDUkEGIhuYdJ8mO1r5b215rwpcAFOug96niIzf/Am8ruhOY23Fs11CXtcwh4/NbAHHiwW8RL2eM/BHuEB+s81BTuX/e9UhLeys+5uSnWCaufiYEwZ1JhGC+me5vC+kx1imNKkmadiWIlsGn43das6Da2iZ4Am3Ye7mQvunWvcl6vkTrDdx4/USw3ZMDMiue8F7wciK05gFNRtvz97zyaseaSJkrgIPBCojuwTQZhrEPceitjTFEShDieFGCbXdah1vAacu66mHv9OomfuKeWipqo2BYrXADbTAlKv03gSg081f30rCe6W1Z3g7K7s3PcjAeRqWtRsSCOLhBhiFAI1MYQQQBYC79Ubk+oZYKLYTMqwmrm+v1ExU22F11+HqQWOSotO6xuabCTOtPMSYPIkYEcHwQUEhjPBiRlBIIGDyBRiUUsUdmYydTfnun8BwBGCEDFLoBDVUIFXchAsj+oKTaXxIMme/fgz/+Q//k9f+No3OpOj+aJjhprDHA6zknPJ2VUtZahDndTq6CKr1RhzAmAe6phkPfPM2JtfqkHGUdS8jOY9xdYhY87bfsyUhYxVzC0EkdBQkG3S9bDms02MoX7LUtwoKELTzmLoiud+m/PpiUhcrc+2fR+CtG3TRZEmSAht5EaiKzRGG/pS0snxndDbfGvXhyGaMZExnJ2ZZBYOri4eeeSRm9duvv6d1077dek36qQ+CcunnNF6ydG0OK4GTHE0BJipl0JlJDre5DwODZNZhm3mTZzFg8PF/Ojw4KxPpVel3MYWmUtKFENSWQ/jJ5/51Pueeka4fezxpz789Ce7xZw5hjZut2ex5dOT46999a+K8SOPve9z/8/vv/TKc7NOhMiLR4nJuSJgTGSq5N6EMPZJOJycbttufvPWwymV2M6DNKVYEAkchByuhZBzgZlbcXct2a3M57O+xzgO1bdTP1e7y9wnS88b3lnpjbQ/lRt7a8/pd1s9fQl7/BTCHnivmPIuYY9L2OOdqafDg66A3S/QwBOdsHMYQ6briwwAC9eBQoHAq8SM7xt025XR1Uox0QsXacKK3jps52m2mvG7P0oRnoBfM9wvXi1m5wX0bq7OdrEs9zzg9tOQtIOg67xbbVP7vjtdQQ2cB3nX3+bdV4ihBhZWRIN2ar+pBRWYCJVVgAiEnDFlb/uFV7W7B1cmQ1XdfByLkzvYXE0NTBzIic2cGewMZ9Ak45tGOW1CICZTscPdNJcpHsaKmqkriNys7lDH2IQQzKtnQ11QdgskWLXniZBM19Ru+NPdefJU11FC371btv+oTG6++oZUcwJNOnCgnnSva4/pU0nntbKwTbXHzlMCd1fLmiqmIpVuNZcaDzMtXWgvaXaAJWRNbQw06mef+czv/OZvn7z4naO2k+xXlzNPqYwpFxBDXc0ytLiqa7FSTItqcS2uxUwBC0ziVlxjCOeTYd9VM7kzceDQCFm37KIFazqet9lSLrrtU0rDkEuvRsyqNQ4REioThYPD2Wy2JOLiAqMh29lmMPPDw4V0YRZnWnLSoZktjM3EqBEDpZQN3nbtDKFN2gXuOEeiCDC5UlUTQpA0bwMbBUpWBlMl1NFQYqsyQEcFcxhwgbOBDRHVnELu7gKfSYav1+j73DJv+zIOeuvK0exokQd65eSOmpeU3VSpHCwOrx51r5+s0mgf/vjPPf6Bp2/cePQXPv3LB8ur44imPVit1sevvHrz1vXtdozx4NlnPrs8uvHHn//cp5/9Oy/+H68+99K35024Mu+obcRDHf8lEnMXicxQg6qWXA6O2hBCFVCmlJiFQp0IdjMPLGrmgO0GNk5PT+GTojFMhIZgCo7aLfOI/Q1v9/fQY9/1JbsP8QNsOL6VPcfvD3vgbacJXMYi/kSZ8h4Y9sC71JRHb/Wt/yE2vn8aYY+3jsa8J2GP8GAQiONiDFftw1ItmxjYzYTVijNGudCJoTFVmQDtT8Fe/Fx/v+IEZlYzNfY7pPsCuramAWeZNkOZIaHZIRxerWFV7vHdz47dU+2Nzk390cGDj4WolrY1DGZ6yhpVTUHVMp9v2tbjiTHGpokx7tcANUTl/BiE64Ab1ewTtSrsc68MsE0fKvbJUwE3t1zUzQ0QFiIxJfdCQiyBhNxNJAaJqlqyEYk7TG3PnJtiqlXrmJ0Bu3FEVQttZOGLi5Zqxqt+PVIuOdcWe30lqoUCYowOMzdVM4UZYmQ3N3MiBwIwGfqwI0EvqqYFVGto4hqJIsxgFmZUUGe3O7F3F6hZNjNXZ58QdoflPAIeQo1Y5L3Cr5SS1Fiie533BICcchc67fO1MP+Pfu3vluPVtW4ug80Plk1RRJm8du5CLpi0KwUOU9cCK24KLTBlOJOzO7lWD8yFAvqe+1uFv81TQS+5JZo7cc667rdD1lS8GAIHlkgsIHWUkvJ2Ww5mrA5HNEgei1lh1s162GwHALNlVM2AtYvYNDNmcteh5P7MyDiNtt4OMUaXplF2D8W5gDIROdidFOZwGsfT1erkzNHePl1vkhUO6g4qArCDfWpCm5sRBBBDVBIS0tgKLPfbbT+szu7AT/rsxiBpu25+cBCaJmfYmMtYUhpns85AqR+vHN1AiIfXrh80Vx7/wNMqi1/+lV8LoVUIBVmv8xf/4q+Pj49vPXTzk898Imc29Q/9zKfmi+v/9+f+9aef/Tv/+vf+xenrx0cPH3azg3gwA16kKf/SQwilDG1LY8ptFz/1qU/VU5NSCpFFQmWW4epmebc1VHIZhmFzdjoOW7cSQohNsyeyzPYT0tMC9I2fH/dNKt93ByXme28/Dz7Q8jab0w8CTz9I7fWujkV8q7AH3iumPHpL5/SdaE7jHYOn/d5P7zvbnMbbh6ffHbDH966n30nY416O6qce9gj+gIthct0rmSQEECqvDIdTc/FPTs4m91KKmcfY3Hdo+wJ636ncxWoYgGY3tzdlA07CaXW3EKdSSYQdZVdrERFpn6rcY2okg92m8rqUAiihpgkGM98zBkTUdV39Y7WOb5vmPN9kNwZYMYY62LdjSLw+uUWk/tPhxTQwwb2UspeBTFNESlaNb+7QHENQL6rZ4bt4QwHD1TyrmQUWJ2gpplYH6IiJWFhImhBjLFYCMxNrcYArhewOU5iZqpdSMGWMm7uyu0xZaMxMkYW4NoOJmUOQEGRP4Lh7GnLtyQE1ITIwM0NcYeYp7f8jaRmZhTkAVIoxztvzdV1UYWtUpMfI3RxWuYwooeYBEph3kTpuZe/w3tfi7OJWS2wjAu8uOiGOEvbny2wyJOwLaHdvpQ3FZNTf+OyvXOHGxu1Ru5wdNZ5VSybXJjAHSWPKJaNkL9nUXHNgcrjAhVxLgptbcS3uBgocQ9M0MvTMVEoJzhc6kW5mJ2enCOvQ2e3TE8c4DDg9W2/7PCo8IISAKORkWalaGyMdLhbzYI3Ai44bi01MY9/3m3FUIY4xah6YIYHbQEEQo6RchvWmFAQhLQB5PyZFaWUxcDzOZcldtwze55gS3ITcC46Ptx6WxVFBAAAgAElEQVTvNkN8baWvjjxYaGMQp6M2Sk7ar5vA7p7No8AcWmDUmnSJQxa3QH22cUgnw3Y0gtnBcj4/WIa26Q4X4pg3UYA0jG5a8qCKs/6kmR9tRzz55GNJ+ZMf/3lnHnN2kHn88l9/Y70ZOLQvvvLa/PD5pz/yoXF7Flgee/SpJx772dXp+ueefvbzn/u/5nF26+oNLxIj9jLNOmecs2vJQeTRRx9tmibnJHEmIsvlkgBXrQvKenWvzk7Xp6eAtzF27RHTZJpjkbpbouZ1Z0bNiP08w3P3i/3acj9QiAs8NF/I9SSgjny8uamTt9ucvoQ93nZzGu+VWMRL2OMtwx7vfD39Q4U93lRD9jIW8Z2rp8OkFH5zEAgBgXfR3DwZo/b/0erG8O6rFKstap6yzsp9zWAHpqQUpzpUWAvuPQF84RN9Xo3RxN1OXzIJMdzU3F1CLe6zuwNGjFpA7+IguHrq3P1CO3zyUu11rSLiWuVYZO41WRBEvsOBaeef3v+V6oADUMNWsmoVw01Y9u4HVR/fvp1fcjJX8xpXMQ3dkdG58A57PAZTwiAxCGAGBydmCQDUAK2aPMC5avLMasyI7cHomrxoWiHxGqTiIo5JlOFmlrMB8Bqk52TFTH1/9yumRFZI6+kr6lVRSMQE9oqRVFbey04Ycg6LTx1uN6mdTdKqIGYEobrBPv11cqr+5qKlaKlcej0GmZJ5HIS2aQBnRmDBBdvJ7medbzqwk47aZebRf+2Zz6Q7Z0uEUJSpOAwCQYCawrUkzdm0uCqKohTTXPI49v3YD3nsZYobd55YbruoKvvuqy7GprAUcjPkkobRzTRGuJCRBAkElJzMTLXERg4WyzaGzjWSFVXXTNmCa0PGAiIOwstW5otZ1zVmVkq2nG0YxNBEBKbk5qAkwh6ztK9t9NuvrXt05ejaYVuWGBlKXorZqHy3Ly9949vfev3u1n200hEeXTRPNN2CuRVztyZyNB3ySEEG+MAhNLPUdq+RPXe2eqXk9mgRmziDCsXFQQidNwtuluJaMufsU9K6R/dsKqnPq9NtCY3M5stbtx7OWjbr/urVW1/84l+frUaQXL9x42yz+puvf+v4+O6zn/goURhT/vCHP/qVL//l0x/60Evf/NLjj9x45ObBiy/cCQFtF83VrLRNYE0GrDebbt4uFosatxSbppvNpz0QgqpqyXdPz87WK1edz9og0sUAV9Pz5eLFmw/g9yWw7r/qqEONKWURK+WN7ud8z0PiDe/pb8W2dAl7XMIel7DHOwp74L0CT7852AOXsYgPdu8MD3IXnSK1icHE7n6xgHYgsPg90VyThbf62uyePZJ7vyCA3KdK3TPQlRzYocM1uG76A2amqeznEWvTsbYhVRUwrhnhRACJCBHD+eKPqMRICGHfKp5YDgcuzEfW7L2pu8nYH9i+F7X/i2pW3PYJ53uoemqSEfs5B2lquQK1U0Zgs88WdCLknL1Mj3MGdXFGMiWVuMAMqRQRUc2eDaWaNchdzbwU29mpwTuFYAU3aiMMXPu8IFKHm2pGTXj0XX+X4ExOAtnvaO/rbABZLWcz92k2sraNecJFarrOfed0ekP2yekV2ACEiKkqPBxObjUWB2ZkBa5wpQqiCIMZdRyVmaIIEWIUFqodfncHOcwFZE4VMaovt4sxHZ/803/8n/NQFhR5LOapmE2te7imNPabNPSakuZkpVhRzSkN/dBvh3EoKcONyZnAgExjgvd83XfxxMiLxWytzeCakqUMNZYmtqQL6dSbXFLJo5YSW2kDkSBQJi1Ug2pKqp9yNnQCDiHGrokNS5mztCzqlsnHkoKWtuFu1rr7KKWlOKBTb1xnm+Instkcj68Np4808bGu6xpuhJRwOqYXXjv+ymlflkfzqzfRyubuna/evn3jZPOzR8unr14f8sC5Fzdq5yrQeVu4Oy18Ow1/uzn92phyxBFB2tDZKMxNY7E1alKPdT9u3NW0lGSBWby4jqHE5eK6tNK0oYnStR1AoWnHrK985/VbDz3+oY98KDbh5HT8q3//pS995avPfvKjqqXr2qODg2tXj3Tpjz9648qV5urV5uWXtWl4MZ+ZFdUMIYfOZshpuHrQLRYLJ2+alkXq8EXOOW23Y7/JadgMg4jMF4uuiarFTHmKAbpH+r4voCdt+fe8fe1uPrj3VvA9tu+I729nvVkw4BL2uIQ9LmGPHxPsgR+PKY/e5Btxacp7e0f81prTh4389595MjzQXdR3YibmvX5h/9JIgvj5T/edP9jr/B/hPLhr32OemrioYc5Tq9XdahZdjf2OMbib1k1/Z/e95gDuzlKpCqsHtgv7sFoITlIO5orIErFZzdSuU4K1bbxz7O1m1iaYwvwixQFgskwQmqar0WTVCeHuTdPU4innnHaBi0xkblqMhYXY3U1gtr/GJ0f01A0mZDWy8wzBYlCtdmSKwmNJooxQFxxcjSIhelH1ZGx16rCW0VPPHHAidj/XC8JrH33qvIPMzNV0ktyRh7Abw0PNrAn1VzXF0HzPSFgpnnOFQh08sRkTVOHOzaShrhBt3WF3RpXqYZ9uIyxCxOKuRRXqMIaHetiTatCFvDbeSYBAzMxBWAJrSSGGJgQJDABK00fEwKCUFTUOEKg57E88/PjTP/ORsMnbk9MFx6LmFkEUCF7ydr3ZrlcljVCFZsvZ1UxzSWNJSUsGo2ljKqPAA0GclKbQkb3UcPf2nl/rHFiT9aP2qWSlKG0TmMkIltOYht7NQiAUIyF42ZzleSvLEAROgDGiUJg1bgywIDCRuY+bTeo3MQgLlX5kYD4LbZSUcyIrZTzdpnXPZZSjeChXr9w5vXu2GV9Z9c9HHC26xayVLj5/+84L6/TUL/3yr/zmP+hu3ErulNNzf/onX/y9//OLd26rxA/euBrLrPSrZhbvbE7vrs9Oy+p20leLrwI2C5pfO+hD7JAF6mVUFQhGS8O6nJ2e5JxKNlBoQzMLJG6tJBpCN7sRo8+6RoRTsdns4PnnX9lshrZdfO2r316tt8vDw6tXb3zxz//0hRdeePiRm9HSMGxy3rLn0PjtOy81Ya06hshtG1OvcCOOZSzG6Mfh6MpDoWmy5qZpsvowDG7DOAyp37oWJnRd17Uzgjusbds89FXAk3MCEGM8f15eWITtdJlE57OqTgQ1I2KiejF833vxPkv8zTyC3nQ9fQl7XMIeP1LYAz8BprxL2OMS9vghwh6HjfzzX/3g737xxfBA58MB5eAgcgKg5pMoAQQiI6vPiNp8lchWXRZVuVCblQAzxyj7APAqkQC5ubOwiJgbqe6OzODsHsz4YhjBFJ5irjldADq8aZo9MmFW3DIzU/0fuVmpmrqaNEbkbRNCFKISQoDDYYBL9TAQlWkq342YwCTMxAJr2FGBXRYwpaIOMnM1SzAlB3wCp+GAq1khJ1Mh5Sg1u1xVS8kTiCISQgjMBAFsL/mYFF1mSbO0jRooA4ANNjmf64vN8EwTpYFJHUjwOgQWQrtbc9Rlj9VemJETUSnuINQUP4cWdVciVKTbKvcsDKKiE6ZSoFmzmphzTllzgVojQYiDSJAQhaMraIJFnIkEJmQuGsndGS7MIgxiha/7wkzuXEpRGxwF7kGkCQ0TAR4baaSpI2BCzkLMEEaIMyJIcBEHUyoB9e3Opdrr3BwOBjEwZn380UcOpU1np52Tas6umgdSLcU0ZU05qrNRHtWHTClbLrrp87ZXVw02IhXT0OoCnnPVgvuQ8jiWujYx0kIoWeukqBCpw5TFAg2+lCiztm0W/TCkMReMqTiRhNC5cSnoUy45x8ho5fqimTUsHVPjYRaHnFIqecxaMoEhgGlws+CR/cayi7NQtRpOyhwi02EjbFrEXn/ttV969jPdxz79hT/4/+6sV69J0X7EmIhpVHriI0//o//yn26HhFx02GpJv/CLv/hzH//o//Y//Y9/9M1v/KV5dMvbjcK3IqMGbtpRbG1pdtD9wq98ol3gWy9+XcecFMVVSk/qDM9j7lNKW2fjIKJbVZOj+fzKtaZrlMKJ+e2z9eGduydHV2+NGbeP1yn7neOTh2899tgjN09ON6+//uqV5eHfvvDK+z74/jSuXr/9QtGzob9DrTftwfPHx31v168t2HOyPJ91ZRgakQI9HdNHf/4zFhexRSogYnJfrc7MjIRDM4sSWmmY2GHj2PfbMaU8DNuURjNtGplBmUMupk6xnUsIdeMjsDBHowAiJ2aQg0MIHANY1I2Z9wmgqLmcF7/u7W0/2L33XQR7vGdiES9hj3egnv7JhT1wacq7hD0eHPY4bOSf/+pTv/vFF796tw8PfM26cwiVapALG5r7Bq3tnGm7EAESCQBKng5mXzrv/64EEjnXz5nRBXMFaal+Bq5UcQiyj8W+b8d837zdoczMMdZe5yQLn3BGJ3IJFKavGOM0U7g3V5ARYGallKJqzAETo8zEaBquJ1zNzRVVf6WqZupuxPXd2I03yblcz4mUQCADGbPFKbbOmT0wDJ7d1EyrZa4uSAIDLlp0f3i7Xuf0msRJdvAEwYVJhINwE4RFFNVJdvGTRHsmZxd+qEWzu7dtrDYMptq0ZiZhCszEJKqac9Fipq4l5eSlFFe4wSQTyBAcphAnp7oLIQwmCeIENQsgdw8C4UC7K6nkonnq9buqugIQwEVZQpAYQ5g1bQiB3QgFuwnUrouYiG0zc5EwxclMbkTUlQyBmDg0cjCfBfd+HKO0VNQ8wZTMWV1zKWOyoppyGvs0DFaKF80lMRPXbRMSAbnCnbiwI6fip5tNnxIAYS6mTGHqqTBXuJwRjg6vLA+b2LY5e9+nlEwE7KHt2sBNzrY66/tNX3udzFh27WK5mLeRGgylX22HrFmLuUFEgsTj1aptmqbrmiYGMWeoA2qlONznXTjqDiGLs20eU37oBr79ynP/3X/zT37p07/+l3/2V//mj/5wuzqLUcwszOT9T304xHilbc384PqBur78wvMffP/7n/r0s196/lvHQ98Ih64t2UJYesDp6uyxJx/7pWc+9uj7HmqX+vk/+cNAcDQpWYb2GzcaSFRzCRwOD2e5V0DMrJgl01FrpDburo4fe/8Hv/KNv3jmE7/MFD760Q/2m83JyavHd74zjqMIL5fzhx658vQnPrYeNgeH3de+9c04677wJ3+52fSrbT46uiLrrdkpkxCBySGE4rng2o3rH/jg+4d+3TSBWXLOwzAwc4xxuuJFbNRxHMdxKJoAL6WwSNu1qirsAJl5UQOxiMTQOgmxADw9Gon3UJNITQ6inZOR7sU/vvee4Vvbz393wB54r8QivnXYA++uWMQfPeyBH00s4g8V9qg75+8B2OPNVqCXsMfbhj0O26l6/pu7PT2Axu7CI6ECwRU4vih1zvn896vOee+1qBjhvoW8n8DbzeGda5hrlMnFB4+EAHezArgImVvdCGXhCy1V7EwRNWiQ3V2Ch8kSPdX3UAMM1VBWn7tMzLUa8/OaklBcicAMCRVfkJozKBKYnTwzU536yqWksuMyCELCqD7p/YdhrxshnyR2BHNoNdDWzBcmB6HsqBDYLnbEDeYGInapJSasppDbhbxyJzZMWwMuQWJgERJGxaZ3HWgHKEh07AXeCKbu4m7usc5WhigiXEMXhSKzcG3rmpmqleJqTNwEEtIS2NUBCIGZgiAwQgALMzlX8S5zHcGs5wU1zxy2ox6MXK1kUwe5VMKY0MTQNjGEIDWYkWvXD3yh+i+q0+VGZIDDSik5FzNnDvss91pvs9vx7ddfefnl67HRIQW452RFxd3Mc0rjMFgqeRxLylaldXBjN54CNJjYQTYUYypEvWFTyt3N2phM4eZtiKTTfdkdDirZ+qFvWaURIh/TNmWNDXMIJXEZkcpQ1Ljkgy4cHM6DGLEdHS6Ojg7NbTNuRnWXuFwetCEGjuRQtcSNA9l9m0mUyqZ3HThY20nbMluxPOSEYTucrDbXb9y6crX58lf+/Bef/Y3r13/jE888+9Wvfu1vvvLX33ruuZdefmlMysSb9frmrRsn21W3mIUmHly9sk55C2IJa1Uyj9Jdm1/92Z/9mac/9qFHH78xWwaj/s/+4o/vnrzetLxZjznBBToLnglGUMtZRdNysSwKFfOio+XXzrY9YrdYDq/8bTh4CLdXn/r4sxxmWoaff/YTw1Capjk9Ob12/WrOQzNvVehkdedP//DPv/n8N0o+UeICOT1bbcYy12ZviGdmCmQJjeDjH/9oKTnGKfav3lWqEHrSZabsyUrOdc9KhHNmkNcFs2kBoOqqzlwTiKj6bQAn8RAmAKl+w+mG833ulvfcsysh7e9kg+QS9vixwB54r8Qivo2W+nsjFvG9AHv8gP2IHxbsgXfclPcuhz0OG/kffvWp3/3zF//mbl+/RdjfBYje1DetdifsMiPu8WMgAHyeryJwqxBwndWb+I39rN5+/sZdS9Fa+8pOIHXh8VPbklqR2Qk5nWQdBIRao0+KNOZKcZgZs7IogdxpmtXjqf3MTCIUIofAu9E43Z86B4hrxN00ARlEpu4zg6gmY7uZmhezoqagSaQXpsEyqmWXuZLj4txghTrgRDB2OBkRBfEgiEGrt8QrxO3kBiN348prkBucKuFRnXq1u84wwFhEGAwJTBK8FtASSJpg50XnTmBRTdDmbGHKt9n9ZBEipvoa6/LI3dULwYXdhYQCsQDqxuZiU74MEU8+7CDShrBfzxCRqdYMSHcwGO4hgEmqKcxhTm5cDWL1PHPTtvVUMrMQg1xdHeqoSD0RIWuVGDKBHUgll1JKKfXt2SkLCSAGO+nLr778jW9+7cZTTzuVUtTyiFS0qKkOKeWcoa5a1IpZcTjcXFxE2GohzQCkaYaiKpKZ7/TbERbnHfUKgAxcowzh5g6HOjabbcHIKYUupJxzUeJ6+ORF05hcPQZeLGc3bh7FBrkMTaCEog6VEBpp5/NZ1zYxNiJ5GDebjcS279PYJx0TwQQqZIs5XTlYNMGGfrNZrZP1mzQyhc3mbhcP/+yLf/zQjVtPPv5zj8+fePzJJ/7+/8/eu/1all3nfd83xpxr7XOpqr6QLVKmJEpsRReLDixIcWIrtBkkhqMLIAORYQR5DaInyU/J32AlsCQnhhNAD06UOIZjIIgNJIAT23LiGJZEy4oliBRJ8dIUb32py7nsvdaac4yRh7H2rlPV1c3q7uomu3U2Go2qU+ess/e6zPnNMX/j+37ypz772T/4G//N3/j1X//ET/7kT7zvfU9fXp6zL36J99+4+eUvfPFLn/vis0+9/6N/4k/cvPnUd37Xd33wAx+6dfTMyWm92L5yfvmic3f3/KsvvvLl09Mj0C59oTMQttCHIgGyhLd5tzz3zBhSlsVsmpdpurudz3bzeNSlLNs2fPSH/u1/8A/+1x/4vn/z+7/vh+qGL79899lnn90caeuXm82w3d7dYvm1f/p/nt17udv2//lnv1YKlt10fHxrmeftbhYReIgiwQkPPvPsyR//oR+IsFqLiOT9sFpM7p0lw2NTh6FWCsxa701VA2vyDsBwWPfcyUBIOGyPYwn9YJx3GAZ9b3B5aPm4Kp3vj3iHGf8RY/rboqevYY93Rk9fwx7XsMcfPdgDTxye/laGPW4O+tc+dl8956s8cj0NPtqNg2S211zNXsZqqhqA7o8jpLglwltCEvr1q4ZuVyvQqiUdc7NufZh+UomLcN8UGCL7aJVMzNZ0PvbDZJZARs5wWiAS6SZhtsZ5qBoAlUqBqmR5NMIy3ZD7mvFqh7yfBiWj95gNek4kz+2kq7JAImvhQMBJzxBAMsLysAIw4OkJgv2XDEZAVUtlKV5Kz5JzBJVsLRDU/OREIXpEuEWYoK81bThBMsvtzA5AJUqRWmQopZSKIg5esYlwyR5Dh2SICUWEyX9nt2Q6yYHY144jmxRBqQXpjMtYewY9ortliTgXGSJSdRAw9wOyCuzmEc6AMIA+aAHZe1t6k3BXIkhZ9wQyz0KLHmrI3RNe96IenqpZ81YLSoBXnU/ySqrqnldJB8Yyb89fuveKV3RxFXc6omfWIKzDunez3twtuGp6KSLKpS/iISHuLrV22BRxYe2l8/M5YteXVFtjqbbMBEFxMq9fd0dvbtsKnedYmtdhSL5oOBYp4h5H43jj5tHx6QB0hy/e2wywLObeY47pzr3zKjIo4bbbTq/cm+/e212ehwY2A566sTk9HkbiSI4KWrOdT30xy+T4qhiqv/jSl//xP/37f/7fH5++9WGg7O5dfteHv+vnfu7nfuVX/ru//l//9R//8f/g+/+N521auDn6zCd//x/+X//os5/7/E//xf/op3/6Lx6fnga1luHifPu1l74wt9vN7k6725//4u9ZbG89ddJa91uFoUufUKMUKVWnqRXqsNHNON565tnz84vpQtpQrPfz83k7zccn5ZO/97v37lz8yB//87//6d/5zKc/9cEPfOf3fM/3vvLKdHxy1Ht86gtf+MrXv/zZFz5zevPozisv/Kt/9S/O734tw3QupQ466NJTQKtKuKnKbMuf/OEf+cAHnivSch0+z3NrLceE+wVps1qrdTu0CZKc52VZpt67UiAqUsaiddjUOoAlHVncDVFqfZXP3b630N2v2hpe3aB71SD7+mDAW9ilvoY9njzsgbcET1/DHu8F2ONBp7xr2OOPEuzxSPWM14zyfkR24xp9Mo7jqx27IsLMEYdC61o5Prg8JZqRqMahbr3P6uODQnx9XT14Guetmc+qSSiKUJRuBxWuJDN+pfcuIkVBsfXHVRMgVtU098i3hNW77WFzqYxmyZiRLB3HKnqRCSCrLRxBicKDgCZgKyCxmmWnGN0bEhfyvhkJzJ2AKkuxUgTSc6MXEAR7c5DhkjOPSoR2hBEmdBBCEaVQtEitRTWTwiGMqlqKVFGtAhFbHd7o4eFrPTpzZkrym0JAIrxZWnisZhJVLUu4a0QLDmA3VYoK9wLaE6wJRlrMIYIgdfUdZABCuCgpgqFUVY2wadcZGDbVozBPuGSQhdZatBRDuHt3c7PWFtWE1oJelODqfphU+cN3finlIKADcMWlL19+5Wtn8+UtpTXz6IjG6Lqa00XCNBaWFIbTnG7hHWYMc59anybbLe3e5fLK+eXZYq1IR5SxTrtFPJJ9Zoa0F4REaO4R+NJjsQgWSA3SBS6OGkV0vDFubhx17W3ezn1qfRFBs/nicmrmpZQbJycLYEWqBAE4RtYYnKFVtXLzzK0bAyff9fF0iHrrzM6WbT966vj06eOO7jHdfLreOfvyP/xHf+8v/8x/OpTTBt1u733gg8/97M/+7N/6W7/yN//mf3vz5snTJzeLlj/88ldu3Lz5kz/xUz/5H/7E6fGJNScxTWfbizu93a5le+f8q1/80idv3/1aKXZxuW0N4zgW4YZHOlAGsZjPdo2D3HzqxvHmaNlu58vzZZ4RROjJ0Y1lsXkbvbeXv/7V//uV//3D3/n8tz337aen+hu/+YUbN07Neq1ydn77xZe+frk7+63f/N27d19xn4+q9aUv3S/OL4Zhc6OOyrAM8Qa9LTdu3vzYx37s+HhDczjmee69H3IKD7teLGUoQ2ePcPceEdvt5bxMZi0dXlRKBCEFwd4dTDd0UVECmbV0oM6ujmMPGRq+2jf6MRi5h3b8vimwB95oNNc17PGehz0e6/jvZdgDTzoK/Br2eIt6+h2CPW4O+tc+9j3/1b984VN3dg+948dqIjw8/3sBGoc2vivTBuASVwV0RFYjc+uz9zWP4FBaPqheWmToxlUy5MqMk8SF7l07zDxTQ7JEqgfj57R6zSRtAB7mfcmYDxElJT1/gXC3LEW15ocglasvM3NHX3MVgnBSs3RORqFxz0/IGtOxr3RKWiAnMckI2X9YqCoVwftrAxHNQmkppVTxUPfMSjN3JwKRTf0CuHkno1QpVYRKoYpqKZreJaoiFK4VbCVU0rs2k8cRsL0vnx9WJm624QZwpj9g3vRZfs5lQ7hAhRJrHTwC1BXVYFEBYRE9vHVzhmfqH6OwpAtIsyaBIppsAykCCEPoAFRQhJlwnuSG5ppARFSlqEZYOJ3dzV0DracjNNJKRFZ3cqTF9QM3d+/9IKCdmNp842T4wotf+def/r0f+/6Pbi920eZos7Y2Gmnw3vcBOK317pE+g969z9GW8Ln7xcV8cXe5mHEx9V1rUJZxOB42Z3fuHI1jt34ybtqyLNahKioQoyIUbjnq0kPmxcxtmRchSymDoqNftu10fr6bLhPndvOlx8WlmWEYLJxDoVdR9GU7b89cZbx5eiLYCHCyGaTLWAuWucaxax213TyC1qEvtsTOYZSxjPrKnS/9b3//f/ypn/iZ0+Pnli16X55++qmf//mf/+rXXvjkJ3/vay+9dHx8+vEf/4kf/uEffu59z6lWBMk4v3d2dnbb/aLNd77+5c9+6auffOnul6WEyOjeW4sysNZydHLiist5u9temoWQy7TcvX2n9RbW5mWZp95mdZOwoZRSx3HebnV86XNfOP/MZ3/7c1/43e/57uc3mxEw8/bK7a/fvXv7i194YRxkFIf6bplF4LCnTo42w43CaGYIL0UQ2M7Lxz72oz/4gz/Q+zIq3PMGwDiOOSbkCKOqtRSFuq0XvPc+zzOI7DJUKQIhNEQj6B6i2N+OVeiA9X1gymH1nkvrdbG5F9APNCrs3T/f2LD+zYE98F6Bp69hj7dLT797YQ+8W+Hpa9jj9e/Gt0VPr7XnT3zpU3d3r/615Y0f2Smrk68Zsi8u3AMhGnRkmdIDoiJQEJkdSNKiw/dBzRFcy4LsfXLvq7Wqg5q+aQksB2GhgJLuaz62rwy0B6SWfY+gA0EJzWAM994Xj54JdqpaSgUENCAIgoqgRVaIsUb/rbcr6UhnCrPI5rb0raawKAGVgwe0wNLpIUgqRaRkzCE895sdHr7Hu7O1bHgdRf8AACAASURBVP9cMOpQiyqIUtidbtGCS3drrixBeoRFQ0QPL6qlZuxZghJatIqoKCghooTsbbQ76GAILcLDYd7dzT1W6Ng9whFhFFAQ4rGGGe57HoUkva/WHhEiUrLEDStFtGqIJUjthh49KIA64B6lMNx6NyEUJCwyppwBmltjZKE9EhdSZqwKIAhhpLKWVP5BohQh6tLThrwE2M21uKfbRfp6a42Ar2YssN5JrnYoQrjr0Xj37PL//fTvPP+RjwyV8725Lm3o6PPsqaRW8Zwlb8tt+4A05+RxNrdXzqdttztzuxOGI1aTeWkAbhwf/8xf+kv/8jd+6/Of/Vynxwq9eITt2iLFO7X17k70Fov3xdxscyRlpBbxaNvt7vz8Yp6jFohwTl/sBgSk+7HosdZB1Ntiy3IysA6lVhmr1lLbtFtC4MEQtMVL1KeGsdtuuYzmp7eOjo43y9J326WW+gcvfObv/L1f/fif/Qsf/cE/dX4299mPhvG7P/Ld3/t9zzvqsDnqzRg4224FUQq228t7d29TWvc7f/jipz79B//69t2vUlr3ePbZ06dvnZxz6W0eSjk+qhe7O317R3156gSAzbuLl6ftbu6nJ+Mwjkcnm6efvnFy8vTlxfTK7dsRfrI5kipgv3F8erZ8/Xf/4HaEHx8dLcvk1k6PNh/+jltFsBnruKmf/sznX3zpYgkcnx4NJ7Us9J31mJTisXhv/+6f+VPDIH2ZddQ+T/BWJIZBi4pbVC2ieTP60i/yYi/zri3zZhwP85UFvRSVUkoVKaIDRc3hlvE/BBSkh3QLdKOI+LpFFuu+1b6nAIaAZ2JRutmTb31Mf9fBHniLsYjXsMc3Afb4Btvl717Y401d0z+asMcTefbexbDHzUF/8c9+5L/8xAPkxtXi9BsV0GHeV3swEpqecHDPQAGHMf3lPCgqEYwDhFpUohAe4ZGeBXDSjQhx0kQYAutRFCyKoIERVkuEhLOHAO4ZZcKgkBSGB0ARFRXARMJ8JhFh4akUD4EvRloWfT0cIZAiyojoHu6r8RwAIUs4PQTrJ+ju2XqnIrXWQaEalFxAeGvNDasRRSHK3ggE5g7zNXpBZY0uP4AuJFVZq5D06MLwLM8bGCocnOHR3Lq7iwwiWmupg5SSyLGqFLJQOuikh8Md3cLM4SEahSypwq313s3uRypmOR1sVAUZZml4vcfT1/Bi7uNBVDAOVZTuVgqi2BJu3bpjsTBk/ZoGWvcezXt3s1pKrcV9YRAqTkSYsMPpUczFQ7iW8GOFRAiGu6OHZbNmhDNcBeMwWPq0AGUYlu7CYGaZu4FiQfMs/5tHU9E0GFTVUdQrjj/47FfvXf6df/J/fPQ7PvLdt97vLtOyK1W8xBy+m3a9NTebd9O0m+Zp6s0shk6ZEZfe71qfFGdjj5Phxuaon3GIpz/4oQ/duXv28R/707/9m5+YbXY6IQpGd27oIUsTq8MCjwh058zSapFaQ9VVje5m1tCoLj7LYo5RS2E9cnFstDw1np7UTRXtsYyb4eiol1rMrPfzxViHOpyeWO9L43ZZRFoZitOURKg3oKkvbdlNd+7uzG984Q9f+B/+9n//p/+tz/+Zf+djN06fOj0erFtvYcZlO7XWzTzCZ9tO8+W8XNw7f/ni8vZLL3/+5dtfvXt+b27Wu5nxaLSibFNMl/NOStVpmS5H2vHNo5PTk+3l3BuAItLMozXZbI6aWxl446lNyI3tdhuQza0Tj7Del7bY9sLNpmW03rNr9gc+/KGjKubNzJ55+vTo9Gh2mbq0MDSFi6CIR1um9z9z8t3f9cfOz14+3oioTPMFwjbjZlAiPH1cJBIzQqAJrbed9WUcagSsI0HmKCWGApHQEqIQpagGRbNxN+cuBtmd7g4zdt+3RENVV8cPIbzHOpaDDPNWVPZVZb7FmfUa9niisMebJRSuYY9r2OM9C3vgjcUivrdgj0eq54cWveXKI8vH+czdOlPsQCgCWS8dhR0SQg+uTTQUrMCvAK6CKooQ9968hTcQ3PcCCksEM9DrABjEviUxPN2GoWDA94RIdr4LKNl8RpbeFwGzmd5NwoqZRwRck5ZOFLL37t60omrx8GVZ0tMqp0bqmhmmqmCoCNyLKlWGoWyGUrXLWi8FEMMobpoWcFIlJK21ghRz5mYvGSJr7ZlCUjMcMd2ySba5d5NlsWVmbwzPUi7dBaEEVbI1MIPswsMR3ntD9Oz/A9wM1iL3pUFThapWsdUqD5AibZnIKAXpFV2lFwkRMbEMNsdqVW1EuHcPI6hFhrGUwVVVtUb44o4Us816d0AD7qAZrNsugHABigSDQigzLSciYmdAVsFd9qkvzF9I88gEQSHo6ZcSEQHPWMLVUCOi98XMA0GEebhHyr7MqMnrbiJpz+2mpW4ufdqaP/P0za9sL17+1G//8x43ZRip1nvri/VOYCiVgTYvfVl6726YQjrFBKa0KuPxEfT4+Oi4FrUz/7GPfvw7P/z8r/7q/3T33suAAba36RYGtJeb5ZnY+ILp3uWdebfEgmGpAzcR8AVG1dBSRej1iBHSFp+W5ohl6TYvm1qPj59iHLnV7nSvQD09GbSkgG6r03kMgLtN8wUxF1J6l+y17XPp0xBRNI6fPh3v3J28L5th+P9+/dd/5zc+8dxzH3j+I9/77Pvef3J6ow63VEd37HbTdnv58ssv3jt7ZTddvvTyV1588SvjRk5vHB0Nz26GW723s7OL87uOWIh6uvm2gbVt3ZcTysg+bvhMj+0yzaq10C62l0tAYxTRr3zpHCChbsdLM6bTTRSxgWGB2J7NjFK03Lv0L5fdyVEVuIgd16eOBoaUi6ndO7+c5taXNtbqbYnenv+B52/eOF6mu7Vs7rxye9rtjsZNrXXFmO4bqOcAKs2WuXWI1GGc504FgxSVsUbVvYO7yGpSk0tfOXQ5J5p1BS1LUiuuenRebRQxhhLOgwv0G2YRr2GPd1BPX8Me17DHNezxRxf2eC31/NCrPPxMfaNTJBIUkAwJ6sGGPOBoZIAeSA2dCijN1oSkt9YaPI3kPGM0ZHWAdjh6782DUHNnMxFlqenhkLHbQgGzhzDjQgSEigbWLBAAySySjDSfMprlW2RhCWdb8nNUsjMsPAhUpfc1hjxRx0JNhDfjVTYiqiXbiOqAo0FETSQ/u8xz8zRNTt8KzbnTW2seC9gDQSH2EyqhpIroskxDHXu3ed4BnGaH17RAa0vabEOEpVQRCF2ZewABDXdzR+/uhgxxESkIjWBvbr4ALhpFZTw95T4+hozhRNN1RMSUNkgUDZIqbm617lufMpmcHWYgtFQtDjTQ6jC21qN3BuE9rHszkRpwD5p5X8wdDC9K1HSmTuu2zNfh1BlOD6RRYFtstQlnhHWGqUrG62hJVma1YbGwdL7rlj5jmhvkHm4WjBASDIebt1pKLvEMUGGEhyprfbldUkJGlIoXbadBK9bUy5EWkXQdqTdGlSM3n6dpOyODDaksQ+kjBkXXGYAe9e6XvW83R2U3nW+nM8DXZE6GgDH7537vBT1SVJydbwEUSHNbYmqBLiGkFqgyEEJ6oC0ehCkd5s0q7eL4znGZlEB3a70tFhVlWD0lVGReegRUSEYPhyI8encK17ufEoFaVbVM2wazZ261D33g/b3P090Xf+vXv3I5LUuzuStlQMg0tWk376bLo6OxFOm29L5EoNZSaxElBbvLJTCn6KwolVCNYCddZC7lYpq7igDYWTNYOICLUjWcrblQRKU167CiyeuTgIqqILkoIb742bNNiap+40ieunUc0bv1xdwd0scqdax1nne1yAe/7X1Dlel86Yv0ZRlKPbQUF624H/nEiJi7nV1uVevR5mhZGkSxetMppezXxrmMj/2WjJJ6PyJUBEBrDfvODZJpPr32YPiDwMbqmPPac8aT09OP4ZT3FmCP19Ne77xTHt9s3esxYA9cxyJewx7vBdjjCejpP0qwx+Oo51HZ/FUIRzx6TD+cn/Do9Jw8ZLPZeKISDg8sPSx6gsLejNUZubFAIsAoRRgAHRGEMKuSwt6atZZ9g+HRWzNbSJE6lKJLdBEOQ621DCpuLX3WREKK9t7XPf1YYes10C6AtXYrgbAe4ZER4u4uokUZMVnrIjLUKhjWvX6iFlWUCKZiJsNX316Q4TF7imUJFQZiCE17WUSIMoTZp599hKqFGQJCmvWAUygqKqy1uHtrvfe+LBYxuPVl8d5gnapVhBQTicSui0CJsOZpRG0ePcuyUQQIX+aeYLG3nlX5zVAZiyqGocgayMgESrKBUxdXurshYigStoiqUCLCEEdDXRqyDAyalkEE07Qz625hPWu/Rrgwwg0OeohEn/tQOA7jWLUKVEh3uGVXYjqIyL5VURSJm5tFeFcGIHXQUhQ0s+7RApZi0FbUZhX5rRvcRLXWAnNEeiXUoezj4oUcKqnT1CKEyXrnJkM3EVQqRU0ID4GrCIEqqEUi2DaDTmTQw5wBgQw6DKOaD0Rze+65922Oqns36zdvnoqiiHowItxBx+5ssXM3hAUY6OGLmwaNYmQahGTq49UnsQvBQICBi7sz7UyyrJ3lTFnbI7m3V7zyCD9cn3toQlOGepwW2G4n4Rdn9+5td7vWdnNMS/beIZykAtGmCYjcFgrHDsv9eWTt2iSCElAHGNm5EAGRbLCTYRwn77nCMYMZ5EHHoGCkXpU1dQgCCDIFBx6k99Mj6q0Tn869zaIsZWBRCQ7DCO9jrbfvXHzwA+/zPquE9+a9iQ5mllXkiHAPSrYaS4RPS+uOMlSHNIvWTWUoWqiFwn212vcRgwGEh9+PFL1ix5nZT/tIQqQVerY1537X/b1i0UA8bg3mCbk14dGg7Vurqn0LOeU9Yrf2iRWn8e6IRXwCsAeeqFPeNezxLQZ74K3D098asMej9fQThT1u1r16vr19rbE3FfYL53N5A+87kOkU2XUGwbLMIKmiKkoWM+7NxCiuYVzx47xgDqSBmmc8dBrJRXe3VRQ5GH5oV1+j/Nwj44tJ9N4zf5Brj3v3kFVNJoQNITULRhbWre1vHF/dJbLFMYBwpWh+L6jJgWAFf9PZ9eDapipZugIhiXbAMuk7kN7DyiyPUz0yhEQ8/TDogqzHQzRN8Sw7Ft3Zm89zNwsArS1utB69wx2qORSFw5RUViLgBjE3i1izPgiR1dnDRRwhlBTHGAYZhtiMUEGp2QeJPZtugMNdtQjFYeHuhDATF0v6WyQaIiIk3HxZln1curuv5ATS+M6NECXSum7YRBHZ1DKoFhXFKkHCuoXBlBRIiJCQbHN0A7qHeRcA1hZEONgDLaKBJpLG1IcxOjw8d+c9IM6SSxR3FRmGcnCMcfeAzCK2Zml4CISiIIVOQMykB0NAiAjoiiiMCJhrEfHoqZxSGGoVRph3w4c+9B0np09N047Abrddb7a18gsPWbl6UNfUyf1DGdn0mU+MAx5h92fG1T8RK8i0drdmSgc8U6P3La/x8HTy4Er9gQFzBVtGrTQPM7RA1zCBtVzSSAr1ICIFbcCdXCP/DgeX+3+mBkpq+X205jiMpZTezRYHaoQhAuZ0UPK7JJfWwZ6tqUIKiECaxwgJSu+9iIyy0SixNPGqUOUgqAKlgIBZV2IoijBBwI3x6q2zQ9Bp69Y9eOPm02a2nWYPUAp1/59EwF6blHigAl1KueqRJ7k7d8VQ6OrLH3twj9cE+K5hj2vY4x0tTuNdEIv4zsMeeK/EIr7LYI/XXug9GdjjxqC/+Oee/4VPfOlTt7evBXuken56U5/e1PJGzxgZa/A1w6OngXAGaAwSJg4gnCIh0dLPGGBwX0zLMGseRG2q6kxLoQcosvqSrZM3hFWoufEa7iqUnG/Dk1wwy75FHoJQSCXD3Nwb9qWsVRPv5RYRVdeGufSKhmRmbzClfCbReQDQ9TZIqYhwTasHc/f01Fs7DAOIHmE9Wg/roaVIYbgls6wDtdAt3Ju1Lqzr0iHNKOBgUKEBGqQEaaIuErKmUke210Umo+31bgCArfk3EcIQLaWwVBkqhhIqULXUvjww4r5yxRDS97Hf1MJapKREauGqFMkut57CP0VmeMCdjqSYEU5QRRVKIUWqSE0cFOHWuTaPhgIFLkh+I8hobm0dV70F3SXplIBTeqAHLPPIiTQiTJGaXYcCOAJBCcuccNSiGT6XsmlZlm4uIrnWIaGQIqWCCkrAY0E0eghYoAQULuL0COtu9BBDOBlS5mluoUesGx374C+/8sownKZpyQM+ZQwEDBYhAU2yg/vqn9HTM2Zv+ygRlox8gkgRcrDly9varxSc4v64x/U3vd6IcXVGYYRrkXEYwyJ6txbW1UzMVaMTKdEVEI/sN8gHNgSej3P+XyRzahwIFehampW08R7rBohmvS3NNAzZgZe2g/mDq228+lrhTjrs8LhJ3pkRo5aTo5NRxaaurAIVGYUFkTce3boIxkHhXRiR2NajSr1ZLTZ3ULSWzBEVUSnpoFhFNdhfV31GOtJcdYDOv2YwuK8bYvHQ/RArznaI8n4LAvUdhT3evJ6+hj2uYY9vAHvgnYtFfMOwB75FYxH5Zk/9axa+8R6Apx8P9njdo90c9Jf26vm1YI+sTz+9qQD+50+9WA4tLY/5OsQHpgfEOhdkuBedNGQJy3NvNtalerAnPbBWDrtFUEJJSjHQmYgk4emCuwZeI7yWSoT1DkHR/RZqwtZ+sNoI+D4Yzy1WR7ZO9H0xK9VXIByRCIYopYiAtG5CwboZHt2yHJiezXQA3ikBC0oE2HuWmgQQQN3NzMMbwoLVQty9NXdzNi+VpaAOGTcYEOse3WEWTiO1ViW9dyuV4VSFKcKhijWZT5GBgDg4YqzVUKjUUirQKHuX7RBSirLW9LyDYKE4mCuT6N0Q2b0pBOZmQ1FAStH9jvNq/eY9XNeNh25uHiKafX9koZin7QAiyNaDDMkKNAt80XXREQCWpQlDMmccsmLgBaVQVDRMHGIRDhdi7dyKlUFdewyx+ijs09aTKggYIouaZt1UtJSSFKpyPUqudZKSyCXHONRBSwnSwpa5wwmjQ4iSMTjWGUYPNJsXt5AGmKi7Fx0uWrtc2lE1X2ya2/nlpahebrebo+MDmBBArKp3Dacj1iD4fQ0gDoYM+Y2POUn6N55Ar8xSfFA6EMFI63F37y26wX0NfSFJWPa/7ovNcWUPak2hzwPJlcFQCcU+MIhSaxXJbL/FLH1ocvMpl8JXh9bMNMdh+Sv7byCRbNJY68nx8UDf7XZBIQpDEAXRc0gJCyWGWhCWO1uvPoHZc7yGUzrdfdotZl7rEOvNpWkN6QhEX8Vq8KGrcfCwz4FIVwt2SWbjsOlxlfR4xIV4MjQy3hHYA++VWMRr2ONNwx54r8Qi8k1d0ydRnMYTg6fjwbv33euU97ir/3cEnn5IPT/y4DcH/cU/9/xePX/9f/n0S+WN3aokNbotIjKUoS/zfn+fICALC6yj9+zh03SIjohwEgNpQSNMxVRF3NOdAokTpGu0CIW9m1DqINaN9HV+W1t72A2R/gKsxeYStGB3iRXnMIdTYqysUnNeTGI48ROI1jKM1WvpRGTHmVBXXeNBd8PWBEZGaDhidlUUgcCJkM0xehZABZRutN7djfSOvmTCXa/MxriIqqjax0EKw7qYOUMoQh2XpblZwAEX0chowyIUDrWai7vlDF207K9TNvqFJ9eZUzg93EcGLOmQ8MUQpYy1lLRedgQR0mcnRGSgMMAJLShjAaItbTeW4kZzjaALqSWFdKSPFyEoRK6T1CPL/BBgEIpSFCLOWOogYeHdjDTq0sVpARMNEdHQTZFSpaoRbTjReYhpEHbnArMgnbo2DoIphuEOd5rTLIHaMEsHGItuHSiEaKnZfUpXtVIFgb70GU7Z9GVmxOa4bsoogYhu0UNMpBYtpCuNdCXb1OdpIXSePGKwbs2thYdaFxNMFerLVKNwGDenN01KpywBU+mG1bowK6QH/imRk7UQDAfX7MkUqqm77leTH9bJD+9XrV40j3h2+cDAd//PBAQusFHUncN4a57Pu0VvS8ALxbKbVMzdVgOWfQyIUMJk/9IroIKQLLASEXSuv7B5RNAgDwqyjFqC3f8wxJ6NWneJkuNYv8io4TeONzdOjl5+6cXWelGtJVprFcugAoPKYE3hODk+cZ+orS9mLfOMwt1VRVVz44EU0pbdkupYmPGa2V5JVarQOdDLldMnct8ayFTlYDyfEFdqaABmlq0OwzDkqJgthim4PUJl2M8fT2bD8T0De7zV4vI17PH2wh74VnPKe1thD7wL4Ol3HvbAE4env3Vgj2+ong/fc1DPf/fTLwEosecoH+ddHqosAOZ5Xh2dknIgejd3mKE3untvHSvTHIBUIcVBE+mQ/TZwEEjlrIdfLKTW3Jptgpyx1pwCAsKSoMLaUSVEMEJUxENU1F2cTvGqrNTVkzlp5LQjcBd1wAgfajXz1lpEByhEiu6R0RFLsEVYoPXo3QMhdCGnabpaWyKppdK9tdatW+4hWzCUq9TXUjhUUVIoKbRtkWlerDkcRQvFtQ4JX68OWUUyQyRnaPI+2+ruafmnpaxEy3pCHSrp2ZxF+qV1t0Q+MqMwIkpr3vtEiBS10lOfqkYpisgyu6S3SZ+nNbGFYILggQgHaCv9TOZudcmsmNWCoMhgPdrcew93YxkcFuwhASE9DN49qniWhNVDC4RQgJYhOxk1SCDcYb1n7HLaPHtuJGQhHckEozmILlQRpWpE0jKZkQMPz4xFM7dmkamNAIRFUBPHTp7FTFKZuhdgst7NW0cDwp1cBAI6qAwurXkgECRrrb27B4J5KtTN7pfxXj3KPTRr8wkUEbNH4LUGmbVFjwRoFtnQkAV/ULwZIn+cJEQVV5KoZW0uSL8MHuJCcxyRzFrMGyTcww+F90fQFFftfuJ1PnBU5TgOa3zmCmKtT0lEdAutFYFSOA5DesxHrswPQaYrBx9DHSJgZt069f63UK98qLXEfvVSPRTB/cC/bjabPCfZgjzPM/Y1hauAR9a3M3HzVTUYvB1uTe8u2ON1tdc7D3u8Z2IRr2GPJ6Cn372wB67h6ce4MW8O+ksff/4XfvNV6pmvp56//5nj/+yj316+8a364IPPgLVOMreAkaEkyQYYzJFWxO60nm00h+kn/a1CCEVkcoasv1sABSJjAgOeyR4erVbUep95xT4DcOWGg9DU6AIqQyi6puiJp0WaCEUQgTXyDmYwMLIlCjQpobVx3VuHitahqrAbLhdDDziD0rvPrcOdxGbjqzkseTUJXETERZOgzuY0elEWRZVSFQRC08gsPKL33nsoxEmEtLbUWmstB8KSDHeoiqqYPXCzpFTNc2vuyQl4Ogh6FDLR4N5sQV8bJwPhzHDyCNYqEurezKy1KABlr06SEkHUcCUkqCJZ3zro+0w0BIIMEc2q217oY1miOxtqJ0PoDkcEReiK2Ai6d3VYiKhQBBpwQ1B034oaBOCWhWe0llcuYxFX6bsPTVzbHCPcQpqBFpUCoRvMvDkQNMvDRu99IVQoyZyQgmDvpOd/YjYAIewWqhqUEJqYGzK1JeDu7ABc3T2J8LT0fljOPmgG/PDjybe+9/aIw76OBnf37ILNsI/ee0L86ztJTpkU1cPbPhShlXFlTz/2znMEIC6SIUnrjpNzba6Nt/pxRMZxnOfZzNxD1pTJcHen2LJUHSMwDsPR0VFeXFhkmtFBxbo7qSKyLG1Zlj0FlQyGAFTVNXoTzNaCq8vj1xHQWYFOg3kRUWWWpXvvOTzm23B3CMU1Hj2yxqPFNK5hjyehp9/6z79bYxGvYY83fSrxzjjlva2wx1q2uYY9Xvsbbw7ySx9//hd+84W9en7N+vRD6vk//5Hv+Cu/9tnyGLfq1RI0iqykbGuNe5Jg3X0OpZM9YKCLt752HArI0AKRKBqqVIJwiQz32Hs9pKkZ3a0XYSnhHuModdh3Q6571n6oKiEYskKyHhDKfYcz515me7YFZmd9hLt3QEsVgOaN9Dq4qpivYXYiqCoMFHS6Wee8oKcRXtFSxNwE93XzQShkqbj1buIhIREUDDWK2poiks1/q4yzjJhxY/eAR92k3GeE997HcdwXsCgiuR18v+atmnWv3ruHg4HUcB5upoGhVADwiJ44+ori1lqKZnw3WjMdCuBm1gkIRHBfQEccjVXyIq4/7Z7himvzZ+aFUBiDkkJVCiVCfSy2oC9tbtYNVHFEMAShYYOKZQAkJAhLRz5383A00iIyuF16897DjdmXBRWt6Y1yHzPNCh+FUrPJUDzEAoL0Ak/vBxzEnOeHVYGkTSFVOEAICNNJWspQYVzERAYNSne2puYGWRank53htO6UJASitebupWi3sMBe8L1mn+5a8b6/uo+3LjdzbhG+5mFTC7r7tJtimVtr6aJoCTmsVfJDy0DcXyYyED1Wt/U8oK7Ll9TclMyBX6vE+4eCjy5BP/YA6yQ5TbtlaTgoaBweop5/K6UM47jenx66rql4aPUrRQEsy7Isixb1tMTIToIswt8XzXxof+l1BPRBo+eTWIrkF9OC+iEBm3sg32hMf1uK03g92ANPNhbxGvZ4U2DANezx5orTeHtgD7xXnPKuYY/XPG83B/3lj3/vX72vnh/xeGd9+r56/v376vlssfJ4H+qw6IhRyziMEUEPN/M4JANKN1gzs0CoAFXoYSmwVFCVlDQHE81N96D3bh1BDXqEBYwSpbBIVJEyqipVJOBubmv7ju6nZw+HikpRYCClm8QeAFaleUS31UUvi4trlF14uBlNlIFaMA7ibjDUilJGa77btQjxEA+6Re8995C7mbvVAaSsuX1AFp9WseI2VsWgCgicdKEVibDWJoJugdk4z9Gbt+4CEQUzkjhtj91Jlkrzlg+UuZn11QBjv4eeW8b7JQK6hYdH9zAnYIFlXggkNVMlyQqPcIRC1jY9BhwXvwAAIABJREFUCJtNQIiumSZFxUBKVS2qclK4KiEiza2tmRkoGIoWpZmTLKoaLmAhSymqtWID9MvtbNbd0JqBDvWSREZQBCHSzMzNw6cWi8MpCIcbgYCa9YwS793cpJQiStEQ0WwUbK2VUkqpq4JxA2geNts8uxYjBIjWoxkI1lolZ4aVVa1DLSIxsA80ocORAECWaYdhdJeA+tJCIcF5cRHxjgjM0zRArVsunHbTdHFxISIwj31DndvqsnLoPLtfDH5QMB94A+yp2QcFyoMzxmsPUIEwx2vpvyRxSimi4m6997yjmnu4qSg8Y9tFS0n8JVZRvg/RlL1fnYd511JShNZSxb138/wHbx6hqo5At9cZYfIhusInrQrZEQh7+unT9LXIJW4WfYeqANzt5s2bYdG6vf/9Hzg+Pja7l82CwzDkZoh7moSUiNjtdtM0mZmocCWH0iUaRcsKv4AB8QdP9YOWGrxCtXC19djniZqtnPjVq7ZKeWJa5lLrg/2d3xw9/bpRt9ewxxv5+fcI7IH3SiziNezxraanv0Vhj0ep54e/MevTD6vnH/2Ov/JPPnu2GIDyhhZrOcm5WbqgKQUI8wiHh4dBSdFs1jepntWZjF8uJQhXQmDZWeQ96Bi0uoShAaBAVclQqELoAiA3xn01MVvdaJktQIicUwkBayaVLEtbegNdPCRCMuVbvBSqRkbTyVon8oO7s5bEJLjM0RbZbq27XTafO5qhGUiooBYphVoyOZxX1UxOtCKZOYgikUHASULD3MwtsJjPHUuHr25+kVYhREiRw80XexeSPfXJiLKvwa/F10OAcHNvHljtAaRQBHTLqT2Ke/dQFVGUunYArp1gwrYebb38wzCEKFgBEtJDKQh3M28Nc+vzBICbzVBUqgTqeg7MrNRyNA61VlB8sVH9qDAKFjf3BXRK1KCSFobM4IELgsK5Rw8JhSIEICVNHbA37yOdeWe5UFWk1KoARFSoEApLdDP33rt7mHVgVYeqqqIylmC2sUUhikopUkophVW51iyT2nfPiEAGaRLdKSEKDWjR7fkkUWh688ZTl3e3rafTC26/8sowDKWUaZ7MsNmMm83m8mx3Ve8+qGUfnDZ4P6DkVVXPVz2JfD3a68EWwgcPFVAttVZ3vzw7Oz+fPbxHmCoJtc64/zo5ObkSC9IyS1L2NWpnaEliKmodilZflrR4w96cEXsn9dcZW7i/+a6qhTVhhkwwY2XGesvkRVkfYBGR1kyFp6enwzBECxHJLsT97gSTex5HWZaptbZiV0V1zdyWQwPB+odXRc9cTU55SEA/YFz4YE062Z4Hdo1EV5j7jRfKHqWnr2GPa9jjzRIKfAv73695TZ+Qnr6GPR6zOI13ZSzi2wp7POaAdbPqL3/8e//qb7zwqdvb1/r2VNipnv/2p77+d3//xb16/szZYvkmyhu7uUgGvKeAXgMhhKCsodwQQbA1c4+jsaRoy8KnEBEZNpZTEEoVhhLVpTnX3U3JVI1uPSgSJN1tn9bmAEUO11gAVw2C4d5ba92naZmn3twASEAcolANVYiwpDrP+qv4FYsu6d0JaUtcnPVl5tnkLdACTkJUCkgXRlZy3TP4kCsF7n4gHYVeJFQhClG4QbKkZlm1Z+/SzD1W+JIIFReGACJX1UscipEZJ4zQg4A+VCj3GhoBUqhpk+aRvG969SqD7uY9dXkpmYkeohTVglLAol4Ki+6zQiju0d3bEiIajoRHzcyMotq8irtqiAgizNzNlnlBRCtVVM2LOI4raToIxjo6eohRXSRUheHJUXtAue/VEoHv+1pxMAvfDyB0QDPQsLMnU2LWO12ooLTuHr52Ga4XCIEQFS3qa57kerQEAIQQUdfsPQwVAhLm3ZxuvVtvy9xsXmyx6JDeZbPZLJNpKefnF9/+gT92enJydnbWervcbrfbbS6iqsg4DuM4XmKHb6WXqp6eHkXEyy+9LO63bh0F6FQvqjIOKIxorSfq0FtLKnpdEksGH67gRiBqKXnzC9laW5ZlmuaArKu5dXfkjb0e0NNrX2bfP2ihcl+hrjcKGcg0e2PKa12HUBHJ7Qtzm6ZpWRYRKaVi31t4fzn6RqaLg25+9TImOZCrz+8D/yp8JCj/Jib2t68TEe8g7IG3Hot4DXt8s4vTeDTA8xY00TcJ9sB1LOI7Eov4tsIewDfeTbs56C//e3v1/BpHe6R6/i9+9Dt/flXP6wkqb+xdBuADGOEe5lJEmLufEYhSJDxAUUHvvhlVRSjhsaLHvrd3BSmCOlaBmnkWzegMX9NEEOLIDrAe1iMT6ARE1EGEHmuIMSCDOSyih3VrZqsjNCmC1EIBgoIgoaIFUlBUQPbocIZpdLEubpx2sZ1inkO1moeYZcbeuBkRjYgiLuTScuZee6rCc98YAIoi+xrD3IUisZZQKQzm5yv36/kB7gvVgNICsBUqZ490cKN7uIXAVxRZggEK3TzMYQ6FStYHIZmTsjqCUYQUeu/mzoA6CpUMLawFojaEF2FV2QyiyqIKwrxFNzd4k6mjh8/NeqIbERX0cAtaSMbfdA8DFvNpaqpe68jIWL3YDDJWdUQ36dbIgCJE3HwPpSAAqmhmYjBaRik7Uwf3yDZR9jRpEbZw88Tns6FMSSekmyMknTkK1TN720EE3cdRHGGgO+YeAa/rsi0gJlg8AuhEhsbAurcF84w+R+vR3DvDA+GdRnE5e2X6C3/2T/7H/8lf/uf/7F8syxwex0en3l8Oh4Vtt9t5XtKx5PGERbyhEUSurP945QEVgPQrX3OzlTVyX0/3nTsXH/q2Z44GGVTm1noIVLuxT5OQRaEbHYdxmjHP8257cXS82YxFGNw74ChVh1rqsNvtltmk9xYxN28Gh5MEJbMUs333dSvmcXWujAjuLc2HIuLdW6MZPAqFDqogFKTDG7x7tIgWNEopxaODElJCJAgHDAFgmXbdrNRBhmLdfPXoDhG5whjkHS6HL6zvLduQKWSE6EOB3g8Nmesid916S+CFuVjEqvvf9Dz9+MVpvCtgD3zTYhGvYY+3S0+/e2EPvFtjEa9hj9e/dx645DeH8oB6ftTRHkM9r8ctcUgYfJx3GbCWwYIspWbPkWrWgGAuBiNRVbuEMhAWliUrjbCie98oES0i+XcDTBiyBmAH3SOc6BERZh4RIihVSuIRpKdyJYLiKEvvbmmaZWm+kWZoIszCryjLIFpUCqUKNaCSyWDdw40W6N3b4ssc3RlCFSnwvdMGCo0iKQUi4H0VBQe3td47Yt1adpDOHjBCNa0emFU66xZutchGeNA+5ForK4oIN4E5PbgYAemBZmYt9NDBb5H11YiA2T7hDat/QiRwSV+NCsQ9/n/23iVWsiy7Dltr73NuxMvMyqqu/pEttsiGaP4kyJIM0JJheEAKBmwBGtkzA4bhEQFDHlqAAWuqqUULhgeCBxoQFDywZ4YAyQYIy6RgELbFX5M2xU83W93N7uqqynwv4p6z9/Jg34gXLzMrKzMru9xsVqAqkflexI0bN849Z521115LgJk7zcnu3lvuu3pPY+4U7l5uJ+ZmbpFCztS0yDF4c4gpO6aNDd5oyUgQ8BRTOWOsc3q3zCBlso683xpMzbakicyM6WN6zEjkYYyIKJrcDFmWDjDlnKlxirvZYliM7A6YANDTnJYwyRUxN9OQFOSIdJaSuzt9jtHgZEVDa2HONGWOqZsxYs5umIMx7DiGt9g1oadTyozJOX2dXMPWg5QW3GLTzd0Miy339kvOeHz9Hl0RM0NzrbFpps2p5Ali9cUp2Of/0PUBJaLbfd2GrqtGUVKC1vyNN9443Dz+s1/8wR/89Ft5vO4OswdDvL45PL45yvNMzdK025l7XxYeDje7Ze9mRp8Rm3MJXeIMHtdMj1EbEW9n4e/tKb0AhtpCQoHUMMjcY0bv+3YSM80IZ32TlGjwyFgzAj7FIQTQe49xhG0AOk90caZmBNxgVcxSQ9tyUgRup3ryqAZMmwnJ1jQZpUZLlUSNdrbBfmKCNPc8z+GOCi0EUB0ctAr9ll6W0f1E7PGRT/cTsccrKhQ+EXu8tkuJT8QeL0V8v3axxxuL/9c/86/93X/++4WenzlhFT+9oeffvEDP//R33hu3C7oRf/mzb7SXLcIkDhS8+W7XIyYI0sAkWq5VVGWmIpHVP3+rH9xadiJnikKLzZbYIjinIjTHLJO1DJRrW7X4mGMnk9ybRWYRtsXrJnMdobRIRHUrbbpGo7IMWPviy9K8bYC4ZJlWQ00RkRF5uIlMzIkiQyNXofzjNvxnZpLPOeeMqNjsWxwPbS4P0pBCQcbMNLihGdxhLro5tHT27jTMOZv7rRktzZ2SpTBCAhswQ4jokdSGmS5GhZgqf2NTuRVYN25SEGIiJTCzAljcrJl359K9d+yX7AuNdGwREr1vWw4wgUhMEevIdWKmhnicVUxgkPOggx27y5xgZpl0oLg2EULr7nY2tpMK93IoxpyBoU2qASXQPEJQVMk/Elv2Omis9sdTeoWYSm62hJpzYvO3dmUY5J7elmXXurXKdT57ilTT5Zw5Ro7jGnOEclLDsSxaFnBBu4K12oqIHja3PrE6WRnpCeXV/T3WfOvT97/5zT9a1/Xzn/+8dNtL+jpmlNf2KKl9ob3dbmfk0pcf/uIXtV6/8eBTyPTm775//X6EN7NRV2vz0CCwW/qbD9/42te+PudsbN6b0xMszdY61u2GSOXdEL5XPmEz422AC82dMTf/l1Pb7uWmotQdvfdTjubtcYCsOedwOJJ03wwiz9Enl27Nz68M3ArTLW3zxePlPgGbsoVPJyCedxSp+Qx3jpdVSHwi9njd5DReR6zhR3r9J2KPV8NEn4g9Xg1P/6kUezxc/O/9zI+d0fMz6xHPRs8//Wf/8396h3s24u/81S/9+rcfPzPK+4OLMNSywym8Ns2taE4pI48j2owtQ2GO8Gp1L+oVNOsjtgImabGlbSeA9YixIqUMKRHJwt4lXSBJx5hqLc2jNS9fvIp6tsXHIIQUIwnz5ouxp6SYhmzN3E1goV5LSslQmpnKuXZuHsmnIUFDIwIi007G0nPmnDHHzASdW7cRRMCNStvoSdEqlTmgAAg5DHCzzu49WpuwQMpNzSDmZmYMqwCLKZFQElmddmlANpv59KqeDEGlWqCZemM3miAw3czYWus7CkmZm7tpaegN+x1ahxlnJK3clyvd200Ji0aJbE5SKcwZ68pIa2wAQ9lp7Go774v1Fr1bMGgwt967+ZafHjEzc13XeXqIgOikn6NhknOMgnqZ1Jk5JJOoXL8T+Q5RzDQXU6x4eIpbSHdYc1/kPd3ljUjkjHKUY9rMmDPGiFhHxNxGt9C77932jr3JLSoeE4HsamBfmIlJ5SmtZn9vGTne/vT9r3/rK3//7//8X//Zf++NNx48fvzoxEp+DwHoGr2Zef/+/dba+++9+8XPf/bdd7796Tfvx1j3S3/06P13v/PuHBO03iqSWlGCY/fe+9V++dKP/NBXv/rVUPaT4TbIOeP6cFgjAgplxus6YVZqUvXpVsvys9v1zNw9DJk6Ho9jztbvHEeqyYo3Nweccrwz87zVeRGgfynYqK3u07aAtxDyLi997vSt81dyjPHiAr4XLQy+NPb6ROzxUtjr+0M8/YnY47uFp//kij3wJ9Up76UP/HDxv/ezP/Z3f+X37yg37o6dh4tdoOd/VZ4bz0bPf+1Lv/6tx//oy994kSjv23FOYn/VeuskU1H83+b2kDnCZuTpAfgWaVbxbwlGtYwBYFajW6QIzME5TEJmqVW3FbPaxczB1JwyTyD3V15qEm+gGVMR2IKSA2TbVK/l7kslNTKYQUMDQwJEsiFty1aWgGUxSLKtG0+nfZswMzlGROScWaCrVVein/SgliUmJ8QkgpKYMIBOq2QGOUQrUbNAM3pRX1bxvwAkZqYCSiAzjoEJCxiAUmLwDq1wKm7DRAoNWKQG93IdI81s6eYLxerzBIX9AncsTc0SFiMkJYJEIukMJLfg48a573POCFnKYW7dYQ4asXdcLWydrdGWub/XZ45AtN5aa0SFXShizhnlNhwR5UVQonBw4zszyjVbSCHkidpNiCKQwMwoH8GSdbQOEQa0RsAgV5pK7NEER1JT00khAjE1ISowp2KkZlHW6MS+8f6uvflgd3XlveXSphlgOWlmJyp+wZwgYOYJ630vwhYuOwfmu+995969KyG//c63d7sdaWS6t6GAZPQndj0fitVe5MnPRX66S8Ru+K/3DiAico45jsjd4fB43ODmcEPF4rZGNtts1Qkmud8tu/2u9/bmwzevHz967/EjmJlbRhzHWEesc5Y99/lk+ZGjYUhCZeOBc1pTJZXkaWo4v0tE9L4D+fWvf/29997bv12ke1bpo84OFXdi3d0zt2jPs+/kM07gIgq9moPPaHsTR118Qbcu2dX8PCdORz5HLF0y5c9oInzu3PsMEvZPJJ7++GMRP4LY43nY6+MXT3+Pij1e7JJ/f4g9niIrv1/EHngVAc8r4unvqtjj+cd+Nnp+gp/e+d/7mR87o+dfPHHPf+uf/vZ7a5wnrEv0jA9sIvyAK0jAnSf1gx8PB5KZFpFz4jhmpCK2Sd/EyrAr8WBOQS0rzyNVDmvVV5hpmUyh8pkzmRVqIuPmO5Y0MADKOwSQSMCd6xq6CIswYqAi5egMY+AUMWjGEdzKrIYuNiSN3rx3ZkbFksm4pXjglBqc6xgqgrZ1kGiO1ukOiZLcYJvFmjKxzpRU5iQ8iYBBiyAN5o08ZSqkdNKBsNoHQ3OEEpStB21gWoAFaIDslHwsiCk7ZUoYaDQvjfcG7s0J8016UO5e1Kxom0p8RIruKJ/tBCyJ1khns6WBzYhYV83h8Pv7HdlNdNDIxtla+o598bZr3qF1hdLLb27OqOz3anXUANN8Ewh339UkFJnKTKbTI6I2VDCQkbSQAsakMufMSNBQLGNdXvfyIG45KWFkpCwSiIzKWkmVibaSedQamqGMdLC57xse7v3h/as3Hyy7XbqlW4hMOcWgOUTQ3JWCaOwJCm2dWrzdrAdK73zn21Lu97t3v/PefvHWnDPMfB3BpwDlc2DxE01pHwFAPxlcstGfEsldb/tdX5rPcezGm8ePILWqEbGNGXnKJKdxt+zMbNcakW+//Sm5rTPmjOOY6yhv9ErUEWhPM8QfBUNnppGttbNb3KWX3PmHc45uixGVqDIj/Byd7S45uSVQnrHs0waUz7x+l+91fndu6Pn2VTc3N+con6q90D0zxxg1K9Vl2dxyoA+/Ss8NlvvYxNPf1VhEvorx1Mtir9emTfn/Wzz98Ys9XhUEfiL2eDU8/YnY4yOT0/hg8fQHoucnnnOJnn/rGz/x6Xt/+6d/uNDz6a1kxH/1177069969I++/M16YXu5qURYjxExy+Ph+matWO4IRNoaGZWxvLlcecIoK43CjJA2xJmJCEZYsTJKRYbyDKAVoUwIYQTLVYGsGPCZkyYnE8jI42a0hc3sjZMbfUZnOEqZQDOLk+mDVbAKTIQ3urvRxoytZJw5RgKeOHtRyf0kcDQS2nWv74u2Wc7mptHknLlO2YZDPZ3ypuYJRMQcHLAKociM43ETTpwANCKhABKmRJoC2BrzZE3n/PCStaZVlk0Ktp2iWxrJoKWj0gYn2xKJOYOgmymjR1oDRJpDPSMzlJGWYEN3731ZvLstPod67q5cbYe2B9loVCJGCOFpTm9iQyigNeYE5ImccU6akLKIvBPU8N5aOcnNqUiZaK6WTNEgJwBOcaQfRh5GbqmTojHd4Q5voMGcqGAWKJIjbEQY02gOqoLNlYqEqNVSLOsFKo3aNd8vfd/t/i7v7cOsNkGcoqJ1tWHeiErtyZTURtrxGNT0DFM2caz9d3/3d3/8J3781//F//zgfvbecRiZCYHwSxz8hLWZnhvQ93wAree+9GkAXQeMiJjz3q6/+fBBy3V9fGhleOGWYtK8efmst9Z6Xyo6x5jf+uY30nh1/971O++CPK7HEWc3SxbafPUYxa00p1vfc8iMXiD47qW7RLTnf5Yqo7c25xGM7v2UPthKs1GwNSLMvLV2tsD74PO5I9K4q9mwS9jde68MQlSeoZv3Xtzz5XnWceLSBPqjkWv4ROzxctjrE7HHn8JYxE/EHn/aYxEfLu2F0PPP3kXPb9/72z/9w3/rn/z2rXKDG/f8G996/Itf/sb5te1lT/H68TpGRghw426OOcYoTOQtuS1yZmZVMgYwZ2RqPUq3XLFBlqFIsmzaKoI3q90L5ps5F4nejURr7g1mJszW3JsBkSKHgSYJONHsJ0XExmWe2CGAJ3BPwqkEUkBERoi0MWLOyICSdJOZO92NZGqqzC9UbFYrb1pzc3qGMjADEVoTwfIuFiSDHTPXMtQwagJzKz1HzO187LQAWvXDgaCjubVTBLeZqbU0q+ozydKq5uTMzCmkWzaTG9ymZmaqwaTI2bWMzHEcRmtuezjJLkuCxM31UECRLrhgIXdYiJ7pwyIeLH2/uLzDjaWKTs11HOJ45IARUIaNmHOdYyLmSg8rg7ANumWZXmPLKXRVhGVEzJEZM7Li083YGppL4hrWwkWGQhWJ4zSP5rM1c8JMmiEoI+fMOXkciCjLP3ile5+stE3WUZy6jGj0XdP9nd/bt2rpNK4GhUqMxBFthsXqY3DOOQbWUIIjdTgcEWFzdWqhCf1XfuWX/8Kf/ytzzJjRWzdgnvrGlOKzbvM7uSHbarUl/J3/+WxCmeeoFH6A0ySeyJquyPeaWDJzjnG8vl5zXax8ZGh0wZLs3WDlKEgAx+Px8ePH7z96dFzXv/RX/o13rm++8rVvRsT1cV5d7Q7rEdhCiQA+36nuuXzzxdPOvaOEm3VvxVYamKXnPm3FjCamwcwsJG92df8edbMe17Y0IccYvXvp74t9LwDt7nNO2t1UyDv5JlJphcCS3PNkX1+BgpeftNB5gfJZkYQnypnk1dVVcf+nHX4AeHWZ/Cdij49OTr9WPP09LfZ4GTz94WKPjxVP85W+0+9BPP2xxiK+tNgD36NOeXzVS//EsR8u/vM/+2N/95d/7zdv01KeHCzPRs//5l30DBhO6Pm3vnF5bmVj96KVm5TGNcZoMVqGZ4jm3qY4I9bdVY9EufuaoThkFSetUi2Uq5YyI4ObQEICLWnJKADeGls/98mBlu7oS63ryDQQMyMiMzGHwHkm3oQixEAiylPaARjhEk8KbBO4ImWjs3TU6G3JGbnOGATc9pOm3nfeCHLK1jEr/jeFm3TRVS55wbGus2Qb5k4zCxJ0k2EWHj5dPuRE1v7BgV0oiYpQAZkZUVk0JCt3Bs0kgywhdVUcX8UnhiLEgIG2MlfJZ65SM7qy05atjbPHnEB2t0Zv5p1mSa0jRiS0TkVIgcU64SG/Pg7SpbGuN1iW9NtsRSOZyBlKUmqaoIPt5jgBYzbFnJOte2iVp7tl5gyIWfCHMclw+pwRq3IS8Kvlyk3OMEqKNQKbMCDd1EyB2G3pg82IHKVk7YVUIgIhk8YsvXhJq3Mq3RutzcwMrIONubi5ayEWohE5ItnWNRLD+zJ9OYo3U48PXG+0rutYeT21zhxjVm75HqhcGgOsMezwG1/+1R/90o98/q0H3/rmO2a7BsJsCN64zryAwry05qI2w25cmDafpxQ3e3oePrUiKHNeTkAX7h/i7YADgcyIGWY2Dkc3M7TjUe89Ou4s1ONq16TZm/myZDIz+m5Z17i+vonko+v1vcfjcLO++dbbP/Kj//p7v/Xl9x/nsuzGiGVZ3C5xpGI7JeCy5e4kEH7OPEeEwCSjpMaCucVc7y3uOctuZ5ukaKdgShBamo2ctIxm3zleP1JcGdnMGntLUnPOCgACOOdsbTm7cOQHk8HaXGVK4pQjh6mY5W5uJHXqC+y9x9YLPSVVTGPkuIW0zBJGnzsXi6t/PYvFnwKxxydOea9OTr+MePplsNfH4JT3kmKPJ0D+n2qnPL7Sd/o6yGm8NvG07o7eVyOnHy7+83/9xzf0jGcLSYqf/nD0TPydf+sCPV980vbE6Hv+zaHE9eMYI2JmhhnNWtLDTWaQJqr26mZmx8OxaLiyNQOi2sYMFUqQ0BYzl8jM8oQCiUoNLBWjmcAsN4mKux4jakWWEtKMdbseFAD3LWnXDM4KlSgd9UZ/A0UICYjwJOBggJoREhu8Iv26s8PcjE3kOM5UM7Oxah1TsUI83xxjbL1KpimDn6ipTa+iWqoTgFHneIlTqf38H7yfyTyTzFtTGpKZJmFknmf8zBwz5hjrumYijXJ2s3SmsxPuVvnHbpJmd/fWWMHr5XcS5X+NGcgAEpExyYy8v3SYHWM9jpVQKB00mtriXukUpU+oZEkrMcucmKkMJIApAA2UTGJkjiGxBN8pIHONQE4haeKco7Xsrfz+IHcJcyoiRygSBaISuQ41wmgpjMPYnMsqM0NYnAlkljCXSmVSlRsZHHOKYBqlpdPMSQeZtGCHcp3++BDvH+NmzZsDxxExmNOOgahUPdLBdc6cwYQZk2Y72NTvf+V3/8Jf+sn/5R//c+WM1Ar4sn90c1jY8WKz5NN+yc+0eX4ur6unn0acgrTLfA14fHN4+1NvIm4ePHiwdEQE3a31zGz96riu7z969OjxYQYePT6MocOIH//Cn/nDP/zqr/7q/5nCcR29Lzc3h7u2cc9VbH/YZHcGYSIMBM+KZ20tF3efuWVUBhUIwYgx5uFwfOvte6nVKgxFm1f6JsC4G2/+HAmHztotPvn1iDo1VNhZJXIRHFrGmreCk8PhsCxLkd9zzrOM+71//A9vfvv/MMFN3dkbd33pvfW+SBox1zFu1uOIeZxjzpjXEZGHw+F4PNahIgKofQdaa73tlmW5urp/dXX14I03ru69cfXG/WV3tewfCPRl59ZhzvRmYIbG0TQ5R8wjYjCq7sanaShxAAAgAElEQVRzb2XvvV8t9958+PanP/OFH/qhz37+B+6/8bD13aPHN9959PiPvv6Nx48fHW9udq298eDe22+9uV+W0Hj/0bvf/tYff/ObX3/3nW8frh/fXD+a8yhZyCIVyYS3ftWXqzcevvX2pz712c989gtf+MJnPvOZhw8fXl1d7fd7d1dSopBzHmeMm5vH19ePvvPuO+9ff/M773zrcH0zjjdOe3C1f/Phw0996tMP3/z8/QcP+tJ7NylO+zc1qve+LK0sDqt4SMAjDKEciuuc1zlv5rjOccOb95CrcjCHWTjDLM0UPki3tm/9nrd73u73ft/8ilywrWHlEK9NXaeKum0SaW7WIgIpaqzjvePhnTmuMwaCS9tzuY++g+1ge9lefuX9wXL1oPUrb1fe7oN7wVVjj1F5YE/tlvTRm3df++MZZ6U0JRSax1gf53ic8zrmIeMAwpZ7XB6Y75qZxZw31+t4Z12/NR6/E4fvaDzOeYiMhMF2ULcta2Iq1piHOVbkI+om0cQd/Z71B333cLd/w3cP2/6Ntiz0LmuCCQYgxzYrnuReT0wRETGBFMqUCOvsIJqZQUYgZ85IDa81hhAd7HAXkCnToX7BaiWXbUmlxjP14+5jDADGBhgAdy+5XZ1YIkQRfhv2AM+UclVOicU/ik7zBBRC4jLPuBowgkz3FK/XvDnmu+8dv/bNb3/lq//qm//q99/55h98+1t//PjRe+vhRjGVUzHL0qCMHArFZUDgoFdo9CkF+SSuQ798x2cOiZo2e++99/tv3Hv48OGDN99661NvP3j41oOHby67q2VZ6os4Hq6vH73//rvvvP/euzeP3n98fT3AzFBEjMM4Xh8PN4ebw4yZp3e800REM/P/sXV6t9a9LzDPVIw1xpozYs7Cfv9DClLRTubtf726+ocPHr79mc9+5nM/8LnPff6NT316d3X/6urqF36zmdlP3f3UEdGeX7LR02BaTbnBCZiAMJc7vCN98ycuPJ01lyFJZ3nGpaiEYSPJEuXTkSHAq7fPDLY13pUHM1KDp4UwYwv8rrCVLXKl4gt1JuoKfJtThiRteyfVQWYmJJmFNUgIyKGUzNGJbECCRogZyIiUHW4UCZJz5nGIWZNmWemhLOisdNKVz10qDikTdrFh82LIT2Si6ggUKJrspNmofAeVsiUYMwTGiVaqEZuhMbQOZIqUGdPB3pgks0NqJK25sdsWYw4pphAgkip8f64SJCvqENfH481huqP3BtZOR6kY8xhBE4zWSFipz8uXgGvMMXNMZF3UpNLMLYU5ebNOEKVl1gndSnCa0+aIHjpOuIm+leqjfFqEFJNIQyoxFVEkoCJyt9vuldomNUNKce6PhOVUmRQSjJgkE4pA1ImlSDGI6VQfiXdu1nev15uj1oFYDUGkp5LGCn8PqAadOVvrvjRYfuGLn/u9P/x//t1/52/+3//Xl7/ylXd8f4WhwxqtXdmcT3CM+fEuY2etcI2cq6urd959/+HD+z/5oz/cOJQzx4jMueY6w4bef//9b3/n/cNhjpmH48zkw7feFPlL/+x/e3T92MzWdd3tdpd+zK/5hC869szMnmI7zo9IjDBTOm0cDo/e+c7ymc+talAne2aC22RXc/f58XzEf970npsvn/i12a2Jx/nybm4h7hVeg5Po/ObmRtJut9vv9yGN4/GyyqvtaJvQ7HLZc3dtZprWr3pEmKE1u7m5AVIKCZsVIwCVSsckmRut29JAh6192Z3gvT4UZJ0clLaeS3PrvflGnOO8GGdlhOq287V+FVUYPHkxnVIXnzR1qgvbWl+eerTWCDdrQs7Z13EkJcXheHN9qItEM2tu3hxIIOc4xuiGMDVzkrJK69qaqpfuvXujwcycZpIplGvOHrPNoyuhgC8rsmWsyAZMMcRIJmgJIntmRzakU+Z5riYZoPL6RG3zNbaY2crl9V4rG3VryKg4mcCUaE+5TYjarP0/RPb0J/ZxWvyqM6nccM1k4AllbthvI3pOVeqnLghvuaftacpNrAfAHFuvu4NUyT0Txm3ZPk011VicOCdDnOdMqjrzZ0wpqgNYaictlgQoy39sxpyZxSapUpkKQGfOOccZQBNuW45pKTBjzjnGKHMqo0g/TwIFrzMzEbCy3QfKraD4rzkz1hRIhzU2lk3A+WY8363aAqoUgHA7oVVPV2nigDpJnlh3+26MwFsx2+nj1+N8kmeQ3VpbluX+/fsZkxkp5Tpqan2yvHm35vmBe7lTXNddrc35y7zlTbYrH9vlf2JXcJ4A69cfGuV9h5wWKNm27Wb2xc3hDd5ghra02JrNIzcdBa0ipskIkcktqW+T/BaaMDPJgKzWONLt1KmTmX3pgJSMSGlrhisFcEYVr08YmrcKbDM3prESrUEqkUIprTMTolxIKIQAlk6mkFQocuY00KCZiZSvRx7XmZEpyzQizYomEw29oy/mDUCdfJMEbpZbl1WcZKX5Xfp+bYFoALMgfs2ookZkMqbmzBCTLbcJdvsKy2AOQCO7u1h6D6ra6rBBkGXXpYDCjNb7nNpaPOt51JbIRk86yGW3KEbEqFszVQZ62TPLBbc1pzWwBgNrQz8zZygSUdkoScEJq2CUCBMYQs1D68bKo5vcsjcfmIzERGUsuovWVLIXbTNlKpDQ0Jy1j4LXjOHmXvWG+pJDKQXMPcorsbbtW4x80iygNZPBLJs8Z0ZfQ+/d+LvXdhwR0zXN0h2mGO6UmNCas7dmWdEzu13vD+7nzeN3P/3223/w+7/zn/3cf/wP/sEv/Na//OMHb7xxfPfxbukYQW10fe317OPF0JcQB8BhXfe73e/94Vdizr/4U3+uLAKvD+M4xuG4rsf1+vD4cBwAjyPly4OH96/u3f+1L//24XCgdwD37t0bYyzLUp1zr/+E7ypA7mik72LZTGSaQh04HvH4nXcxPq2ZAMkldXPmYfDkMT9MxHhhlvf0889M7SYju13zRZNwu2611sp9LyKur69ba8U2oWYigaanpdi6OO3NxMPk2Nofz3Z4Z0e8zAxE/XCMMcY4Ho9tXcy79/C6TBReoMuz3ve8fallbKv+cePMztzY3dGVm9Fn5JzVTFIGh3anrKztAp7CBLZHa633viyLu1dekUDJm9ptw6hAbUSI1Y5+2PH4uPmydiqbsgG5lUDd3Hci0cKyOehs3ZfWWkQaUtGD3rw5u9SMS1scMZRTOYwTmlRCEy0EkAt95/2+tyvvV8Y92E9LoTZTIyRzCseImZtna5Lw5o0LYVKSjWxkCpEZnoEMMGqKVs1cGd+X+Lm4IqvxYG7uqW45hA5u0spMmWUqpCnkdl9t3VFPA5Tt14Whs9xnrZnVCtVgDmuwBjaygc29JyhaCcK2NfpuezfhJIAwSwZTlhmpDWDkRp8hI8YYEWMebyDCaG3xZjVPZUpzHWONKINVViqDmVEuqW7Vs1cPmcZW93jdZafYhKTTrbt30gnLxJyRcVTOFECHhUVaT5orFCMub9W644JUa2CrjUbV+dzdWMZFTjjp0jwBqtc/BFNpuN0hnCe685RS84m773Y7ZCjGcVlG7621tsVrRJ6slConghciRt5KsvjEnFYBJU/gZ935X7CyV75A9iXRu5iQ61Tj9PP2EjtHAIJZI8NMvbN1tWa7HVsnLWcCcNKUqEshcQ5JAWRMnVw4cCqQGlgbNZW4cMy1VBy3nws43By5bU8pcaxR7Evt2+fcbPOq+h8Bs80w2U5h4YSdYszobmOku7NJlqKBErROOGk0GM2xrqnUnHOOnIkZNqM+lLm3mIdiytzdPFtn69YazVhGfuDpk6ZK07ytc8qRKG9syIQ0kzncQUNzABaBdZ1jHZlE+dSJgk1su+DT5rJqQ604NSPPX5O7LTtblrbb+bIYNZuzLQuoyNgtOyHnbDnHzJjK0qgn2kjb9eXRTFSU8RpcB1Jm6K3ByZyoZikgyAlVOXkkZ2y2ExBnQpERyajqF8QWyTE3zB9C61i69+ZGeAPTYiaB3oxFTpt5a4Idx1jHQAKRirLx3RDhGLP2ZmZJUoYs/qvuxwjAmm0FD+9GaJP/0EJYIwQPaT0ova2Rh+ERyxjDuTO3GNPpVoezQPP9cpURvbUr6/f77sFut8vHHXzYljcX5/Hxf/Qf/M3/5r/7hffX49v39pk5Mpa+jDFS6a3VlE8oir1/CrtcVrteYmK6KJnZhY3x06BT1Gd/8HPd8I0/+vov/e+/+vnPvOne6G2dsY55uD6skXPC3Hf37ol2mPHeH3/reFynZJmnVjx7Aj1fMLsvUMn9YMxcTYRzzn7yb961RU9ZYdTtvM6w3tfDzXo43lvsj7/2h/nnfyDWg+/ujzG19QtUgcLObs01AxL2QRdwEyhdYOWLdlhVG2L9s/d++UJt9a/NGKQQ4i3pKJ0v2rmb+sQSnfNW7M6icpr8W7PM7HAwUx5pNhCZ3to5E7Hm/a1EsM/ziZ1ZHzwhSvmAxxnRlgtKdf2eP/7lancC0BuZmqGYiqkIlEVpbQGe5vtpW8ZTsc673e4sEOdmdWQCbCMIuTGSIUSF3MaIMIRjPTZqJGLtvfXezOFurXlzt7a33IchqAS9w7ybaH0HANZJi2Hm1hc33zsW5URO5WhGVkcxhpUXORus9+XK21Vf7oEL6BcCvEyFMqkDg8AqrWQqI2NQDE9j32hIetISEwxhbqoGJRSsyAKVP+T3I4YmszhgEt6QDm9V+xRNFW9QC6cu+L8nR9BJOYMTx6KtJpMyg4Gt/hMb2GmLtZ21Hb17X1gWu6CK3ShS6tKgvTLNINCtdQVTiWABi7rNzzTknPN4PEK05iaC/cxA13Z2zpTKoUcV7WRE8V9jjJubmyr4tLbslqtq+F7XtZITxhhiWjP32TzcG2AZGGPOcZMxMmsr0n3JlrLWcirGvCR3t+mrt9oVnyS158nNjV4+ZyehSELfLUXQeX47z6tmdi581fzj7m5QLDGW0l958xaqLrETrWJP0yG3/9JTzPdZZfeUVg+b+u408jI3AjriCZnKmdQ/n2p7+Y8fZTNsptbNG937ZgwX86T6BcSxArf/VARU5soJJbPukQ1FMDNLh0AqIqWsittFgsE2R8+ZOIWBKc81VlX5ondvzXsvs4pQhQESZYzFjffuANgoF9o2nAhWerWG5pqHQ8bEGOXBXFoLAlk0tbnMSzhKM9672psLTGWSxsaSKpLCljh+ogADCpxo5oyQOZYFvZt5XQfE1JiYYWOteaH8vXKdk6AZThYMhLJqVG5wo5u8oS/oDa3J29z4LQas5hSI6X13XHV9zBlO9OuxZhl9sJu1ESZllToot0wzdDDAEUk2dzryEFHhfxEaoTUVYqRCmKmTJ9mEWlHIM5XBSI1EJpYOBoSwlrvmS3ckh4BkN7QGWvPmpM3TGEljqAVLLX/eDqqqFoVSSlpDyc3cOKvOdrqn3J2CU24GclafWKSDWCNS69TNMdeRCk+AKUujsmompWDv8Kv9vTisX3zzc7pZf+Szf+av/uWf/PRbb+7Y3/n6O7/167/zpS/95H/xc//Jf/vf/+IaibZ/t3WJK/0w10zRmLURfRlM/GEtHS/x2O33b7z11g9/8Yd+/Md+/Hd+49f+39//I6Na7223c29uvS3L7l6vkuG3vv1OKlPIu6D843x4a3lB9F4C6ERWxuhuwec/ffXwnjWsS5M0rg/XV1ev6EtN3snkflrCcaZpP/RQZz7pjHEvD5spKCPoF3uPM/8UETMjsM08ZnCnZHOyd9/tOql1nTVD0FX07X6/3+12W4hRqfTqBOCkpXJmGtJJRW5gwAwn9HBpveet+QahWwHcSBXJnZnH4/HcRXpqSlFEjjEzhTTJtv00T4Vno8Ns4/Xt0l37HG1z1opcCkZqhq8KV44xjkdjmA6Ny/W1YsxYr/e7pffmzVr3ZendHX0Xa4/5eO4ezP29q/09RNjV/RlqvdOcvjBTCWukLxKNVb1Wd1MGM6WZGmXgD2uCs++4XLnvaEvRz1JkBjJTwegkmV6wnwIyoBApNwKkQ52Y7m5MaCKne6sE3yxHpBiIgQizpH//cNEbFwqDO9A0J72ZFqiSk0ybv1DB7KyIsW3rC6Ty3NBRJHJFSmTOiJGaAsAGdtlC31nbme/o3XwD0OZLSTs2j65mxW2X4cE5sylEI0CXKTMCnGIIbre87BlAH9djzIhIS3eRNm3DqToVhWYBaDQrBrr4yznnuq51p5dyado8H3nOeX19PcZIhDXb7a6wFMZlRK7rOtbjHMc501rvizqN7jmRM8c6bm5uKv1362foHRLBvrhZd2fz1lt3c5qbdbNurK1dz4pz2xbZAriXC5Nuu0Q+eBN+K4S7IwPmGTSfj1AN1jUDnI3/gW2Dvdvt1mVprbXAOo5uJjNvbYvWkjZN54m9PrWvbE5lJZFSVsmalwXJkzToxG8qkToRzLM2MDOiZtFC/Lr7ANBKpfYSayOntxLscr9fKtxjDqR0QBbLXkWD9bhdw4KAEaeNZQWsCOVc4dbYtvpXX7zGj0qDs10Kx22sXWSWqGkTTW2+b6Q5Sz9dc3WmyCCmWZNmjQR3PzURlqZWmEpqDhQwRtqcyBVzlLneZkFNM/fK/pvVG9g6emexM33pGzWTM6CpiMwZm3SkRCw18pBUIgMRlbVGy8rkMxNTmDPHmhHK4DpOcucyyy6DLG0dliUl92bN3V3u6s7dnrvFdy17T++THqLIAA2bD4YeXa+pJdSvj3FzfbxRQVRUQVXAnFOYIJppR/bedjQXjGFIE6jMREO2lGSnkkrChNyKY8opq5YqMulgRcZYuXon9gt3izUP5tw5QbRmkF0tXFpYM5plcp2Awc0jLQyzZ3ZWZ0Nm1tA1rw6ezUA6azABSNYfdaM3Zw0occuNTzIsKGpmDB1njJGZNBFzItlAzE05RoODXXbFtuyXL7712Z/59//tH/2hP3tlqTHycPzCFx5+zu792m/8zue/+Of+y5/7T//JL/2zf/JLv2x2dZwJqZmPjCIBX6Q8puc7V7wqmh0Zf/DVr37ta1/TusbxeO/+vTljzFxvpruEYWaydc65jnXT9myiwGe0OX4Mj3mqcp5Zz9sSZ05YfOe9xz/7137ip/7c5+/vCR1aC9povnwUEUkB6MsklDvc14n0fUEB+qVg2sx0l/m41AUCT1IdlWuDU7Z50auZXn+eF7bm7VLkvfTlTtri5dud26k3rS10oY0+ryhm5lsbt51LA09JOHgOpilzkQxkzW9ZyISQkTBK5TuojWF236D5+Tyfw1cVJ6QoqjGVc8zrHGIect7Ix+wtlqV1K7pq7npvPjtba3O9P3aP7o+HjAeIB8bQ/s2tAxiy1qy4Xrq8G2HcitnMrWCaWusrSJpo1pa27MgOtK2PE0mpyGOL4kIWo+e8zgyAFJGZnCeqrxFetBLlUHVwZimhC3Bj0/VqC/IFvy8gNDdRC6wsZgVLGuHc1OTlS1R08jyJwZ/WQJ9SznJu+o2a8knAxQ42WoN1WKctJeEAm+iwdurGAzhERGYqQ9V8DglWiV/119adZZ01EB/QjBGRJTG2yExe9gpsO0Beymd1UkMVSVxaLLe4fEnRzwWgmTRrbhvNFlG7yON6vJkzvc0E4Q1j0DJGHG4O19fXxeJVHU9ScysK2s0ddM+KeHPzE/F8VsMS+lgZkydQ6QbB7c5jm5SfUPfdzQS4PVQ1IWyl/hPHjCd9Qm79jgnD1olyaoPRE1/Q04syyQZ8qBH4xcbi/ufe+A//pydVSKcq7L3nNdi/pO3Nq/Tzv7zbCV/hzfmc9/bX88k+kvXpETgC7z25kH/gG9oTDAHufIo62qPnXje+2PU1YAGWi5FzOD3r/Vf6lgxY7v4yLi6e48O/Dl3IkQnsgf2HjV4AB+AA/ArwKyvwu09QjsBfPP39b/zMw7+Bhy8zel+SKH2t989Hjbp9idH7Ugc/POsFBNvJxP5zwL8A/kX94hsvcHB+pGvFj/q9XUzyUiovV1sznrcKEVHruln5R27C6977mRSRtsWjee+9L8tut9vVn733kl7o1DaxQXfcEkhW3etPNRcWJVzEcxnh45zpebfp5+SVZFuA1smThzCjyxrNYVl5O55UGk/KkCLGLiUiz7xSBSbmGEU15gxEUEKOOVZouDOna7bWLHc9mit6dGrmdMv5OMY95uoYzly6RVvg2eFABBIGOsGWRpnTrJq5aaqecMMKIYpposNaopl343LqukkgkYEMn+4wqJsspLBVWFnfFybdCCO9usqkgGa9UAhwArNKtMgL4aYJ/P4A0GftAE9MwsaobG7v1dfF0kCHlMo8dxLevem2jRWynhaZIk3mNAed1s0X827eaR1soINONtEAI6SMUyugYnPSQt1U0KZkMHqyyDjXC1T/Njz3LKh30RvNp3XAgp7eN845Q9NkGXniE3GJsOfMEKzPFuGRPBXnzzqQorpba03b3QpvSbYmbyXQau6N9PLJAlDOuh/rqLgLoLdteWvT/YzyjRfN5ZWsXEziud38hH0lRXVugXGhcsZTgew8LVY0CqKbm5PMvG3xHGOcI02ebqdpHxILhY98576Is8dLH+2Zr395e/WXtGH8Lpg6PvPVwh2jxdcczYVnRN1+dKfWZx7rNUQJfNiJPtf6FC/uaPsBz/0IUQJ4UfPMVxw9L5+cgRe0PsVHcj996i4BvgtRt3r16/iib/9iVqevdtdvU3q1Td/2e+QtNaxNVFumNW7Yytlo8JS38FS7ZKD3+33vu91ut9/v+tJLdHFmoE+ypxKMbpXB+vtG8/GWD9ko7xJCmeFU7iwMfWKgE3Ce6OkyVijaektSb/1kez2npkF5inM9Y+gNPV+Eq99yraXc0tYkExGpougic6oQZ05FNIfMFS3cqK7myK4wzYOZ5TjEekCEIa0CuXb3My1MlDIGtt4ioy/05t7dXBuuNpLIISVLTrd5rDqxyE4aaHqV3kQTQ9wBAXbjInSiGrNCGpBDXt31xXHjoj6w3dWZm9NPOWdersd/wtUcd1dn3tKE4KmsDCJVIRGo/vE855c9ebTUFmFwcuEgnWwn8w2DOd1pDnPSsP222s2xvfupwqEsnRhPtgQ4i0uLm1bmaZa9/e2GvtzBpLt7c3drjTQyQ721WVtUo7VWeak9CYFmzejG1GZ8WJZUbqBZ0ry6KnWhrXJ30um57VJP/93mE7Oq/VH6kGq62MRRZtunc3eYeRQudXdu1+eUilyLlW6/phdpQL7jyIsPHLN65g912wx6moJuMXJdFmxTzTYj3c4lPFse21kTAmYNEJ4rGEqdjMN0nuVwqqwabu0nNrnwbY2g2n6KjLjsVjwx0M9f9F9lnX7+PaS76/THhKdfbzQX8GH5s98VPM3XQeM/jb1e27m+MJ7mq30LLwO28VGiuT4cT798AsYLJDu9HjxNvuIZfdBvPmpu23ODMD4SnuYLzAIvjqf5cqPjZYD9k1NHZhqyFB0lEytHqlCMxAhMWAJ0mvtANvPWmgMxhtEcMFrP7hZn16f9fnd1tdHPfVl67/QFNG0ue5MW9eZQhTqVKtWoFRujTHrKiQ528+6+NHZPYyqPcxyjEpimIDO4o3X27gZL5W6xZdd3+6t1zJjjVL8O5IgxQHhj77tlt7Rdt6WjdZknPc3TPKpHMtMrznEkQhqBkUxkrqE1c0SEKY3W2D0BHAXkdArKfSYzWsIRBoTWgK8ROcyPy34f09bVzDsdRMhSZa5rFFzZIAfN24kfFZzKLLRVxl+ndVe3lJOsXA1oyJapmWoRmJZhM/OInAaDklYdWkpZolsyFOL0rs1yRlCkxbRYre2IABsuekCfaWEufS+C69sG1q1mSG3AmTBLtVQw96MxchByrQ3BjFiP8zCwHtrx0RjXGcfM1SDCDW4ViyaZtRhjjIkIL0ESza2bNbPGcvo3A7u4SzUkmgHITegaEXOd43HMG0pMGtysT8F7M0IxidR6xFgtMxBkB5usKVvK0kK2cBmMpHfruyG0bO4OCrazJssRU7AG2wm7RBOdnn3hMs1s1TyaWfOF1kGHlS1x97ZvHY7mjTDLCmoyU29YFs2O7LJg7+E2idYc5vAJd5nJLAqJtiYz0elX1u/RlzT0PZbd4t3VLJunWzl4CRInMUd6xThcMOVI5FlJfJYdl8dfKE8iP5a6cqOxn7BOQg4kcu61j9CmxdNMraFDiBkmR9IlwRv7TstOfdFxlXlwliMZfaGnCYAu/UnPrv+ByBkAmVv/BcvA0MokDHNGbq91Ax1m3kpX5ODWr3xHX4dz28ZZddZeerF66YSrF8bTfKWMoxddC/XS2Z8vHc31wniaeNVPprvr9Gsgp5+FvV4fnv5A7PXCb/Fy/PPL4OmXIac/GOJ+DOT0S4+e7yo5/ZJX8eV2nS//UV8I1r7kd/qyeJqv8J2emNtLg2pGalP5nvzeapItZqukDm2LJe8ZaT3TzN1779U+uCxLSSM2ZUX1M1lZ1FK6aAC6/LN2vptiu/Qb3ntvmw5kCyePUlPMmZkk3K2s6FpzA3rP3W558OCeFK1ZGdzOOaWcsdrheBwzhTps733prTymoYw5jCCqU6ea7RAZWw/Qpkjc2mNAQkacGMGSCBddt1kqI0wjpksmGtDmmDHHnCNif1q4tj95e+tuJN72Q55iEE960MvO0YtE962j9EQVnmjKTR6+tbyXGoNlIu84vVf1XupEcioTjAtj47zt8qmPeu6iu4tTv2eDVC7Pbeu3Yvnyb6p+WLJ6liVU8IFWxVCMnMeca8bcGOhNi18McaqcniIlkEY0meOk3gdqn1Ni642tvAVYm0JizLGu6yHGDTIoNnZv5QGbICMmlDlHjpGKqXQHvSvl5oB7NUcFVAqDunfqpxRl6c29vHTPxRmTO+F9iYwklEp32qkroIZRVV0ApKY7+rJfll1rC60nY9lJOQ2yMc17a31TYpjT2YTqQ5EAACAASURBVHr0ZbfbzzKlbn3x1sxbvQWbZ7AY6HpP///Ye78fSZYmS8iOmblHZGZV3zsDO6Nddhck5mFm4WFZ8YD2j0f7AOIdrRAgQEiARkJC3/fd291VmeFuhwfziIysqr63uvv+3kq1WtXZWZmRHhHux48dO8cNqpv4YOVo9QqUsM/C3d0E6/lNW7wrdwb8wPKzmoHchL1sf+d9nnPdKuDwHLqkiGNn30FVEW6tGhvMTefoFfgCLylSEgQP0yGowcyKug9zyxwQyn63sAHobRT8S5GR/MJij89eqt/EHj8NOS0/odjj09jrFxB7fC2t+pvB029ij58FT/+iYg/eLifXyPOnzTTbXJ8riYhko/rwgbZQxOYHt6qKzd2zUZ1rbRcCqLK3TwPoDf6pmppfO/xUV83pTgMtw3vLSynTNBng5uk2MM/T8XjcrLhau5wvj1DD+dIptc75mGrd8DOj9UYFGSqi6bQT0SJ6sFH6aiBY3Aq9asAQRaGgGc3gpmpQc3VVd3OVfhEEFcT4I4rVdP9nRY6jHyvlziJIOQZU0jLl5vZmNqWnYVRsf5MtIbe+LgHnd/eApG3SSPMQqAwD7Ma2MBbGpfdL70tEXyUce1vxFBSlHF9AQHXINpAq84wjzT9PbT1TgxTt0tu5XR6Wy0cwlIARab8EEUjvS18u7XLuy9LZ4QoB0WDK0YfeJXpkJgWF3alOayF620jIXUIKKUHsUkXkajqzTQiby9vWXimEcEjGFWZWTMtw+hLdSHc6zN1rLa1lGoW5w3y4w6lCTSmbtHjc49CfqVH1+dZuA7t7IfgmB9+Md3YAenAHOxX0wLI5gnvLzmfi8k9H/66DrKqKYR0P91JrmaYyVV87NGx1rX+eJOBfgY5+UbHHLyme/kOIPX4mPP0m9vgs7MXPqnl8uu7zc+HpVx8XXznQb+Lp16D4ZEegtyslbqid6ywPlduorZTimRkcjIGtM4hko583WeSa5XRdsIM3jYOjNjvkfUijdV8fyUCPAu5o0LmmM+Tnunt1r7WqW61+Ph9Od8fL5dJbv1wuD48PHz9+EKj6ufUodT4ej/M8l+JuaSfVGZ2Q3jN4y0ZiEztG2isF6V5Vu09goKsjPF0tNMxgbmoCM1FIMpHW0zZL3cUM6jCXXUrX813Kj/K4u4SdT3U9YmujpChgOvoF2SNEOhA6NLjMoGSFDADNHtIRI/pO0w52f1H9kXA0suYBGUbiYKT2tEks0R4jzhILR9BZbvNURIVGRnCJaMEeoz0sra5cxIQ2cLNoNil+6lQKm8QSfYl+7peLioqlI4pFFxGyL+1yXi7ndjmTXcPhQikUE5Hol76cl8tj9MboQfTWTHv0RUW5WtakdRjZgWbquUndlMoptRWC2iUt6nf3PgAJzeDhFFRkziZgsva4kipy/coARF2twAqMiCCMcm22u/p0PjPbkX3O4j5m5Hbc9kGqm33Q0BdtUv7bW2n/pWTXJblPTFy3GlfG92nT3mq7sXeh2t7h5p9XB0wRyXkATyjZG0CsSDPgUc6baqnVska2Bj69mMPl/BTv9dX6iTexx08AE75c7LGCmTexx9fj6a8kp59dvV9FTstPKZ7+/L3j52xc8NXFix+8ej/7zX998fRW9B8l5f3UPGQd0p+kJwpuSKmrohQQNUps5PQqzhvL5A3szhkzs7uIvXUdgCFfHNG+6u4DiZdSShns+Gpil8sVdo1NyUOrolSf53q5XO6W4+VyiYjHx8f37z/UWoJC6GVpdZqPx+PhcDjO82Ge5urFzVSEnZ2kCaSPRXaAJzW42zQdeu8awlKkn02aQyCEhpq5Qw2Zx2KuaiiqiGZmpUy1Hut88Dp7ncx8X/D9LAAtO5Hlc0KLW1wwkZBudFVaibgw+9EQW/zk2vom6cKWUTFIBnrsVtauSm6iEfB31Up4M6R8uQ0SHC6uqcuQWBgXaWdyoSyUPtySqFAjLesSwRYjoXC0gAk8o9wkY0FgIslAv3CahBS26Be2c18eGS1CQsBwiSYpHWot2tIuj8v5TAlHhyC0Eg4Ie4u29OUc7RIRUFF4WJMogvSPWys2XQAC1nOPSNn347bWqDDtGGlK2FOqw4cfwyPSFIAxLukXmRa3rdE7e6dlghs0DXJD0CkIZnjZsPqxK4TWlYTNn9Z9xQaTXwbQq6wD+6Sb3Ao/2ZfuNTx7t+btn1fHodVX+4kqYiObzWzvZCc7/83UuuxT0EM2YpvCVTCSzoS3MpQx0yqsuHkp0zQfD/PxcLg7TYe57DKenlzML0g4+Noi8ucvsW9ij9fi6Texxw9jrzexx5O151Uf9gXktLyJPT674PBacjqXK7M1zXRM0NwiSzM/bO1x0U3T/ISxVoUATyzhNiOtTcIxGNOdvdZIwcUKyta/NyZ7GjqLuZSSTnYRsbTWh+qUG/pfU7hLKUVwTYHJkIiHh4dcgR7Pl0vrUJvm+XA4HI/H4+lwnOtUvBhcE9MT7GsjPymdDDWp1Q+HSeNeVaupxEHaI9g0SUsQBlNAWatDxQwKcbiwFVWvtc7HMh1Knd2nbYh+MKvoax6D+8TQvLqphyp3Oe37pGGRNA1Y/yAEIU+MveSP/BhmvWntwhZ9iX5hXCIuvS9k391gOiIi5JrgDUEqjAnj0G8YZP0DE7zoaMpol2jntjy0yyMYQoRYmJu1gCglemuXx+X8uFzOIgGbFMZMxiEZLWKJaJfzQw+qdlJKmaJ3oAUl0fPlcumNGcTt1tWUKdHNHJbzuZ0vZjAxasnN8Ga4niIoEaX0ZWmqPeUfrcWy9MulXc4LRSlu3r11gaV3WwsuPc5Li4gQnJdWlrV7gUEqJXOVdWiLr346P+9u6gmPm990bzC/y066umRuOpM+3mfMhF1kj8Kv3Daj78Rpm7AD9jTie1NCw81rnQ7z8XQ63J3m42E6HOrqB/qp3bV/amn4zHX6Mxf9N7HHJ1/+g5bcb2KPH8Job2KPn1Hs8UV4+k3s8fIrVtycfXhb4slQCNRaYdoYhEB1k+FhRyoPMG0KQULe1G8My9Sta+pFAL2i5xcBtHuZatrhzWvI9vCTbstyNYFeEwRXAD25myBK8VyZlqUuywLIsrTHx/M0TdN0UfP5cDgej3d3d6fj8XiY5qlksti49FMbCxWhdCNtmqpIF+kHn6apLvMENo0F0cAmGaioadsRpRh0qJ1Nzog+mU5lmg6HaTqUcrBSsiHpZwODQ8IhwxbLadbVTK1LT17z2bWCW/uvyGshNoDIP04Y4SdvvxAM78bOaIwl4hJ9iQw5z+gojuHNDBqyczDQUKjCRb3DBhxMB7RxLb08ASjSo6EzWu8N1E4NLfCepGXa2w2ts7C1RbWQXWSNckoBdG/phRjdo7eIjp4mfVtgYUQIYMWrhSFig4qXy6VdLqriYmI1mwiv9uetLUsTMUFblqbWiU6wtb5c2uWyXM5LdsmaL6WFGikIoocsLZYWvfcgahu739677jwlUgS9243/7OWIffTJZha3Z6B3OU1ji75h6OcaaAE2AvtGVy2b8eFwKhxuQztpychbtWGhX6dpPhxOp7vT3d3xdDocj/NhrlPdclhf/Eb+yon/h/D0m9jj9cDnM8eNfwixx87y6afA029ij58ABMov4pT3WxR7yG/AKU8lCppBFWJKKFdXDhpQTFVde6cCibALhiVzukQLQkzglMimIDUzr2ZVtWayaaaLbU6pgBKKTs3+NoSYEiEaPUIQiK7qosXNq5e51KlO5tVKhTmhPbh0tsiUwSheAexWX3Vz6PVSMXXT0hunuhR/dCtTmSCtmk9uh+LHQ53nOk0lAxFSCjsuMoRkhqFApCjEoIst81SX41HYVAJsZMfIWs7ETHqBgCIEKO1iIm5Wa5nmU53fTdM8WTHTYbYx5NWJwLAxx1ubmqALkebZQqEE0poAw8B5vxUc4nJpJg3CEBdMgkl0Cn0INTL1uEjjvIR5QjCpZ25CBAEDsQgvEhdEE+1CFypDfjfthHyBECKvLsOykexrE2BgqAeGG0kEU6PQ140VAOmCEC6MIBuxpHNM2rRRi9gkWmXcMFAQDEpPCbqZBQkB2YNd0hWZalQ2gQgVAYChEl0Y7KsteyeJbgwGo0n0lTdnQKgRGSiNHmLBzL0HiZS696bK6JeIIrRgRna31heyt74YodGzXZLpGU5cQh67LJ2QiB4e4dEhjaEpAe+tLW2hKOClJaAvBMiBoVtnbxHsl6UvS4veGSHBIdoYU4OqmZhGmpYoQsBhW6FjQVpt7H7ALXE71Ws8yQ163GDvRq2NvM3kmyPYQ3ogrm+yKTeGVEzURFPUFYzt1zfZxsYriwgZ4BrYO3IJ8woSBSkSFI526aplqtPhdLw7nk6nu3enu/vpeDocjvM0u93oN55/fRd+dne5/L7FHl+Bp9/EHl96Fp6d0zexxys+/E3s8TOQ0/ILOuV9CkxXhdetN2UsxLmeCZir1jxVqIopVGgUU2SWYGeIhghhOpLXDGqqDnVoUVUODa6tS8eGpNf0ABpBKiMoFtJCZDEtVFMrxWs1L1bUsxXJe48W0kLaGmey+UxtyQLA1e5AAQJuanoxq4ALVUUdOrkfSjnWMhcvrm6bOdSVMcpQUSqLm0JMtbh3byR7XyJaIuyUxvJyxprhYD5IXIjw0hXIuLXj8ThN03E6Vi+rY5dAwc6NFhNuktn9SpkHsypDhRiJ08rbOyrDy006pEFExSk1dKbPtIlRIpaAAhqjHKBqGt1IiYAGNIb1GoLCRfggMYELuPnRDs+F3w2GxvPwl30o91Wk0oEYtWPKGhwPBoJIm+1RJekgEY092LtIYypRgYASBVphE0YAoUIoKSuXVRo0/DqCjJ6xg2HazZpQlTSKddAhgpEJGRKdgaAESPa02NC8FAwhyBvJQNEeuRXSkOFMKPlREGETLqSLmCCTedJ0JbXcPXGdCCjaKY3aBAsFQpCN0STSxZhswd56W5aFAjWPGKUhXjNihJQeDPbW+khsjMioxeuMYCpmAqxJQBqiMWKM1h3NlvPzA1k+3If73Sgldrqxa/NuKt7zy7MHghpruM5O5rH18DlgowFz60NA7JoRnyx2Q/O8I7/FFAhISNLtaqUerNZpPpzu797d3x/v7k6nu8Pxrk6H+XCsdVZzuZVxv8RAf0l3+e9X7CG/Sizim9jj09jrlxd7fCGefhN7/Gx4+j8ssYe7cZXW7R8CIdWKUQh3pt8xhBqiJiIR3M8AKWHcBB7XVvFRvwZUbwpNqlvmoEJIWpCEoYqqFtNaUKuWYqV6qe7FzHKhamsJeF2uuH20qj51iN0PQnDv2lFrTWl11kZLKVv3z7bUbT2UKREZJd2arwmybwAaIulWsYqJE1UHhAhKxhe7uXvxYlNV940ySgXktsBTAmnNDAb7HkDvBcmARlBAhu8oN0rEsDFOj7TRWOWqxXwSzhKNK5GX7mNCBVSwFrMjBMEIICQC0YOd0WXkEa5By3zxBvyNyTy4pwN3M2JCZNnilTdnmBbswqYjFLDvjBQ2+JwD3Nm7pLJiDLKKlgTNYgXmMJeRojLy/J4MUeLMYdbAqxdEms/Z+oKb149TxGHUvu0A1lrEdg0/saHcPzkM2vZfPNICXFYulsMFftfD98TlTa7KkEwhgbfW2rAPF9wcSXZTbB+UFhV5TJo+cZmSvXqWXyMnnvcOrriGLyb5fOoa3CkunmigU32xPTiKA7KfCrYuizUiMJ4om/dx6E9m2mtTL9ahhIiamau5aq2Hwzwfjqf7b97d37+7OxyO8/E0zycrtUxzJpzjE6Y9+U/nF1JRb2KPz4I/b2KP12GvX0jsIV8inn4Te3wRnv6tij3kV4xF9Fr9cNg3BQ42mus9poBZrNBpYRPYGqB9PXpT3YPwvTRwkzjv4MvIgBtVdNVcYEEgEkCrlqJlQp2kVF27EkOwAry+b/HJZXCNvO2QRfXarTVUoq0tbcleqLFGrmXZJ0v1pjLc+J4rdzW4qHxBiKSRxWCgy8jTDZFQlRVbUzO+V+RaBXaXXTPQzXquCsRGke4XS9U1zHigEG451DeXEbswRKKlmFeooqIOm6wcJM7UFroIKYiMORQWCIFOueZKIAONGcIs6AdS4YERUwjoc/T8Gw5Suc4AHHRJqme2HGVZNRJN0i5imEYMRPgEckXP3UXIuA5BN4HDJtgkXmEFXqAu6lSFGV+2UACfPIR7A5wbMJBONrvcD5hyjUPawnf2XQrCG0nDHucB1xCfqw/czZGMwRlvc9tRug/GU9UUhUeMm4u7I9n7Il9b6RhZosJmYKcjEHvfRvhEsbCOHmV3rXE/uXwCkF0bNnZaiOcYeu2sEODWxHN1lsv5IfNl2vro0T/lnb/uinfRSADMvKjXqZTJSz2c7o7H+/v7b+7uT8fDNM2H6XCs0wFq5lVwHZHdVSHb2RwM9E+xdP76Yo+vxdN/ZLHHl1Cxvwo5/YcRe/y4cOBN7PFlX/cnI6flV4xFdPPNHi6DUVZM2RPaEhIQMyMQDCEo2nvnjthTU1AyRSUJ3auaYrWxI28YkhACCIECLSJFzAYowa7iKuZirl61TOp+U3Ill6XlUqeqEZFHno1QKmxLM/MtEUZElmW5XC6ZqJLoeSPDJBUUSfiZ7WHBlg+cH7GhQ72WnUnpuTsAdHXGFSh7XwAiExg7n5BeOSy26wfagSquZs2RmG17vu+qw6nhJLvE9R7mWi1VZsWfYlAUpQkjWCmVUoQmbCuDrhCFOCXlKOPjI0JaIxVYlEG2SLDInjqc34shx1b0f80DEN305z2jGVvEJdiBzcTvCjejLbFcIpogvaQ94C2sWIUV0SJihIVAiKUToO7O+JbTkeaM+baqV8fo9RKNfH6TGHFngnZlSXUEEOaTvt41uM0+3O8Pn7CY+qxDbaR6mLk7cNnTydktt6LJ3M4+Rbq3Rj263lDsqYFOmLruukctqBRVE0kOOJXputcWf2qPJFdr5+vzeZArhL0aZaw5i2ODnX4je5Tfe99bdm7PbA4bEVfz7IgQ7q3Zb49s3YqoOVJvlnvoaap1nuZpPpzmw939N9+eTnfzPE9zneaD1wnmaiVkCNIMIrf21fttjH/ROv1ZePoXEnv8kk55P6vYQ97E05/EXr8bscdnk9c/u9hD/iixiH8EsUcpXmvdKJmNQa6liAx3gMYQRUB6771J8IUy4n7leLJsv3xEGInVa/RE5pSAMIGgOErRUmguZqK2b5bfisbrmoqIOJ/PH03BaBcXYjXnGEfSWvvw4cP79+8/fvz4+Pi4LEspZW/RZXpliK9AeRdU1lq7frWBzmUN36COPijPJ1Y/EUIJAZS6i3iUYeWA/ZbidcQtn12BL+UZjmL+EDJTwADgEk4UQYUU4ULJMEgBsuHRRNrzj9sivmU1h77y1n88U7v1Mhxm2Gsuo3xCCJGyZM0RUYM6UKBVtAgcMMLWCBVdNx4vfm46dZuZQSJvxB0/ilu0LWqmakN1s+NH2zWgBPvrfzOR2IDyExb8+TMYKqIrNlUdLX033vDP7v39W+1zp3PE+paVuGPbn5S/XumD/rodEZ4c5/Nn5DZOZeN0n6dnb/73G/28tFHRCsaPHIasZ8G91Oq11OlwPJ2Ox9Pp7t10uLu7fzcfj/NUp1pKndSLpH24YHV+eYrJd2GW9K8ioH+jYg95Kp7+XYk95HNVrm9ij6/H0398sYfchpn9ROLpN7HHF+HplAJvC8kwaYKMarOCENNCSGMIaKnvfTZAT7IMt7/j0zCQIiZrWN6IOUxW16wWn4rVSUuFOV4K8c51K482QfDjI9jbB0b0a7f9xtJ9+PDh+/cfPnz48Pj4uJFJaY57fjwzlny358zZ9mW3Z1Z2igMiQyKoiuGMMXqYDIjRahTKFW4n25261ydL7NMztO4xPoGed2x+vLC4ilEABEYWIQ1wqCsKYYONk54IPx2Lyf3nbdraNHWLYOjQdlMg8ke0tMsG1KzPpz9GDJ3xbZvmKhMe/YWgQkVN1dUclrINE1VRyzJEmgry05+7SeRFUptzEza5pUnTXSmwG0vglOe6O0tFhKial41ADXLT7+774VK8tDrBm7t3d123kVliEVzziUqpjHiSJr1ZsLt7ED6Q/Q3hvbUobMA0VjcNCjdpcsqg8+1/cgC9l5Q8N4He29itfufZW3nl2vewNenn1ttVRfaM3nl2fkfnoZlNtZbDfLq7O53uTnfvTvfv5sNpPp7qNBc3Kw7zTEoXtXUW2BnivRQVvovyfkW5/Hci9nhhIX0Te3wJ7fY7Fnt8Cf/4Cuz1Jvb4rCLSm9jjk8wXhnUazG0D0L4CaFGMnpoYao3bBpbVq+12bVqb1EcbvrwE/TZSRXe/AhhUzIt5tTKpOS2ZtmsFtvVrE6GZJQN9WZbo7WP05XxeLsvGQI/EXfLh4eHjw/nDx4cPHz4IeVmWQQW5C1spqLVu0OHaDYmrLnMwhKqBglVEAaVCoBJBNc8dAMgBmYIAZFdHLqVs9WjuztEeMcQ+3vzmVPLmQs9BC33akrY2k2E9txCKKKEyLAUVEEaj9HQIABSS3gM6oAB3HxohXNsRhxvC75173pvb7QyzBx/CvNSGCzafMNABri1mDAmKUmEChxp0oGdACdP10hXqevJumwK321ChZupeSrEgrViZZNVIALBSSkzZ7NkD6UY8BMoDpBaZJvQQM/Ppei/K+v/mIiBDhy81Rii5qqqVUqN1BeEl/XIEampepPZoEb0HI1Jrsd9e2gavBeauppst4x7fX2/YzbOCVMp+y6qjjzAbLnOksHcmFxF+ziQJvWrDobe653XS4q4b8mqjcdsBufVRtNZWtJ0NnKk+c/b2YxszNS9lmuf5cLy7O97f3b375nC8Oxzvjqe7Os/TfCyluqXPtAav+2fwJlnmiWB+Y6B/grVR3sQeb2KPXxVP/6yxiG9ij58CT//yYg/5zcYiesgUAlVR1bRtRqYSplZBBTDTzojeBHZeFrJnPi1IFTGqiLhasVrMDQpVqnSgq4pOu0DvMXKIriv8AyQN9LIc3QGDdBExEzOtFaWwuLgRsrBfol96f2xt4VW0mAz0Ev3y+PDw4f3jw/l8WVpre5Kp935p/eF8WS5LKaUJ+Ze/BGSJ/v7jd3PRjIDZYK67G9xEzc0MXmCGDFKAzapWHJbyYYMrYNZlAdQ0S/WhEppLoNu6yZDWLtvCXLymFQGE0nva7wkQ4FZb3gNrF72hqYMCRLpE355giAhdOkACDbIIL9BoiKat6wP5UeKDMZQVKKIVdZZQdnaqMq0KxUKY4c9LM2/KjOUwiv1uSGUV4bN7NoUZYiLG0HSMUGnRifOiC9nJpfXWlmXp0TeLbSVFOnuPdpFlEZ6pQTGhKyaV2a16qWZFfRYoxXJPItLTYho9Gz8RIp3o1E51U5nnRcEync/nXJcaZHJvESKipVLV1aW03rtCYQYHQHeLTtZidt8vs0ZGdaiVAgeVLriEW5EiKksjI0XNUHc4gypey9xbUIwkrXCqF1ESBoWpGYsJJ6TJtKrnn+tms5bSKqFeJrgTgMG8sNOKl6kuvbXo0ru6oXiHLiJFdSiNYIQFtYd2Wg8LLV09rISwL43DTplp5pOqCpWrNnov3mZrG2BI6KmjNJS/HgLryXwPHj4EAVVzaO7H2dbQnNF2CSD7KFprl8vjspxzP8kAxEmCirSBHEHdJEV1aOrNvNTJ62E6nOrhcLy7P7371k+nw/274/E0z5mTomZZHCiyKp4zeEXStvC2Q3GvNpFnQSo/Ddf0pXj6i8Qe8puORSRE/hBOeT+FJvQ1ePpN7PGZ5PWb2OPLtg9fxfJ/xq7zxa861BOCncP/WjVWSZnCDfez09xy7c+6SRrcYgVVV6XvtQP95qNvRQq4YWssKd/hgpdNfqv0sEcPDqPZTVi8XC7L5fz9X/78lz/96cOHj4+P52VZttJwrjeNsrTee3f3+lA/Th/Pl/OHDx8OkxWVfQh5/lCsuLq7uasXmKl7Gk8d3dxd3VBNi6q7uln4BIWbFlB1xDcDYHesFgMbzQlIvywiIxAlnYKhJoAhBM9E5Hy22eLGk+hLVylApI+eCKGyKgJUYHl6dX+VwKAF5NpDt75/BhDmUj1SRRI//8EE0Izo0Vv0Fm1hb9F7tLYqOFa3tzTqYOTfa7epiRZoilZtTaIed5TINeIC17OYylqFAuYabhbh2fVZt2PKSzcfatWim/etey+lFBExLimNaSrpLzme53DGKGU2C9XFfbTe5u9SE1+aCSc5WCkRQSsoxb241ZT4m3utoopsptxZRo78vIge+YW8mA+OWWJ0vWaDcq2VZCkl80xTI/FkgcxclaHXEsnbXFUJYutQXEnrgWmepYrciLnXKgoEFA73wusrVRXCa8Up321g02sTp0REAujz5TFh9A68ZiZlKrrAfIf1IM3czL3UaT6W6XA43Z3u7+/ffXv85ttyONzd3R0Oh8xtHccg+mz+50u8842zCgDna5evz1gbv/q/vwJPvznlvZKc/kyK9vNoty8XT/++xR7yubGIP6XY47Np1Texx0+xK/m8XecKyZA6DVHN2r6kmYTplnwSkOBmCCv7suaT9podgM7SqQYpL+Vm3Y4h19Y9YQTczczNt0VlDRiP1trS2nJZ+rqAATDTiGgiy7J8/PjxL3/583ffvX98PJ/P530DkIj0hPKAr4/vvvuu1lpdikpqPTfFp7sX8+qlFK/VzeFudcqXzO42lVrcXKO4zqW6mdRUMJq7TgbTjHJU2pQ56JlJNwQhiqAAmkrZaCJQIqAQ62sSxA7fEipVXlj9XtZGU8hx6pIRN0UHXKQIJmKCXiKWdYqGQKEGZMZgQvgsxQeiKXvEEmyMpuwM++RE8pvURj8/Kg5b3nQbbBGXHudoD3352NvHfnlol3Ms52gLo0tkcg2DxKoIZ7DnJk7NzDfdM1L3TEJyuSj4JgAAIABJREFU87HrSHt2Z6qqmJhUqELdvLfer4By53aS9nC2udeNPBBARYXmQUrv3AA0hToE3QFRURaYRs/fTYlzj+Fxnt0Qw1ZCwRVhi6iZTNXcSu+l9WXvB0JymiaFmGmpNULEXK1YmdxdBIaY3DhXA6sPp/NarLqaktElOgSQrtIdLIpiKIZqtpiKa8B6i084xA19SM5FLwLord/x6kstgyHWVXeubvM8u7tPk9VZywQropbb9dyH994fHh4+fvz4/v37rY/iySHxmvOSG/+UhhfzOh1Ox9PddDjevfv2/t23x7vTfLov8zwfDrVWd7fVL1+IvcX+zRW8K7htk/BGo/uX0EG/JbGH/L5jEd/EHq8np+W3L/b4w8Qivok9vnRX8qpdJyExjObEFNQUVayiOwNTJKCDiNw3rV8J41uDVVWVYSQtT+xgnxBFTzrih9gjVdG64vKVXs3ohezdSUniXuUs7MuynM/nx8fzx48fP358eHx83Fii4U+nGZSoW2PTYPLQTWJ7foPXxayYlWq1llrdC0oxdzetxW2qpbpV1+o61VLctai7TaVUt6lYMZRibkaZ3MuGzlf+Dw6YWrei6uaFakm6SzSIxMblj3FEloTzmWBslrI3guntEkQEssa87n5CIQ6dRA9qR7YzmUaCSkC0ZNvYoM8oBLpQJYDg6kohw5HjKVLZ74V+g+j5yVFxCFGEzEC4TiwhF8Yj+0NfPrblY7RHiQaGcVXFrpBsq56nb4yrixZRJ5zqgUFmjvuKEgwgRt7mKiTfZLimxihQs1LU6btJ5Ll3G6+z37iLo/cRBMMB2PPURI9xj4cIhNdoFGL7XaanN9M30XtnWn+nLSOMGWuucBeyUKb9IaW9Y3GNqBHslCCIDPpUAG7aDW4yFRu6fxIKL+oqDqoEJAxZrmExuKKYzlU5lwVTdA3aBoWXZdlUv5fz6O3rva97bL4IoG9+3tlL51a5Fp+myd2neU7/OKsTRlzUcK9blmWzwsxtxl4+kQUCWJXYblyYWam1TvPhcDqe7o7398e7+7u7bw539/N8KIdDqfNW8gI2rhmpRtmntMhLXYNPQmFejvL+zePpN7HHV+HpP47YQ/4ATnn4srPws8Yifp7YQ367sYivPq5f1CkvI0B0pF8Pm4hBQkMIUMGIgBAy2ql28/i2FI0khadfla9hBPcM9N6ubvyw9sFT0HukgqOll/O6d8qi79YDtLfpkNVwF0Ba5D33lE0AvUf5uapVt+IoxUvxaS5m4m6qWtSLaaleTYuhutXq1Xw6eikJoHWuxQ21mKm6T8lru1tGKiaxfjA3N/cJPok5rKhXVS+Fg/69ejBARHsPQNdAsuQ+scGhly6X1S5jI8bgQFWb1ee+VPYlsvoAFaRNh0R0Roeuw58i4uFK0VT62tn1O5ZwALpuAzJbu4k0yiX42PuHdvnQLu+ln6UvYDBSx6QrlImRRJ3iGYCwACCqaoTxqoG5kpLRe5ZlMl8wJbi7PajLyunvydSdgkP4CSNkIFZZ8GYPmYhuD8Q7006ZN/2L2E0i6F19yFNkzadcJTzIjMINyG0W6SSje0o4gsg+1BAdLXBkAwxS3fd56al0MoMIe3QVGqSYzrUc5+k418uhmhxaQUTr4fu5ItUUrTXIQnJZlm2ukE+GE1JEenTNOJu0mwHcfZqm4/GUNPA8z2aWWd2bWec2O20Vg41938C6qopUEaVYRAZ0ayllnuc6Tce7+7v7d/fvvjndv6vz8Xi6K/PsXs2rrXaET0x4nmQcZmoPbxJwsGcuRMR34Aev47W+Zm18E3u8Dk+/iT1+/Fh4e3399OLprxV7vJYRfvVHvMUiftls9Ntzyltj9DZSioSocIQc5IouDHIEFj/r/gZ0P5s/i2J4FYDejiYb87NIPaw2eto+S1CSB+q9R79KOZNd3ifxxu5nufGChcpT+yqSjQui7b9Cclrd0V17994t6KqSZW0jTa24uqK6VdOpFneU9+Fucy3FdSruhppyjlpSKppHu9Lb3moppdTppPUgXtWrlVm9IHynJd8L01W2ur0qgJABcfY7mYGZRGJnZABqpoSYTREHswfaROlM7GNiYoIy8vmG8CDNJjoZsZoip6UdSPwRJNDj8id7j0tv57Z86MvH1h56v6BfpC/SG9izVzZl+NGjj+xukVWBIzCoZd7yFnKThE5IBCGrfeHLGNh2uucbcLADwYwXmWn3cccIhdSXb7EMgY8ts3zdPPM6WxhjDXgPQV8jKhM95wURz5W4JMV1EPOUEA3oaHuIYA+W6D2uew9KZxOhmmWdihIgXTHVcpyn+9NheXfnaO1yiv4ojMC8fZO8qT9+/PjhwwfF5fHx8XK5bAD6eQrgkzln29FkeHgpZZqm+XA8HI6bzZ+XCvUnfQXJKNdap2m61FJKWZZFdj0YvXdCTKBJsZtP83Q8Hqd5vrt7d//um/t33x7u7kud6uHgZcrilqrajjsfM/CzOXYD0M9rd9ts5p+FfOT3J/aQXyUW8WcVe8jv2ynvTezxw9jrdyb2kF9TPP17FXv03pa2qBgDJhQqGKrI+GfsNNBZv38yrW9Swr0G+gsA9GgVCtFR5b6GGgwEHdIjEkDvO3j2PYL7HIRbZYhgX1JfF6Htt5BGDCIikjZV+frm0t1as9a1dU+lA4QFcIWrKsRVNgA9TVHcLtWr26MPctrN6jR6rdwMqiUjG92a+1Sn+fTO26kc7kImsUBMS1c8WyUFq2XzploZ1JfJ2niUaS7ji6h2KFI8PbyIhSGAm1WxSp8orcvSSSFNFXARQokwrqEqpAQ7GBuAHt2EP13axa/CQW8+iqt+YWn90vtFeBF0TS5VBAqFd0HnsCGPtYt1vbJshdHrH9jGhZIphRYG9dOhiDeuJjdOhftUveto646aHinbI319l25z/Swm454U9KfmW5W89UIk1vFRGUf9lIG+Aaw0kUjcvWegdeW8r21542EhJDSoogYVCuepHg/z3d2p/fW3c9UP98fl/JFxgQjtKLsd77Is33333Z/+9Ke/+AcROZ/Pm3/zdu//AIBmZBlnkMTTNHmZpvmQRadUcKk5bz3Y032S5NIu7eHx4eGh9365XK6j547w1HvkOx+Px7u7u+PxdDrdHe/uD8e7+XDUWr1M5q4wheKqJsATyvnZoPGZ4E32U66/DvngS3mv3xqe/iOIPX5J8fTPKvaQt1jEH8dev3Wxh3yJePq3KPaQXzAWsUe01ixtjXvadZFExAKV0adv2oO9t2DvRISGqIhBFAgIVag6oBuvnhoBateAYCgSZDTaILELmRMUIVAM19igqoKSfs9tJZSpIkGJLr2zLWxNSRMqFtMGEcbC9E9onUmFiRoGzkizZqFCbNjCUiJCujAGfSa3ViLZn58+wDmKytWcgjlEIQgaQqQtXSjKoIk0DwNdwyRczbRd1E2bFzN1NSlOc9YSznY4dC5TXChReJK0Z0bdm/wNtQQwUhUAIjEOOkRRFL6yxamMpgipRthqV6wdRpSgqYgqxL2bZwyIUopQOYLHJUChBIbJsIgG0EM6pYdEaGRe5M0NNXb1n65/fnZv4U8Jzvki7ZsEtAU12JduS5Peo3eNLqICo7mJMbpG72zCLmwiC7kwBIC6ZSR71v1VVGlKA0UQa88t1gvH8sQN8+0YzZt4KjzYO4Lv/7lbavXmFk6rDZGbLeLN6glJu5eXaPD921KECF79JVa1kKgkQt4Lt3ZYj9dqB1MYAgalx/pFuCkQurCv95zABFLY56r3x4p+mrR/ONbLuxPZIaGA2DTMTMjLslwulz//6U/VC+RPl8tlA9Bb4skPhH4zqGAGTabFT/GpzocyH4q7KZB7coWrrmZCo6qWLiKH5bAcp48P0+Xy2DuCkf0aDq0JYtXMvdZ0q3t3uns3He8Oh+M8z3WarVQzNzOu1s5Pa3F4geOPiHRL2pX7ZGuByDPon182lzexx2d/sTexxyvw9O83FvFN7PEZGPbXEXvIbyoWsbfWehOFAq01oYKJhRsMME0nrM5oERHsUjsjmI7RqkIVUYprwoiRznAlwUAK01R65HNEgGIwSYcIEYnOlTnVYLrfrfRL8s9JfmUaF6OTnSqqRtUGLCIq0SNaNPYMOYjGlHJu/iG31nm5xI/oZhHy+l8pkVQoVZqECgQmXG3oCPYWybUhOXPp0dFEkkyT6CGdpsFOSBeNSRRinQoooliDaHUe3SwW1Voq6mIMF9EI+DV4JePHMv7boPuLI2O4AyT6GB2ESJABjXQgJrtEKhCmsEPYLBIuQYOYsqkAJmKkSgR6auCzIr6GXAhAhCBCguihjPTE45NpB4If5P9+Pb75mQXHSv0oBUG0sBbWurQuPTTdZdTzSiR6cMEwBGzkhdFIFSnI2r66m4s6xEZfnAolKIjohMpI9MjzhQw2jODeCv0TB218aVKgPH/66XJ+20u31WJutdSwJycp70ONHSE6gueF0nc39pUTJcFNOLQFkaR1om072GyhTIobEDAiVS0GgctUHcdpMjlO9vAwp4ZqtNti+PBExOPj48ePHw91Esrlwu+///7x8fHh4WGzn9vyDl/ck6UQRUGQCoBqarACq6IwUwgBmCJDEbeu4o3rjejtfDh8rI+P3rrmGKRVEARqrl6s1Gk+1Pl4urs/3n9bpuPhcJimaetaVh3amP2tMapqYE5+zxu11zyYER755Lv5F0GUN7HHV1Xuf2axh/xRYhHfxB4/jGDfxB5fPGf8ymKPFh3L0lMBCbAn0ylmRM8yo4ppCDsjiGR6NspHSLltBn9lWT9a20xxSYUEaUKK+TXbcE0RE2iIduESuHQsgU4dVWDUTqegUVpgiWghi/SGc0PC3GSPM2o8VAfTHJknjAjEiOJblymOHBMVhaqFKuFD2KqUUEHPkIXB6K2dYj0NegMQdu2jj9KgvEARgVB2k6aqKtaLXVxcUSaJ5gqDqzq0ql010HGrZL05laufcCJeQQyxunS2IAXB6E16EwF0ZmlaQ8xER5sTtCg6ATI6uwwPtDUnTjbJQcYaB6OlGbeyC2PAL2DLnJNbncwPlEF+UQL6k++3dt9F732JaMGsXqQhMSR3IOmAloObG7qBD6FqsKKaGYQmagIQa2bj8I9Op4tNNLJ3V+AqI4kXwzrVr5KMpbVPfDF+1oSwfz1GTsfuLDFDETfvPP7ozgdrAPqTnZJCN3HRJtOKiE4JDqfqrdpzOBxcrZcyz/P9/X0iyATQxesGoJdlef/+vao+Xs7ff3j805/vPnz4oDs10VNzjJc2ck99o/cOQrtGiM0tezPTJNmj1TqVQST7avLjabtZ6uR1KtN0PN1Ph9N8OE7HOy/zNE2llDEsL3WJ7BDz6i++a1Lc9wt+aoK9ifL+UojyJvb4cnD0M4g95FdxynsTe3wae/3yYo8vxNNvYo+fDU/f/EIPItMxCAEGNAhZemS2sCjUPTDAVKLnq4sTCX2q1uUrDieTb5keElQhxChUWIGESGB4gVBVBAhoi2ghLbiENEJgTFkCnMFGtGBLJQejIyHeaLeP4c4nsXJ+FIYwhF1iDbxO3+MBBANQqCioFmpUW2UgvaIYQkFDmNJUPFMJt+XXuAbIaLphK4itZU1AiUBTzs5w0KBqruawSbTAHGuB1m5W+rhNgV5bP4n9xMGQYCC69IXLhcvCoOijsgMUPUR6blhRnVq6IGded3RVMPqaWhMQUkSBYI/oQwwvEewisSl3seXk/BB4+XUF03h2R8TotGTrvUW0WKsdhBKEASADEYSYCILMV4y7BQqtohVWoRXmYpaSmzwpqchd71LdTVMbaN7qIf0FmlwQyw7gXpsIb76Lvibben9abpzwbgA0Vtf2Kzl6kx4frxnoDSCmZc8etg5QuMOF27G5uwHdbOOwNwK4eN1e+fj4qKrn8/n9h49/+e7hdPr/av2z6vCyIPu6LfmhoXii8bjpgYZsiHlDz1uaev5zqnOtk3sx8zXUxrzUUus0H6bDsU7z4XQ/H09eap0mL5O7P+EX+AzTb3qN/RN4Rk/gE7b6/gOz/ZeT0/JLij2+Dk+/iT2+/GA/Wf2WN7HHp7DXWyzi6zHsH1fsEavtazAMnm4bgxmigCGusjSxrECPxpatawe3K9B1PYhIbadsS7JIxGpUS1r0YbaRgeGmIKEqukBFo1eVouKQovDsU+89s5XPDx/JroCbG1wC0Vu7LBHL5fIAaQyyezQOV4RUaohKKCV9EtKTr7OHhAYbcdEtmiJ1xmSEmpbkAId7HAiBm6t0U1HpCaDN4ApzN4UZoKEmUMIgKiqEUiBEp+mZvZo3mNgxdIKdxKZAoU3wieowf5HPJ5bnF8dm/dd6N1NGQFUaoneNxjhHO7OH4CISVNIkMIMQqYIpu+M6O1LjG2D04eyWOl+RiIZYeizsF/aL9kW9MJpkr+O43SA/CqG/Zvf/iTvk1W/2ZN8ZIiFgsEe03i+tX5Z2jt5SPC+akXBBCJW0hR0hQhmbGFUlEmVPxCRaRAtVBUKlQhFJQUOgIppKmZ3JQoe6rH2GwkWGj4bsMVYMo+6crfcUIz4xUfHTi9ZQZHNPVe5z7/I+zRnhljl+vpo+awKOVw37jvbfgPIGps2Lqz3Bjqpq6sPHnUwsez6fv//w4Ztv3r979+7+/u7770/piaH6QwLojesVRO89bS73bceq6qlnd9vg+2bqnFqOqU5tmufpcJiPvUVrDUCpdZrnejgcDsf5cKqH43Q4ljp7qclVX83ctwAUUUCHpmXX/SzIrZ3slc5b0/CT99kPsq+3Bn5SpulFclp+HrGHfJU6+vcj9vhaPP1HFnt8CRX7q5DTPxaL+LsRe8iPikHexB4/8Csq4ibZ/qRIdq2LsAeoCpFOMahAoJlpfEMmrazMJ5Ub2xqwmh7kgYId5DBEE1ut85TNxFSjF5XJ7VB9di0SbI88n/n4QZaHCb2jXy7ncixVOCl769of4/y98wH9PZYPHhbR0upOVbOtybSYKNDT0CC/bGodoD0ntkwRMZjDVdRFJsWkOpu6wbJ/kFTVDE4BelExF1cMNwYzNYY0U1E3U5AtDHCj6aOEGZZAYZF+33nv9o37O6n3rAcpk3sdIZBQQHRXHFeb9ziATH0Le7+YoXoJNkDJVqe6iJjKEpc+EqUZ0SIa2AU0dYmDOySkMSAUMKIJsLltpL0hGRRFLNIvYIMSSlUJ9NUVJAW/HHXG3QHfhCp/BU2yR0V4nU/iExj35PoM9pCMJV/YR8Ii2XomOIsBCM3BR6B3Sus9I3xkgC1TN9UiNqtVWBFzUc8AdQplBA8pqQwVGyYcWYgI0hXXcJZ+uXqr7xhiDlGM7rGXiAjtOvW8YmSxpqXchvZBvOySDlcwl7u9Z28elBdD8q5dkk+eD3ki8x3fMaszu6+zosOBFodVxyZBtrJZL6fE+e7u7ptv3n377Ye/+qtvv//+u/fv3z88PFwu54j+w4OwZ8Q32Dqgs3utRZGGORsBrbfXMFTNvbjXUqZSFrNiZvM8T8fjfDodT3eH032dZi3VvLhP+MSmb/MxST7iibBkD5e3Y8AzE6H9te1fVtl9E3t8Njktb7GIrz7w/3DF078bscdnk9e/1VjEX0XskQxPSjUigwnHlJ/NgZqaaFIhSlCiX+V6GYmwGsl93iM6GMN+S0Ko2bBINUT+RBdUVRNWiZDlsX3E8qHyov3RY5kmf3fwu7kcinXVg95N8k4e/6z98Nd3h/Ol9dZXv941i09Wg15Kj35NFIsBpLk6UWSWollxY5WldE4iPpYqLjv+r5RSVLzAICFqI5GXxSdXQiFKsUmg3SzU/u7v/+E/+o//5tK7aXW4m5d6qPOhTgctJfKXI0PVAUGPHV8YOzCtZVwRfTGbGDwvj2R8+1d/fTk/CKL3FghaFb/E5RIM9h7LYlMzEcLUlBoCp6Bnb6Y0Khhd2IXBiExphqoYzCAgowV7sMuqWJEra5rZLtyx0fHF1DF2fXW2h3GvExI8vc/wkoQDIRLB1npeLksIRU0V7oZ0giFbj95zY8meqDArClBRE3ERF5gIKOwRXUQJ7SN1T3SQyAqlsPeG5KSlC1cf9uiMtjUYPIF9G5zaQLba9CLl/yn6P/W7T6NGKLH7rBQlk+yihL705i/T3kG8zEDv+uT2sLUFF8q+Q05GVih+9CpJvFtrPcyHu/vTN9/c39+fDodpnuvHj9qaZF/GqyffIUvbxtlNzSwZaFPoS16Na8jgPM+RWYzzPM+nu3o8TodjnWcvE9RhJQB7ojHfEHxE7ED8dSjW/dKefn7NHsm/BMK8iT0+n5yWN7HHS9VveRN7fAp7vYk9Xo9h93j69yD2SC+NARg3eguStUwxhWoqiRMWraHQ3NK81gX+erz7CvGw5OBu5qFAsniZ9HOq/tK5wKAN0Ywd0RCLsiNavyxsl8Ll3aHOxf76m/v/6t/813//D//qeDwBcCXQ2c//w3/37/6f//v/hPSIToxq794gliJCXUulI+64RxcqZI1Vi6sH6+glI8Hel4spDNLJjpISbRMCzRXuMIX5RAbYRVp1FXZlE2HC4BYSon//r/7Nv/yH/5KXnj4PiT6oClOmKkatP/Y1ffC2Vhs3vGMObfDy+PDddDr+4//xj//+3/+P//bf/jdkqGqP1pYlli4hEeg9BL1rs8dzwSONEpDeIyT5L0FAU2azXiokRDOkAiAi0Hqzxdo5zMHOa5i6JfFMETb8+MX9mh3W7m1ubY8/841emhE1t4pKamgRNGPx3qpICMUUpbiqpMdjBNkXNFct0Ao1gxabynTUehI/eq1eD3Dvoo1QEn3gHzVPkG1u6gYHXAZEU1upBV2Wzt57W6LH0pbdLuJGobt2IDDi+pqtO01E2icaDW0F0Lx9jfoNEF9dMjRwVbfv+vNeDkOMZ0D5Osxyk6o9rJSDi1wjgtRU1dfm08hCRjpuk7l1p4gnh64qbqjVD3O9v5/fvTve3x+OpzpN5i7QgAr7j0yxkFguj17K5fy4nB9iuURbJJzRvE5makPLMSo8sheCU1rvqlqnSQBS0vJ5Op1snkud3Kt5Ua1QE1VIYN1d3EbbMGJzeo4rVNZrGPhmVAfoPp7wZQDNV2KSX5Scljexx9eQ029ij9deVW9ij5+fnJY3scczMJ0SjLSYKG7KwOYzsDoOIx3NWjCoXVrraF37sMYC0BlzOdI0RqiHkiap/+2RZhIiZlTpCSQDagawLQUAo10ubgpFb+/r4dtvDqe/+evpn/zN6d272VyOZge98zp7PS5h/+Sf/vO//Wf/UuChEmBEZ1v+33/8v97dzf/kv/h7R4/g6j87VNv7CmkwGOkVRTJyA7FS6rEvpa7+tiJXUJn60zXNeVDX45eVPUacWyiwBruFoG3n5X/5n/7X/+1//t/VXM2EtmUp94htsYze0zkrY8m3qMVS6oZCaq29dzMD2ONyPp+///77OJ//+//2320LfYpxIKIKHQAXIi5iOSS5e0pRAdN8QzgkCvtup2TxZUTLcSxgyl2ACymquLu7f/funXDsRor78BSIcLfWu4j4reCnR6TqVFXP54uIlOK11svlihEfHx83HNn6OdMczWz/mt77d9/9RUTevfvG3d6/f//x4YHBhWKaHgmjKg8gYoH0jBU0gwwtTyi6Kn2Ntwyuu6/lIvEoIiJ1S80u5SL6XdOP7u5WBBKx90/2RL0UQFaTh6urg+/dGHpfeh/xQFtBn+TkZftdIF2qWw+K+rZxdfd0wXvCXu9b0NJGJTskuatpbJEiAFpricF6gKJmthmBr2dKX1JwCKGiGtdclR3burKpIrL5yWSm6UD2q06iTpOKIrhJOHSN6Fs78HIzSxH0y9nl4W5e/tnfHtr5zvE3397xL//09P3379vC8yWuEpSbhJoWkfJ1THU2L3/7t//0n/+L/3S+/6syTYfDYZ6mZbk8Pj5GdCBg6TNogLKhC3qPvkQwYFoPB5tmEmWa6zz74VCmyb26V4WJqIopVdCJF/Kncg8vyDJIYnRQaHDVabd7uVYLbv1bbmoUEeGfj73exB5fjKffxB5vTnk/BTn9JvZ4PYb9TcYibtkhvNUj7quHIDeThc34i7ekE69ZaMO8CyJkKGw1GghQ0wAXEtC4XB6qmQpbO4s0wE+n49//63/9n//d3/2Lf/GfHA6Hw3E6zAcBq0gJEkbYEjrffROC1pqYdYlq+vBwNi3/2b/8O2MXLukstf/y44B104IGoAJhML021sPnPg17D7tveDuE/P/svVuMZdl5HvZf1tp7n2udunR19W1uPeSQHN6HQ1K0HYkUaMlyBCeSLNmKnTixH2TAAfIQIAECBHlL8pL4wQhgJIqRyJH0EBhOEEEJYAQBTIqULVOUKN6Hc+H0vau763Iue++1/v/Pw9rnnH2qq6avM5wZdWEwmKmuPnXO3muv9f3f//3fZ0cj2SCxZIthrXlsskFSlcPdh5/I0pauxS/qwnMgBZst/jeEuGjwmlmMEQwWH+qu51QXtgntD5LuW6tgmPOIGtQiERJx+22qqIq2T+v5Ils2+mFuMVZVlfONtqSR2yYmljnM9cUGumpjbBBjWc27H2azsiKaRYntFbzAHmorEcrtN+a8B4DJdAoAqpJluXMuWgNcRSRGUVUARNDMMToXrE5DrU1qHpBIrKPanAFPtQUqk3WWC4AICWdRFR0QzyoRqVX1LmCD0LJMTpvnshfS+mnvXYqkZibn3PI5VpmjWGyN3GFsEcaZzwAb9NwG5U36RmOQou2bvtxFbHlPF0ICVTGENNjQLOPmTqUK+a49xJJaoxkJppYFHiKkaiENHs8rWDtypazxnzbEJjQx9cZg2fhqlbZmxORdNitLZnduo3du43n62AdVBQDZOYPsuDhGABImAkARZPKhjp1u7+f+6i8OTj+jSbduxsxXr139vd/7ven0EO3QJEYJKhZVVcDqYHU3w6Z5AAAgAElEQVRNCgw1s7Fz5HKXd8h5dp45Z3ZEnApygKab0x4caWPo5sTDFa86PCoawbfexhev5u6D93q78PQjiT3ek3j6ocQe8Fid8t5TYg94UEuzd6vYo3VPn4g9HpC8fteIPeDBop/e6r20Teh0fuYzM5gtJtCXA0BLi1I7Mpi1NENe/FcCgqumeYAKIAASpWK2IDORgKYXLpz/+MdffOnTnx5tbw0GQzOo69oMJFKIkfIsywtih8yMTD5XBHCIZBBNxfK844abmWdUMREjS84dsBI4nEKobTHZNOeBMC48AXBlZ0o54nMyL1tZ5tRcWhGBedzfYiQL2y1YAHYrs3SqloCy5zYHKQyQzZvyqU8PiM65xbymxYXFVWpnp7vTvC6nlvOSaIfj+UKLNh/zXwWgCtg0zlfObUNsNSxWDwdqk53OOREJoVoAgoSZ5tgRF1T63fxZw1h7v7gvbWF9W4fjHCwqlyMKgTRDRsRzP11ovP4WT8n8+wjmHVsCnUwLc4wUFCgqtvA/blSpy30zAU1qLBSAyK12NpYHxpzOpyRBTt9OPyYqLXYR06poOGGmpCwyUc8MrUJtzmNThCbvfl4WEpglLh/uLmsBRKS5J6uloC7QHUCWZemSGgTDaAZRIgIQ8XJFHSfhIEPWRY1Ki/fQiDASDd8GzceptlUVwIiaZYnLaVFLbuu66PM0q0gpLUwDJGxqvOZwpmM33ChlehxNScQy36nrWE/2sDWoF0LYOb3zhS984fVXf4j1VQllXccQYzmt6hCm03qK4hkQzAuAc+gzzrKs6BIVYI6ZiZunUk1SRORi07x7XrAtcJ8rOO7XSr+17PU4AH2Pc/rRIMwjdW7fEk+/f2MRH7F1f/dFfyL2uD9yGh6j2OPIqn1nxR4P+AueiD0ePzl99IMsGGhYRPbOO6eL3m7a7hPuWW1BvhWAXmRwANB8Ziv9OwIKohBBWdVnd7b+4l/6C5///MtbpzZNVZDVlNj1hxtZViCQiDVeE2oiYoCxrNRKcqxinpwSSQxkHCMRECgHUzFst0FXOZ8lwkkHPBIAzxl0xEVQMoEtTX3bp5otIl4gA5zbg5motRIEbZEqYti6K6lEMWAwamlEMyRRiSGKiu/1SYWQnHMGJrFRPkgUU5W5dtJ5T8ygkMKBVWTR+IbkIrxyei6AdTQQRKTVlWIWIYmam7zn5T6xrChsKYNtn8hz8AcOgCUkIg0AJYa5hABVG4MOM+UVnIdLjlOVUhbJ6lCaSopIJCRUjbZsBeAK4ZqW7pyLNTMVpfntJyLEhOQU1Ey1qmtHVBRFq0cxN3ab11TYJKpAG3SqKCI478FMYjwiXVjC9YVqwpr/bv7IlrNriwohz3JErOs6xuiLRqMi1dKdgx3PX9oyQqSmGVFVlXPOOQaAGJfFSTKsWCSSzMthWjlcGvGSqqaVkyLII5J675u1tFI+HbMpJdu/I9kfbWI7PVbtiqglC9G0tlNBwI6bDSeZWqZ1KZLwdCoe6ro2Vec9A8UQU621KPWjiLXGTNt3Ra2OUcDIucw5rzElkXK7CEREUTl79uxo2Cv0KYlVCCFGGR+Oy6o6PDgYTyaHs9nhtJzWViuPK5nWSiieES3FEaKiJdNwUUVAuktlvrhQx30RPogjZBtA28PwdfDuFHvA+yUW8YnY44nY43GQ049bPP1E7PE49gxDasQABgBMtmAwF+ctURs6J1WuiODclpXngtHG/hmAmOAIdMPkn1WDqWnNoBLKnTOnf+mX/9rnPvdyXuTEqORc5jKfI5AaqViISsTsPBEho2/SkBtsnjw15hC0A4tYNwNHS7+Ktqg5OW7c/dxailWZY8EWslnuSm24Y0CLRLk5n4oAKC2Sbf7vFNIrx90eU5OWrhFSm1tV96fLn1/whQgAcREDqWlSkIgBkMh57xO5iER5lhlAkBhVYozJIjfP86IomDlloLTp+fm7EZG4cPjOMp9leQNqW3jrWHrMWuRrW9NFiADN9QkhNiNRgAAWQgQA793qbOsKIG79tzSOwEQGx+thVt5Pi3un5YWXpdAIiZABclCYTlREYgiIyI7aEiZA1yrDVuh2M7PKmAjAJ455PmPbXJDmnvHymaNmZhcXd1ZiBAB2zkEzgukz4PkHFwAAWUB6dm6R54y8vMrZYHnRCuJjL2D7QrXlE+17uWSmFURBwtGrmgqP5X+bNeVpcm+8+9g4EkZNS1X90ZnDOO91VM0fOOeISeYLvgk0YYohABTpr2R5vlCUMLtmcTUxRLByI1Jjx6Fvtmsya/zZAXE8LZerhSg9LHl+Ksd1THZEZkioIqGuY6wPD3Zv7t5688qN/fF0WsXDWTUrQ4i1GljyiCE2TL02RDWd57a2rT9hNcBlxUTfjnk80zjp4kXampD05R6+Xf1uFHvA+0U8/S4QezwePG2r2Ov9EIuI97F6Hweexodmu98ST7/z4ml8TFvC48TTDyb2gMcci9jkciE1U3XYXMm7Bb4LE9mFFvNowCwiEtlKGGF6kBUMDIUZEDSEOsbw5Z/90i/90r/b7fdDlKLbbZAFIhI55hTA1zTOEzNE7U8+1262IRdCK4Rs2QZdcUDD5RRUe6a9Hf/LBAv8T7iYvVu5auS4BTuO0F3H48s2L9g6rfEIrMHjlsRig8VlwgIANMoHmp/HC9XCIjB6+VDMta5viTptcd/mJPpchHDch1rVac71vqn5sBB2ryY8H5U+r5o83E2tHf2Nd1l6ncTQSUu0zWg2F9YslkfioBcvO5ckwREnNVyicGwJewxwDg7RBKStYV3c8RXFgrX5j2ZF4Zy5J0I5zsAYLf3eFsU+/7+69fMnVR1tvQXacZ6AuEJqkNpcFcNgfPwO3na4mIuUxEAXL0K0aC8kYc7dAFpV5DgtCBMzLXGgqpJXAGP2S5lZ6y8GqZefdXklsE2WOe9Wf6b54MxucQ04WeUcvYBYS55kFylth5mYOz7rnlvbOv8UvPDh2e07dy5dvnzpzTdv3749qXUapIoR0QlgEIpGooASSeQtcrmPPgJ2EmpY0U+rrshCYBnljY8KB56IPe5xED/kHz8Cnn7ilHf/wOeBhbbvgHjaVtfX4xdPP6rY436f0/v+FX+OYhFtERwosgTQC0ppoehYbNaLM6ad1DXnxhDvVmE2kzRa1aVjA5B/72/9+i986YsxBO/ybq+YzKq86DA7A0JMKMHm44o6X34EpjiPPgZDNEiTP/MRunnIIRgCE/DduK2tjkxC1ObknkMJWGhRFtXFXa7DhiD1cvG2wbFjPj7uuLUbSlyc+qitk9LxcpCxfZvaiMG7ZVOemeeuvc2Nbaa+WnOQCxSXrs88ZLG9g9rxi61ROTR/ZaVoR3yrMtXSRZ37LaywxUvVbzt5py2Jbn/YdqXRhjWE7p78RPuICEtcuBDYgCLoMuMj/TmBGdEK6F9uHC1dADbh22BoSsvl0saIYIwnnCk430pVLXGlauZ9duzjyqtXfoGfCmI76aMfe3GsfVLjSlHTejoacv0Ep20Eo5VNqPH/Tk7urT2Bl1XEwuG49YZotXRsr6H2Y7WIOGn42laJ2BTPkN9djwGuPJJ4MjJcAlP0x5pqowLC0k9SNYZYxSAHYwFT57KdU2fOnzm3+9T5H/3gh2/cuHnlzn44KOsQBXOFTBSjIqo51buLwKRpwVZwzL2OSzvCOrdnURDR2V239zHg6Sdij7eRnIZ3g1Pe2yr2gPe2ePqJ2OOtEew7IPaAd7l4WuZ+AJaCw2DepEUgAzJgNUq4wJJ9gqE1JA8BOiQmZiQkQsI0Ut6cymqGqmQEwGZmYiKdIvv7/+A/+ehHPqLo8l4XkOogw+F6FAUA51KAcmK8dT6fvmRGrXUN7e58g/naxKPyX4wSmRhNLTY+bMTMPo12QVQREQRKztCOHajVIZDPDAnRYgh55jVGMEXmOiVTqIlqlvk0ikWIpVTMzswICVQ1KjsmpFIjzo1vzWxOBxrREtrWUZMliCOOsVxyuqaUVJQGMT0nDAgYLc6TmCkCgElUAUvuwlElmBJY1qa71AARTQNY1XQJ5jUHMxGjIpqQAaBFxIgAZM4MA8RIEZEycF69GkQyAHGAUZGIJAbvAcyCAjYheWmNmKECCoAlXJUKrSBxdVHPF+6SgITYgh3O+fnIXLpix1TEJ0AQA2opUOeuJpT6G0YGaKiGiili0VS1ns8GJH8TAEBUa0dpE2Izzolk6AwEICXDzzU5xrgY68KWLHiuiDUwBJoLPbCtXW79cIqCXPYrkiWIGVlcmuAcneU9ptRBQzu2H9IGsrZkP9vO7S0KvIWnGif1lDxpy6rZTOMSNOOxsZECKq3okDZtb2BoimCI6AhVVUXndDgitkXe5t3REmteIS5Jn/YhSMTH76TWXoF43PFsqkpIedYpMgD0KlpV5eF4DCCjrZ1Pj07tXLv8vVd+8KPX37h9OD2YTREVwJtyGiFMGJyJk3aoqbWoWVzzvs3yei8GYA0W0d+tKMfVu4zIiK2y8r6x1xOxx7sZT78fxB7v8VjEd17sAe8Xp7x3o9gDHkY8fa9XxDTfZwYgptrQuo3NLycdAKZoYzNRMEA1mqNnR03MLtGcgQZUwAXCUNM6hI5nratzO6d/4+/+B+fObOfOq3kB9s5nhUNE3zrbzIAQAflYcq3xT11FCa25pcSfQkvFDHVd53kWo3CDZZqUagMIGsXUktIRBI2IMaiiATsXFMCxSPDeV3Vggk6R1XUg50SNiRhTHIIAmJKRA0BBAFMBM5XoKEPSLCMFA9HG73XezxHVuUOzIaKkAgWA0eOc5OM5jFOzljDBVBPTjAIKKOzMDEySazCBqZgmjXtyejYQA1BJUdNORBugD6RipggWjQAsR0MDQ60RCJWZGNhqCAARA8hMncsk56ouB0UnKiAQkptVMyAll2NUmCt6G38zUAAhOT4wj6BNvh7PfYZQL9aAY3esyEXtBN7UaO4Yg0g8f2ORRM0yA0ASoEqNwHJb6hpwnu+DDULDJlGmIXFwHiykSYq/8JgzQGt7oCRStLW67W68fyzwPRJL1FLSG64g3/bFXM6ltoTgJrhU269Y3R25aEeeLgA7muxnbUJ08YZpRfZsiysPx+mtjcCwBaAX+mlDNCBrOgRgCMBmJNKm1Zcaj7rV68DFdmHgqPVOVzomxztVMN7zAEVm3/4jIux2u0VRhBBmZWmGOzvntjbXN9bWvvX9H2QHkzvjOpQhw0JhzmMDITKhQ2RCArR0EeYlf/uX6lxZNx9Pbh4jW2ipl/ue3QWg7xcH/oTFHvDW7fInYo/7IafhidjjmMX43hV7wNsdi/hE7PEAW94Dij0WDd0E3ZK+1gBEBRqvMUn0VWOJcGQIZmHpAYtZMSCQTuamk4OPf/iFv/d3/vbW+nDY64pEYsyyLBkFPJBtEz5giUxNhJuJCHlv5FO+X1Q1RXLF3HNCwQxSkJlqjLHbKaoqYALzCHnuEUxVQ6xVIjvyzGwQJfBc/WsWJYojVFECNIcMlYmaxnRmIhjPh9EMsUYk5DnDhD5pUQTBPGhD5DNxCiR3iGxLfy5TJSICRigRa4sqQgrdKJkgKitZRKk0SDQlRmYwjaYCVKB10RKJLqqRgBDJYgBOTLrTFIpoBOqoVoWgHgAtlNOOOgON5shn41md/L7FQpaTKtaTaUYMTfeCFMxQDQVQ2AyP44jbYoS2hKON86zVzY8hPODjLgZHZdyIUXVuiU0lYAkAYEHAKybxcUxVFRogoKIoqmHqvrA1YA9YgZsx2eS6naxmjMCORbi4wOeryx5PkBecdEEkHFstrOhbFvpjQCC3JKG1xXaryRHAiHc9bq1M9RXCH9pAGfHu7wMoL9B8WwmuthwotFR/AgCQpWSReUATzG3VW6xHC9SmEmUZyNL6HPNzxwBTFqo9zLlzz61GVb33WZZVVTWbHjqff/Klz3XWNv/om980OAjVQVVPnPPG1IjbFp8KwfDETXhVrzH/EjE5KtuY7710IoB+qzPjJyz2gPdLLOITsccDvfz70invidjjrRHsnwuxxwqAVoUU/wtgasnTd05/HOvBRAvB4AJAJzq4nBx8+mMf/ff/1q+vjwZFnpkZO58XneTXez9WTY/yFUW8d6p6eHjwP/6T//XNq9ccUgwB1LJukRWFMZopAzhiJkKAj7340eFgMFpbK3pdAUSwP/z6H/zZn3xzNhmf3dn+jb//G4T6+uuvfv0PvhqqMnOYe+cITYI5zfMMTUfDYV2Va/1+OZupSlZgJ897vW4nzxwzpABzQJcXapBlWafT2d/fT85lYOZQU6AJEpFzpkJELs9DqNqne5JDMkjuXRCLluf9c2L9qYCSOqidRUABVARFFueQHWrtAIssy0ytrmpVY2aDZFHhJfqoQE7Rk1lhamxILCSgVnacZnEWajNXiBWokJOJlEUnq+qakAqmWTUzYAOfklaSQAJA2sC3DU0C3XsBLG0BT4Y1dML3k9Xxkd2fIGozZalMM+IZgqJVADkgExiAOkhilJQNpIJmRgYsRgKcYDSZkeoci2jbfUVs6dqxNOemhZuH0WoMzbFAecUMO8ixP7MKoNssafspOF62QXikejkKoU2tZRu4upsvIr4Nzai1Ic83F1O1eOxOpceFEahZYmUXfRMEoVVOvPXBjU7YEnXuvEIIaktzFH7ce0u6OyGELMt8trm7tzuT8uLFF4rO8Jt/+qcZXt7fPzyoAmC2sE9Z6JWQTtz4lpnqLa1z0uwvNNMJOjMzACXtmQOwRwEh712xBzyJRXzI9/KAH+zxiz3gJ+KU97aKPeBJLOIKl/524el3idhjrkFsWW0AKFiisuYAWgFARFRlEeMB8yHCxUAYthhodm5a1pl3dTm5+PSFv/HXf7nfLbpF4RwSUZEXc6n0CkR47F82d7wT0a9+9Wv/31e+sr59xgNqHUJVd3s9ymfKpCJo4JgcoWP4r//b/+bOrVu/9Vu/lZnOyrLb7f74x298//vf9Y66he/kWTnb+8F3//Rf/P7/4dhyxMwho6kG8pYXGaheOHf2YP/OmVNb48kBiCDUAMqEnqlb5AhKYASWZczMRdE5c2bn1Vdf7fX6ZgqmDsfeUUowToObzNzpFLXUCUCktIYYo6gQss9ywbyG/oc/+aXR6Q8541pUYm2xjjGU1bisxnU9mUwPDg73Yllm6JxjVfPe9fuD0Wg0Gq3lxbDX2ybKwZFgbQiGHdVagQwpVqGa7l259J03v/fNUzvnfurLv3RrfwZ1uH378ve+842/+KUvlmX9vW9/d2dt7emPfEbRsfMKDogtGQ+CuI47fn+0pergJDkvLEg5MDyxN/UAADr17dEYLcZqdufm69PJnkXc3D4viGE2kVB3CzfZv9UrspvXrwEZEPcGa2YefQdct47m8y6idoq8KiskvHnj5vrGep7lSOhc4bJC03xko+NfzIotFPB0QrWw/P6sFXpywlTlkQVPYHB3zpFS28L5Hmw33sXYNAZqoMxUVRUTIyETG5j3fjqt8qKXUjNhKURGrWtqNhlSlZT2YvPwPWsz3ikYCFAEA+Bga2s8nRIzg7DpeHKn3x80ptpmKakR0dBUVQaDQVmWWZaparfbrUNIFj5EVIeYOceLDJ32O3wcDHRaoin9J6pubJyaTKcHB+PTp7Y/8/FPlAcHg9y/duVGZYak5FzqUxhqM4IJ9tb0c/v7czE+Lj7CfLyS0i7uHmW6HN7LYo+H5dDedWKPe+DpJ2KPh3+zJy3G93Ys4tsq9ngSi3g/L5524eSi1UBpsEUtaPMdXc0a+2FNEcEwT2dI4QZ0xDiCAIjIOe4PB7/4818+f+Z0kWcI4L3PfKamjPS4sbKt4OYmWw4A0nmFV65cHQzXAMnESHHvxi2/zTlzVdVZp4OaNhhUg1/+lV/pdTtBamJynpnhcLzvHNV1NVofioYY6vHBHcfWK7zTkJEyKKD63CFEdtZxMrOSdJxTqRpzBjDNPHcKZKwIhAAYddT1MdR9H3e667t2e92bAXhH1XhSgM8oSwNCESORdpAqmzp0ZubJAYCwGplxZW6mrjsVW++GfjbLqFuBkHCHhswYZaBaO4/sMMYKgkLQGIJIrKrq8PBgf3//tavX6xBjsOl41un4Tg/7wyIvRufPv9jfvGDdNSzZi0K3ejP8eH93n/Sn1zrDqhprvFHd/K4cPnPm7NPf2v9xv3+eddod9Mllol6xQS+A4sGdgP/oMW6Ox/x0IzRdDUMBQUISZKTbk8nNK6/cvn7p9ObpWOCsriTMYjUOFvduXQ29/PXvf6fb6YQoo43tTn8TXb832g6VUmfgOlklCEDXr94cH457uWDMnfOuGJAn1ZjiFYmIsDHOo+bER5XVRMDjPp9rZ4K0nJnxJCtCaU4EXDXDbg9t3pUDuHSXO47DRBWJEqfTqZmura2VZcnMqkaEMYqplkG2d86GEAgpqWUSsP4X//f/8x//xj84dWp9f3+faBn32Chd5llMqbtgZiAmBt317V/81b8pzN1u8a0//lcdZ1tbO1tb28zsHOd50e12mYmZ9nZvfuVf/surV67EGH/qC1948803iejOnb1ZHbZ3znziE5/4tV/5lc++/FkDJIAUo7qs8e/j6+QKB4/pFRApQLfooEA5nW1vnfpLX/jCV7/6lc314Z1JCKKIyezPDEFRUI7yg3PQbO3kwiUDbUB3df2gZW/i7tVwfAT68YnY4x0hp+HhE4UfGE+/rWKPJ7GIJ6+q9ww5fa9YxPeM2APezljEIzbPc3o5jbDMhwJFoMlPiRoBVI+0y80SXm3MmBuWlLkqq1/9lV/47Euf9I4YzGXe+1xEUv7ZfaLh+wfQy8AUwzg/eBBRxJhpd3eXCQmE1Vhk6P14d3c2PRyc2rSoCh6JmHBaTopurw7VaH00nY19liHa4eGempTV9IUXPjCdjquq2t29FWIEcyoR0JgMQUHVexdjRaCMOp3sM6NJhZyhKYhaUPRIoAxCYIguhNr5tdlsioSzckZIsQYPmUVSJOecmmpkZBJhUodCJo26ldGJRI2RAMFiz/t+1nGKAqpmoGnuCAgzRAfRVI3AIzIwERsR9tdgc9vMNNm4oSpImI2v//B7X7t16ZUbN25Xz1/+5Bf/usl6Zg7V9UYDJwdhXN54/ZXt5z6Pnibl3kZPb914de382Yzi5NaVKz/+0cWPboAJmEttBoImj/mEStce9EY/UBcR7ZjfkkwQTUWh3r9+qcBKpzdH5zYHmeR5Xk0qI67Gd9byUO7f6PGY4pQpO73ua5kdTGbb26cASC04Q1YTsZuXX/vIhz+GiBACA7IGtsBkZkYWMAUaqoq1DPnaBhEnLfgViYXd8wGxeXI4IsqSvUbipdJ81TewhRcXBsrWen0EIiPACrSqS5Rux3OKA/TkiiK7cfNGpz9EFO8XtJSqKJH74PPPbqz1YlU5JO84xpj2FgLSRio2N6s0UzUGIuTxZKbo++ubdSgFaTDsnTp9mp0jRHYOCNmzz7LMu+FwePbs2T/8+tdF9eOTye7u7uXLl7dP73zkUy998PkPeu+/8tWvv/yZz9UxUvKZWVUP33PlnETzL5w9VzddYVNEx51O5tzhweHWqdOf+/znv/L1P6pl/2AyBhMgNhBFSmPWoMf0WFTFTBYSjlb2CtL8zi5w/IKBBgB3L+z1wLzbiQfOE7HHO4Knn8Qinoynn4g93mk8/d4Ve8DbGYvYiPNsmdObHMjmPkpgACKCZpomy0RRFVo+vmnkx5bLjRCpripi9+lPfvwzn/pUr1OEOvgiz/PCDJhdOxLiBBDw4M7WqwcaNcelEWGIwsyHh2PvGEwZ1FnMQEfD3jjUty6/2T91tjPcQjARrar6xY985Pd////q9rrXb1xfWxtlnifjiXNsqh/4wPNRwmQ2OxhPAEhEM+cIo6mKROc9sNO6RCSf5SHMirwDkQBYAUQ1qmbgUhfbEGaQz1ArNxide/7D62clBlOVGMLkdl3NqhhqlDqEqJGBCjXnhUgFYzrCvXMRo1aWx45a4YuRp7VYec6K3KE0wYvonE8SdotGhEAgLGbAjVWxmaFIVHE5DR3XeT9efP5Dzzy7851vfGP36qtoGit20BXpFJ31tf6oquH29Tvbz3jO++PxtJNnVy9duvgZ9/yHP3r1j7/RhQhWI/YAlYANENMMn63kkjz8o0f4QNjb8NgVRUQIaPXk4HDvejW+1ckwI/XO1+LzTn8aprf29s5s9K5fftWRsXdZb3BYloK0ffYZ8IVEBcxULVN4/bU3zp0+p8EAxHFGSiBKIOyciADIPMle2ZJO2QxgaaqBdoz1NOAS7KJBci9szAEXVs2ps4+Ln09TuaYxmbQsWfiWIwcvSWpYSb2eA+tk4DevRRUNCAFNHKJjjDGgsWfMPDPz5GCvPxhojMwMYFEiIppKOZ288IHn/+5/+Lf/8T/+zW7OIQTXAGyLpmZLP5JEzRICiGWZn0URtRBNxNY2NkcbfXbeAJBZ1BhA1DBGBCCip556iojZZ3/wta8B4Isf/finX3qpt3EqKwqpQ1YUahCjEBiR11ZU0P1U6HSizTgeo6o3M4kAhuBzn/mN9Rs3b2yd2v70pz/1b/7kz+rL1TSIWRoMSbsf4Sp0vot11maZIiX0zE3SNybXUVqY4d3NQN8H9noi9ng3iz0eDU8/EXs8nn7mE7HH/T+nf07FHkEiSlQzhWSPlPy5EMAIkQFM1KGLIUptGgDraGqgYCiQgyXHKQREUSBEB+YlhM21wXRy6xe+9PJofUPBudw7XyC6dOg8Lt2zNdhkURItB4zYQAEFQQ1rUROdBDHzWqvPslk8RBclHHYBO47uXL+SEQyHQ9W4N97bXBt64mpWnT9zIYQ4G1fTg1KjdbPusLfuIJOynB0cYHK7Y4/ApnUqohyS7/ZiFTqczWZlgYVpYKuRwDNmzGCA1lhYWVU77hSDM1/52sRduFgAACAASURBVJ9M929s9Fy/2+sP1jfXz/S2e1nhRYPPXZQQpFKT2eygqspqNpMYQaSOFgKCAhsG9UCF5kUUTXltIdTE7J0HAlURiwBgRowOjSRG0LkGJ6WcAIhGyrIydmJ2tstrp8/svnbnG9ff/Pb2h56t60PqgFBn/emPVIeTy6/94IMv3eFBvwzaRxrfuAoxnrpw8dWvf8WVYxCdYVR2DmoPBsZi7BnvuYmexPkdATbHP1p6v0ds4mRDiAVWZrc93rlx5/Lm+o7rnhVYq2bjzOHW1sabPxrv3dmXcOg0RKBhf/1gpjtPnafO2uEsxNp6nRyrqSeeHO5vnbnAvUEdFAAYLEMgo1Dr3ng8Gq0xBA3TwgE6JyjEopxp6BAXBjHK1De2bghAZdCcXBUiO0+NSbCYWVBgKhALQl/LDFFNa5GKiRm8CSKgYRQAFRAD7/MgUTQAIgp4zwaCaCFEFXTcQXSKNRGqKhGpabJ8UTVOxuGqgCQqiIjsQ1mLArvczABpOqvzPDdkMwRRM1BVJlJRMlC1vb39v/Mf/b3//Z/9n3du3QYjgvmcoCmYJqm0KkQFRQDAzHFdzwhzrGe5ybVr10bDrc5whHnOgIhGgFGjdxkhgECWFf3+2mh9K6gC+U99+qUPvfhip9ODoguOEYLr9ozNnCGhQKB5dOKRaopOcLA4aUE1K82OoG0mbuTIAGARNjc3r1+/8eyFc3f2dm/fubO/e1D0+hqjUwELCIrICSknwkJUVMSWSYS8ElhIlPz+dA7tE7tB1vy0ewTSDZ6IPeDdJfaAR7LCeyL2eExv9pGaOI8q9ngYKvYnQk7/eRZ7UMM3GQKqSpoUVwRE4LlmEdRMTFVBDJZxeXcNu2BjGu2zbG/vzmc/87Hz585kWQ6AnU4X8ZGLnnte9eOmpNSAmQ2wDgGJHZCo1qFmVCLHiKbWLbL93ZvV5GDr1Knc+7qszp09S0ST8aTXG9y4dl2iSIjMzMSOeXy4NysnxJh5NksxHHPPEZU84xgjqQJgVVamJhIJVI0E1AGn8o0QEq/vfPHRj37i1e9/s0dRoxzuH+zfGVdlrSCcu6iByNBhv9/rD4p+t3NmZ7PX7XhiRgOzuq5CGWfWrd1GXVXmCjBt3KDnFOZieH/OduHcAgVsMUeKapp0s6zACnx4cOgdXv3xKzsfKpkKo47zo63tpy4dfrua7WI8MMmDiNY1aKymM86K0frm+OAg1CVnG9JAXXssFe9jXy/MEOry9q3rRGYmLs9cXkTRTqdg0GtXXx+NBuPbl8As81lkXxRdzDOfdeqoAI4QVEKvyN5447XRaD3LsxADzsH9PLCT8rwARInyg+9+OycNoTKGqNMQtKqKnTPPAMTLV1/zFAmZyAFyjLC2tn5q+/T+3gGROYfsGD0h5xA5L0amCBzZAzMwCWtUCY5yxzmQEjtiB+xmdciBDX3iR1WCmoiG/rAH5qpS67ruFhxiTWig4slMBSQyEoGZGJohoYEQUuZgolHVYgypAE5Zep1ON20JiJjGXpOICxGr2ez02XNf/vKXf+d/+6fUOnEcsxlGEV1OWyAA1jFmzqPa7o3rkBXPPvPMwcEBO980xxAR0VMeQixyb2pmMByu5XmRsf/My5995tmLvijYZwEw1fhEbI0JiqopkTvepwIf9JhdBL+vpNUs0ICqJZX2+voohPL555579Y2rB6WMZyUyJ4nzQvfWNtxQVUOCxiEU2gCaiFbeZ7sBaAlA2/3j0vsjp+EdE3vA+yUW8YnY45Hw9HtX7AFPxNPHktPvd7GHqaIqIDTGzgCKwI21PzaOSgKqCqommrI+jnypKjND41JspsrsPvvyZ4fD9WTUMUdvb+vX8VdMRIhZFMqyTFHEEqNIdK0pRgbtFdl4Mr4F1l8b1lW1vb2tqt5niLC3tyciZjYYDDqdDqLd3rtdVVPnKYJgUjMTgIER1BI7nJdV1c09Oy7rMmMyVUNTUzMUMUB0KZwYyQyYuNsdhBCpw3knB/SZ7zjnyKGiCahqrGK1ubm5e+Py7GD65huX6tlUY8gYizwrsgw5872d9XOnVBSdqQoSEbGaiSgiMRM2MXspRhKJKIG8lg8hRk3fIe+8KsQQijy7ce21qrpNeIZ5SMxrozOX8Vt1dfNg78owXy+6g/ENY6K9W9e3n9ouev2ynITZNB8kA15MUXpvd/n04FujAgRGHR8exBjJ+7zT5czVUYmA0G5eu7oxpP07eyhWI/YHQxFUSKEVzrvcMxBAFerd/YOnL77gmEIdiDxZwqtNdEtR5GAmIi9+9KPf/sa/1jAlCsyRyHf7xbBwBrgx6HS9IQKCM2QDFokZKUnlVDSEYFFUxTgE2tgM48NZVd4BFNFKYlWWVQy4Mdoe9Nd++KNvpwx2NTAkYtfrDQeD4d6tO3WYZblDECKP4LzrnTp1hrxWVZnlORFl3iOi995nBZgzMOed904EmLmbd0JVMrOIeO9ns1l6qJ1zdV1nISyGH2JsJEbs3OHh4a/9zV/77d/+HTVBRJsbOzd536oi1lYRqCqRu3Tp8s4zF9fWRlevXl1fH7Z8MXERU9/r9Wbj8W/+T7+Zd3o//aWfHa1vCoBzObELqiKCqXK2FAV4f6KN+z0gllaeJ/0IIoUQu93u9ev7g0H/4nPP3t6fTMt9UDXTJnTR5IhsY/H6i/nsNoZ+63flHraJfE/s9fB4+kGw17tJPP3Oij0eDHu9b8UecLcd/ntI7PHATZx3q9ijdU+fiD3uDbYlRg0BiYyQCFPghM0dS1UN1EwtoWcTBbBjbf4btjH5WJg+deHsxYvPm2GMcTjswUPNBT46egYAVWVGMwwhEHtUSy1pIkrBzqZgGrPcDzo+St0t8v39O2tra7NZ9cMfvvLCBz+4t7dnZsw8Go06nc50djiZTgSMvZtVJeXMaISAhIYURcm5UFbkCpdnoZxy4UECYSOYUNUUH0YAEpXZD4ejEOLh4biDhbABqndFXdcQDR0bgnO+28m3T509vH2nVxTes2mYjPelLhGECQV4MpluIPrMRTA1YWAkgogqoghMRIhqEcxMzLnGk1ZVEZOfLmoy/VUFRCSux1Mz0ViH8mY9vpZ3Nik/pYZAPWIiGB/cvjTYfmFtY2P/DcqybLx78/RzHAwdicYSVAjz9jNj7yYamsBCqDSG27fuTA/2nO+4LI9IRlBWU87quhzHnCXEbtGLYkV/PUbsDgZZ1plNNcsJyCSG27dvu6JbdDomwmBk0jxAiMysCkg0K2f9IjcrR6PRdK/yGIxMUZ3DU+tDJR0fXOY4MdEgKoqTadw8tdNxbLG8duV1hRgTgAbf620OLjxjMVy/dAksilQhVs5nIaBb3+gVfHpzBBANxQCQaDqLRddtbwzXCt4/uOMzkliLAFNW13Us98uD2e07t5xzIhJjTIaJ5LIqymw2S/k+s9lMTWOItw7Kf/uv/erm5mYIIUG6hmgXcc6lqQNI4JgZACjPBezCs8987gtf+Fdf+6qaJTl8iIKMWZbVIUjLH8QAvPezSibj8Wg0qqqq3++BWeq1JABtZiGErc3111997Xd/+3c2Nk/93Be/FBUUoNsbhKgoAkAGCmDzuUF7mwD0SRgaEc2UmYhoY2PjcLz/3NNPXb56/XA8nlahSeg2WDhs2LINBAYosMI9L2qG9hs4FkA/Bk71AcXTj2gs/PjI6UcVT/8kxR4Phn/et2KPY8DRE7HHw6yqR70LK1XgOyv2eMBf8C4Qe6gIBUEHi2GUlD7YpBkbgBoDmhiqEWJyWGpPsqcJetOGVjWLdVV+/qc+3+v1Jerm1ii92EmeUI9Y2yxaNPNDZZ73raYAapYwa1VFESH22JCvkdgRYSKniiKLsUS1Isu2NtbGhwcbndMi8tRTT2VZfvnyZSKSGHZ2dsbjsfd87ebtaLg22thcGzDEWE5BYuYImA4P9sUoCuSd/u3DQ4d+Mq16GcZooOrZE5D3ziSy9zEqe+fYT8uq3xsymXc5O5/iJxBcQmAIHoCm08CYx9pMgyO1KKDKDITofGFWbGxuShRlUUTUQJwhAagimYGoqVo0MwQCcIlKTOLXhEsYCUzBoKpqj1CrmkSweljwj7/zh89/5gNqUNZW1XD69Lk3vhNvX37jwsUqH62VosPM37j05sXP6Ob2zvU3XtGqNFViux+tc3thnLRI7kcbfaIv4nxSrX3Cqop3jqmztXXm21e//9xzF8B1ojG7TKZ7d27vbqz179x8PfceyDuXGxRlKUXfh1qd88wcJBBhbzjobYzQOYmhcNmPfvTq6Z2z+TAPMaqqKgCiYxaRjHF3d/faaz/IqJzVh0Hx3/rZX46hzrvZ9RvXDq68SkSAHJXXN8+cP38OmTfW13/wzT/ICy8mQijgPvaxTxHDYNBjrR2bIHqXKdDm+qlz588XWe/K5dfH4/1ZdUgOxSxGPtsZjIZrr9+8efPqtTpMADQEISxU+Ge++LN7B7e+82dvJpDmvZtOZ91u9+XPf+HSlWs3r13rdDp1XSMiAyjYz//cXzazGGMiquu6FpFUFk6n0+FwGGNcgEJmRqIQYxT5L/+r/+Lnv/xX0sxqiOIzV4egVdXpdrMMDqelRgG0jCmEkGWdbq+b57mY3bhxUyScPXtGQnTOZc6FqhyPx7/7u//vt7/17Zc/+1MXL150PvfsXF4oEDlnCKbqmOftsMaqj4gSNa7zVMvFJta2NyG69wae5E/z3W+5ylJmCywNmwHA8iLfP4T1tcHWaHBr1HvzynVEF6M5l5nFJrJ7DrsRkdhxMy64sse2SeiVDEttmpp3y1MeM55+IvZ4Z/D0E7HHie3yB2s4PCiefiL2uH9yGt79sYjvjNgjhAhl6bwDx1meIy3Ed4aKgARIImKqpmp6IvXScDwoZrY2Wnv++YudTreaTt5B2vEtfhHNZjNNzVPkGAMiqCml+G5AsuhBwWw2nWysr82m036/T+wK5xFx99ZuAgXD4VBVD8cz5q7PBru7+7vXbzNEkuhQM8+9YU9i3NkZTsdjNT6981S/m4MEqfZNxRFknmOoyTQq1LX6zCMwsY9Ber1BQdEhA3JiqcHMlABJFfv9gdTmyTMagZJZrGqEoGAqjBApY++yZLWbQsPTP0TYtLABmFHEmopHNUUAg1li4gHTABSaAnmHqgQGCCrTW5e//+Jnq4Mwdp08l0HMBxr89TevgcnaYA3zTpbVB+MDCyVl+fUrb66fv9Y//zEERCO0pHR9VxHQQMQaawY3Wts+s/MMEI42zuxPtMikP+h/94f/eqtnsZqFui66653hdre/fu31K6cv9A1YBDBKlmWzyaHvdGvVyXQ66HRm44Nb169efO7irJx2OoMlWE98I/NgMLiT5zkZOJFpMGDyGebFYG29vp0DQBQCxRDF0LEvOmvrVV0jq6KK8qSqOMuAaX20Ph5PNFaGFlQmZVhbP58VA/ZdwuK11y8TB5djWcetrXPnzj1b18gu/94PX81y8p5iNO/qv/oL/05ZSX+4buirunaO6hhCtI9/8MN5pzscjcbT6ayqmYiYYojnL1wAwCSpT7Av1V2qqjFkViQgmKRBic923lcxEOKFp5/+G7/+a//LP/mtYb8TRas6mIGK6mSaF51Op5DpNAQNqo7QVMeHh4joHF+4cMF7EpEsywCsrmvH/Md//Mff/+53v/jFL114+rm86KiBz4uoYEDpEGTHYBIlRpEFA61mb0cNf9f+g3cDjF63H6ryuafPXb926YbHg1nlXHdhJrh4V0tA32Ky7x3mMj+HHLzNGoUnYo8H5L0eCE+/d8XTDyX2gHdhLKKtYq/3g1Me3sfqfRx4Gh+a7X5LPP3Oi6cfWOwR69rqGgAYIGKdsqORyVTREERMVGOUKBpERGGumj1ihqoKqGCgBvqxj724vj4KIQ76o4dTbtzn3zI74ml910eef2d/fz+d6967aVkml1w0JUBEVBFiybPscG/63NNP/8l3v/+50V+alJWoxRj39/ZVpJzNnnvuudlsVlbl6dNPffFnRjeuXSGpQznRugzlJNRVsHL35o0QCTC/fOnmmZ2tH7/xIwLtZeoImNERdPLMIXQ7XSIsMnbdPpO/du2GKiiAoqoBswGhNVZkFFQGw63bN2+AooKCCkCMoc4yYzQxi1FdRkVRkPeGLJi6xBEJCUQ1mqD3HgEMRCMuAFDioRNfSJS8/0BUmTnWAQmJzEt94/ob04OrfmMbPJcSOp31s6dfuHFjf7K/19na6q+Nwv5lrW2yf9hdGw2Hven4gEwNMRlMLwN5jru/93Ov7RF8o5tjymyFLzTzvhP2D4pi9OGPvPzm5R+oFezzIDXFGYJNx/vldJxnRbc/NM73D0sER+iCWJblCigi165d23nmGcyyVITcunmd0Wbj8WBjqw7BmtXZpC7HaiYqB+NxN9NaQiVQBakMTZDyrgIRoBEZs7nMOCsFkAtJxQc5ZNaA5rIILOhGo1OHB3fQoYbAplyMxjUN897G9jPdwZtZIbVMOjlUkdEN8mLt1Fnu9DfXRr3pdMwZzqYRuJfl+WBY9IZbXM6882VZKobR5g5Qvra+XdaGGIm4qqf7+/uf/ws/HaKZ1o07BwBRIoyzqLboEnjvvfeNqJew8J3pZDqZTf/T//w/m87Kf/7P/nmWOa3MEaqpqM1mM1EDxG63cIggNhG9eeNmjFFV+v2emXjvwUBVb1y/Xk4nH/jAB1744PO9bt8XBXlPQFUQYmcAis1QncRoKold1kbpv1wGRwIvj2QwPdwe1c4VPDLy4b2fTg52tjZOb63fvrO/P74JbCJKhEd8nRHRkuPzKgP9Fk/KIi/KPcjJ+86LPeD94pT3eDMZjm2bw7shFhEf8nc/ccp7sD7O2+qUd++Wx+MRT9vq+nr84ulHFXvc73P6wOR0qCXO6ijmgmQ5kGNvhIpAZmAqaqpiKhYEREDIEJEA0j+M4AAYgMlnahFRmfRTn/zIaK1fl9WwP3iI6bG7XXtPUjC2JQLJmHWeCYNJrK2AhiCqZTUTE1RlrTVUTk1NAQFRCUEleueJySyeOXv6a//mj9Rq0YrJhVgfjveQTDX2ev3JdFaV9dNPPRNj/YmPf5wRmcATMgGi1eX4N//n3xyXFHj0c7/4V/LMv/bqKxajTu8QWl1NQzWjwodQHkSJoeJpfGqtn2dFqCMKR1Vy7L0XkBRZZoYEEELVGfSrH/84EyEIiEG0QhOHGSNHY5cPev3BrZvXfvDGN8UVvbWN7mBtfXPU7XYcMRGRobeckJhNARFKAofEYgoazQDNoXOEhiisEYURXJEPDu6oRyycXf7hnz77uQ8dzsR3hxlsrm0+RbR7+fXXLm7ubJ5/5tLuKxlnt69d2tx5utfrV5MDkJmEDrquAAIKoQBQy3LwwXygcUWf8RAbWJPjgsvnhCSGup5kDDd3J2vDcyYOQ9nxduXVH22td1777rcAIOv0Z2XtqDq1c2awtVNDJOdDGPf7a9ev3Qh1cJDHsi7IDm5enuztbm9uee8PJ5P+YA1UUrC2qgmAQ+dcPquR2CuaoCkVwLkYmescqEMwQkZ2s7IWRSOHztdcMDhHrIbEFiJleVEpV1zUXEgMBlmINXJeK0Z0mPWisQXJ896srIICuk4NjL6bddeqKIKe2VMm5LtR0bJhf3SaZmPn2PfibFbOosuwB146w3VijCGUquDyvL9xOJ7EumZmRJxMJr1ez8w6nc5kVsUYGwvqOUJl5miqAv1ufzadmth/9w//4ZkzZ//RP/ofMu9DHbz3USJgk9tUa6nMPstHa8NpsHo2Hm5uXbu5O5lOP/T8M7dv3X7ttVeffeaZU1ubMdR5lhExcB4ViNB5l7hnMjCwOgRGiDHmeZ7S+lK4HzEBIDX+yc3PI4Lich+5n/1qbpGPxwBobGQc7T9Exk6np7E+s73z5uWrmYMqRgAGYkRCwuWxj4BI7bzu9qInwHYDMJl3gIGBmpm751n4tmp+70No+/5wynsi9nig3/2Td8p7W8Ue8CQW8R7kNLz7xR6PIp6OqnUUBYxRzZCZLRo7Bm7yCGOMUWOwGCAYGEKGwAgMRgiEyAgMwEAIRiLlzuntrc2hc1ibkHtsPVPFe5co1nCNoABqmAYgkdAAnCfnHWrEoKjCzGxgFpOXdJY5UT3Y3//LP/9z7Kg/6IAFIkGiO3t7s2oaYum96xTdl176LBExH1kfzUqM9ey///RPZXlu86QYJKqn071rl3qdzCyaVtPJfl1OpuP9sprdvnWnyNwkUKe/ORvTNFTTMlAt7DlNYhGhYzeZVJ6zw1m55hBMiSFECcAeC+8HGrQMuFZ0XcbnnjqjWb+sbG//4M0rl8rZYQwxVrXG2Ot2+53uYDDoDXpFt+j3B93ugH2O6By7zJuAOnIgQlo568RKGDICr1Btndq88torH3g55FyY72voUad7pth+5dIbz7/8M/2N7YhWsB5ev7Z1/iL7/HByUI33/GgoZAZEIEmva/fxaJwEoR9+6WCDdtovIaKeJMRDz3rj5o3zF56xGDhM+rmvD25lnaljs6LYOyxfePHDh9PJ3uSgO9oxMrCKgNDC7d3d09tnMYCL1u/Rq5delWBrO88asMt8Wc56RT9Vc0wuSp1lfmv77Kde+pzEWdDp3uEMgGNUzvzm1qmrW2c01lbXIJYC58B5MTTfqU1BOEapyijRAB1lec3+9vj/Z+9Nei27sjOxtdZuTnP710YEo2XPZDJTzI6pVEGlzFIaVZAAWxZseOSRDVfJhdLAA/0AlSVrakCjAgTYhgGjVB5IGtilqpIglLKsTGUjZqaSjRhBBqOPeO1tTrP3Xmt5cO57fBFkJBlBBhlMxeHkBe9979xzzz57f/tb3/q+mkOTWdNUYbo/Xd08FVJrnAkx9gwspgsGTNxmebZoUr8oY2LRhETK0ARmQEVb1zHvj6b1XIHBAiMBZQzWOJ+Xg0W1H1Kw3pHLEpM1WVXthxBSSrPZrNfrdYKN2Wzms7yTRx+lVEERRKMmQw4NXrly7Z//i98EMr//v/6+9bmolr2iquaGgHTZtjCrKhOjkI9tVVfz4XAI5G7dvHnj+vXnP/MZY0xKKS/7HXxEMkR4OwslsDQD0qIo9vf3Dznc7jUC7UziCA8KhAJkUO9lfL1XjgqoAndWdrfzraqMaKzNF1U7Go7LIs+cSQEUCMjogf/l4cd5d8vgIcZAhY6JJ6KuCVFFBARRRcTe01p4/2IPgA+HMR/FIt7HlPbIKe9DVC8epNjjZyYW8eMSe8DPilMeHiAJbtu2awwCAGOMiJhkwGhXiGTmGCNHliSdS4PiYZfMOwczk0ERefzxc4PBIISQ5/nDYF4WQgCiRVXPZrNyNGGWmARIMoOGLCITQEpivev1+2sbm1VVr6yuVU3Lqszp+rXrMQRCQmu78jR3ViRH0PPSKUuVyCpqU7dZnuPSAQDaxLuLWpCsJUM+603KwXht8wQQMuUi4h2dfeElRxpjHZqKY6jnu7GuFvN5Xdez2Wzc37w545RN9lPNCTTF0ITIPcGRK1f7mb2+dYPyUkyxfvz4+PgT4IZAXpQREqhwCqltQlPvbN26eeN6Szqbzi/f2m7btm7q0AZRNUQE2Xi4emxjY2NtDSlPbRPaenUyubUzX9848cYPrrf1zA77LSdkFoDReHzj5ddV4nAwQlMwp+netrUkCKrQ1JUfK6oCAireln7yEByoLJJQU4hhb2/77OOPM6Oxrl7MMws727cUFMCOxuvXbuzlw+H62jEGxyyg5Jzf2dlJKZVlqcBl7i9efCMxc0LnMhE4qNK8M/GJKgL2euUzzz2rqQIKarJb2wkFVHQ0GP5n3/xlBMaYJPKijlVVucJlRe/Xfu3XIDaEwIn35nXmPYjUi8VLL305fu4z3NYS03RWGd/jGLBA5+zmsQ2HwblxE6Jgvr2zPRitt2372GOPLapZTE0MbExeVVWRDxCx1yv0pnjnEbHStrPFyLz3zl7Z3QEUQ266txfaJs9z33oics71er0YIwAQ0XQ63dgsDzsIj1y4ObzvMcZer7e1tfUvfvM3N1bXf+93f69p2rpuEI2KLG0pQJ0zSSWGMJvNJpvHAyMiXL12/emnnjLWNE1bFPlSIHF7X+kRP6CuhZG++93v/ONf/kddT+MRnvfBHUvy/T1XO2etMcZYk2d5B5ENGnkvncbd5sxOEXRoewcHXuOdS/+7APQ9ln3vQewBD1I8/UjscW9lc3gk9rjnC3sk9ri/ksenJBbxYxZ7dF1AnWqiaZrO0MpaCwgHKmdJLXNiSQq63LTc0caOiIAEoJnPNjY2AaCqqs21Y/puouZjP4wxZG0IcWdnJyczLnrOZwQsEqXL3+v4STKJ+bvf/V6ruL55TAGzopAEO7s7qkqIg8HAObezswOASHz4BR7tAUpNM5vNrPfOmNFoFEIgoqYJ6nN2GRIIGFAk0QiCSjU7AHBEBjwltibD3pBSHPZWiWiTiIg601wO4dxnv5biIrZ1ilVVzWJbz+ezqqobacSFSgqXisUMhqcmIhmaUlAtgkgUaqlIZcH5YLU33lg9doLQqSSWhKiisamrtqnattm/eWP31q21lTGoKMh8vhiOXYgwWTvBcv3mpTce++x6ExMoVk3blCbPzf7e9sqk58sVavbn812DEkXR2ja0womcqNKBKSIelYl+wqOCKFSLzOHOjWsxzkXapq5DXe3sXi483qrmnBJSRq4ntj9aO9kERAQRsYYQzdWr148dO87Mzjvm9tat6ynG4XDduoxFuxTPw3PFmCxRSml/f/qDb/8lac0YGe0TT315Mt5Ukdls+v1vfzd3xiEKQ2Jz6txz5dCFmG5eucyhtgAKGsXWrQ7XSzRmNtsLi9mo10sIKyuT/VnT1tVwvOqK7Be+9jVnYooLtG62SDe294reuMz8V77yFWPRZ4bQVlWcTZuUUrWYP37mzKnH1lW5rqvFNryT9AAAIABJREFUIsQQVFJom2eefur0meNEwEnms8YYrKqKmbtR3Rl0WGvzPE8pOucOp4V3S3UPrSSstbs7O//Vf/3fPP/sC//0n/3T7e3tgzdr54+ZkgggALRt07Ztf7R6/uLbn//8i4v5DAWyvIgspvOMRLptzT0CoJumeeWVHz/3zNOPnzsnIqofqBvvw8/hh0ZA7z5VV1DKfNbr94hIRcDAewqdf+pCrUed7zqhOUsSSR2AvvduGHgk9riHz/1I7PFxkdPwSOzxSOzxEZHT8KDFHodGpJ0vVSdnpAMLf1XgxMKirF07GFg4lOgdTv2qQkhkqCyLlFLE6JxT1Y8NKeltIYnvrGeqEEJrjRmPx20br+zd6Je5MxjahM5AlxBoyAAK0LXrN1/5w3/z3/3GbwhQE1K/19/d2e1Sdjc3NxeLxZ//+Z/v70/JyFEA3QUfOOd+8sMffutb3wohfPOb3/zSl75ERIPBoNfvl4N+VEisFsmanDWxiKiiIQUktYSQuF2aaJEH22fVKKKsAMCBEUvrDUPmMiy9HQGjQVAGVKOqdWijMLr9KmzvTBMYk9WGPKEhFATxloylwG1S4JSTmyCJIQFMhDzIZADCYXpsZXV37aYmXjRN3hvszmbjwigWlPVXVyaXLr524rmf8+RM0bd5Pq3mG+uTW7euTtY/k5WroV6kWDGHcjCsdqud3e3106qcyBhVADCdqvshYaAJUVKbO9neuuIse4dzDtZ5zIvFVp04kbGJISsG6iazuaysTfb2dsuyADBNHZq6nUxWZ9Oq33eXLr7pvFlMA6CJSchYVFp6LGAn6AfqJAeIb775xrAgVxhBt7+zAyeVFGPdnn/1J7k3yJqSKmVPPPO5ELnoFd/6y/8IqXFEKUkU/Plf/OXMWkBsFvM/+3d/Ohn0Yt0g+aw3fukffD3FAKn9s3///6BU1ggDKmTPv/g1RCXCl19+OaaWjNZVWxTDlfHm8eMnc28vX7p46dJbeW5ZuMgG/f6YY/CevLMbG6cW1SyGVOb9y5feHo1XfJZ1VSlE9N4f7L1Jj2C7w9hLPUhXV1Xn3GKx6Mzvdra2nnvuuT/9t3/62//yt//4j/44xVSW5aJaIBIoG2sB7JUrV7/6i994+cevbG5uzhZVlhUinAQAUDv0jIqAXSOjHCimiOjCmxf29udf+cpXOLYhxo6sFREyeAfghnegu+r7EcD3xELf8Xe6H51zqm5lsmKtFUlKd3Wmu2PvcRuzDXAbemYWZRFWVat3ZYk/FJ5+JPb4IHj6gYo94FEs4n1+lnu8sEdij/vbPP49FnssdXRHsOBygdTb5BmdVwMiGXpnuj+CnlVEHFlEzLL8cOo/arD6sR7voGclQkQS1aIohuVgsTev5tNEOu6PDAeVaJxFgLqNjz/55HOf//z5t99eXd9Y+h6I3rx5k0VS2548eZKZi6JQBUQ+vM2dkYUxxjkHiJvHjtV1ffbcuSzPnXNZnhNRJ1ckRDQkCqQGkQwAiVhrSQFUMrKdq4gCJqFOEtLdDjJOAZKiWFIkEQQESIIQAcWysTi2GSDqao+UMCErimrSpAJMwG2IkaStF6Swt3szwb5z1lpjLCABERCBAWijThctqObOrj122vcm2/Ot4dpJEX/mzKkfvXGeUoXUs94zmFvb26sro+tvv/Hscy+sbJx988oFZ2SxmA7W169tn6+rivBwj08xJufMQ4KeEUE5kSTVZuvmZWM9EotImeVmNLl0YTav22E/z7LSuQJ9rxhOmLFXDkQkhHT92o3xeEUFrLV1Nd/ZuTEZDzbW1mb7CdCKdHqeZVWncxAUEYvgnC2LfNAjk2HLpCIgqqze2lGvzL2RxCI0q9gQCUBM0VtjbFY4H2Pan9fKCZQ5qLMWhFNoVbmuZkLWO0Ooxtm9vR2QhSFuIy9q+eLPf6Np6n6R3bhxY3vnlmi0xhvKBp9fSSmB2sV8/t3vfls1EpkU4Vd+5b8whM7ZP/mTP7p27ZKx6GwmQqdOnvvaL/xih9uMMdvb2+PxmIjqui7Lotttd5LoQ2fxTppxOFHkea6qWZZJ5OlsRxV+93f/5de//ou/93v/y8WLl6w15ExsmVMCY0Lb3rp1S0GddcZ5VgA0y0BC6p4YIdDpdNrv97tTLBaLH//4x2fOnjlz7gnVznLHdRuYblONdyDdo9z3h1408S7o7mCDAcaYxCnLM2OMQkIieJdfx3sy9wef9h16oBNvHGR/L0uI9rCv8f1UF3Df0VzwSOzxQdZp/NDX+snFIj5QsQd8amIRH4k9Piie/vSKPT6SWMSjLk5dwFinh7boOoIHADp1Y2dRitlSvHFHp0tnbpXnviiKoigc+QMLs08cLWHiJUMcY+r1B6uTyc3rV+q6Kb11ziMqIqamHa2sApLLCgZMia11CrCzs4MAMcYuhvCXfunnnXMAfKResxxNSPjL3/i6816EO0cCQlLQvb3da9cvoydCgwLU5XcDogKCoHD3sMrRuyICnSWgKh7sjBEQ1IASkAElAAFEgCRgE7guKBIiCyVEtQYVUQgQFBXRGkc261tUBYsRRTWqBlWVpLHL9FZEIVsMlaWJgYvRuc+8+Ld//W/Hx9Yim9W1lf3vvDzb287GBYIl525tbz39zJm/+faPRODEmWfOf//Pi4z2d7eHg3EdwpNrq6CsIikGcrmx9mGBzp0tRgzAYVHt19X+aGW124ooAJDvjzd3pzejSH84AqXMeYsYEud5vw21quzu7r3wwufm84Uxtl4s9ve2Br2N8eZm2ywAjPC7Q56X0wARWWMQWBOrOI4BAVXUGIspIgkkBjUgwonRd5nqVkMUjsIp905Sim2NNkdUBCFURMgzbwhBGFWcM1nuSRgxouG6DarcDdBerzeb71uXeZeHsMRhRDgZDzNnrbPG2Ol+jaopBm9HZZHnmfOZC21MMRV5piKHdK1zrvOw68QJd6ifj3Cldz6MRESg5DTP8xDnv/Kr3/zGP/oH//oP//B//9/+j8vXbmojxrioWleLqqrWVtf4oH3uyJR1WHGSsixDCN77K1euXLp06YUXXnDeiQiCImHm/cMw/8CRdO4iL7z3zNUHeR46amNpOrmUOt95dBYcqmrvBcQ+Ens8VGIPeHhiER8oOQ2fmljEj1/sAT8rsYifGnL6/WIRP+hfv8OUd/lPxkOh8zIKg/BuBqWHVErms6Io8jw3YFmY8JOHTd3K3lkH9PoDbrno9TePHZ/v77RtDYLOYrcxGY8nSXQwHI1Gk2ldtSEahdls5pwzZFZXV0MIxhhmMeZIeUy7fYyqqrEUY2OMEVEiAhRCRFRJLak3iKhKQKRdXDokFQAiVUU4AqDRaaJOvNkx6EoAQECqBhFQCdUsA6MJkBRIQARFEdWiBUmklA6oalIApaTqyCNACEFIDDkiK6oi4Iwla5ME66E3mqQYnXPc7Jfj9e1ZWF0k68sUq8mod/H868+9dDbFeObcuVe/92ek0tTVom4H5WgwHGu8Pp/tnTp9rg2hKPLdW7dcwb3xBouieVjoZwBlZo4RCW5cuegzEgkptXVdW/TG+vXjZ1gXi+mtLMsX80VRCqqQoioIw97+Xq/XA6XOXSHLs+PHjxkHzjnnM0UUUerSHm9H7aqKZDJvnFMGcUgcEwKoqDFkDVpCJBRFEBXp/EtMnmdRAoAaQEFMscOyZKylpe+MqICkyMweBNAQoiin0ChR4sjMZNUYU5Zll8nXNE2M0JVNgLnf6zFH51yKAUERNMWowr2isIaEkzVE3qxMJoBwCJS7UKGOjT50E79j50BEiOYQCx7CQWfh3/zh/zWdTkUkyzJjTK/X+x//+X//1999+eUfv3rpyvWdWX3t+vUsy3xR7s0W79I6A3Qho4Cdp94Pf/hDY8xLL72UUvKZj0mZAwAgPSStq6gqhoiQ8jx3znFK7gP4mR+qNVRVWYCXso2jKo4utPwAQL8/DPiIyGn4MGKP+4GBj8QeDxJPPxJ73OOFffRiD/hEYhEfiT3em5y+B7EHI6Q7KOkDZhpVjjikgjGGEBJCRGAUJoBOKUBGlUCVM+sGZYmiWeZAlBzxfQWpwN1DCu72xiNFTgAQQk0qAgCIZLCqWiIXVFqNWM1R0RZDoqxezBOjL1wkoTxvU+oNBm3TaBRvXDVbVFXFMZKxm5ubMTbf//63i7wwy6JwV59XJFJRkfiD7/9FnhUxwhde/DIal2ceSUNsM+OUlQhEBQAE0ZIBQgEFi52ribB0prAGkRKDguliEnVJTyuCQQ9KqAIoB8idhFBQQEVQTBftqwgC1P1tRADsRkPsoIxxSI4VuKs0kFXFJAiAKQUWTaBJA4hsnn6yv3Km5l4rfbBhbWN48Y2/+uwXvhpl0F8724K5fn16cnz21psX+s+8kG08cf3SVj7domz11Jmn+/2M0/4rP/rhF772TcWBaG5uayL8QLDjI0AuAKgMiAIIigZAk5gksW0tEtieYNm2EmLw3iUlFlCx48lj1mehDdN6/0RuISEaB9ap4eFoczhcj1Ey51NsBHm4cqwsC6EBOIgSybjEjIqiLIoK2GVeiiZDENqq5SqkyJg5twMUFC2qr6aNOAUIIWlsEZmNoFEDjXDTQhdOJ2axqA0VynmejVNC0aTasEhbR+ddTGAtZXk+29tmaZF8CI0hG1qJMea5l9iIUpYVEjg0raomA+QNGQJQTqkJTQBWi0pgLIIk70wbArNtY2utT20MbbLWx8AAKl2RBE1d13Vddxj9sI+wI4mP7tIPJEnUcru7f1NjJAQ0pmqDouUkn/vM4y9+/plZ1d7aWxipObquYLNMR+32GwqcOLNWlN/4uwtt254+dXYymYQYEG1oWYBACQDWNyaiyYAAGFAjKst8TxXEd1gfPcIh3H+Qit4mpe7Ua50wW0QJUYUVmAw4T4BJQQDMEb34QU8FAMISNEvns7GcazApqEoXpaTKnW8JKAvLXQD0+yGNT0jsAR9rLOIjsccHP8XHJ/b4cHj6kdjj/j/s3QbjI7HHT39O7za08HAbQnTbVH70cUTsSDW1BAaBQEEVl2kfgIggoKRlUXjrLRnvfUcO6buA/AdZmd7dUoN33Se815UjAgp21AwgIFZ102WVoTVqyFpigax0w8FoMZvuzXbznvNFcWt758TqKigQEqG5dP1GUzeE4L333qcYfud3fvt73/veeDgZDgara2uDwWAwGKysrIxGI2vwj//o/xwNJ0U2GvQ2EmuWe+dpY31lkJNhRBQCcNaqqkRRBXKZWQo41Furoh1hHoCOJDUs1aVIKNjqO3fkCPkPCGQQUFVYgaBz7WLqNkCE2pX8AYBgGfKNiITLtBkgRFAUBQQkBIwxlC43ZL/0la/f2toKah3lBnl3683Z3tWi/wxqdvLc0wLu9PHj5//2R48/9/zk+OmrN340u3UdyX/2hRebavuN136yfuyUwQAkEdTcc3/WR6H/UUXsgEY3ryGBSoqQAhhe3zgR4jzFFhGLokhMiRMa5/KB1PMA8dzTT4IzqdUIXHj75oWrxzePqygIk5Uf/+h7P/fFLyg7tIWgtz5DQjLLL7jb0B08RKoqxmDi0GrTpWU0zUI0ockyX0riBAGhC7+0CtxZGvvM7W0vAKK1tolQ1XMEACCDXgRiSqgsKm3bKkBKQoAisqgWCHVqmhBCG4JzZUoxy7LYNhKVAJWJUzTOCiiDJubUNkjYhnZeLVbWN2JKk8mYEJQjIVpnqqZx3rWB2zb0en0FAUAA6fK9U6cCQjxkmuH2ntGj/58ZekVx/rXXPUHurCAKOUZjjbWEAMhoMmsgBXRK2KFMIEQD2IWkDsveGxfO37h58+lnnunMJVNi6thuRFRCspzUWQMgBz7tBmBJgd/e/vyOjzt84CbC95qj9Ham/LBRBEC7PTYgofe2KHIkEEl4AHqPYmhRReVlg+ARzw0GYkUVFmGQBJJUkopw5JSYme39L6vwMyX2uAvKfST2eKjEHvChrPA+PWKPD4unf5bFHnCPoSWfGDn9U8QeZMm4d83jensNAREABEFQGTSphJQUI8bgFIAsCCGBsJRlaa1R1Q6ivTuv6+M/uiaeuq6XFgGHax1hSskY7A0HajUvDAAsFovBYCCyjG25cfMGEYGKIdPr9fb3wh/8wR/0+30WEBFOzMJpaQJA1tI/+43/AYFUbOb7ImIMouGL51/7q//wf589dXJjY2M0GXtxBsl4g+REl4JoAZVYL28BYns02UFVVIQBRCE7fIq6uAoCRQJE4EMKTKW7wR3Dxkt4fZDD19FitAx8oI7EQlRQZEBQQ4qg6EyuHFPktfWzO3sVCzjpUqPj1QuvPvmFpwyZJ558Znb5yvrG2huX3wDQlfFqChKSgAKnGNomxqau5jE0tkRNAuYTHgmdD51BjaEiUgVFxLLoi/cxSIzRWg8CApBE54tKFHuDUTVPxmbWYFXvb+1cO7a54rwBgel0O8QZolprrbXb29uLRbMyWWVma/So7XBHdnYSDmMtoFHFlNggCitatGQBk3IQTABWQFnVQFKMWc8HiShtkpDUAkQyYp2qYOYzhNaQVxBARSRjicxhXxoyq7Wurhb56kpi7vf7eZ7nmRVBa60sBT6ISDGmejZ13ocQq7omNDHyaDSpqsYZ8HkpQtP9KQIRUWdj1xlxdB3GxhhA7Ljnpf3Iu2jaLptwOeeo9n3x6g9f73lSkTYKIzISQ2fcoYzURHP8zLMrxdod648xJjL/4Ac/8Fn2pS99KaYEADFGe0Rkb4wR4e4HeJgOYUHCLMuo+96sHvqHwIHWGUQOAbQeORhEAUVYOaGyqkhKKcYUY4whhGgfnFsTfKrEHh8Ae338Yg/4WXHKeyT2+FB4+tMr9oBH4un3InGNcdbnhyzRMjW7k94eYY862kYQIjPEiGQVCUMQBTRWEbz1XYs9IrVtW5a87HP/xNsIVQEwhBYRVaRzFEFUUfHeRWEGKHpl7mk2m+3v73vvY4zGZcy8tbUlIqg6GAxU1RjT7/dVNc9cFw2tKkuWSUFERBOAsSbjEK0j4BY4Ks+/8xf/7/nxMLRtt7XIsqwo8sxlo5W18WSyvr4xGAxMnpVlORwO87I0Jjt80qwxetBpnzg/qPESolE1CIQUEcOBgqW7uaTQaaQJlPSdFbqrWKMgAQACAXbFbgSkLsARQUnBkW3rNiv7/UkxmGxHTjkSh3ZU2guvvfz0i99MEfrjjUuvvHn8mAi0s73twWQD0bWxnk/3yl6vmatK8t601dwW/ImD54NSWwKUmGoHrJIA0Gcls62btml0NOoBaeIkAMblq+MxCy1z65F3d7ZHw9KgpNgWmbt86fzG+iSlFtGBQr/fF0FVTYmNSY7su2cGIkLjyBbOOoEMyAKgsHRynNTFMhujAgrCwALRl7nxFoRjDFEwpRBTjTEzKAoaowChKKUYY0xoLIBk3hd5mSJabwAwpgjIhrIiLzrIm+d5Yttpezix824wGDhUMkbAxZBCjG0bhsOJd1nmTdkb1AFj5M6Cp2sy7tTPHezLsiymFA88446i5yPSiHcmnSY0m6sbx9fXRmUWmlqRgmIrEIUZWAEFzLxlIqMAd0TwzGaz11599fEzZ9fW1+u2MdamlDpDvcP3EJEI6kOkgV4eMUUh7Upzh9wyHGk07AA0yLJb8CiAXnZScgJJKUWJIbZNaJsY2hDatm3tEQHJh8i8uwvSeCT2uGcceF8ShJ9S/34k9rgfPP0QiT3gTvH0p0rscc9FnL8fYg/nc5/1mFlUCJdlVkLEI0xSZ6HQvZSElQE5gbEkjCpJBEUMc0pxMBgY846V1T1qXu+TYD6yDL3Hd0HGKHCXDiOqzjpjDCdGQgYlQ4IQOYyLcjqdMnPmM2MtMw9Hk2vXriFijGFlZSXGGGPc3d1r29qiGESXeY6JjOl8smJKDMEaJ1GEGZUzp8ZKtf/mSy8+Ner1yrJExMz70IYYQlmWN25d/bsfvfyaamIGBFUgS8bYsjfI86LX6+V5PhwOV1ZXy16vGAxNbyXLijLvGZ+BGgQCMICSIIGICkQWZzIFUgVQAjBogIA6dQ6rIKAgsBw+BkRkujcTCCKTKhIAS+FzSQbJuXLA7VQSpEWVU7p87Q1NCyZPlO8t2v35dDrf3tu5WfRXy3LU1tX21vbpMydm1dwatQR1U5XMxpD5AGjmDgT2kSDnTmTUgZTEUTgQcWgXbb3vPPmsmC+SzzJjIIUaNJrMSvSD4RqLRkYGbNt2NBm89TdvPPP0s4Rirbl188ZiOn/s2OPCyeVlG1rvik62xKxZlql2Hr2IaMiQISMMiOCKnrXOOQvq2kBKaAiso6zocQDmhJQZSyEKclJg4zMmC8o2M8qoCHmZszIRxpgGRZmahlViFGNMSDGx8ZkNIRqilBTRVNWik8Gral3XCL6q2l5/dXd311o7r/bXyhGAsdYhERmezxf93pBTyDJvjO2V/cSiSpzEkOmgc9deLMsWA5xMJm++9VbHagPAERKajiRav4OmNcnq6lqe5c55VCXrMQkBOZUkSQGVjCvc3t7s5JPDeq/tLI8H/f7FC2/ubu989rOfLXzWhrablzru+bB6pqBtaBFYDvoa740kPuK8SR91eiECggoikjGst/UIvgOXOYHcxj0fzHQinFIIKbYptqltOgAdQtu2ddM09u5E5t2zae+Xpno/scfdz/JI7PExkdPwSOxxv+Q0PBixB7w74+6R2ON+RtXDRE77vIT+IMbYZYwBdwsPGKIj9wJVVQlBodN7RE4aAqBRRDIODXlVIvLeL5k2fFgiMzoVdIwJlnIOkI4HBhQERUCEfq+8cePG9s42kOmIIkS7WCy2t7Y7C7+VlRXnHCL+zu/8z3u723F2czQcdGDCeyci3vsLb14Qk27evPXiCz+3c+umAT57esPbZDGuOZpvo3POWXuoEzVEG5vDL3/xqe2tLWPt/nQKoJ0pmAXhNIt7O/vM1U136ZXQNI0AJIcsaq3xruj3B1mWj8cr/dFq0V/xeZkVvf54TU3mXO69J1MAGNEoqRUGBfXWAkBITGS7OGHmxIrGWGsddlYemjQJCAA5MA5MZvP+9va1cWkcGeamdPb6pTeOPfPV3mD18aeeF1j4nG7duHrqyZ/b3Dx5cfvGbG9XT29SCpZIOIR6CeA+Sfp5ueirtRSamgzfuHW9X1hVn1idz73Pm1SH0GQeRRHJZnkPABdVBKXBYHjx4sXhYFzkZVOHwrtrl64RGu9yItO2rSp0AFrlACkeiGxVlROzxIyIkE6cOD2dbamk0HJelCkFMDazzhQTNBmGKEwqqV2kwdgaUOvLkNCCSykq2KZJMUqWZzHMEahaNAYwJmibFEJgRQBPRItFXRaWbBZC2N/fTykIZ0hLQ3drMxWp6zql1PmagwKRVYAY0vb2TtsG76whJ6Jt2xrr86xQpBDioSX8bcRqjFVVrays4IGQ4wiAfien850+uSyfrG+sbm6UzqYYfZaBy6rISaSuq/liMRivKBUiGmMiMiFU4/Hoe9/73spo/LnPfc4QxTYYY+622eqAvrW2y0d8eA4yFFNkZkOUBA9DuY/yzUf9ng+xtYgwpxRDCG0MbQptbOqmnjd1Fdo2xKZtG/uBsddHjKd/etTtPZDT8Ejs8eDw9COxx33j6Udij0dij7seZVlmg0HTNDFGY0wIIcaoKkd1Hkh0xOFCO3u1JEyciC2rdG4UZCjPcwA0hggfluKpiJAxbdsuAfShuyqhgnZC4jYEVT1//vzxx0465+o2AElbVdPp1BgDIr1+L8ZYluVgMMid0TwOevnS7JlIVYuiuPZWGqwMoa3Pndx48dlzNy6/eXxzlHv2hnsWNTIRee8AUEQy71977dXJSu69XR2Px5OJd64zOrHGKLMKp5SEZXdvl5AUoKqqhpsQg4oaa5gXabG/vbhx5YIwuCeefmY2q+dVJOsVrIAhtN5lRVmWZenzfDAe9YaDst/vDUcWLCAJWm8NAbGoRFVDCqApaUgIRKZUcEB2dWP91pXzddVyCN6lYb9445UfrT39knW93mDlyptvTqe7165dlpCGo0le9q9evvzZF58HFOYQQ9vs7R6XpCjwyQtSBUBjbHIDV66+/exT5zoAY012gPME0SwV8uRBsSxsSok5zabzjY1NjtrL+7s7O1UVQJDAIhhE7Pf71lhOMQofhPMhEbGCqMQYC2+apr104eLaxvHx6qpKQIAY6dVXf9IfTRKn5z/3ldzbnsudyXf35pRli+m8aevJ6vFf+MVvIjcWoa5bobJpEiCXWf7lL3/ZKEhI08WialpEMmSKfu/EieNb1x/j1FZtXF0dZpknQmNMr+xNJpPZdBfB1FznZc7MiKKig8HwjVcvWe+qKnBiaywoFUUPAJumJSNC6LwBQGttCOEOAC0ii8Xidu6527u+N8SNymBNleJsMQ11E5iFrBqLigSgCLs7e0FmLRYIZAxGhm9961vPPP302mSFYwLVrqf2bpYZCkoIZMzDpoE+/IqMMZJED7Yi71htiKAKHILpbgPGHDuhc1uHtglNHds6NHVTL+qqSqnl2IQQ7AdfMW5fI47i6UdijweFp+8Fez3UTnkfSuzxqcTT9yX2gIc6FlER4OPA059usceRe3pXMN3r9XE88VXdFQKRDCBxYuXmPe8dJwZAMkBE3RmIiIxRVUPkvUMEIoOfKOuoS4cnAAAVQWNSjN0OrAPQRNT5JHS7maZtX/rSl7/6tZ/3Wc7CXWtUjKlp6xhD5ly/13PWxthaa6rYHlvpp7Yqs1JErEFjnTFQOMiI1ifjlUF/ddjfuhQHuSWIjkREyHbZg8wsZa+XYlpdXxsMJn/zNz9YX13Z2dmzZJmZRRDV585Zl2WZc17IOu9XV1e989bm0FlZCRNBjHF/ut+GBVlaWVt5O11fW13tj1acy63PM+cMSug6jFK48ubLIQbn3P5swdDVu8H5vNc+eSdwAAAgAElEQVQb9Pv9st+nYmjz/kq/P+oPvCsAIxuOCC7rKVrvEZEs0qjw5y+dN5wY3HCyNuq9cPny9/b3ttt6MVo5NhiuXNutlJlDctaApGo+VWYlAfjkhkPXQwmQUhBJanVvZ8v7pyIzAgKa0EZQzHwGEBUxpiSK1masaFw2r+azxeKp0TPNogZnLpx/68Sxx27evIpoDVlJDIoxRlnyhyCqphMUKYKCt06Fh4PRNlnnXWyBRQghcRRl7w0xTOdt3chMWwn71mZb1276nve9DJDqRVs4M6/nCFSH+u2//v54ZT3P0mx3P7fOG9sfDEer2Y9++ENBfO0VNaSfef55SxRZjS+29hd/++Mf9vKed+bUqZOT8fPWuJhMSHT92lXyUFfFl7/8pa9++YtFkddB5k1s2yZzrizyc+ceR01tYLRFG8F7BwhNU6vKUXBMRDGFxLGTRx/Aa4S7GBeyaFmWg8mEUg9U0FrfG7QMsQlhUS3qmqy3xZDysvOef/XVV55//vl+rxdjzJwXEWuIb9/k3wFSEWAZhKiH05ei3lkIxI9n9B3+KNp9eGNAOCqapYmeLP/ruoCxuzTVxBxDaEMncm5DU7VN3dZ1aKrQ1rGpYwgptcwh3gOA/mnczqdY7PE+Vd6PVuxxXzjhg+LAT9gpD3/6ix+KnIaHKBYR7/Pcj5zyPvj39ukWe9wxat+TnB70htloLRRhMV8szKKiylNbV5UgMEdVRlQEVRRRQRRVI6yioAjWOUveoCNwiEiGsxxFE0BGlKkQkD74Jepd6zSCdmQjggI455TT7tZ2ZuysDWiWem5EdM6FEBBhMBj+/r/6V/P5/Ld+67esz5swB4C2nsd2YUnm071jG5t5ls32tvqFvX5pB3s9n2cCyTi0Dq2lshwkkcxQAFkZFmXPnDy9sbIxACWiJCERKqAggAFfx2htaXLorZ449cR0ZewNiicvSqyJgQ0BKIpQUr167WpdLzY2V1QSogMQQ2AI8qzIbB/FjcYrvlfe2J731h8fbp5aNGl3tmimFbQLaeacIqo6a0BgmPd6ZXnmxFmf94wx1iIZaNsqSbO7d32+f0XZvHL+9dmtq2Rp7fQz//i//Z+qaBfBnDzz9Pbr3/XFRKpt5oU0vL93LR+dzQZrtpXPP/vF/+/bf7G/d3Hj9OeTTJzc4FBbi9V0x3JbFseIpGEw9v3HL32Irq+76KdVNQE6AE0pqkRLce/mlRR2hStPOStBIE3OGVdVc+sNJHTkEwO33B/0A7dvvXXh5ONnp9waK7NqdzrbeuLxk73xMwEdiAU1ChYQBVhRo7JaaGJiJgKwiCKKaJoWTpz5jEKbeGkIE0Oom7YsS2NMVbVdHyoopJQ2Rsdm89nq2tp0f+pGYwT15UBVS1Gbz/p9j+iXeTecwKAiZxmxSJEVCtIENIZYODULh8r1tDceAKgx9ubWTpZlKTIS7Wzv5mVvv9evFnPnLCKJSBvi3/3k5SzPjKH19bUsy1Q0Moc2fusv/11SIKInnjwpoUakA72KKctMlbPcpiSgputz1XfysuEo1ZpUjcn7Po+hiRpdWVKeNfvtbNEioOkP0Fp1ruaGiK9euvDUE08Uec7MChqEEYCVAYAOdc+qHbPbNecZ51O7aBczaKIzjrpeWVTSg1TDztJxaWwID1RuhqxGUTURSGZsq5gj96ieSVA1kAIcKF0UVFRQGFRSSqEN3EHjpm3bdlHXVRNSDG29aKtFamtOMcU2hdCJ0uxHsCP4NIs94BOORXwk9rh3PP2JxiI+ULEHfLpjER+JPT4oOT0er4xcaJpmXsz7g3o+m88Xc2s8pyrGkA4wNEtUjczL3+qoNlwGE3ZhCOQdOW+NoS74RA92TvfRSPjTf+luLx7pu1FFWApORKxxoW1jCLbTohww0yrinUspMfN/+eu/fuHChZOnToUQENF7f+HChRjazBsFHY/HhkxdV6Aqys7ZzlQKSVlS7oq6ro0xTV1PxqMs85zi2XNnz5xai2k/84isHZ0kInUVp/t120Cv3yfjkEyXD2EsOeNdVpIjkWhM5mxuKMvLwhgYjkqRwBHqZh7bWkEcGYsGxFy+trV64omNky+snX3WDzbI9RENKAK2gC2oaEptU+9tb1299PZj5861TdM0TRVDqBuWKEKArqHRgqde9HOff7HdOfHaqz+6dunCpTd+vHLuK7nrWTO4mtoAiGp6pc8bOf+3f/3Frz/Ztsblo9Hk2KA/ePP8q5unP5v1i02/ceXi28VgaI0RjpmnejG1o/X7GwkffswcpgISYVXXhbPXr11FRFHQpNY4EUOEN29cH477nNLhY9j5ZIemPn36VN7v1yE4QxbtiZOPobVF0a9DrOrG54WKxhTLsnz77YvjyTi1lcv6jNgRoB3zKUvz4YzIdIPUO2WsXV4g0cCPYBnKLJ0oyE+n49XVoj/BoxeI2JtOy7LIsjy0rbFWO8UIUdu2TdOMRsMYU4c1QTUlVpVysDOZTJz3IQQRiSGKCiiM1zabJmxsbIY2HIQnQUpxd2/XZX51dXV/f7/b0ohICKENPJ3XMQQRUjVySLmD9vu9GENdN9a6A7eXOyqQCEt/DOnuSJkXb7z5d+jAqtigl65sxSYiCKsmBfL5YLxx8e2L/X7v6pUrvWn/7Nmz3XXpkVXp8InvtCV5nidOWzvbW9evHF8dFFmGqsukondNFIdTIt1NCqL3MN5uD1KBwxZqQVBUECVAEXUANoTT4+FaHhRNZ/fZ+fmkxMwa2bSJ2oZr5Kqq9utpPd2v96dVVVV10ynXhTuTOwEVialrkbUKiu9XLv/o8PSHE3vAw+OUh/e7Tj8oPP33T+wBPyvi6Udijw+Fpx9oLCJ+gNF7H1dW9HqTbC2mVPYWTdOU/Xlvsej1p6Get23dtDVzYokxtqq1cFyq5g6Orl+wW/K7wA8RAYudoTGAwr23E75nkMrRheroi3pk+3T4W7g0cUMAEBbjs7Zt27bNikIOviYDqImNtQapyIunnnrKe7+6utqVoa21b731FhExp5TSaDRSlVu3boUYvPfMrJxEE6IgorV+69YegDZNc+LE8ddff/3pp85dunRpf+9qnklRGFIwBoxBIhI2IpKSILqYYgyhbRA1ZTY3Bo0xzrvBaNWZ3PuetflsXtX17NSTT2lbqWKKzWKxX1ezFBIko+x6mK+cOHtrFtaziZoR2pGiBcEEQU0iBHDqS7AyXrXro1OnEKGLZRdlEQZMRIooxNVPvv2XA2fPnjg9X9R2b+87//E//Nrjz9ci5MxkY+O1703PrE/EtEXO53/ynZf+4X8ecaym7/rredF//ZUfvvQP/4krzGT9xPWbV55eOcOsJrNllk93tzdGZxEfbEfX3cYMglFAAmGOzqAyW+ecL2MCZ0jRKBoWLgY9FiGDXVxd50uimvb39ldWV6pFVRb5lUuXjm1sbJ54LM97SFbbZIxBAEOIlm5eu/T6T378/PPPnjjxWABWVO14WDkQDyEAGlCjoAIKqgycxIKAMQ4QREWXwx9ZbRuBwb/jroVgrSXLAtmiFmNLVSRCZkYgcj5WzJSptUDSsbPWqTWmL8Zkmc9z4xkQOwtnERmswO7O3nBlPbTh8KETkfHG8a3dnd5kvRyticghFjdotrd2d3Z2OAGooYOwGBYZDAYdWHfWpSTdUiq3o8xDsNv1Whw/ceLa228wsiCKSNM0jlyKkVUFwBIZY6uqOnPudOA0HI+Wyqu7rBTMPBqNLl++/OZbb5198ukXv/Di337/21meY4qHVaqjQ+XoaLnryPlps9D7BKkczshMqoiA5AASs7RN2t15cmVlWBrhYIzp+obxYG/P5MV6QuriElNMTdu0bbuzu3v52rW337588dKVK1ev7+xMqzosqoYU1GhMYt+jTP6RRnPdvhx9OHIaPqBi+WMQT39Q3clHg6d/pmIRH4k9Pjg5DY/EHu9bx3mgsYjvX/K4r7vgXFZkfc/ifO6qhXFZlhdFUVaLWdtUTVuH0LRt3TS1IgGGxPUhdD5Ez0vho8LS5erA7wIesBeH6nvvXZYktHYJcNr5BnTKSFj69FGHMFKI1toyz5umCSF0hrIxRu/91tYWEVmDxlC/33fOdZ2I/X5fJB0C9C48Yjqdep/F0EwmE+VQVYvQtnsp9Pq4qAUSEykRIKI1ubIJDVpTGDIpJaIMBGezWZ5rHSrjzXSxIHKEmTUZGrs/X1y7dEU1Mgsht81MODrjQmg0xVmV1EfbM5QjWwEjHacF6ABRRYiQCNvAPusjOkEn5IgMApAVBRZlQI6NCJViHHgDpjz3+Nq//6u/rqptcKME5capx4+few7T1aq6lnm7u7U9u/W2HQ+FcjA9BKr2d5rpdivRZdnu3gzB5GWvbWpOiVJgDmSyByo6vTvcQVAhlDY2KglA19c2m7rO8l5KKEqIhkHzopzOdktriQzAMsaibdu9vb2VlZXcmszg1s0bG6trZJwiqaK1jkWEU6irwaC3ffP6yqj8wXf+avKNX+qvHvNOnXWdW7OqEhlEEMFOaYKqztpoCITNsmpzEHqjkFKyiMBirDkIyFlOZArKzN7n3bPGAoiG0ACKIcesAN2jubSZ66yUY5IMSJa4HQGwyxRKDCwAZOggUxpRVCSxIllRTsJdP4OisnTtDcQsxiz9ZDrthKqGEGJMnLHIMkDeEOEB3X4osFlGBbXt6srKYtEwBmetBWXmzGZZloWUEKBt252d7aef9SlG6ywAdD27h46VMUZrXHdqInLOfec73xkMBr/wC1/b3p/9yR//yWL3xuH3drDz/shqHap3LoN3pasRFEFQSREN5c5lKlmsbGOsQYMAwpDi4aTKxKptF1uuCiLS94hZdnrlxBeeOQX61cgYBeombW3vXb1x8+LVq5duXLt8+Yp9HySit68Zj8Qe98Gpwkci9oCfFae8R2KPezr3Jx+L+EDFHvDpdsq7T3KarHWuwJTIOjTW+tznRdHr93q9qqrapqrqRd1UZGdkLUBlBYQZ0TjnDjH0IanTUUTLldjgA3eBfmdU3FnHOBRzkCFERcSmabzP8rxgTioKrIaIhQngP33rP/3hv37r9OnTv/7rv96ZDIjIfD4X1ZRSWfa89ymlpmmqqkoxqRNcIralCrOua2vtYh4++7nPNfP97a3r/+RXfzXUO3W7W9f7kJJIEkkq4mypTBfeuELoRSWlpOqx68SK0ZK1hnb29p3LVWoEt7q2EllubW/H2BpjQrOIcUHK3hmHWWbLNi6auDCuJ1Cj6Qk12OXSKRJ0Kd0CIiTJInWBJkp+2WSp/z97b/Zs2XGd+a21cth7n/HONY+owgwQACeRIiWKaokU1W651R32g+VHhfuPsSxH+MF+cLTDg2zppVvdiqaiJYoUKbY4ASAAYiJQhWLN053PsPfOzLWWH/LcWxdDkQAKs+pExY1bdzrn7CHzy5W/9X0zJ2kAUbDe9xhATDGOdOzgEdQnzzz71CNf/FrCwpTFwROPvvb82nijOXRgyevqpTPPn/ziQ4LGdeaPHTk53djYuH61P7ewvr197wMPFlWnKDogYomcI1R+/y+Dt77KZ8a+yiBRJSKCsXYwmFewxlgVZIYmBJGYj0IGA4hmuxCDwSAvt25cuWSNUUWyrok83t4qy6pTlSnFTqe8cunC+s1rjz3yUBxvvPKzn1JvoL5bVR1jyBi7k2wPiMYYn++bFBkRnHPGF6RkjMmW0UQEqpVVh5HMTl0TUZidI+g6Z50xdhb2iZBiMsbEKNJxZemyqGVJeQErqsaASgIVlYSIhlBVDQEAWlICQQOZESdEZwwglIVDFU7BEM4qzSyqaG12PZfsgTi7+xRyn1v2fGQWxFtpmLMYptc/vPeD4fDKlWvdoe91O5h4tD1qbYugbQxzi0tLi0tJHZExxlhjZ3tciFm1Z98bbkJKaTAYnD9//syZM0888US3233qqad+/PSzzXjz0PLwVql4xmq/Z+t21bcLHOdil+aYIlXlRBotRwkmkmEyAGqMcc4TEgERCHCa1cgRZ25GypoQhBTQARnBorALR/adPrKfzRPknKjYd6ZEPvZ6+i7s8Y6010ca9oC7Tnnv8rW8wzf2fsIeHyQ8/b7CHu9ITxNZ6wiNVVGyzhWlL6sUk3QHk8m4aabVdNy0dVFU4/E2olVjUgzMSmSstTlVa6d2hXk7Ej5KD2FJqHVdxxjX19aGg2FVdQgBRBCJACQJEVadzuLSkjEmxpjV9mg0UpE2hqNHDhhjYttw4pxjbAyCiirvTup1XXe7vRDC8889V3oT2vH3vvOdspCl5U5/ULm5oQqDRBDxVMWGy7IsfJUjiGOMltQ7g2SOHj26eHBlczRRV7Uth2kI0+lgbm5ufqENdWhTSrFfOuVWJcY2GkyEhqP6TkFKkNukQHK6ICrlMhaCCrPr+Gzfp5ByxXPP9aHK0HEVsk4SJtftzq0cPnz0uZ88/akvfG1ax245XDn8QDtZf3H1osWi79zFV1+474vtdijKTn9+bqnn/JVz5+/5/G/+w3f//utf+53UbitQ27ST8bYrNucP8YeV6y4KhDkDOXIMNdeIpqy6oiSCikZA6iawBO9RQJVFOJFBVVlfX3vkkUebuu0WdOXihbn5JbJGiRCp6vZQs+GDtk39yssvnTx6+Nmnf/KHf/gHqFKnlIxPKSW9lScnzDFySrVySk1KMSrouA1N06aoMaY2tDFGALDGppQUMEiS7ASsEkNEwhRT3sfYcT5T552zDgkTS9kbWuuKsnR2ptp9UaSUCl+mZrK7zKC8cURkIMVmnBfDiGKNtY68YuoUlcNOUakoEQECQiVCN1V6vYoMFKUDtdm+2AJ1Q7euG2Z21qmkHKGSTYxnZ2GPjA4h2E61MD/f75fzi/PJmE63U5alsgpzlte9Xq8OMBqNFpZmkYcZ4RCRfMu0bdstyhjjd7/73f3793/jG984d+7cN7/5zZurq+QLJJQYrbUphg93/DEKhDPxLqoqkbkRVnIlGmfyeglAlAnRWFJREc3+9Ei4S63obNMAjaonUuAUWkT06kGtqtp3NWF9ALDH+xuLeBf2eFva60OGPeCTEot4F/Z4e3r64wx7wDuGp5HIKKpFzDke4ll9Ya3tdDqdbqeuJ74oyqoqyzKO1pu6DiGpQhbQt0IHET6CAjo3OopIv9+fjqej7VEMsaoq7z0CIOTCnj98+PChQ4dyCY2IsoAGAGPM3NycqoQwC+KuOh1jGhXe3bxGxLZtB4Nht9uNMc4Pe9tbawBVXddXLm/ypbYsCwAhEEREsc5UTRPmhssqWpSlapMPWorptdfOnr98IZLp9YYAVhIN54Zl6rhef1DOt0FRAmF0Vi+fPTNppoBQ+qGFYccvonQhlUSOyOeTLEiQna4BohIVlaIBgwQBZvF0u5eGtG1LQixaJxVXJnInTt77g3/4x6sXrg4OPThtlfz8vQ9//twLPxxvj4dV57WLr7XTLbFd4ysU7RXV2rWbT8yviGgU6XS6g/7gxuqN0DQ8nZL90HzBVQEIlJMKj7a3UEKvU5BxAiiz2HMtyqoNIpAQjSIBEXO6fPniYDAwZMvSba9f21pbGy4si2hiRqJOtzfZ3g5t6nbLM6+8Ujhz8/q1e0+e+LN/+7/HtuktzgcEIrLWZs7JWouIzlq/s3UDCIUvrLMdS77qOtdz3lvnCMAVhSGy3iUU2CGJnXM7uRvKTCAzVCnGlC3PmCVRGROHNsQUVYQ5xrqNMY3WbzILM6eUQoginFJilibExJJSyrpcREUZFKZ17Zx1zocQss8aEaEr6sCIWFUVERlrTK4QF2VMKSV+6CFamF+c6fqsmHG2N5VX2rMzQoSIw7k57wtmrut6uSyNNSzc7/cyOd22LZkqhNZZG5LJm0I5qqlpmqIoUkovvvjiaDT60pe+VNf1t771rRdeeGE8HrMwiu5fWv7NL38upfChjz+kiAosCggikjgljok5BlGOGT6xNlugxBhbAAtgEFAASVFk96AZBQOgBKLCqmKAHSEKcooAYEHvXKPehT3e/sx7F/Z413r6LuzxHujpjxvsAZ+UWER8Sy2fJzmLpGTUKlM0xjKnoqy8r5yrqrJbuKq2zvlJDl4hRDQIqECiAIgwYzqICDH7yO29cW+HCf7Kk/X27Bt0T4bX7u0jwsyapNmG6dZi6ZWlqddjID8cEnVULQvOzS0AyZGjx3Plh4japmnrGlCIcDAYCHNbT5XbUI+W5xaJEZDQIAvFFBWgaVtWbYI6XzlfjscjY+Y6vWphbq4oTNnrKDBKYmFJWJVzT/3oBTIU43gw17FkUGOMrfOeWTkiU2ymRhibOvQ7fvPG1e21q9YSKsfYtM3Ye9Pvdq0xxjjvK0MFUUGmYDAAVpVmXl2IAAZBVKOikLGqlgQBZXdvGVVVBQkSt620VklSC4bUDgZzh7qFe/np7335yOkWrJY93zFiy+2tG0vdDqSwcf1c//j+wGqKQWzqjdE6SKhTYqbIPOwM1y0ZZ1Q4jms7GL6vSLzAbZLjs993Sp5k/cbFpaV51MK6KiU0ZFRUOJXeaiIFAGUiIDKx5cm4Pn70WGrasigvXboSozrrC+etmiiKiIrkvBPl7e3Vfkn9yr304lN1PTp+7HijWlg7c/hl1hhSbKfTKacowqCqotZaVRHOcXN+R9Sm3H2X9SKjAOEsQ1sFdOb0p+r2NBeiMcYYQ2TIVXkNTGTKsgRFYwwA2dIiUuFsaQ04Y23pnLPGm9IDYPaws9YSIRGhcaKYV48iku8iRBQyUcCQTSk1beDEKUlOJmTQpgnzg16uNQNQElWdkU67oYz5BSfVRrjT7fYGfQAeFOVCdzDs9hubjDOxbUpjrLFR5ObqzSBJcVYyz72G3W53fX39Zz/72Ynjxz/92c889eRTzz377LUrV2JMKlKUxec+85lT9xxNYUTWRInZLYiQFHm3nRD3zkG32Rp5k6vG3vEqgyG/cuhFIM3x4KiKSpBEBUKIHhRZyHljLCQGSwDIAoBKCEj5CWjnmRGBMsGOCJYsokrCGCNqzL779s4qjLefM+7CHu+4pvpuZOBd2OP91NN3YY93+Mbee9gDPhSnvPcb9gCVbLG0K1Qp2zRYZ41NyRgyzrjClaXvGPSeLJlN65umnqYUAEVIFFiBcl/hLI867zx+sIHeu3vlqIhIgDnoK0FKlKamHVemY1A7XtrU1BvjUPX7CwfJl4v7j7348kvLKwfbkKxxKryxtsYxGAdNbI8cOSLMoa5JODWTghYkcn4eQCRjsyt2jOLL7mTausIj6WSyJSGmFjodP5D5snRVZUrrCYvS9xGRjI11c+zYkWa6FeMkhSYFVlZN6ix6UesKm1Sb5vC+/XNzfTISm+0Q65SGiBAjg3oE36JrU3CSMPOqtNvCmQ8KAoBKJEgEkq2okRAy6wECACCKiJFjy01hSuHWFZahKrv7jx47dum15yBtAtkGXAT3yGe/ePbHE+uo35u+9vxPPnPqM20DCZwqG5lub63OLa+gKSerq8R2GpKGtt/3mnJs+vt26vM/fMstCAUGiGJRb167sH95AIAqqGpAAUE1tbGZOoK1tc3ewRWW1DahqRtHtnSFpFSPxqGNp+57yNlSQxIUBFQRATXePv+zp7pdhzwWxps3Ly4tHUBfHD10JIERYeVkQCVFUF5fW1MQyj22MivU5lWfiFUFVVZlhUwHsahGSSrKwrOOwFu/QiIgzJING1OMMYBqjBuAgECgFGPKFm0IOJVpTugDwLZNqpjVWBRR0N0kvCx2kxrGWx0Ouw8FYFUia4xFMAiGyFjrwQJYMxjOdTudffsOECGgIRBQMoR77838uVFQFV9VvixJEwOW5E4ePfbTF17uV5VX6ZRlbKZFd27KirRTkCaqqkpEnnnmmZTSr//6r9dN82d//v9trK7dvHbdW1s599ADD548dYolfus///XpU0cVVQ3ITI6SINPOeIl71fNtVl56m4E4b7jlj79EQ8/8ghAEJP8BFABWA6SsIICKxhAkZQACC84qoIoCMoJRUKRZLnquSIjyzIpEc/orEXlVFQDKNnZvPWfcGUABnxTYAz6psYh3YY93uMXygcAed6an78Ied3DX324Mh/cD9mCBpJgdInbrAQiWZp3v1lpV9d6XZWmdLSwaA+PxmBCaBhRmGIOoZGJPROBWEfh164G37wP85nnp9t7Pb/5E4VanPJAhidw0TZ59VVmAiah0vk58+fLlg8dOPfzww9/+zrcXFxfz71hrX3vtNWstGY3TeN999wrLpatX28i26KgtOAYAVjGqbB1ubU+cL5vQzM/NhbYmxLIsmybGtgF1iZvzF192npxFJCXyEp2wjyFtro6b8WugTeGREIAV1RCaUim1wZSuHYfUUY7sm2g9OucKo1YsgPoSQf1k1Fpn27add06YjTP53aPuqf+rMjML71Abr/PozoiLqqa2lrZ1/f72tO33ujEE7zuHTzz0zPNPnXnxxyce+7pGbaZ64r7PnPvZk03c6PTKF59/5rHf2fLFXNO0reJwYfHmlcuf+8KXCfzg4JFmDfzw0HaUIwdOuN4cwPvtBH27AjSjQEpxa/36xuamtV5ERcA64hAs6i/O/vz0qZPXrq2WRZEPlLV2OBw6Y2IMlgwANG1Y2Xdg2tSCMFs5gaIKt+1crzPeuLo0LF/82U873YEre1Vv7uDRe/OPIggocwiEWgzWVBkww7A51RlnbLCYWRKdMnNSFVHO5ATL7HHLzkJBE8qeh2ZFpcISQXObHaooZx8N4a7TXCwW1h6QZMJCFBFmRfA9f5/BJjUiIsI5PC9/EFUGqOvaGt/p9FQxJQ6pYRC0WFad0Wg0mUxc0RFNoki3Uglf9zDGIkjhwVpTjydg/KXLlyOb0trSoiefmmliALBgKqNMiK4sVfX8+fMxxhMnTpRlOZ1Onfebm5ubm5u/941vpBgXhnP1ZFlwV14AACAASURBVPr0k09eunJxtL02HMww8Z3iwBsN9XYHbn0bF+abf2DHcF7faksN37QtNvPZ1owNZT9syjemogFMKbdvgqrseOTNTI0Q8/Jpt0s7fxF3qvKzUes2LxXvWBHdXol8rIrT8Kvh6Y8H7HEblXsX9vhIwR5wR3T0xwf2uFM9/TGHPZCFWAkQDULeHcaZsN41eM61qLzjbDQxB2bmFFU5cZjN6Kq3/OxwZ9s2N5L/qjf9ZhO6N/zSG7yfb/P12VyGiPnr+RJGxBBTXTfDsqKUDNqYhAhC9gLzRVEUznskWl5eBuUYGkS6cOECInIMlqjT6Qrg1va0SToNfGNj26KCirIiQOFobX1sjI+Rq6qaTKfMiuRD4l5v+Gu/8eXhsLe+uZmPVYpBom6sj7fWJ0XZa9p2eXn/dJI2N9djaA2QI+9tgR5TksIWhrRuJtvtZL1ZB0iYmtDUCuK97/eHKeh43M4vz1vAqttrm6bbNbJbec4XiCJgnpQFCYFgN9BYd92yEUUFE1tRa+y0riU2JFHUz62cPHz05I+++5/ve/iLXp2qb7lcPnzvKz/92/0LpVzbunnp3IGjD/bnF4Jxirh69cqxT32lnjY1c2s7c4ceePz+h8ktJHH29ea774d0futpTUVBU0qiGkIQ0dzrigggkbm5duns/acPOwNod1SsSAzBGIMKW1tbnaK69/77fdWdxjSZ1r1en1kIxIBg4oVeVybu7KtnEQyZwpWDweJBLOcNWgQlBBQWjoW3VM4hMoGIgiggGZnpMASZRbTvXsozA2aiXZGczSQyDwBplgu9V1urCoBkF478cVbeVp3Gqc4So4E57SpijhFEWTi/bxbmxAxGZKbM8p/KLylySqJ13VRVZzCY5yS5Gl12/KEjB5sm1NNpCK3zFTMDkgKy6Jsr0AKswoOyUxRFbGwUraqqHodTp+5xBrc215mTGle37XZTK7Ozbn1z8/Llyw899FCv18v8mPe+DeH+++9fu3Y9C8qf/OQnF147571vU3vP6dOdTgf2XHIzb8edz299QwHfxhzwphFJd6JS8Ff9nu59OlWNMbbaAmhR5I2oDM+QMQaMUZG8iXdrON3zt4wx2WBx1z9015bEvpuC4F3Y486L0/BBwx7wUYxFvAt7vP0iP3ySYI9PTCziu7sYJTEltISgmPeDAREI7Q5TlznIWUU520rtPN6YxbVTXFHVXfuldz2M3lmx8lbZDIRjDMZQ0zQd6wDUWJOE888Awfz8/Hg06na73vvR9qZ3FhFWV1dFhJA6ZTno90NIj3/6s4kfDu0oxQaVm3o6GY3aZiqx/cWFK76ommntyw5zvLa2dW11e2FhUK+3f/Hv/nZ+bjA3N6zrab/fPXLwkKBhhe16OmDTm5/fd/yYwYNnX36OY4tKkkCiJhDXK9kIlb6/MHf84KlopE0RJ7WkpMJojCaxprp27WYSLJAQwHk/EygiKoI0c7tGgJQiIuTUj9lJQQQFMsQpAoixJobQKTsxSRva8Xidw8jbXhB/6r5H/vqv/nzz5tVyod8oNWzueejxH33vL+c6MujYF578xwOHT82vrEQqkNJ4Y42AOmXVTEdB7dHTj5pyXrUk4/BDcOAA1ezpzNaaXq934sQ9LGqAmBlJO6V98dmXLUaSSMBIXkTIkAKAMc207nW6589fePzRT01DSApknKo2TWMMlYX72TNnHrn/9NmzZ8oCpqOxsYS2GCzsC+ISeDBeQQUAISHapEq+W3kAaROrIkUWa2xKoqrdwjELkRFmJAMKzEkUonBVVuPJxHufYgSAGKOzDhVBMcbIzNa5GIN3npmNwTYEUEWCPbpahAAIY4w5eGX36wapbVpEZGZjTIY5QmC0RYyxaZocG5S9HROzEm1ubhVFdc/J0ypAZBHJWEWStbUNr6gKiRnAEJGwgMpezbo7UCBiCGFhYWFz7aaiiSG89trZlQOHp9NRaOuyKh3ZheV905ubMfEkhLW1tSeeeCKzHFk+5hX79evXTx4/Ph1Pfvj97wtLSml+cXGxWqynkwce+MIdXjxEd3TJ5vfLLESUWESlaWphRsTQBpEEYBDJWCsixs5kdrbdttZaawEghAA7HtgAedcCZj3HKeVPnHPMbN8DAXMX9rhzPX0X9njbT3EX9ngP9PRd2OMO7vrbXIzvBPaIrAbAGEDALB1usxW+OyvsVj6IKDcbZT/arKrxQxFKv/QFZyWRdz9TSpEDGrLORQRVHQyH07rudrsi4pxrmqkhbJpGRBR5YX5QFEWomayrCtsfdHM0hDWmMNYanOt1Ll++ev7szzdH21/66u8eP3EshfYLv/nbW1sbBIyEk/F2O61NGceT8Y+fu0CK48l0fn5ho4Yrq9Oz3/x7Q7HfKwjEGW/RIRhE6PreOBlTlFdujreCRE2IMl91VdAYb7Go+gPvyn5tI5eGjLU2yy8wNjuUzcr/igC3PHRVBcHsXC+vS3RUVVYF58Dh+vrV8cb1I0eOxAb2HTixb+Xwj7//3d/61/dAE323q5OOCMamLi1t37xiJKqhcm6h2byOW5uUYmAuCgc0J+BBS1Vzq+79gUtoRA0hGAIVXlpaKoqSk1rrEzdGmmuXzjmMEiabG6vlYHG+s8Da5sum2+1evHDRWtOGtig7k7qdTOrhoO+9HW1tcGxDM3nt1Zf3Ly088/SPDSKi6XQGruyj6zIYANpJPsGyrEJTI+CzTz9VmZRUI4MpqybE/QcOrqzsO/vKS03TOmtFNMZUFhUAHD9x0iFevXShLKt2OjZkmLkoC0kxhAQARAZQYmwQiSWSMW1IiMZY8t7lXQgkIDQsUNd1t+yqSnY2zDB1m6TqDQiJOe0ACYromjblsmgOD8q6Da1p27CwsHzjxmqvO0hJELMDT7Ieev1e08QdIGK2EZVzy3edLvMpcYaEEyE+8MCDjz/+qRdf/Pn3f/yMqjYhoCs18bmLVz712BNlf9Be3Vjb2q6bsG/fPkRMKe0NI7TW9vv9p370o5urawjQ9cXJEye3trbuvffe+++/597Tx2KM9FEajYyxkTnnohNlXkNTYiAm5hADirU7tYkYY177ZP+WNyAoO1ttmoOcUkr2nWuYDx72eI/09F3Y490X3eAu7AF3YY+7sMd7BHtITEIq1iBaIlIE/RVj7q3HrTRvBcBZ1eSjJqDJUO64cc4RKDMQEhmD1kZBAOj3eucvXTp27FhWCSmlJobJZCIihLJ/ZaV0vq0bRWJVYSVQIiuMwmpUvInrG1tlp2s2fW9uyXXm0UWP2J0/IMJl6UEV0o6rlyoAGMIQA4g8/NCnNTVNu922I4kBGFKQFHg0Wd2OqZ7GTq/bhjiNFKIgys1wRSQRZuurotPpN3U4efrBKXOeaBUgbwFDdkXBTOtySimLahVBY2/tDCgoACFmv96YkgUV1NH22mtnnj+wcj9Rt+otnT71yJPPPfulr69iuRKVrMC+5QNdu8GTyWRz7ebN6ytHDs0t77u8eaNyBjiON1bnVxbH66O5+SGoBVD6kEyg8+gkwqONjU6BZVmKQkxiPVnArfW16Xhzeb6XYt3rVFWv24TGWsjeESp65crlpYUlQ0bI5fh1BWjqenlp+fvf/fuTJ45fv/BavTolFeOo6vXnF1eMq9QUmrMKQUmVEFEEVUpfnD/z82b7OpKJik2S+cXlk8ePOeS16xcvnL8AAITWGteGdPDgwdMnjpE1T/3gH7JIgln8ntm3/8BXfvdrTz751DPPPGOtSykHmmBdN//89//roii//e2/Y04KjIhEgED93sITjz+xvb35yis/ryqvIBkRYVsN5+eHg8GVq1djCDOeRyAGrqqqLEtmttZ67621kJJ1HkIS1arXaZuoihm5RlQiYpGUODErgAJlWjz3ve2VgAKKICFyr9f7f/7Pf2uLzvz8/I1zl2naqjXGeiZXsxbGH7nn9MXrq59/4ombN29kQfmG09vr9S5fvToczg36fYu0sLDw1a9+tay8saqqzjlO7UdnLFKV0XjEzEZVFWJKvgDvvSsKQFJRpBmUtuNXKCKSzenzgmF3EN7l63YxHntnszrchaffifa6C3u8I+31iYxFvAt73JGe/vjCHnu/LyIsYljQqHkbV2tK2fI1pZRu9ecDKshbVKA/rLLj3jcv2oa2bduKjCQGYTQoIsCC2S/A2rX19ePHjzNzjNEYMxo1dduwCoDOLyzobJ1gkIQIgEgAKBu1IrLAaDTtVV6RTNFpo9YtF0WhooWvxk0EQI8mB5cYIhWOKQGSK2y3WjGoREwYEdSQJTGiAC4mZgQnUTixdbi9td7UY+XVGOqUEgCNtifTSbs5mkyDbE2aG9dXO8GZTnBF13vvnEcCAUXNPm5CiEiozACyc2LylSCA2YhBQgxdovnFxX6/c/bMiw89cKNaPNE2cPTI6R8++ePLl17bf2ouMfU63aWlfTgaKSeHvH7t0srBA0v7Dr/87NP3rAyunDtjCz+deGuNZh8uVQDefcb37MwC6A4h8JY3ZB7skBBVzp0788hDJ7KhmfM+CoPI5csXESWEqbVYVE5JYae3jBDXN9Y31jeWFhYBoW3qTn8IojGxI1pfXVVJm+s3B93y1edf7vWqBNzvD4dzCwmMKIKCUc2uvc5SPZ1awk5ZDLqd0Y1JVXWQTJTYKez8oNdMRsvzw9deHjdNWxblNEnTxMceehBijNxurd9MKU6nE+ecdc6Q/bXPf/bK5Ysx1NevXfbOZqU4Ho3ve+ChwvnSF5PR+PqNq8ZgZt9B9be/8nudorx+9fL3vvNt560qZ5q6t3zwt3/nd5eWV/7Tf/rr1bVVRDRkAI0w/sEf/MHx48f//b//dxcvXsydxG0IRVkNh3OnT93XtkkBVUFEiQySigACWueccwqGjFUR2Flmv84GDjA3NC4ur5D1LOq9X1iYh7JsFVml7A03RpNktlx3vjcY7jIbb/CYJ6Jut3vg0KFu1el2Oo89+qlDBw6KMFmzvXXz7NltImJFQNS32gH5oAcnhUwwM3MKwRAZim3bkrGAlixwAiuKSDALVkfnfGajU4rM/HpiDwlJsh09s3POvoMZ4h1vsH+MYY/Xm/PchT3eLz39TrTXRxqeviPY46Ospz9CsAe80SnvYwV77H2mBkKwqBgNEqBTIABCRZG0t+q825lEBAqimgATS1RBBGvIsLSEGEIQkZACIojArypnv52R+lf/rr7pITs99ojIiafT2hgCALI2BkVRS47QBwH0zhTu4uVLX/3tr06m07L0bWrH08nmZOScjYxL+09sbE29tSAtqiIQKSSrmvONVZPijfU1WllyVb9b9lGo4ypQVJHUpLxPy2ZmBAsqqGDIEiIqBhFEJDWAxhChIAKhAZEZ84AOTGkEtLfS64F6K3vb+2OMIYTEsKAQE2+ub6Sba7xDvlqPtrBEBArb21uI4EjKqmONt7aw1lnrspG3MscUm+mobSdXrvziyOHFz/3ab//lL/7vV88+84UD946nWNj+Yt8+/6O/vvfhx0cTAtvlote1+2Bjc1Dxqz/93qnHnlg+8hDbf7T94c0LLy0eOtFr57udparqKioggpDSe+NqKFEUAIwKqIAgKoiKsLGWFBFNJrxZlSExJIwhhnE7Xgc9CrZk8pySqCi2ArFJtYwSeNOM25RSzzuvbUpMxl74xdlDBw6oSGK2BhwqIgDZaWie/MF/eeDEAQfNL868JFhPgyweOFIMlhL6qzeunzi14AwQiDALaBA21ltn68BUVq6qjLOQuFuUoWZrurao5pcPK7m5gQVlMYhqyfqawXe7w5XFyfbNTq+jqpExqaHuoBosHD1OhTMLg0o5IVmjnV63ComtpPnF4Xi6ZgAJKQYFMIsrB9e2tpTAeFAMCFDYYnNrdPLUiU6/unLtUndQXl8NnJKqTKdy//2ftkX3+o21ug4XL1xGUEPIhC3LH/3Rfx9CTKhERkCBTBIQQbDdlkNIMvS+aRpRRjT59szqeTelyDiH1kYw2FvS/sq+ffu3RuOiaql0Vm0bgrXl1aurSNVi0bOpVpWqqjK/setEkQe2bLLxyOOPnTh6FJHUUV23L7/w0vUrF//F7/0zVEI1isRkhKzXNHOvQ5DdQRvf/WW5d12wp0kS9taJASmxEhFILAqTQiCyIZHvd1CNt6UmbKetd+h9YdlokGTRWMrLTWFJUY0xzjgDuzZHgAKcBAAMWgTSqLds7H71nPFPCfZ4/Q78Bw973P5ZPsqwB7wZnr5DY+H3rjh9p/A0/vJv3lFxGj7CsYgfIdjjLQ76xxT2EGUWIHW0Y7gEAkDZs/d1v5k3CplTVtJ7posZBr27UfuRYjjIUIoxm3YBobEm73pyimj9YDhApNF4XJaltbZtW2PMzbU1Yy0Z07btyr79xjrmZFA1bz7nqTHDniBbW1uqEkLo9wdVWTZteHOpDF9Pi+Vrj3aW1QKIgKIzyxJUAJz51SoC7znOTXvr2DIzkXXeG0QFKHfM+3KrPhEpZdRVmXnY76eUmkk9HU0AUASEVRVEJMYYQqvKzdZNh9JMx207f+zU/dYWP3/l1fseWO13l5txIIhXLpxpNm+S67Lg8oETl14858qybsLGzUsU67nBvt5wmBJfv3FxsHzwxvUbR+47iLulA3zPDOxE2ViXEiMSMRpEjlwYr5zzjjH7HSOANcYSIZrt7SvcKEKh6FkNg4gkg3r06FGbxtsbq5ubo7pJva5PKSoKqE7GE0vu2LHjbduGEHzZyfrPeXvl4oVTJ09Mtm9gnEzGY2ttp9frD4aDubnNyXQ0HgMAp2ic25VZ2T2DiKyrwFZABk1KUTWlwCpkEpggQCnb3lFSAutd2e10+s51E69aBFEQwSiI5J3vlJU4V6aoFm0IHFpGcNZ6X5bee0IyzqKgZq9ndJ2qLErX6w+9RWFFsHUAFeNsWZblgf2HV1c3cs8fYm2dN8Y6b5eWlvft20eonFIAnbRtr9/b2txOKXlvdoYJzOngdd1sbmx2O90MfuzcKLCb2ZkfbYy+LEIIrHj56g0gly01LLViQEUIMigF3U4R2uleK7c3jEgnTpw4cuRIp9NJKVnnXj179vz58wcOHvrKb/3W8sqK6t5is95uaPyAxquZYyBnZDklNt4aZ63xRVE55w05ADTOMYKKKgCiZh5aFbLZYAbTZ69YYbcflIjsW80eb69r7C7s8R7p6fc1FvEu7PH2zulHEPaAT0os4l3Y440vllmY1e5azGZvJnkLazlV5ZRierOAnqmEnOwtIh+txh0yTdvu8crNJqwqLGp0fm4uxri9ve29TympSlUW58+fz4sBUTl06BAisgiiIO2UmUR3GsG1mdalLyTx8so+R3Yam1wh2+sFi2ammG/J+lwGE9mtqN3Cygno9d19e4/y7n/IuYzf6K1i2OxPxRhFBFCNmaVLsrAjU/YHiJi5VSKTnVJUNcagKsgHODS27BQltGHy4COffurHL/SGPZU4rTcsJqf8ygvPPvjEMQF74vRj3/+bvzi65IqCdFpfvPDq0Qfnjh49vHr17OZotLS42EJJEhVZJZCxwkLvUcY7GhBmAwQRx+vTtStbngwkACc5vlwVFZVRmBhQ6mbDpfaxx3+DEyiULMgK3jtu65i4N5hPMRZVd6HyEcAQJVZR8GW5sn8fWWPV+6JsQih9gQihnrbTUa9XdMvy3IWzZdlJCkV30J+bv3bjBpX9AwcO5M65N9w+GWYl14lagigoqsFWtJWEvgRbRnCkyRKJSCsS1IgpmI01lYoFRGetKqZGVGzbqjGV933UqCogpCqiDo21vjDOswKxiCBLNvYogFxVeFHDakAVkECdoYqwsKZTlXPC1lqTg7QzV93r9RYW5o0xzpoIAITTELJlR4zR+2KvlvXed7vdfOPkoYB5tguUUtprc5l/HRGHw+EjjzyyurrKzIPBoInc6ZRknbUmpjja3PAnTgqz7jQnvGFpmq/54XBY1/XW1tazzz135MiRz33+88aYGOoYGoPAs0WvIBB+2EgZEVlj8nGIMSJgCIGNOudTSmoQgQzMAttzP0k+YvmgcUqR0+7XEZFVjJkBH28Z5f0WXWPvt55+X53y8Fdtl793evou7PF+6el/erAHfFLg6XcFe8BHMBZxT0c2wp3AHiLCfMtKdifTLV+Gr/NwnZnL7hHQusfJYW8FmgzpzovU22QU/HKXup0wlHdWCHnr7yJkSw0kTDEiIhlDRGAwiVRVVTd1p9NZWlra2trMb+rChQv5yBDScDjck8yS3fHUWgMKwmwNXr5wUVk08YGVfTEGVUZATjHPa7N9ZkGarUAzj6l7NfJMk4vMNPes1VB/+ftFBFDKy50ZtLJHRhtjAGb4p7ASGqRZ+Fye4UQYgJmZiIwhETBUKdiEJDGV5BdXTu47NI0gRSFgAkJa6PiffOdvHnnia3WdeoP91eBwq6vcTucH5dM/+LuTD33q9P33/t3LPztx74Pb04Y12I0b7epqf36lO5jTN60F3r2AJlQGZLjw0pUnv/sM1LaEjiZlFw0iCMYYXWmDtBFD2bNFpefPvrq4PPyDP/qXMG1YBYFvXrtaOil8qZ1h2abExMJ1O/EW0aKxllnKbq/s9Nqt7cAiSGQNARdWl/pVvb22uXoNATv9+Qi4fODw1mT66tkzJ0491Ol7Zs6Vxl31k6uw1trllYOWCCWoRLQ0jlzH4Ky3Ze/4idOxGfdKO53WdtTWQZsAhafhcHl7Y43bSXYlLAvLyQCWIrHTmeNmDCK+JMe+bTWwKlogK0CBlZCSkgBFIa/Oel9Ug7aeGjLWFNZx0whqYajsdecJCks2cbKmyKVNACAyKaXCOwBw1uYv7rWw3OGb9Q1uGyKiCpjjSYny0cgEQlEUIcX83z/+4z8uy3I2vChk6+gookBkPStcunzthbOXrbV5WbjXJD4/1/PPPx9j7PX7X/ziF2fObpIKS/1OBRxRGAhACSVDXbcGtLdeo77DMWrvD+89JnsG653n2hlAUkptGzyqK4rAiQQ8sydDiMYaIIpNu5tgtftSkch5nwPEQ4zZtpKMQSJVTTHat6E67lhP4x0LmPfGfe4DgKc/xrDH63/kg4c94JPilPdPFfaAu05577h68Ab3jL3/vZV2psqvC25QACQiBFSFTA5Ya71ziLP2ob0Bzm9z5aC3grj2Tk6vm7l256occrubJnBrUs8EoeiuCQAzG0TE7OkGCBRj7HS7dV3PDwbe+6IomnbKzKPRdlVViFDYot/vT0djAgXMz4WgypEtEbB0u92zr77aKUpNcWlhoZ5MQEEgZUvdnYZ6JiTR/Dag8kXWyNnx4M1HHjT34N96g285Hc0M0hBzoMbeyOWd2R1n/Xs4i5R5/ag9M+2GWVgbRlYhJ0YVLBh/8tQTL/38minKhuuGo1HwkmS8+osXnzx83xdSkM9/+es/+fs/75rCkF6++FqzvXlg36GjJx8+dupkWZZtCG29tT0JW9tb9z38KVFj8T1pIlQFJEJoYevGdiG+MAPHJQAmCioqiR++79Ez517tlJXtmc9++bEzr7x8eOXQP/yX7wJbFbQipaefvvLy/feejKgM1hb9hDbEyG0gWyoAKyhQUVaTuh5P6+GwEFVn7ebazaVBpx2vSzsdbW0aormlfVh0mczmaGvatgyCiBIFAa21k8mk1+umFIkopRRjXFleHHatJXGG2hRrBgJAgH6395WvfBXCtCqtJRuS2RgHjtw04TOf+eznPv2wJwkxCLhRDevbdZFSVdivfeMbw44PTWOsb5KMxvXWaDK3OP/Ypz/zmc99um0biTrZrmPESd0UZTmaTv/Z735dOAArM462J6OgN2+uVp1Ovz94+OFHiUCU6yawwnQ6hYW5fr93+PBhBBltG1MW23V99erV4XBuOp06V4ioIc0227tSL39MKSGaHP6SsaKMH+RIGE+4q4ZDCPnOMqigYg14Y6KqaLJkuqVDABE5c+bM0aNHFxYWnHP52L7wwgvT6fSRRx7p9XopREREY4R5btCbbq5duXRBJaEyKqga2PWmf70p9VvcgL/q63n8m3VPv04r457bFHe2lCBbzudJJDHn9mtjLVqTRIrCMEgURmUEC8JE5JzLC4zsz50r1mSML3wIURHIGFZFBEVMzHzbIJW362r29uaMu7DHe6Sn31fYAz5AeBp/1Xb5x9kp7y7s8Y6e+8N3yntfYY87HFRmEWe3QThgx97fWoszhmFmBnvnRce9BaO99WC8TVbwG+6Sup7OjJ+QbnlpqVhru53Ouas3lvbtm06ndV0bQ+PxeGtrOweB7V/Zb4wZT8b7V5ZJE2iaUS46a+YjwK2NTYO0trm5vLikwpA3qZNkY2xCQkPMTEiGKKcCqggg7e5M3Ko979zl+Pry/+2uHs2R3bc/Artn/y223PIxuHVgUQEFUYARqU1m2FsZzO1PSlFh3AQVNABL/eqH3/vb/+7RL26OmnseePy5H3/LNEnjiNv28pUrx47v6w8PCLnecNhXUVU00x/85Nl7H3xYWMDBe/HYOTYKuSFsRxQpkWlD+6mHH7x86eoDD9736oWfr+xfsgVN6+nB/fsTC6IxgKRJ6tGV82cfvO+UMRQpuaJHpnAW1eeY7ax9UFgVCMnkHOXtre1rVy+nbS+hvnntcuEdA7iq63vz535x5sjxI77bt750zhFRDLHX7xZFMZlMLl++dOLEiXyib964/M3/8OfAUTiRLavh4r/8b//IFpia+v/9v/6PVI+6HS9Jm4gn733oS7/5O87bZ59+8pmnvt/xaJ1vI0TwX/rK1wE1xPYHP/w+txMJ7MpS0diy+8CjnwmRN7fHP3/pZ8agAWexQPK2TEvLC87TtJkIB1Iqis7cwrBgBFRjYDjXf/jh+1kYUYHs9qgebW/VdX369L0H9u93lpy1NSdGfPXVM7xjm4hAWUmqzq7hyWRS13X2v2NOqiHbROyuc+SBrQAAIABJREFU8VQ1ibBKdr3cW1E2KAZUcoShIhoLaAwkRKjKmadeURSj0eill16aTqenTp8+fuzYeDxu6wYVRGRhYWFrc+Ov/uNfvvTTJ/+bf/UvHKGAoCKC4Idnpbj7IEKYxWEKOSugDIKGyBqyVgDaGIxwrjTnpsnMuhBR4mQJ2xAy7b0DhSMgIKFBY9/dBPTmb3xg8PQnBfaAT4pTHr6Ls/C+wh7wSYlF/KcHe8CHAk+/r7DHncDTu0Yc6fYMNBGFEGKMhcVb4u+9mLFeXy6CPZHd+ubWojf/7nQ6jTEEsuTcbhlKWHynIqKbN2+ePHlPLgu1oT179uxkMilKF2M6fPjweDzuVJ3/+U//dNCret1yeXl5fjhcXlnsVZ1OVWivu721pSIEeM/Je4y3gDNzVkQkBJEkImQt5KRGVckaWiX7eLwhizwz0HAbAS1vkXl++1OGoHs9AnZncd1Ny9G9tIgCCqoQkCKib2p45NHPXruxtnJgvg0qjJJif86dv/za+uoVKpYQ/fK+o5eeP3dwsTcXzLmXfn7Pvb8+v3iAtUZjLCCozM/1AGIIjWLxXqkQBEDIJLcqgiATJiFsQv34E4++9LNXDMGPfvKLz//mE2evvHqgWdx/ZP/5cxd6g0HT1M5QYeH82VeQg7cWyfgCkzQiODMZVFUBIhTVpm37/SGzJuZef3DutTPdomzGm/Voq2km/eGw2+l1uoNxkNG0YdWFpcXt7ZYTBwzG2qZpVLUoiuXl5YwWqGq/V0oYeUPGUdUptydjC2hEvTEaQ6/wqW04CjBNNjc9YUwNGd3e3qopWWsYipsbk99yCMTO07nzr9WjDYvYhlgHXjlw5PHP/wYixZR+/OSTC3NDBEPqRuPm1379t9Bq1a3+7u+/df3qZY6CQKGVajD3P/ybfwPIk8nWn/zJ/1gUhfeujdIfLP7rf/WHnW73lVde+dP/6U/KwhkiNtSkdPLkPd/4vd8fj8cLC0uEwDyLKMpV5NxqmRfSxqAIEJH3fi/ipYisO5taIjt9cmqADUpuSWwTE6goO2uyLj906FBRFM8///yNGzfuv//+5eXlpm3H4zEzF95bMqD6zf/4Vz/76dNKoSi8MBtDqIrZnZA+0I7BXzKQppSa6aTwVCijsazCqt5aBJObCPNP5oVHLj9nrx4yJifSU06HBTXGAqKoIqLVO5yA7sIe705Pv8+xiO8M9oA7gaffLnfy3ujpf0qxiHdhj7dTnIaPI+xBhPhmDYo8i+JQzOSBCoCgsgirsIqo7BpsZqRCrLWERgUp70urvsF+4l0jsPg6qylUBVWcIdtv9UcFsmMGIBCiAVvZztwkSdOmTmGd9QoK1k5CfP6lF3/xizP796/8xZ//2T333HPsyKGNmzc8Qb8otjbrY4cO13VdFe7MmZe9EZDoHBXWJEkWCVU6RSkp7FtcXF+L/+v/9r8kwX6/M+x3+/1Ot1P2e/35uYVed1D1emVVeee9c52qKwKEiAQJkFWFWVSccTMshhUt7SmyW1VQFVVgpNwEaSwBgAjHGJwxICKGMpiCCARAgGRyZZB2yrWKoKIJFAygzhLj8i1pdmoDikKCmMjHRpZW9j/3dz8+tO8xb5wpKojjGLYKaF997h8f/dJ/1YT29CNPnPv5k2xcVfLZ55/5nd9vut3hmBmpIBQFAULf6U4no/6gSKklsiqggDNEe7a/T+9If7ACYY6qRmXrXGcSJv1h7957H332+ZecN9OmGS7O/fAff3TqwXsuvHjhb/76Pxzaf9Qa52whQdDhL85fAKQYo3XonQ0txbbd2tosC2+dNUQqqApkrag2MXjnR1sba1cv9CxDu7W9fr3wRo3tLq5Esmro6PF7O71FQESzidahNayiZFW0CbHbG4pIhuGd9aENripC23a6CqLCrEqMaJ0NYUKSRJJxnUkzjpAYQBFG29vDjnVYqLYIOp2OXRiWthr2B1qPY2ycIeq40NQiKSXqVb25/tAAeGetK5sQleJotNGpcHFubrS+ljByTGCYY2sMTutQdgcr+w8Bh9Q2rFyPNryh8WiyuLSU24eV1aKTNjryTWAyBdoypYSouwB0hu+dc1kTI5KAEtp8ujM6IZxEJYPRsJtxOEOwsm0zAKBz3ljPolWJqkLGhsTPvfD04cOHP/eFLyhLjMl5F5t6aW4QpuN/+PZ3fvrU0yFE6z1LU2/X/V7FIopG1RLQXpbszRcVvBWwsXdseUucY2+vwpvHIdwVICiI2dgyxRhDTE2I06YRwk6nm9nulJIhcK5w3jFzHiBCCEnYOceJgcgaY4gsIhCyMBqD1uZ1eQ5S0TuagO7CHh+b4jTchT3gbiziXdjjHd5I7wfsYYj+f/be89my67oTW2vtcMKNL3VuNLKQGiBIUENSEkVxRmmsMJoalarGVfZUjT/4q6s8/i/sKrtsf7W/uOyxZ0oz5ZFHspUoDkmJJAKRUyN07vf6pRtO2Huvtfzh3Pf6daPRABqBAKZvoYBX713ce+6556z922v9AtGNpMBFkBgCqtCi+5xQokpUERVRUZH9gagqonByznlfGHQIBAqgAkbwfQA0fhLA+r2fae+fxX8REJTmVSrHh7Isn+9s1O1sVlcuz0khHw1XD63gq+nE0UNXnTlx/EhomysXL146e7YaDOazab8skKBpq7W18ZuvPn/s8HKsa0YBUjXWGtM0deb8vNotSr+5tT7Ie7MwqbfjpmNnEFhBkcBGTXlWEhEZMsaGNhljRqPReHVlMBitrKwMhoMiz61zWZY567K88D4zzioSCAMsLIiRMAmnFLhJquqILEgGOQMmpaQkSgDYdfYIjLWUFLk7DEOESqAKrNq5XwGiQaJOREpIzmBUjkKBOc9L581dJ45XO9vc1MPxaHr5wqp3w5555sff/+p3frcNeOyBR0898tS5V38yLIpqvrN+9bLp3VXtELnebGcHHTYan/z616+uX/aM+bKNKVmTaWcztyBm8/X2JB/8FSdQS2gRVclotrU5PXbvkf6y+bun/04YvHPWUN3W3mbnXjvb7+XHBiu5+DYEg67lAG0jZJs2LTaIzJagM0fojLG7DOruomQQn3ljzMWzZwonpdML5y+mMPe9YX9pxQ9XhJzLDJBByllBMJ83saSYQLkTixqfWJxzKqzK1mbMBslZjyEF60pAy50O1LiQYmnQOaueEkrECOBdVkpiTUROUcFA9+WSJZu5jBMbQLK2jUqgSbgg4403DEXujQUkAWLEREZTis54EEURkpRZaJUNOSQL6MjmKUQL6lFDCsZQYvZZXvZ6hoOD5KyJRsu8TEyqIGhjCpa6zLyFuBD27DJUFQgFFLt/7+lbhYFFzPXh3ntGNKiAxlCnPFRFArAGOPHVne0z77z72OOny96AJSFRN+oZ9PL/9//545ef/anG1gBmlkRSz/G8TXfddSyKMFhCq0CkCPB+YsF90cUNidkfXG/fr3Yh7nd3dKEdBumCZ0REyYiCszbPclVFwBQjOSPM89ncets5ilrnQgjIzMyE2MZorUWApmmJKPO+jZFjoM4E6dYDx08OT3/ZyB53YhFvp6cKd8gen0RzGu7EIsIXmuxhTKfkpltEcB/kb3SCwps+baHVSwk+Tw9rcf/4i97AlFndNHXTKodDx4ZN01ZVlRdFVVVFUUzadjqdhjZsNBuEcPzYsTzL6ircc889KM39dx+3BITiMguiCNBW9Zuvv9E0TVmWy8vLVy5cMCYtr/RJ0mw2kcjCioBktHYOEZ23xthDh9Z2dzfffvuMO7NP1cAYgrHWWWusM0hFXuZFYYh6vb5zLstz7/zKkSPD4WDQHxrnfJ45a8uyZzgzfog+Z2+FLCgAM7Ayt1yDJ+vRdineIEm1cwUTQ4RIIpGTIKBFJFFURgvWZKIcY7sd5e4HHnr6h38+m04BYDAYbU+m2fDo2xvtu1d2lo4/MEuyes/jr59503ovo/zMpe37nnwitfWMSs7VOqqrXUPUz/L1s2/Tzu49Dz7Sto3P+rBQX+nHo6UKkh4+svbQYycvXLr02OMPlUVvPp1n3kuMzhCC1tW0V8TYmnrj4nSyk2eOEB956GGJqdsBMnOICVTzvIiJidBaIySqaghBmIR3drabejboFRfffaNu2jzvlf3RaLg8mdZt2h0vrxJpSomsW15erqqmo9Zcs3o4EPFjjOnusyzLFKBjQ8GeZ5m1FjRlWdYCdd44SGqttc51wNR4j0Rt23YiUe9dx+xHRGs6pwtIKXUIdGG/CHubJSARdc4vAjiMkb0kaAOwoG7HaIQRSZhTYkPWGJv5HBmsojHWebLWEmJgTjHts5UW2T3WdiyOLnoaLe5p6RYAuvu8BwtI586xr0tGJEQwRAoQYwQgItre2b5w4fI3vvGNWTVfvBSAqhLi//Q//PfVZLOfdQGoC11f24bEyXuvqp+rWtSdqC7/KHoSkdlsVhS9EFpVNMZphMTsM6+i+1NIa0zbNKhqAOEaPQxDG5iZAAlBbyIifE8Qxie2AH25yB7wGcYifqpkD/jsnPLukD1uuzkNn7Tl4E1GLJ8Hsgd8YWIRPxbZg8gYo3hLAH5TAvSNAr49kwr+IFLyZ/xggbquAUBEQBSN6w8LX8bd6STEePHChdi0R48c2by6qarD4VBEBsMhx4Cgq2trMcambowxhiilhAbJYoxRWTLvY4yqqqD9fr8o8iefemK6e3V1tQ9ag66pJFIiNGWRiXAIrTG0vn5leaWwLhw9PBhYQ3sIcj6bM3NMkRMbIJAGU+ucnW2u7zsMvvp8s2Ct7A3MT548uT2dRiDfG2XDsZI3ZMfDwdKgXw6G5WDc7/X7ZT/rSKiWvLdoCwEPCIDStYBFkiQWYWQWAkERk4nNWIztFcPl1Xde/olrZ0eXlibztuit/NHv/1MdHbkYshC5uOtrd/8Keitr6C5RX2uOxfIbk9RMorVYlr3j49Lbbajqup2ePfPyifseTtxayjr2920tUPubbWVJ09nuay+9udtc7Q/7r7x+9d5T97z64gsP3Hv/8y+88tijD7/82svDgdm8tBsx9Ao/axqAhogOHzqKxrIikLUuq+s6CSSWzHpRIFVVFmGLYElHvfyqxq2t7Xk1t1nGgEurRwFdCnG43FMVMqSqGxsbednvyEXMnWuN0B6CFBFQdabDw44IWDsTSQaAjiVsrYWYmDkKKyYRtQadc845gMjMmTGd0qC7L51zgCgsKgro2rYFwJRS18NNiRXZOudsd6ECIvXKfttGApYYY4zs+yEGcnlGlGXZHABUydgoMbGAAJJBa0EMKMfE3edaIGZQIiLUfVRnjDnocLdfPW4A0AfR5EHrmGsqwxQ7+zxjHCJduXzlm9/85mRedeZ6RIgAKmLI+DyPjVNlQ9RpSglRlTrbO2NMivx5A9AhhBBaY3qdN0tZlCFE5zwnTspZnqeYFqLY1AJoV3m9sZo4JrbWOm+FpVMZEqKkxMz2g9aLG9t7nz7ZA74ssYhfjOY0fDB5+g7Z4w7Z4zNqTsMXJhbxY5E9nHPGcOdAt5/TsW9RpyKdDG7h5M/crWH7NrEHomwBEWMM+zCacM9x7kMUwfcUxA/2gUYEAmS9idN0RwrsqNmEmtIifQCsY8SUxJhstLR87Njx9fUryysroW3X1taIyBJdunRpMOjHts0z3+/3mxCrukLELM99lnFomMEQdaCnbVsiSjENBgMiynKPNFxeHYB6hCaGNrbBkCG1nMBQhoCDwfJwsGpNYZB6GThnvffWWu/9/pef23Lz6kbTNiLp8OHVmGIITYoRNKaYfJYbclXVzKb1o48+9ua7b06b+cNPfq2OFJlSkraab+5ePX/pLDPPZlPdW2vbEIx3iLkxpTFkLDnCwrvcOWeoLAfWW+Mw648feuLbMarpjSZ1e9cDD7/94tNb5zbmLdWSPfDQkxvs/7v/9n9ee/TXNBtnVF05+05odkNKc6ZHvlIZYkjw5mtvF/3eyRMrR/P4R7/8FFhr02T90kZvMFg6dBccJJh+tDahoqLKgpefUgMIa0eO2ib0x73LG+dP3Lf26usvPPDYqZdffe7YvYd++uz8a098a/3y9zKHHOdXL5/vD9E71+8Pk4IzNsUogFXTtm2LiD7PsLuBVEnFIG9trxsEDvP19QuoMl5eKfO+L8evnTnnyvHRE946x6wxxuXl5bqNnfNxjDHXBevWEInoQgkmSmSMMSIRkLqRTkqpowS1FYMIMwcBY2X/Dk0xFhmpSid17XzNRaQse50/GhLGlBBt55hmsBP1dgwdKoqiaYIxFoDKcoBIIGqtA6Cukdw1jBeGiYiI2MbUpkQZoLGKxKKShAwYY5qm8d7P2yrGmFmjkjqbue4VmqbpDrITyvJev3lfQbiYHRzYZh8wv8OFFT2C6EJvBwRf/8WvV23bdbjn8/mgXyIshmaDwaCZbkqMe87znS5iYQkSY0Q0cMCsGq6rbzdWyBt+T+8xa3/PAb9vcTpgqQkiYgnTgVNhjAWAqqq8z5qmEYE8L0IM1jhDFJrGWivAoGqsrWZzA6gsnJiMUcRQL/YhSZW0y95U+xGXjM+A7AGffSziHbLHLbHXZ0/2uB0YeIfs8Wni6Ttkj4/4wW5J9rDWWrvIFlHE/TffN6DbG/PKXpQ36wGD02sNJISuN9ZBVVVAwj0XCHzvW9+CX7jX4rr55bdnwXFdUwfew188+NhvjyVFQUILgkKAzmcxpVOnTjZNs7u7+9JLL37n29+uqkpEsywbj0fOuSQ6n81VNc/zlJI1RjXtr6B1XRtjmnmVZZkKI+GhQ4ceffSeebXBcbq2ulRV1eWLV6ab3DYR1DCDtwOCPgr2h0OmeTQoaAwYBt8dJCKhyTgfZr0hGdV+bpQzKb2KQQZF73ODfpDAXN3xo0NQzB9/4oknv/VrAiVQgWhBEkoCVNWkHC+dfbeaze578BdCYlYMsUqpbutZU89jWzXT3Wpn5+rlyyT82vM/29xZ357M/4nYx5/69XlqGo6jsv+rv/0HP/sP2fTKmXxkou29+NaFJutfDjJaHUfOYPVku2FMzr5tQz0/evQQUDmuzCxJM1q9WF18c2f7W/ff/fbf/unlc5d+4dHHVRlAscuW0Y9GP1pcFaoIKMq9Xl7NGoGUUsPqI7RZz6uJITVXty/PZ9MgTaMhoViNqOH1V1548qmHM5f3h0P0BRrHISUBn5cCFEIQRZZkCQyod3Z3c2O6uTGb7m5vXmrbush7a0dOitpZK22QvGdAAZFUUwhhvLzShF1mgQO6tIU2U6XzDCakzlcBFEU1HZjnWGtb0H17su5G6xL+Fs3aLr8dsa5rRBTRsiyF2SAAADMH4ZQ468LuiESYqFPpUdMEAKOC4/E4RrYInYyhrqqmbcjlAFAURXfArCoKTRvznlE04/HyVlujNYgEDCEE51zHFfGGQBapQN1HbpqmbdvFnApV9s5BB/iuxYJcb8N8AJLu9aoXpwUW1tGqzjnjbNPGuq57RUlEqrq0vHzp7BmP1y0tRJRSuzjPB9rbB9/xpjO3W3jh31BCD7rvfeC8RFURDex9xi6IMaVUljkAzKv5cDBmZiJExPlsZoi6yCdjTDdtUFWT2DgPIJFDd3r301JBBBEt3PbjDtnjtvD0HbLHZ8NRuEP2+IRO5E1GLJ8J2ePj4enPN9nDGGMMIN1KyMXXP25qAt2tVCl1s9TP0aNjmi5AORCDIQAEtN6FlK5cuXz6sUe2d7byPH/qqadEZGdnB1UAzH333ccpIeJ0Og0h5HmOAEQkDF3bL6XUAehu2yAMKUkb45l33j51anX1xEq/9KFthsPB5fObV9cxtLK7O0sBFaCqw2jJeeOI0FhjyGgS533uc+f8YLxctW0b6sceeXg87gOIYkIV1ERkUlQRIsrb516OCuB6R+55OJkBuiWAQoBIGDSCqgCg5WTn+XgFy6MZWVFwGsgpggAKSUAOmuJPv/c9qXcefUzPnvMnWL//l3/26BO/hAhllk2qZnX5yLG7H/zhmy8llVZoUgfXH6xfvXj45LGMIlCaTK8OCmemW70d+5u//ct/8ud/B1Wb90ciHFK0zhgjG5fPFnkOHEEZAASAVG/DWga7SqTKHOumGgwGk8mkamdZyK03r7zyyvrVK6++9kqU9m9//CO0urW1Y5zxRjbXL092t4vMt3UjaoQ1cmhDAiBFI0ALvjoZS2AUVMIrL72wtjQCiTubm3kvt84Vg+G58+si9rHHn5hOKmtMjCHLCp91lhS4T3m+bkeoKiqA4AxZawAACSUppwUSumEDSWRC5wfH7Jxz3gs3i50DUlVVHazM80xUCURYyZi0MJH01EmDQQwhWUfgYkgIyIn7/YGzWZnbUNcoRCZ1kD2lNBwOiQgFmUUB67oZIaXEw9F4/eI5B0jGaIwhhP1o0g7WH3x0RhzdRIsVEWk/UW+fKn3w/LzfpreDuJ1Zh/d+Wk3ROkDIsqyuZiklY50CjpeWOEWweMOyZa1dXV0VEQTz+alFBykcIhJCmM/nqys956yIGIPMjAqIwImJSBQ6A0QiIiSzcI/fa9OLIgIqgCgi2P3kVfyY9fKWZI+PB08+Hp7+ApA9PiE8fYfs8YldU3fIHh9hxPLpkD3gY1nhfb7JHkhEpjOzQ31PYeimnp3zhiz+ze+75gEIMxLpgVf5uah4Dp4lYUgppZSIjNCiEimAMWayu7u1uXnXyZOhbU+ePPrTn/742JGjIuyMqev6/gceqKrK+Gw+m4XQlt6DBkIQUN3Xn4VQZHlittZGkZ3tXe+H58+vN/XW7NjyyROHyzz3WXbo6JJinE3D1u62K0qb2yARLcaqco4sZKbDGEECx0SmacL65YvLS6PNK5eaeY6UEARJUghl0RdGQ5nqvJnP5+TzXrZ8bLmOs8z3wFgAAyBdYExKQiAtxSLL1QMQEjmFQgABGFFAGUMFyMmOi4FZXc5m9c7W1XWH6Wc//v7Xvvu7W/Pa54NpFXvjtUPH7tmd7pa9oZ9z5Fk732y3zj35xGPf+M2nLr3+0JBipskbXCrdP/+D3/xf/+QHL13e0qXcIUhqLCZQFk4hhhJR8fatV+iahTUDwVN/7ytsEvROKMLJU6c2r1z9nd/5navrG7/5m7/hrC0GZUq41hv/8G/+dD6fNtUshLpf9KvtSoi7JE3n7Gw+DyFgx38wwMKSwpUL7xSZb5tq/eKFPPMievjwMe/youyzYNnrz+cNEsoiuVotdkGVN360fbNFBSBjyDhAAwiinSaXiRauHwoogAIISMxJhZXYWWOsTVHRdsntENqWEEHFOS8CCdQY431mowgnADHkkChFRiIlUdTOw4WZnXNt23pLdROYY1VVbdM4XwBIryw6JV6H0EJoEVRBRuNR1za3zmHkfTGxXgvWvo7qsB9cmkSR7EGgLLJ3Mg4m+F07X7pfzw0ZQlABYe6X5fakQiQGVdUsy2OI3hhQ6vV6khjsdTnWXZCNtW7P1+0DLzVd+GTewDjT98Vl+F509iFq8b6IMMbEIsySZRki7u7ujgZjAhDmzPsYooiwcNeEbkOLiBSjsdZZR4ZUlIVVVFQskoGDIsLbWadvH09/ccked8jTt8ReXwyyx4fAXp892QO+LLGId8geH6I4kk208AogxP2wDkuEoCIJJaEm4ZZjIzEAR+CIynt9OxAFFLUKFslZl0SUEImkm9TTzevXLWyhPjy0EpWbzlIRgLSjUQIZaGMQBONdCskZRFRLABwunV/nGF587rmU0s+eeRoQXnzuGWdJVVj45N13qyop1/NJCk05GKY2grLvEoeZU9swcxLuDUfzNi6Nx5fPn5nPKIbZoDCvvnTm3FvnDx86evzYick0oA7admbtsgJFxXmqMQNve4SCiArCzMIgbBCtQw1VbFwz89N2sqvaCocYW5v1Abe9y4RRxDTzsDws6+kuqDdUSAJUAAJB6kwkHEGIDUME44AEQSUxGQAUAAIlZCDIOVb9bNBM55yP8v6x9RdeOXV09cUf/Nsnn/qa6IphtBazQ3effOSb5uKFOuXWMiI6kq2ty2+cyR9aG60YGjfTvknTth32H/vRS2+du3DO5MsqTtWjsQnEZKVEZ0xOYEAFkEAR1Hyki5YQmaNFG2KYNrMnv/U4laSN0ZqM17apTcK8yB584KGzb70dNA3LMbG4/uAXHn9ETbQUUVrWvCjzINgyRjBNUHC5MfXGxfMr4/uTCknyBs6fPzsu3Wzrampn1vV6o0O9crltpVcO+oOhsYgWmhRNlisaYwyqgYQOHQkCq0VMnBSgaZosy7qmu5hs5cS9iVNdV+SkhGpre/3wkTVJXPaK6bSI5ExmDJEPUVPrPSFCxRLUEFMKNSJtbl3OgPtZ0dRhVrO1RloGqCazqeFAGsg4410TGhXjBIzRZrZjNJKitSYKJ8AA2LJG5tls98iRQ5BmS4OcJTqfc6wdgTRzx3UB+aFRv60rdS4q2bwfUwKJVmMKlRaZkmHhrvHctm2/36+qqvPW6OB017FGJEMOu/hIVIGEoIhqLG1tbi0vLVdVbUgAGJAQSLUjJhCgXRmMzp27YmzRUakj16DNm6+/ev+DDy4tLXXkkI73srcJIUSrQouxE/CBPggeRO0dC4JUAfhGk+PuC3ufLdzNKhfd9C8o4JA6Srjxpg6tIJLLp7M6y0sAO5vOyyyPTc1ta8mgZkk1peScc9ZFDkLirCMElZBiQl5w5mIMSOhclto2pWTfr9P4Qd2l28XT+EFNutvHPp8F2eMD1qM7ZI+Pj6c/z2SPj46nPwr2+njk6Ttkj9vD0z8fsgfe9FcqAvsj167bxCLKoNpFQB+onQi4l3+A2LbtoA8/98fBtlgIgYhYBBBUuAvUrasGEe6++9T58+dCjG0bDrKoY0qdsVfbtDGEjv6NoN2ZYUltEwAgpQRKRDYl7vcHKUUA6Cbgjz32+NbVqy+/9Nq771xkjs6QVu++AAAgAElEQVTmxpbVvF1aWVGApeUll7lUo3YOsapEBF2LXxOxZN6nlBAptg1CFGUQbZva+YwptU0izBDQOb+6uiopxTTv+T6RAooqI4qGVmMk4lBN7LBEVBY2NkusZEyXhC2oCCgggZsIECF74JEnX3vpuUuXrvSK/jM//N7Dv/T7QWIEZYblwyfB98ojJ1557dyxE6fW33hza2faHqf/7/t/989/41uzNzaMSsN0cWv6Nz99ZhYTDZ11HplUlSWqYor8sZ3FFFAUlIGP3nX0L7//l0ZMZgsQIMsbV6+GGNfW1ojMyy++SIjHjx5JKYnwqfuXj9577P4H7i/KXoqSFCKLqiEysQ2WaGc+Xx6POUUBzTNX7WyOh8NUTybTSdOG8WDt+PG7JrO5sVlW9ADQZ3lvMNDrqbcIyCIqC5OUjvL0xhtvnD59uiNmnLtw4fQTX903fWvbtq7r1157zXt/4sSp++57MMaO8wqz2fTChYuj8bjX7/+jf/yHZVnEmJqm7jq+29tbzHzqnnv+s3/2z7qO787OTtM0MbbCRds2Dz74YEeV7p4fg6QUx+Ox9/706dN5ntd1HVPa2t0REWMo8355eSnLMlV1zqvMJpNdFRZOy8tLW1tbd9111/rVLRYdjcd1NR8OB4t7QcEe4EDf4KpBxiB24xBCpO6+NNTp8xRBCaHf7ztn+2WmkgAMs3RpO9YYUBQAbw2qWKR51djMEVESzbxXgMFgQM6mlOx1IkLdP5Abe9sfsgJ+MPb60BzoA2/RzaxiSntRqhSZiyxXwsRMIFnpiUhS7OpXiKGjcCROncmIIAJ3JO8EAM64qp6jwE050DfvSn3EdfoDF8JPiDx9h+zxuWxOw8eJRfw8kz1ushv8mFqzn2NzGu6QPW63OQ2fDtnjmndtJxxcGLjygsaxkPsceH5nzlWWBeLPOSz3PV1qaJqmW3KILIsgEoCeO3eubWpLOp9NTp440UmO5vN527bOOZ9lS0tLnaktC1tjRGR/FUyJi6LY3Z12vGfvfdtG5zJQquu2zMuLFy5NtrceP3360UdPv3XmLSKKKTmPVVUtr6zNZvPRaKTSZSB3M2+lhcmrqkKMMc/zppkTos0zUGRGRs2y0nnnnDcmWVNOJ1sphhiSwWQM/uzpHz7x5C9a79u6ygof28mVd9468+7bDHDsyCoipBiQckBStbq4/FmIBWLNc0Fgm5v+0nd/+x//q//lfxyN3DN/+/1f/NXf3kkmoBXA/vJaA9YNlhq56HsjsEVU2ZjWkNmn3zj7xJG7ppsXpcz+9V//sM76yycPt64XJVlJykkkDUdDTg0aI6p0+8sFCEFKQRwMVgePf+Px9fPrwJ36lQNEMnY8Hmc+m7ezajpZPrzkCMpetnakmNez/nAcI4hSYlElVQFVi4LCKGkw6jNLVuZNM/POCMed7e2mjf3Rctkftim1IRS9gQBG5rppQ2CDchC4GGM6gwUimk6neZ4z8+nTpzvKcoxxfWOjzGyM0Tkfk2R5r+wNmDnGVJR9VXXeOudCaI8cHaWU6iZOJless7NZDQBE3nsnrG2bLly41KGobtCf52WvN6iqtmk3AGAwHGd5ubAcjkkAnnn2Oe+9c+6hhx9ZOMqpujzb3Nr83t98n5nH4/Fv/fY/7GSs0+mMmd89d3Zze8t691//N/+iLMsQuG7aeVURma2tLeuylZU1li6mdJEpuF8uFhq+/duQRSB1ADpxZAmKoADW4ObGlTdffXXUK523iErUxe0ZRGPIkXE7Mc8tpdjkmUdrmKXf73MML7744mR7w3tPHDSlfQCNALFtO2VCd1SfkwcRIVFHMgHCbjpRlmUS4boej0ZAuLW97fIsy7J9f8OuTY4K+xTy7mvtYms0siNDRPYjL7F3yB6fIzx9JxbxDtnjk8LTnz3ZA74ssYifGNljXxd/gwvH/m9u0LF30ntj7M+J9vz+H0R0rwO9Z3GARlVXVlb6vaKpZ6Eex5T2lZHGGGbu9XorKytVVbdt21ESu7wJwG5YTM8//9JoOB6Pl+fzuizLtgkxcmKZzaoY2Dti1ueeff70o6fvvff+N8+81qmCUkrG2DpUa4dXO91l57UHqomZYOHuzMze+9lst+uiZT6zriDS3nCsqN57YXK2t705A9S2mdbV1qXz69Ws2t14Z7S0/O7rr4jEenujcGZc6KRqf/qjv/n2Pxjk/WXAgGIIURUVBYhBk0CIqfZFuVOFQ75/z+lfPHn/Y5ffetnn5X/4s3/z9d/6J00E5wolXzOFAAl8k9JwtFw19YWN7bUH7//xa2+t9B/O/fCtC5fPTlo7WgFTWlfW0y0bGuaooqCQmD9+7GTLUUV9kfXXhiuHVx987EFHhoBiNblw4VKvNzh0+IiAHn51/O47Z77+1a94csr1sy/88OF7765lW8BZn3EzB0JIApyswmyygyJNVeeDMsYw7PfefPGNarq7s7NtrVs9ety48vyFSz7LWcHneRKY1c2sqodZdhAexRirqi6KkplHZdlxjhcm0AAxxlOn7iVgZokxMDMR1XVN5JHQGmqaxlrLAm0QBa7qWlRjSl2EZVVX1tq6rg3ZENJ+SEsnR7PWJubAkYzpgOxBbWLmC0VqYmoTl2UZY+xs9SLL0vJqB9GMMdNZJSJZlrNAlpfWsSgCGiSazesQoioURVHX1QK9qaaUvKV9nndKqXOy6wyhhfmAZ3Q3FkJrDBmngIpqCJt59ZMffr+fOessK6uCCgIQKKYkMckchg995Ws103DtsAiEpn3uxZ8hyqm77/7Frz1x9pXn61nUAx1oEfZ5Xpbl5zBIpbsMJAQtnMu9IuZF0da19a6q63lVee9DCDFG732WZSLSGSw6Y2nv6+5Mgbrv1xgriRXB3u5y/xnh6S8L2eOWTnmfb7LH9U2vO2SPTwtPf3Zkj0/ZKQ9v9yq+rT3S5wFP3xbZ4/37JSwL/4pOpy8isDd9vKHT7L3v1PfOOWMNgCyu6085vvsg4t+3ygLd3wMgi9R1HWPMi7LrFqsIEb700kvVdLepZsdPHFtZWelinDvqYUqp3+93fny7uzuDweDqxgWAHAC69DUVFMa6bo8ePT4ercQYp9N5aKMKqEBTh9BGZZd7/8ILLzFLlhMnmM0qVWiaxjjjrCOjkmj/OzLGoC6+mc68LHZRFxA4iY046Bch1mRMjErkjSXmtLm5sbQ8Hg7chWZbZjsX3+TdXq+Z7RijpU2Fdd6aGGQymf/sJz8YLK2dvPve4XAVoVBmNATAbb0r3EynW2tlgTYDV0bMHnz06/X25nyy+ZMf/dVT3/l1kJ4aWze6tLJ2qU7GOSJAwH45vHB1OxhvffmXP37mP/nud7739J/rPQ+35MEYlkSgBsAAqUBRFKCztmlGRKB626uDsw4skNJoeQAKqIisyryxfRnLplxdwjI5wqP3Lv3o2TNucDrNmul8Y1JdATzpfCnqiLx1KSbm2PaK7K03XhsOBm1doeauV5DKfDq5dOFsPd1JMRa9wXB5bXN75vOSjAEk4/xsMu8PR5NZ7XxWVVVZ9FISAKibemtr6667Bl2P8GBWSAd6AKAzIcn3XBpHSwDX+yKnvSxPBSCihYr3+jVc9UY6b/f8KLx/YvcjtVUB1HS94Q5Y7//MBJ2rWsdaRutijCygaOZ122G1ff9KUOWUEktIcXc6y/LysdNPxMQxJoOdeQghove+exdjregCNIOi7v2MoIpWEBUQVQ4fOvT6K68tFT6kQMZ1Ay1jkJBCBO/dT15599mfPc82/y//q3/xo6ef2Z3sfP2rT+aZS8KgCobqus7NgW63SAyh3+939ufXNYAXWkHdL2t4QD0N+2bYn3RdQiBVBcSmrgGBEFn46s722srKznRCCk3bemMz71mkjaHDx/P5vJvsddnyKXH3iboz3P2MxiZhVLHwyfZ7P13y9BeX7HFLAPP5Jntc3zH8ApM94NaxiJ862QO+LE55eOs/fqzmNHyOYhHxNt/7g/H0LSylutLfpQ8ultsDtrV7aWSLlxKRLlK4A9m6cPBQfZ+G9K0B9K1bRwdV++895r1fd/nF6KzJ89w5B3vMRUSKsTl2/Phs0tvd2fy93/u9V155ZXNzq1tNO5Rz+PDhDtPMZvPEqcjzTrijCIhkjDt16p7ZbHbu7AXnsiNHjiwvHZrPmxDYGMi8TbHBIhcBIkQwKSVQE0Ls9wfW2qqdO+9jrGOMiGw6eb7snyqt6xpyH1Oq6prbGVFq2wqB0RtjDQAKA0IWg+2X2YULb33v3092d2aFL9658u7y0kilFQlN08bAivnRY/c4DT5Vu5de3778mjNZr7f08BNfqZt2e2fiDREkTK20c/SZkt2dp1MPP7m7cfGVZ38Qp9t/9m//5T/8o/9ia7aL2UiErTEgwm1NKS2tjq/sTt4+f/axuw7VYbJehd2gA+MQCVSJQ0HY93moEydyznfhcCKCZk8uqh95YmHB7hu8LCyGjTDXV2eXsqzwAwO5tm1TrhSjw71p2hrk+buvvxxxIsTWFyy2akIbooo6gt2NS6+9+Nyv/MovrywNlWzTtkXRe+X5FyS088mONXa0tGLz/vbkyunHntjc3GalNrDNcrLe50VMqdfrVXVVFv0rV65cunQJFDv003EY9ic2+9fevl/CwStX9BqAJuv2f2ZhBRAQvXFGeCANW6+xFOSAaNf6XBVUO/BtVdWIqKo1dgGLVeWATfyBlJPOAXHhTbkoBSqkCsKiGhLPqmrj6lZd18xsUPcjBrsslbZt8zxXVUCzt7h2GrsOQAuACJIgokqRZ/ecWPvP//D3n332pz976UVA+vV/8Pe/970f9Hu9b3/7O//7//F/OWVPcnnzyvPPPj0oyhMnH/VZVjdVXuYppZWVlY0LZwWp08bqAYh80LFeb5a49N4v4sM3rd/zzPfNjNp/OnZCElEAIGuNtUk1qXhjCA2rtDHElLIsI6IupGk//5UAcW/01/Wk9w8jz3NjjP3QDly32Wn8RMnTd8get42n75A9bv1CX6RYxDtkjy9Oc/p9rosDreTrsgYOJHgfsIDm/ZWeiGThydsFCygSdukG3a+u/fFmQSq3XpluQaS+LmAF9eBCAvv5wHstcn3Pu4oIqBDRobW1E8eOvPv2mbfffnt7awsAdnd3Nzc3u4/w3e9+dzKZ5HmxubnZ1I3rorCRAEiJQM1sOptMpr1ev23jpYtX3g3nH374oaNHj+/uXEkxee+JrIqKQhc7J5zqerffX7LW1btNlmWhnTvnASIyo+je1Y4KGEIocg8AIQQQJtQsy4rcoaesyIgoRakrCW0rmjJvUpjNd9fFlxJC9BE1xFTPqkB+2LZTlQShaadXrVWBtqrrjfNhe+NN63vzKjz6yGPrV9b71vaticQxhM2t2XLuvvrLv7azeWH+xuz5Z//u/odO3/3QVysJBvJRv3TIqZrmJBnCsMwvX7l096F+JjJcWYkCoW0tojNKihJjbAOySa2GEIqy7JiduPe9IHy0IBUAMGq6a0wBQUWREXV7Z1MI0WVgfRQA411GX//mL6kG1ThezZPpRQ5IjoWYkwg4spCanz39E+KQWbMdmqw3ItC6qtq6vnL5Yj+3Sytrvf7AZeWpu+9DY31RWJ+FJC7LBBCNY9EQwmAwvHr16oULl+q6/r3f/Uevvvrq8dFwv9d7MLhOAQHNey/yg241B2m7ihYAFG8A0NffyQcC8+QgmF7sI7vdbNezJkDg7pwbQwAxxffWBCSDRAvCluy5C4NR6Bg4aAwBQDeiERHvnYJ23Cfv/Ww26+I/2rZFsnsvSwgdmEYCBuCEhskgx5Gzx48c/nf/5l8vjcv7Th1t2/jqC8+sDHxM7R//n//b0dU1S5fr+VQ5HT18aH13Ws3nee477UDbxmPHjr/+4s8O7JyvjcgODsrw+sd1v7kOAOFt1qg9K7wbn7lfhhBERZhFhQCYuW4a65xzDsEDCyoYotxnXdXdVwqqqjGGAJR1L+o8IaJzLsbYgWx9bxLhJ4Snv8hkj5v1jG6f7AGfr1hE/KBx+SeHpz8e2QM+P055eBvfwh2yx4f5Tv8jJnt0q+u1Nhgu8gi76W0STSKJObFEFU7CXTNND/zfBAoalJPEhBka7S4j0utTDD4zRmLnhqWIoKgCbd2QgqZkEBBEQIticPjwsaaZwblzUYAVUdFaH0ISFmPo5MlTIpDnWTXbbZq5M6jAAgKoaojYNE0gRATJLLZtWzg88/pLhw6Njx0/pNJMdtZ7PQJgawRISRWIppN5ni8DOhY1DhlCbkG5y2vskA4QAqImZUFEg6IMqAlYJUgbJXBPB9ZmKUoIakwmCm0TBaXXGwFLQlRjEDND2Pcjk4+a9a0gyRUuK5xITFEd6LFRntKUMPSIJlfPXTh7YTBYaiOQz8gYXxaJUpXM4ZOnXnnp6dLaH/zFv3viya/uXt1GW1RNELJtCuRNiHWmwcx3ZHfbQRp5wnpSEggaMJZZ5rNJDxsOlcZ8e2tTWFNIoPp+VmAfBrioMCCwkiCCoHLMrOxuXXDO5oU3DgA6Kg2tHTpx9p0zyNPxeKUOTUyCSAiCgswKGrc31rfWLw97eVtX83mNxRCAnbE+y4BcAjtcWpvVIa9r6z2SK3vDGEWBEJ2CAbLqIBJevLp9dWN3e9J865vfmDV1VhYC6PJy4euylyKNe83mLoA5JRZma00HdK+t6eaak7osSPJ0w129MHJ4T/daD2jJVGThV4wgsocNEWNK+/sWBVpw8BX2xcFElhBFu7RCuYZJAUEsd2wO8KGVGNjZTBGAHCAiGJ+Dz1vrC5/3lOKe8wYwdwyr7p0JiAyY7rTkef7Nb/3Sxruvn3njZQEhJE5BWAqXFZlHVEQ1pGVm337tpQC4dPhwRku7s8ZmmSO7ND6EYoEEQBAEEETFGLOPPq9B3m57umiDL/b4BPi+Q5D3q1c3ragoN32+6mLDwswGKTIrohIKInkPZNqQEI1FIkRrnHUZp4TA3htuWZhTjKpqrcvzTBVSZGOMsFRtba1VxDYk77398Ap1/I+E7AFf5ljEG8fknyJ5+uM1p+FDMpY/A/L0h+WdfDJ4+g7Z46NfxR994PBhDvxTJHuISGLdbypfa8ioKIgqiySWxBxFkmoSFQYFQFFF3FuNVB1J5owl54wjJAQlJBHz3tvvM3googJ1FwwBxKaV2InWRQXIZmW/P1xa0V2qAwdRIEuKRd7Ls5KZ27YdDZeEYTabbW1vxhiKPCcLCCzMnMS7bGdnd3k8KrxXSRZTisGi7kx35m9ND60tHT1xN4cKIVqHChybUBbL3qvzvTaw8d7l1pdWqgZRyQB0IntmEQXUqqmHOhRUJVAWQogptSkSoQIZCsJuPotlMU4xeZtvbWyXvcJ7a3yONleUpOSyfhI7mVdNbIp+GSQSUVKzvX51JjVZAmvQlW0z3d2ejscraPOq5XPnzwWBZj554oHjmJVL4+XCwtWtS8/+8K8f+MqvbqagGUbWoiy2trbFUWqnJ1cGj95371OP3N/vFf/pH/3hVrn89GtvR7C2cFu72ycPZcKBJR0/dvSFl8503mZw+1YtKhqVKKmiEoha0Gr7kjTrVWweuO8o6q4ogSJJjqktLb77+uurh1azbJwUAQUFSaBXFE07feetN4CDivPODUdjNZ6QldOhw8e21tf7ZbE5qaKau3qDmKCu26puhsNxUkBjgcx0Xo3KpeXDh3e26pEMn3zy270yv7pxZXu7mcw33j632R2xNcbuJX0Yi94773PvSmtc0ctCit5b7/3+re69072epqjoB6kdDvKnbxy2HEDWBzchN33OAcLDtalRJxveQwCEYDu2RkppaenQ8vKyiBCBAu+3z3uDofc+K0qfI6E9+OLXqjehAopIqGZ1NfvJT5+dbJxfGvTrakqGmrYmohQiKqiIz01MscyK7//Fv1frfuXXf6tdXcucT0khc2Ux4mScMwgRkRVYgLqgxG4CsE+kIYX9kkWIANDVO/mkdvYoN123ujZ3jMkSJmEGBYIokgEJkCIBkAASGTS2aUNmnArOJ5VFcsbmeZZiVABJqqqGLCdWVUsuhSSRi17JfGMH+kPPhj/Zfu+XiOwBX3invDtkj1u/0BeJ7PHzjkW8Q/a4+Z87WzrCbv7YzZqBEPYNN7qlaI/LIe/b9FV1zjnn3m85/8wfixRFUJlNd6+uX8mzrDcoy35/VjW7OzuBOcbWGLPoRil01rxFUcS2HY1GiBgDi1oWOn9+fTwsM2eIFIXa+dT5nIzt+llEloykFCUxGbxyeaOezw6vLRtSMtYguXzIYFgpsqBxzhZ1lZom9bwDjswCKkkjgpIlQ4SAhEhgOgs4ZRYGQ5YMSmIBQCCD5Kypq9ZY650r8wKAicggIho0VoSdcd7gfLrb7xVZniEAcCzLwjG43KuhKnAMLYCm2JZWZtXUJpf5PChb45wr1ZSDYbm+sfvXf/4XDz/xyz1HO/VsaGnF+wtt1VJyTibz2Z/+1V+cu3i+l5WXL1/JV48IWPQYZvWxtVVn6yRgiuLN8+cBjfU+xWTNbRd1BDSgSIBGmTA896O/uvTuC9X8yvJqb3MEZB2DNWrIuFiHQVZeOXfmxIlDoSFCmwCYFQU51s7g4UOHty6da0OMia1z8xAyR0qY58Wx4ydi25y/eKk/WmFRVWJOnY7W+7xtWk9mOBz9yi9/Z7x6tJqIpVIjENEv3COqANbIgZ4QXmNHICwC9iSm0O/nosF4AiMHbsmDorb3gc8qH/FegA8E2Z1vxg0A+iDwRTCI5iDg3tttyz6A7gYpXXk25PaffxC1K3S8EBKV2MzPvPzckSNHtN7d3t4Y9AuO4aGHHjp//vxkMtNFpIgNrQBAYlFkZjZEUZQQRaSzqrhhpqGq/X5/L8/lY5SQT2pLryrCirBA9qodVayTjmhnwmNRRAyZRdYpQhPaVtQa03HhhGORF4DASQgppMjMrAINOef2RIT4kde/T5U8/cUle8BnSJ7+VMked2IRPzoM/NyRPeA2ydOfO7IHfLliEVMIEVNn/qpdQwZJOtH89VbQnRj/FivEvsTw546dVfcMLVRA0SDkjjCF6Wa1u71JRf/oPXfPqmZ3NhHAtg2dDXPnHmWMGS8vF0XRyaEeffSJLjiFQ6PcqooliFX1+utv1G3IMg+AaCyJADARqChZ2zSpjSDCTQRgtg5AoWVSdCGBgmf2w8FhDtuK3hgFUTSszMrCgHXdbu/MjPF1ncqiVAnCjIia2LuMKFMhwASATdNu71whIm+d87Yc9AgMESJA1QTjjDcmNo1DtB1PgNlay2oJybnMSoiiKYWmmS+TeJMgTkVSM5/sbO2wmqOnHvyFu4688NzzIW299OxPH/2l34DtnXtXx5ub22UzCXVNzDlSZvKtC+/6Y3d5n5XclNbNZjNnKbTbdx9bPbrSq2c7w/HSbL7dNK217sCVqB+1jCCRABEAaYizK9isP/7gcYQlgGpy+U0A0zmgxci7O5N773ng8oW3DPw9BLQ2i4mTRBAFFe/MeDxeWTtcVzPjvGNMTV1kPVFFsoPh6N23N++66251WWJNMQ0GA2MdM1sEYWnbcN+994+Xj852+fyZq//qX/4JqW+r4IwFwSis5kBx0oNdXiAkRFJse333R//0D46fXMv6BCiKAAoL0IkfupYifbhicZMyQHQwhXtB+EDAA6+pB8rpdW/UkZ6J6CDgXvBEYLFPuKlAeU9tp6BgjT12/Hi/19va3loa9Jnb+bza3t6eTKYqYIxRgDzLdmZzhkZFNMbJZBJCQJt3rzYcDrM8Bw0HTggqQAegrbW3X0Y+GVzdBc6oiCihijCzvdbs1za0hJg5351PYKnaoCIECCLO2G7DoIhgqA5NStwdWhe0xCrcNiEl+1FWzztkjw9/Sr7wZA/4ssQi3iF7fCgc+HMme8CXJRbxQ7E52qaeh9o5Z4zpVEHGGCQCY0QXCsL9PnSn3b/5KoHYef4fBAqfHCC+6W/0/Q0cVAFQlQAlptRWFlghZc4IUSMxpjYflD42Rb+vot46g7hvXruyvJxlWQghJrnnvgcRNHOWlJ01ALJ55fJ0Z300Xp7PZmR9aGpnLGtAY0WTsqKj6bz+/W/+anfqqqpyHglNNU8IVkTa+fyZZ15p2hmniggtGYNkEHPny7zI8gxMb96IoaxuowCgkEpmlSCFLBtkeY+T7u7ucGF3JvXupBaRza2paDr9+GNlb6TAzIBEAEYEEex4tIKEMca6jsaXCphUVFDQAhhRjCFZUotJuVGFUS/LvSOXm3x4+OS91maZc3/6f//xQ1/5+kqezXfn33j4gWP9/5+9Nw/Xs6rOxtdae+/ned73Pe+ZMoeThDCEkDDIWBG4FGkQ/VlErfhZpO1lK19VsParSvvZX5SPQeRqi7aKra1WW6VYFPlaRSqRVpBaB5ApKGMSyECGM77DM+y91vr9sd9zcoAASUBb/eXJuXLles+bZ9rTvde6133Dlk3rB/oaiUtGR8dtZo87+rCcjcGiqMq0Vhcu83EZmZMe1AhOysnJSXB2cM68oD1sGRe9fTV1U+xVZqF6KScmtz++Y8PYQSOLSs5FJXhhFmuciHS6BQsvWjwfQK113msISkhoeMvmJ3VOX62RzV+0cHTnaOU5r0K33eqr1zCxSNYlWZLWBofntHKvSMbRjHhcWZaN/sEgQGQh0OSO9hc++0+ZmyOcpNREIQJDxPz0MoMZ+N+DqipJAu2JXZ/99Jd++8L/cfjRS3r0AoDYD70PUUM6jinvfVSSiZgV0VSlT9O0LEtjemJ5M2BxWhDDxHpEY8zsGdZ7b40VFSISBgCwtqfLQWREhcjMLvyN1ZDMbG2P0DxTFrlb4GJmXkOcvTOiPYF70bjQxvdpvQ9ZrSYsIYSqLOr1+qZNm4gMKCLCwMBAVstZWkMD/Z0do+SSsix9CKlD731m0Fo7MDDQGr1HAK4AACAASURBVNsOpNPkZuRpYT54uidUFFqf/QjPDsnvqbbwhdU5nlviIxZVIwCKiA9h5irxt8GHEkoJwaNBAGGxRM7aEDhUXp0apKIqjbMEtgp+Rq+TiFSCIqpK8KXV/Vw9D5A99ueV/HLZIh4gezz/iQ6QPfYbT/+Skz2mpibHedIlibW2FuWQnDPGgnMsUlVVjMuGEKKsrIjg9AqETy/Udc49M97zs3Ql1OfBz4Cx3RGRQIArCwwqmTFFqNIsUZS8yneM7TLOcmAkVNEYfiaiZrNpre10OsYZRVWAwnsURjSE9B//+aN/vO6zLz/phINGlkyMj9bSJM+7ziYSKgMCoCwImBx00KFJVsvqDRVRCtY4UPRlcNapBuGgymhtDOuhAgEU3bzTaud5t2/oIBbPwSsH1ADCIEFVqtBtlbpzMu92ijwv2SgkAwcfvmxocDBJ3ZYtT9b750/lSoaMyYyxAJTV56C1RTBpktb6BjwnLAlnpagHEEqgKpmoynOeGJuq2INxYDwzoAZjTdpook3SWn1waGDT1m3r7/neqpNfxVgvKF11/DE3/eR77S2Pz1k0b/KJzdt2Tpx93Or5Sw6pvCC5NLW+DNxfH6iRg2Ln9i2bt24597x3NAaGGGx0gyTcD9ed6HtnAADV51M72hPbDzlk2crjTxaXgYIyx8CnsExMTTlrFowsDWgUnTCQgnBlIDzy0wfmvfx4a11aq2d9lWdFNFmSMgurUUAg29c/YJPMiVEgQxYAhYUMOmvLsqwYWq02sN342FYDNZKUNAUhVNTd+m97HqUYXULKKrMDLHbzYzsOX70UDEXQyawcQpImvgpI2G63kySx1jIrERnjVLXbyWu1WlFUziUikudFlmVTU+3oHhKZVMxqTA9zR92MeFiTFEXhnFNARIOIRVElSRK/rNxTsZm9E1aNcFyeIZM8W+NiDx8qPg+sjL8wRMaYZrMZw8bOOe8rIhJhAKrXG8PDw7VsYoZRBsztVitqIVeAZVktXjDU32y2xneoKGsQCMbVyNqYMZuByzNclIj7Z/5+/tDxPs5IzyVjhxG4K3AU0Oj5yiCqAhKKSBlCQLJkVCQABmZUVZW8LA0iIVYla1UlSaKq069IEdE4I9UsK+8XrYt1gOyx33j6ANnjvxxP//zJHvsDAw+QPX6WePrnSvYY37VL2k+laZokrlarJ0mSZalLEnEZErKvqrIsyzKyP7EnWKe9GOBucuRuw8IkSabXEgUFxf0R33j2UrS7AAmfsQ7vWQc63hSCArBFTQ2IBPRsAJr9zeG5Q5VNNm3ZkmRZMTZuVYA5lu3neb5k6dKiKCAq7NL0m0NVhMBy7pvf/KpXnXLlFf9ncnJqwbw5Wb0GgEW3g5HfClhVSpQmtQEBM9ViNAaMRRRUAFFAIEysyZCwQob4mQIiNgaaA8OLjDHecKyzMgAqAVWgp5QQWFgVEExZViJARARKqGRoy1i+8ODVVZWzBOaAYIRhXjbXez/eQh86HKbKqvSVZw6IYi1YY6pCFGplRTt3TCUZAVRpxqWvpiZ3lb47OHcor6rG4FC9v756zoobbvjCHxx2WNo4yFDqcz1q1THjO5448uBF2NpVh9r9d3zjnPPenkp5z10/cgaOPvJQZ9kED+iTBI848shGowloZkTVtCc7pvs4JQcFEkVV7kyNlT6fd9ASD1mnyBANASICC1ehwnqt68t0eIG4OgfDRUgMWC12bHls26aH4eSXqYgxrlZvVD4omVqWCrOIC6yAJqv3KVBeVCYDQ9hToVBh4dGxic1bd5z8ijkq2JrsohAhgQgBADCCEhDssfoPGZBBHYAltCxMYrlCld0924A1zoQqfP1fvnHLrbcMDw8vXLjwne98Z5ZlIirCMdj893//9/fee+8ZZ5zRbDZvvPHG1atX/87v/E6MN8etIMxSxJv2oe8FWa1NmOXRRx/953/+5/e97/etTUIQa5FZjbEiu/fGMdgZAptpg8PnmGt0z4N3j22Lu/XjWZiI6vV6p9Mh8BJK9r4qS1VIktRav3XbtkZfgxBDYAD8lVNPHe8URVFkdQ4KA/190Q1bmKN5U3Qpj6ZIz54cnqF6+exjGteq9nhgz5neffbJ93hO3f1+FAHjRGoAiqJQosQ5jyZ1jhAFkCEoqLG2KiplSZwLZeWMtcYEFSBkZSTyvgKAHoBWK6qB2e5v3Ov5F5P9wtMHyB77h6cPkD1e1BbsJcLT/51tEQ+QPfYxxfKzJnvs2LF9/KkNtVqWpGm9Xs+yrF5vpFmmSUrGgAb2lS+LvNMui1yYZyqiZgMEApVQ+rIIwSdJ0nNLgJ7xyH5Ecmb/nwjB9yixOjvwNVsHepqECYCgzMIBVDQEmyRBpdlsDA4Pbm/no2Oj8xr9HIIzxNFrDYCIjjjiiJ7eKlcmSeJzkiUvHlQ7eZg3f35fX//ExFi9Ud+5c1fq7MjIQd32ZHtyuzFWVWtZHcmi2CChUe8LEFQDKBsDZCwCqZAyaBIUFRVIQYmERAiVsBsQgBCQQClq2wFhtM+gGF5VTRoElCSpr7pkNEkcU23BksO63Q4Aq4K1ripCvV6PPJwYA0NEa5CAOZSq3hhSBgInAZlDuzNhLT700IPkjHClENBgt8hNlpXMFnnhguGbvnr9O97zv8favrLZ4qOON5sac5cv+JVa8s83fe2ue3/46te/vpZmP/zP/1wwd+CYIw4GFVFgxZJhy7btJ7mURRS15wjX80LBfaBwKBhQhUjU1UcfeXjuvAWdkvtcA6imCqwAqkE9JWlRFR5UbL0UC2gJg89bfUbu/LdvZU4DV8baJEvrYASp2+mIatpoiKooEBGS8SEEkfjepmOZMjE+vmvXuHNuwfwFUXTcWicsqXPCFYIHDAoGwO3h9rECDKAONCWb+YKNscxPM5Qhorybf/n6L3/r1lu/eP2XYuf33ofAjz762MKFC/v7mwDwR3/0R4899hgivvrVr77++usXLlxIRFu3bmXmkZGRaFO3efNmABgZGZn9grdv35Hn3ZGRJd1ufv/9D0xOTrVa7YMOOsh7RoSHHnp0ZGSk0WjEL09OTo2Ojh5yyPJuN6/Xa8+FiGcGrMILy1X2JPtUMdqdsvT3DyRpiiqJc+RcLUmrqkqSNISQ1KhRrxEhiwDS4StWbts1ZozJ0nRybPz+jRu2b9xIhGVVJgnWstSlttE3MDY2xsHjrHnkGYrjsWo69qJZZjJgiVQlus/QrM0CTYfwtSfyozAtlDkdIZLnCGHr9BcQVKuyDCGQSlV5ch4BlIQAEBBVUYGM6RaFIcpcUvnKWSOgZfBkKS9KJLTWqggiqQoCqpAPviwru08Evv1dPfcOkP8ikz3gF8kW8edP9oCXyhbxZxqchhcmT/9ikD32ok8dIHvsQ4rlJSd7dCanYHRXUatZ66pmv3HOmsmsUa/XG0nqCIV9IaGs8pbvtkXYsCEk66xzSZpikiS1LEsdzU3t3NRT6KBpBjSARCioomj2qYkJZBpATwd0EABIn55Tfv7DgAoHICxDyLK0EEU2qWtaclVZelvfOjaZ1ptUca2masCAVszMHDnQ8+bN63a7RGTUSoFESIRIoMRkkAhD5YtuwZVsfXL74YcfdtJJJ936rW8RarOe+qrq5kVfcwBBFXy9lnKoUAkA0AgaYfQITikhNAq9MivGKLDn1KhIScQgNdVUgNF6ASZ1KhlIXLHBGPHeIxIHQQWLkFgDoqREahANEoqgSW3JkURteq7XgBqA1ADUAGqVFwQgMkLCQM15IyJh6eHm0Ud/OjbREtbmnH4pq8EFS+YODTz64L3D9eaGRx56auMj2YLDyqqTZJnNBqa6toCBI4855dENNzz56PrVq44CzgcGFoMBL2xIAXCgb/Cw5TVgJQDCyFVQUUYQBLf3PQTRhJBZg8pTobU1dEad4VotEfEYnEJPn9wAgqgFYsGU6kZdUFEVQSy8rDzyZXff/+NCQpYa5RAweM+sbIwlVQjeGltVLJgkaW2gacVXwQAnWWJtkXelystOe9lhKxWEEguJDSp1a6uqFCpNxuqqEBRkDwCaTVDjCQECAfSDA0Wsqq5a9exj9wvMLkv+5Zavv+c972EO0Uej3W79+q//+gknnHDbbbf9xV/8xfe+9z3v/Tve8Y7Xve51Dz/88Ac+8IELL7zwlltu2bp1a1VVRx111CWXXHLRRRcx8/bt29/61rdecMEF3nsR+drXvvbpT3961apVL3/5y1euXHn77f9+8cUXTU1NnX766e973/s+8IEPAMAdd9zxyU9+8sQTTzzttNNWrlyZJElVVZ/5zGd8TwsyNgR2u9177733k5/85Bvf+MbjjnvZlVdeOTQ0fPnll0e6yDvfeeGcOXMuu+yy66+//oc//OFFF1109913v/rVrx4eHv7s5//uN972P5qZS9PEC3rMTH1w/oLFrac2VWU7zVIVAfahFETTHR/TZMgZVLK2MTDWDo3m3M5k56cPrEv7+hctnH/yua8f27n1nnu+Z1K3+KBFrdYEak5QlvlUYgCE0VhSQjVILrpfingDYA2QgiqXnQlllijLTSZUFSoYY0LlXeIMmZ5UEZEhQ4bUGpOmJm2ocQyWlRRQGAwiGdNzn6FeYaUIIwiiGmaEoMpBhYhIkb2gIVCoOCTGEpIwe59bh8KQi3fOMntrraD4wsfqSPaeiAySggYfQEIVgsgzrbxfGCscIHvsDZ4+QPZ4Xjx9gOzxM+covNCe9edP9oBfFqW8l4DsEdh3J8e6bZMmSWdiV6NRS9OM89pUEOtMltrUmSwxc+vJ4ILFzb76/GZ/I6s3m81aLUuS1FrrnHPWJKZbKRFodFl4VkXjPh4IOlueAfdNq2G2xAOLiKhBBEURsC6ZM3eeNPryvDSKHIKwCEgs+IsAvdFoWGurqiI0qIiKoNF9TURYRVveF1WJ1nQ7nQ9fdlm73T7rta+987vfuflfrmOBeYsWD81ZkNQaVbdkAUOkWgowRtc86xAMEClEG+/d1VcaCJQIUEFBMO4jUACjc7MQ9V6FABgiJkQiBTQCHFhZgAV02jC5J4XXe3/co7UAyqyuLCgAwIqAKIQlKwAMzVs4MD463poACCNpvZWzmtpRx5+igR9+4J6qDP98442/9d7/PVl6EanVGibJavX+ZcsPW7R45KGHHzli5YqkZsFCyZW1qCpxYn/ksQ2rjjmVXLTZiYIT+9NDonYBAnSmWp1Od+XhB5dF2Sc9z7ynpddFQRSBhEWEQdkSkNK8+QsPWrKEyAIQGUJC5xyRFZm5MZjluQEIIMLGmDzPO+1WVqsfccSKp8Ym1z/4k1VHv4IlKIgiK/jJqdHTTj7p196yJm649gCgCdUoAmCA0IU7br3nzjtuNzaye3rKN2QocMjzfGRkJG7qAOBLX/rSK1/5yg984APvfOc7f+/3fu/b3/72lVdeef3111dV9dd//def+MQnrLUf/vCHP/OZz4jImWeeed55542Ojl566aVFUVx00UW/9Vu/xcy1Wm39+vWvfe1r//iP/ziE8MADDyxbtuwLX/hCCOHUU0993/vel+f5pz/96fXr119xxRVf/vKXt2zZcttttxHRWWedtX379pGRkRkKR6wW2Lx580knnfS6173u6quvvvzyK/7hH/7hkUceWbVqVeRt/8mf/AkRbdmy5d3vfvcRRxzxta997eMf//i73vWuz33u7859wzlz+ueFqkKbVd4D0vj4hEMZGGjkebfZ1zcxURpD1lKnU7i06kvtWHucXd8TWzYrIlfVy449tlZv9jf7qhBi5C2EoACdTheQfQi1WkaEHBQlpngEFQEEVRxCQgCV77Ym21MTzCUhRgnIwFJLUkL03TL4igvUOOyZCeMf9BDIukb/IKZ1MKnN6mQTwmi5HgAIMFLhZ61oqqBKREQUd3lxaqqCN0ggErQyRCpqLTGC9x4AolahKhpjAEh6KqJasddpITy0WJaen0nh2OuF8QDZ4wDZ4wDZ4wDZY1/IHvBiydO/RGQPDqWErvfsOyExpF3j+vvq6bxlBy9ftmTZ8mVLBgf6BvsbzqA1aFCdL6whAGBmBBDxgQuumJ2tuGe59mJnMARFmOV0+HQwvY+HsDCzjUrPoIX3gCjMZZ5nWRZ8QENRASACr1qtNjAwEAVoraU9kgvyquxWpbNueP78yU6r2+l4Dsccf8KJv3LM3Xfdve7b/+bq/R4oRJMZAKAACogWIPEVABIaBeAa2ZmggSEDAgBkrRE1ACmCA9DgRVBVjYo1xNjLFKsoRmtlQ+hZUVTQMKAgTWsIkMKsvDPIDICeaSJFUlVRITRgDIswBzA6f9HI6Kh77NGHV6AbncqpPhxMY8mKY0eWLv/sX/3Vgz/56ZYnn2gsWOpFa/W6KCS1BmhYdtgR6++/+/85l8TYAEhpFoRVFFAQbVEpmlRnNS0i7ofLDvaUO8zOsUk1CZoU0KribFLqbPsMBWQOpFyvpz/6zx8evmxxc6B/cHg4qiKooiHX7nY7nW6aZjPUhWcctSzrdFpbtjyZWLd48UHbdk6sW7fuHb/3XlElUusg70wdf9xRJ5zyhuZwI4QqqRNS2ENuhBygAZDIW+kW46x5lvVkyGcKCSIteNOmTQcffDAAVFX11FNPHXLIIcy8aNGip556SkSyLJtWkQMA2L59ewghQur/9b/+1+bNm8fGxr761a+2Wq3/+T//p/feWtvtdi+55JKrr776hBNOuPbaa4lo6dKl8Yre+26322w2y7I85phjHn/88SiLHo8lS5Zs27btoIMOmgHQRVF4788444ybbrrpYx/7WAhheHjYGDM+Pn7ZZZedf/75b3/729/73vdefvnlb3nLW/72b//29NNPz7JsxYoVH/3oR88//3zvfZF30zQNIsycpikA+FDtbE0MDw8uWDh3y9bNaZp0uy1F5C4MNuTok07c2gFjYdlhK5xLsmY/KRWlT1zWaPRnzX7fbQ3NnTs4NDhv3vDo6K6BgaGyrAw5VQZBAJWqSpxxiBRCZ2JX1Wlx0bUEaZrE4C4pNpsDPi+KPPe+Ms6KMCpYxMS66dlTUXyVF+1QUZKxoJCt9/U3+gdtkiliT6/OGAEzLVUHKhJ5LtHMm1CEnKj6EJSIFCO33pIRAERSMiLiRVWVIThAVhCFGS1RjNZLAFyFqXa7qiq7XwvjAbLHAbLHAbLHAbLHAbLHfpI9fNnmsrVk4fzDlx903FFHHn7wkmUHLR4abCZJgxCBRcRrqJw1CMKhQiodGREpQ+USBwhqVIE6ShbIV969GOUN7XEJZToSSNOIfL+j2bOlqQXBODvQ3z/OXLS7FrDTaUc7lEiAjv4LtVqt3W6LiAgT9XLWzEwERESEO8fGGJRAhufNAUNpo16WZaNRz8tq5dEvO+1Vr5maarfzIghYY7xICAEUCcihAChQBcJADGF3bZdVG5FTAgmLojIqAXowpQAyoII1oUIVwBjTFSJQVAXjWVERrBOyjKEHoLWn7Nt7r2h6lE/A3YK+BMLCygYNgCohUa0Mvt4cSmqNRx9/AmydagOc+InKlJAtW7bwoCNW7Rpv3XDjjb9z8R9WFZskKYpysK/pOQzMWbz6Za6VE7oBdIMBGgIhiAcEa+zixYcIG5MYQNPT9urZ4+2jDjSogALSeLvolNroH0aT+sorpPq0BWNavAwJxYNKWVR33/2Dlx19ftlt1ep9Iuo9M6sIeM9FXhE6qe25oxV5d8PjG9pTkysOO6zdbt+67ttLDz700MNWAKJoyPPOKSeetvqow/7p+q805tgLL34HUgDLz7GMMYCiGlGcmBgD1Lzozu6rZVki4pvf/OaPfvSjZ555ZlVVzLx8+fIHHnjgN3/zN+++++7ly5eLSPw8mgKq6tKlS6uqWrt2LRF57x9//PFGo7F27VpEFJGiKIwxSZJ479euXftrv/Zr11577Xvf+94YW63X64g4MDAwOjpar9fvueeehQsXRvkd5xwzr1+/fsWKFTNZGgAgoizLOp3OmWeeecUVV5x66qnr1q178sknL7jggle84hUhhL6+vsWLF09NTc2dO3fNmjVPPvlkt9s955xzVq1a9S833wyASZJ4X6GtIVJRFENDQ1tHN6QWp6bG77lnR63uOu18aKjfGJuXftHcGkp+/HEnNRcdOlXC5m3b++fN59ynSdrNy+GBZq3eV7QnFUiRiiqgSfKiNMaoMigiMKqiqDXO553Wru1QdqxwhpKQKQMba1OXGGO74xMgakQtWVaJon5J4sqynE5QSeYgcRik8t3KWWeSTNujk52prH+wMTBIxsUdHiEIUEym9ezSRQNzCD6mZViYAJ0xibFRikcdVBUbNtZaFiEBRKo8T3uyR0f0noxdlBYNIlPtbllOy9jtO/Y6QPZ4afD0Ly7Z44BS3vNirwNkj33Kaf3/i+xx/pve8JpDLzh4yeKaBQolSonBqwTxLUS0ZIiAHIEwqAhhRWkQEQW0iaJRUBHRHj8ADfYqxPetaXR3IoiFGeEnjz482Zp62dHHJsZkxoUgYGl2Dn9G2VWf44TGmCp4Y0yRd0IIZBPxARRqzb7R0dF0eE7e6hikUsU5x1VZlmXMAs+fP39Gsw8gikMTIqlCXLqyLH3qqW2xsGxwcFBE8jy3xnS7OSAC0uj4JCGKaOrSTqedJMng8OLVq1ZK1UkpqBSKhWKFxMbs7jqzC+kEDbJDRcBKqaGUsc4rq/4+axB4ulwSACR25ThFHXrEqqf3E9rdE2fV6elsad6nl+9pbzoS0ACiK1YeAyCHr7JqUkBCrSh0PnDpVQokrq62Rsb1fDZUUBYefNjhqgHR/MEHX7abBzG9DixadhKoBbCxchB60Tna5/lTGcgAJCee+qrFg7XJHU+GVhiYt7yUpz3WbulfQwSqUj5w/z1V1Qmh6hZlVm8gGmsTDt4YVYXh4bnj45PDwy6a/CHijO6yMeapp56ampwYWbQwce5b3/rW0ODQSSedXPkgrIjkvT9i5dL/e+PXvVY7d4632+16f81Z9xz5ldhiaI156qmdljJQxzotcDYt/PzmN7/5wQcfXL169bHHHrthw4ZbbrnlS1/60m//9m+vX7/+C1/4AgBEG21jTL1eL8tyYGDgrW9964knnrh06dKVK1deeeWVRx999BlnnJGm6bnnnnvhhReGEDqdzgc/+MHx8fFHHnkk0p0BwDnXbrfTNFXV+fPnv/Wtb924ceO1115rrTXGvP3tb3/wwQcvuuiiZrP5DF0LEdm4ceM3vvGNSy+9dGho6G/+5m/OOeecgYGBdrttjPmnf/qnM844Y/Xq1V/+8pfHxsbe+c53/vjHP87z/JBDDnn9619fq9VElJCqEJLEIeLw8NA2BFU2xlhnfRWss94HRBOqEiUZHOhfsGDBRGA0ycDQcOFD3aVF6fsaqZDpHxwa37W9W1bNRt2mGRaVkhFVg2hAQQMKpoT5xPjY9qccSH/qrIgFRJXUGiQUX/pul1igp/itFNVIhH3BNHt65wAivf2oBKxyY6wnmdi5NRTtgfmLyCSBWdAiOYm+OaBEZK31VQWAzCxKAigKwMrMBGDJsAgZo4jKjERhOtgcu3YxrYYUe0hMmhVVqDy3O7ndzwzriyN7wP7oYv1Skj1eYvC//8Hp/clnz8bTv8BkD3ia9NEBssfPCk/vS07rv7VS3osiewAAwslHH3nU3CBVrqVPE2sA0VpU8j33FK8sZFx0DzOK6CyiIgqiRIeVHoZVsETWmNm+aPsRNvbej05OvOvi92zYtOmvPnXtmleeEXwApP0eYdFgPN6lIPQN9A8NDd3z04ceXP+TeY0BZi68iPcxG26MifwNY0yWRZJ34pxNEltWOaIiaq2WPbFhY80l7U7noIWLuQokyhIAFI0iIKMoojPWd1uZMZb0yFVHW5O7RkuLTUV7I0IHkRW5BP/splRERQNsUQChAqNMg/X+1a62zMBwNLKemZIQdTqovKdwvuyxr+zetWPPwn06ZNsjyxCgQRuXd0FARmQkgCRxSMYBIFAaxZgBI+uaFBGNUXUABmZyBrMaDlUAjMKMF3RPznlf5zgCDYCMxkG6+LAjt2zcMH/BonjrMyNvd/gZlIhClackZT6F6n2oyFkyFpQ4KCKpYprUQtTmnvUqI1i01uZ5vm3rloFmc8mSkZu+9rWJqfbq5UcgGRYQAF9JmtYfeXjr8kOX3fXjH3XC5KaN21YduwJ0D09HAApBRVHxqe27du6YsGQJEwk6Y/wRYXSn0/nQhz70nve8p9vtzpkzh5lvuOGGqampRYsW5Xne7XZvu+22uHn7x3/8x8HBwampqfe+972/+7u/G78/MTGxdu3aVquVZZmITE5O9vf3I+I111wzOjo6MDAQvVE+9alPxeD0zTffPD4+vnbt2na73dfX57333pdl+ad/+qdJkmRZFgPes3WgrbUrVqxYvXp1nufe+/e85z3RIzBN0zzP3/WudxVF0W63X//61yNiWZbHHntsu91W1ZGRkdTZiYmxZl/DB/beM/PQ0DARGZMQIYAhVGFFcJ12ZVzdSjI8vDBN6650Qkk9o8QmqEaQFUgBB4bmgHHdvGw2+1hBkEJgZjUGmb2laFnS3rphQ1+t3t+okwoisCCAOmfK0vuqAtHMJTOiHAr8HPyGniE7RWMpYhEG8n1J2pkY9VU1d/FSY1NRFgYl06NgT/NzIqOKWViFEBmQBAhRrDpjSZA9W909KhHRshpjgkAQEAGeJcxfVmGq0+3mhX0uU899CMDsO9ljL7DfPuHp/zKyx4uCc3tKlx8ge+x1cBpeKrLH09v050/2eO6r7CPZA57fFvGlJXvsYTf44kbXfyOlPHz+X76o4DQAKDifNwXBkopFBdAol2bJSq/0ClDBAKgCAaiR6I8tEBcPVRIRgBBUnXtBb4IXPCyZjZs23rf+gTnz5t3xH3eefeYaLqokrTG8BAeLNJp9Tb7L+QAAIABJREFUxpidO3Z0W+1seH7H2oqr4L33Pt75d77zne9///tENGfOHGMskbXWWEv9A321WlqvZ4ODA5se35BYJ5VHlnvvujtNk8QlWZZmdZdmST2rZUmqXDVqaZZmaG1KbGhKyvU7N36zmlqfYItUICrYoT6jnyiAGiQhE5d4MrkM5QPHzVv6KqmdjFifDuIaUNQIFveoOAyIs4whZ7e9Pi2uM8OH3o0+cff9CCoTqAAw2ABoERUhgKVIZ466zrFmESwgzz7n06cBnf6VoqpS7xL7RvnppbJVAQUNYTI51Z2/kNiL0u6HnGVDrwBIBvN265CDl+zY9mRVFcZlzqWq8WZIGBANM1vrmJlM74Zi1d3U1BQijoyMLJo391+/eXOapqefftzGraNpWstqdQnKDM5m9927/m3nnTN33vzx7ui8OfMJ7XPtH0WEEAHpB/95T73WtGSqikPoRaBnvpOmabfbFZGFCxfGuKNzLurDRFCVZVme51mWEVGn0zHGdLvdSNKIEWVEbDQa0dfQGBMDw977ZrPJzD6KORiT5zkiRtTLzFHHnZlDCEuXLh0aGhofH6/X691uNxYOxjuMl5v5W0TGxsYGBgZmztztduN+OMuyyEupqqper3vvyRhRybK0rEoBF2UW582bxwyCICyA6GyaV1XiUmsSocS6xqYntzeXAqG16BppggiqqIgCwAKNviYQ5UWZpDUWAKTSh8CBFEk4Mc7n3c2P3DtnaKBRJzIsogDGOENElUhQiUrc3BsfqipAusdGFCCJlucgFGt6VRCUy05Kxhednds2Dy0YcbU+L4CAooIqMR8Sa5oJUFRA0RijIl6EFFSEDSNaIrWsuPsABWGBsgpRSiUSb5jFe19632q3YxGhvmDC8WeNp39xyR7wC2+LeIDs8fzEgAO2iHu/Zz1A9tjbLpIQWZDopywCUUlXVDna+JFVwyw96TEFQS6BPYiQKmEsw1IUMV49VpHYhwokgIS9mOALQWqcPSsSsHCaJN08z7IsL4o6udnKdfFfMx88h50BqigBoghXJXsPZASlW+RZLfVFUUy2iFWZQZV98GUZ6aSxiDCmxRcvXuySDMkSKKKSAZXQbXfKPB8dHW329SVJ8sgjj9xz992Jc8JiDYH1hGCICAmUE+ucdYuXjFxxzVEoo6Obb5fufwzXdhiZSFCA3TRJWWY9CCkqGyEFExCQGWzTLpwYb3eMNA5fDZABIIDxXowhAhRlBkUAEXXOeh+ssyJRXBZCCNZaBYz/qKrKOgOKzGytjVHPuLRb57Tn00GxUZQFAAgVKYZOBZAULWgklDIhICkAiGhV+SRxoIDYI3arAhHNKgYl7ZUQqkogMCICIBEaRpw3u0GfYW7nvUdEY3oiJaiAakHN4NwFIoiAsc/u7hUahReUyyoU7Qfvvee4Y1cvXLjQuASMZUBDFk0SfFFVoapCfHbmkICLGLeWZtu2bH3iiSeOOOKIwYHmrd++td7oP/20V3bbxX33PTrYaIzu2LlsyUplFDZos899/qtHrlruavCFz9z05vNfc8jKRcaQoojOBG5RQIOKA7tz68TdP3ygkQwURcEigTVwT6pRVYy17U43TZLt27dba6M/UQjBez8+Pj4yMhKjtgDQbrc7nQ4zz507t6qqPM+JqCiKPM9jRWDs0oEFEUPlY0MLizFGAYqySpKUmYuysi6pPBtD7XbEyuab37xldHSsv7/fV8HaRFWjo0oIIQRBhG43T5LUezbWWJdMTE5F6ksInCQJMxvrisojgHWJ976bF4iorKVwQjCj1y6I9aG5bFytltZqCXtfFH5wcO5ku9q8barN7ZLa0qiOeIUVMCBgiVQCOdea7ADbvnRweM5cAuq2WqoSGFSBRUIQQ2AltCZGx7dv6U9MM00ItMi7eRlq9aZLrEGTd1vO2iR1oBpCUBYVwV5+pAdkNVrd9FoIERVFd2daVIHZGCVjVKQ9OREE5i4cQZeKinGpKrMqA1QcArMFEa+CwDGkrGCQqsCk3hhrrFgOSD1j8qhBTgC+Kr1nFuHobsNalGW3m7daHUSye5NwfFHZ/l9O8vQLkT3gF8UW8UWTPeC/ly0i7kXvfYnw9Isje8B/H/I07kcrHCB77E2bPte5AxIT9cJ11FsMCFSRoRdsVtRASADKHIgApaeFhkjRWkU99ztX+QpdtKMFF0mDiKD7FGFUNcDsCcAoOON6qgWIz9oH95Ld+Oygo6oiCYNFq75ygqm1qkGJbd3NHR4M3kNRDNTrZVk4Y5RNUUwX3gFEm7dIcRaE+IAGxSqSgrNOmBmhlADOJvUsq2UGKZLFkSrE3oprjIkrX9rX8FJkiCZMEnak1LTe9KEFwRnsIDAiz5AwFEyEoIQBwQAFSxBCq6+eQNiI2gEcEKkpmCAcpHr0kUcee+yx008/zXt/xx13nH322fV6vcoLRERrKwnOubzIY8iw1Z7Ksqwsy3hvVVFGXa0NGzYsW7ZMmUMIM5A6ahJHfYYsy6qqk2VZCAGMERFrbVV5MEYkxIhpkiTd1lSj0RCWqqpi8Vk8SYxoWmvjm4k+eRq8tbYoilj0Zq2NnM6ZhohwP2LrmUBmCAEdoopjQ6JAttE/YJwjVFKZGUKxcItASLkf4If3PaCeVXFgeJ4XZGYwqVds5VXRLSofAKHVmiryHGUARYHFID65ZfMTTzyxbNkyArjlm99ccsjyE05+VeoaUo6nPtx/53cHRg498djTCAiNE3BZY3DTEztQgavk7//qposuOX9gqEFGXEaIqkAKVIaSg2jAW266w4U+BUNk0JoqSOml151RHQEYx4hnnfWa22//zsEHH7xr166+vr56vb5mzZpPfOITJ554YoxE9vX1feQjH6nVah/60Iecc1VVJUnyuc997r777vv85z9vjGm1WoGZhTTaHxF5VgBijmErU3ieZpdQXpVpmtT7mt1WZ+eOsf7+/iylsghVVUXByrIIiGytdYnrdLpZlhV52WjWt+3YOX/+PCVlEQkCQHkVZs89wTMARTkYVEWgiqPfEquGgtnNXbzihFPmpUXmoDM11mp124VJ5sz57oN3TokwBJmSIqjJDCABqCEK0m1P7sqJBhvZonkLlaXdaSMzhzIxLnEpBwCQUEyObXyoYbCW9odCqpAHVuvSzGWi6MvKqUEfN9yY2CRAEBREUO49AhFN79sBAYxKjy6hM8swqrCSGBVFrDlqj49uzYtFBy1x2WAo2SYGrPEoBXPJrCooikiMvUZnlZhYIA0Ydl83jhpVJRENPtoS+SAC6Fm6edlpd70P8LzFBD0jxMhyAn1Obp0+/eeFF6PdX92r//p839irC+/1CfbhMfbiHWgv6aW6X6fcwxWmT7f3726fX4k++0q6/2d7TgAz6+fFnu15eq3CS9gAz25TfanudfbW9Vmn2+urvNC3nvtEupe3so8D4Hl6r76o0fVCvXefLqFPH6cvZvA8+5fPdUOxqDuGQg2Z6BkSJRuEmUMgQELkwKHyEoIwkwKqKgt7P/0TYnYyrgG91HnkoO7jgUjOWUNmBkg9t+3u3tE2FARQgATRM//gBz+466672u12lmVFUcRwdVRdnYHmET4aYzSwSo+vosygoiLeV/GFZEkyU2MfJYdVQAXjD3vt/QRwVAOPIaBoKtQ30TGd0NcJ/UgNohpiDSlDyoAypJQoJUhQU4UaaCrsJJBWLJWftUWAoih++MMffPjDa++660d33nlnu92+8cYbY/4dEScnJyNUjY8WM/tRjSFN0whtY8R327ZtX/jCF4gohBCT7CGEJElmXkKz2QSAGfxaVZUxhpnjP1Q1y7J43SzLtm3b9rnPfS6yC5IkiUH9mNOPNXkiUqvVIgG31WqlaVqWZYTmMZUPAEVRIGKkJXQ6nZnqujzPZYbaPD1G8jwvioIMTVNMe8fuN4Uy1Zooy8oY55xjFmts1KbodrshBCKMj79gwYJIXYi/HR8fr9Vqw8PDt95669Llh776rNcpWQYdHh6YM9x/27qbfT4ZqpKFZwdiEDFJkizJPvPpz03smnTOKQsCEiABOnQJJXd85z8f+enjBiM2EhHuPfy0Z2RZlhdffPHRRx8zNTW1Zs2as846q9FoXHLJJcuXL3/00Uff9KY3nX322du2bfvXf/3Xl7/85V/84hc/9alPrVmz5pvf/OaDDz546qmnfvSjH73ppptWr179xS9+Mcuyqip9ZCk97xFC+PznP3/TTf/3Rz/80fvf//6hoYE//dM//chHLi2KPPpjx27DHAD0uuv+MUlcUZTOuW63GBwcmJpqRZ703lzJ++C9D94zc7fTJTS1rDbV9bva+siTY2NdPHT1CUsPW7Vo6TKJMWBj5i5a2M3zWcQGNMbMnz9/3rx51pgsy6yxMK1N4YxBEeRAGjZv2gSsWZoaorIoy6IAhb5GA1QlcKi8cy720tj0catgjCGM3pMaVRFj7/UhMGsQYVZW7eVCoqJcYGZBQEumv6/py3J0x05CtagqnkBAIk7WuCeMzJwZ0g5PkzOC91VZFnmed7u7f/JuXpSV96IShH0IVVUVZZmX3gdFRKv7lLw9QPZ4EZHGXw6yB/zCk6cPkD3+y8ke8MuilLefwWlhUYaezzOAqAqLKCsIAhCghAAKEgKKEhGHgAikGDggUq9MTbSqKjKpIVMJi4iSxq3dvoraiTD2iuCVesnTfR4QOD0vCUIVQicvUkvW2KzmrLNJ1jj00EOf2j5almWWWkTw0c5gVmw7Ykf2HlR6LrwgQAgioSqJiL2vpZlBZFEABRIFRKWejTkiGYOABGTUEiCIJEmS1QeTLAFizNJ8W5V3NiFUpKo4syPDaZtqQU1VKjLWYyaQobqeIJaqAjQa9U2bnnjLW857y1veUpbF5s2bt2/f/q53vater3/sYx9LkuTiiy++++67L7zwwvPPP//SSy/t7++/8cYb3//+95999tl/8Rd/wcy33Xbb5ZdffuSRRx588METExN/8zd/8/DDD4vIVVddFUK46qqrfvSjH5155pknn3zyq1/96vHx8YmJicsvv/ynP/3pZz/72a1bt1566aVHH330Nddc82d/9mfOua985StXXHHFfffd9+lPfzrP87PPPvuyyy4ry/LjH//4/fffv3nz5vXr11999dUiUpblli1bLr/88le96lVnn332ddddd+utt15//fVRTeK888771V/91Te+8Y0f+tCHxsbGPvnJT/7lX/7l5Zdffssttzz++OPvvPB30VrQ6DGhwOJD8B6Zgyo+gwMtIqqcF+3DDj9069bNHMTZjIMmmZFp53ZrrbJEIbkQgiGaTtnrnDlzms3mt7/97WazedZrXvuTx59YsuywROGHd/7bAw/c1Zocr2cm+HLa3qK3YAgLooKYBBrXf/HGC37rLQNz+k3UEFQEodv/7Xs/uPPuvvoAdw0gKSgDx5qw2Pe6eaevr+/Da9ee84ZzWtZOTU1dc801k5OTa9eu/cEPftDtdsuyXLt27eDg4Ote97q77777b//2b5vN5umnn/7a174WAM4///yrr77aGHPCCSece+65eZ6XVWVs9oKK26p61llrvvvdO49ctarRaPzkJw8NDw+/7nWv/e537zzxxBNvvvnmRqMxOTnZ6XRWrFjxla985aijjvrmN78pIrVGfcHiRWvWrIlMlfhin394TqcaxRCUZZllNWPwB3f/hKRULrIU0+ERorQsK5s4qgKDLl68uMjzgZlMEfSEXBBRAbIsS6wJ6lWVA7MPvts2PDAxujOfmhwYaDjjNDCqGqTUOUtUVp6MNUTB+zjwoyZgzM+oIhEpT4v9TNuiEprADD3Ty1kpMCJQy0EihkeDNWfbE+NIm+YvOVhFfJknjmJMIRJFiCCwEPEMTCcimu7c8cPIXIrcJ2VBImX1QVk0r3xRVczBWLRJYvczCfrzxtMHlPL+u5A94BfeFlGf3qYHlPJ+gckesJ/k6f9isgcBgGjPdFZBRFRYVYgAgQSURcUHg2jIICEIMgcVYR+stcockTeLmNRaa8veqtbr13sTPX6alppCu9OOdWxkjIgA2dlGKs+oh5v55JkXirFlQM9SBalCqGdp0emOb95sXGNk2WFpmsYIdE+ca9qII/p7OediNMgaiwiojKAEyIFRhUQBKXUJiFIUrBbdTT9AAEARJYOqQEAibCB43/Ht7aBBCMG6ufOO4loGBBy8ccnufBUZVABlCBmkAAi2q91uYe2wAmqMrYIEDq95zVlveuOb1q1b9+EPry3LstPpfPzjH/+TP/mTr3/969///vdf8YpXXHPNNW94wxte9rKX3X777R/84Aff/e53n3rqqWefffa11157ww03XHjhhWecccb3v//9m2666W1ve9s111xz7733XnfddV/84hedc/Pnz7/55pvPP//8U045pdVq9fX1nXvuuZ/61KcOP/zwnTt3XnHFFXfcccfVV1/9l3/5l5s2bTruuOO++tWvnnbaaTfccMOmTZve/e53n3POOX/913/dbrcvu+yy448/ft26ddddd91MjWlZlrVa7aSTThocHNy1a9cf/uEfxqh2bLeTTjpp48aNS5cuPe200x566KGHH374rrvu+vKXv7xmzRrCmEzvvStRRQDnbFVVgsluh0WRGDS1zn73+9897JBDhofnAFjnMlFU0RhPpd72DMuyDMF3Op3E9cX/DgALFy781re+RUTnnHNOVfqhoTlDQ4O33vz1275xk+Py8MMPGRjo86EChMDBGEVV08u+SFmGV5951upjl3a7eQuK6A0EgIJ41IpjTlx58r99/QcPr9/kfQWggX3wvqqq3j4WcXR0dO7cuSJy0kkn3XffvVFjLmYGjjvuuEcffdRaG6k4aZouXLgwVgG22+2yLOfOnbtw4cKYHCCiPM8Ds0J4QQAdQnjooYff9KY3ZlnS7XYbjfrY2Ni2bVuHhoaazb7JyUlmHhsbW7v2//3ABz64cuXK+KKOP/64I4488ov/eN2aNWs6nU4sTNw7AB0pS6AKZVkODw+njcH21FTF0upU29thxaHLu0/tcmkGvoPaSzXMKP3F3T4ROWsRsdVqKZIvq7IsnU0y5zjvOPFPbNpUJ1AfVECUkUiDWDJVUSpQ3PLOCBfGsT/TD4FjfUdveulxkYkqjjx+jdYosUPGmLgKKDMZo6ypIUjs+M7ttUZjcP6w+IqSFKG3sRNRAQEFhYCIKtMAGhWFZ8+K0wAaAFSZFCSIskIQ7uQFAqRZQtbMsvLG/YYoe2vNBT9HpbwXbYuIe3s7B2wR9w9PH7BFfFFbsOcPTsPPRilvb0VGXho8/TO0Rfz5K3s8I4dDIEFUFNHaSJwwhEgErIyIZAwAWjKoIMyAGD2HQQREJLAiS2AxFBmCKrtxJCKI7HNvjeIDOONVG1H4rDH3bFC+508QARGNbQwOaWAfqqAKALVard1pR4wlIlXlZ/KzkVoQOQ9pmhKiMhMCETpDEjyBsq8sUllVpICiKoLRO0wxhAKRerrRiIDG+6rIOyLBgCcoELvWqoBWoVNM7oC+pU88uaXZ1z9v4aKNGzdY63yolh180M7NmxXI2sZQY2DTpkcXzR9R1y2DBZhmq4OGwGmarlu3bt26W//gD/7giiuuWLZsWbPZXLJkySOPPHLPPfd85CMfIaJXvvKVt912GzOfcsopqrp69eoNGzbkeX7iiSdOTU0tXrzYOYeIVVUtX758aGjo8MMP//GPfzwxMfEbv/EbIYSXv/zl27ZtI6KomLZs2TIA2LJly/j4+AUXXFAUxTve8Y777rvvhBNOaDabUSAi0kXuv//+q666amxs7Ljjjmu1Wscff3ysWYyts3Tp0osvvviSSy654YYbLrjggo985CMjIyMf+9jHrrrqqr/7u797//vff+WVV65atWrdunUnnnjieeed98d//Mef+MQnbr/99rwoMspQCaM/o2rlK4BMhJWeJlEcMeWTT2x87LGfHnv06qoKIXDwYjNHZIgMoiCiMEsIWZYZpGi2HMWVsyz793//94mJibe97W3MbK1a0H/9xr9s2fQYAC9YvGDuogUT7U5RVr2Y5fQwixAoc411N3/n6ze1GQqXogIqkgKxSlVVCWT9bg6CAQS0qChVVZZlGTmvgX2tVtu1a9ef//mfv+q0U++660dFUUSawfve974zzzxzy5YtnU6nLEsROeWUU37/93+/1Wpt+v/Ye/doy66yTvT7vjnneuzHeZ+qSqoqqbxT5gESIFwFQovBq4gMUGwUNL6G3qtIC93CRRGkBR12x4a+OBBB4sDQDB4NioOkUfHBbTAkDRhAkbwr9a46z3323usx5/y+7/4x9zlVlYRQeWiTUHvsUXXGeay19lpzrfmbv+/3/X7339+2bdu2l1xyyUc+8pHt27d/6UtfGo1GTdPkRR5C+KYAuiiKz33ucwAw3euLyMbGxrZt2772ta+//OUvH43GV199NQBMTU39+3//H175ylfecsstx48f7/f7VVXfeuutSeezpZ85fQCtgslvTlXLsru6OmLIGODA0bXp2eHy6kBUmCM5V9d107Zp9Hvvu2XhwK0trRw6eHCwvHLBObs73W5Trx05cmS4tuGUhy/6/tXSoq+yssidBdHgvahYlyuzD2LzXJgB1FgTY4DNfPJ0/EQUJbWlkm4ayCAaRLIOZdOEfmL+qKo88bxTVpSoaDRGq1paXDp8oCiwdAQSCSHGqKIpSnALF8km7Yy6+TQ79ZmWsLuIsnAQDVGiqgBYQ8Y5Msae/uT4yPD0GbHHt6/YA54sTnlnxB5nxB6Pl9jj1L2opICQiR3TJKRDYRIDTUAIisocA4uwgoBumnKIEqL3nkWCAIskK4NHPCpP8tggQ1NTU9ZaPKmY/kgH55aPmiKwKCC5Tm44r+sRMxdFsbS8PD2zEGM0ZGIMJ9v/Jjnsfffdd++99xqEwlkiNKTdIk/oefc554iIMqPCytJypyxz68RYVFUOxhqDNukns8yoUKfMVYwKoopFn2MI7J2xYeNod/bi3edcnLkcXLFj56XOmhiDtcX2XXn0Ad28yWD3nkvLrNxY+XqnAJXIkq4Cicj6+lqn7HS7vS3ddrIqy/P86quvvummm17wghf8+Z//+Qc/+ME/+7M/u+WWW6666qp9+/bt2LFjenr6K1/5Sq/XW11dTZnMvV7Pe5+4vbZtL7rooo985COvetWr/uqv/uo1r3lNimbsdrtf/epXL7300vn5+YWFheuvvx4Aer3ehz/84bT3FFx34MCBoiguu+yyX/zFXzz//POrqrrhhhuSNDYBJUQ8ePDgTTfd9JSnPGVtbe3Tn/704uLi7t273/nOd47H449//OOqmvzaFhcXu93ucDj82Mc+try8nOd5UZQxBtTExLMltdZYa0Vlk4+eAOjEg7Ztw+LJoLUOlIxxqjge1977FJchwiEEQ0SEhmyMEdFlWfYP//AP999//4tf/OLUy7htcfGWz/6P+/fv/8Ef/D+XD92154LznvHsa93suVVgjkxIKoqnzJbGQj7TzcEEz14VFKyCVZKZjjFstSVVJCuDthGNrffp5DAzoI5GoyzLLrroooMHD+7YsUNExuNxWZZXXnnlvn37siybm5urqqqu64svvnhpaYmIdu7cuba2lmXZtm3bjDFHjhy58MILx+Oxc66qKsDsmwLouq7f9KY3jcfj2Pq3v/3t+/fv/+Ef/uGqqpJueefOncaYtm3f/OY3Hzt27CUveUnTNFdddVUIgawRhMFgkEBejPH0AXQAicyI2DTt9oXFg/sPTk336+ij0tzi9rXltW5ZLg+GIlpVlYp0Op1x49u2/fwtnw9az07NnHPOOWdd9fSF6al77/7a8tF9bdsWebF8+AC3zdrxox2jpUGLpCKhbX0I23dMs48MCEA2Q+tsgrNbNPNWM7ExdouQ3nqubAZ5SrL11IR4J5de0i8JMyinpXTpzNJgcOzIgaxblK5DCKLKLJYMs5ysOEKAyCLKCA/1CJ08V1HS4tyQAZqangLQbr9b1/WWb+JplXXPiD3OiD0eOZ4+I/b4NhR7PBo8/e0j9uAQOaQ+KsMhbDmPBo4ImqaL0Lbsg7AgQpSQkG0MUdKUHyMSMcukAC2PeFCeoKxQ2QcRadompw4lhzVQeuRjEUHTbGesJZtFkRBi6z0i9nq9u/cdnF/YwcwiGCOffMoSD900DTM7Ql+PVQUlDohyR03dXv4de1dWViXyYH39H/fvt0i5y6wxwtFljARJ65LYxMxley64GCRTzlDJqqKvCiMGOWC7cXh/f373oQOHpmbm87xz8N7DxuCOs7avHb8fyPamzcZ4va7WLr7gfBuGzlXCkVVEWNUYQ/v377/+P1+/a9eut7/97d775z3veVmWXXnllVVVPeMZz7j++us/9rGPve51r5udnUXEW2+99cYbb/y93/u95Bz80Y9+dP/+/e9///vbtr322murqvqRH/kRRDz77LP37t37oz/6o+9+97uvv/768847bwv43nDDDb/1W79VVdWb3/zm173uda997WtF5Nd//def9rSnJfz9Uz/1U3v27On1en/yJ3/ynve85y1veUvbtq94xSuuuuqqjY2N1MWYligLCws//uM/nmjL7/3e7/3pn/7p4XAIAJ1O5/nPf/6P/diPtW370pe+VFWttS9/+csRcc+ePdu3b2+aGghRUYUAokWwxiYzXX2QWj4FRF900fkigYgSgK5b79krKCB670GUyATvjx8/vm1xG5AsLS2trKx85jOf2bNnT+pu7Pf7f/2p//E/P/0Xe5/6FOT2/PPPKXpd1+lB1lle31hYWPhaPNDN+r6tt7zEKDVuxoYjW+tYSdUqOCLl1qOCAcsgiMgSpmemvfcxxkR/ksEsyzY2NvI8gxiKIk+doMnmOZkuD4fDsiyttRsbG865ZGNirQWAlELvnBsMBlmWVVXlMucL90WvAAAgAElEQVS919O4hY4cOdK2bWasb9qyLPfv3z87O5t63VITZ1EU9957b57na2trqShRFMVoY+CKPNUxkmvKI5BwKCOgsy5G3nPOrttu+WxoLRCMq7rXmyo7vTzLiFCJmqoKIaysrNz2xX/o9/t7v2NvZyqHKOPRqGmaIeH09DQ5F0PouNIZ04xH0TLllgCUxUcPitYYa2wInqwT5uADAJDDrRpUsrNMoNYax8wIMlmZIZ7UkI2KmqzcN9sXJuKt1McAqiiSftDvFs14tDHa2N0911lXFEUd4gkLvE2dxhb5fbJ4Y+vrZPyMxpIhVVNkbmpmJivKpWPHztqxbTAY2Eczc54Re5z2Bp5QsYhnxB5PcrEHPFljEZ9oYg+jaoQR0BACaogBEJxzxsdNPw2BwMCymb0cVZPww6sAiFBoyVoQdqIFmBHYAAgEFhg4iACRpU12Z+sDip40yzIjEahG4WCwDqzGBlUyFgFi2xR5LpFPzDSbQc1bk5YCTvrbJzxkihgXAW2jj+xzl9ksW1MWiXlmLYJEjyCssY2NkHplRnWkQKLMHGvf+pn5hSLrIwCCqLCxND2rVBRexBSuDW3ecd08f8oVl935z18zVCBhllki4RhmZmYjw8bGmJBEWoAAbEAQQUhVOZKumeZOlO7c4tlNdFNT04sxqKIpZmbmgg/QmdsRCfpTqFSTKAYARmGJGhVIJF5x+WUf+MCNITICTvXNK195XQj8nU99OhIS4lve8lZQDTGWRXn22btf/epfcdapKqFdmN/+a7/2xjSm6rr+v/+vXwoh/LtXv2Y0rC695DsuuvDSe+/dt3//oYWF7YcPH77muc9rai8M09Nz733vDXVdi8jOs8/57u96TqItf+anfy4yx6i/8cY3N43/3d+9nmNk5t///T8QYY4MgEQYw8Q4V0SdLQhd8IyICwvbOaqzhXNWRWdnF0IQREQw1lnfJq89MxrWqpIVOYtHJRQUkBh9p5szR6KSlU+OEYyRATjGcPZZexAzMD4ii0EvUdFkxjZVhSE4giOHDy4uzlvDxopxphm3i9sXn3n1M1ZXVkFluD68+c///I6vfGm6V15wzlkqIctzl3eaNrgixCx2tnUuuHzn8QPLGuuoyRm7RcJWAa0CgkiQSeIjNb7p9bpNU1tjIgeyctFTzp/ePjOqN1TUotGoLssGozFlblRFx9xWY2MMqyQMTcaE6BGhjVWM0VrThBYAjLBIsDqxZpcYRdQ3NSLW1RisQcIUu6iiKQ4PAbLkmgiqokSGWTLruI1C3NYtIa2srhJR631WFCH4lCM/HI+tc+nOXd/YKMrSj6pkX93UIzKbjmrKqHFT/ECblSEknCiBiRAQQ1AWiiznXXjhFU97ig8RDLksu/uuu1yR9xbm4fAR4Rh9u7p89Oih/nd/1zMFDZEF4Sgg4CArq6hldxqEJCqWmlnIUDUGKa0YSFabTTWanp1p6kqVjFIUAAVBQECyRKmhM4qiUdUQGUlT+U2UiRJ8VhBFMoSIiqrCrCkjReVkf6P0zEhrKXVIEpVDs3bwUGayqfkdg3BcFFUZVA2ZPC9UlVmmen1mPx6u44NelqxBy8LMEiNXMVYbbdbqwMv6wSO7du2yj2byOiP2eKQT/RNf7AFnYhGf+GIP+Obi6SeG2OM0xtS3tNgDQUglBo7RozEh+NSflStIjImPSW12qT5rybFEFnbWJgJPVJWj9yFTNQLctiJRFJEiERtrNbYigkCxaSf1S5GT72nrLAAYYzKXDaP31bAwMBwNATTEFJQtCnwyVbNZ9CRQ0uR7sRmwohPiPDHQKiCaGtuZOQYyGEJbFnnwrbEEqCF6IBQ5YUglEgHYkOSZzaxLLfKuyEU5Rn/g0CEljMzD0QaguNwgiqifnZqrqtYaMgYJeWNjDcA1jY+RFYJwA8k2wIACEhJQW9jR+tLds+ecdfzQQLHqODh+7HhW5qPRUlDjxvl4tJTTekuY5RGsAAtHCRoBCYSthdY31mTCGEVibKuq6vf7RDgeV0VKXzdmbW3wh+/+wxhZFZllOBz/6Z/+KYLZ2BjkeZFlRV23dV0vLMwR2cFgWBTFWTt2/tZ//I9V1XQ65XA4yrIM0YDq6spaWRYcBQDqeuScA6Cm8em6cBQA9G1In7Rt/Kb8RpnhYaSxDXsAiPFBlWsfE/cWNr2KfeuFAgqKqEIwbtJu5X2AjE66KZI8VVTFmDIKAhk0BJzSSpJqHXKXHTpw7xdu+/trX3BtntHd9965a/fu+YX5Is+PHT1KCPfdc8+9d9/DIbAPL7j2RfM7dihAVhQ2c9u2bdt3aGkq69dhuOeC6b0Xbq8GdeZKQSMTmwh9sEhJCFQ1IwsxWAtMocW2jWugHqJIVAfWtyQATSPGWgkMCmQJiCTJ+iOosnJAQkBsPCexU5zcF5silniKGwYSxRCZFdRkJp9AQeGJgSUhAjELoY21V+XUXSkICkCGInOoooiEOGkYGDdVsvq21o6q0YQobQEAtvLpUQOhEBoikwhZUEyrqXRZ01MlxpgqE7v3nPfq17xmyx088dnWuS99+assUmZufmZq76UXVxE09WawIqKgCQLWmLmFRVWtxvXMbOFIkaOzhbGGVZq2gioMh+vdXtc4Z2zBzAoGFIQVQSDl/CAgGSRKHRQ+NNYQEhpHybTRpJa+1FcIICzCnKJOlPSBnRibfDSJZoqAxg+rXTt2fuHL/7y0MvSgaIiZURF0iESEJhxZAwnWwIRqUBGZqEpS1E7iyLdQNREpSIj+3oPHJ63Wj6S4ekbs8e0o9njSxCKeEXs8CcQe8K0Yi/gIxB7KSoiOTFQBAGusYhL3aULPuEn3JnaXlREhxCigTfAGKQgzq2CKJlSjTBIsEITo61HdjkPwKdNOmYFVhFXEGdo612meICJjTW/bAg+XZTTs52VhrDAr2jZGe2qL2Gahc6vjBvQbJyenTxFijDFmuWuaJsvz1PslEJn55A6c5C/rrHPGGGsFwFhjjROJSKbb6QeOxtoQWgCYpEu0bXI+JrLpghNRnhdNK4jofauq0QdA3SzIbmpSpCYY1Bv3nXvuHlALod61eyHPfWfHggJQkRcwZ8i24ahKCEwucowxagQkQm0a77Ls9tu/rIKXX365977b7Xrv//Iv//JZz7o6RQ8SUZ7nN91087Of/d1ExlprjHEuu/HGG1/2sh+JMaawul6v+773/fErX/lKRGyaxlo7Ho+LohgMNpKTQ6/XBcCqqlKhOcuyZHOxBRBPzoacRB5aeyp58NhrZHBy15aCKpkjR4+cvbCY9QvRUwBr8gUTVbKORRGpbpqqrglQAdumGo82mtH6F794W1nmMfiU1eKcI6IsyxR0cXHxb/7mb//NNdf0ut21oweLsrMxHM12FjOXc4iWsNspmvEKGLS2GA6PTvVmvK9YCIwTUNnCr6cAK1TV6GNO4MjmBToHw2qEwh3rQDg3zvvQLzvjEBVCVtiqrlEoRkZrVAAIDVEn0xiCc1kgboOv6xoMgULCpg/YrQJIEAV0psjzjnDMnbVklJkZWxYVMMYWRa6a/KoNgKRIa2NtFHZiBDRzmcrk7uvkRQhBI7dVzSr0kM4bEggjAOJkwNMmGz3B0CIiQWKMLFFVSTWOm6Q/SffUcDicmppiFkAajyvr7Nr6mutM2zyPkW1q2URkZiGcm5tXgOg9IS4uzE/3e6hqDamyRAGORZ6n01LXtbEFWZpEDyoSKhEpgnGWY0REMgRkE01OZBB5U5SRYlQe8lGtDzXaCQARowETYrj6qU+79X/dfsed+zTPNHeqIKI4idKMAARgA0dVPVnSrFvlNUmQOl1olRBEostMWZb2kQsDzog9HrXY47Tx9Bmxxxmxxxmxx5NX7BFaH1s21gAAh5h+PQWXpc6wFMkbJ2w0G2eLokCofQzGBjKGFJkjkVNCAC0cFSSj1eNhXFmNppCcAFA5ROssWkQwoAaiP2U5aSBG7yt/9K6jC4Wdy83It1N5RogMGpjppJTmLfblZAD9jT5oqmgDIDOziLWZD95ZG5kNUbISsfaEHpEjh7aNIRAgGWONQwQFjcLO2bLTSSEIE7uBGLz3S0tLzAxIzm1S44QhhOCZiBBpEqGHD65AxTJrRoN7sk73+FIbmjaj1ujY5iZIS9iF2HE4Mm4JbIboY4pqUFZkVo6hPXr82O/+p//U6/Tf9KY3zc/PDwaD1dWVt/32215w7Qt+/ud/fmFhYTQaDQaDt/3226793mtf9apfyvOiaZojRw6/4Q1vAIDv+Z5/MzU1vb6+/vGPf/y3f/u3L7vssj179qRAu5R+8uEPf/h5z7tm//4Dd9xxx7Of/exLL73005/+9Ite9IOf/ORNz3zmM/M8n2AEopNPeBLCJqu1B+O5x/RC3WSgRSEgNqsrq4vTMycj+JMBvSq4vGDFyAzihdkYOxoPDx08uPvsHV+9/evD0aDf67rMOm9nFhYjc0LSqyur99+37/jxY91utyzL3vTM7MJiiziu6jwvRGT5+FHmcnXt+OKO2Zs/+d+fdsVTi8XtIUDLhLaYmp7p9cqTIP/mgSGJsHpohivvf/8NLXvK3Hc+/en33nPPdFlW6wNt24WFxUNHjozq9qJLL7v9n/7xrJ07zzlnd1U3Rbes6rqqqxhivXR0OBjkZQkGf+CHXnT5lVfUTZMXBYM85HMjQCtKd9657wt/e3ts+ciB/eP19SLLF3de0J2eCZGXllaOHD5aV21uc2dROKbHuiLYLJubn1taXg6ehdX7VkTzPD/33HOvu+4nOXpFeMj9IgSOQURikvGgTQDa+6DKyf5lS3CcjjTLTRo5AJAskFNGD4BqCMwcfCinrPeBjNvygU55mVO9XqKHUSXPrCFQiexbJYSAJmrk6L0n59qWc3RoJisxRFSGVNJShChCRBatc45jjCIGgaxT1SiiHI11W0+hJElPxnRIJ1LoT4pIRVQCJVDMQOc6nV/+2Z/dueOsj/7FX4yaxtoMBUVJQFUS1CZVUtFU2wMFURERa8iZyYLhpMcaGON860W8fVg+7THj6TNij0cHyM+IPZ60Yo/HCU+fEXs8kcUeRMghhLZlUCBSg0VReO8FKZkqJKbWGOO9T6V5VVQgJGuzMnCsQgwsHqVLNrS1Abt27FBOtm+NAQTjQRUQKXeEhIgQOcbgY4sIhAQIHBkJDYjVaLm96tIL//v7b/h/3/3H5McWAjOoKoPZKlzCJkGeis9pJlE6ETMSRUBUUBU1fQpESLg5NQiWZW9tMHJ51lQtIsYYmRVBwVDiqpmjM6aqKmczYwhA88K1baPaY+amaZwlAEhNXcw8Ho+dsU0TFDh3pBCLogyBkTJVZQ7Rez2ppJ6UJtZC4GFpzXjt0LbtV9y/7/B0aTEMURtXcOSSubS5JbPOzDFErmuvPoIVAJU4Gm38wPf/wNLSalF0vvKVr3z0ox/dt+++n/mZn7XW/uF7/vBzn/vcxz/+sVtu+ftf+ZXXMPP7bnjfZz/72U984k8/9KGPvvWtb22a5rWvfe2LX/zi97znD1/97179yU9+0lr7whe+8E1vetMrXvEKZiai8Xj80pe+5M1v/s3/8l9+7/779zlnP/OZz3zoQx+6/PLLbr755iuvvNIY83d/93dPfepTV1dXP/e5z11yySW33nrrddddd/PNN3/f973gU5/6i2uuuWbHjh2T7O7HDUBHFFJRgJgR9/q9mZkZIiOn0tQnloisSBQiizCoxNDkzpyze4dwuPiS84cbS8k8eGpq6vCx49t37EhrxY3hxv3379t76d7p6WlnbZbngcUUpRFkkbZugHlqqrNRD6y2g5WDpbuUwyozOduvI9tsyuW6FWK3VcZhZZeRzTFW1frqfkB0Zee2z/7tYGO0a8d2E1uuq4UpF6vVWPn7vv7ljZVjRaaLc526rpH6vqqaahzatlk7vnrs6PTsjC3yWK2NB8fRGY5B8MQYM9ZslY5aP2q8ErXD4bIRGg+Wlg8d6Pe6rtt3ZTYcj0ej9bX15dFwbNFddP55y0urihg5tt4D4erq8Y3h0NnM+5j8p611IsE5EkEfQ4iSkiZVTzz/VRlAVFkkIlJgRqA8L8oy3+JTtxBhCCGEJkRI8ePpO8mRvdvtjutWDY2Go7quZwgz4xofrDHJwQMAnHPOQbfTaUaDth5f/ZQrQttMdTNQ9rW3mLV160FSyQXAJsxtHVnrVFlTUcvQ1mowxKigRIRkIsskah7JGNoimLdO72b/n6QvJg+8PBeR8ajObGFJVL2RtmuNd/oTP/xDu87ddcNHPnbw0BGyTskZU0QEBYyT1kMENArJ6c4YAyDxVI3TxGpIRIgsEdhHUp9+/KO5AB7D/HhG7HFG7PEvKfY4I54+I/b4lxF7gIpOJg8FUCU0KhMfjSR6nsQWIKaALkQUBkQDCIwUATHLiGX74s6Fs89G1cwoQrSsICHGyG2bztTE/0nBGusyhxNtsQKAsVZVBQGtM9StxtXZM9PveNtbjqyuYzPMMxeENnHIydwOIGxGHeLESmqrtp82PVFoMwuZuqpFJM/z4ai+6KLLj972RbImxsDMxuCkx3FiX42EJCLjaozY5HmWZa4eVMZS3TbphHjvq6rK+xMLuUSDESkSJg++hA9AJcbE34dTXCIUAVBZDQbREYdqWMPuS65uVu4gVzkdcRYA5sqpyzsF1+Ox1Ku56VaRo8YIUQCdpX6v99a3vfWXfvHVAPCGN7yh2+0+7WlPe/nLX/5Hf/RHqvre976nadoXvvCFf/d3n7nxxhvzPH/f+/6obcN11/3kJz7xiTvuuMNY8453vOPgwUPv/oM/eMrf37K8vHzNNdf88i//0v33HyiKIoRgrfmbv/mbl73sR+q6uf/+/S984Qvf//4/qapqYWHhkksuSaXzjY2Nm2++eXZ29pJLLv7iF7/4rGdd/Tu/8ztXX331rbfeduzYMVUdj8fWWhGBx+V1KoCupd6xfQcAMEdF9wAAnQaBcblxzsRo1aiE0bDq9br/8LXbF7fNzc1Nzc1NHzt6rNvtRMGqqhSgU5Yxxr2X7r3nzrv37r3Ue585Z6wdVTUqKgEo9nrdonBtUxnVHI1VYV/ZXqdqawmkphu8Z57AxC0ALSKSRqp40LA4Nx1ZRMyoDaNRMxhs9Jz2CocapsqcBAfDYbfIqo214fpq2SkdSiC1qEgaNDiNRqMBI9z2ejlljiwBmQconSZBmVnmvNZVh2PrKLfAVn3Xddp2xNIaA3lhIjfMnkhF/FS/M66qEELbjhEJUVR8XXkR4BgIHSi2zXg0HKT0aiBk1pNMJyelLGvUZZl1BpQSrLTWptSRB8l+KC9scvjZunxEVJZlCB6RUh7gYDA469QFkjEmxpCeJf1+fzxYa9t6cX6uLDKDENvG+9ZoCHWrmfPemyxDSk7hW67VOillnXRMCiBIk6QpAFZUNJps7pW35G3pIYmIADjhjGESw3T06GFEzFzBoUFuQj2U2IpqqNr+7Pz3XP2di/NzN/63D93+tTuybrEyGoAt0DrQSZDKA6oXqgL6kA6hEyRNDxCRfPN5eut9Wn+mJ71P64cP+wcPu4vTOKxHsPFTflVP508f7pdOa8enuwF95Ofo4XbxiK/pN93D5uYedLCP6Xgf6gen7OmxDcZvgKdP7OIxb+0hN7B54h+3C/CQ1/SxHetDDJnT+96jugoPu6GH3e2jvAG+wejVR3y69LQfG8qsLCk3W1UtkbIQEm7GCiRouBXEBQDe+0QriQiLlP3eM777u6686qrtO3aAckZQEGYITtUq5ugydOlfw6hBQuXbYRVZAgsrsAIaqzjBnp7VOdeMhksH9k1ldOS+fw6jFQOTdsbUQ7P1ipFjCMyc4vlkotMW0UkBNB12YtBb34YQyrJs6qbb7RIREqlOqqITFhuRmWMIk7Kpc0WnY5yLKuRsVhRB2OVZEviqQoxxPB7XdT0xrTvpBZMuNhER733kKKKn6oAR1BkEo5FZZ+bPLafP68yc0469qVfbjSOVr4r5c3F6N2dFGxthH7z3wfsQQgjj0VhEvv71O974xjf+2ht+bd++fQAQI4+r8e///u//wi/8wl133dW2bVXViPiud73ruuuuO3z4SF3X4/F4bm7uv/7Xd1x5xZX79u2LMe7bd/8zn/nMD37wgwBw6NARAEiRb4PBxic/eRMi3Xbbbc95zrMHg43Xv/51F154oSrceeedd911Vwjh+c9//te+9rVnPOPpn/3sZ5k5bcp7v3fv3osuuujzn/98WZZ1XScf6Mf+8j4EH0LwwQfvPSGtrK4k92uVE69NtaiIahRt2hAjR45t23bK4r677/qnf/xKt1eohunp3uLifNPUzDw9NQMKzFzX9dk7z15YWOj3p6qqstYq4PLaOrN2Ol1jLShUo2FbjzWIiQYDhNpLZFI0aC3lCE6YQA2CM5QZyg1l1uSGCkMZocmdW1teycn1yz56o0pV7QfD8XA8ss6CArMM14drK6tryyvVYENCVB/VRw2RQyBQhGQYzCHULiNjwVg0JFvvzKGzmFl0DovMZM5MTU1ZMp2inOp0jSpGb0idw7KT9Xrl/PxsXriik6+vr4LyVL8zM9Urc5fntiyzxcX5Tqcos7xblFPdXrco2QdfNwYw3TXe+6T88Vuvtm2auq6rEHzTVuPxqK6r4XBjY7g+Gm9U9ahpq9bX6R3Zq0qMMTn6pX9T7YLSqkChqZsk0GdhQxN+PS3P0hWfX1hAFYl87rnntE0jMRACJqt7jta61IG3NTzSY+REi4eInvQCoK23CCAaRCOiW1Z3iJjueiJCBCRVYCStm/Gx40dYAhkYjtc2hstVtebbQVutQRx2jI/jZduOnrX3kt/8D7/ysu+/Fn2Tk5YFhVCj8om3nHiDsoA+xFtVBVXQnq6G8TTI6TNij9Pivb69xB7wuImnz4g9HsNV0P+dYg84rfaFbzWxBzyE9P8xnSo9tdidorwRQZWQIkciEtXEriQBtCEjLAjADL71YE1kjqImK86/6JKs6IyqxhVFYi4DRwvGCqEoe4bNBAKOYtCgavSxalsyxjlnjFElZmZRQkQ0MYTcutyihMZyOH7w3rP3fAcgCRjc5IQmpLMooFJyEVA8wSBt/Z8CnyMLSVPVVdVkWR4jr62vJw+BGCOzTMLGNNHbSGSccYRgyHDk9DkA2BqDkM3PL0x1ptqmWj1+vCxLi2gMGioSwawiPgbQaIxDIlBEwhA8MhOAJg8OSH5uZExGFBgIBWyWASBlRVQIbXSdAt0U2S5kTHaasI9QxCgRmCEKIKgMR6Of+7mfda5o62CMSQZzv/HG36jr+pprnqsKzLyysvKrv/qrqvrc5z43hUW3rX/3u//g8OEjH/jAB5aXl9MYePvb3z4ajd71rnel6rmoOHFI+JtveQsz51kWYzTWHD585FWvetXBgwdf9/rXj0ejFD34+te/vmman//5XyCisGklDqjPeObT+/3+ysry46Ld2Bq7KgxKIijAUfjuu+7eNjPrfVDnHizhUFBVjEktAIqgoWlu/9IX62qEKnXT9Po9Q86H4OsYYkSi1oeiKLOMev2uMZQaaouy7PZ6WZE3TWONia13zqEa9sFSltsiM1kMQcUacm0EwowwI0r2bSosqiSqqshJ2pCc1LyAKpEzrjRZgQqKcOTYcoxsXVbXdRQ/rsYry8t5nltj26Zpmyb6Bk8CFqPhaDQaRVCbO2v0JHXWVm6lRGmHVVTtqkA1qlCBRMXH4BvvWwFoQ2usGQ4HmS3Ga6t55uqmRqLGt2RMp21nZmbapm7qkMpJzrkQY+ObvMiyzGnEJPsBBJ14VIAhFNYQvDGOiIyZKIbTqpWQkBAUIvNW8A1HZuZU7CJjRBgRO51Os7YBxtTV2FpjjY2hzfISOICqMSQiiUGemp5BIg4RhMsiY/EkqKIsHGPol6VsNh0CMiKTpg5jAEFIz5BJUjwm/bciAkx8MQ0RqCbnDUOUhNqqwlGbpqnqQRvGzGImnw1AuB4NQ2glNmTJYlTwGlFYhKkwGW+szWT2l37mJy6+5OJ3/vGfHFzbQJerxhMM9Ml6mBNxLQ8mSwQAHhjl/ejhwBmxxzf+0zNijzNij29jsQc8XuLpJ43YAxC9xMxmyaQuoUggAoPC7IVjCIYMimZIBijGoArDcS3ORaHtZ+/KZ+YqZspLJBsDaERgYY1pUiORlBo3mQyIFABFMjWgoDFECGqCc86o8cETOGuRIYpw9N5yQOXle/9p9uxzypltVTCKOYAxKkZZQBlFVDkykiVrFVFFFZiVDaJTYyJYBgyy55w9LDsR8qmpmeXlZZboXBYjE2YECDG4ItMAIhCi+roFgNEwbI5Ksc4sTC9IC4Up777nrrm5GWfLwaC2pAbBEhJh7sQaQEZjnY/CIogqHJVxVFVT2GlixxoH2ig7AIrQqDrRvIPj4V0f6yzsHK0ctLiOJuacm/U7Bf8IsrxaXidcbDUbBwgaBFoFRSIFGo5HqBXpCQHkcGMDAGIIW9+pxuMHDIClpnHWHjl8eBPo0OrKigBU/kTPH4cAADF4AAhNAwAQI2XZsK6BaFhVhMSBFaCODQCMq3oyuFgABSAq8nDUIFkAEzgmdCgAADIxBE457QgpBfOUgrRinOQnP/BeygACaiQxIFg387MLRdEha/mkun4CczFGFTBZGdtWWAk11m2/zM5emG/Hg/HKxllnnR1rrceDqvI2KyXG4MUVXaCMTAQjaJmjKOpGNTaZIW6tghNQNRur656VnPPkmZgIMEhpbBC1xgCIMelWS0Z7igg0SdgQZzMZZ4XrxVoPHj0yVs37U2RzANcijyLluTEUYxzGOkAjOUBOSMDOgLCPwTtQ5YggwrGpx/1OOfZt5hxZfODsoKogEtoys6PKG0MENgZQyFRzblmjMpJnBetmZhfqYa3GjYIIdZiZXM7MaHrDsWRFf9ysOqr1V8wAACAASURBVOeUyOTZuGmCMDnXNgHJ2sniMC1tVVUliHEZM6pA2SnFCTNnWUboRIg5Bh8B0BibKGZhJXLG5EQIgCF4REOEvaIY2mEQ3lhdMQChaZyxEqPTNjcmSEAVImyD703NmKxwRoqsHA2G22a7rFHJVFXDwpwZAWwlskBmHUFkFpWAasmYpN0CRhZBQuMcCqkAEhokVRaeGPxlRY4ABIIgEn1VVW3bRPWK0RoliU5UY4hNQyIuje6gzFEEongRQcJQjQAFQWDEL37OU3Zve9X/87vvPDBoWAKQIlrZZMQBBJPl/UMius1Rb0+Dy3yUePoRYq9vXae8R4i9nhzi6W/m7AFPlFjEx+zsAd9aTnn/os4eSSX62IH/wy56n3TOHo8cTwuc6GQ31pzwFyWIMcV6p9Y/ZObofQyx8q0Qthy3nbVj5+7dQUHBAACLoAICJvUEiIIqiGxKA4E3O35Sl83WBR7X4wkVDUpk66oRYeeMIwMSxUf2fvnA/n4VipntbEmABYCBFdLkggAECgwKaJLyk5UTZeM5NNFTZsuZXmgbRA0hHj9+1DkbY+TI6cBEBAFV1Vo3Mz2rIqpKSjgJDFPVKAp5nh8+ckQAq6pV1TwvEDh9RmEBwDYoQFAQY4y1mbCy2sEgr6tZys8Be7GAWrsOTkCp0wIIkboMjYSquf+uwqkVYWvUuNZLvbbsxQLMKiyw9Mc+BgigqMBAFkAAIymimsdFbPUNQiQf+rtbrsunpEcoChsAAWRAJtp6YChC0ETtPWDWA9wMEZwkT6QfsDyksQMIYMAYCR2MoxlnRttmbLIMyD4AWIgIC0tU4agg3je3fP7vv+ea5+zctXN9Y73T6QEQGluUnU6vD2BciMxiWFPvms0ytNYgmizPstwYI6pRxRNWiGZ2errsHDp8tPW1D22IgVWEA0PL6oI0DbjNJSriprucoEYNDpkdjuqmGQ1N3hHvAZBsZkhROCobQdHohc/atbC0skwuKrWMFi2TYwhR0XgmH9FY8gEFHBlEsjaTrcUIAm5KwAix5zJH1kxNzbSj4Mouo20ZrBprnbEua2OnG2dn54nXEG3USZ9uOo3GOGstGZye1iSIypwjU42G48VFPJUjwIm/JKgCCSuhVVDvJ3GGzEoECDaBw4kyfOsvEVMUEiIm2+ssy7ZtWzy6dJyQhoP1amMjtg2SS8UIypxGreoqtlUzHNRtqwptiD4E7DgkjG1EJDQmimCyuxaxNtNJ9nuyw4466QtMyxxKSh6gzY8CysxIk24QjtFa8k3T1KPQNgm+o4pyVFAQCOw1eBIxAKoSmJmDCCtMdGhEINiiIEEAjMsHNnbNT73jt37tDz7w0f/v1tvbyAgaFchYVgEwabWpKt9gyleAU5sIT89V7THj6W9Fp7zHiZyGb+lYxMeZ7z3jlHdai8fH2SnvjNjjkd+n//pij29WxJJJQkpkTnOGiCCzKoTWpzHTeJ9Zq6ohBkbizJF1O3fsmDtrRwgC1hEqAXJkUjBEk1jlTV0ynNAUbtqjTjTKk2MoiiJpKFU1cJPlznsN3ltnDBkiskFk3KzXB3ueOws7hGwkFERSMJoCU0iBUB2aCRRTFVYAgGE1ynrF0ZWlA/v394ocgu9PTztnBJBDiBwQgSNvNQIuLCwsLi4SEaiCwBaAFomtr5Os2Vg3Mzc3PT0NGh0RoRIoIoqCauJfAYFCiMbYojc1rLmqeyoXNiYr7MVIY6EIoCUHFEkd9zFonmccvLGq0at3kZ2opayMsRyPeoA7ajQRPagqRCILIDjJl3l8LJa/gdT+G25cEBQhwW5UMAJGMXIGKIABgIkIwIA6VEL0KbUHQACIkQSMghFUBCHglGehgAJGAUEiPnR3ADKRIhsdRh3EemCNip6S5L1l9SUxKgOHBpS/8IXb7t+/v27bottd3L4dybBqVpSj2vsga4P1vCjIWky+LmgATVQiNEqZomWBRgBthmV/fbAUMf/UTZ9++lVP63Z6RFnTSlkaYywqGGCUSLJlkn1SvotVlgAoZCxl5dy2haWNWo2NikjOWNQY6iBgLBKK605v27Zajz1iIEJRMAacYwroXItZJTbXfHWjHTXAahiojfUJQ0ZhmNx8wNE0gUO0jQdAa4tuROcpCz4KGGMckXGuKPLyeHvcGAAzURgnLj+EkGUZAhhyKhpFQDkGWVlZP+88QqQHkd6qOpkSrHVJ3HzC9I0lrawSHt1qDEiPiC3jdiJKOqs9e/bc/tV/BIRqPPZNBewtkaiurq3es29/7bk/Nb0wN73jrLN2zPf/51//ZSthVFWx6AeRrCxA0QFZxBBip9dPWBRgYpCSYhkBGDH5VTNZQsTITGiSqQiiWmsBJZ1bg7By/HgMjUEFZkIlNDkZg4594BCUowWwxqiwCIioiBJZVYrCKYbFkCAEgogaSoKmHsza4jU/+ZIrLr7gvR/8syZ4VYiRFWhSv1DGh2yA2mKgT2vOOF23pieuePqM2ONxqNz/qznl/YuKPeBMLOITX+wB/4ri6W+wQDpd8fRWeAohahQOkUUS8daGoKCi0IiooZ27ds5t2x4BrbGThGZVlAl2pQmfqZusyQQ9b1lWERFzTOELab703icdpCEjgU1iM0M0lixQ9IFADMl4+aggFAuLAC4CGgAUhc0pWCQAKJJRYCBRFCJqfNX6+vLL915x+d6lI0fa0WhcVWHij+FFGIk0mWIgimqSfU+cSYAIJr4cNnOr6yuLi4tT070y7/b6PUqSBGFStQattaJa13VRZKn/0rkMAOsm7D/0T9vmZ0ZNP5pLNsJuBRFEJQITAANoVGFrHNfRGCXgIipEi1SAhTgMZIsQOgp9NgoTnzJRYVRBBGPBh5CgCZxeXsmWy8FWY6iqpnyNtAXftlmWbRmNwSYeTWuMGGOe5z6GoizWR0MGNWRi03ZdnqEVAc+NdaAQGQDRipiy6LXjmlQQBZQFkCmLlLdRhaBwJL7KDFhrR+MWXNFGschbaKzX643HYyJqW59ZpwTiRzvnbL1xDMJYJADqg40+Up+YcnQGh+PRwsL8oQNl3bZ5p9PpTymgsVlWYF6ENnAULSg1hgaijogEFuPyuo4N49iLUmE7fUbjK+jPnl2Uiy/5oVccP3a4DnZqfre4WclmBC1gDiYjzA3kW0+vLZSDrI7VGmD2C9t252V/6FZ8jL1OXpRF8i6uRsO823PW7jovzO04K9Ds9Ey/O71oswwQ1MwVeRuHzbbdLivyrCym5ndVDVlnjTqLbmuCygxOrLABPUKGAojnn3/paLDRK6fbRoBjPjO1uO2svCg6vZkYZDw7nupOg54A0GVZdjqdkPQ8MaYvVDXLshjjwsJivz81cbA5hUVOq2UgmkixWXhibqMCSkQnbA1PHrEnW3MQkTEmxvgDL/rBTn/K2LwO8YJLLpuanbv5U3+pZBZ3nn3Z5ZfborM+2DCoYKjT65nMxWYchUWVhUEwywpHtszztdHQZnmeF6nWhAiTuhNORCcIIMxA5mSvZUuTuhwZE4IPbTsergffEKiKKAcA9RyMtYQQI7MPwDGSKCCoIKE1DhQUmMhkrmAJqedQQmD21ggJZCjSBsPwouc9q9frvfPdf9yC1swB0Lg8BEYElfAwN7V9NNPf4y32gEcvnj4j9vhWw9NPeLEHPFliEfE0Ru+3Np7+13fKezTr70ch9kjGpTEmrEzM3LYtpL53ERAh5yJzFCZDY99gt3/RpZeSsa0ImUw1tQKBMieNngrjpt1Hyhc4MQxOcrlKntB6Que3OQ0osogKgzALo5JFym3Weg8SBXhw/KDtZNid8lEKm4swIgElxC4AQAQKjCQiQmBJYgb6hc99dunYkjGgoudfeEE9HvempsOgVeUTpwUh1e63wCIgSIoPJIjCeVle+dSnXnvt9442qk996lP33XN3mTtniIFRkQAG62vbFhd37dr55a98udvtgogxZtvCzJ99/P1XXn4FsBQ2U0msLSkakRyICb2KEqQcBkXQXBEhQ6zBeNaxIqsWIDlYFlUVEABjDIpaohCb4WgwOzMLCMz80LUVmZwcOAnTiUpKFTdkFDQ2TVlkS8eXVKXb7Y2rcbpGImyt9cEjYpEX3V7XWhtCYJGjx4+99N/+KCNkzmIBWvm1Q/u37VwI2K6vL/Wneya3CNm49vf88+1XXPLUZriRoxBq49l0Z8u5ueVh7cryyIH7ts/0xI+OHjj+vO974dGVwfT8NgTJ8kxFmqb5X1/4wnOf85zRaFQUpQq6zNSDw3/9ifdftnumkyFKUHhgkPIWD8qxPXzo0Mb62u5dO/fPzxVliQidbi8KCJACksskNGWnB2hDiHlOeZEZi1lRRkG0+dT8tje/7T9vP3d3GyMU3UZIwRBYZIjAlNHe5/9gpyhV1BijagRhol86sV7ZHPaqoCwcOgTfedVzyWbRZdGQk0Bb4gflZBlORBpBRIDQGINEihNtChFojICI1oQYbJ6z90Bo6CHD8JBFWNS54qqnPyezGYiAsIpGEOMskI0CqmAEURGRNnU0sKXvOqWCBICIySJj64uHqFzgN1rO4enHUqrqd/0fV//4j/+EcY4VoiAQvPxlL3nvH9+4NK7FUN006cgUwOYuy/PY0mA0xO1zbQyFyygxwaq9fj8lTXIURDO5xxUsUUrkBhJB0pSVbWiLCGcO1roQfF3XTV0RiMSAyZ5emAwSkoQgLMDRKqC1RKIiKqCCiMZaVGWFyZoQJwKbyBwJ0Vgi1dygIag2jl/znZd2fvEn33XDh9drX7PUvs7zTttUD3+iLIA+iqn1jNjjjNjjjNjjiST2eCLHIuIjvb0evXj6cVh/nx6enrDOopr8XFOlNdStggaOrCqgilA3ddnvb7vwIs1c3cZe2eVJMxjhJDQh9a6DsoCIRlEVxRPCgJOzhZEweUilRAPnnLWWmVFAVYRZVYP33kueO5M5DT60tQr5UK8fOziz8/zClexbQEU0CKpAmoSC+P+z9+bRllfVve+cc631a3Z3+nOqTnVQRacoNqDXYIMRrviI5t74NMYbG+IbaEyeMaZ5ZgybkTiC0YyXYYbGJvfmxhEbVPI0alQSEJVrwAZEhIICBIoqqq9z6jS7+TVrzTnfH2ufXQdEBUFFb/3G/mOPffbe57d/7XfN9Z2frwKqAoMooYT+oHtkoVxcht6gQujMTDzucaffvfve5dVuCF5BotBHItBhjvcwHCEqTwBEJcX+oN9sNxnkqq98edOGbSur3STNFDWoGkBWVe9npsbOecoTt2zZcnj/3sVji2wIAAx4Rbn3+zsRILCvigIiMgRsQjMIgSg4S6SEYlAJAcQCoEU0YCqyJaBHsaiJNU6EQ2BhTlyCqpZotbtcFN1y40ZmZuHRSHi99fZBjuqooFUMGZc4YwxX5aGVZQCo6/q+Xq8oilarFb/TGFpeXm408hhzvXHjfAheWfv97uc//j9+65WvOLp/72BpBfvV7ptvvSPxScOefOrWyqdbtp+0tLI42ej0Gv5xJ03tu+sYD7rCPpR+cqqTN7EoQmc8N/X4wt57UgqpDL5/8/XnPPcCm7XqOhhjQCGE8KJf+7U8z2h+o4ggWg5FD5dXjuxzm/NGos6S50DwIEYCUGm38jtvv3V6agpAp6amOBIbkRjQswRFiccwoWAcvEk8EoIAGFfXcsrpZ07ObqjAdV22rGZPd/Xg8qpnAFFBLCTkLq0DW2PjcBEBiNCMjA3rrqaEpN5vmZo4pdOZcQ0XBMlYwmG2e2Q+iEGHcdiDibWIsZVAhpgaAIIgHq0DQBUhm4SgxjYBUdaF9Zg1JrQCEKFCUDXOJqwCAAoEqNbR2tgKiQgBke+nw0bTGqPokKE/hHmEQE7TVH+ku+Bh/ekB6h8RFdElLg4OE2ur2k+Otf/P//qi//d/fDhrjxnrtK5FWNEx89j42EL3SK/fL+uqmSQCEJQdgDVG1kYCRAQw3Krx9BfAEIIAkUuiLzsSQkakvKIoqrrwvkZEDh5VVMUSkCUCUA4aBBkMETmjEDiC640BJUJLRCHUzEAEiC42TQCCEAbFEIZvtoQZ+6p75Mk75v/iT1731+//yN4jxwBN8IUlCPKjBfQj7i4/YfY4YfY4YfY4YfY4YfZ46GK+rmt1SkS+rou6ImtUNUlTUEVCFa3r2qWJgLba7Q2bN0OeeYGs1RpUdZpkEfUUPQXDja+gIkMNLax0/DxYP8nOqp5DvJnRWuwIh4BghVlFFIRDqH0VfAWGaq2RVMUbwNWFozYfb81uCuyFEAlQYgUagAAEgQRQUQVZUjLSLzpo07SxLCURtFqtCy+88P/7zGeYQ/yQChuTjKDRuo6CFx3WCoCGDhw8uHnLlunpqb379hVlWXmfWgMYN5Sw1OPTE1PjrSOH9o11GocP3pe1m0SEWle93lLZd9ZmSbZxajYEqWvvg4opQ+irVgYsqEVNUC0oKtSgKakjYMIAyCgEKiolgVhlQLUqIGqVnBRK3mnJdWFj++dQqyEqrZ3PIqL3n2RfiwJGY1WMkkLVaie19z1fj0+3d+9eSMXUwTvQLM0KKXIwEiQxvHRg9/z8vHXE3Wpx7+4vf+6fn/TEs5b33dsMpMsLXruSGZprfeeGnaef9Mqa/NHDe1aOHvz2NV/KATZOdQb91Y7NFvbdOd/MjLIfLJ920rwu3TfdardaW75y3bfOPOsJ4/Pb8iyPa+gSV1cVEUkIZIwP3hncu3f3eDs1UAN7YR+EHeoPelRE9dZbbt62ddNgULTarSzPFACNATIiEIbcX9DhJEZUVIoISORDsC5xAnObNnsxJbolkE9c+/V/ueFbS4ZCkoJNfB0cuSAqAolNRAKI14jsVVi/wePzINJqNPJi8KpnnPs7Tzt3yqrzgAq6xuwAAAG1ZBSBVYwhFgEEHJIqYuVSBdzadyoLGEMKIMzWZA8qUmsfrHUa53wUAQwaQoAQarKESDismCMhKerxodf9nRWjHzKkzjHHU/hBK9A/7Kr0EKvPI8lOSN57ay0hlWVlrCWi2ekpwqG8JmNC7ePmHRsbO7pP+4N+WVXQTqqqMmQT49I0DfUQ+WyIjHEiICLC0WQCiBh7GoGGYUygEJub67osioLFw1pOobUGWACUEAhAEWO3BhGRIQUjQmgQCdirClprAVSECREQmIMAgHWAqCqiSmvzaM2EsN+3Jh1P6f95w//1T5d//ts770SR8OOGHFYfRCfow97qJ8weJ2IRT5g9fmHNHidiEX/GZo/gAw4x0Ji5NAgzqLBACGSMtY4MVSqu2Zresgmz3IMFMgxkkywqjViFlphWJoqiwgwx4DCWcGR4NyfC0QHEwiiKMdKQjDBLzOyWIMxx8tcgomhdVgEUnTGAyjUHpgSP7NubZB2b5AKoEpv4VABEvBGwiMgAYsSQU51gNmBWjFss+rMzs0ePLNy7ew97Fq8IhoMCECAJIhmrSEEUVBmBcDjJCwRFfzAzNX3WE55Ahm644bsinKZZqGqDYhMMUlrkOgxmNkzf/r9uR0AiAlEAj2B80QsV2WbLpNnK4iKqCV7Gxsc1ZYakKkNd184QYAAAIkwQEAIhIqgGADQABKpBKyRQYVAlAmW21tVVSSS+LlEFQSV6aRBFYD1Fdm3LI5EhQgUERVFBUADmwIawDqHZaZEz1aDYvHnT6spqnmXd1WNZRgQ+MVrURdZMet2V1QWTpI252blOVd52w3ep9CdtmtdegaECX2zYsnlxef/ZTzsduadVUayupM6dc85T9962k/vdprXLZXnv3kOHV3qnnHlWZtv91ZVtO07Zc8/3b71n91lPfcp3b/rmr061yY0DOQVSJa7qbllmeQLGWNvgulw6crjdaTGhVwAJqfiYGzdsaBQlYxBk3317rv/WN5573nMTl/i6yvJMEcg6myaqGEG/zqWDwhMSs4oiI7GAEXDkEIglsCol6UDo0zde/4/fviHMzXU1eCKxRsESkK85tUnXB0OIyhJqz8HkORMqohUkEVIVYkHqAWV58j+/+Y1nnvHEJzdbBpkQESnqH1XF2CXKjAi9fq/VbKpqCLVzDgFVJZryIzWCOSSpE1EObIyNEjCaLiKoOC7OOVWREC25dlSetJRGOrVZU1hBgzUWhhnRNNKycZS7/hoSmxZGUYsP61L68N6OlCRWhEE5SSwCsrAxxpgU1KBqapPaexVVpbzZtmqXF7vGmKosM0fIXoxlMmkjN2REtOaQO4dRzMQ2akRVIARENajKHkmSRiPLkrIoer1l5whBOHjvfWIBEQVQA7OgsdYYI2ZoilLkmGIozOIZFJ1JgJCsNZqwsAgrWiJAFARiUYtExqgqBx6Ug8Z4XjM01eftxht/95Uf++cvfOXaG7TmShUQjLV1iHIaASjmeQMMO09+ROLbT57LNbqGPIQIPf3JIggfToSePtxYRP1liUX8if7xQ/2CX6hYRPjFjUXUX5ZYRPgliUXURxKLaJBQlEMUrxJLSqASQlBQRRz4kI9PjM3Nad70LqsZhayoEUEZcrIUIpZu6N9cS/MaWgXiVCmsUatAWJkVJIZZR7Ud/YKCowK2CIcACsYYUA11qIo61DUwA3vwVd3tDpaW1HNVhOBFGEBBVGRoNFRiwuBYbVkUc2myrdmAusoyNzkxeevOW2+7dVdd+FALqUFFREtkVdEmqSIBGTAWyCgM071R0RrzggsvPPmkbRLCk574hO7qSlXW0U8pwQdfEHGv6rXG20ePHTMuFSUik6apNdjvr/ZXlw/s33tg370rKwuee8yrZXFs6cj+qtslxvmZTYSWjDEWyWKoJdTB+9KHWgSVI2tExIBaYogVUwIiMKZmNjZlBkArSqqkYABt5EgMH2SADJJFYwUwiLJA3AkCKIqs4AE1zQpRTDJM86LmLSdtX1ru5q02WVP5Oggba8uiRIX9+/b1y2p1UNVl2Da/7cYbvtMfFByzy9kXvn/vod3bz9jqpT8x1nJkev3q3r33CXNmHNesYKenZrtLx751zdUTjcw515naMHvyGc96wQtv3rXLF6uriwcQPYgXX8Uexjx1S0cPHdhz99FDhwH1KU96grEWk7xmMMJt8E2tm+IbzA2WMWOahL7X88UgS5NmI1MJAJAkSQisogoYlK1LEA2LeO+HBx6SEIkSCKKCr2pjDFmrgH2Ar9y2a3l86qhNC5MK2gAkCspgiZgZDQbQQkJwJms2EY2mGdu0VlKwCkaARCEA9ly6mLgb7tldqIIDRq/37xOoqjLUtbJYMr72dVUTGgRao0qScAi+BmWAGCMKzhkiEGFAKMri/ldpRVQitNYMB0/xtIxJnUAESICxZq6ggUMIQVWrqmLmH2a6iP6NUZDnDy4/cGlad69+yMtomyBChErGMq8ho3H6S9QigaohywEmJmcxYFn4qgqogMGLr6va93wQQDDWJEmj1RRUMEgOKSEvHERimwcRGFIEJmUwvLS62O0fQ8PBD4RLlRohiHpFJsIkTdIsJTKIBg2JVbYaSJlArVFjwSZkHRriWEYgA2hEKTCICqFai2lirSFQVgnCPiD06pqVU6foV3Ww+KqXvvDil71o08zY/HRndryFHHJrYp8jERpCQiAi+zDKtifMHo9otX45zR7wixSL+LM3e8AvSyziL0ZxGn68efoxYfZAhBhny9HMoKoAntklqQ+szjTb7YmpKcpzQGIRMm446R0Nx6N89nW4OvxRh8soNFfg/nPuQ7shOUT0oQ6hjuIghBC8L3ztnaYZiWpZFmTd0YP7TxqbJIz2DwVAARVUIVIkVREVEgghjI2PT5qUFhcsYavVtuZIo9HwQYP3aC0RiUAMBI4ztsclAgABRgXtvV9eXr788surqgpBjDFZlpWDQTPLDFa5y/LMEmmz1en1B2OdKWNd7UOr1TEGnvqUpzTy/Nixpbvvuffw0cXyvoPtVqczHvKUqtVukmS9/n1J1gAURIOADod4L0Ss67WJYwTGAAASgjNWRZFVgtR1aGQZr+09QkIcuWlktHlHXzhiocAa6AARiVBBWQIqooJLs01bth4+eGj7jlOPHN0XWJI0sy7plV1KjCK6JO12u0UV5mdn67LYvuPkq6/+8gufdz4ZFOCp2clTTz5lUAwMWK5XmeXOO7+/Y+sO0+u1O80kSZuUff9717cmJg3ZT1x22cte9eoQwvz8fFn1z/mVXzm0956vfuUr5/8fk2NTc6SG2SuIS1IRVpCKq4MHFufG8s5YR4N8/9Zd2+e3X/+tr3XyJipChOkZl49PpO3OxomZ/VPTJuI2EA3ZKMmstVyLKFhrjTF5lotoCN5BWtd1CJ5JYyqeGgugDCoARxYW3exUlwMRCqgqWJEsiCIqojLniQuIHHyOWFeMiIWqdYnWgQmCibZaQFVjzNGFBSAccR5HR120KzjnqqrKsqwoikajESGPDzhfyrIMIbh1EYyxJzgiMn6IreKHLvEjzrkDBw5MTU0555Ik8d6P6tA/70VH95vhuH3dUpblqvBkpzU+Ng5Ah44c5YiBcyCipGrIItLIuh35HswMiiwcqfSqkmY5IaZZioSrvX5ZDVLnONQSfJzhQVVmHvZaEqmCipjI44P78fjidjNIBjCOQ6y1WZap6mAwCHVQwCFCNATl2M9rjAAGAESrJkEAZzwXz37aWfOb5r72jW8lWWO1P1hc6S51e8dWet1eP/jhFrGPTCc8etFcJ8weJ8wev4RmD/jZxyKeMHs8xsweD7IqgbnyNRgiY+rglVAVhFksBdVWqzWzeZNaJ9YBWWOsomEWFsYIotLhiS4qw0YnERppgnW52iNbamwcVOXjzaTr2vx98OulQOzFiUDabtkvK0obGQHV1YDrsHB4X3tmDsCoGjVGVBVRUBgFFSNr2te+rKuQJ54UrHHO9fp9Y2zgaM1AYRFRa21ZlmmaRozdcJI60mwRiKAsy2uuuaauy36/n+fNzfNb+v1+I8tCoT0U4gAAIABJREFU8HUokgxEtdkcty4bFGVRVQLaL8qJyckgooCDsmq0Omc+8cl1zbfsvK1gXN5/JLMeAIxxE5PTU3kbkBApYvOGXD0kY91aODYgGlUxYPIslxCMQVBFsmgdGisxkp0olimHw5zRuBYhRuIogPIaFMIgBxFVawwQsSIokkLwIXiZnJ4Z9Pqt9liS4tLKauW9SzNj7KD2VV1nLhtrNQ4fOtjptFDt7Oz0HXfsclVZc6XE1pEX75IU1W3asnVs/N7NW09a3b9HQTzroKq3n3zK9267fWpmenJq6nOf+fRLX/EqEUnS9KRt2/bfe7dzyZ69u89odUzSVBCbGpaQZQmAD8YHXwZ0dfBHj6yetHFTI+ie793S1IpUQUnQFmCnTz7tKc/5VVScnZ4jsmmaARgyVgU16mxGBFPVZbfbreuwsrJSleXGZq46zJEmEyEkIixCouiyRl75GvJUVAhBEX0C4hhEbVAXwqShXzn9iRvGxvcfPHTdrl09E4JBDSyoSsAEqAisCmCMjS5kFrGIEnHgAADw2c9+9tOf/vS2bdtU9QUveMFznvOcqqpGmMKRfUJVP/OZz1xxxRUf/ehHR69/6lOfuuuuu97ylrc84P0PXUMz85/+6Z++9rWvfcYznmGtjYPdx4aAFhzOaOlwzLxORldVJXU10W6OT4yjNfsOHa588ExiKXghi0QmDjZCCP1+P03TOGBO06zXLZLEeR/KqhDlCO9TUGZvCOqqbwkJRCVwCCKcZFZYAjOSJs4hGtTYUIrrhzfDCj2gsKhGQouGEG1a5JxDpfgLEK2xBgHJsPES+0nIoDNggndaO61Om28nz3rSV6/5eqY4N25npmYrmQmCHLQqfL/fp5/IoPDD5rFPmD3+Nzd76Amzxwmzxwmzh/64D5dVVXPwIbAIq0QeBatWiK3p6ZlNm8AlJsuDomdVpPVtfyPm64hGtxY2NmwtijfgIVuaqK5r7z0z68jmoRpvKqOPxEQVX/u4CA99AaiCSCzKQRt5lqJA2R0sHzHIXA0McqgLVCVADRK8j//XIq2urpz+uMftObCvkOAaWafTfvWrX/1Hf/RHs7OzcT8jIVkbS1OxLrUO2kWxrTAW57z3RVGUZRmrg0Qx2FxjVcm5RDEpamaFxeWFMpRok5oBTcYmE5sVgo2xCXDJ+PTspi1bTz399E2btoyPT5VlZYxdG2IQgEXj0CRoEiVLLgXjGCgICGtdhxCkrjyiCUEIrQ+KxrESkEXjWJEVgyArKpr4ItmETAJkFQ2AIbLxoYKIltAiWjRG0XiWmlmBBLBmTRrN1vjkar88afupW08+ldUoObIp2UxBDxy4rygHBw7s63aX08xNTIwfO7YQuLKOmu2s1W4iKAISoK89WsusdRAfpKyqztjEjh2nDIry9l23jY91PvWxj5G1de058K+c+8yiqvvd1Vtvvfnb139TNFhLIqHVygkF6n7mwJEmzi0cWTz15O3WcxMh0zrXqqGDXPsJFInlQVWAs41m25ALXgktgkE01qSGEueyo0cXjx5drKqKufa+nJqeEAnxIDTGCEuapmVRIpGoKKgXBqKhmWAt4UKMESJBSBL3Oy99eb20cv0VXz51bOIVF74grCxlZFRYkCIgbnhgEYows/CQ9Ubry5Z33333aaeddumll1566aXPec5zut3uF77wha9+9avMvLy8TERf+9rXrr322sFg4JzL83zfvn1XXXVVdFycf/75L3/5yyPZ5q677vr85z9/5513lmVZVdUtt9yyuLj4xS9+cd++ffGUjGJOVeu6Zubrr7/+G9/4RpTR1tprr732+uuvj0Lce793797Pfe5z99xzDzP3er0bb7zRe3/FFVfccMMNEQ5dFAX8gDmj3++XZTkYDK688srDhw+HEN797ne/853vPHToUDzrQwhVVf3Hf/zH9773PWb+5Cc/+Sd/8ifHjh3buXPnd77znRBCWZb/9m//Vtc1IkZjyWjUPXJgi0ir1ZqamgKAdmeMkQZV6JV+aaVbByGypMZXYoyJezZN0xBCURRFUYTg2+1mliWNRpokBlEQpaoGIVQcKgg1qQIH8TX7CrgmEA4cPT+w1uM4qmrHKay4bhEGr2urGt8wLEsbY13qsizNG2itEqGxYIxxSZpmmcsSlyE5BJOQSUka5FtQP3Hbht971W9ummhQtZrIAOsucS+zYaLjtmyapEdDA/5IMf3I9bQ+RD398O//j1xP66Oqp9evk/5k6v5HvPXHf/Qha+GfUGg8uJh+5Hpaf1B7PUpi+pHraX1U9fTDXg/9UXpaHy2NOix+Ppp6+gF2wke4rg/VsfzwxbQ+3NNAYxnfe1+WZVlXgOhDUFABdY18an4jI6XNlleIUX+s650aGjNQRrp5fTwHrGUpj8pXI1U6tHkcNylglNcRKCtri/e+rmsfQgQjxE0vCp4DB59adOqXjx7qriwiePaVRVThyF4FHZqJogqvgy/qqlLOGvnqajd4X5ZlURQIwMwcmI4bWjDe1OMiIqOIxCzLOp3Opk2bTjnllNnZ2fgzmQUA6romwkajkTfbhw8vmCRZ6XWRiKz1AsbllI9J0rb5mMvbx5ZXERHYi69BaXx8fNu2kzdunB8fm5ycnJ6emp2dnZ2anp2cmpmcmpmano2P6Zm5mdmN8/ObN8zNT0/PdjrjCAaB4uYRoCDgWYNAFNCsyPDgDwUEpdFDBUFJGFhQAAWQFYOCZ/WBqzqwQHtsXIAWFpeees7Tgmi7M76y2ssbDSIK7L2vjh49sryyBCBkCAGsNRxCVRa+roR9XdXPefaznRmCIxCRVVpj7bn5jRvmN87Nzd55+65Ws3Hj9ddb64qySrP85JO3P+VpT736y1fdu/tuMggEZIDZ779vb//o4ZYhS7SyvNrudHbt2pWkiYQACqhCygTeaK1SM3hGJWNVgcioIoJRQREQhqr0g37pfQCAohjMzc3cs/v7zIHWFutsURTOOYmhdADDvB2I2RuACmmFrR5kFRm1ptn8xJev+Obddx7Q6otfverUrfOTnZavCzQUZ2RJkO4/+zs8j9aNJ6O66vV6CwsLS0tLZVn+zd/8za5duz72sY/9wR/8QbvdfvOb3/xP//RPV1555e7du9M0ve6669797nd/9KMffdGLXkREV1111fve9z5r7d/93d+94Q1vuPnmmy+++OIbb7wRAF7ykpdccskl11133YUXXrhv376qquIZGuXdBz/4wfe///1f+9rX4updeumlX/rSl173utd94hOfUNXLLrvs4osv/t73vnfxxRd/9rOfbTabv/u7v/uyl73suuuue8Mb3vC+970vhJBlWVmW6zV0XddpmgLA0tLS7/3e7x08ePDgwYP79u379V//9YmJiSidVbXX673pTW86duzYnXfeec0117z0pS99z3ves3fv3ksvvVRErrrqqk9/+tNEFAeuevzqfnzQHjsmOQRmzrKsPT5B1h46clTR1JWvKy+i1rohqg8xDtqjnA0hrKwu9fqrVV0oMIuPD5FgSEFF2Ie6EvakYg2liUUElyRZliVpaoxdP4EWL3ej/4KIzrk0TWND54gJSETGOUVTBwGyxqWKJj7QGpMaSi2lKbqEnLPWJWRzok7iWtb+1n/9L1vnZox4qyFFlXrgy54frNpHm+72UzF7wEMy2v7szR7wy0LKO2H2eBhmj58lKe+navY4YZ7+eZk9vPdevagGlcw0fAh1P7TGx7ecdLIag2SryIImUiJmPZ5uNiRsKMTEwSEDSlSEYK2pSIZ36JGAPr4wP8ADHdUqCvCwNgdEJEOlPiRVg2oI7Ks6tc6ChKpfFr1Gq+Hrkhwogmr0P6hDBjAiXJaVdRYs1RJmJyeKYmCMWVlZWV5ejucTGUKiSHuN9bZ1CcNKRKpy+PARQCmKflUVIYSxsYm5mQ0c2BkTgrcGVHXx2NK2kx+//9DhqemZ+/bdi9ZY54Jnl7WwMY7KDiAAHVteNhKs2qnx8Y0btqGxvW7fuMS4VBRFlNnTutHFyNACAGUZEMnZ1BA181ao6qoojXNoKEYlIxKLjBofY5sR4P2uEhRJwsfPOhQRxBi2Aiqo0ZajCgwgUtVlllMI9cTU5K233bZxfh4V8kZee5/nWdnrVVVVD7wh9RtrkTAYFPEAAFFrLQQQ8ccWlnecfIr3dRV8YhwzV96PT06s9Fa2ttt79h04dOjg+Mzsvn375ufnBoPB4x7/+IXDh5LEHVtaNIaqqspTVxdyyvaTlg8cWj6wv1pGZ+yBgwfTqlYDta9zY1QYVY2yJQPsNXgCsMaJoCGnigBU16HfH3gfVJHIkEFVbjQaX7riiyH4Hac+LtoDYoDL6CRiYYjwCgVQjOxGUiAhZAugbPRYt6x6ZWZMADzrlJNXlpeKom87Y5UygUUFksgVv9/pKSIA8ewZ2pbyPL/yyitvvvnmZrP51re+9S//8i/vuOOO7373u2984xvf9a537dy588ILL7zkkkuY+a677tq6deu73vUu59yZZ565uBir6by4uPiBD3zg5ptvttY+4xnPeNvb3nb11VcfPHjw3//93zdv3uy9v/zyy//4j/8Y1gKDiGjXrl1nn33261//+jiAfNnLXvZbv/VbF1100Xvf+96XvOQlb33rW6+//vpOp/P85z//zW9+80UXXTQxMfGa17zmggsu+P3f//3zzjvv4osvbrVacWZmRP9wzq2urjabzbe85S2XXHJJnGK66aabrr/++tNPP11V0zQtiuLtb3/77/zO7xw6dOjss88eDAZ///d//9rXvvaWW27ZtGnTRz/60X6/HznxxuBgMLAuXbsSrB+EAwAwM4BLkqQzMbm6cPDo4sJgrsO5A0EfuChKxNS6oY8i1oOttUSUpk5EmP3oMoWI0ckjyhqCSnAUjWTKIErGGhN3HxGiwJoBepjcGS8ja9+jPgRYl9G41ocAIsIcIYDWmDUju9SsdQBiNUCJEYtcI1rloHVIrFPE3/i1F132mX+hsupXdcM5zwyqVh942X90Db8/Tk8/QjENP98YF3gY5umH19D04/Q0/gRr8yPe+rOPcXnIevqxHuPyKIv/BxPT8FOKcbm/nn6UY1zgR8Qi/kLFuDwiPf1DBr1lWYaGIKEPvu71TOJAYdv27WoNGScAdfCsGHNGRNcJaAAVwZGAJnhAL5SIRKRdvKEys66bh8Ah/g4AlAyF2rMwAXLUymt16ziHy8GDKggoApFyCIpAKhL8ytJCq90BcoxBySgIIKtnj9YoEVKS5/v7g8Vej1zi0nT37t1XX/1V6xwLARAZ45xFHEJtF48dq+vKkEHC6D1AVSLo9bq+LoCAfa2q3nPwkmdNYXaoBNXUdGus05rdsHFlZSnL8+7K6linY6wLItalAw9IhiX0Vo8dPnxk8+xkniWdTjNEch8ocwAkgaE5IG4oBNChxKVh4VbEWUOIAFrXtTOm0WxMTU1NTc2srCwXRcG8FnMWD3QEAcH7B7/pA45ZxBgoAUI6pHlHEDKKiKJa56qyMsYOBtXk9OzyyurE+PhZTz6711uuim7V77NImjhnrIkeGEZrnfjgy6ChsqiJ0ua5yZTEKhMEROJQNXK3OujZLJuenhW0t33/7qoqjxw5yuxP2rZ5eXWl1+tv2LDxOc+7gDkYQ3VRWGvTVjvbAMH3lxbuu+f7d5a95TO3bOsPemhQFVAomvINKnJAFgKJgDAyccxAdV16HzyLAhpjRYNIAMBWs1VVJYuE4JlDYI4RGzt33q4KaMz9GzAQFcFgbTCgYYNKmqROB0UTk9+44LnnnLb9I//yiSRLggQggwikoAAy3C2ji4VG05MdRn8KIg4Gg9/8zd9829ve5r3P8/zVr361MeaMM84AgLGxsQ984ANvectbPvaxj33kIx8ZDAaTk5NZlsUCsLU2KsL9+/dv3bo1run27dv37dtXlmWe5xMTE7HsOhgMiKjf7+d57r1HxD/7sz/78z//84svvvgjH/mItXb79u0hhGazWZbl/v37p6enx8bGms3mWWed9d3vfjdJkqIoTj31VGPM3Nycc46ZkyTp9/vr2XkikmXZ+9///m63e+211957773vfOc7r7766ne84x1XXXXVLbfc8oUvfOEd73jHPffcs3fv3snJyWc+85mbN2+enp7+zne+02w2n/70p3/pS1+65JJLvvGNbzDHAPkssBzPNzEWrY26lIPpdVcXjx7eq1xVlTF2cmqWg/b6RTtrW2NBOPga0aGCgMam4ejoiM2FcZga3V+EpACsAggESoTGEJrEGXLWlqrGWmBRFgE1RAYtgjAHVQBFIqMIMSQ1sQ6MxBT0EVQkRtCQSUculNFNT0VYBdSAGlACltgVYZPY3qqEON5qn//s8z737//WzvNeWVoyImJ/3GX/UYgSgJ8h2QPgoejpE2SPh16chp8O2eMhC/LHOtkDHrVYxP/tyB6Pkp7++ZM9HtqIdt27AvDqYDVvtyuWWiRNsu2nnsZpgyxVdamAxiXOORZBAWsdBYTjk6fH/RxEgKoApCqIJvIfVNkiKQcVRV13pUAEm6oCKKOKLysEdRI9NxhEEJBVffC19zUHDoyAlhyoGMG6X5osLcoamOuVFQdYKiI5rwLiCb0ocZaLekCbTkx95js3HRvUY5OTnUbn7tW7XZ5mWT6ovPdiDCohiwASIPSKASKGWHwFIBUMgYjGx8ebzU3NVvPQoYPGGHTm2MoqFgMEIPUZSqthmhs3TIx3br/1loZLjVctA6VYqmZjY96kFqHlwGOYm51S5W6/Bwu4YX5u7+69kxOTztgj9x3J0jx1yYYNG0sRImhmNtRFnjVYTVCjYCCUoSrR2ZjuUmsQFuMcqJmemi2rotdb7fW6IdTGGkJB0Ng1GDmDo2sqrqtGHy9y1+isiyhiRdThdDNoEGT0qoxUMSedzlKvD0FmxsZWF5c8IxjrfW1EkZkMecnHGpMNrvbedGObsGGbQC2QbOnQXby4ECx6MiB2dT80Np+61LdgmlMzm57Snjy8cPTsc/7THd+/s9HobN60uTURtp32xKosg68dGSWylIkRs2EMB0sLt9+4fOzA6adsrnTgcseRhGBINQlEAyBrrDj1VRWQawiVeMM1EAPKKBDTezbGWJMGryefdMa+/ftSk/VXVt3GDb6oQPCTH/vU5IatBpKiDlVmxAoYQHCkhMIIbAxJXSZp5lWIILFMRw//ymTn7m9/8+Chg0WeoktN0NSZyocktewrSzYEayCNEzGinBrr6xDFXJwGia4ARLzjjjvuuuuua665ZmFh4V3vehczz87O/uM//uNf/dVfXXbZZTt27IjvjNiNqqpin9zmzZt37969srIyNjb29a9//ZxzzonNc9EE7JzLsiyWdaMNWkTm5+f/4R/+4XWve12/3x9ZjZvNZghh06ZN3W733nvv3bx58xVXXHHuuedGzXfbbbeddNJJe/bs6fV6MzMzdV1HO1O0bYxqrq95zWt++7d/+0Mf+tAzn/nMaPOI73njG9/4pje9iZk//vGPX3bZZc1m84477kiS5Fd/9Vc//OEPP+EJT1DVv/3bv200Gv/97/+nr9nYpCxqlyRl6RVBJNzz/buW+8WgKoFMlqbNRtZw6fymTXPzGxYP7WmPTaz0VmY7bR/qetC1TTG2hXUAh8YYDYzOAiGrICoZFFHl4IgQQEWl9obAOYtkOTAIuiQxxgQRRwQMCAQGAECiFQ7JoiEUaywiWgOCEnwoqpKAAYDWbO42ZtCICCFaZ4wZ8kPjqEMNB0KE3BIA1sJBvU1MUFJnCQCF60Fx6ratz3/WuV+/9lpFEzBV80MoHA8t6vaE2eOE2eOE2eOE2eOE2QMeLimPjBn0S0ozsC54v2VudnJqwjPLIFibGGOZETQmWiODimdc12aua3dKAFnvx1gLUo4pX6ik69v5FUAF4kQsxhdHrsZIdBZh4RCC58CRUbc2xPG1L8qCQyjLEpz1vvbeszHAzBBZFSoALIIKRqjyfmVQlKLQ7e3Zs2dqerryfihQ7rc5ZN1GW4tbIyRrI8CuKIrFxcVerwcAncmOChtLKsE5Y1XHx8cCcyNvrC4vtfJM19zhziXGGmfshpnpiYbZf3e3keX97jJa2+6MLS91qzIwA6oE1sGgdOMpAxxZWGg10sQ0gXl1eQnIGdd0SZ442+i0B4MBM4uwSxIvAgAiHIJaa6anp8qyv//AobquJNTOGGZ+ALruAcvxzGTVdrPVarUe8LpRJEAmYAQkDEitPK/7ZX8waLfH+sVASwqsCBT9MA44VZVuf3n/QZO60i+KZkKNVd1LGnxqB5VfDqYZYHp+m/FF0R940R07dszMzorItq3b7tt73/TMbPAVcLjllls2zM+fvH171R8EY1yWAQABfvc7N7YbDWPQgImzIEEYRAAkAIIhYEAGo8jM1iVaVEePHo02aBEg62QN8OJ9ENGJicnBoCirqhj0dt6y87r/+Hrt+VnPenY+Ns3MCAb1eNcMAyqhGAhap+OpHwwmTEZHjp3WGXvVqy9pTUw8fnz8/z7t9P/+L/+yz4flTlKpB1FghjiUjK1qoBItvHq8PSAq4AiP6/f7k5OTZVm+8pWvLIqi3W7Xdf385z//zDPP/OY3v/nBD37wjjvuiJrYe99sNmNbYVVVExMTf/EXf3HRRRc9+clPvummm/71X/9VVRuNRmwzIKKqqnCI/ojOB3jxi188MTGxtLQ0NjZmrY0mh0irUNX3vOc9r3jFK84444xdu3ZdfvnlsZj64Q9/+LLLLtu5c+eHPvShwWBgrWXmSLcYXQcAIE3TLMvOP//8DRs27N69+6//+q8vuOCCpz/96cxsre33+51O59nPfnYI4QlPeMLOnTs//vGP/+Ef/uHKyoq1NlJxXvWqVyPSsMd5jYyDiO1Wa3rjps74WNZsLS8vF/3ezMSk+HJmbs77oIRKVFRlZskQmdJYStS62LNJ1jzohRURhwFP1npfCVGs66+xMgUALJmRPWM45xbDb4ZW+9FvjxCO43i79UDA9WclEhHAcOYNiYyLAB5jDNLQYGbIWrQsLCEAm7Isn3zWWeOdzpXXXHd0qeeSxD5c+unDMHs8+nr6sRWL+DC112OXlIePxkb8RdPTP87s8ejq6RNmj8eG2QNgvZ7+uZk9WICs6w/6jLRp67atm7eoMAA6SqOZ1rmkDmzIARpgXQOsASLF7rq4rIfRxra/2OwTn8V7qq5b9xBRcSo41DHREcjMoCrMHDh47+uqEl2vdCG2utd1XZYFmmYoq6oqJbUagpABBSUVHa4DM8W+wDRNAGB+flNQrwD79h8QHxAtKZA+cBsdz+8TYZY8zzdu3NhqtVqt1sLCwvT01M233EQqRkVU1LMSI0JRDhqt5srqaivLkiSx1tZV7Zppnudp3raIELjsD6wxjbxhjVElZ9JG2rToeoOBgLEucWljYWm5NxiA8lirsX/v3jxJ2q0OsvT7XTC2111tNpuqkiSOCJkDgibOIAKiEQnW0NzMdFWViwsLoJJl2ajDad2ht+44WoucjtSUCBuJsju+XgdRESWIzZntVqvfH5CCDwoK7c6YD75blQLYGxQhyFieOOE61FqLoCSYKiWVgkuMeK6rCpBSZ8uVlaP37XXU6LRbS92+iExMTBw5cmRmdrbVat2285ZTdmxd6Q5O2bHtm9ddt3TkwNnnnnt4795urz+16aTxpjl2bKHVbBmbWHSBlQHZGhAkIAQyxgEQKcU0wbqqOYgIWOtAKQQvIegaKjEen3mex9Se2dm5/Xt2t9vtpzz1nKwxtlwwMwNSdCspgZAiMCgLMiXIMsjQ6/5DL3r82f/t/Atu3rPnrZ/7jMuTFz3juX/2yosv+/K/ffmeW2F6HLK87FfOWiZhC8GARwwqHJRBWIfxgXVdv/KVr7TWLi8vN5vNlZWVa6+9dvfu3du2bauqKiIpdu7c+Z73vKeu66c+9akXXnhh3FlXXnllmqYXXXTRhRdeuLi4+PKXv/yFL3zh3r17zzzzzAjZ+Pa3v+29T9P0TW96U3QnW2uTJIn4jssvvzxaNVZWVt773ve22+2iKM4888xPfepTdV2fd955V1111dLS0vbt27vdbl3X1tp3vvOdzWZzYmKi0WhUVVXXdXwykonru4rPPPPMqLA/8IEPxL9WVQUAEXR9xhlniEhZlq9//eu990mSRBB1XPPzz39eVVUikmdp5IdEbsnk1BQmGYtEOElka1iiudkNwqxkTJoVzC0FFqh9sFUtohAztu2DQ7K998ACAM4OuwNjh+KoZ3HkuY4C+n5VAwBDFHO5jbWISCIgiDDEYnJcYlvI0MhB8Rcdl9QmQbQjXwcCGOeYufYMKmSNsxaJBHTQ68/Nzr7sxS/++nXX37zzFvsT3FkfqtkDHnXz9KNXnIaHaJ7Gn/Q+/QjMHo9Oof8BevpRKk7Dz908jQ91dR5T5ukTZo/Hhtnj/pNIPzezh2dBkxRlsePUk085/XQE1qDM4vLEkFFVCcEAGUOAGIIw12v9dYg0jB1+wG7QtVBDYBE8Ti+hiOsCHbkYVRiFh6aQIf4iGkM5BO+9DyEoqonMA9UY+xIBHSJqAGpfl2VlXTOEoKSRf6yAIQRDpCp1Xff7/UaWz8zM9Hq9J5395HbnwJEjR70JoIaAjKKMzjEEXHc+qKqxVkT2798fK3xFv39fu5klxqNSqBODEsqkkYZQUSNR1dWVlbmpSUQsimJ+enZq4+bpqal+AAtiVENdNbJ8taysTQGsBiawBq0vK0sooRKpXOLyhJqNdHFxIcubZa+3unSfs9ZZJybJm82y34339ciO7fX6Ra+LCCIBCVSDQW3maTo3W5XV6uoqe5+k6bAmdv9jS1UgEgNE1gYwQ57g8ToiQuRIGFARARFAMomTICiALulMTBAKGbva7ZdVHZwvLCwX9aGCC1Yj0Gg3Tj7j8btuDO9PAAAgAElEQVTvuc8mDWvICyStyX6Nt+85UIpr9XBmw8Z9+/aneZa3WoPBIM/zqiw+88+fmp/fkGXZ8//z8771zW9++APve/7zn99u5/2VY7pSofLYeBsRkyyvPNus4V3wISAzAFWgFqDnw8AHMrbb7TOrs2lMxCSyLAI0rPlFnZSmaZIkgCjCnU5n8+bNZVkKJt4DISmPBiEKyKjggJXrnIWWVh4/t+Gi33juxubYP135xWvv2b3catS1v/vL/3ruSTte9Ixzn33q6Z/+1v+6o+xinilErSRioAbxAszAooIyPHRVYwBKmqb9fn9sbGwwGGzZsmXEoPDe79ixI45dq6qKLxZFked53HGxg20wGADAGWec0e12o7KMFehoz4hZLfEojb4R7/38/Lz3Pv73yMMpiiIK00jFmZmZWVpaioC2Jz3pSY1GY3Z2tqqqbreb5zkzj0h2668G8UCKZt9Rr7CqJkkykqRlWUZVWpalMaYsyyRJ4nMiKsuhKPc+iKqIEoIqMDOJEJm4znVdp8Yiaqs1hsZhmqZJsrJ0tJllFq0KGKwAgKxRROMsPhhb1RgjMuzzszaJZ0QcXo6m3cqyHGGej7cxIqJBRVSNaaxISIBDm9SwgG3IGBLvFcBYowCjrRF3XNxcEqfRhgh9FDRASG442yfCqppYlzrnfTCg//m8Z531+NPtI5z2/amaPeDnH4t4wuzxixSL+FM1e8AvfCziCbPHY8XsIYDLq91TTz/t9DMeJ8ASahFR4SOHVhQAyTZa7STNWRLrEudsOJ62NexbJyJrjbDEUMAhB3o42yqKdmisuH+G72ilVDUEjyA6BNPaKOQiRQ4RH7BtjmcWWssiDFxVVTKGwiy6tuVQvfdJ3lAF7z0Rdjqd6enpLMu++tWvGGMbeb50dBkhACACKcpQRa8ZN4f3fogN8mZmZkZV2+322NhYUQyKbi9LLIo3HFziGqkDEDSm3+s1W63VlVXv/ezc3OTE5NzsrLM2lWARIHgjUJdVvz+YmJwJrIkhQnUGwBdS91Xr7sKyryo0LtB0UfqJ8aljRT3o9lJnEUDILB1bHOmSWMFCJJHY9qdEoCpEQAYN2tS52emZbrfb7a4aY+MdP/oG1uSCddZG3IR1NtYIq6pKkiRuB++9xGKYqEFCgfHOWL8oqrpiz85YRUsu64xP5qitdkuKSrJkMYR8ZuPTLnxBopi45g03334Ak8/dcLuvgzWm261+/cW/ceOu2057/JM3bNp6eGFlUNXPeNYz22MdL5Ll+Qc/+ME/+IM37Nl9+8FDh5/1rGc1253bdt1+9Ze//IlP/vNb3/bW/3Tus8LykQsueN73brgmTfMg0iur886/wBkvdYkiirRUhh4l3eAXez1nElUUEQ7BucRa4qBgsPKVc845t7Kysp47FmfUG41Gr9c7cNeeg8d6gUMdUCCNETcUQgusLK9OjTXk8OKLn3He885+yg137PrLL31+eaxVzLYDGyMQnPn3fXffenT/f3nK0//ov73mk1/4wveOHFhGrputldojSxCO5hMRYBCQ44TjsiyzLEPE1dXVqKSdc/1+P8uyOIBcX7Ps9XrtdjuaKOJ8C6xlTHa73Wh3HsElRyfRKC1o/ZPYX5jneVEUiBiflGXZaDTiG6LJJITw9re/PR4e8WtjOVn1hzI3j4cTrR170TP9g0u0ZcdjMl4HEFz8lI+Ueo64ShCRmKKpPET9EBGhNhpNsCmjSTr58uLhQQjNBFWormsiMs4CUQjBJJHZDKo8nCUTMURkLQzhzTQyaYhIHDmsP/vWHTNgncUYXqOoqkBIdgiVJxVEVEJrLQKk+TCMMO7HOHKLW5XW2hXjCHY4qBWPSCZBQlRQDkTE8bZPSEkCg7LavGHaPoyC6wmzxwmzx8PbQ78c5umfrdkDfnqxiI/Y7AGPrVhEfAhH76Okpx+Z2eMH9HTlw+T0zPYdp8RgreBrAFhdWfLCLk0AXPA4KFcVySVZkqZ5ox3jRQgwy5pVXYUQREDVKKw1F0a4hCoCygMsEhhBD0A6nDrHNVAdiBBRCBIC13XMWxk2ra91HiJzGN2JhzogsPd1CIERRYEixQIZRVgYgOLtP7Kub7rlptMef5r3/ujRo+12q+jXofYKrKBAw5wFETm+wmQYvEvTONm9vLzMzIao3+1qajOLaWabWUrGCqt1yeLiYrfbJebt27cjUZzUZvaJMRBqA3D44KE8zbduPakoa0BOGsb70pDftmkKtbFt8/Sgu1T0e6VHtK6XWGNsWfkAFoUMAsrx306Iwh6UrHEoiqQow0q+TYwzTll85dM0bWR5OSjqukYc5kiPtBT7UPS52WgiYff/Z+/Ngyw7rjO/c05m3u2tVdVV1V29b9gJgM0d3EchUfQII1qkybBkKLRMjEIcK2grwpZMcWI8dtj/OKgYhxbaDgkWZZGSOCNSXDQUF4AcELsAAsTSABrofamu6lpeve3em8s5/iNfFZqkKJFEE5LIfvEiOmq7/d6792Z+efJ3vm84yosiTdNGoxH10yQNRynrbJ6lvrTsfCMvduzc2R8Nz585X1dWGdRac1CAsnv3vkO3valfrzXyFigRSRTp1tR8c1tJ2cyQNaokKAO50XlnbWP4+OOPL6yu7953TVEU999/3+ve8IZWt1tV1c///M9v9Pu3vur109Pdhx58aHmt/1P/4t0Lu/Z/6UtfOnjtjYONdRyPOAStVV3XadLKi+ajj/wNjntKgkIMpDgrWrv3J6QBESnyLaAUhDDJL2EIWZ6trKxcvHixruvrr78+9vDVdZ0mGgAeeOCBtfWNURUaU3PGmLosLbMHBuEUkQbjnUnhL6797O3vesWeA5+8+ysPHD/Wa3aHRe5RYR0wBBQFRecU+N/5z3cvDar3vetnrn388f/41S+v+lGj1QEXQCAIeC/kJaC/PJgz9hGeOHHi4MGDsVocOwXjpTs7O7vlDikizWbTObe2tjY/P3+5GkbEXq8X40W2au2xkvqdNK7WutlsDofDiBbEcrUxZjweJ0ly+a23JeL/Drz+ijziMPIiXkXELMLgBdIkgU2hGT8i7z0pxERPTc/0q2pfc46V2hiN26ZQCBDNMbVCpbYMpGPtePMzn2jx+EFFlXz5SYlfbu0SXM4xSywTxHTQWJ9WBIzCEFiEAyK6yitFWkxd18H7PM+NMWVZRveSeKggEIRRhAgZwHNgEEVKEANKvEaIYs+2GJMEYWxgENby3RRNvneZ96MHe8APxinvKuzxIwZ7wN/i8/iSZOc/KDz9zaL0CsPT37oK/AHC0y+tOP1t7xSRbrr5liwvQrDWWgm+rssQHEZDuVAx2EarA6iQGMENh4PY3kJEPky6ndIsLcc+jukTO+fNLjT5lgFXNq9T/uY4lhCQmYiYYz6Z88HH94344mxwucPdpHodvLXO+8BKMYKgIKBg1Ekc7d5EgAiNMUlqAIFDyNKsSBvisXRBRBgEERShMPDEKRkAgBEFMEnTyDTH9IfxaKRIhcoNgvMjCDbrzHRMkna60y+88EKn3S7SJEa6xK1eZi7SFEiOPv7kq199pNtq1c7PzM4//DePrFw84d1YoZ+bbmgBtL2br1mw1XhpeXjq/GqoSJmWC0I6DSCgyIDd+iyif3CSGATyrkYBJCCK7UwsHDigoaQelyLSzIu1stro9wMHrfSLTsSIzBxtsDb6GyrRvV5v586dzWazrut+vy8iZHRZlv0gdlRed801rrZJkmxvb9+7d//x5144eeoEGyyybLS+/tQzz5x69jlbDhqdXBVaKUxVMqp8c26hrFONehIFJ5AQ7luYHw2HvcXTzzx7/NWve8P+wwdPnDhBxhw8dKjZbJZlqdMMdTa3sPu+++5rd7cdee0b9h26lhkTY85fXGx3OsJs0tw6p5P0zKmz88gpgQexAmvu0nVze3KdpCoBIEJBABYOnpUyCFKOxwxhaWmpKIq4vZCmqXOOEJVSc3Pz6+vrGxsDnTbn5ubKcelRLHAQQQFyrk2q7eRf3vGLzXbrDz/z6ceXFstWu1IaKkXAjBKMIkBfhzxtYSv97DceO3vh3K+886d+qdv+xP0PPtvbyLMEWUDEc8AAjP7F0QORiHq93vve976HHnoo5gJGn+9ms/mhD33ojjvuePvb315VVRT9IrK2tnbHHXfcfffdMfcHAJIkybLsve9970c/+tFdu3Zpra210YjjO0VzR3eOiGGkaZqm6dLSUp7niBj//FvK2FtBJN8C2f8ARPS3CWgELxBRYACMfX5baLLRSXdm2npnmRvdznBxqcptogg5MLMyWieJtRa1QkWIoDXh1vERRdh77wEQJb7HqKS31g9xeRO3AqKw1lqzyIsNu0QCUFvLzEQKkENgRWSMIiLnHBC22q3g/HA4VErF3YZ4TA4cQBAQSWsTuQ0/0cSb84r3HgU0KRYvBIKsjVKN1/z0d5oR8O/9xnd64Pf9K/j9He17+At8qbPrd1cbxO/70HiF3ugV/izxipz27/Sr+JLP6ZU7wJW7Oq5Acfrvu3qv7Iv99h/gFboY/9Y/wCt5tL/zZrqyxZpvPaff89F/cnfx6t0z3jsRlhCq8aiqylQnRCKeIQQFWPYHoa7F2lBVRhFB0MiEIfjau9KHmtlZG0gTEbFwYEFUgiiALCzAAILASCASAIJS4IPjmLMik4wUBhRAz66sShesSACIRmwCEqK5VPAOkL331nsGCYCWoWh1ilY3lrpxUnwhBFSKtKIz58589St3e/ZLK8tpkQbh0WgUnNfGOO+tc4AgqIxJtPjcYPDMoBhJhJXSwtCdmt42u63Z6TBhfzRyPox7PZOiSAgMteep6el2q7F/306lk263vb6ynGiNqFCZ7Qt7mq1pUdRb7+3ctTDVnVpdWx2Mxy7w4euufebJJwypVrMoy6Etx76uz54+U1V1szOVN9u188NR2dvoM4MAKaWFHYtwzDlBFMFGswUCwTOSQiBFGkARaiJDqEhAxRKaSJ7n3jlnrdKIKPGD1YSKcDQY2KrK8sbhG24kpUaj8aXVlcFw6LxL0jRL0mGvP+xtpDo5ePBgq9nMsnx5aWl2Zn7Xzj27dy6sLV9y/ZFxoanMxvIlKtn2y8FKb7jaG2wMT5w+f/0rbs1bneeeeS5PklSZRJlbbrypkWWIYhKTtqdPnj61ur7+1re9Ncuz0XgMCvNGwYhKmW1z24u8sbq2dvDAwZVLS4Syrdv9+O/9+12dvOyvCipjipZpnXz62UIcSUDxHAKTnt65U7J8HNgFjwAQGJlBAig5cep4p90gCNvn56anpnobvSRJkbC3sZEVRZKYRNN4NFi9dAlJXXfjLW/7sR8fA64m6nNPPDZUKh2Wr5ue/bWfeVddDn7vP37iWDmu86wm1Ki1DwkzgSCIRqUYjGfwART1q+HXn3zq1dde97rDh9dXVnq93v6pmVft3pvUFbOlyTYLAuCFC4tf+uKX/uRPPnbvffcfP/5Cq9WKAXt33333pz71qY9//OMPP/xwp9NZX18/dOjQk08++dBDD33wgx98+umnNzY2yrKcm5sry/JrX/vaH/3RH917772PPPJInud1bXft2uOch+g2Cfjtz6Jo/NqvfeDkiVM3veLG3/qt3/rLv/zL97znPY899tgnPvGJ2267bTgcRlvoWIput9uRDFlbWyuKIjLDznmtDRFxmHhQfKf/63t6ymZFQmCyfyUAnuXerz8OpIEIURESB2YRnSSK6OyJY9tnu9um21qptaVL3TzJ0GsAhUCEJtEIgoREKCLBOhBAhuADoQrM3gcf49yjS91m37RsGkJuhUNtYlQoiLxFgMUqNHuQQAAxyTLPC6W0tY6ZFWlbVQCQ5zmLBO8Dc1VVzlrctO0gAEIkBIx2QAgq1gxYKDp0EKEiJlBpol703/6uIIsrFs11Ffb4+/en/4nDHnDVKe+fPuwBLyM8/QOFPf6xwdNFs2mdI4CY8OcdpyoBFvEigYU5WEsA4ipWDomsdyoxmCbaGOudMhqJgnciibXemNQkqQDUlQ9eiAiD39wkFRRkDoAiooRYRBgZEFwIk1QuFma2vhYJgALCAAzCCoREamcF2CRJEEb2IuyZQTB4H5sWt7yOEZmD46DBKOcq660mw8Se/frKqgQxxgTvSAEQcxBmFB9yxTumOudCv+8Toei6wFnWnJ6eCSzWec/Smuraqhovnm9m8GP/xauNLlKdvvD8mf7qaiPJVkdDCT6EGowi0irJiFLngBRtjMcLCzvWLl5wQXqDwbaFhVFVNpqdcrjhgj53ajHTkFIgDGeXRvzC0rbZ+T17Dw5eONNtZKUVHwBE0CRbkzcERo2kjQgh+UnOGcTuTk1oEBwHu9nAxIg4MzMTK81JGud/YUYESFAIwXu3tLScpqYoGj740WjYH2yMxsPpRicBYpMkien3+4jY6XQ0Q6jdoAz91fVr9xxYPX+2f2mpGgwNKsU6IVSBBdkFVkafuXB+eObCr/63/5pdMKgTnZ48fiLNW7sPNMe2luVB2mguLi394Z1/cPjaa1/xylvPnjtz6PA1ZV0jULvVPXLktf/X7/6fzzzxxPb5qVYzL6qyk5h7PveZm155/VodGFCjpuBQB5GAAlrpVJGwj+6KpKgajTNlynKwurbWaLcaTbNjx8zJF14Y9Pj4ydOjqr755lvH5dhz8N77EAB4dma61SxEpa1WUVVlQM2VRqAc1G3XXPvfv/ntjz/88Cfu+dKlPMOsmXuXf/NAIZvnAlAgMHomkB7Dx//kT+54+4994Pbbf/tTn5QA4gRCCFJCyLaGHe/4d3/vI6dOnsrz4q677n7sscc+85nPiMgnP/nJr3zlK0qpM2fOfPCDH/zwhz9c1/V4PP6N3/iNuq6VUnfeeedjjz32ute9jpl///d//8knnwwhPPHEEx/60If+3zv/v6q0isxWu963P3rr/be8+a2PPvrok08+fcMNNzjnVlZWjh49eubMGWYuiuLxxx+fnp4ejUYA8KlPfarZbP7sz/7su9/97o9+9I8//5++MBqN3//+X73zD/9oNBr9+q//unMu9iC+9CoBE1+WskfxmD4EIQASRBKGmFhUVqMUyAZJ8lwhKNSUNtgkIzsuNBjVFEJf13U5DiERFADWxmAgJUoUxAgTACJlSAkZFe2ZFSlUahLuieiDR0aiSQyTCLAIkI7CmUVQRBEoQheCs15rk6UZMHjvjTJZkoUQCJDZl1WllNKbSTSXJbVysA6UIiLkEELYHOlRIQqB976OVjlasRUi0t+9MJPvW4xdhT1+OGEP+GGJRbwKe/yQwx7wjywWUWkCEOesd9Z7hwhaa0QwmrZsGaIXbCx/kIBYb32osQRAnWekFYeAwaFJhENQIUsaZVk5ZqNSeNFuWSJlCAIxsWtzkJrY63L03vAuWr2y8NaPkMhbV9e1MoYQiUgpCi4C0SrEpG+aOE9v1r3DxB+Kpd1qzs3NWWvZe1/VRJQkaV3ZuizJs0JUBCbUO2YaM61srTccOC8BAaXVau3YuTfNUkWUZWmaJTOz22anZ74+WPuZ21/5zh8/vHM+R9X5H/7Hj5ytw475QxeOPjYebCjSzgUBm6dQez/urXWmOt1ud3V1VSkVOMzNzTrnulPdfjXSWvWrul+FEtiQKARgDBLGtv/sCw8QpSbNSYFCiHGQk9UIIKJ47/ft23/0qaf1JI9tAsUaY7TWwXkGQBEGiE1SaZJ0p6dtsGVZGoVGafYBQRRSYGZfnz5+zGidpjpJ0jQxM622c348HNVlFY3PnnzySa317t27FxYW+us953h58cINhw/5qanXv+ZV50+deOBr97RBlDZekLTxIIJm//7Df/yJT51dWkp0okVBkMOHr53bsT0rcgn9Awd3BADU+jWve22a59947LHde3cvLV1QJl1aXOq2u2mS2tr21pZXls+99lWv/Mpddw+Ho1beHFf2Un+UNJXeZ0Ci7TeQAAN4b1NlSMDVNqAaDUeVACHOzc2NqjJN06IotNZlNWp32nmDWSRNs9x7pTUA1NYWRZGmiUqbRV445xglFUi9JAHmt83XgHmn897/+o4SJIGJ0S8iIuHfMloLI0exBwlzPSoZoNto6iBUe6ksYAjit+7QHTt2fOT3f//22/9F8CEE98lPfhIAiOgP/uAP3vrWtx4/fpyI/s2/+TdvectbrLXXXnvtRz7ykV/8xV+MbbV/8Rd/0ev1kiT59Kc/fd1110Uvjt/+7d++4YYbtkDby1Hmyx95nt1///0HDuy/8cYbPv3pTw0Gg1/6pV/6hV/4hc9+9rMhhPF4vLCwcOeddxpjDhw4cPPNN5dlefTo0Te+8Y2D/vCxxx7PsvSpp55+5JFHfvM3fzMqe2PMd8JFvqchTeSywsBmV1/w/sXxA0BYlIqtzAjAzVYLSAmSUqrZ7a4tn2+0Um0caQ2irHMMAIpIR1Q/uzz6NPZfIsEWaB47CLfqyz6iGltG+DgBb+LdxiGgQmLw3ocQECc2JlVVRZvIeDZjn8jW+ja+qS3GOtIgsZ9ykxvRSk/wG+99BH0mG3gC3nv9/cqAl784DT8szh5wNRbxR97ZA34wsYgvv7MH/LA45b2sxelofxbYC4Qk0WDQkArsgwuR/0PEyz2eQYBDsNb6EJI0cWEMCMwsIKBTNGlQaVVViEYb8mIpeBRgYRAMFJSKsd5elJcocAMjAQdmDszBunoLjY5bpgDiva/KkoVTrXwIce848tAewE+8phiIASashyBEtNooHaxbXlzy3hmlEqM4IPvADNbWLEGTSSW0tezZ1hqPBkZYCQdKilajaBZlXa2srRSNRm+jF5g3NjYGUyvXXrN749KJ0XI4vbyxuub7l07Pz70yqGw8KplFkQnMSZqoNFVJIkDjsmymyTNPfuO1r7ylLvOsyLszM2fOngnIaZ77ILroSAiMCgGRxSjs9TeK5gwC1s6TUiaN6XR+Syjnaeqd73anCZVWdLk9bSxlBZEgggBBJDArrSvnlNazc3OLixe881pTkBhoTgwyMz29e//OkydP1rUvBxtOaZMkmjQqNfJ+s0krMPPi4mII4dSJMzu370wTvba+urK+/rWHHiyyRLWaDHqtqijJmaA3Hg+91s1th2+4uZiempuZXb247KraoXaYBqdMY4ZBsjx73evfwBK01jfffNPRp59uNYqaYTgY33XXl15966uP3HrzsWePnjp57MDePcWe/Z899o2a/dFjJ7A7vXO+VVurtI5JL0pAEAnA1ratNATZGG3c+7X7b77xupmp6cizKq0iKNwoinFZIwlIXN0hiGitQDhS741mUxvtvQejOXiF5APf+8QT0Ovt6nZK65CgoAkZjIC0uVq8/NbjEIR5sxNW14l+8Kv/+dmzp96w54D3ztcOFQv4y25J3Njodzqd2257wxe++PkzZ85Etaq1Pnv27Dve8Y5nnnnmkUce+eVf/uXTp0+32+3HH398ZmbmVa961T333LO4uJhlmTHm/PnzIYTbb7/94YcfPn78+Bte/2alVHTY+E4C+ujRoz/5k+/42Mc+3u60fuInfuLo0aPPPfdcdECPDYXtdns0Gs3OzpZl2e12FxcX9+/fv7S0lCTJ7Ozs7bf/1HXXXffv/t2//bVf+8Cf/umfAsDlntAvrQJ9mYU8T1Sm9x7hxQV4FNASAgJ4H2a2bbN+RFqzwMzs/JnFMw6oDt4IAwd0jrTmzQeoicFIBMQngw8BEUS9GweYFz03Np+yeaInhnQCMfuTmS17Dh4BsywTkWgqErV47L9EnLwRa20EqbcaSGLvZpTv8UdKKQGpnY2QdPQSIYkNHoykvnMF+p+Ann75YY+XJkKuwh5XYY8fQtgDXn6nvB8C2EM4BPYiQSkkAAKlCMSDTtOomWLz0Fb1BwJzYBTIlAEvzlfBBwFOUqpGQ5XkWatbl2NMMlZmwjUDoIj3DICO60lXvXGxkRCYY3uX9zY4772XzQZDIgyBtaFyOAwhaGOUUtb7y9r/mQMDoZeJnQcIo6CgCLN3njIsR+NEmd0LC0vLy5Wrs2YxGIwksAhAogSYFSqWqVxPN1KxQ0NCAMy+LAMzpy4opb13o9Gwrqre6soz/bXDO9LB9nD9XmPXV3bsvIGloRotTqgq60aWDN3AGBUErA+Wgwfgup7tbs/z/P777pvutnfu2fX1R7++vHopLfIky6px7YC0TgJoAYUoQFJ0chFmYK2TrUZ/rRUzx0UICBmTXFpeyfOcNytVm/61ejQaiQgSbXljxbzhIAKoZmbnzp29YAQFSUSQdPAsEPbs2t5p5c6Fqqqfe/b5qixDEG1SEaiqSgTSNBmPS2ZptcqN9Y1qPCaE2dltuxYWGo10965dWbs1GNZJXtxy5DXt6enpuTlRpt2deetPv08b/Vef+fSFxUvtbbM33nzLwq695xaXh2XFUptEj8qq220TQr+3ftON1xeN3DRajzzy2L7d+5Dg4L5960sXv/KF5z/3l595x1veOjU9ffzpE63ZqW53W6MzHUR4smQCLygAtfUhsEnSr371HszMzl3bE5MopQBBKbUxHJ4+fVpEnPezs7MMiGoSTOicEwGTJp1OJ8vyPM+MNiGEiuyGHXuEWqtldJ9/7slC6TVrQ0IMHiL0+m133CZQtDlQIIiTQqdKaauD1VKxSziQMIDbapUzxiRJ8md/9mf79+87e+6/6/XWx+OxUmppaeljH/vYa1/7Wu/95z//+bNnz8Ys7kOHDt11112tVuuhhx4qyzJJEmttv9//8z//8yNHjly8ePH555/fqmWOx+PvJGr37t335S/f9XM/93Ovfs2RD3/4/5iZmbnuuuvuvPPOPXv2fP3rXz98+HBZlu9617umpqbm5+c//OEPF0Vx5MiRI0eOLC0v7dq16wtf+OKBAwd/53d+7z3vec94PC7LMjroXVkBTagmXccs7INWQIDOB0IiAGRg5249mE8AACAASURBVFj81PT02vKGaO2dz9tTlBUjF7T2hr33IFqJrVFTEhIhFQ2no3qOSyxERAbQuOVV92J7NKI2SiASypMuRkBkZgEkRQTC3rvaEoHZbL6Mx5+Y/GyaC4XgRSTLsiijY58oEW2xHFuyHhEZgUgBkUm3St2MSiVGmyQRES1XOprr5YQ9vgc9jVdEJ8hV2ONHG/b4rvX0VdjjKuzxnV+6Cw6RTULATACEIiGIhLiXvRUiGKvRIoLGeO8hBBTgwASTxhpf1SJSucF4PEJtmBQliUkSH1AphaC0IqPSqnbeB0CquVK0yfKKBO+sq711IUzUs1YKUJRSg0Ffx5A8rZzzzrutoG8fgmNBpRgkMAMyCEWnD2H23gGAr60SIAblOddGkXLOORfqygFKNG3VGnfvmiuKdKOvBIBBAImZZZIrw+REgkMJ9bDMkmTH/v2dLh269b/82hfu2Tjb8WaPyloq46qqMm2896QVArRb7aTR1GSgGp49e2Z1dbWZpidPnSxt6QVmZqYH/fVm0ej3Rmmaa5WAqHgVETIgEwiKEAqCUESfmclgrNV3u9O7du3cvn17NS77vbXNfV4Va13WWussKXSTdkmZsB9ELNxot2dmq9VLa40889YJEQMoo5fXVmdmtj3zzDMzM9um57chACmdmeLxx48miVaKqqrSWonwhQuLzKE/GhDgpfXVcxcWm82cia656ZY6ybP2FOp0xcPqyiBNUr7UGw4GRHL/Aw+mBk+eOg4Aze627vRsG9TaxlJ/Y62qRibRjWJq21S3rEZJp0Faut0mAn/tq3crzx/53d/JDPzVp08+8pV7XnXd/tn5hWSmM7Qyqh20CUCqwAmiRgqgMNWsk5Hzew9fc3F5cXp6GhHn5uaWVy4Nh8PuVHfH/NzZU6eyNLU+WB90gkk6iX9jDnUdDY8dALKwtXboLTdTliBGbygYtTMS8EURvqnwh988I8ikV3PTi0YARPFQgvEuNboMlReufQAMisPlVjO7du0CgPX19UajURR5NDDWWh84cODixYtKqdtuu817H5Xfa17zmsFgMBgM9u3bJyKxuN7tdqempi5cuCAihw8fjhH0f/fDe3/HHXd474fD4fvf/34RWVxcvP3222MJNrpzLCwshBB6vd6v/MqvAMD58+ff+973Bi833XhztIL+wAc+QESDwUApNRwOr4DDHQJfVgdFoKg+HQuIAEtVl3Fxbjfq0XA4Hg8VidS9VBnH4pASrfPuzMriad2QMJZ2q60lBMdYoSIlLISTHbYtG43N+O5JxMnlLAoSoSLnPSIBQgiTTaEgAEIIwsASQpqmisA5i4DGJEQUUxWjGt5KzImcRnRHiXmHAFuZrCHuJkXlLSCgldYYV2vWButd9JBmEQDQ3+LW9JJqLy97cRq+K3j6nwDsAXDlYhGvwh4/QNjjuxbk/5RhD7gai/h3wR5XRE8zESgiQVEgwQdhF196LJbEuSR+ycKBQIxikOC90YSg9KRD0GgBcFVZjUM1JIVcggMYB0ZUWqVaZcbkzCgBGFBSCoIAgCwoAAhKEWj1oiMWYggegL33Jk0RwRgDhCwchIMXAOeD9wKklQAEZlAiwjGzhUFCCN65ZqOxd+eubVPT082WMarbbZ/QJ0+dOacbWV1bAVRKpxRGztcClGV16JE2RqeADhGsd7aqDaCta2RIjUFUR4+eesJWx0/837fc8EpNGJJmmhq0w8wkrnZKaecCkuTN5qAsUYWUuarqpaWlYueOLMu63e7Kes/oZKrZVUQJkKQJoQKgSeeZEYCY8wgKAIUUIE1CUASRDx7cd+2hw9PT0wAwNXWyHA22Tufb3/72L3zhC1rrVqddOTuVZbH6uBXNYAwJ+Fa7XVZP12UFIoIEpFTeGNSuXlnFNKMsDQqUJpMaowwRxuJcnOPn5uZ27txZ2nppbfnkiXM7uq0bb7np4Qcf+tSnPrtnz+7W7FwV4NCNN/fH9vTpU9s6rRTZKDq3sra6sqzEtZvF2qXF+++9p9GaZTRs/HC4MdhYe+Gvn/2v3v3Ta6tLzUZGwHMH9rdazeuuueY1Nx/53/7t/1yPSyFJNV17zaGpqY4mp4uWS/IAZL133utWM/jAnr2gI+218dqknW6rHDabTXH+4sWLG/1+XuTT01NKKWvt1NT0eK3nfADyaYbM7LwXkTRJldEAmCRJ1FVaUPVG85StVlxl2qsEAQWMgBLiv300QEGJfWcAgDz5F4iDDpAFO99oYVlD7Rk8vAhPQ5RZABDYT4wfRKLVcUxL2epMiDBGrFzGAPZvEcRRgVlrQfR3MX5JzDu0rsrztKqqmF8YFfmkS1Uk2i3HlxFDDY1Je71enuex3hxv4CjuXzoD/S0V6LhtZYypquov/sN/uP7GW4zJ0yTX2sQsodSkpESZRpFkQgRAVeCpuR39xbM1B/CuALEhsPcS2CidJImAbLnOb1WgSaHWE158gvdspqs471jEh0CbtWSc2I1H63Q0aapAbF0iYmLSrcCUiHPwJDFKnLPMHDcc4jfjRx2rFUop731sD1VKAWEIwYvEWvVE1otUm5yM/gHuZV6FPb5fPX0V9rgKe/wDwh4/NLGIPxjYA146PJ1og1gHz4rE1nUIjkSUVjIBLISU4pg0qzUKlRCU1lopcooEiBSwEGFtrQArpfMsUwiEwQdf28ogeA5BAoFY9ghKRAWBOiBF0cDiahu9tQgQYNI76J1jCXVddrtdX9dJkiQmsexDYG+99dbWtq5dUAaJAIFlAnEwA5GAYHRmXV259Nwzz5wxSaJ0gWRAAGkKCDzONDpTM9vKqrq4slgyjDyMHIumIi3YZIBeJwq0kVazXTSGvQ2NaqrduXjxYjmwzvNyb5hv6/TXhmB4ZqpdkGq32sP+QDbbgJI0dz4oEufcYDjc6G+s5smuhXmtdJ7nSikXWKHWZJgkSQxPLnYOBqOAJkESUlFAAzlXZ3nuve9OTTEIS/C21lrlRQNAUIAIn3ziCUWUZpkAFI18//79SCAsiGSM0Toxicoyc+bU6XOnzy0NSwIRBEBM0swLjTYGixcvDsajtfXVNDHKqJZpAwgAOecBwFo2STI/Pz/y9cBXjVZ24ODBW1556/33PrhrYWF+ZnZ6bubM4lJT4/lLi+94y21sqwunXhgNBkWWcXfK1cM9u3Ytnl88f2H5bW97Z2DfG42jNJ/qdv7qc58jDFPtxr33lj/1vvclOjVGeVdz8IQyM909tH9PVY5vufUtF86fPN/f+PoLT7/73e8ejUqTN86urFKARtFodaaXFpeqk6e4N1StTpqmCMACq+tr673ejmxnnucIkJpkaWmprF2vP9y1e29V14lJBUVEnHftTrs71W21W6TI2ppIZ8G+dt8151543iuyggKIgkxexOK33pAYTyUK0mYxUAAEgUSnHgonTS/Xz+2UjRFZHyhY4MtuX9zSrAxOa4UwqVMiUl3bKLAGg6HSuqpqEVGKEMl7DwJbbG7csghlHaPav2OB98UBiydZ3xD6fRtDLmOoyuTFsGyGHTKz9d7HqELnWCuzsbERNX38fsyw5Msq64ACE5uYywcy/OZXIt8+dYZvKulRCN4Hv97r/fiP//iBQ9f1NkZGJzF/e319Jc+zNNeuVNtnmyxAWtnKTnc6SaNV2aExZjAcQFG0Gk0KYK2tyqoodMxyEhGlUgAJwYOTJMmdc7E8XBRFFNkhBNAqTQyAMDNuGdcBBB9AWGtiiNcMGmNqW+PmSqy2Np6IEEJkoGN7SdTEMSuHlIpG+M5N2hmjiR4DuBDiKU6yTBEJACkFLNbWf18T4bftZV6FPa7CHldhj6uwx1XY4yXCHuS9ifFsjoMNRFopQiLWekL+xUxBFCIEVFq0MItnFFJInl1MrzWKhIVEKyClKIQAYjVpGvc0CxEYcNZXQBpII5GGRJNxzo1HY61UYIa4BYoekUUYgG1daUXBOUJFoJ0LtfXCBKBcHWwVQBJmnVLOjhFFIREqTRoVAopACK6aaTcKJYWvM+8MiwJBICOY5Hmn3RQNdQIjcXXeevTsmnOu1hkiJ+SN1gH1cOyAEKfyoV9PEOvVdc+odGKt3ej54QAurQ09o9KN5ZUyK7Lz5881GkXtgq29MVlZMyAKAxoDClbXl6e7+cxMxygECbWEvGiALjQUpJCkRqyRRFALICEQCwEAe43KJJp06oXZGCtQBVeO1ruF3rV7+8W1tZRAcahGw5MnT26bnw/sZ2emlPKPP3x3kmoiQtCKMmclgE6bzXI0aramR6M6uNr7IILb5+dntk/Vo7Edjoa9QSpGHKBSzgdlFPso0AlQWlNT+XS3f+lSu9WtS7+tM1UPhso7cGVu4OLKSgCubT9N/HMvPD0a1t2pOesLBSQuSZNW5ZN2a3rcO9U783Sn295Y2wBFIbhGgrfccOvdd30ZghsOh08/8NiNN9164tkTs9tmd+/c85ojR9op2XK475oDITerzoFJFma2XTx+bpA0Hj8/WlpetFZ27Nj1+msOP3/s0rkvPrA2Hv/yv/xvmkYTwhjFdDuz3Y7zwQd59P4Hnnv66Nz27UleOA+k0sGoeu7Y8ZtvuU7Yp1mBWjU7nWanTZoqVzKnRPiquZn+eP3hC2d7CBaQtGEDDhx6r0AIMDAEUGAyrXSwNTNrpTgwMFI0RSYpCFuD8qevv/lQSTDeGLMP6JkMM2tjACBYG9eWzMzolUdFilB754g0kR7XFogAEGwAAKONDQElEAgGCUiOKCAG5lQlCZCEzZhDZACRrTxLBkDzzaNSAAwsAKCQo2u7IHuIroegRiOXpqkr6zzLQgBrfQiiNfX7/aIoyrKMMaVlWQGAY8sgCMDeaUUKBGNZQUkACUEQFYISIQAEodgMuOm9w0WejccjpZVXGPEtUhpJ19YFQkHa6PU2+hsqzUeVVUqjBFLEwXoXUCceVKYTDhYksGmm2/etPf9U1jDEIbi6HPhG1oom09ZFS+bCGAUYnPNJYpihruutAMLY2BfHQ52mLKQINQqBEAF7NzHeBGHHtRNBVEClZ9Q6TYwA1LVlZgzMIZIhkwp33CBKkiQycl7YIwcCSk3MZGHh2tXeC5FOdSoi7IW00loHHxwHIARC/f3MFS9dT1+FPa7CHldhj6uwx48q7KEUQXTyDyFN05gLAIiiiGFiSbr5KhEAUp2yD0EcQ1Ck0EAIhADOWRFhAEEcVzUAEGmtdAvb1tbOhbosvYCgl5ixojxwAiKaJPg6Wj5BjPre/E8jgB1CMCoBQhEQkOjCEQIziAAoZZQyFGtAE3M8iT8ihOjsgSIkqBDUpNdLhLBfj+2gt75WJZ22aeaNdmdY1v1RpUwSC6JGG486FVW0m53u1Ppar503cpOcO31aOBTNZqvVOHnqdJYlqJXJsktr68Ny7IL3IQASEjEjkArCRidlVXvvLYf+YJgkaRbE+hD7JZVWiTHsnVEJETB4IGIRBWiUUqATpRHAOpfqpAohS/OiM80KB1XVzM3q2lreyFQIGekzJ45xsESyurqS57iwY3ZubvqNb3zD6upat7vt1InzM9Pb77rnPqxtvz8wRjebzbVL40aR93v9EMKFC+eJwVk7HAyRUAhdCJZ8NBZEQO+DiOzZu7d2TikNgEbrRqNBgMwhT7OlpYsjMt3ZbWVZ1nW5stYbV/7UueU9ew6Naqt1QgyjUeVG41ar42wNHLytGBGAjVbeuX379j3//HNK6Qfuu2/nwr6pqbmP/vHHjx871tBkRZ86v3z87LnllbWFXQsMMhyMvvjlL60u92xVZxl6xPOXVr549z3DqsqKok3h1IkT+/ds18a4qiakZqO5tHix1xvc/ZV7JVTnlpduvuUWlWRlNWp3uu1uaxJ7GaEWIAxw7uTpN78Z+6MhpWz67k179x7csX3DheijwByUEgOsQQgxMNZMATUCgnijDQqEEAgp0gfOYJAwl6Q7UVfrlwBZoE7SlKuSkOy4jLSAqxwAGGOEkZ0wW5Eq1cZzWXEARFQUuxS8975iRCQkEMi1AREOLoAQKXa1CyIhoIokNgMy+7BZNlXCftN+TwQEwAOygAIwceyIeUYADAjCkujEl8M8zWxdOhc4iOdQ10ME2Ow2Zu8nAl2nprJ1khjmAOIDMwIDSBBGTYqMs7UIKmVANiv1EH1MRNgPfS0ckHWQUEmMLFGkjC0tMNRVPR6NmYV9wLjlBKKUErYABLDJzoikSVI7353etsyyMRh3Cj2ugskLHzxai6QAUkSIYVLRQ0NEMwdrJU1T2Mwtn7DRSjFSCOysJxGNqDUCS/CBSBmjnfeBGRRyEG0MgLjgQQQQQgiurjUpozUi1HUdEY7IuoQJ+CxkdGqMiHjvrbNRYStllCKltrLEKT4xoA38fblw/P16+irs8SMIe/yA9PRV2OMq7PFywB4vs1NeWdWjskREbYxOki2h7JllU0BHIjOKWmst+yA+CLMhFbd32UfDtGimBkWRxLmAOQCSMSliABfKUcnILMwgojkiAbJJ9W0JaACIxZjYAh/nLYj8ZSQImV3wtXdVYM6zAOy9C0oJMiAHIRBmIoUYAocQYnafwst8whQhQGOqfepc/5XXHHjwoUdWV1dj8nb0k4q/GEIYjkZ1cJWty7KsBiO2rpnnwJ4Iu93u2bNnDxzYZ4zpdDrHjh0TRlDEIEprBGFhJHIsCcL6Rr+ynhRfunTp+edfuOa6688tXmw122maEiEhp4UBFhFSQEEgy7JEJRIYhYIICJJJLWltit0HD2btLoHfWBkNz15c6w+np7s7ZqZyTRfOniQFaaoFQr+/UY43xmX/7rvvGo6GM9PzIMmJ42dsbR0PETExxjRbw/6Gc76q3KlTp3rDtUTpRpp3OzMrq5eciBGpgwshoCAgpmlaj6rz589nrUIAh8MhM4JAr9eLHVfWuqTTTJLEe59lmQ149vzpmdld/Y2NiqkqRxR8IyUKQizrw2G/HF1c22AAgQDAZ06dXltbLRoZ+zA7u+PJp5666577ev0yT7ONuu4PN8qgB+u9wdDPzO/90pe/ePzEqfFw2MrTmVZbKz3YGDFjNR6IyLgs0yI7duzYwQO7gyAzvP62N2mVPHT//XUdWu1Gagog3LFj9o1vedvDjzxG6Ge3dbyzEnISrUHnJnv4a/efPHdxbmbHu971njMXLmRFg8vxLmUWBA1oCowoAi7TpEBsXaFKmIxDUVqJB67KPEkRyDrr2KFS1hMT6XqMrgrgrBYiHg9HqSetjFbkbc3MJjLQZS2cEQBBIORy1MuKnDmQVuIBAwKAFhQB1FpYvPdj65CQNCWK2DnwQQICCAFtVqDZaBMmNpBBa5oYQopsCmUmygQwcIgNb8w+Dt8ZCdlSrLe1YiCtkrqsdZKmWVrX9XDUN8Ywi9rUcrWtiyIfDgdpYsrx2BDFu1sQRNhjQCARdC5MBPTEul4QBEWUQqPJluNE6U5RlHVd1mOVZLPdbm8w/t//l/91as+hosiHlROZeGVopZxnAKCtIRtREfnaNxqNme0Lg0sXmpLY4GtrCVUQBCRCiEBFbPaIGHQcf2L5OcIbxhhE1Fo5wEinICApgpgSHwLiRN167xEoqmfvHaIySltXRxI6Udo5V9e1UhjbE2OpO+IxqTFktHMuMujxLRhjADA4H5yfpItLsD5M4qkEUEBvJq0AvNSZ9Zvg6SsGe3xXehpf4sx6NRbx793//scLT/9Dwx7f107ADyXscYXF/8sJe3xLotIPGvaIObhKqSRNYZJPJwCgtNqqBG95o4qI80KABBB7wxVS5AJ50k5DABBYWDA+E52IsLDfjOjCIMwiLNbZFy2fJQpwIubN6hhinLGUUkrrwCAIAhI9KRyH2lorOtGatPaIQBg2Z9/4GQpCAPYTXQ4EqAWRBQkBVKvd6jTbexd21MMxCS8uLhIpIhVTSIw2WptGmuu8mTWLqZnp1UsrB/fss+PykYceKqvxzMxUaeusUTjhPElbU93S1oElMFS1J0OosgAoRByEEmOd18qkKa1v9NS5cwevuV6pBJFMorpTzWbR6G+ss8dEF81WYZKk3+87F9K8QFB5nmvStfO6053fsQt1Yj0Phv2ASVUOVJa1262p6alC0ZEjr/zGNx4HDEmiZ2dny3E/L7bt2DF76dIlYVCkZuemBuUFUdpZG81oG41Gb2212cwQybmgUStlFEmj0RyW46JolsOKGQgEEJzzWtP6+tr2ZrHR36jrmghY2HkXL8je+vrC9p1VVZkqifF1O3furB2OxmMb0DuL7MCDIW5m+dLaWqvZSNJUAKyrovHZnj17nK/nZufb7elnnz9VOnABq0GpARJlOrMLtvarvequrzz4xLMnp6c6c/OzR2696eLZc88+c3xU1gpJ+YDKIPu6qmZmp3RinPeV83/zyGPTU7Nve9tPPHjvfXt27dVQIdGOmdkvfvZztQ+vuPnImfX1fNscCIEQglKgggu+dH/4/9x5/Nnnf+Zn3nXhxPONmZkz5xbZSWGyRJRqmOmF6aX++uryUpIkJi2KqZm00YYkbWQpgpx55umLi+fn5ud27d9jjA5WKdEMIhQCV8eeeFpxQJZm3jh58mSSpYpUXde79u4BgLOnzyaq3cizbitp5qY11by4unFpbb1otZYWV62tSdAkaVl7UUkVpCzt3My0rcejsm+rcZok4kWhSlUCOAk0EpThuFTaGJMorWs71IpMYrQm7z1AABTnVVWB905rnSSaVKQ9IPGjHZ38rW/5Z0889eS48nm7mzbbF5dXnj955vVveluWZePxUGuzNX6trq8/8tijb3nzm7QiEoYQoljSxpw8ffro0aM7diwcPHgoTZNIQnvhMNkvkkTrE88fg8CNPC9X+k8efeqmV9x086tf9Wef/tiw9o88/uTFld5N23aIgPdBmYllEF3Wtrg1Ok4MCgPP7dyzvHihcgGRlVgihWQYot0KbJlgGGPioBStM7Zk9OboLAJCiKC0igZE3ru6BpYto7oQwpaHtFIaQIbDISEmifHWjetxhKoBeKsjMO48hBB8VYUxA4BWKkmzSXRLzGQRYRZA0FohgnOeRWLANzBrebFGcoWsT791nn4Z4OnvRSD+Y4pFxL9rEoeXBZ7G7+ucvuRVyxUEZ/6hYY/vQvv9iMAecMXg6R922AO1IqMFwAsrUrGffELjeR/3iGMtNs5DaZpJYAgMsUJDE50dNxSjmCalYisfsbJlTQiIyuiUyDGzQp0kqrRjEInPRCtrbSzA1EHinmY0HIj0oTEsSJ6DDcEBB+AopmtrZzptIGQQVARIAsgQYww9CZk0r8pSALRW7FkLpaBiEHguNFu057bvWLfV/NTMyJatVhuRxuMxIjabrbqqV9cu1p7VKN3ob9TjsuwP9+7clef5YDxodTqkERSxMGkFhLWzWicuSFFkDKSSVOnEemFSLnC7M7WeF0TcbLbTrHH/gw/d8sojSZJkWbpr10KzmQFvW1m6mCbJ1NRUq91+5pnnnAtl7brd9jNHjzHLq177ukefesKBOnDN9eP+yGQNJZynyerSmVarc/7chUzhzp27n3rqaGBRytz2xjc+/OB9G/21lZU1AGIBCDzoD0Jg6+vohSfedTqdfm8jz5PBYGhMygEajdag3xfBJMnqyhtjKizjTRkhnR07dgjAzoWdvJ2Xzi1maTbs9wFAkXLee+eyrFlV1WA0nN623RhTWe+srWyQELQCMonztg6ya/81dTXupkopBciPPvqILavZQwfa7fknnnhyatt2a21/UOm0EZisrcfecpYVzRagfu6FU+/85+8+dHj/8uLpcyefu7S2nuTNvJa9C/Mry0tAymR0qV9KNCNUOsmKotEG0p//67umWt3Z2Z1njz1BRCeePbG+vm5dOOqfeOrpp//ZO99JWkdPYUF12xvftO/wxu79h+764l/fe89XrHCS53/52c+Ox6VChYys4V//+vuf+Pqjzz5z1Np6174Dew5d05ie3bfvwML8bCcv7r3nCyefP9bpNP/V+/8VmsLXAlQIMIt35fhrf/Wfhquru+a3n1tffe6FU91OM8uKxcXFA4cObp/b9uADfzM3M7u+ssq++tD/9Kunjl8a2vq5E6eYzHNPn1xb6W+fnynHVeXV0Loa9D+//acfffChEy8c3bljennxHAkCCwgikNFaaQSig9ccfuTrjzNgVjSU1uNyYDQ2mlmaGpHgvSdFZcnOx9SVJLBfWNhx/v9n772DLcmv87BzfqHD7RtfjpPjJmzCIhFYLgSRFCmQMl0sWypRJC2q6LJlu1i0xTKr6FAi6LJlmuVQpOyiGAwSJlmgzDIIEMzALjbvbJrZ2cnhvXn5vZs7/cI5/qPfDCCCBDYBFKCdujVv6k7fvv06nP76O9/5vrWNJInm6uKhEwd/8Hv+FqW7Z55+Tuho8cChwthP//Yf3P/wI2WZV3iRGbz3WussH//u7/72yZPHOq2WYCqyVCslkIHFU0986fz586dPnz566OD25m69XhcCM1OikoJBMLNU5155aX1l9cK5C0vNaWC6+OorZ1547vHnny885A5FmIyGo8pKudJdSCHIOSIKlS6NrcxMGCQQoUAGDhtNnTRyb5BdKAPjHIhSWq1EgIBFUdTr9f14JucqbrjKIKygbWVJJIQUKBy5/dFMBPJknQ2kllKWZamDABG10gCAKIQAY/JK+5GlKXsKdVCB9bIsEDEMw0pgnee5cy4Mw/1UJAb2VIF3EBIBvLfEzjtn2FZUBQJ4B54Z+CtsVvgvTbS+c1EC345ij3cGA74r9vhWFnvAt0ss4rtij282nkYhwiiqmJUq+RmY/W1F3p32ZQWr9+8oQiippBCuNNU7FacrVAAABBaFAHDeW+9ZoPLeWeOM82EQS2LryXuSQlRDTAyQpikCCC1RiAqsM3OtVqvUHY1GQ4eB9UwWHPvS2sKYwhjjnQchlCxMSWEA3qMSAhgq9nYUcQAAIABJREFUCpERiNmR914r4YkZwe4/JAhmyMbp1sot1WouHz/6qnXNZnN3dy8MI6WUc667163X68xcGBuHwWg8zkfjYpxt3lpDprhWQyUt2UBFJFBHkQqD0ntE9sy5sTqIdBCAkMQCpVJaolDjvGTFGmFrZy/Ni3pr8qEH31OvR+QK5oLIHz5ykD0AC+/90aNHr16/GSXN185f+In/9J8ePXZCCvn3JXzpqWc+87k//o6PPOaFJG/He8OpycUb19aHezuTjWT95mZZUBBHH/7QR1uNCSLQKqzV6gCwvrbVbiVZZqIoZmug6iowCaHvuut0EscvvvqSJacQmdCUHkGWRdGZntzb2eHb3BsAes/e09333vPeRx7Z29278vqFoiiyPANAa613Tko5Nzd3feVGr9cTKlpd3QjjtsCgzEdSSCkCYnYMe8NMR4WzDtkTuXarsbSwsLa2XuaFC8PlxaXd/nBzY8eBjDwDsSuyhlaUF6iVioNHP/Zd9YmZ7W652zW9oc0LOHnqvrnJDpj01XIMCDsDg+CtNaNsHDc6juDSlRvMKu2nO9EQjDh598Nzc7Of/6PPF0U+NzevdYwYjLOshT6zZejCsbGqHoqk8dKFqx/93u+b7SQXLl/IyrS0mYyE0soTUWHPP/fi7ETn/Dhv1pOpeqsZJZOtjsmymgxrhN/z/u/45aeeHW3v/P4v/V//+D/+8dbkzAglMCNJHUdhGOYqYK2bk1PBrXXHQkjBgOu3bu1t7yBCUpeNqF6PmmSGM5ON4ep4d683TJ13bnF2QiDLOC4G+bHjp8esotb0xsa6RkqkP7HUEd7lmUkz5xwCm1oQeiTpinokrIdarBmgUWuWRUamkIGQEiWjc1YyePKhhCRURGCywXQn0Vq1WvWLN9b/yT/96YlOfOH85WYzOXZ4qdWJNJrBsDsxMQkARBZQIBKRrddrMzNT4/Foot303geBrsXRa6+dzcZFu9n+2x/724cPHyJvo0B6VxCyQHbkmStVCk206jgz1e00zDBtNJLClqdPHru6euPiyrqUMRNleVaWpRDqyxi6eoYnYiKttfdeIgIiCUBGCGtHTt199tkvHZ5qWrKOWRJ5Ju9J77uL+DtaNSGEtbZShlSGgJVnn1SSdFjBWnZA3lXAGkGMx+NGszlO02ryj4gEQmWmQd5nWSmEQBDOWu+c2J/bAGuttTbPcyFEZWOCzHe6cOy9RyGEQPZAXiEwsGBCYF/FFhIIqQKtxdcgHPdf+z9vj2m+bXL6L60a3s6qGb56BV/13hv+Cv76y/41i7yh7XhLv81X/t+Xd9zb3VV/7Te9+Y3+N86V/TPlzWzLmz6mb+7XfQNn75tY+V/etq//0a93TN+5FbylQ/c19vibPKZf9xu+8ux9Gxv7tXYJ/5vf9NaO6RvB03/9jnljayNg453xzgFJrVBJkIIF7ssqEKtGZGVWWmkE7/z5SrFgFNWI2OwnoUD1USGkVloIKaWOojiOa1FUUzog4igMAq2FQAQOlIqjKI6jQKtA78sQlVJFUVT3rXGaFsZY76z3zjvnnCPvgYWUUa3mmYSUhACV6y7ux+wykfe+LEsUWAmrS4XjGPtgBmCNgm463NzZunnzZhiG29vb3nOe5xsb26PRKC/ysiwBoTPRabfbtVqt0Wo1ms1KjNiZ6BhrKwsqIYUOdBRHtSTJy1Iq7YmMc0EYC6kAUUhlrLeeSmOFUCiUZw6C6OlnnsnzQkqBgq0rdYDd7u5wOCTielKfmZlpNJppmj360Y8dOHSkNxivbmwO9nY/+p0fvvvUSVNkNa0atdpkp9NqTlgjDh04ORqWr7x0HjlcmD/EpL/4xSd3d/ek1Nb4Rr2V1BoTE9Oz0/ODwdBXWWsA5MlZa0wppQx0EIaRFFpI5ZwvS4sox6PMOX87UQ8BQAjc3NzY2dn+1Kc+9bnPfnY8Hnvyo9EoCCrKDXUQ7OzseO87nc5oPJ6YmNi3YGOPggDIOOcZCwssQw86TTNv3Xg0jqOoUU+8dSs3b25tbm2ub1hTelOSydBk00nw4OnDdx9dWj4wE9a0isLtvcGV6+sb24Nmc77RmHn9wpUXX37lzAvPh1pOT3bqSYTM/dHgwqVLLKTz7BlL41vtaSGjoeFXrq7sll42J0SjM3CczM7f9/4P/sEf//n69nqQRKoWqiRe2+s9eealgfUvXbj0+5//fGdq+tbqLZuXmjgEUESh1Fcu30ji5oEDh06duqczOZM02tt7fRDB5esrO9u9Z594puimNCy3r9z6vX/1yYkoVsTKMxKIKDi3tvZaf+uZWzd2RqPm5NTk7MyVG6uAMozqs7MLwKIo0kOHDggBTz/5zLCXDnomCmYmJg4JoWtJnRwz4Xve8+D//kv/5z//H/7ncxeujUajOAx8nk7WI8WF9IUGFyuMJYXCa3aSrUZG4Fqoo0DHOgiVtoWzRUHWsXNlVgL5QKIWrCUHCk2eeVM0kjADdX4jvdnPN8eUslrbybb2+o1mOwh1t9utZtqIPSKhAE8uisPORKfb3RUS4zhE5G5377d+61Of/ORvdlqdZr1B3kmBSoo8GymJOpBBIIJAaq2MKY4fPeJNOe6PkHmv3wsjnefjayvrtVrkyRPgOE2LoqiqUPXgXTWsnLVRGDGx1loIgVIIIUAIz6I9NTu7uNRPU+O93S8ltiyLCsWWZVnFj99xub6DcSta2lpbmWkwgDF2X34GHOgAEaVURVEEQXDbsZ2J9udGnHVaa+e8tbbq71Xo3Dk3HA7zPI/juNVqSSmriefqhQQKRSAlWVfmubcGmIC8s6YsclsWzhopUCsNDOoN3rD+aoXzu2KPb5bY46t4t2++2AO+XZzy3iFyGv7GnfLwjW7Ou055b42f/oY55QVRHMS6IlGss56IiQVipceoBNLMjo1lBmT2CCCYkYgEkWdkj8AC0nwIgAJRaVkWeeWMqwDJAXn0BCDQEyEKrZQPg7QYViOCjCiDUEhpPRMxSi2QtQ7yovSepQqyrEAdeGecMcI7sNYWpXdMXpIORBh6xkBIZsCqo4oMQFJiJeRImknYSDg349IwIHjU9SROkkOnT41Go16vNzE/uTbem5qcOnbsyGDQr6xY8ywPw+Tl8xdHZthEyNLUOx/VGxVPH0eJc5aJtMKKGSqzoh4lvc1uILX3zI7jMAiQInboQTpWBEBkbOnYETlgaCTh2bMvz8w8KqRoNCaVlMYMpU7C+kTJ0AwbB+YODHbHURCpUGORG1OUIsozE0jNZZm0J4SXk0fnbly5nOfZxe7eqWPHtnd7Bw8vx0mwsb2+srYyzrLpufkbN65fu7keRcnW7utF7uJGPbeGgUVlMC3VxNSsc55J1aIod+Nba+vGFh6JEIqyVCjCUDtL5ElIFQgJpK5dvOk8EXsAVIHOTa5rYdRsmE15+dqN+x66vxNFWzt7xrnFpaX+8IaQ6H3BIAHYOZckTWmpVm83m3j/iQdefuHZ8Xg4HvaVEHt7vdK6NMuJ5WSnMxxnZJ0zJmrVlhZmJND567f2RsNBf5Q79OSSVv3e++7e2d1Os/Tg7JTrbzzzR59FU04nyQrtSsbNmyvhIx/qNNqJl93u8ML5VyIdTs20T9539+bOBgixurH92Me+++DJ+37t1/7VziDrDcYV4BYoL5x/RRAW47HwwcbmduvipWFvgETgrAdEhiwvgqT2Qz/yIz/W/M+6Wzu/93u/7w016w0ir7RYXVkxnliqWqNm8vzyK+d3bqxBp406sGQRIGo0ooUlVW+N+2MhksuXLnkQqEV/NGRjlKe8l165cOXEsUMrN6+/dukPSycwiMOkoaRmQOvZMg8NvXblxrWbG73tDXaGLJrCgdcKvGAQDFJ6HSjnLaAAREIFSDqMRr0e6ABBkgcEsNZqDVEsjOOyNJYpK0tAoVS41R/LmhmM037u55cmHSqWeungtHM2HQ+llGWRVROB3oJEDUzVg7GWYnN9feKxR7e3toHx2vWbm1u9QCiBGll0Wp2pyYmnnn5Ca6zXA0QJBB6EBwx0gFrqUBw/trBydY8Rd/Z6C/Pz3/exj/zhF57UQqBCLjMymU7qBsCTFwo9mVE63t7aPHnqaFvF1aM0sBCIBEwIqPTM/IFru3uFY8GG2UnNoGpSqir3Xitl8kIw1OKYBTM7pRQDMzgmdp6EA19CGEZMjqX0TIjIiIW1gQ4BwTpnTKm0koJRSVMUzpg4jsGTtza8nUronENiTyRACiGAMBvn3nspkRGEFKISWFtnihKIkUkoFAzkGYArd2gCAqKyzIm8eku3v3fFHt9ssQd8E53y8A0pCL51nfLeFXu8vQvpm+uU9w0Ve8DfkHiaGLjyrlOKvWdkFgyIxlhrSosCmetxTaKwxuZFTkHAzCAlIFvyAMACiAD1HQM8EBIEAzJIQAuK9lO+BAMREyAHgXIYe/JY2cYSCSEqU6d60h6PxwyiKIxSARGUxtXjuisK8A69k94jMRN61hhEEASESJ5QCCAGSZWXrECJyARkBQ6d0VoaryIVggddb0wcWm4dXj7UbJg0feoLjy8uL22/fuHJp57udOp5nhelSWq1etL2TK2JiUBrcr5w2Wg4NMYEQSBBAZIvy6hTn5uZEAJ2NneSMHG5CZQqyTnvJttN6Uo37Bvn2rUZDRQIZHbGZkBOggyESsfDc+fO/r3v/77Lly4IUMQ6jFvtqfm0zPKcji4ePbR09JOf/u3v+vj3NVp1chYwaDTazz399Pd893eHApnl9as3r1y+dOLU8V53sLK5PbN8YHVrk7noTCRRPTJQXzx8ZKs3GAxG49KHUQ25sMCVZwpKKaTKS1eUfvXmzeEw07nzbFiYMNTWeq0DCVhkZaTVzPTUzk43zYwKgvEgA9KMGNci77g/7LOCUZ5eun4DVLC+tf3epHHj0uX1rd00M54jBsxLU68n3nsQ6KwDAWmWDdNxp9m8eOXKcDwaD/rZaAAoLGN7emFUbJg0VdoVuUFE9L4sCmvt1vbmzcvXwsl575zz7MkljeTy+tra5vYHP/whV477W6bXHwil6h5agRyV1hFtrq5PLh7L8vLia69deP3czFR78dAHX3z5uUfuu/f6qB+H8aUrK/OHTo5LNzk9tbGxAyQkKnb+nhOnUCXPvPBKPD8DQl64cMGmw0AJBLbOgNRCCOvsnz/1pbX1rdF2t+iNlg4ux/XGYHtr6sCBs1cuRXE0tTiX97s+zwMp7DCVk5NOSBAgpZyemvH1qXBqYS/qjjduhfWmyQeFLeam2t/xwHuf+8LjtVi0GjUGJKGn5+pZ7ne6WQLRxmAQaO2Jc+fXuwOL8vxrZ6XJ65GKQkbkyvBRKqgJKVUYBTDOcu95OB7rIJhdnk9LZwixNAi+2Ywnp5tpOihNobQQSqlIYV4aT0Iq4zi3sL4zQtQCpBJBlo5Nya1WuyzKQAWh1kWRFXke6CTUCTN7Z1HQhfPnTZY/+fiXFudn77n7Hh3oVrN95MiRMnPNxsTu3vav//pvtlrJ+z/w4OLibFHmwrNA6REIRcnkEEfpcH5h6sq1XeucZPj8Z//ongfew8632s1+WvhiVI76UzOzxjgGwUCoRLPVaDXq1lkpJBFJ/HLQCQsy5FuTMzJsly6NFTssDOVopVRKSFE5C5H3ZJ2IgYAICIVQiFKCh2qKmrQUrCSTZ4GeCQGJiIVgQGYoS7OfNmiJSiLnJQrwBIgSECt7byL2ZJyRUmqhmNkbJ6XUOvRQTV+DI/LGsfeVwx8CCEJyvtJnV0ozcoyCpUQppHonBszfsezCN8Z7w7tOed+6zh7w7RKL+CaFtu865b1FPP3Ogv+/6oER/gZiEXFfiWGM+bJnE1EYRVIKBPDGplmmpZJCRHHkhNp3q6tyF243OvfFgt6z81op8MSenPd02zqjcrgoTFllpmityVTJ0rrSL1aTNNV6KlMnACjLUmvtqg6rscZa6x0BG2etx1qtJoQQAj3RnTF5AAASSIqIHSmh4/bMfLvVYk81ESjCUZEGcbS317144eKt69fI+I9899/5wnPPN9vNbn8gpdBBmOYuL7pxo+2cQ0BjjVLKWeu9V0pVPdxKFz4ejx988OFGo3Fu77z3ViqhtMjH2fqt1W5v11gbBFEzbApySrBWgizrIEAS1jgt9atnXv5Pfvwfh0LGYa3bGzuSgdKGtB0XxthBOlpePvCJT/z8z/zMzywtLaeZ+emf/mff8eEPRVForYl0cObFFwb93Y31VSAIdXDq5PErl84xlCidjqK81718/VpmbHtyajAYgVLNzqQnV1oLAN4TMRPxxubmiVOn8sJZ56RQ1gExM1UHFxuNej4cNxrN0lJu9gDQeXbOB1FUGPsP/uEPb6xdv379alHa6YXZXm/UbNbxK5KfASAMwyzL88wiChVWhgZsXTEc7mnlHRWFscPRaDwYNlrNztSsCiPjSWpdlKVxLgoDidJYO0rHKys3gxC1Rq0leFc6G0TJODX3P/g+EdRef/0c7PYMYknUQDx+5OAA6NLK2vZe9+bOS+3JuavXrqDA8XjcajaPHDpEzjlnTVFcvXLlwOHDkxOdRz/y3bYcMbF3PgzDgwePPf3CWescARhrs2zsi0wK5P0wOW2t996vrt7MirzRjM6+8FxWjvLLdODY0YtXy1dfe3U6qetE3brVrwFZDG7cvHny2OG0KDEKyqIQDHk6Ukk62alxVw3YOU8qlA5hp9+dWZxvtXE8GnjhRIi5K+998MHp2cU/+7MvSCmhsly0XkoEgJWVm3u7O8Ibx8KBF1oLHYYKPGsiwWCVVuBdlo4cIUo1yoal53YzydJerVHzbIQGSVII7T0HWpQWjCMhAFEEIXryprRSiMGgH2tZqydJfUrqRAYdpZMsN0EYkwdPZEypNQDCoD80hQuVvnbl+nsfenA8GB4+dOCnfvI/P3/uahBGAPLEibtO33Viaqrd6+82m03vSwK6XWqF1oFjDpN6QU4qyegvXb128j33RlGwtLTEmzuZ536/P08E+0GJ5Cs5LnHlDZckdWD6yironKtF0aHjRy++9HyspRJoHStZiYm9BFGUJQIYFHmRYwAosBJdVGI2InLOA1q47RF0p+wIFM45Ir8vJpFgjDPGREEI+2fLfpXbT/yWUksphbTW7luFioqpRWYujWHvFQqtdQWgmcnTflp7tbYqhEVp+ddGeb89MP1tI/aAb1ws4rtij28RscfX2qx3xR7vij3estgDQSDumzFXcmfvvTVGMwOTREHAURw7Y0xREDOo4E747j6UZJZSVh4aIJmFr4xlnbXkPILSUSSZPLNjj0oIVJ48MN4Zb6/o5yoBOE3TSlscBIG9DVizLMuL0prMmDwrjfFcekciiGo1Zq5YbCnkl1ODGdlLYvYsMYhJh7LeJO/TcSoKNz0/PzM/++TTT33g/e9bmFso0uzilWsnT9+9vr762Ec/6sk6S93uQAh96frNIKpJWbnMUlXE4jgmqhJjEAXmeS6l7Pf7xloGds5IpZhdsxEpLUONSso4AInGlCNvSUooSxfIKEkaSGJpftGm5akjJ3rdgck4t6yEZkZTmlKayYmpB+5/ML514+d+7hPZcBTEtQ988ANJFANxLY6vXbm6tbUpkHf73enJiVG/5w8fmJyY6Pa3nOfSWo/CePQox4VFHc0vHXTO9bpd673WGoQorQuUdsTbu3s7vV5YqwnyAIKAp6amwyDa3e3W4jhS+tb6pnVMXMFuyEu73e0T+C88/gRyEdeSZru9ura1tLRsJHsiY2xZlr3eYHIiZ8YojC0JY0rvQEqR5xkKEsqrADWESat19tWzE+1adzBqzSxs7mxbT6YsnCdP7Im0VuM8u3jpEgI327XN/s6UzQrjS2NVECmv2xNzg3I4s7A0pnJ2+XB2a4WEaDfrSS3qGUAdLc8tbXcHBAzAUsqdre0gCC5cuOisrdUiU5BAMmX24P33P/WlvyjzfLrVFkLcWl9/6ZWXa82piZnp3mBnVOQgJXoPgM6xQAbAPM9Go4GO5NRM88jRRUbMSnv6rpPZODt26liiYNzRccy2Py52Bitrq/cq5fNSMWutFfLu+i05TqXGGoA3BQq2juMkOXfx8r1HDqXFdneYxa18ZmHh1trW5//0i7Wk6Z1P6kmajU1RegzqjfrhwwcB2JGTwGleJp2IRehF6Ik9CxBSIwgJKAkRmvVgd29X6iiIOStzkBzWJGAJRCwZhBDsnS8BCZGdN0EUKKWK0gkh4yjc3NzqNFuB0i+8dGFxbq7WmAviqb3dotGYK3KTppkQKCRGsVhaOiwhDHS8cv06eMfsBv2uVuHCwtzVqytJUlueOuSISutb7ek0HaFgZiJErnwElXYsvQgmZmbHo1GejuIofOHFV/LSbu/uOk+2tN45ZhZSKBUwYSAFNxuuMI1GTWklpSTn7tRFgcBCpqacXpzf2ZwbdzcCJcE4HZKrTGmQkdGSJ1M6dvVWTQtVMb53yiMzMXBlb1dh4qoGsmfwVYXgagEiV/kIAe/rs6slAWCfOBDCemfJCSFRSQCuzk9mJu+rYKjKoRsZKs+7qjBWX1pV4GpgEwBu29h99T3jbbs1vSv2eFfs8S0u9oBvl1jEd8Ueb1nsAd8IpzznHZFQSt0ZEHTOSURflgQgEKRSaZGFKgii0FqLSqEUd5asbhhERK4aRf/yDLuUEhl4X+FHztk0y4MolFqzByCWSnjvKwKm4lTCMCxyp7XO87xyegqCAABMaay1zjnnfWmtE9IyGXZRUquSBQXi/iA43wbQjADoGaQOZxYWFxcX19bWmnEy327fXF1Vvf7C4nK3O5BCtDuTl2/crDc7CwLXNreJ/V2n7/agb15fdYQBgHOeGZSUZZ5XYSKICCgqHj2Ow3q9vrW5p5RCgZ68QoFAYYBagvPElG/euqzQPXDvqaQeZll+/fpqmpadWmKNy8n/7u98+of+/R+c7ExGgRmMh2nRg1AGQaxUyCwA5PLSoaWlg6FUhS3Ksmgm9WycNprJmTPPDQa96ZnpRrtdixMzHinkMJBlaURW9LPhkZOn19fWLXGSxORxa69njV1cWLh248bkRI1RKB0WZamEHGf5/IEDu3vdrCyVoFqkm61OUkuuXllNe6MPvf+RV8+eNd4LFThPKghRKud56dCB0Tg7cGDm6uXLs3PzRb7S649ETVtjvHfLy8sHDx1jEqNRuru7q1g5b0PAKKoZVyRJbTjsmzLfXVsfj4btTis3RXtiUkXxeKs3GKftmo4jXRqLUjDCOCv3ev0DC1NSK4JMhyoEPRwXYZToWnBrfT3pJMdOnjrf256YX9q9cTO1DtN0OBgYVjdvrV9Z256cmQvC0AG1W+10nI7JP3j//b/7/3y63pka9LtBIOdmpz79O7995NCBQOkiz2dmZj79/35GKJWbkgGZIMuKROs8MzqAIIiMh2ajGYRBmg3m2lNb2zeOn1x2np3WUS0IdTC7MB1KU2/DkaNzN167evbW1l6vKxGRAFkolAHwYGuj3N4+ddfRiKAV6WIonKfSOudtLUn6Q/4HP/zDSwcOOA//07/4X2v1Rn+QFqVfXpoeF5kQ0Kgnx48fG42Ha7dWoih0RUjEKmj0U98fOpRS6EDpINbAokAHnrjZSvY29iBEax1yniQoA3SejTeekTxJqQSTlIxIeeGFdEEQKh1l47zM8zhKhNJBWMtccXVt5+L1z+6Nyqub5ebGLy0sLJ8+dXrpwEKa5b/4i//b6srKRKuZJPHOzmYQRqEx9XqUjYtms/7Hf/arg35vcWnhgQfe8x0f/mCWpUEceWcQAwZgQIHYrLXjersgjFvNzV4XpSo8dQcjpYPNrR2WSurowoUL/dJ7HUodEVmF4E0Rq9D5/P3vu7+eBAL4Dn+qhHBMIGTu/dKxY689t+VQkTUBGqmUlLLyFzLOSUDiqiknKpvOoiiqC18qCQDW2mrQ8A6WBQJ2LISoNBreWyEgCAIppbfuTtCguG00BADmNpdcpTNW9dOTAwCltRJCVE52AOzpDpsAt3tf1b+9AM/EX2Fj91f5uL5thvFvSuwB78Yiviv2+LdG7AHvxiJ+C4s94BvhlKekJNpHsXeqswqCMFDOWmcMe9BBUBYlEwVKV7PlFYlSLSyllFIygjEGiLWQfMeGQ0oGyViFbmNUix158g73I8n2G/1EFATBnejBfRanCvIGKMvSWOPsPoS23hVMhj2EUdKsI2LV2fLkq7jvqgtK4BGR2c/NTn/sbz22vra2LRCRv/j448eOn7i5sppm2emTp3d2u++576EL1295442HNE2J/WsXLjrLo6xUldbQOiGwzEsdBOz3OSRrTNLYH75sNBpnX31dSkFAwB5RKSRXpKCELQvnLHsIAtVpxSDYKRFq7UJBLGrN5q2b169fvrSzsfmTP/lTG5tbKmnVghgDKYRtJS0Z6IxZg/fkoyhybMKwYctyYrKzsbG+vbM1MdlJ6vXuXpnn2b13nc7GQy3wyNEjJfmGnKo3Ow8uLDcarShMtA4QhTX+2pVL3/nRjz391JPNerM1MSkRtze2Gq3O+tVrBVMQ18p8RCjHaR7o6L0PPfTUl55+7fzFceqiWliYQupQhzGAsERBGA+H6ZkXX05ifeXaZqvRmZyYHeQD55yUKk1T61IpgiiqTU9Pj3oDT1wUOYOLamG322t1WrVYTc7OHTp8cHv91iAdyywfXr9hQU/NzdWE393dc4ARCuvdzNzU4aVpxT7N01q92WxNDHb61htCf+Lksd3BeK+/fuH8hmeoNTs5i7HhcXe4stsbYrxw+IgQajgaDkbDADlJau1We3lp4daVS+zs5vrGz/43/217evLM8/5PPv+5e04eB09lURDRXq+HQT1KalmaD4Zj59hLmSS1PM+EYmspg6JuTLvdOHp8abizmYigtJSROHf21dUb6x94+LRgF8ZhI6pnvWkL/OzzZx45e3b6yMlF9B/0AAAgAElEQVTS2FBwIIT2ptFqu+72MDV1JbqA1pOWepCV1rrtnV63OxplVxuNdqcztdcbK0U1hCAMwzAovCuK4r577+739376v/5nLzz9pX/9O590pRuM7dranjfeMXgcgYB6IBVyEslOu27Ksh4Hw9JUnsZxUiusc84TK2JwlthZQGCUwCKpxaNR3p6cXl/fCbVKktrk5BQTsNJHTh6amJw8efLUM8+fu3hlY2Hx6ObG9tmzn+n197wvsqJPznrfS5oLxrv/8Rd+8e9+7/ctLx0O4rbz8I9+9Ed+/ud//vWLF/d6ew++9wFGLm1JnuKo5r1nTyzAes6M7w67P/Af/NCv/sqvdLd3gyAapQVKBZa8cyDc9PT0o48+mnlwjIxekBfk0/5QB9ho7AezYzVLiEjeACChYAmqUe/Mzg131jthSIjO+8KWEvYLkBaKkPM811pV8ShVOUJEhaqSiNxBw1VBQECu4gkRyFMlQquogWrJO454FS1NRIRAzKIKgSLyxlTiZkIg773zpbHsPTJ765i9VKKS2FXfXjX9CFBIgYiy9vDH38Dt5WtylW9fngHvqNjjq7YN36ltxTfyHr6dtb3hpfAdOQr4lg74m145vu298LWO6dvb0fhOndFvdLPwrW84vq2V4ztwUuI7cyXh2z6mb7pc4Tt61cObEnt81Sc+MsNHG6iUCsPwDmytZNBE3nsCZolin1GWwjhfzRx+OR+rCqEVlVspAlVPnEzee09CKhDIAhnRMwslQQpPRN7dccojon0FCID3+57TFaavyJ6yNN57a0tjSwucOZs6V5+YmltcBiEr+rwysLvzQgGArATYPKPSUFkECGdfeuXBhx+Ka7XDh4/edfpua/ngwSMLi8tPPfPsK+fOjrKs29tL83xnd293p1daPzU7c+DggdFomGd5nmZSSoFYr9elUPV6jchMT09GUfDII+979ZVz3tN4NEQBQjCwm52ZkIKczcmVWgCyJTKenHM+y8oobjLj7MLiysrNj3zoQ81GYzgYv+e9j7AIQGsCjmVQDyKldVqWrASiCFU1bkRJLUaAX/2VX0GGLEvXNjaPHjsx2NtZnpspslEch4Wzk3OzKq49+fSz99x3/9TUbKs9EYZxuz05GqcvvngmjqOV1dU4jvv9Pnm66667ZmZmVVxLyzIvckQui7xZb4x6o2tXbkiBpTEMYB15FkKoIIwAZZrn127cIIZHH/3Q7u4OEQ8H48FgZH15/NSpa9ev94ejvb3hkcNHbt1aAwAg47xhJKWU0oHzPOiPh6OxcdY5663J8rQwjqTKrR/nxUSrPhqPHZEONJNvN2sSqcizrHCt6aVkYm6UG+vdXnd3t7v3+oXXtm5d29teJ1si8eWLly1Bd5SOHKn65Mm770Et5+bmiiIbdLvjwWBrc2NxYUGQl8irazsnTp98+pkn9/a2BcHy/Hyr0dje3Ly1ttbtD0sCh9Ja9/0f//jC7Eyejna2tpjZEQJKJZUHM7nQXjo4o9CAN+1OO6rX5+YPz07PLcy1e91VqW0U6mKYn3/povd0//veV5+YAqU00LmXzqyvr4ZKDrc2J8IYStvrjjyA1lISba3eancahw8fnJ6ZQimuXru2urY1HI2UUuNx39tSAJCQut6YnFtYmJ0d9buvnn0pDHS9VreOrPNeCl1Lap32qPB54Zz19SRSQgghsrxMx1lnohFEkVKhtcisAUIhIym1lpGQobUwGheNRscYr3VIlpnAWZ+XpSXqjfqG/PLhA4WzQRg+8v5Hsjz9j378x46fOPrMs096dkJ4z7S9t+WF39ntvvzyazPzh4dD65xYmD8wGmW3bq2PRuOHHno4iiNiCILIe94XMhMJKQfDsWWudzqPP/GEkgpA6CAqnTPeV8FJYdI4euJ07hwxEHtkBuBBt99s1huNOAikQEBAUc1tsAcUXggvUCA3G41bV69GWoMzxISAVRGrpFkMDOylFBWAvkMuMLOQWkh5R4F2O0gVgSpuGD05RFBKEtEdt987fbYKPVvvHXsQAiUColBCaiWUYiZyrgLQAlFJifuDKniHV7zDQEspPbAjDwCy9tDH3/y95dsDTyO8Ywjxm4Sn8RuJAfGtHvA3vfJ39tT5txFP49s+pt8CeBrfsase//rr/xuCp/GdvurfLJ5+bA4PJXTHzrnqSHrvlFZlWTjrA6V4H1kzEQtxO3LWWQDWSiOiMcZYQ0QI+5JqIvLOe+88IAETMDETe0Bw3jtn2XvvHTPcyb91zjEDESBgEAZpmlZ0S57n1ljnnDFFbvKS/CAvSAfTC4ud6VliVEpJpQCR4Q6AZhSESAq4t7OVD/pmNLTjdPnAAcfw2rnzTHzk8JHBYPj6xUt/+qd//j1/9+MbOzvjLK2cpD1BENWCIAYAR663t1cWRRzF2XispPze7/3eQwcPvvbauc5kO0miZqt59113P/vsc95RWWaIjMBaYquZSCQgi+AlEoNHAVrr4Sjt9YZx3MxL256aXllZCYNgOBxcuHxlYflgY2LKAYZaJUEUoAQhZKhVLZZKailBekCenOj82q/+2srKTWfd3XfdtXTg4KFDh2taTXca7ExeFDIKeqPh7MLix3/g35uemknTbG+vG0cJANZq9Q988H3PP/9MnuUALIU4cGD51KmTExOdP3/88XFROG8QuMyKMs+dsUro0pQq0KWxOoyyvAzCSAZBUZQgRGuiXa/XhsNBv9/vTExKqeNaIrVoT3RG4xSlvvvuu8+9eo4IirxwLjVlTkxCKO9hOCoee+y7Ll+50WglUoutzU1jjCeotzpBrfG+D37o3CsvZXmhtCYm8K5eC70tA6UJo6Qzm1oQWhem8N7s9XbqjThRXI8DZ81okDrHhuT2IA1brQ8/9jHLbJ1bWFhA5lApLUSWFa++8urBxbn52dkbq6ur6+tzc7PG5HPTU7awztnNra2Lly7dXNsoPPXH2fz8UqD0d37kw3/4B585deLYzMzc9k4XlUri2Lp8crZ97MQS+MwVaRhGe/1hUQokkafbgTZKeSnQZf7cmQuBDj/42GP1ySlLnIT6zLNPO1tm6ei+owem6km73n74vQ93h0MAqoe1R+6/t9EKhGKlRGHy9fXVIBAPPvSedDwk9lpKKRWpIHdw+fqNP/rcZ18+8+wHPvjw7MxMFIY7u7tpWViG3NlRVhqOUAiyTqGXDM1mUhal877R6ngvrlxeH/TLXrcY9svhsByPyjQ1ee48IbPsTMz87M/+92fPvjbsDwXIojSFKWfmZhzbKAlLX2xurxLkN1evXLpy/saNi2ubNxxnKqD3ffD9x0+drDVr07PTqBTKWKr6E0+eeeml888+/eLe7qDXHwsRlKVN0/L6jdWNjU1gqCf19Y2NjY0tYszK8uattYuXLy0uLjAhEdRqSRBGg9FQSCmEZBDHT9+FQcgoKhIYmNiTlNBs1MJQCQECEKGCn44EkJAkkJlDqQT5/t5eqACYpRBaKab9PpjzXiJba6RUQmAYRt57KYWx1lpX9aAQgJjJe2YCAu88MzFTVYeIfOUECnxb50ZUYd9qTNCRqwqXkAKFIGZrLXuPUL0npRAVpSEApUTG/abcHT7bWuvIM4J3Tr2lHju/K/b4d1vs8fY65O+KPd4Ve/y7LfaoanrFplRDKkRkjZUeFCuBwlpCRKlCEuSsCQKBgJJACSkAnbXgKRKyQKkDvd9h9GDJGcGkkKgkQ4CglEIB1pRAxNYCCCUj5xx5oVWUphmAZBAKBRAIEuiRHHnnyZAtc+MLR2RY5M6DjJjk7OSMsx6jughrhIKrgUhGJATFRE6gRIRer3f9ytXu1vbmxqYDlbSnC+P+yU/8xM994hMIePDQIUa3fHBxY3MjDEOPwjknBBKjChST63X3IFRIgSShWJbG/PETX/zR//Af/fpvfOqf/9x/R15NTizsbO3V4rDf74YKrPN56VvNpiPFzggPgtEgCRVoFRIoW6bZyGmR+9I+9uh3PvnEl1Z3u/1uz5jy4id+7jd+4/8OnIt16IlKJaJIoSXlnFQCBURhgpg89cRTf/YXX0ji2szkzGhcRorPv/TqRKf52vVb8wszK2vrz73wzPs+8D4J+PrLrzrntVb93uB3f/OTUspWq7W9vc3kJ9otW+a1MFi7cWl+onbwwLLymbIlO4sA05PTQiB5cs6R0yKJG40kDMPGZIucb9TV5YtXUAse6AMHF3v9IithQiWkgIBTmxeeNrZ3ZiZnzr18rl5r7ux2a1FNoK7HUZ4XkQpYhFEtKCiudQ4O93ZmpprpyEdhbIhIxFFjOqjPzyyeuHzhvLSs0Tnrkri9eu16qCMDImiVEwkPh/10d69Rr+2sb9QIOYotmEY92UyH6y5YPH5iPHgm0fGNlfV77r0n1L3+Xi8KosPHT5ZF1qjXBnu7r1y86IpSa7G9vvHwex/c3fPWjG+ONq+srgdRfGmtW5CWrBu1eHcwund67rlXX9/tjx98z7QpM89OCjUYdGcmJ+Y7h6WNyW4o0bOFbNcOjW397vvv7W6cX1tZjwLHrJTUeUG6JUMNMedhFBoqppaXT95735nnz7z3A+/N0jSKas77v3/y6O2kIHYu9971xx7Anzz9QOXOPjszx55EmOyllnQtCKMyHV94+kutSC03mmMUf3HmxU6zMRqNBQpJIIQo2DkmLWAwtEmoBSjBlGipvBBSC0LrPXlAJaRUWVmlCQKQicOwHGf/+lOfmm00bjpDcb1wJQocDMfjdNSqtWUuJ2rttMharbqW4r777vnC40/0Bt1Gs7mythYnDeOxu9efnJxxznTTNRn0Hn7w/QeWjqyurI7+dHtmZpaE/IPP/Ym1dn5xemf3D5koiiP2fjgc3fue+5aWlv74M//f7MyMKctmqzkxMbG9vS2ABHnnHPnSmTypNwsPzApQIxLhGJQyRKgkgydmwciMLBQCaGKFgKAswPTRu1Z3B1D0O7EuvYfRoFFLEAUT6jCqhGBlZuJ2rcxKIlaoBAkWXrB3zrIEJiJPWishQAb7+YVCoJTSOa4aYULsl15mLstyX3qBngVbMsiisCWACIMoiuJAB0DeWsPOYYXEpVCBRAnsBVmHAFIqBHDWeuscWeddUeTqzQKMr393etvjZF8P9L6Tzh5fAXK+tZ093gSexncEJ/DbIaffdfZ4k24tX3fRb76zxxvG0+86e3wVnq5GWO7oJSo9hhQCHO2PIhCgEARACCCl8x4RgJjIS8BKjOGtlXG8P43O7LwjZiGFVPLOlDoiGlNWXnWenBQh3B5A9N5XPh4AwJaIyJRlpbS2xpiydM4Rk+MqeU0Qs9SBJ1YoAAVVY0f4l4d3EfdTGPd2dtLB8PihI04Gu6M8iqJba2uNRqPT6SBCktQmJyd+9Md+ZHp6+n/5hV+QUhRFoWsSgYBRCiyJKlvdTrvZT8cI8Bu//hvPP/vsf/VT/+Uv/8v/oxbX+sNhdeNUgAJ1URRHjsxEtVixll4zOC1FlpdrG9vWUJaZOEmIWSo5OTHRaDS63d7MzMzy8jIzv/zKyz/w/T+wu7VFREIpGWkJXoeamZ2zQmEYBr/8y/9ycnJi2B/OLy6lRTl/cOFWurp86MjFS+fnlpZfef0sC3X6rnt2tneVCpjZWbWwMC+FqCdJoHUYBMCkpCycy8kzean12vrao49+5OnnX97Z2anX66PRKAzDIIwnZ1plWXjvyrIsrUUG77wqTdKs90fDqB5Zz86T8fTxv/eDx44df+aZpxcPz//Fn/9ZaX2cNP6Lf/hjf/L5P9ne2rFlHid60BssLc60Jia3e0NPbm1rbWF58fq53WMnTl28dP67/s73/P5nPmMdT9Wb9aQ+P794/colBGYCYMjSfJxaF6ET6vkXzoS1WqMzocOo2WwqHe5s7zXanYlWIqXa2u16oRyq+aUDw61bANjr9Xq9LiLHcQgIQikCaLRatXrjxsaulKgDef3a9SCpZ2mWNNpplgvG3NggqjFjEAT1RmOcZa+98HQYBaur1wWwFEzeOe9n5maFDoxjpcO8wCSMJ2cPqGSZGI8eO75x6xUhhRABSi+0tI6yLO/2+7/yW58sGVZurt998tR9DzxwzwMPZlkmpaxCIvcj7ogQ2BpL5IWU1VwBMbMniSInUPXJz/7JF4Siu06d/uLngn6/Px6PB/3BYDC8+8ChnV5/NM6DICqtRfQAxAAeYWr+gHW2ZEVSEIndbhdRIgArZBDWeKFC531lyOGd293dGg1n6rUk0CKI9dzC4XGWaq2LneLi6xek83fde9fdd522zn/xiSfOnn3l5TMvHDp2fHFhUQfh2tpaUeZFXoyHw8mpyYcefGA8Hl67cu2lF89srG8AygOHFhDkoSMH87wYjXvT09PV6DB5f+jI0SAIyrIMg3Bra9N7v7y8XKkpAq2tc8DgTJnnWcIMgHdeAtF7AkSoKsDtvxFERSMyAjATcbPRnFtc7t0Yl469N3EcOXKePIEQniqiOi9LMR5X+YLGeRQgEa011Qi1lBKAiei2KYeXVfDh7UFqJeWdsl75C1lrAUBUvSpm56yUOkmSMIgQhXUOiAArY35HwAjgyUshpJRMDETeOwEIAM65NEvzIivLUvFbv2O+eTz9rers8ebX/k0np+ENOeV9Czh7ALwRPP2us8cbJ6fhG+Ps8YYB+beys8eb29437OwhlVQKqkmXO4MyQkpg5NtjgvsVX4ggCIwpJSAjM7B1XiutdQjMFqEyeIbbuPyOVHo/X9e5SqpxG7XDnTHBO9gdADwAIXjvPLC1Njdl6awjskyWyBJbYvr/2XvzGLuv687znHPv/S1vrVd7cSnuFLVQlmRJdmxZ3tKOY8dJ7CQ9nSAYpGcGHQwmnQQToDtAT/cAPX9NOjMTIOlJ0BjMdJLu9jTcjjOJ40WxZSuKHcuRLMlaKFKkyGKxWKz17e/3+93lnPnjFmnGiRPbouzY0ANBFFivHl+99373nvs9n/P9omp3OjpJSRskimThzQU0CkIkr4Fc6XzhDWhxvLW9+cIrFz/0oQ+dOfPi5uZmr9cnUp1O58yLZz7/uc9leX7g4MHxeBy3xkikICpmBxIOHTj4nne+6z995D8nSumGeenMCxcvXlhcnG+2mtvb20qbsrT1pIZKB6Z2Z64oBgZYoyAAoKk38guvrK1f3UrTXKlEK2i3p37zN39zd3c3TVOl1OXLl40xv/7rv37q1KnF2bnYE4jD/rGiEuG8lv/Gb/wfzOKsB9IrV65sXNva2tqdm5kRpU1WG5eV86yUEUGdpMaYsiyBUBnNIKWtSlv54AmJAaxnlacC5ALs7HR3usMf+uH3P/LII1rrQ0eOAeLOznZhnfNBKZ3kik0gwE67fXnlcncwFqRGq209j8fFeFw8/exzo3H5lrc+/OlHP8mgGq3pmYX9n/zUI1956qn/6V/883/zv/7aT/3Ej+5sb54+fff/8x/+343NLcjao0l3fqG5O+g/8qeP/tiHfrLRTFvTMz4EEGjVa/U8z9PcVWMEMDpZXdswaTIuLCbCCJNiMirGkypsbe82Wu1RUXQn1WCQWVuUVsSk46Ja3H9wY21le2dbacrzrKqK+YW5siyqqgREZYz1vt7IR4Nxs9184cUzh46faLamHIPO8sqF9/7w+//o459ot6fKsuwA+KrY3lw3Gl65eEEBOhaVkDY6adRHtmStPKeomx5Sj8pWZavVANTz88ubmyuYaC8YEMrApQsn9+3/x//tP9kdjYLns2fOPfT2d/VHvYAKSSepqapKaYUiwXth9uJZyKDx7NmzSLxCtTH6ya98Zdjv3XfvO7fW14TQA4wr98LZC1WAnf5gqjM9GF1h9oSiwCFIALAA13qjrFZT9c7W1vYHf+J9n/jUp/qlE2BACp7TLL3//vv/7PHP60SLdxz8XKfdbtZWLl1iVw16O6NRv95sZ1k21WjkWu+ur33iwlkyenpugZW+486721PtlQsXVi+tLC0tpVmmkdLEAECr2ZzuTDeaDa2Ty9nlg0cOPv2VZ6bnppQyZ86dcc7ntdy58ujRo0qpPM+ffeaZ7e3t++9/Y63RGI1HSqmnnnk6z3KllAuBlAohVGU1GAxmluTmNY6UinbLiEhICEJAAHsL2t56iGCMmUwmy4cO9dcuTspRQ6nSewIi8koQg8uSlK6TErH8tdYmiSGjvHfRFjouXNFVI/rcxYUoCgdE9Fcd+FEbE+JwiUhVVURKaxMr4xCCSAguEIJSJIG9cyicGG2IADgCIS4EACJFzvvRZDyZTHSip5tNld//I/C3FC23jN/8Jmqr1+Hpb+/leB2e/nbhabx1v+j3Djx9a9nnV/0AeIuvou8JePrtc3KkITd2gljmAgApgqiRIDQaDSACBIwWrURwvV7VWkesGeNo4E2Qn1wfnYlKibV2bwQnRg/EnFzvo410VVVRpR4MR4GD8946V1lb2SowB2DLwYpUgYsQgtJLB5c78wuUpILq5mIdr2+bKKBQaVTrq2uDbn8yHF+5fGVje3vsHBE9+eRTiHTt2rXhcHh5ZfX5F18ExMlo1Ov1XGVHw0FwPjEmbvyVtxBCQ+lrl1eLybDZbjIHpektb3nT+Qvnjh49sra25r27dm2jljUFlQuyfPhI4ECKlCalNWAKZC5dWp1MLIBSOgHA0aTo9ftpmiZJMh6PnXNlWXrvV1dXf+Yf/XQ8XaRpeiOvIUnMmTMv/s7/+dvHTpxcv7bJgElWcyzWszLJ2rX1SVkeOHjglYsX45a/fHhZJ6YoCqX15tbWiy++yCJplmZ5DiDt9hQDpnkty2s/9sEPvXzhUr3Vuba90x+OtnZ3h5NJaa31QScJECltsryWZjVSZmNz69rm1uzc3LAo9h86bNJU6XRhad/Zc+dfOnf+K88+++UnvzwzN9/tjzd3umvr66lW+5cWMs2Ls7Ved2N3d/O2Uyeefu5FMFrndUbauLqptXLsN7Y2m6322trV/fv2F6Px8SPLX/jCn+dpGkJAwMpaIgUEmBgWDsGLiEkzUHpx+fCVa1uV89tbm5OyzJqdSSBGc+L40Wo8WpxbmJ2bGY2GZVm02y1rbVVVSZJ0Op1nn36mnteKYlI5T0ly7OTJvNGemp6vN1v1Vntp3761q1eHg6HRemFpaW31cigH/+yX/8k7Hrr/3e9864njx3Z3erv9/g+8/W31qVa93SAMtazuOR1XOqDJ0tQWo35vV0d0x6qnn3yOTHLyzju3er1JCB/744+PxmWt0fRBhpPJcDzpD0ejohgMx4W1k6IajCaTouz2B8NRUbkwmhSD0WQ8KYvK9YajtWubn3vs8XFR7t+/f9Dr7mxv1ur1mZm5Z59/Xmlz5OhR61y/NwjCSiuOjSMEQZw4/sCHfnJp+cjBQ0daWSPJ8nMXL3kkIM2MjUb753/+5x/73KMIrAFQAiHnCQJwvZ6Ni4kQldZqrcvxOIxHc+3GdK0+VWv2+73dbveFl85EEowQJuPxzuZGVRYiPBwOAbCsSkAkwvFosLAwv76+NhwNDx86tLOzPTc/u7l5rVGvv3TmjAAsLS098/TTIYSpTkeC7/V7seQNzIDovI9tJ2bYd+TY3OL+AAhAAIgg7KvAbmqqUaslhIAIBCq22uKAMSByCBA9iEJotxrX1tc1IbA3RIpIBEkpgQAILCwAgqCMYhFtdAjeOWuMicvd1zoGIrGqjqtflCSiNhDnQDwHpTVGdVuT8y7W0MaYOGqolNJKG60TowGEEJIk0UrFmRJgFmZnbVmVk8lkPBpVVaW1aTZb9XpDf2si4KvSp78V2ANuCTx9y+w3vsOxiN8+7AG3FJ5+Hfb45imHbwrgeR32+J6GPW6ZmE4UvZslVsRJkkQ1elRVEatQiRmVRZqmKjHeewRhZgkCSCxhUlUooJCi5BILYq11WZY3+pgAEEJI07Qoilg0A4B3HHHAG0aq3nvnnDYmhBCY43D7nmpNFJgq76wIJmkAmt+3PyAlSjP/NXgD4kapOIBKTVHa3W5/a7erkLyISdTa2pXoJBVCKEvbqDeNomoyyrJspt3yIUy1GlVZRjdpEEmUrrjc3bi2U1WU6LmF2XqnoZSem+8QwfR0Z3d3t16vmyQJjJVzLMqDckJMGgmtt6nJvJPKQlGFFCSvm3q9ubW19YEf/fGPf/zjUYF2zk1PTw8Gg5WVlT/42Md+8N3vjv6Ase0rIta5//lf/ithuHZtU+lEUHkBStM0bySN1tPPPvOzP/NfeVDN9nStVt/tdcfjam5xbn5x3+rqle3VtfseeFOapgCCLFHQXlhaAqROZ2bl6qaptXZ7fVT64JHjB48cl+suhEopRDBGhxA00tzM7KOfffTI8VNaqe6Xv3z7XXenaa6VjgERRKS1ueueu4vK3nbX/V/+8lMXLv7Fex5+S5bqB+47vbl6RoNPFKyvr3zwg+/7Dx/91NKJZq3RJJNaCe96z/sZKqNodW193+JCb7cLAhoJQGmdKULrmYm8MAdWpMAHIhTmIOiEdK3N3k7N1kKwExscJjPN9iuX13qjycMP3eZsub295b0vqyraFxRlFYTGRTkzNQVEaZbvDieL+w50ZpdYdAiBCMuinJud39rcnkwmtSzR1GqZ2dnpRk7pZDSenmokmtIk3e52WwaRtNFTvioFzMbWbrUxKIvJM1/+wm1HDszMzZT9oYWyREoAt7p94/zw6sbcvgOWQaX5yxdXKl/FyyR+3seTSfA+SRKNdAMV0GrPCAIRQmCdJKdP331p9coLzz0/Pzt97/0P7mxv/fGnP21Msn/fUmt6hkx6ee1KqCyzN7F6JhJSqEx7ampj4+xb3/TmF558GkQajcbuoK8SrVjX8npmkkPLy5cvXajXsx944M3BTjSFE8eO9objS9e2H/vSUwEVgCSK6pkx3mZovJO64NC5qipBG0EUIEJMFdnJaPnA/o3tLWttVdnPfuZzpMBouHR5RSV6c1N13AQAACAASURBVGvr45/4E++52+1qRKOUiNiq+uqzzy4sLl67enV3Z/fg0uLGxrUbmFk07fHeR5ViPB4rpdCL7DW19lL6onvdX1uc925KKRHhwEgqbU415+YH61fIYEByQYwW5z0SBWClVPAWjXIcsjzvDgfTzYZzzhgT5YCqqqJkEFttN+SDmBQICILXZWlhdhYAUJEPMbvbxOOuVqhIiwggMLMXjk+Sg69sxd6DdxKCtXY0HrPsFe6tqXa93kCMSYTyd+xx38Ke8fcOnpa/uk9/z8QifvuwB9zSWMTXYY/XYY/XYY+/AcF4tbCHta6qQlzxo44LAEiUpKmABOHgWRCsd7E+BsYYu4UsDKiU8dZNykmaJ7EqjQpftDtVShVFEXeUqMfETUVEQHQsDW9A0lVVKaVQG8fBBR9AQJEQhiBBxAEEwIDkWBqdKdHGCWNgIv11/EYsNxEJEBlxXFVXtjcR5ODBA+ef/EuVmaIolDK3n7rzbQ+9Y2Nj608/86cyCKhlACAAcRfM8zzPc9KJFxBmBTjVbEzNziZ5cujo4YlwvdX6nd/57Var1Ww2J5NJkiQ+sGBI86QqZHp2fvdCv2ayQCLKVJXYytUaU//8v/vvReSRRx65dOnyHXeeVko98MADo9EoTVMAmJmZGY1GIvJvfv3X77n33k6n8+df/KKILCwsLC8vf+wP/mB7c+euu0//D//0l/7Fv/xX49KK1lqbvD210e1PzS92R4XnkNVazVp25PDR3d5gu9eLO/3B5cM3LLfZOxImpZXWqMykrLYHk87Cfkwb1tnr3tyIiJHmFBGWUE/TclI88eRX3vSWt07G43Nnz9nATAZ0UliXJGkEPp3zIECmdmWzd/DYqSyvIZTnX37x1PJCosBXfjIcpCb/4hf/IklTEWo027VWe35urjcps0x5DqdO3TE305nK8831q4gojEXpHnjjfc88+1TpndYkgAJRExRAHE3KrNFxtKsNjctJo1lP8pazqjssoKY3Nnd73X6SUJ7niDIajer1WpZlNvjBaGTStKhsEPCCy4eWH/38Y+//0Z8aTEoUruX56trabrebJImtyvFwMB4P3nDbAUVVVQ7KyXgy6o77/USbP/v840k7e+zxPzPsDWNgqTBZPHjgxNFjL79wbuPq5vnzL5Mib/3OcNTMak88+fSDDz/UH09MXq/Vm2RyoWAyDQDETN77EDLUZVlWznsURcYkiTFGONL+IgLW293dHqJq1uoovNPr2aocjIu5/csSeG7fgd3+0Htbq9e9D+w97i1pBEKJJq4m/WtXVl9+/vihA9W5lzmUqMDaMqVk3Nv9v//dv7v91G1b11ZRuDPVLEbeUFBovR0lGmppalF574xCKLxSQuzBooKQIBqFTBA4MIdWo5Ea40LY3d6cm5mrOLRaU+3O9ML87PmXX1q5cD7J6yjALJ2ZOe8kyQ0i1uv1d77rXVVVdbvd9fX1Zqs5Mz+3/+CB4XA4HA6rqgLC4ANpFVwAhKIoQggCVJYlACZGqZvsmf/Kqvg1HzgQkChFAwAk+ZETp57b3Xa+HBZF0LpGiEoBqih1Z1lWWcsiqFSSpWVVRSHghg90XDRi6Hf0MorduVgcB+YbdEe8Bp1z1lkhybJMKe09V1XlfVDKGm1SY7RWas9OCCkeTLX2tnLW1mu1NEuFkEW01kobEPR7Lhx/x174bQlGf7+dPeD1WMS/+y63AJ5+TZ09vrna6zvv7PEa1dPfeWcP+H6JRfxOOHt8S7GISqkkURGxuNGRZGbHIWp1NxuQaq0Jk+C9ZevZGzKuqnzgJM0AJArMWussy+L948RP3Mli5HUcrBERBM3M4/HYWlur1eLeE5iDsy54z8EFz8yeA4NEADoAMqAX6MzNkzaiNCoVIxL+iksqgAgA7jkQ7A6H6zs7WZq1nDW1rN1uIqokSYuiWFlZOXToyPFjJ3yw1hdbW1vGmCRJtre3Y6JBWZaVD2NXKG8XDxwMw1HR7xGH9lRjaf/SpUuvZNlsDCTzHLQ2lS1MCkv7lvJa3TFUnirrM5OnidrdufZfPvIH3ocsS3/yJ//hL//yL+/u7o5Go7m5Oefczs7OL/zCLzz66KMvv/wyEd1zzz2/8iu/8sADD7z3ve/VWq+srPzhH/7hRz7ykdmpzvLy4bn5BdIJg/Usab2eNprb3aFOzFa3Oz1zJMnyLK+lqdGpQU1a6/F4PJoUsdEcQiD2CoWUAVRofBDkKiDicFIBgHBQSuW1WpokseRg4dSgrWyt2Z5ZWJyUttWZOXT0+A++732o9erq2tRM23sGoBA4yVNN7EFBrgLzwcOHddE9NG0G1y5DaQ0QoppYv7a6bk37/PlLi8un7n/wzXfddcdwNBCCSVFkWX7uzNn3vvudFy9dUmS853qt8Za3vu3LT37ZpKYMVilSsbQQDiE0WjMqzU1WT5UMd4reYCwFUGuWWdKsBkBFURCl8cM8Go0WFxeGw8FkUgKq2fmF4e6OZwHnr25sPfyud4M2aZ5w8FfWrz3xl0/mqUnz1Lly0OuFUO5bmpuM+uVgY9QfK0y8s650WTNvT01fXr2svUgptXrDG7u6unri+LGz5y6+8Z57rlzdAcKZqXajNUUCr1y+3H/0c3fcd1+/N2i0ph2DY3DOA2IIIQQPgKTTrGZCCAogfhSj0inM0U8yyetTSQ7C4kMULOuN2Wanc/y2O2xZJMYkGq+urZ47e4YoJkzfWA0406ppcPPSOT3Zccfv7m5fKycDHziv1exo0uo0tzbW9x1Y6Ex1JqOud5VWoiCwL52daISTJw+xqV+6uCrCKMEIJB7ZU6IxU2rsg2c31Z4OzrOzLjidpM65yysraMwTX3qCgdI0PX33Pc3WdK/bm59fWFlZZcH21PR42BOR/mDwhx/7WLPVGvT7zUbj1KlTw0FvYWnpjrvuunjxYp7n7Xb7c48+aqsKBABwb2hBJXup14mm60jx31JAI5FIHDRGK1Kfmp7fd2D30stM4oWtc8JCwCJ8g0DTWjvnvAckUrTXGYgdgyzLYlkclzi47m5ERD4ErRXRnv2zD56Z4xIXzTlu7vYopYIPY2uJEIXZuRAcCmsiLczOIWKr0TBpGiDGjwcXAojyQVT+xg98UxvGN4Gffu/C07eWcP7GUOZ3AJ6+ZYbIf+tdvgPwNN7Kl+q7CU/jt/r9VxWJg7f8yvvWfvR1ePpvXLG+7sHfOuMON0EprRNDWimlo/DsmRnEh+BDiNCeICilinEZvEcBRaoqSyKVJAlpJbA3DhiYy6qqrI1jg9FD48YmdAO2LqvSe1eWpTYaEceTkTGmqkrvbAgOmJ1zRVFG4ScErpyzIQRSKs9P3nkXGiMACrUidTP9fGObJKSYu7uxtfWVp58pymq3369K65zvdnuKiIPrbm9trF0Zdbs/9O63tzNdz3OjlYCQVt6zdV5nGSsUkBoCjSd+PD556lThXFKv9fu9YlJ0OtNLi4vPv/CCs76yldYUBA4ePcFkGq3ZtNbMsubU9Oxzzzz3m7/1W8GHXnd3e2s7TdOH3/H2P/rjjy8uLk7Go9F49Jdffur48ZNHjhz70hNfGo+HD7/t4V/7tV9705vfNDc33+l0jh0//taHHvrxD/74F77w+M/87M88/8KL27vbG5ubIYRms5UkWX84DizWhuMnTnS7XSK0VeWCL62rrCPSyhhSWimTpFma5ibNtElRGSCjk0yZ1Hkuy0oAgRQpLYDOB+u9dd46B6hCkKIskfRgOJ6U1ge+fPWakBKicWGtD5OyAiQW8bb0gqISz0AIxHa4ew19KWXJjKjSJ55+aXfoSlDtmX0ma05NzxWV9cyltZdXLvd2d4GlcvaRT36qcta66p3vfOfFS69cuboW+VetSSME7wChZHXy9BvS9kwRuLQu0SpYV2u0KKl5xjxP77j9xKGlucFwUKs3dne3B/3uvqV91nsOrAgb9fqlSyvTM3P1Vvu22+8waT4cl56lKApEMJrSLI31jfduYa7z0IP3ZOR2Nq66KmzvjJ756gVWymGoqtJW3pdhYXr+0PKRrFZbXFqsqjLVyZEjR5/96vMnTt72nve898Irr7gQWlMdISp98Myzs/NTU9PR8hz2zGRIAofAwQcWcey8sPVuUpWeg+Ngg7fBV5Vn5uA9A9QbdSQibQKLC94zM3NZFpPRcP3q1cl4QlGQICWkAGD/wuxCK7/84nO5lGeee2E46Beu8gCMKIHZWaXN1u7O3adv37529dDBudQI+0qR+MBeUCfZbm/QqtfbaZpByBVIFYJjizwRPxEWgDtO3RYqSxzuOnVyPBqOx+N6s56kaWdmJsnSE7edGAyHrXZ7bn6+2WrNLyz64A8fOSLAStFbHnobKnrwzW9ud6aTLG22WmU52dzYIKLZ2dnJZLJ/377V1dWyKBAASaV549SddzMqAVBEmlCRjCfD2dmpPDOIAiAECq4nEsY/AnhdYkRWylk7Pzvb63WLcaEJFaIiCM6JSAxVSbNEgCtbAkoty4w2PvgYkeKcF+HAjIoAIAhro1k4BBaEEIKwgLCwBO+CD8IMAmlijDYYY6OAiMhokyQmTUxqTJIYhQQoHELs6QWWNM1qzabJclAKUZFSgCQMCklHvufVN+a/92EPeO2c8l5T2OOv/dt3CfaAWw5P3zpxGr5JeBq/rff01cEe8Fo45d0icRq+6/A0frNP53vNKQ+0qoILtooTMEREipRKUq1iGlbwgSnEjUQBZqS98977wExIkc0FEG2Us1Vlq6hqk9mDm9M0jaVzLKMjKxIHbxhCjDuZFENjKLA1BqFwEELhvPchSAggniX4AM6zCBPXW02dmBA4yzK5DmxEkXtvPBFi7BhwcIQJAdXz5syBubMvnc3zmnMBGY0PdnuTJxUJHppd2Hrm6QtXLl3t9kuFVmnRRpmsXm8GpapQIUnCfq7ZJqZOZ+7cxtWO6KoqIcDc9OzW5naapL1eT2tFlAiZQekamJJJxfs8N4LMJtVZPtjaEu8Uh1G/d+DQEUIzNzf/xb94fGVl5fiJ22q1zsc+9onTp+9ZWJz6xV/6xaqyk8lkD2tBVErt27/vd/6v3/kff+VXPvjBD73lzQ+eP3eOvW8SHpif3bd/3+NffCJofXF9uzE1W04GjSzj4IOwF6ms11prncS1TJAQVTxvJHspa6bfGxApbXSs5JBQkfqabocRmBDUmLe0iBil6ib1ohFJp4mIJLkiIltVtTQJqIWUNjl4jeD6OxsvnH3l9KGFZrtzaX3rlau7Y9CN6bm80XLiJ+yMqukk8SUv7Fuen1swiqpqtL67m2pCJY1m9shnPklIPpDROsVAABbBATng/YeXod6a9WGjP2iqJDemplW/LPNWu/Lh5Om7w9YlneXXdrqkdFUUg35PZfUkYTsZHjt+YmNr5/Td97ogw3GRpFmSpkqhruWItdnpu2LtIiLMfqquXzp30XXXFzoto5Od/qBgUYbyRp5ntWpsC4GgAAyFia/6hS99UZSHjhz23g37vTNnXtzq7jrnfuhH3//443++tDC3urYBPtRq2fbuDolMTU1laTKZjGt5thcJClCxj84RCiBJ4qiZoEioOAZKM/O49CIgzgKIEMR5BCKVJCn7gALG6MK5wAykjTFXNzeffeaZ2XaWiW9ANS5cM0mHZfBiIDGUZ1bBiePH3/bw28589S9TI2KrVCsOQsb4sgy2StgplDTVoVFzVRl0Fbw4BC8QgmijEtST/jClMOptDXZ3ESFVYGqpURScGwx6jq0gl1VVy3MbXOXHWZ1Uovq7o1FRtDrTl6+ut1qt+STZ7Q8yrQaDQVVVhw8fTtO03+sRolIKwDOzHQ1Xzp+f3n+w1pxKjAlVhdddOJRSIP46DE1CNzWpkAVEiEQYkR1BSem+2+996aknEnGKC+18mtZiArh4CU48slIYAk9KpbWJijIK60QHBOZAvLcQBXtjlVOI6CsLQSvFRMTOx1YeBIh1MwCwMIAEW7GzClFhdMTj4AMg1erNPM/JaEYApYGUJuIQbFkhY6LQKAwhaPk29qDXYY/XYY/vZae81xT2gO8+PP067PFqYQ94jZ3yvN/L4mbmvfF5Iq2UIUWkUIEiSoxxznnnxQfFOpZ03vvJZBKRDFIUTTYiAx2bp3EvmUwm8WulVASjRcRaG78b88OttfV63VoLAjGUS2L9zAKIQTiIMBASBIHZ2TkkFZUbkOuuG1+PcMieh3Vg7/3p03c//9Xn0iwL1s00GxlmC7Ws3x2cXDpEhU2Cvray1l6cnSBujkf1Wm2nP5qqtcqiSBp1AkQBrbQxJlWJThMgEpGyLOPTHgwGeZ5vbW0po01iionVSpVlWWtmIlKURaJwdn7uk5/+9Af+wbu6XOXtVrPd+r3f+/3Zhfn1jc033HPfwuK+quR//7u/3+lMrVy+/E9/6efjkaMoislkgojGmDRNy7JsNJs/8AM/kCbZRz/6B0pp7xwALi4ueqVnOp1er7e2tnbv6buKYNNUW1uZREcoJb5f1/0BUJHW1wMmtYhSKs1rpE38v/bmq67f4juljTZJdoNlZ2ZBQmXSJFFax7dAEUlDEhIPyqIJQOJ0LvrIvtlzLzz7yUf/Yv/ygZGDsce7HnhTz3LJkHlot6f2LS71ez1Mk3raSBUaRS++8KxSpJS2zn78U59GbarKNuqNyWhkFAX2iEoEpmfm9u0/sFtyqxlqea4rqTVbLrAxpijL1Oj19Wv7a4kfjCfFZKbVqNfrRWnrWZN04gRNVj94+FjpxaR5O2tWzpfOSlneMEG74a4giLtD+8r6xbXzL7rxOM/y/YePQJIWLmhGQFVaN9XpBMTV9Wsh8Fa/T4qyLFu5fMUkmQ9y4ZVLnenZPEsvraywAJEWga3tHS/AAgi0fm2DiBqNxnjS23OVIaQsgevnw6pye2dFAQgosVwTjF2jvaOpEmAGYmG2zgcGASwqR5pYkBmc88PKetRZ3u7vbkqaeCdeiBBEMITw1re+7dDyIVK4tb1x8ODCoN/PNZDRwYu3nrxkKs21G49LYQArGJAZY5Q1gdLo52bnh4OxpqTeSMeFRUWEBKSL0tYYCKm/27O2ipOpYMNkMkYva5dWpxq13sbGmeeeueOOOzY3rhWDrlJqMBh0plrGmFqtdv78+Uaj8eD993c6nQ9/+MMgQEoVRVEUxerqamEvIUBuTGuq5tmVZYnYun4ARERi/JtwDkDvgzEmOG40m8uHj668+EySUSC0zGliGMCWledgjFLKMEtRFGkqcd4arpsXxXo61s1xuduztwt73nlxjSrLMs4OWmsjVmSMuUF9eO8La8WHeJ8kSdI01VonaQqIHhgBmDkAEJIxhpHEe+us90HDHpICr4H76felswe8drGIr6mzx1+rp79Lzh5wy+HpWydOw+uxiN+WOA3fN7GIf5c4fYvqaRKJnUpCykxirWXvg4hSGAMHACD4QEiE5KzlwFrpm4cOo4Gc9x5AIqxZlmWMRxGRRKkbCnT0eIpzhHE6DQCqqsrzPHqmRmF7r/5GCCCCyCKe2bJ4TWmt3pmZFQAiHbyYxOBNt5sL6LixBQ7dbverX/1qnL+anZ1Rtqghum6v5gL3B4qBVCokaas9bZLM+QuXr2hStiwbjRazsA94fZvszMzoxNSbjenpmd1+r1arTU1NXbl6Nc9z55wyGgDKsjRJEkIQ5lqtFlyFEE6eOvXvf/d3x73d//qn/2Gepf/pwx/+33/jN374/T+yemVtNB50u91Bvzhx7A4BuLq+dujw0WpSOudiyVtVVa1W01qHwMLq8KEjFy+uACAH0dpUlVUAk6K45+7Tn/n8n08mk8ChMzMjVaERUKsgMimr+PyvvywEAuyjeTYBSuVCaV3ExhkIAQVAUKFSSkmcf3LOOe+JKMlqiOB9sM57Fi2AAoqIAYMPAFA69iBVCN6HWqISwstrm4MKTGv6yRcu6zztLOy/900P/fGffo7ymhU1HI8nk4lzLtUmeucCwAsvvGASE5gpzUaVZYG3Pfz2c2fOWFtFjpS0ksD79u/3ngFVYAjMRVE0cjPo9ZOpGimq1+udTuePPvp72uT3P/jg9vrqxZXVtNaodeZEmaTWGJcuoA6ktU4qF0CZxCTiSqmqEILEbGgEUhRQ9Yuis3SUBb7yxJd0VYxXNvL2tB0NisodPbavPTWbpHlRWh8EUSWJEWGl1MXLVx56+zuUUhw4r+Uc/KC/e+ddp8dFNb+0NKmqq2deUsrkaRppgqrbi87fiISIRgAIvzaaJrAnQgPB9X5L5fYKawYJ1gMHCQ5DyPL61MxMTC9CUsDQmZk+sG8/+IpS7Sox7flRr1uIrYJ4BgExKjl69Hhnqj0Y7D7yyKcWp3KjjdYIIOPxpKq8whSQ2ItRGZFUpTMqw4SYPWrSohXL7OzCxYsrFEiZrDfYQZ1yYB+gsLY3GHpmV9lBr28SQ0hKUfyNepu7WarRl9ZOXnru6XiGmZ6ZKcvSaOx0Oi+dObN86NCFCxd++7d/Ox7FnfcEEHxYWFiY3n+QUXvnfFlOquFgUHS73dtOLlfF+HoB/VcmjW8uoAljrAmVtlw8cLB77Uox3DEawXtUSmtiJOeDUip4EfaCoJSPh8ZoNBlJ6KhExPXtRgGNLAR4wwI/LoBa63hP51xc+uL9905BWukkUUqrxJgkIaRo5ckiFOET5qg0CLJEVI1If6N2+a2pp1+HPV6HPb4PYQ/4folFfB32+O7AHs7ZalJprXSSKiSjFIA2RnNgCeK9884F5izLFBEjMrMNNmqTtVot7hbO+TRNI6WMiGmaRo35hu1GnI/x3seJn1gQxHQVa22z2XTOxS2ustZ5VwX2wlF7dsEXzpYMDKozNaWSTIQUadwzdUX8mw+uEm2q0jR94xvf+MUvfDE6Ls9Nt2fTlAb9pRMnLr38ss1MldCI6dz5C+9457ueff6FsqwazXaU0I02VJW1vDZfy7z1tUZ9p9ttttuTYjKZTKJ83uv1BME5l2PtuhpOiDgajxsAKOxs6V15x+m7fv8//sePfeTDZ8+cyeu1I8dv+9PPfnZ6esYkan5hqdH0AbDZbPbOjk2a2WKvFeBvugEAorLWV5Xr9QbeBWOybrdflWWWpaB0vZ6PRqOXzp277/QdARC1YRStTbT3ur4gRXNviqI9EZkk2dnZqVxQSpGwDxXHgBsRijZ24OKpoF6vCzOQQkQGBlJaGwZ0gW3gKNVqpVWSjUfjrFYnJK0hT/Nnnzw/LJ0dVrXOlA00s3iwNy6GhZ3p1JM0bzaacUIuTxoc3Gg4pka93+8R4WBS6rxeiRw5cuSH3v+BMy++aJ0jjQyIQJ7DwsJimtcy1qhHRmvQ2hjjnTcixiQi8vLLL29ubt9x971T07MXzp0ZjCb1Zrs9Nf3MV599+qknT566/cKFiw+9410HD0/XMw2oCFhjXa4rz4pIa22dK5zUA6Q6zC0srG/1NtbXxp4PLC1t9bql9QcOHknS3LMMJ4WLEZ7MSpGwEGGe54iotamq0try+MI8C3oWGzivNZvtGSQVrEXcm06Led3CLCBe5HoaCBptbny4rQ03FgWVpHiDtAERDsgB2GPwLOgDICkgJcxa6eMnThrCtVde1rV2ybRVbA0mzhGKKBbRCj/zmUdXVy+W1TCFsPzQfSwcWEgpa4OzQSkxadLvjVCl9VqDlXfArIFTHQhAONNGyDBqUFgEGDshnQCCZ1ImYwbvuRLHnktXwvVhu7hWjG2hVUiMGQ56e26D46H3vpgUhw8dQqIY1phdv+7ikgIQtra2pvcfLMsCAbMsS3KVZipJqCgKhfiNCuiISSCS0coHRkXKpIHd8TtPv/T0E06JVBV4X09yAPDOOudRABFES/TRi9PSN3o7Nxo4ZVmWZRm/Dt5L4Ggazbz3RQxIStM0hBDFhRhTxcykVF6rZVnmnC1tFUTyPDdGI7MP0d0kBABNrACDcyIMyM55/U2WoN/mHvT3DPaA74dYxNdhj+867AHfL055r8Mer+5C+nZhD+EoagGIsPccWJglBGIwRgeWyXCstS5cDOeTROdwPaU2pq4450LwAnvup9Gl9Ua4CanrXGDYY0VifRkDe51z9Xr9Bh4NAMoox8E550JwLNYH650HBK1s4MV9B5C0oAYgpcw38HiFGAAWH7DRaJw//xfe+1a93u5Mp4nu9/u215+MR63lfZwnBULDpOry1RdeftnakKV5alJKTL3ZbE1NZ4PUgOOqJKWKqlzvjvfNnNzY2KiqqtlsxjCzJEujoG4rq1Ts5DIhDofDZi1XSgV2gnD6DXdfvnD2wPKyTk2j1XzwzW8qS+98uba2tn/pcLc7IV1ltfrFldXlhfngvbU2z/NarSYiaZrGIiwEEYHxqDhx4uRoVGxc29zd3ml0Wg51q9HY7vY3N7d3ur2DSwuBHSj6Grmx9xcTaaP2CE7rXBBbWZfX6jcC1QgAiYzWSqm4u9ebLSLygY0xgDieTKxzgAT8NX5mT2ADDpMiMRrZt2rZ1tXVj37yj6rxQIlXJhUkZZJxUfb6fW3MeDScX5ifnZ0RH5xzla00CIuMx+Pt7e2G4SyvjWyQJP+xn/ppJzQ9O7e7vclAgDqw+CAMhNqklBOZwFLPsvF4tJf2XK977194/pwXOHHbKSDFgKT0XaffMKz84tKSq6pEqTfed99/83P/eDQpX7m0sr3b1VoDB0RAUsJsvbfBJsbkJtUBJqMeGnXo5J3nL13OxQ9GPSQNgbvd4fLReTspGlO5DYykNQJ7L9fxfBax1iudZkpXNpBSASBJ86hXB2ZtEoxzr9d5ADIJEUVz39ibR4yXGItAVstE4EZmR9Q1Qwg6URivAMTEJEBakJDwrQ+97bE/e3xra3tjY7Neq9U6s40sn1mixWMnB+PJF7/0JHhGBlvZXr+3f/lAr7thR91JUTixjSyZarZ9AO8BUBKTDIuqPx5OdaDXCBtZOAAAIABJREFU67Kz4h0BOgCH6JEG5y44H1hkYCvvKoCKtOLCCQr0+kDRYPK69zyCUoqQqqqSUDRbeZqZWr3JzIG51x8uHzq0tn7tjttvR8TRaFSv14NzAKCU8pUV1CA8Go1YBJFiMAoZstYSgtYa2N8ooJWir2tS0R4DDUQUBATBo8oajZl9B7evrjSUKnwI40milEbyQYBdPMwwc7w69uCl647OEcxI0zT2jkREIWpjooMHEeV5HlfOiMwZY7Isc85NJpPRaJQkSZZngQMLp1mmtBaRwCFUYc+pg4g0BueqqnJV5a1jDpHn1t9CCXq9Xf69C3vAdxCefk1hj++Levp12OP7BPZ4FfX09y7sAa/GKc87H6xTgKhFaUWAjBwFSO+8sORZ5pwjjMG5JWvUWidJEqvkEIJSKgQ/KUZK7YULRr355jguZi7Lsqqqr1OAnHNpmu552IXgnCOlGMR6Z31wQSofPLOg8gBkkumZuaC0IBISgcJvVEHfVEkT0bVr63mtlqZZozM16g+G3X4LtSedTU3PHz80NvTSxcuU583OzObGeaOTbrfrQwC9iXgJFSrwB+p5p9Veu3p1pFVv0O/v7vZ6vdnZ2VqtNhqNWlrFhixgSNOsXq+DThhwNBoZwjwzw2Jiy7IcDTe2tuZnZw4fOXL56saxpcW1KxsHlg8sLO17/LEnpjvzlXUnT536yH/56D/7xV+IQn7Ut+Kma4whUh//+J/ceefpWq02GAwPLR8Z9IebGxu1Zt5oNW87efLq418AkbPnXl6Ym50URXRAi6ejaD+gEBGVILkQAjMqXVSVYwnea63pplH+PV1ZQKeZ0RqJ4ttdVZVjIaVRGcC9ioRFAOO5CIKrmnkzT83W1ctPPP65pbnODtiEcNzrT8rK1LPxaLS6spInOojH4JxzxWg8PT2dp8YgaJTVSxdBhEMArSsf/sH73utQd4cjZTQRBN5T0lmw3mp7z5BQYe1eReI9Cyutx+Nxu1lPsuzAweXp2Tkkdedddyv2L5+/cPjEqfvvu/dzn/zjrY2rP/Hw2y6dP3vw0NH77j792ON/vt3dvfEi7PGmzIoqkwqptFFvEfmDR441Wi121frVK+1WZ3vLojLWc1ZrWBatEbRSglmGkVlyzlXWulCOxyWyNSSoFJDmKgSGwMICWn2NhkqSxPsQKssiiTGERIoQMTFKQIKAiFjr92pnEa21QJyJQ2YAARQBwCDAAs6HpcXFI8eOv3j23NW1q5NJsbi4r7J+EkLh0TkwWbN0TKRRoqrNzrvTb7j7icc/v7R//8WzL9qy0ipjMEJSeZ+bZGpurlAj3Wq1azUCUCiKUEgxKUGqQgBUgijWivelrbz3AgK0t+AmxiTaAOL1TzVFe77gK8JwI69079dTab3RHA6HzWaz0+lYawkAEa21vrJxbYuDFjduHILWuiiGSqnA/hufseXGZkyILCCoRKEXXjx8uNvf8eNhlmjnXKYNwvWcFuZ4IcTC90a2CwBEdTmuYxHads7FgKH43RBCWZZJktwc+h116zzP46KqtBaAytrK2hhl5TmAQDyjKlKIZIxBQPEBtABpUICI+lssKF6HPf5ewB43FTnfAdgDvs1YRIRvpbp5Hfb4+wx7wPdLLCJ+W+/pLYY9FBKIOGuF+XryHIqIt545AECijXcOBVKTJNoUpY+J03me3yiRWUKapt67WC77PSstDiGkSseSOlql3sgRyPN8NBrdAAHjFKNzzksonXXOucCWxToXWByAR1w+fCh8zURCx8DuaJ/3dbdYyYkIKdrc3JyemXHWN5uN7mBUllYlGRTldL1zbeXayuZ2vjRbeA/GXLm2MT07e2XlcpakqBSlhpRhDqEaZ2lqjCmsr0+1i7IMIcQByqmpqSg1xV+W2ek8RYCyKlVSizuoUgAiRHR1ff3AwYPzszN/+ZWnTt99X7fXmxQFKX3mzNnO9PT09OzmxuZDD7/zt/7t//aBH/zBO+64fTAYRCkr0jJJkvzrf/2/vP/9P/LY5/9MRHa2dw4fOt5qta9evTo9N4UmO7R8MMuyJE1NlhVl2Wg0vfchcHw7bhxaADmEr4Wob2/vRN7U+XBz9kT8kSzLALAsq9hAiDt9o9HEyGKS2mMNIJYRUlVlp9YUZ0s7Lkfd7uYVm6UoYTwui2LCLOIdoYz6PVQGhSfDvo/+hGlqKwuEWS19/vnnTZIYBd3x+Njtb7j3/geLomjX65s720S0NzzHwAJECgADizHGe69DyBRlWaaVMlpba8X7eqN1df0aIG1eWSGTnHnp7MW1jePLSwvTnX0HDoC3X3js8yyPJXk9TXNdr1vnby6zEKmybjTaFaR2qxl8maXq6LFjzz35pZPHjrznPe/78H/+w7JySicOgIwWJM/ihdkHX1Tee0QwxjRa7bzeZFewL31gQMUMShORitGCIhICexGW2OHRmkgCewngAwBwkOt6PylSeL2A9j4AgFKalAQJIIgAwoAgo9EYSe8/cKC07oEHHvz09qfOnj135NjJrF4rnWeBJEuDs2iysihSrYPA1tYW7/DGxhUiPH/x4rGjx/rbO6RTQPYMAdgyLy0v5wtCaU0AOARCBmRAAlKkDSojpLwP4ByFmKhHQdh7z8LXhWcUZiQCAGet994kiaa9Gjt+S18/fswmipk7nU673WZmo5RSqtvtjgfDuJaNx+ObL//ArLUe9AtFKnyDVfJmBjrCHYTEChAwBJ8k2cEjRy89/VRwPlVU2CrTmhARlFIQtf84DhhRkz2HdaIoKzjnnHNJkhBRsK7yQSmVJEnsuV036MBYWEenF6VURH0YRBCAMD5sUZXxOAEi7AOHIJ4JQCulkJRSpEklyhij8jf+CNyS299Ukdxaq1b45sXpV/s8EG61d/Bfe4zXynYabqGj9Tdl94y38F347tlOv9qX6zW1nYZb6O99a19LvKUX37e+fnwv2E7/DT/80FS1nFTCDCzO2mI8rsoy+CDex3klDoEQvXPCnGcZgnhbWVt4V5lEAQggMwejKZreQbQ8RRAU533w7IIXgCDsvItFiXMuUbrf7xOStS6EEOW0CEBb60vng4Bnqbz3LMEk1iSnTp8GUqRMnLAiQiTA6yNWN7tBC0VIlxJj1tfXkySZjCfHjx2td5rtqeaJxUW33R1du5azSFFsX7lCymzs9KpxcWD/gd3dXUYMCGQ0KBIhCWGm2VEqN422abYCqeGwv7m9tbC4cOqOO186+1JV2aIoEAnI1NudzuwCYkKoallmJ+NEoS2L7Y11g1JPzXPPPTfV7pQ23P2Gey9dvPSGu+85d/aVPGs1G1NlOZmfn5mbm/6TP/r/GvX66dOnlVK1Wi3LMkT81V/91Y2NrXvecO9jjz1Wr9eWlpa63Z1+v/dzP/ez73j722xVffYzjxw7dPDqykUM5frqSlVWuzvdWp4bZfI01UoTEgFE8IYjrYFYVWXExeUmjQ2EiVBpBQDehdiz1lrneU1Ygg8hBBYMLPHtE4EQ2PtQVZZZQgjj8XBpYbFeyy9eOB+Yjx09trJysT3VMWma5PU0y5M837dv//HbbgMApZUxCYuwBBR+9JFPgbdZQoNJ9WM/+Y88agBVjPqf/dQnMqM0aRuCKO2Yaq3O1OxiUTpb2tXV1VqeuSBeKG22QmAAPnb06Gh3Yzwczi/Mt9stk2Ttmbm83rJl1dvd9QzPPf8ikW5NdUxi0jQ1JlMmzbIsSdKoFCJSkiRZ/v+z92bNdl3JmVhmrrX2dKY7YyCIgSBAsljzECVVt0LultrVcqslq/1g+8X2X9BThx39Ijvs6Gf9A0XYL+oHux3tlqxwd7VGVkmUqsSpSIITBoLAxZ3OuIe1VqYf8px9Ny7AKk5FFSmcYIAHF/ues+f95Zdffl9hjCVC56iaT1996cV/9mvfPbW9+R++9717BwcmdefOn/eRy6oJESKjxCDBA4KzJk0TJArBi7DCXyBCNEYtGKyx1jprrLPO2SRxRIggHGPwHjWuPMYQQwg+hqBvEUmvWREGFmARZokMwiAiHKP3wPzSCy8Ya5754rON5+Fo7WD/4N7unSxNhqO1sm4iy3yx8L6+eeMmgI4t0mi4tnNqO+vlxtr5IvzFX75w887e3uFi4eGo5pD2K7CeUnCpECEZJEJjGIkBGajRMjqGGHmZrC0cmAWBjCFrjLXGOjKOjFVvcpskLs2QTGQJMdZNmJf1dLbYPxzfvbc/mc3m0+nG5ta9vYP9w/F4Oh8fTas6TCZTX1eABIBZf3D16acFEJBEEBi8b4jkwvlzwgERVHcBq1tE63e5BNACCCTLNwgCIXKR94Hl8PDIOQPBG4mEAISRGUh3PCOCCBuCxBoB0duY3uK0ro4xqsJDQJZXHbO0jXUE/TkSuSRBY1TQIszz6Sw0nogkxuC93n5DFB8iIOl+My5Ba8GQS5IkyazIR35Of17FHvApO+U9Env8/Ik9Ph4D+Ujs8Ujs8ROPCIdALDq9BEQJmaapy9kMgBOXqLIiSRJrMAQ/n00SYwZ50kSq6np8tO+cM4lDxKasQwzCkUGisNrIBQjsGRGjxKosdRTdOedDaKraAMYQ6qZxWbpYLBgAQDhyXTe+CQExRmYWQKqYty+dw8SBIZGIgACGMSIaBLyfT1puGQMjUB2a6Wzyp3/yx/Wievf6dUoth2YQZC3QunWjjbUextndxb13b9cB0ix77fXX6uCTPC+K7MzZs+PpbDGdr29t94vB3bu7Tz52Yfux09dv3ZiVpU0TtPbGrZtJmk6m0yRJWECszXv9yEKWsiT1dWlBmuls7+579Xw26Lm333xj0CsQTS8rQsNnz5y5+97u5UtXX3vtzbUhe1/v7d0bDUfjO7d/7/d+73d/93fPnTu3vr5+8+bNqqqefvrpJy9faZrmzp07xpjxeCwiv//7//tgOCjL+dWrV/7zX/nl3/7t346zvXtHd5I0Tay7ePnpYX8YY2yqpo1Gc8YauzTlmM/nCtq6DeWWgV61p0EYXZpYa4WlbaGJxDo0SzW8D2ogXuSFjzECjDZ3xrPJhSefKsv6T/74P155+guvv/oKEVpLw0ERiRblvJzP7t66+cRTTyJhHRpjbObS57//51U5z63xvsrzYmNjcxENM4+Gw4uXLh3dvYWAaZZWTTQ2jVEy64zAep64UIeGbZrevfVub23krB31RuvD/qkvPYuChBLJDNY2BUgAjYTt7R2tClRIoNtehSBgQkdevGxoEFa+ydDu3n3vjdde2djY/NM/f84iuCx99qtf6A/Xq6YMTNZliBaNtWgJwqqh36xIRxBAMdYY23L8y+GDGNs9H5cexmStYWZAQQIDS6NGARYBXzfdXsFqdhViDEYXM2b/3q4Pzantra3t7Xkls3l1/sL5u+/deuvaa0mSpr0hWgcIgfkX/sF37t25+9orPwYRlxQXLl0N0KAAilx/d2/q42Jv9p0rX0oHw0BOm1SKm1sBjzrEtZN6uve484JVcSYiIEJo6AHzHMwygOXy+k8xxhgCBB/EFMON0/0BAEhkRESw06MDQQEOi/nYlwuT9UQgEqY2F+DNzQGRYSSAiLiyi1c2dyXhWH4ROxC2sKxIBGwEbGLcufRUHeTg5lvria19pYbsQBgAOTIgcl1z9AaZJJJNjEt1S7tfETmSIVBfZ47GGLQmCBOSgGjzzVmrrHyIUWoPLL280KacM7aXF4gYWKIci15Wl6EYBIMSRCyAPMT99OPDuUdij0dij8+w2OMnFVCPxB5/P8QeHxhPf3gwHZpaYrDkSDjGICKWcJBnIYSqqhAxz/N6sUiShAAsIgB47xkkyzL0TTs3g4EjR2YGQgBQVYA+rlpf4aXKmcgYUzU1ORs5oqGyLJMsLet6vlhYm0YARowCTeQ6cuRohvmlS5f0WWutBSSkY+/n9s9uVO9y+Erk6tWrIOJ9iIGpwjxJZ2Utxh346q3rM0hMKWFaheFwc7g+EoC0KBhFn15ZkuSb+c76xjAtTp0+vbW11XC4t7ubpul8TsPhcG9vL03Tuq7TNI2RA3OWuGG/hzZ3SbZ7dFBNp7dv3tgf733rG1976YXnnXODwWD/aObD7o9//OONjbWtrc0XXni56Lk7d2+dOXMKAGaz+bU33njm6afW1tauXbu2vr6+u7v7ta99Tef6j46O6rpGxCRJvvyVL+d5bzw+2t/fO3PmTJ7n//V/89/+zu/8z1/9+tcvP/mkjyYrBgcHB2trawCgGBGUdkYgorIs1flbIUtrSdv1P2ZmQ0RktW+gfeolzpNgrMuyrK5r7xvnnObwCLKldDw+TA0a44rh4NzjF/6///i9NHXTyURm0739fXLZcH1rYWh6tP+3L/3tuQuXvvSlr3vwHubv3n43SJzM5usbg0GevPTiC1/8+rdjjE1dAcBktnhse/M73/nFP/vz5/aOpq+99Le3373xT777X5za2hxYX5dzm6ay2PfjQc1s6nFyeg1EyNimaViQBfRPA2JQAMBzsBYiGGstx2hs0kTWqVY14tUaMgj0rEWJW1vbw/63JNSOnj48PACSAEJkprO5oIWyIZsa41JnnF3CndZlosWFsBpi897XdR1CUAcGXaZ1bBAR/fUWlR5fuh3hUov+CREIUMAYtGRefe8FC1QkWUoW+87X9anTZyJAHeJLr7z8S//oVwfDUSSIISTGnj19+p233vRVs7GxdurMmWlVGYDQlGQsx4gQHMV+L5+HpSMbdWotMpoHSu166klyLPFamVRop0gEhY/dJ4/5YGSR2ELD5UUNIL5ZzGcbGxsGqdfrGSRmzpPk2msvAAsgLmbzcrFYKwZezStjVBvtGAIRIcjKB/q+r2sPhP6wFV7r+gtKjHLx8hXw1fjOrRQQPBdGnLOChogAwViyiWOBRVUby32Xqn6jW3rpNVXXtc57ZFmmx9p7DwBqZNT64htjnLUSYtfTI4TgvWdBm2Y61dCtUrz3TfQiyyHC932Kygd9Tn8UCPqpOXt81Cfmh8fTn1Vnjw//6Z86OQ0fyCnvM+Ds8f59k8+Hs8eHqMV/vp09PjAg//DkdFXOy1kpWdrKK5mj9z7LssSZGGNTl3mW6U1c2AksIx5UFBtjZBAAsCs3BiEEQR9Vl2kkijY0mbnX681msxijb5qmboiIhcla4BiE66ZmhNI3EbAOXMXgBcgmSZpsnr+gKEEfjQJLx4L3rV6WjVSTuOTg4KAsyzRNQSDEUAUPhOBobW1nbWNj92hvsncP0xQTu6jrqqqSLLXOOedAZDFf1LW/8+5t9GExn3/j69+w1q6NRtPZnoj0+/0bN270+31VhPMyT0KEY/DVzRs35+OjWJaz6fjUzqm33n67qZu6nB0eHjC6X/rlb+6cPndwcDCZToyFZlEJxhBr50brazuj4bDX643H452dnfF4PJ1OL1++/NZbb83n816vBwBPP/30aDTK83w0Gs7nk+FwsLu7+8QTl+dl9d1/9uu9Xj+w2DTRYabZbHYMRxAZxGWp9/7w8FCLnxWsWQbcrPTcqjfAGCUG6dhIryhqkCTLxuPDsizzPPfeKjSJMWhVZnr57r3JaLT+7e/8w8ODvUunhtPJxCbpdF4yWjJ2vqh7ozWPyeaZsyyGBTjyf/ff/w8Hd28uxocAPKuad3cP3rt1PUuzanr0n/3jX0l/9R/t3b7+xpvXZvPZN7/51SeuXP39f/N//sG/+7/OX7gg5TQsZi7m28NsfvDe17761TTL9t59Z7S1kw1ym6RkEwBkQQGUGCSymhADSFVVPsTFokyyLDC0PuXW2qIojDFBBMgYBGNsvz+MoeHgt0+l5My8nJOxIUpdBZcY4MDCVYAKuGtSrnrZLoDWSbLloKfWJDHCyq9GF9aCs+tzsjrFj0UIerBUIJAogQ2SGNuUFYcwOTxaTGc1GR9jkaenH7/g6+Yf/NIveR+ZQ2BAgHlVjgb9/qh/6PcYQh0ik0Ng41LrXNPUMYaqXvRjDGF5DbYqIIWijC3DK0u/CGP0fNC/dt1CCC2iaenzePw5jLhycI9RyxgQwRhijGmaHuztA0BiXUskI4AgxabxTYNIKKjUb/Qt2dzJ717t/Da45EQF3gJrRBQhJOtjuHjl6ReOjoIvG2ATBUmapu5lKZFpQowxWENp4gjUCx/UkbM9arASTemH6yWmfY+Vjx7qfIhmMzVc50mqFh8KtdX02roUrWvHVNqVd86ZxDZNYz84MvrEom4/dbEHPIpF/HB4+pHY42co9oBPMRYRP8aGfmad8j4DYg9kjk0VEJIkCd7ro8SK+KoUZgIgpNjUhEjCTVWiTRAJDAmAIIgIINR1vXR7DcEkrqoqIGJmHzyE5WOynYdT7+EQo7G2nM+RIxAqeiZjS+8jElgrAt4HsERkHr9wIYoYY4xxMcZjnwREa5dPlPsYaBKdyhKRmzdvxhiA0ZBBQ2Aw6fcaH9K1YSWxqaOjVIhm5SLPi0Vdzso5GWP24W6SND4CgzXGJcnG6Z2j6eTyxUtHR4fj8dhau7W1de3atdlsphtFxhjBxJrZZLJ3OG3q4Ov6vVs362p28cknXv3xSxYBAIbDYdYbDQaDxWIxHK6Nx0fDYS9yfWptczqdfetb3/z3/8+/3zl1ajweP/74403THBwcrK+vK4AYDodVVQFAkiRFUbz88svT6XRtba2u50VRANG//b//3Te+9e2yrtOiQDQcl9az+sRdghsiAJhMJroVenTUXtB7r5z0Mkk4RmMMgmmRWwu1QwgMXO3vpmna7/cje/aBmQmxKRfqxTY5OgSJoWnquoxNfbR7iwCBCNAIUpKkgmiT5M7BPQYSkwJR9M2rL/6wWRw1i1mWJMalWX80PdqvbRJDfXP3zuRwf5BSBLO2vfnqtdd/fO2Nzc31tEh9vRj0MuTGN9WZnS0AeOfNazFG6xJ//ealS0+eOvtYZhyzIBlEJJusIBwAYH+QMTOg9TE6Z9Q0EFf9Fu89GktW7bMNINg0E5cAxwgx7w8BMBXsFRhC5MiESNYqgmyncuPq1a3xWtBpVi/FWMuAT6IuXarro3O60Amubz8EWExczi0A85kzZ955+01mfuXHrzz5xS+hgVlZb595bH9/b15WLCFKAOMEIEkcAG9ubxzu3XUJWUeOjQEx1nzlq18/uncXYjObzYtyMdw4rWgvMssKJgJiXN14FNgZY9rokFa80Q4WIxhEc0Iko4MNIrGl6pfsOwCxddbUdU1Eg8FAxcEuTYuiaDRuEakuKyJkz2itsJAhAa36uvjuJFBu6We9hFtUulyAnBBi4i5+4YvXXvpbDg0ZMQDO2KrxLEzCzqgLocusbbn2zt3JqmEIEbW9CB2qXgo8ViWTXtQ6dKjekdZa7QEqb03WAdn2XNLyIE1T4IgSsyyzHxkZfXJ4+v6v+DTE0/hRn9N/x2IPOCmefiT2eCT2+KTEHvAhxNP48TjzR2IPhKap1HkpSZI2XxBESJeRyDESkbNkGKdVlSQpEUZmNCQigEhEi8UCDSVJUpZlCAFW5JOAKHvt66UM13sPkevgc2eB0HPgCIFjiNHH2ARuItcxliFExKqun7161Tp3H5v3kPDB931duHDh8pNPFllvNplFaQ6O9mNTrQ9Hs8m4yPtNWVs0ab/XWx9NJ5OsVyCgs3Y4HCZJMjmaAqAQNiGcOvfYzvrmvFxce/11m4hyP2VZ1nU9mUxGo1Hw3ibJ0eHB7bv7QKn3DDFMJ0f9Iu/3e0masg/Oufl8/swXv0qI6hI8m82qen72sZ2D/YMvf+WLf/3Xf42It269+w++8wsbGxs//OEPkyRZLBb6iN3a2jo6OsqyjIju3r3bNM2v//o//9f/+n/9+te//MMfvfA7/8v/9sv/+FfIJalJBBEFWuZPuwH6LGeW2XRydHSkWK2VnLbhkS1KXmpGEQCohUeK7Zg5xnDq1LbGRmRZFkJwznnvizxHkWhtsFZlJ1lRIDCFdcAlIkQijmwSV5X1k088kfWHES06F3y9sdYzXB3s3q3KGhHROAvSVHMR6fV6g0GfII5AzoCIQJYXiUuLfjGfzedHBxxjG5ChIqIkTesIjz1+EcjaJGUGJAOoNuH39SucMWlRqCUCEWlGhkJb733kKADM7KMCPhAQEGAQBkYAFEAABLSIIuLrul7ZpWuCT3ssWui81F3cN9AGAND628AqpEOR2Xw+V142xghwLI041ocISGBnbZo4ZywTCqJJ3Ds3ridr/bPnzoOlcxcvbJ7amc1nzqBvKkoKZqlKWZCcPn1qenQgEJumrj0QihHJi97ZL37JoNx45526joUs/VvIWlxBQBbpAugWm6oLW7cMWC4TIUZpKzrdTO89IN8Xn97B1uqyoufnkow3xllb1w0AocjN69fPXXoS0foQAEiTZciYGE5guvtuHC2G7v68fR8ZAyMlrrexvXH28d3rb2VkGu/rEHpZpiYwTfBp6oBMjCwsXVOO1pxbRNSlTv+65O87m982HAAgTdPUJSr5aNsUImJsJJeoqEM9p5dnkQjHGEKwnxQy+mTEHvDTxdP4sdf3o08HfYLi6Udij0dij0dij7+vYo8QfAAfgq/rSkSyLGszO/Te3dJmWZYxx6UeIwQ1ohIRzRw2xiyqMsYohP1+v/a+aRoWBgF96muPst/vV1UFkdVTgIWVT0NDyMQxMBlmEDRkILIU/WJz51SIjMYs042x/T99kGM7mUzquj6zc7apmrioHu/19w7H//BrX/3BX/1NFSYh1JFle+0sWzOdz3Wgp/F+PB6HEBKXxiCNRLKGEY6mk3o8Gw4Gk/k9YynP87Ise73e4eHhqVOniChLkvHRIdgCDBC5uqwvXjhfL+ZZlj919epLLzxvlo9JfPmVV5559itVWZ0+vXP2sc0XX/phVdU/+MFfbG6cmU6n/V7v3r17vV5P27hZlilSv3nz5ssvv1yW5dtvv93v96fT6W/8xm/8q3/1P00nh0+Py+UkAAAgAElEQVQ8+dRv/Yt/MV3UkSUr+pUPFtGueErVWarsEgjLslR9raJeNaDV3dUqLFeNbAGhtuGu1LIi5iSzQiIig0GfmZMk996DmMJY5hjZAUBRFIplmbnNXSfE4BuOMS9yHE8H/aEgARkETHu9pmIMPsmz/mANkURYYjDG+Cjee5c4H70gIgIhgkie5SGG0eaWMDR1ba2NIWiYn+LXDGA2m61vbkVmax2gASRAgg6KapFfbgtl/sqyTJIEEeu6ttZqrri6S6iZGCAikqwm6FDEIhIAc0QAa0wQ0d2+WCwUArYSc4U+2vHXnxhjugKklrLVmlZfw+GwaRpVrlfVQi/GJHEruEkiYFJLiEAYEUbra9/55V8qstQYYzKH1hIlVeOzot/v9yDUBqWBBAU4Bom1b2A4GjRNNZ8dgcl98BIjINy+uysx5P0RGzufz/M8d84Jc1hJTVT/fGL9W768qwle3ZUMAHXLCd0PAqJjGO3mK0AU33AMo9FoNpnWdU2ATdNQkuR5PpvNtcYv5/Nev7c3nid5IZ6XoITv87jsGvUcf6kIrtTPJwA0IjHTogko5vzlq818tth7j0n6aRYFyqpOnHWGiKwg+uCBRY9yK6puxfStGkdE9NTSguqEJhsRgzqcI2ZZdmwqGkKIAmHp+NltPqBE4EhESxeOjzQQ80js8Ujs8Ujs8Ujs8Ujs8aE/IHHJ+tp6S0aqx3NRFMBMCqCZgdl774ypq6oYrldVHUKwKxYEAAmNF18UvbIso7BxLvjAkclQlCWpadJkNp9pOAiDsEgIoQnBWFPVNRrjmRsfQkAfpAkhsszL6vKF81nR8wDqsQVIxyhaEd77bGr7mk5nPsS33nprNp31mmo7tVd3dm6+8upsb496PUCMGHfOnn75pZd6vSKEqFFnW5tbvmnqqhHEnKjyTWDOB8UgyXg03Hvx3cykaZr6EOeLsqr9q6++/oVnnz04mow2NrP+cG19O0uLIkuR45/9p++JRMUDRZ7Vdb22tjZa20qTpK7meZ59//t/VtXTyXjc729cvHD+TnL3jb13n3n6qfF4DCD9Xq9X5AACIn/4h3/ALM656Wx6NB6fOnXKOvftb//Cyy+/kOU5ILo0NWirus6KQTWbGmvqui7LMsZorVE8OpsutEGs6o6iKPQBr096LZCUJ1s24qO0DLSWUnmeW2vRSOCl3FMA1Ay7KArDDB6QQFMogwhpmI6gatcFwNkkxuBZyCZIJIDGGhZomgaQyDoGZCRnrEERQha2hiJbFgKX62UtCERUBTFk52XTG63P7tyJDMYlccV2RQYQ9t6byRSNRSQF0ALIHeimm2aMQQCOLHrAqkq1qjHGyBGWKnAUQAEmNIgIYBFFAbQxxD40vkkTlzhnOlit60fRDtgpOG5nB7sAFDrSYe0e6DCZMabf7wOIyEjVtM65NE1WbtwAWuoIo4BvqqyfW0IBiBJrH1midUmIzCEAB4khQDRoWEJsGjJ2OBoRQvANezZkyFBi8zTNQcCQAULj3DKxElFWBDkZQ+6YAG0F9K0GWrdlOTLBLNJNkzvG0Yig9G2rA7HWpkmCHBFgOp3keVE3jUEqq8oQGpfwCgLcvv3eH/7B/3v2wuW1ra3NtbUYkCX6EAwtH374sGnjJf1MIKxvUCNLlu9ZkiQNMYCI9/HSladenRzFUAKhj9ER1k0tzlpPsBCHZIlEgFmMIUSMIeh1pC0jZdCttVmWVVWl1VGbqNKuW+KcM060KSTCwoaMdRbQsCDHWAWvK6lXqCEwxhCtglQ+kjnc3wexB/zsYhE/qNgDPhGnPPyYn/Y+2Otjf/SHxtMfy3MCHsUi/lSxB3y2nfLwk9iJP2s8ba3TR2+aZtZaRCrLcjabp2maqnzWGI4RiMq6Ns4CRCRGFgFGdILY1CFG5iiOIAqKUDWvrbMhBGHxIdR+Kd5wWXrrznvCnKRJEm30ngCsSZT9qasGIRFswIAYYoLh9tZjTzw5bXzW6ws4AAtgBEmElkYbhGIwoCgfeSyBRjJgQZAFXZb95m/9V6Ni+Nyf/fntv3nelVWgyWFZJcbEyOJD4pK3X36tb9LJ0YQRG6AIcufu3WUSHUcB8k3cfGYtzwpnbfSNMTQcDmeLKorJ89EXvv6LxibpcPTlK1eQUABj5Bhj6ZssTSvCxMBsckBoqibapA9sDvb363ffYw7ldO/bX//Ws1989sUXX/jTP/kzbirxJXK9Mer9+Z/8h36/P+pnIYRb77xxNB5HCYzoJRqbnLtw7tSZx44qf/aJK8+/+NKay71Q5BgkIGC1mDGH6WwaIxtDSWpjjMZgWVaLxVyb1r1eT4Xp3vtl5tlq2kmZ5pZKdC5pmtqQWZSltQaBQggQl6cUQ1RgZICasj7mGpfu3iv7heOTUJglSZLpdDpcX2N1gOZl5DgRVY3JBzvsay/SMIBYJTsjgjW2E8cMlqyPwQcmsgFg8/QZVW60nG6MURiHSXLv3r0zZ8/qZgIAgBqcHROTrbAYEYP3bfrMUnWwwrgGIF3CHSWSmZfVEYNA2rP5YGM2m4UQ8ixtsXJrN9GCY0WK2vGHZS8oaAfgBKRuQbZu2orDJmNcCKGqmvF4qg4qxtooTYiRYxQWYyjEoH0GEXBJgoDB1yLAIAgGyHDU8BYBcoKmWD+NCARkALwPZVkDCx2z40iGrLXWWhOCJoPoEQ3CrUmLJpV2OfVWHdTqFpZZ3sBLKQ0CgooRuF1MjWKSJLl0+cmbN29euHzlm9/85o9+9KP/9L3vTWczc0hQ9HcuXka0m9tnqkZ+7df++fXrt+7deu+dV1/s9dLLV87lqW28B0Q0FsHCA36XS34XBBDEIAjFyEIQBUSAEISD5QgcBcAUg52rX3z72mvspz1CP6uGWYYhVlIKJDbrk8kiMzdskIssCT5w06S93rI2W42BElGSJHVda5S3MvrHPR9EIXBpxswSI4IRgAgAHKIPAJBnWZplq9x3ZFieKPZD8F4fXzzx6Yo94JFT3kMB0ictnv7ExB7wQYS2H+YIf0jxNP6sMOBDT6tPPxYRP9Ix/dhVyyfvlPcJkdPwdyae9r5RzwEVWigH2TRNG7anYYGqvWPhpqlg2TxnTQKMHEPguirrmpRuUasNDR7zISxpKqLILCA+hlBG8d46BxEW5QLIBhZEihKDykwRG+8vn3scjbHWCRABLa26oNOH7YoX38eTo/Hh3/6b/yN6LtLsy5cuLq6/1RsM3j08uvjkk+8djSdVLcx1WWk2izHEkdFge/YhgUQ2RISknJ8hjDGur6/PZjNAcml66vRjaF1VNweH0yzPE5fouF3wwdjMueLevd39vXv9fp+IvI+ImCTpzZs3iyL71V/9lSzL5rO5Ne43f/M3r127FrzPi3z/4ODwaPzklavPP//8uXPnROT6jRtJPuoNh0maffVrX8+KPllnXVL7cPbcud3dvSRJmlAZIpXjkkFKrR5BPb5lWXrv1zfWNQ66VWvoSycIVcbTjlWt7HiDTosWRd4ivLZH38KmFo+qbENxQ9vTP/bRA1BaV/FliJFXgk4FomQsGWOsFeBV2F5oSeLuwV3NYzkiitEbQ7AibrUSsM4xI4sMhsO9vb319fVlYQDEcNw6b2cotdJra4AH3zz4ftlgIQsAITL7kOUFR+99rXv4hFYhhKDdnlYsq5/QoqsucFfVTXcu7YQIoZVKe+9ZhEXCUtqRVGVNRNPZXHea1sOqX28vFdOZQYxxyaWIgCaKW2sVFrdHVlfPr15LUQoROasa3xCCHvq2Zmix47Ff9dKWJ+qdpz1z2kaHro96UNR1/VfPP++cOxqP337nnaIoLl+5kqZpjJHEl4tqMpmHSIz13r17mxsbw9GoqtaramZXGglEeFDudd+wYKeRhYTCqGUwsrp8MIC4JAneb586DSA3X/5BYi2IBBASMII+8nxRNRictYmz1pJvfFM3wjHEiDG2x1GvF2PMYDBonTd0t2hlIiKN9z6EVr+xPFJIWZpqDVaVZcvQoyF1DrU/9YnzGSGnH07vfWpOeY/EHp9fsQd85sTTj8Qen7TYAz5h8TRiWZbaGlZYo3rNZZBsWS4WCwXWzjkypqnrLC/IGB9jiHXgY7pIHxLqGadYpKprMMe8S2sC7dXuAzGChBg5StX4wFI1dWSuffBIG1vbO6fPIFlyCRK13Nt9oYNEXUxxDHc04wtFQPI8P3PuXD8rLNLNN649tr6xYInO7U8nh5MJEHKMHGNZVda5PC18DIYcLudzxBiKIVrrtra2Vl5+wTd+c3Pz+o3riJhluTFGEJ1LJpMFgCNMlhBHrPdy9uzj19954/Tp0+PxdLFYAKC240ej0eXLl1QUXpbl0dGRMWZjY+P1115FMs8//9dXrl5llhDj9Rs3nn766aeeevq9uwe3bt36l//yf3zu+z/Y2jldNSHPc+dwbW391VdfV6cOFtCsEJCIIIjoI8emqapKHTxkBYa6+gEVYOi4myKkli7Vf9Wf60HsIsJ2aE/tO7r9aGPMbDZrPUCO3cpWzB8zzxcLY1nun+5CxKPxUWZMC6B1+e5adQG0MsH6X1VVIpKmaWf1bAhBf6I7GRFZMAp2VQd6CehmnnBrhvvd1rrYq60lutRyjBFXCg2tHrtbp5dSWZaz2aw9q1tfNq0r9Exr2fR2f3b3XvtPqtXWl48xcFSptAJT9XbQT17O/3VG+tqIky7ERxHB5VWmqO79ige1JCdjQlUyc2uy1uo39Kh140Vacl0XbmNWoJPdo5+g5RwRjUajVtHe1vne+4Qwz3uj0UZkAnKT6WHTNFHYWUjTNEkTFoXsy+hS7pyB3Z3wfjOFhCjARMQAIQQyhmPc3j6Vf+Erb7/2417Wn0fvCBLE0HgvMTFJFBZgFgpN5eu6V+RkTXt8uwp4ddjIsqz15WibFe1+61YXwqxpNa28ajWisIxPsR+WtXsk9vi8iz3gZxeL+Ejs8Ujs8dkUe3zC4ungPabonNM0kLbxvVgstBXrnFOSrGka75sg4r03AIgUQlThpTGmrqKSImVZTiYTVfjpR9V1rW+qqtLnIiKiISYIwoxQ1nUTObI0ISxCiEAuyy9dvgLGiTGCBtB0ubeun2731WmRA+DyuTgcDi89cSl16fxocm06sVLMfTPc2ZlWVRNDkuSN971e0XiPiD4EIE1hQSJk0drAtKZazrnpdEyG+v3+7bt39emepmkQyPIUxVZVFWMcDgbqVOWb5ty5c++89vz29qYKarXzHmPs9XplWU6nUx3ps9ZqyqC1dv9wTojj+Xw0XAQG75vbd3Zdkkzns16v9/LLL58/f945N50vJpPJYJAXRRFDLMvKWBcFBEkEfPDGmCRJQuTDo/FkPE6zLE3TGIJzK2lvjHqIdW1bmNgCXB0ZVGzUBYJtxdK25ltQpSdM65nQenq08tYWt6nqQOC+mUXF4lVV2SxVaNeiLq3QFJhCJ6dDRGIM6rOsohT9iiRJvPfWorLmenIWRTEajRofeZXtBx1TOcW7WuGc8I5o8evJ0bdVmXFfDEeMreKi+yvt9aUJ7e2uaItDWBnVdV9qgjabzeB+SXG3YtGVt2miiosQQlmWZVm2WLYTLcntsdODpSf2cYUgQCuIqdz8Sb+5VUygplU33qtXS0tX628pRdoaYHfp/PZAt6YurWBaF9ZzspVN6wis1niqOMrzPNaV976q6qr2tecokmcFWWsQXGJ6fWuNjczH8UrvY99zUhK9WoQIRZbDhSZxvvHGGN+EjZ3HQoR3Xv9xam3gwMiWhQGIGIKP0RsE31QIXFCBRFq36LTuKv7TqZOGjqi2bpJd2w1l93WrnXMWqS02WpW5tdagjRxFxC7v7PgRUcYjscfnTuwBP7tYxEdij8+I2AM+L7GIP6dijxi5TT1oh9/bgDr9iXai8zyfzmZ1XZVlCXWNxgpYsg4JQ1j28bV3rI+9qqpCDLjimZQSU2YlyzIfPCP4GBofa+8ZyccYhMHY4MPWxlaS5UAkSEAk9ztMPXQbT7CGuDQWA7WMXR+uv/n6G5Fsbcy84ouPn7v5wx+BMSEGEanqOsZI1tRVleQZM6MwiO6QaCixZPI8H4/Hqtw1ZJIkmUwmABKC974pm4BUS5QQIiBMp4frG+vWWCQssuz8+fM3btx45pln7969e/r02cViURRFv9+79e7N2Wx29uzZvb290WgUQtjf30+zjIG+/o1vvPrqq3l/YNPs2S9/5fXXX19PssfOnhvPps8999xv/pe/NZ/PATBJknKxmM/ny9Y5iyBFBhZAwhh5PJ5oG4EFvA/eB+ZozVJlkSTJeDwGgMFg0I3qOI6wXo6ppSfowxNk5MlM5hUMajXH6qAHq9k4Y4x2Nqy1QIl0SiAF8dqjP541W+HIrnFb1zbBWsccEJcmYq1iuN0oXbjf79++fVujGR90EGs3SgH0iR1yAv+1K3zMEa4yRJgZV6KOluFuO/itLKpLhSo0BABFVN39rHqPuq678pUuOb00V0a01jaNF/S6jJZGSmZ3zVW0QtA3eZ6rY5quwNIkLkRZOWx0cfMJGKrgWPfFyvMSuqr3BzH3ic9p4Xt73LtCF8WdLbHdmmSrsERr0TTNEXEgAMaSxlxbV2Q9InEJd/GxiPzU+/XJZFPVdOgBEiFrYoxobBn9aOfsxnx+dO+9pq59E9d6OSI2IbAxBkViaKoyTayPsW5qXtnbdSUrbVarVobtxaI7QetbAEjTVMs/ErBkWmGP1ioiIrjc+fbDPEw+l2IP+JRjEX+mYg/4PDjlPRJ7/J2LPeDz4pT3cyr2yPMszxtVcbTyxBBClmUtmaQUyGKxiDEMBoPIUntfe2+sQcTIvOzk0jJORKFSjFEEhFkQ9CfqGaxPo9r72NR13VQ+RIYg4EMMkcGmxiXnHn+cjGFEJI04pK7e+bgZ2pFBv98eyov8qaeeGh+OJ9Pps1/9yos/fH59a+u9vX1MEgwh+oBIi/lcOgkIIsDMwgwSESDGOOiP9EHunNvf31cCabFYIKVZli8RgIixwKIzXOHe3u0zp8/kRSHcbO9sv/TSCzs7+xcuXGCGXq+X572mqR87e/a11147ODjY3Nx89dVXp9PplStXJpPx22+/OV+U80W5veMuP3klzfLxZPr4+Qv/9J/80x+9+MIf//GfHh0drW9ul/uHMUZDpFSiiKDOoqHRwPP5YqExhFleHPOIEmHZ2qaWhFabrRM4stWwKlXWllIP7uRuI16RAawks4o/dPVattVaq3bLSCRA0vkcRWYsEeHYrKHlxbvGDrAavGtRRYxhlZ4YVSnEzCKhi86ttbu7u3nRR+MePHO0D6BAZzabnZBcP1TG0P2rgiFrrbMUff1gdaE7cLVi0qW3Dw8PRaQoCu3Y6Etpy9bw7qErowdIZRsuS49nOGNscWfrAaLfpTocAFCNjS6j6hdUp5IVRd2NdOmMAGKb/6IeLK0P9Imwku650VYRrRtJi8JhNVrXbmOrmX5ol2mZ7MgrwzsRAfGhqeo5C+75PSJY28h9uNDdZz+hf9VuUSdURQiRWe5bGAkIBClEf/aJy/PFbF6XhU1qHwOHNEm0ZxV8UzeVS3pkqKprYen1esrKt6C5vVu2p31bSrXbrnXOUuviQxtLmSSJmo0CQBRmBGut/QBGyR9lnAY+y+Lpz67YAz5F8fTPVOwBj5zyPvtiD/jo4umfL7EHfNJOeWmWAUwUS7XNYlWvth1nfepXVdXr98IqaLeqqiQ1UYBBugpOHUBU1Wzd1EhU1tVisVAX28VisUQGifNVCYYkoKB4r3oQrJpm68xZMIYBkQwgigqdAbs2ru0QIfzEVBUBqKrq+tu3hv3h+YsXZocHJi+2z5x5/Y03GqU/BYIPg8FwPJnGGIHIGouWgJBFmAFQOMY8z1WxOp/Pp5PJMowtRLI8n88iUwRiEYCaJRpjEucQ8a23XxWRzY3N6b3doijeeuut8+fPnz59dnd317kUQKwzIvLKK69kWdbv969cuWKtFQEkeuf6ja3tna3t7e3t7eee+76xbnt758033ySi7373u7u7uwdHk+1TZ5g5z5J79+61/JxJUiLrQ1xU86puBNBYi2TiCrUQGYmsdc54PC6KQqlH51wLgru8Zrvb2x7Fg73vLs/XCkm7sKmLDxSOz+fzNE3hfiCpmI+Zm6Ymju0J3LK8D8p/2xUYDHoheN3Gw8PD4XCoYlljkvZX2unPJEkYqIuo2hVQ8fHGxsZDN/AngGn9HD1PiiIHTh66WCuZ6O5J9Y5smubo6Eixke4urWpaCfiDgE83zVqb53mI0YfQSruJqK7rVjzQBrK0NUySJHmet6qSFrwaRIKTs48ndn53kBQekoN9n5fzCQVIyze3cd+tAKZlnbtKjxN65XYTHJjIQUXYZbnQEUQBSGzf+9p7a41l8d0DBA9kqbTb9aDMQ1VguBKDCSASCjOAYWRrkitf+MLtN+29d97KEfup8yFERFF/wJW0Kfhg6FjE0gpa2hOjrRz0hzq72e4xnf1NksSRWY14SstkIx777tkPqU14JPZ4JPb4NMQe8HmJRXwk9viMiD3g04xFjCwhRJckIAwivTwTjvPZQkKjczTGUF3XR+MxAIbAtaAAshiXFFFkOp0keZalWVWXJKgW0WQocExMCohNU0sIhsj7pqqruqmNtT74JjaNb5oQGx+EHBjrQ0MuCSJrOzseMHFWDBAhAhAiIf3U+MGW/RIRsCAsIgwg+3u7b75+7fatd+v5nAhee/11EOEQybq0yKvFougVk8kMWKzVZ50BosgRyfgQhNkYXMwmdVXFEOv5LO/buq6DbwzQ9TffAmPJ2CiQ2GANERIAzOfzuqmrsnoTYHtj88KFiyJw48aNEOJjj53b2t6IMd7d3R2NRucePz8ZTzY2NkWQGQ4ODheL6rFzj1+6eImF33jj7fm8HAxGu3v7aVKc2jkzX5RPP/XMH/3RHzV1U5bVmXNn3r1zZ7Sx6ZK0nC+4CWW1GI/HkWOSJsaYyCH65emgTQFEUH9ozc3ReaYujLDWzmYzVWcq0In3i3oBgDRnsuOwKyIsQgQIMBlPer2eS1JeXW/RBxBR+JDmBclSKes7ZyMpL848OQpra+utGKArC1ZE3lojt/Jl1Zl4H0TYGIdIzqXOJS10Y+Z+v1+WpXOuqSvjEgAIMepwWHsWZambNdXk6EB7L7ptyw8hko6j80kncubl/F8I9WLyUHCpoiAAMIbyPFfXtqVhdgjW2o2NDWWgW1MzleQDsyHSvU1ECC0qFZGlbJqMybKMj/8JWidpiWyQrCMtRH3wwYey8YjIxlhjnDGRo9ajIAIEROD9cfKfrjYitYByhXGX99QVygTuIHujCBSWyY209OwgSRNmRkABARFnNJ5pBfERrLWGiFkARLpxgoigIJ6hiavxREOW1BhPACT6BQGTpNZYHyIAqTvciWPROSL8EPS8xKaEyIitMEwQIbIg2Rijs8W581cwmoM77818Y7i0hiwhCkSGyDAvq+hjmqR1vVR7h6YxCEVRGOdqH7R3BCspvHbnWIQM6R1Pyf/AMYTQxR5E5FCsdWgMAHIE+/G0CY/EHp9FsQd8XmIRH4k9Hok9PpOxiJPpNIyknyYcQlOXs8lhU5eL+dwaaxJXzitAmc1L41yS5BFNVXkyJkRgQJs4igEQp4uZPtcjiMvSuq6FsGzqwLFelJFjmqaz+RwNoaGIUoZKYZwAAJmqbtCmQq5myDfWsvURG4oEhghJiIQI9HFy4jknDwBoXcZzAEMSooAgMHM4e/ZU5twbr7/mrEHEe/fuOWt9U184/zgzv/P2DWEmQwYJIoPaSvgGlk9lFpFyPl3M5wYw1FW6sRFj5BiSRHpFhmRFxMdoWSTUZd3UdeW9R6RBmqRZxoJ148+ePfv0M08/99xzf/03z1+4cGFn59TW1rbmuG1tZ5FhOp3cunXr8PAgTTPfhIODQ2PMD37wl6dOnUqStFf0rcsODieIWFX1L/zCL85mUxR+/bXXJrPFN771i7sHB1XZzOdlWVZEpigykMixM56FyMIucQpT8jxvCdETxclkMqmqSrXCypUqYO1SkgaJ5JhyFhFFVr6pEQE4ps4KB0WfwiIRFckxAIcYGi+RWRiNaZ0JF3W9yn9eKgq0Z90F0NBJFO/+sCzbt1QUPUVZXY2HBqfrD/f394fDIax0ySekGoTA0XsOSlq3stTWTgEREXjJTrafjyIcDIFJ7PtLXJZIzvvQNPVoNLLWLRYL57J2yeNpRf2JfoGh2PK4LEa4vaS1q6DXf9V4eaAnAOoPJ5o+LixikIwj0PgbkSjCq20kYwDE+2Y10CYxBj1hlsIJMs7ZLuYTEQPHEdy4usczR+7YmLRnTrtLHyS5W8q57TCkaSonmUXhGMOS/xYRCT7c5/FClXMOYkAGQgN6qyABfv96e/XtbacFEUEIgFvUjS05hyDMKBRDNLZ39sJT05Lv3Xz9zFrmvSdDwdeCRpCqOhRZ3usPrEuQjDUGYgCOzWJm0pyRTrjTKKnMIAgQhUGAQFC4HRnsOpyEGJkDCkkEeMDGDj/0E+yR2OOzJ/aAT9kp75HY4+dP7PGxuj+PxB4fE0+naYZUeh85hhDZV1XwjbFOABofyNjDo3FkGWQ5GlOWlTGJdc6H0NS1+o82TdM0Da48vGClgtU4CWKp6loMhRiDb4JIYh0SLRbTECXGyEyCxAKAxMyPn3+ciADJGEI6mTt4QsXxUyUcq90gIrK7u1tV1fa5x27fvi3MT1y+vL+/f3R0tLm5GVeWCyLS+AYiWXXMBUFAFkAAHXprfNCWa7nCa4vFQjSXGKBeTLxv9Gmnrs/WWiDq9fuLqvrxa6+N7oye/dKXQwgvvvji3Xt7hDbPC521n06nzLy2tvbU00+//NKLTdMMh8Mf/OAHFy9eVDI4xri7d0+VD+/dvTOZTObz+eHhocvTLzz7hV6vd6IahagAACAASURBVHBwFEIEoTRNjbGwchE+UXUcHR0BwMbGhopxVSRwQl+bJMloNFKf2q6ZRnc/xxhDiPfZfhEZInAuBL++vt6VGdwPk2A6ncYYVXVgido2dGs/1+/3u5rpLqhqodhDx8JaC+FWQnA/Xboc51pfX79z587Ozg507DUe+lHQER+3XfVWmdDKWO9HydCKE9q/Kl/OzCLLZeq6vn37dp7na2tr3SPVcWMEAei47S0VwEtb7vtlx8snBC9JyzYBcel3UTetJ0Z3e7tFSOvxrLncbSBlq07x3rfNigeRqMLi7vp0d8hPbRy171sbCmZeLBZLqU9H69I9307IM/TV+Kr1Dv8gr4cqrQEEhZXrvY+lBkAUdeEEohiDy9LLV6+OCnPj9RfyNCmbJjWEIoEFkclaNCaK1HUTPKTW5lnGwc/mc0bSxBkt6jqR8vfpSYioVTy3JV97DVoi7b3YjzBd/rkRe8An5ZT3SOzxSOzxscUeHwJPfwJij59UQD0Se/zMxR5EjBQEIgsLREAgq9ZLxpqq9kgmz3PPUC2qEGOSkg+hqioBqaqKEQQgz/NysdCb+3g81rm0pXudoE3zsmrIuLpuBAECB/a1D5ElRPHMDIYFmxgvPnFZ7ajJOrrf4/mhrxNDhMeIStrmshhjmsYn1h8eHuozvixLAdjd3U2S5O7du0tuVaENszWG1CPsGPSJctKIuFgsRCRNk8Vioegkxtj4JoQgREmS9vI8TdM0SY21SaJ22liHuD4aFUVhjTkcT5j5mWe/GJklqhdBkiSJtaYoemqeNRj0F4vFrVu3Njc3r169Op/Pr127dvrM6XnZFP1+miZEZuf0KR/C0eHR7v69NE3v3buXJGmeFYiGyChRi8QnYKgOxg2HQ5UaK6f1YAWioNl7n+e5oqgWTR4bUBiDSO041OoQcJqmitN05qlFoieqUTX3LXo9IIztJBiAes8pnmtBMNyfhq0OX/LAq7v+7aq20EdXUo9jlmWj0ejo6Gh9fb2L834CjO7qcbvCkoeKwrufqSuzDO3rAN/Wdfvg4EDkpDczrOhn6VQ1WZYp3sKH4j8EY42sPqG74UmeKyBW/4qHgkj1XVYA533dWkPAA0OB8IAVSTs2+qAo/MHCoNVPn8Cm7Sxdd1qx9W9pP6Sda+z6KnZ3mmqIl0aKKjM6EeD2gLa7+/5+3+6TOhwCIFoeRREg55oQwCVnn3jSOnj91R8naIGBmJoIAhIFA4tZuvmJ5yBVbQhtkiAZnS1Rk0etE5jZmPssU/Su1fUTVKpiOTcsS+24/SANx0+LnIZPWewBn5R4+u9a7PGRDs9HwtOPxB4/M3IaPpB4+jMg9nj/6/SR2GP1kDPOJrkhyItCYgAOdVmWZZnYpKxKIJvnRWBIs7ysfWhCM5up80YQ7g36YKjxvixLZVDalI2qqrIsaxpfN9ESGZc23rs0b2KMQItqYciEGGovEZARF3Vz6vTZndNnG+DWOgrvN6frvl89SAg7tOh97rwEjEJkiHBtbXTznVveN1mWHRwcOOectV/+8pfffPNNJW8U7hi7kijowBZhiCHNs1DVRZ4rgtF2f1H0JpOJmooYh4BmMBjk/T5ZctYlaZI4xyyNb8i54XCYpgWt+D/oOJfpMJA+Wp1zQSIhCcCly5e//xd/ce7cuQsXLjRNM5vNTp8+fXd3N+sNWbicVm30iXNua2cb4Ni22RgUAfWu7gJK7/3BwUGe5zs7Ozon14LUdpyr9Xtu1611czvh46ZeDS3Aan8RcMlEttxn+6ezWYuMq6paX1/Xv3YHzdS8TAFQa+iGiDqTqgaIim/UQrhrDLdYLPQAtaJS9ZZRA+9j6fYK0xdFMRgMvPf9fl839gRjrUseHR0xc1EUuo3drTtx1r2fUZpZGTN308JVHNIefQCjQEqn+tpkIrK2OxS42vkEEh/CWAuwsOBD6FVVHrd+ww/+bstGI6IIZ1kSQlChPK8iDB+kaXWHtIVKq2/pkvft+XM8pHj/R52YqGs/8/1KuxO/qN/VxjoyMyBr/WatjRAFgQiAkPinz1HcFzne8Qzp/goRRoUOhEEEDAlhHeP2xSez0ebf/tVflvUiQ8gZktQleVGHwCLsnDVYZCkBhBjYB2uXqTo6ex1CyPM8SdPWVBQ6Q5nao2htszXCkIgsOUtgtOX0Mbu2PzM8/Ujs8RHx9COxx0N5b3gk9viw5DR8nmIRf47EHgKIZFjivKyLNGFgIGOcY+ai1xcgRhOqGqMgmSwvqrKczWYskvWKuq7RGtFHL/MyvpsZAFaQmshYNC4EX9aeQZhAmH0U74OQIUs+QojSH47Onb/IS6VuN6kbHhLb/dOegtBZOoR4587d27dvI+JgMJiMj5j54sWLOkJ3+vRpdSogohiZTItRkFchyTZxvX7fCJhV2uLW1ubRW+MY4+kzjw1Gm9alaZqic7pkURSKFZLEIWpGOsSVB4KICJKON5Zl2WaOdHrEcufWretvv63JeWpYked50e+FozGuormTJBEEz5FAiBSOxxAq4ZrIIJIxaOxxRMh0Ok3TdDAYzGazljY+4ZlV17VzTlnntgPeIqEWDC3tNQCRj09S5S+TxM3mU+dsG+3RHoi6Ci3NPJ/Pj46OYoxkqIkBVuKcNE2Vbtzf399QoTlz61nhnNNvSdNU6bfuVuR57r1XLwuFU1mW7e7uPvbYY11lbXf+T9lK/Rbl47v5KdpIGY1GZVl29QPdTPJWkAr329U9CKZXuBkQpe1ddGo/UgO7+Xyu+h/vPb0P0HzgfnG/xuNhlwUBPlTt0MWjbUnAzCE0av2uNYbG/XRTCVs1ywlrcOWt1eKjDSbsfjg8YKrd5bZbi7ou//pB7n1LNGmtMUYlHA92FU6kXT60iuj86/veahAEUZCAGVR+JiIATqxZP50/85Wvff9PvlesDQJAkhfT/5+9N+2S5DiuBW1xj4jMrOoV6Aax8AikRhp94ZNmHufpN71P8yPnaD7Oe0NSojQCF5Agtl5qy8wIdzez+WARnp7V1WB3A6AAqOrg9ElUZUbG6n792rV7t9v1sEIOGAIiFAEmQGI0qTHszLxer/0+FBFvJqhnu42irOZ3blyYUkolB4rMHN60IeZN8PRrYq+/vNjjJjx9K/Z4dWx1K/Z4MzB2K/b4Tyb2oBApdlYyoE5FJKWSiwkAEAY2hSlljn0psp0SmDHiw4cP1Ww3jTlnyUlUzayLsZKau91uDk8Zp9ifiGoWFYNUCseQpACgAICBmKmhEb319uPVejMupl2N1HnxGkN6UQb9MrdEbBB013X379//SD6SUoZhOD8z94wDgHEcP/zww3/6p3/qhyGNGcHUrEgJTEhoOns+BObPP/+s58hEDtQ++ug3U5o2m80wDOM49kBd1zFRAcyiY8qAaGYX2x366gK4qQXTmPJ+v9/vdyVPntFbAYSImAoSPXjrrd9+9JETn+79R4GtHxiAzBDg8urK6asyTSbWdUPX9YTBDB1AIxqgVEDgiPPy8rKCpLY1UETOzs5OTk4eP348R0Ue+xU4Jw1NXAgBYiPWrJThbrd78OB+e5lmVlIPUSzvvvvu6ekpACDhmFJtIqzS4S+++GKz2TgJ2rK2jhtaYhsWX0V/4b7Xzrg7t+e/cXzswBqWNkQRubi4MLMPPvjAxS1VhA2LXxgAnJ6e0pIn9yIhemPYSqteqEsOv7G9J7UKIeoLAIgxPnjw4OLi4tmzZ+v1mpnhZh89RLyZRRaVG8G1HS91bgTQVYftxYwa5+FGeOv12usD14QQ9bq0wNTf6fZ514QcL64ubsTQ9TTW4MkXd7hlsutpdDxaV/I3Auiv2J/WB/qoobB5OxkYkZoC1dkPFWICvLy6OH3w9v/283/8t1/8Pz3xbpoe3rkXug6IppShi4wIpoEO45gvDr0KNGdz4hyVUk9gXb/50+pXwVc4BEzAIhLenKB8qXga33SefnVyGr4dscdXzaK3Yo/Xw9PfV7HH62/9VuzxpuQ0/GcVe5haThOYMjOhFUAAwogxRDPYj2MuZdOvp5TAlCgMXfDO/X4YNjHs07QfR88NTlMysBhiDDHlLKIhRABIORcpoQtjSYHJFCgwGYyp5CJifHrv3rvvvb+fUrcaBAsiwaJupuW/RvB8xCSZLUdjzfKKoH5WpFxeXqRxNLFnz57GGLfbrZmenGzOzp4jfrgahpTKZrMOMYzTNKYEZgjoNVzJOTAjoIOJR48fEyHY+Pj+/VIKxx4wFrXdfh9UTx48mFKeUkJEj3hc0AO3VriL2faJyaAmVTLhsE+KPbh/nxE//eSTP/zxj++99x6H0A/DZnNC602FAjF2gJByZuKu78yoFHfldvcwAhBErW37znfCHL0RHNiqqog6eLp7997du3dVZ1e1tv2LiPwjztOnlHIujBSOYy+Yebfd9f3Q98N+HB0BqJlkVy8QEZtaLtnMcLtlIkCkyBUQV3OG09NTD4R3rcXl5eXp6al3sHkafCnZUY4rNMxsvVlvr7ar1epqe1WkFCmxi++887giIVdfMDuBR24hd/fu3d/+9rd37971fLsWp9YyepUO+7LwGidKdNBDHYHL5gSyq01URWZb8zZTw8xKEQf3KaV79+5N03R1dTWO4+b0tN7VaUqHMVylfut2u60IUZtUmgp2EQBUDk8H3jw3Ni4ZBUFDCLZYglTEVjEruVG6KDExMcLs0+42cwfvP1v8c/AwaYrJNczaYtxaK7jRB/rGNJlrB0WEZqDXigAGbUPyS2tXx6GnLlZaKvcIoO7fiGaEqMvobgAcSUoJcbi6PHv/r35yZ7367b/8wpCBKIau76KZDDGgqRQRgD52ADZOk8NiXw+oKopwF1fDIKKiMk0TE8+udjQ/v35KVVVFmAAIAfGro7zhTZoKb8Ueb46nb8Ue3zU8fSv2eDVyGn5IYg/4tmMR0TKZmCkg5SJADAFUFTCkNKnCuh+0JM1TjxADiqogpJzXq37MyQhj3wGTThqxy6XsUsqSh9WKgLRI6CiplDwVESTZjZehiyICpkSYcsYhvvtXP05kpWfuO7SIyGhMxmTIakGVCIFmTTSgp3QboBGwGZIC1j/NM7SZYMdRcu5juDx72gUIXVivwvOnZ3/zv3y4WfVPn3xuWv7vf/q/+r5/7923cy4pZRszoqoVzQqAhChJ1if9EDsjDLHTEJCo704KM0YsqmawPlkPqxURmyIgqpqqxtjhfB/O8lPHcDBn5gkicGCGuTGo73tHaVJYU3rw9lvv//Qnf/jodwXoJ3/9N+9/+FMOzMAxhqIFiDgGBQMEFQCdYTJCba1TsKI5TdMkUlQXRzCzLGbEHu7QhcBI5nFrRApQ1FcghLyASAAD4BDMbLsoLxEjh6DkUfCESARmAF3ooumoCHFF1CXHmgQAwIBFFJH6dR84eJ8nGKScnYxzmwiXAbTC5copestd38fLy0siDIEcfIbQlZKzTNTjPm9XJ/04jqGnrBMABCRz2zFTMy0FSgFENpux2nvvvffLX/7yH//xH11Z3qoUqszaTEsRZjca8dKELrjNcZ7D9OXhUzvUexdimgCKiQi4WsbDU1w3whyqVMYrAM7Q0+L93GaSqypTWDpl7eHdh+M47sd9yaUpdQC1+mZ/ahZ8WWOJALnFjjOjDIYEtJR/6hYVVKE0w4y56AANGJfUSQMkYiYVVSNvcQM9GpWYGPiIcm7p/KMS0wus88uibSraNrAkABSQY+hWmkZCQLCvGHev+SEuW0MyH2oUUNVXIEZgaiZuMBdAwf3jzFSnlKdpKtRtzpNt3n73wdX28unnp2K73c5s6CJPKfWBV6tVTuNY0rAaECyV0hMFZgTwh82KQAiMSMQuwEI1A5E8ryWIOfjTEgJSUCQPUqlTzZ/n4F6VF/puiz2+w3jarq3L4Psci/iqYg/4RsTT+DW39go6kr8Mnv5aMgS4jUX8BsQe8BriaXwTznwcxxQnp75cXRdCiF13eXYupXhZOac09D0RpZJzmouz293WEGebZZXAEQIAYZk0cq8ASYqYjtvRnQdUBRCIcRz3Qz8Uw6IZmd96+9Hm5DQDdP0w5rSOvXPHhzN/7WIAVoOv9gDx+nA1A6DI4YvPv1QVRRrH8b3333306NHl5aWZ3bt3t+/7L7744ne/+z0iFlEA5BjdxMoWKTUTxRhXJxsKTIGZGWQmmNfrPsbOsasBmFoRIaI+Hgqvvv9eU27MdElF2CMyzAAwpUQAAQmRksqY0sP7D+7/7w/fff+DBw/fFjVRDUxMpMAGIKKGZgiBI4U5KBsJaoyZFQgdDsOqJid7K1gxVKQYQnT0LCpur4ZoDUk5OyR4VxnAfpxcLL5wkOgxNQYgaswwWxGbEbKZqYhbEx6K70UQkUNgDvmgjYZuXmmAN6HW/Wzt1fyFM8RmEkJteXSS2DgENWMOZiBq7SM7y85nYrTuz4wgSyl937/zzjt/+tOf3nnnnRau+V9rBT/GMI7j5eXlMAwxRm92rKYcvKjnD4X+m0Zx5hlq+jrq8vLSReeI9DJZBTMXkZRSXWB4Wjs0eSXDMIQQppT0AHcP8Y0AhiJ1H3xx4kd4zf1jOVgDk6ZVtwJfYu7bmkMIDBDRAARKKUkSLJ59FQATEiAcSaUBqpcfvJBiWBUvtWnyZTLoVk9SDT0MQAEB0WM+v94EjM3oc/R6ZqkXvbmaSs42d4VGUMmid+/d/+KTj/N6lQxphMArIhQRM+77PmvZ7nZM1PedG1QvK19RU1WtkYQt7+4i79lI27NtFHz9G26eFl6Bg/v+ij3ghxKL+PX391VJwDdfS70+nv6aYBq+efH0Nyb2eCXs9ToA8bsUi4ivcPd+M3j6+y/2cLuDGOOdO3dqGX2aJjFdn54AwH6/H3NSBLcFQAxd1yHiuE9G6CpARBRQybJPKZW83mySFjFDomkURBQFBZxyXm3WYni1nzh0V/tpc+few7cebffTcNKr6nq1QrFr6cpvMu95WIUZMxvY1eUlAq5Xq5zzZrO5vLycpmm1Wr3zzjtnZ2fjOFWTiRCZmdUD3pbzxyEMw1DJSBHtw/rOnc1iT4uqomq+PCADIiCClMZD3K7KwazADFQQUUWMwRWxZsYEKSUVIcJh6AezB/fvn9y9W7Jury5W65MuhjylELjvuxA7RTD09QSDYXXhbS1KIgffgdbTwLHLXCKf0wMX85EDFzgD/Zr/TESrVd/a0lXgUgW+7fl3BNyqVCmaI2NEdBdtvwFzyh5x4e+vBme1t/IQczibOQQAUoVxTH4JSskcOE3F7RcBQOSo5DPHYlgLcJUIXHUqIh9++OE4ju7b0KY6w6KWBjAnjEsp5+fnm81mtVrV1q5WInJAW7VnrnkMRUQXOcTdu3e32+2Sd32zabHTutW6xFXvXdd5wI8fEjLlUpDw5PQkSXlRkjEfywJ4DEFNAcDU1A6Sj5ntxiVaclmlWsvyynXg65EyyNRx9CVHzlmyLMsEPZhSL1tSUbnpeH2R6esEaNxCXmbU3co5DlbWc14MwLHfyDf4Q3NEIrTp9P5v4EDMIQYZt5vN5t333ssXZwW4BFYzQBLQVHIM3Fr4mWkuSiEiIxErmA/CdQm0LEiwOv013SBz3Sm8SsHxaBb4fos94IcSi3gr9nhVchpuxR5//i3fgHj6Vuzx6nh6tRoe3HsAS/9NKcWRxL1793wuRKKu76tpmohQDG5ulXPBwAAgpiF0+3FMOQHimNOU0zhNXd/Ffkg5FQVD5tjvxkTEomlK0q/vfPjTv6GuzwC73e7O/QeSU+Tu60Dna3QRIkmREEMa0507d64ud8MweIpHzjmldH5+zszK3gkJZioiQOwA2ifIcRyfP38OTOuTzf2HDzabE7JORKcp1aQ6IooxiAqAiVie9oiYFoeN+bwtPmL+S0QAKRXvdl0XYywpXVycaxrXm/X6BJ58MVEIiOH5syeep0AMKDGohK5XQEAinBOwG4hsqooGCCAGrjvwP43jmEQokBQxp7DNXMIBdGhMY+ZhGIZhaNGJ73xrvOAUbOt5PAsMlt7EIwRTZA5aUx2GYRZ8i3R9V73sFjR5SAes9nYOvnPO3hTYdZ37PDiCcU1IURGBruuIDt/bU1h08m0bHrjBriPU/X7vJ8chcgtAF0fhQgTulPf22287M13dPNp2xvrwafMgHkAqMy0LDBEZhmFePjUY8VoCiPta1MP3/61icQBIU2FmQhxzuraMPMBLOhqbbLlSSE0f3mzXDWZiKnMV4tgmr8a6HKwYxVfKCzHLTAA5Z1d2+6FdR8AITDekz7SWbe2nXkYkX5NwLAtF6GInTWvmN/7zot1K9WY2dH+MvO773bPzR48efXL+bLufKNB+GomGwDSmVASHod9sNt46slmtENBEx3EERI7Bnc7r6tGfqXqnVbdsAGAmQlSwYK87P36/xR7wQxFP34o93hBPf6tOebdijzfC099VsQd8W055ZlCb2EopbnHQdd3z87Ou75BIFSiGIXApeZpSoM6ncOepdrsdIvar1ThNU8lixoHHnLIKMO6mSRWnacoihkAxZNGSshhORj/9yU+Gk3sFoCPMoldXV7GLgWLFgo7P6s/1tJSZnztiXhZGx0OLDQCmaQKDGMLl5eUH739wfn6ec64oDZZ2RWYw8NYgn8WrgS6uhsExZYwx53x2dsYYVHSaUkpJVbz+bqYAstxTBojB4Z0ZM6tILgWXAveMREvC5Yjck2pKkxTpAsbzuF6fGPJ6c/LZF08uLy4//MlPHrz10KzcufdgtVqNqQBFpg5M1bSFmxWJBg5D37txWlERUY5hNXS2aGMY0USLa7IXS7i6BT8/PotXBcXMtIXgMG5auqBao2UHx35TOQpHRL+W4zjC4jfiby6lVBaciJ4/f77ZzOx+jNFRuzsVAMBqtTrZnFT0BnNYN4lYjP2670SEPeIEQEWKiMnBTqHBglKz9xyOM/PHH3/8wQcfOPR35FoL6MzdUtWweloAjpQJtenQzK6NjwcAbfNTXSsSlZm+RqxeI8L9N5WaNb9rAQAg1Ma+9g645nRB7YytgLM4X9WsnUtn8ZPjZBOV5bogoqdK22JiXb+CkMiA1dTEzIlmCqYGZIRgAEUVm+mUyWMsyzXD46pRqekhrYG3v+2r2WhH/ODNqTSLuJA8O/D6IrMdNOptf6O9XVt4MQNRqTUcHzNtGTgMUAyIaJrGEEOadttxD3niLojmYdWDCTNBwCmnFQ2bzSbtx5zLahiIWEqB5VmrySkVOtf1Xj1dzGxqaEIA4Y2mmluxxzdTtv+LiT3g1invz4LeW7HHnyen4dtxyvvLiz3gP9Ypz8dlR6seV2FmuWQj3E0jIsUYmKOqMMHAPF5NU8kiIjjPZyKy3W0D9UaoaKXkMSVFE7choAAUwBAId/uRQshSUpEP/vp/vfvw8SjKMTBz7FnASpbdbufMXO0bm7vjmmDbFlK3P1UvCwhmSsxd173zo3eKlJP1moiePHlycX7xs5/97Fe/+pUHefiPOo5ACIGBSMHAC6yiIYSLi4u79+79+L33spQsBQD2+61Pcs5Exui52cVEYoxIOC9I0CO+raTsnK6ZTfupolwyySl5JoJDh77v79w9YTQAON2sBHDou7/56U924/TP//zLX/16evT24zHLdjf9l3/4+d//w8/HqUhJIbA3wFUXXmb26LtU8lxJQCSiKSkgMId5XFYlwMDcdZ2YCigSuOUIEngsuTdm+Q2TSxaRGKKa+BLKiXynzysW9LvCJQdV/D2E6ESvs2s0e4CUlHMF0J4l0ZrN+cfrb8wsJXGYVHlfpsghZJGcCgDIopEAIASLkeuONbDpQCL6wsCrLk+fPvVsnSrP+LPc5zUQPB8aHq9/m2GzkuOtAkH1yBqv3ufXAvYO72m0ztLKKlSh0Y7XkUPUDjCmiQrXZjcDzw2Lho2xyGJCAQAEhFqNtE3VvMSibrKxPKOueDYygIMpiLUnXIqVUm/RClX9Wrf8bhti8qKBxo2OHK6B9rlhbuvEebnRSqvbK9uur6oNSP3e6052iJFjzsmHjpp2jqCz74hZmqYIIjl/9sc//uIXvzhd9ZuTv0O0y9121XeroUOivotatOTsDZc554DEzKGLsOxDuxaqWqylq9XqioLnJsI/N0+/Bp6+FXt8J8hp+I91yvtWxR5wG4sI33uxB/wFnfLwayyv/9w1/Vp4uubDOfeWc045hb6zAogYYnSkWH3QZvowEDMPMUzTtNteTSYKRh4NLcVUxExFRSAXKaYIJGoiogZ37z+4c+/hPuXYdYCoAIwUA4UQpIDzms6veEZX7LrYHYIzFmM1FjRC9dd1djEzJTRwM+D08MHD//Z//Lfd9grMtle7x48e931/enqHiByrrVZrFXNLgXFKU86GSISqaqKG5M1z4zhOOU05lVLAsu9YSomQnJFiZ90A9vv91dXVo0ePzs/PV6vV9vIyj6nv+7v37k5TCiGUkkUUEcbtJeKcjxCH3mUJgYnQQghXV5cc4tCvYmTYy3/5+394dvbkj3/4pF9t/ut//a9//Td/9/z5ed+vVW2akqPnqgFwbaRZdTZAIgYps2ZV3cADCJBDXFhAJxpnMFHcbK5il1lvGQHibA+8jFGOOKtLdMXHLqF2+E5EBdDXCap6cXGxWq0cPw3D0DLQzOwJgr4bbl/dNpYpUhvlCABETMSRUFSZefY5dlRHYE1OuLf6AYDaweXMP8LM7g5eMavf9st7iPkmVusFS2OZuVOThr88hK2oqdqL+K/tAavY7qskvM0g67efP9XR6dZjMhXRTWxu0DOI4ovLAiKqs4+LNOYTKIAN+mfmEIb1mg2D4hHaW64m1Hy89kRZKVbmJ6hqPNzyueXQ2zVSXTMfbedGLzyE1gvbAf2yAqdrAowXl0Mvi2o6nEygKe1Fiq+XqorJuXk3e0FEBDo7O//444+fnT3fXuKPfvT48THuwgAAIABJREFUncePppQCI2coxaSUnkNKaYjdelghgOTiDLR3Kte8+jZ2pw6AFesXLQb2QhLhK9R0b8Ue33M8/f0We8APJRbxVuzxAxB7wJuKpxGAEIvIlDMS5lKyFEOQlJEY1Pbb0VkuNSAAJYhdBKYiBXyeZeq6Lk0lECnQlDMTi856CEULgaYxlaRAnJKErn/0+N0smUPMkg1DF2MBJCMiXG9CKQXMENXMiogIpDzSfk5HYfdwIiYi4o45OuE6CwTVfJcEzMxGpG4V//v/+d9P1ptpmqYphxC3V1f9MATmucrrvqoAOeer7U5Vu35AYjVFQFEV0RCDzUyeqkgX5wxmz5TO2e1KQqDAzKpWSl6t1hcX513XX15eruNapIQQRUpK2W3RAKBbMTSdVQZGSMSUSwKjlNIwrIpqLrJZn045QUAzBOBxmvZjfsTdlHIXV1MaRVYNUJur4rMUvCLmJR3mgAzMCDF4sFnOouIQYpFYVB83BVDHqf5ZEVC1GHiNYal/z0l7pYiZgBkFDB5LwRgCE2Lsu5Tz2fPn9+7fJyIAEUciTj0SEaKMQkSTZ8IDWJsi7nUGd6pWzTnbwteGEEIXRBUFS87iRKYrmJer3GJdc0sOpxiZNUsMIeVpZtt9GVYPCREIFKRt4VqGAXdYnJlgBJstt8HiQcKrFdLhnKqN7u3WPIba8jJ1f9swobQskOC4S5IrOges8iGwdoyaB4h6FqGhvlsZxHy7WDOwqknR2d9CjXC+7wExS8ljzjkXMeLY9X3f9bODjVkpJZfJA1kcaNZQFTQDZA4MyF6iETNVY8bZ3WWW+XrCqbnpyouUfCnF3QPdjMXNBE1VLIfAHvpIzNVC/obDX8B3leIcsdp4PWBFRFREUwFTNiLk2SvaVAxUC4GxSkDZnz//3b/9+pPf/TYAmcjTJ0/ffvhgUgkEgTAE2u9G7NaEYRpLpEwABBBDUJsd88Q0cPByFsK896ZGiASzVT4hIIiiaS7h2DHk9YrIt2KPW7HHrdjjVuxxK/Z4XbFHII7ExgaIYgpMzJGIGGIVI3ri9GwyQMjMhGAqu/0+9B0ScQiwT6pKoWOgIprHNOWiYGpCYYaJMfTjtD0/237x+dM7j6BbDT2txCgXQcbIXYgdsfahQyQ8tjVtKqh+F7kCtaiS11rn5jlTQlJTmx3iZCpFVZ9dngGAAu6mrAwiCXUWOhOhy58RsTsZ6gPN4DLDrjbGHbQiqguCpsGaEVEVcQZmqvZo/YiI3n70lhaEmUk6cjXAIOY+HGCEdCh2B56TINyPltx+mPYpE3HNZ3GkBKDQJAIeNcoBvoxma6Fk2w93A+W2dCVW6qtCL1NsfXwdfLjbdEsi+k9KqWqaWzC72+2cMq+xz3XH2s86T+xJis55e1erk8QhBKczb1Sy+m/a1MBS5Opq6yYYACCyWd5NNQ/FD3bOWtdUygQynxY7OuEz99d3s5CGOMSGK1XFytzO8fIibvb8IusMx3roNqfwZenTLruqGpibCWt8aTB1O1TY4lrYzJrIxGaEoMgIbiODSIQxdN3Qu1H00kohAJ4fxMMQzfpaW3DVgd+RSMyRl7zuuZJgBr4ifdGSWVV1/gprmdah6/2+dS/tGeCaRCZVMbOuj63/THtYx/oZvZGQbk9y1fSrB7ADG5KvSXT2SaeUVfLEVvLV5e//9Z9/++t/SdvLEAiRPvv0s7fu33/86GGe8oRIq4EhlKRE2MWgAjlPfReIOgEzBLcHNSgBg+eyOm6eHfDVnJ4gJCBQVGIKrzpzvgYHdSv2uBV73Io9bsUet2KPlz6nbmsgYLHriCgQFhUzK1Ico9T82DnUN8Sc85hTLkVU8n7vkzOFMI2jian34gcOAIZ4dXVhJXsNtuTp/PnzL588ubg8+yD/5O7DB3QPKAgjSckmYpK1jyHEGAMxO+VMSAQ17Hnm/xYQGWB+ST7NzITrwS3g6FSJHmy4Dk1FMy97QJDN6WKY7QKMiAGBZriglRlseX+2Q4a4mtYE8lK0Vl+Pav6YKtprFKsIRFUzaopL5ggOG3B6frZJnu81eymAPlL81qL8ccogzqxP+1lXyRwtF9GVrY30oeF028py1Vsft17NENatSFrIstls2jr+NVhT3TnaVqpac6iJzTWk5kV4dN3N7QVU2R6CiFVy1/dn6WY7iBSOMJZilS8zsarmnIkJAauyYi6MNEO3quaUc8l/Fs+580aaUu1onN/T+CirqKiIiIr2Q3/jMJDTLIUvpdQdA4CqXPehYCag7ZoX63zh1TRNaZom10iXXLzt1bTKeUBESi5FSsTIgRCCmpoZh1nnoKpqBVTNRG0ujPhz0rZAwtIkiYaiCp4lAqDNzk+THrHI81pU9/ttP/R/+7d/6x6dddxoT8g1dXv9Xj/Ps8g4HUxyXBfkhQtjNjVVIERDMFE1LdMEmhngyeef/en3v/nNr399eXlx73QTAzPR1eXFF18+efT222Y2TVnV1v0KibAoERCCSqECISfuOmu8blzZQkSmy5OHQEwuyXG3Sn8WwhvOnD9osQfcxiLCrdjjNfD0tyr2gNtYxFctIn1vxB6qCjwrGouKT585Z0nmQMfzk2XRQTodmEuGuSltKrPjGClYkVIUppSnnIq6tVOcUmJGA3v25Mnu6nwzdNuzs3/+5f+8e//+u+++//DR49O794ZhHWMk1ZJNVcwoMHJgIgJidIBMXIGaZ8LhIipwNBt4cVWDJv6h+RFSXaqxlZoiImWbgwcXPD6/38hw7lWUhaNtJ2M8xmQRuALodsIOriImBMADeAUgHDwDGVuzMMDsRVs/UmJnyitPTI1dxuLr3ADo4wCXFh8s7yE8zp+rrlitG901ANp+Y0VugI3IYYHXvfbXvA4qla0ibk7Sgt1SX5tx0ydXPFibGAFciA9mXT/MpXoABAgxVG+WGEM9y9dA85zCfMxrepZbzllKoRlOWQhUmw5V1Uxj5K4LZmIg1T/u4LCmWBlrjyvvh7iArvAial+sxxhezWStlDLXOo7xXwuyK2sLL5dNt9xzu6mWsb62zZYArl5718JllnvGqtC83kt1rXEDnbzcaa3VRmuFUSEsNP509fctVb/o9UubGkMMqvLWW29dXV35qb7eCPjCyamH6bsxA2g5pMkc8onAhEFFFXwBoKJFREATlnx5fv7b/+/fPvr1r6arq81qRUAiVnIKoXv29OyLz7/8qx+/33XBTIsqgTCiqKoix6hgU8l9CL7aqus3N/WbK1QIMHPeyD7I1IwVs1eZn18HT39vxB7wdcXT33mxB3xTTnm3Yo/XA73fpNijuaZ/AbHH65yO1xR7vAae/qGLPUopQmKG0zQZAndz54pXRZ2PqTXiEMJu3LvNQtf3V7stEYHXoykIgJhmEYocKOYxT3OEISNi2u12VxcP753++Mc/RuRf/fu/Pn/y5fmTJ3fu3f/Re+/fe/DwwcO3+mHTnd6Lw4oNTURUkRkiqoKChYBNDCEiQsmZwzwvhhAKFBT0/jCkI7Oquc1fBYiA0INCkDwjTQ3BEEEREEUN3JNLDTnC7KRxIGhNFZlN1MCQiBe1NBODHlBRLsXpw9h1auaiDmdSF1RnUgwRyeGptVV+goUFzLmYWQixHo7PqVULYS1hqIo1eaRduDfKXTOsfWzVs88RKVGLHSvbSotxwVEjl2p2THlkPq3WdbF1Dm6lILWHD5sCwRB7B0be7HhYdcQDAFXVrosLyDMvBRwflLUFimsk7nEd3w9wlnMMQ4fYw8HQF6umuYWSBupApS5jlifoAKD9LC3eiEdWwXUHKoH9FQ2C13BevRBfoTqon3pZaN/BX+/4J4SuxaMVrd64hQVGx+utk6DV9nrZSPA4eYCDtd8147/aCdqWGuC4iRCOnRmvfW+1qvCixOGKB3RcvtlsyiHz8rqDR/t19QTycperKhhe+15/1rIJMqGJlCIpmWRGJJAnX372L7/8xe9/89H+4nIVw9BF92LJol3XS86///0f7t+5+/DhPQDY70fr+tVqQCZFCC6LAysqvHj5eX1gXrOFUA0W9TCtIJiawGLneZOw4s1nzu+N2ONri6e/82IP+KbE0z9YsccL8OpW7PGtkdPwSuLp/xRij9h1q9WqmIoqEopIkaKqUnJKqQ2VcO55Fp6aunSVA3eIOeftlHa73ZSLAQlAURUFY9yNUyA+Ozs7e/7s4d07d+6cQBoV8KcfvHd5f/v87Pxie/Gv/+//CF2/Obmz2px0J3fvP3x49+7d1Wq1WW/6vmdm4zBsTpkZAdyyF4lwAiDAPIs7mBkWm455qtPFhA0XczEzI1JRAIsxukGymnljV5203TEKAYCCKFQ6GRfz3cksMBNSAZuWLyUkM3JbXQQg3x/mcZcU1JuZTC2pwtwWBkzkIlGYa+D+gCLFUKPOmEMpRS2rKuCBbBall11fp9JdmQq1Ka2iOsMbm42OMF+z8JtFsWpEbq67fHIRml/bgkiuULYi9WtkZ0XSAKA6e4MQYc7Jaw2IqFpdX4wIzaQWI5cFwlFr4BI3OGtsjrd//XC9w8yPsk0oJGIAvul51fZYWoIblu/yOJp52DDQ46HDle7tbhz38rXy3HY/qbozl5JurGvRvITwX9tXDBs14v7GsWF2Y/NxpbG6gxlfzufqprEGq5s0It8YvLKcFjN1ycOSMhjYjJfqxeGf2Tfaf+HcsNG1VtBFPIMcjtY81ZYHmgy/a8uSa/oiaJoB/K+I6OvhKhxaWkuViaZxD5LIJJioyZPPP/vT7373h9989KdPPuk43N2srWQVZUQDIApSDJG2V+NvfvP7O6d3uj5yUGRSgElKLgoYuxiImJjrCq26Qbu/dTH1YpzfEf6MMxMhiUh4lYLjN0ZOw63Y41bs8SYn9FsTe8BfOBbxVuzxdclp+I+PRfz6Yo80TdIJMhHRmKap5FSymeVRKqMWQnCCMISARtM0TSXDwnipGRJxYEPIIgoqalPJgNx3HQQ+f/7s/Oz5quv6GKCUaXspUna5UOAHpyd3Nutc9Go/7ve78/129/knv/8IASDGsNlsNptNjFEo4mo99EOMMXaxi3NjX7+KomJggYOZIlGMEQwIAETd1m02AYgxhCA2U2Kq1i1cu8+ei9ktms1BeswsBlPKjsQRseu60zt3Tk9OUkrMwVviQgjb3VZFhn7F/SZwBIAiZbfbbdab7XbLgdWyFGmr/z6j90OPSKXIsjIJfd+HGKdG2htjp2ZDPxBT0XREoYGhm9EdMJkfkTKHEAJTIHZESmpzEIMLXV5kO6/NBz5Tz/HOrjrw+PE5nIJa8rXluSuf59uuTX7tOxs/idl079jaYnYCqYkz7cdfVES0nOKLZO213VuwnRjINYoX4HoTYbOdg9D8OGERm5N/szla5Z6vRTO+rCnwZQLuFxnlF1+/Sorny763MuXXNniNSm9rFC/+/sUNvshhv+j99+JPW9YgIq+bIEJubp2XnRzVADfZ1V1jr69B59Y4b5ajLP5x9Zf+OhfpGFVUxvHpk88//u2///43//7lZ38isHvrDSFoESJeKsBIRN4WGGN89uz5559/+c47j/tVBCZDEFUDnds2CIFQs/jjUJNTiEgJ1f1gCJk5EoNBTimNiQCvB0q9Gu/1zeHpW7HHn/uKb1rscROevhV7vDq2uhV7vBTYfn/FHl+1gPpaeBq/4l0gqjmn/TiGLiJiDEFVw6qrGOLy6irGQMaufkaEEDgXl4SWXIoaqBkGBoQ0ptB1CFhEduO+jHJ+fhZj7PsezPa7rUkhBFGbRiuqRQyIA9LJEMVgxX0u4pHau4uz7flzAMgUEtOPfvTu48ePckppunLE9fkXz7588rmKha4zA4ezpRQTNVFXRhKRiriMFIlXwyaEkKYJCboYmWf3azTwIDQiijEuQmZWxC7GGKMZ7M6fn335eeziJ3/848MHD/uhd8fi2VzCMAwn0eNLUu66zkXkKU1IqnPcd5zJZvfmZQ4xmNo0TcQ8txwSUQytfEJFYuyRUEnqdEBYATRXTXNb0SZiUyN22w4WlZwSEYcYqPE0OQLQjU7aVebMZABE3HURAGtWCDMjsNnheyvc8aN2eatnNwKAn9KXA9+ZamT2zxZHz17CvtY/126nBdZtof9Gg4tjjH4IFnFZ/fI6VCjSIrAm+O/aPhwA9JHf89HzO1/KY0hnx6C5ob2P/KFvPmktxX60Y3Rz8suRO8dCM+HxNpfeAXQx8o2o/Ubg3jDT1wC0QrOf1oT5HQ9Js6y9aumXvcLFxANuvLIvk8EQaXu2bzYfsQa4YysUWXTPai5PFhXQQ2opEwDo008/f/rFp5fPnn7yu48+/cPHWtJ66IYherTnomrCuetwrkygiIHB7z7+w8O33w7OqM8dgYgOpkWypRiid6O62wzMCiXH4SAikosyd7Fj5oC0BKmAvd4U+3rY61bs8WbkNHw7Yo+vQkE/DLEHvKGR4evj6e+r2OP1t34r9nizs/Xy51RAp5yQaLPZIOI4jlo0Moeuzyo556lkiJzRRCWjIAkhQtEiWQ3Uu8IIx2kbCAKClhS6DpAiQsnl+bMvA2BAMLOLqy2YqSmodUDeraOqRsWLvQYIFCMgUaDQUTfPgnvIO03j88+/GC/6vq98XhGJOY9jtmIxrrVQAjIYAIAROnZxphEYFDd7o4sxF9mWcad5j5YQis94tXCvTWKwGarN7lfH0WX6h4ayQkImRiIVrjP1ETQh8diIfhjEXU0c09AAgABioBx48dNADp37gjX9aq4oocpMu/HyAip4aXI6wCl21yszUSVEYsbZ98oMrGqFVQ9JNC01uSA+MmRdLPbYE88RRSXGQe3QuFn/DeGgRa46ZgAkDNewphtvONvo73fLl+qr8iII9mtSefQWF7bEbWsucS3Asl6TwyxvxsS+9CpFEHnxCkRVm1PZA7fUbOs6cnDYaDs1m8if1j9NTUsuBrBerw8yCQRkwqVZMKV8wOaqL+z5goHxiHqPMZoaGRdRAAjMRcSW1ryuCyEGjhGZr/Y7CmxoUiT6glONicAMxANB2DN1Yoy+1gsh5JLNjJl8mzMs9ENgErNSCuIcLDLvmB7QCh6NOUEtzDKmI8xdAAUOhtYwyzmUiAhMZXEEWtTYICo2W0Hz8QygYDhnyix/6DnUS+UrNCIqRUXRVBGAGYqVIoXIAEHRusAl65T3IFlyurw8uzg/u3r65NmXX/7h9x+fPXumOUfmoYsRCbIqunW6ii7tAdVzE01MmemLZ88+/eLJTz58v2MOQJJT6IKmTNQHxjROFnQYBkMqKaMBd52Jghkui2EgUNX9NIYQeg7B8NCy+jUnolfDXn95sQf8UJzybsUeb4inv79iD7gVT39Nchr+48UeL6ub9F3fD0MpxZvrVRUX1ewcIydFEYqH7cWIoNM0pjxPD2RWiiTJpZQsWVUJcbfdIlBK5fzsAkyBKOc8juOhVGpmwGYmHhrA5PeBIrpYsAIs/5YQcB0jALCqpYyEgZmZwzA8evAQKaRiKYMAAwSfaxY0QsSt2RwiEWiZdhdl2jKUgEKoSGSNMcUBryCbUSklpfTRRx81p7/MwgiiEIKJShEzQIxgL7j2Igjq+z9+/2c/+9k4ju6r5bgGISBRMUvFk82sePMiMMz01RF3WFQWbTSWUna73b1796TQg/uPTk5OnWhs3Dbyxx9/VEp58ODBbrstIm5FJj4bq6oZBWQAEZmymAkekZpzlVsN6/1ipl3Xn509v3fv/n5/vt7cWa9Xfr2yZgBAlO1VngOdEeZQQAAAlCLXyEg/QKf8DkzjgkOlOfBjB7dSweqrELSLw8MS7PwCcVsTEMXjgsxRlzEx0hz55gNgq7D3NlO/wZpB82CBFzgAHmwN681ASL7ZFuUbue0KHWNBINXFBRiPjCaaA+m6TlVCiKqKWG+/6o/iWUkhxoBgUqZh6AFBTVR1NQwessPuw+28PBFSYA4xBr8JQpiFSUWkKuqJaDHDQW3UKYeTb0DLnTOlKU3zzUAheEscMwMcPqhiNp9knk++gpoJgEe05JznVR0SEorMYZkhHCXxMUUidq/DepIRYBkPmIhSTiEEUwNEBS6liGQAVRMwJYb9bo/GZUpXFxfbq0uTMu6unj/78uzs2Xh5eXF2BmYdxxg4EAdmPDYMOR6rD7oXX+z++28+evvte108kVIY0S+XqRpyjNE1zV3X+dZSSkQUYiQCN5TxJg2/NLlkUSCiYDfDjTdiDL998fSbz4/f71jENxV7fOfw9PFXfM+d8l5V7AHfiHgav+bWXvKcfqOxiLdij1fdOHrksnvEzm4VpZSpeJgfM5ecZo8IgVLylJMocOhUlAIHJEW42ss4pt1uHMdkCl03PHt6ZmYhRkTwsDk3fDADU5hUfKadO92XhQ7yDFBcAzDzfEWNDBHLVNwxGEPgEHMqUjR2g4iN+7Td5ykV5o5CX4yJeUHPMwRUFc0Tma6HyAhnz5+fnz1l0LhYR0FjWKGevYiUc3aN8gG+gCoiMxuZZqddAzOb0lI6bmwWEABgd3n1y//xP0XVqeKl65EAaDi9e3rv4d3TuxA6DJFCjDQzf4DXWr7QLwQR5ZR3u929e3cvL5LkIKoxhH6g2p7Vr+DD1Z3T09MH9x+cX5wvNl1GjEAwA8AaTIgeAXew2KspgKoCNmNZz+Lebrdvv/3oarvn0IcYSi6H1aoBYairiJd2tLlFnKqqRvcccE6RaE69U6UGR7Ynnxnnj5pyo1go0rDRDXvt8hB3SqlAVlT0YAk+n2uDRRE72xXrHNFMBz2u70nlnlsLlBY5zalDBgamotViZY69JMw5W9M4mFUAvJ6D+910OE9lqrdlsxo5skP2h4WYVEQt107BGOOc/aEw7QKjBcukU5m2aMX9IcUscmBi9xUORMzBDKt7o3r0pVuqISgdWl3dVoWJ3UfRlcpHKxPGeh0IDyS6aFErtcjQSEG8gxPdZAUQTcFMhdD9Cl3m4caPy955/YXbO0EVFwBNx22SUDOJXKVx585dRCyApXg0twLY2fkZM03jXkbNU97vdnka8zQSqGlSVULiEEANEJhmgzlbiO2vEF573A8zb7fbjz/+4/17f2emFKiohhiKGZith4GQUkpjmvq+58A+CBMfKePrkm9Rv2CAPy+0fVMs8A2KPeA2FvGNxB7w/Y5F/Pr7++aLi++ceNqOr+l3MhbxOyr2gNdNY/y2xR45p2rFWru+SilI0dvOCrh3BYnIfhzztDMz4oCBuy4CsqWiOfX9KmcxG1UshO5Pn3zmotOStZSZKNKmSYiA3M3MEIqHIPtea4FFruowFBHNhNA4BCKykgsWpSw0YYyQSg65G1Z3TzZ3T8NuP51fXI5pNO5FxTISBeDgzhMMiBRV0nY/9gG6frNe5XG/TUmoEacqztoMUU9PAwZPhqkld/Uzr8VBp2T03WYXUrfGvQa2HoZxt5t2+0pOd3236ofT9cnmZN2t1iJwdr4vrMoKKGwT1UtylC0MlYE2A6LVZ1/uiTowAmIRQ7Wqgp12GfHkYgvPLr5UVZ43RgrqDZeENMcmL5CQ7GBpfDC9BiUoizRiLSKbzWa7NeLNlDQVQwgpJTfpFlEwNI+CVOPAL3kKGMxcNpNnozFGxCkV5woBCKQdnhsJR1YAAiMAyEdGFkehNgfBgArN6vLDo6dS2jQZv0wOpGc8R8aARHO2ZVXTum+YJ0ci3ew3N6NLQF3aTw83g5rLWcCui6orf91AJUMstvD1MYYbKXmXsvi/HCgwA8Dizu5TG4GsdNr3tj8NAumqjFe5jGZukghpmqZxBLE0TXmcsoh7O+fsQT+kJSGiIJZFD2OzTR0KmBUlQwxhOXULUAaRxqG8mSia1QgeVjtEATF4vLs72cyLlEgpJzMj4rqsM1Pi6pp3bTLHG5VUQngcIYk///nPh2FVENTUZU1nZ2f/+i//4mKkNQ9SBFTRQEsWzWhChBnQACLPUeTzmhbn2+FlPoA+tK7Xa2+c+PgPf3jvvcd3Tk+6vgMiQBYTMhOAIkU9ujRNMcYYoyKgGS/H6flBs1kQMzFCI+F4de7uVuxxK/a4FXvcij2+R2IP+EbE09+g2AOR3AZhLi/67FuKqhYppZQC2g3DlFNKKUlZrVaiImqplNj3+2mcUgFCM2SOfTdcXe6ffPmFGZqZx+veQEQajgtf6NC5ZgdGbhyXDw1HhmiSsizsixEZEaqhmmYtqSDvh/XqdL1Z9/fPt+lim6dcKARTyKUooAEFhoCIQAicsgQIq/Xdy8v9EAItJKsHKfgekJHTlHNNfzaFKF21zULwXDcHAZILqqln7TKv12siGqfRivQxuo+HS0uHYehiPFn1oe85hhy6VFgtxO4kCZiikQui6YgGsQoKHQUiUTQCRDkMVlgL6GwWBAAZZigFDkoNSA1A7Oi+NzWwG5zaELQF1mbs/VSmCBidgA1xNWMgBslsYG6XV92Zrw2i1pSbGbr6J6IbWedrYUT6wnQ2s/M33uGLb/G1DEhelg8mqk1kI1Qf6AXRsth1smWh11+ehIKLERvwgjWXA59HNmtlze1VVsmH680H0wkOcnj7ywJTCMGqu0iuQBIh2bhfr+CvfvQYxkHTBkxzLtvdLqdsqtvLKyml9N0+BA9CSlPqAMRM8jRLqXFG54u410RVRVABgWQBprrkn1sgDVADUqpkGpTB3Ch6tnT0T4oVMZdCoS/GcjZimkyR3cAdPeXR4TgFAi2VIK9Xgxjr00KRD7bTTLDo0Yn55OTk6Z8+AYAMqmYqoGafffpZSsJMgHSZRyklT1kF+ohDx4SKTBA7l9CoqKC54L3qdPQ4canNJ/JFztwaW/LHn3zy9z/72X5KYbPOol0M6kZGpSDiycnJ0s1oCPPyrm6n1rjcZgf/rAvHa+LpW7HHN4+nv1Wxx3cYT9+KPd4QT38/xB6vhKcRvt5V+M7GIuactFOvBnouiyWsAAAgAElEQVTwh5se7PY7Z/QMbbfdFlNm3gwbwGICJYuCbfe7LFZU1aDkQsgXF1efffoFUTDz8qu10ODIe8E75txc1hvWG2rtBQrHChwgiImSU6giOGVkRmYKwSRrKavV8Oje6clQvnjydJ/2QDFwZxSKqikK+VyMxBSZCIZhtS37q0aOigTsIgQEZKB6Vy84MrRYjCpeQgQ0RqLq8aAGYAEJmQIHMyO/rdQ7+0TKVFQ6DF1/ohytYEkJMQJUMzVqHYLx+OldbIcLUGt1XG+uCBBvul8UlV5prFvuIK0nHxrFAiAgXSNEzaCqcRTnPHJEN0+gm6tYzWttNc0vKYW/LL9Pv2oWM4QXPBg8CxlMjZqhpclIeelkdTgJ2HptNM+aHIV+YLv2r+CuqjAQgI6e0QOC16Ny38H524xuXg5raEcXnO1DkMmI4YP3HgdIJU06jmI4pZTHKRCPU1rFbpcyGwZAQaLQ9xRTTiICXe/9vgVIkFupt6oaGZjRtZMVzDorBEqzvblDalcNAUaAzhaD50NnBIHxPPSWojmZCJAqMpC6/gItuyBrVmbNj6TBrLaeH4nm8ayI2aCngBWwI5aL7cX5lZpJxCxSUinF0j5NoxAjASOhFtWCoEYByRiPrgKYmaghgQKQC9mPLsYNVPRB5KP22edf/vHTT9959PaUswUGsKHvFUDACDGr1xAQiHzL1zz+ahvrVDIAhDecAVu4cSv2ePWNf8fEHvAXjEX8VsUecOuUd+M0+Z0Ve8CriKdf5wq/pngaXx3XfwuxiH3fu2YjhHB5eVn/GGOkGBAxacmlOKdTRMSy2mzpVFQUUMxyLrmoip09vwAgVTA1MzQDaZSpRztCNANo9JLu/FrN6AWDKgPVpaI/p3WYgSgbeWuhsaBJtqJlKlPXhcvVcPLhOw8ud9PZdj+WrGZD1wN36nVixAAWCTtCfhw+/+PvWKYDPJpluNWBauZ+XDXrhgAHugtqUgMwA9ZYCzMVYaLAAdDI0YLI7AwnalhSynFYlTJNZ09X9x4PMYxlAm6SxlCP+uH0hegTQ7I22K9tmFTDG3LpCBRBb+JM7UZG1QCtgXSN5PcQn9FmkRiKLrYDiuotXwZfAaCx5ZZvfP0VlFfz/q/gg699ox/IzCEbNnQ7HjomnTqvuOfQJHcMoKFxcLNmid+qBW5+PPHmh/YgHL6Wx6Jtx+TNYwGRtQk49fcp73/04GTo6eLpE9teSs4KYSrQrzaSM3JEsND1RMGAMBQxMLUoIirmphKqYKxwyNyul9yOeZNFXa+MoIuIPwawbm5sKArin/EH3uaQzgLmCv1cJBVTAGQSRAP1VQbYDJOdCMgys/gqSgqLGQ66q/LCRrPNV4l0r+yaB0QOXIqRGTIlMzREIEaYSsGiUEgRlMGMEJEYFEiB6aihFgiRCWcZNEIrCmod9Br3cWvfc3559dvfffzg/oMYjUgRMYuIzkPjlFOHHQAwgvlqtbnT3EXEI6U4BFUJ7hfzNfipW7HHm+Lp/2CxB/yFYxG/VbEH/BBiEW/FHq9OTsN3Wezx59Zott1uU0wAkHP2xhTv7OYu4hzVQQpGzFlkHEexDJ6pAYYUrGgpOk5liOs/ffHp+fmV6xfnSdEM5vZ0gFkCMTcAida4jcOdgG5cBeD5aw0pfMBwM5+3NKmhCtjsR82BrY9QDGLWPPI0DOvT9+68NRa5HJMYGkfDPhAzYSBmxBhoc+9hzuPzz/7YBQQpYCYiRp7cZ4RaAaLjTgQrSzgcmOfAzX14x1Z3cz8+ERUTNCtSiF3WqaJixRQp6TgYDBss45fd6qFxnzQDhTlvz9SkLIcMevzMIAAhiSLaUWbHgpzwRhR6vKw9rKjwZbEUeEy+Hv6XDjlzBzc3OwA9nKlXnE2HrQ3hayoNduOTdYzy8cZb/1gKfHD2wBcegRvmY6zYT5vTqtW6okYAwiwKX7aPzULUDvt8tLpAqMpc1zvDC1z9Qd1uQEcMedOuStQGuNTDdxH1DQQnJEBUIE9eB9OARqYxlPfeupN2Z1ZS3wVFFEEwm3ZbM+u7KCKBGTgAQuxXZlykAKCqlCK+okQgMFziRCpIdSLfIyIBEQVMRIoImKmaqKjOgN8BNLtayNQMikrKSbMYiBqKECDkomXW+s93i48aHpm0XB00y/XCigoje8a7a75m/UORmavVmbr2gHm3J/cFkk7JzEgRgEDNxBTUEEoxQiC/NkyC3lRM3iXBSKaa1ZQ18mxzOKvtYV5EuwtLFXmrtethZKQvP//y+dNn6/4RcODAOY2M6I6iWlTIEMBEQkAlENT5OdK5paSIeA9lmA0jbyqXv/kMeCv2eDOC8i8t9oAfinj6Vuzxhnj6W41FvBV7fMXGPeLEG73HcVywCAOxqCQposohCFguxaWMJiYmWUSMc9GSDSyI4GeffqHiWcpw0H0S6ULOiQoRETiEPkJ79VFxgIaG7eBvDYizRnvqCHeZq0DFZBJg0GI5QjQVMChTXG3u318XsyzRbI2EXTe4lRgxItNb7//46vK5TLvICKUoCgIhIxjYoo12ghkADESIDMBp1WUBYLCwz/M59AhsNSDgwEgoOetCH4EqAUqhCKAl5emCQTT0HBmMTHROpDYxtSWjDARrzJ43/zmEOjxJ2P685I6wZkxvmeOX30AKjYTjmLRetrPop73nDBt2FmexCb5wA86+dS8dQo/CU1424lq7yAKY/S7sxbe9sInlEXLVyREBvJw/a+3nalBLOxqiHRYeR4F8xwuP9lubarlc/yVcn0BCs0hpxDwGHn8N11P9CFQxIJBiIAoomVXYygdv3wlltGnsiK+en0HRUlSKImMXo4PNGAMRIZopAcRSPJQ7WndQWXhEjlsrtmIX9AoSeHXDxEzBTLRMCSC4D2YuhdCIAIuv1zyym1RN5P9v78va5EaSI83dI4DMKpKtbk5zzl1pJa2+3Sc97P7/X7Ej7TGjmeme6W5OX7yqMoEId98HB5DIqyrrIJvkVEqfvhI7DyAARFiYm5tFSym7odZqquOTFS2YxGPGCm9mCmMetojCMPPxlz2N4hyHW605Z46CAMEoHiebK2+Y4mkydweZDX9BCMzEAmZIIohDCEKsziASsEiIVxSD3MtBk4k1QAbIbMc5v99pCPP0599886tf/IzgbhWulLIbsYibu4IiZsjIiQzOgLlTaMHDGUbVVJVr8hMKjveGp39KsQc+lljEB7HHyXj6QexxO9D7IPa4npzGXcQealGedTNNOdVaVQ2EUpSYUkqJ6GJ1WUzD5C6lVFSDg6rqFhakieq6vHnzpu/7nPOY2kU7wzEXZqTJ7+140/ocAJkfKulvtNODj4HDzZ1UyUiNxIjNDWRAu1y2i2XxZObELinR0JdEjz/77Gc//+Wf/+N3xCY0pF+4M8jJeZ/sDPFvEE1MxCAGMZHQVlvYyL9CWEgI7qXvI5ExrKdcawVKDyInabj0xLWVxrWUCvXBNhgj+e3jME6DdsXQEd394bnmomz1xt3Tdx6G8EcSsPeOZyMSvfZrrx2fg1nQYUCxSSh08KFfccDomjPdiks8LJ5xo2MnfvjbhRhENiYnCpMXbRtJjItXP3J/+frl97ZeCUQkp5x4TDMJo+mhzxUClxrVErNwunB3VQOR5Nw2zZblCEC+cdSpbuGx4mzsIGZi7rVy6WutVTVAc/gEEjCYqVewExAAHcyY77GvzuXGmEnp7rXW8ISeh4EPOgq3Y3fXZEG+c60jtH4kwg8cRvzLoKUYefW4uNH/q26TGbb5VsRjqXq2XPzlq6/+4e9/I08/1WrMxNys1+uc82CrIhI2owaw0BTeFC4cGF0aMWmgr+Td/I7kNN4LsQc+lljEB7HHjX7hp4xFfKtiD3wMsYh/o2IPFpYmiw/VVa2laAXTYvmolLLuur4Ug/e1hN1Y3/d9rdUUzNGPE+vOH//0JyeoG7TCZ4ERuwvS+CKeL3LXQpm5s+8chtSZppABciczZhKECLgyuKr1fU/ui9S2y4Y5qwcjxU6kIKTmZz//9Tdf/aVfvVpIlGCH9N1JkLrVARnsMsAEJhbHYMO288T5SM6ZiSQhhgNmABF7iDpgXp3YndC5Xwpabqjlc6tqRpDGPLB4+MLRPP5jAtOnQLS3gKDvDTdfC6CPRXnvwSCbJbFc9c3XArIrfou26gybrJCd373663dx2JH3bG3/TwDQRMxggIncaklkID1bLtkKtGq/gtvZcsFOoEycyMxc3TxssN0sETMLPBQxDrD7EP5XSlUdkhEDWE/7SXKKPUNKYu691qpKOYf5oxEQXoIiXCtQzFxVDQ6lCOY0t1p9NIwPAE1zO4stb/UrB3bug4GZYviYSH4i13e+3symxUdVI8VknvkXQDYw7tBQGGE9DjNHWI+DzLdqLuNnAeKuL1rXX/z5z0+ePJJlQ0xN02jVOIUwjV4ul8xBPW98polosPADEgsfc+E4DhX+psUeuJN4+j0Se+DBKQ8fvNgD71A8/VbFHvjbi0V0Ql9LyBxVzYk4i6pdXFyYWXUjIjdj5lB6qJETkbEBpTeAa62XXfnDH79MiUh4UDCH8wJHaXfwM4tmmi3lxiGG7wC8mAHonUL5VveS2cBaGamxuIoXMZOmaVKyfn356nsu6+X5E04LJzgLqCGnonb+ydOnz3719R9eU5PcCzl4O1RsQzqGn3RIExwCEgIRS3T5xM6ByOEMCIiBWpVSWraLvu+sqmSxam7OKcGqFqgboQNWIo0kTtJWMgUTURl0j0ZuzGla6a7Ffwe52NNfdKij40Yf3B2340D/RjT2KW879p759iPg0g6Rv+PNvH8uuyh5W3+xNWg3YaD5kC59MA+hrUdj+E9G+8dDcAbH1s+JzCvIkriIo3b96jW69aMmicMrqhqsLnOu1dWVCCnl4aicwlzCQW7W1xLx1IsmpZS7rmOWUiw3yWx0n1GXnEqt0mQS7kq/Wq/NCcLmTqHoQIoDZlZ3Y2Z2JtPJElutqlaziX4Ov3OncbM97zGIpr143ufwOvIU452Bbiegvz/+oyrHBg33trs2Tbk6hloV5ETs7sKb9obYS3Rdx8RZhCaDFKYQFWFvOzea04FISt8T8OVfvvmnf/wnYlou2momzJEhNZ1FTIBmNU5wbjM/pbekmy5SD2KPD0fsgbuKpx/EHnc73isGAw9ijwPX9B2IPfD2YhFPF3uEo5rDiblJKZJjzUu/7pumEdBqvXYCMaWca63rCH02rWaApJRyxvd/+UZRyROJmBlFABgNnlGDc/N2zu0xOHUiLtwAaJrbiA3SafKIBXdiDeFh52plTU0jZYXanz/+VPJ5qaQOp1RBPfPTZ7/87psvS10FmiE6OtwyZm8ERJZocwKRG9Mm/USIg5ZuJCXmZdt2Ii9fvgwbrpQzSfVYu825KKTz9aXCm7NmKW11Ku5EEg1pHGpN0A6cupZMvZrjv/ZCBGg4gE3pALjeOZgtq+PjB+kb/TTdiI0+ndje/3U/pF0+dqftnMXhATllN3IT9O/b8/TW4ABzJnLzFh80+eSW2Ama2Mh70o6sbxMJeTLq3dxBxK4GtZBXswztBw4kJoQnt7OWPgsrgXn4G3BKTEQKJUKS5OJN01y4CsPJE1NOXCoGZDrC3LCdn/bSbFs6rnHLF9A5Er3FRqu73buLfEqAmgzdhlGavXn6LTOTvd3alOfiIDNXDZt5wCFJwoYSZJM+KAJWJr3HvP7jGKthqvPjpNkaGH+P+FlMzZ3c/LsfXz7//od/OPvVui/LVsObH0DbtnFetVZOPCfXY1IdfsVhZgl+s9XqQezx4Yg97iyefhB7vDVyGu9I7LGHpx/EHu+anD5wHzFLbprJmoqYWUS7rmkaVY2EYREppvGGpmlWXVdrVXfJTbA+X331DQt70HEy0kdEt9DhnlKsn9PnMx+IwSBhcNV1EDmKuZi7witZSt5rvVytVujK8snnkp64C5icuHNbPv7k2S9+/fyL3wtzOAoci8rgjQnGqIGmMA4hJgoMzWPCAYFYxFU552W7ePTLs74vq9UlAUKcsyxSzkxJhAiunXem1ORHnzWpKZVS05BrcmdAWeYAesKFO/hsX6x5Cx56hlQ2OpYt4Gjkh752Dpp/qtcxFvzaN58int7Zwm1jDfoJTzZKIuxDCyMBDCU3ciXvM3lmyGDMhjAYJkKQmURktTo2eHe4mkSJKTERKGd5vVqdnZ+tV+umbUyNhc0Npq7upm1OTlRqJXgWhqH4oDTA2EmaUmoaV7XBByMyU8x8qCBRzpjnCM7v8LklHOCU0lwnHZpgABGEFJmg0zdEH8XOkzJdyohDV4WZM09Z4hOAdOZguImIdHT5HuTjzPEwTmHyWwCaecYWw2FDVrwDzm7hVKL/9m//9z//p18v2rZWY3YAXdcR0WKxQLiXMJrEE2qfyPjoYDaztHGbubNbE35iscfNDvpB7PH28fSD2OPUAX1rYg+8Y6e8B7HHKRODajVzVSu1wBGeU7lptVdVE5GmaS+7Vd/3VKs7SBCMl6QkIt2q+/HHV5erFYuETXJKyceYj92w4pmowOfX6kiP18xa+Ig9A2FLXzgC6OEdamaePEQhbrCqJgzKdVW8X9XlI2vOnoLSyqqxtlQ//dmzV98/1/UbGqxnj0AWj74rDMZWg2iFGNFxRAzKkjZCFQeIXE1VKWchEuJSq6KSSNfXTpUJSMJZPKVmWRsIFrlpzkxEwBKNWcRT09qGgZ7bIQzdiYOJRJhP+MbP+sCpHNkjzPAz8/ZyOl0UcjsIoA+zyLve3jOx8kEVx81YXrp66zWMxpHv2bpPjx3CQWBtsyZCbKL29rylD32pH8p93OH4jx3ywZMN20Mnp5nJNUhBjFoTI7OwOo1tskREEUMtEkw2zXamE4AWYREGXJgfPTpfrVY5p1rKICTQwXanlFJNU85MFHJ0gJnYyGBT8omnlIi4lGKmDjczNau1ltKrKhGnJOND7O4mkpjT1DqxjSJompp5xJSqyjlbwGFE+8Hw70EcjznkTswh3zBzNa9VS4EZhAkso7v6QKEzc63q5sxW3WR8BimyBmNbckit5HDd9NoCAZ7d3aKtQd0Aw5/+/Px//fZ//8//8a+lFhGZ8tJrrU3TDM2V5NMmYXMPOCKLMZ1e+Lw3PP22xB64B/H0g9jjdET8Poo9DuHpu8O5B7HH7UHvg9jjwFuyi/Tuhga5q30t2iwX6/WalJgy4GYwJbhY9a6WtJDUtqS5Gi4v1+r43R/+g9gStVObH22wHQixnrtRgMjqgDM5EctQWt164Caxxx7bbFFR3XiihXfV9GyNmWSOaA10AgNqjkowMwaLaGKGMt5U70GFvZN8Ds9KsiIhPl8++y/P//S7c1Hr3mRJGN1C5krKNKvPTj4GRESeiJmEKJIE2UPDwaTMIrAmiwj1fVkkXuZWhCOC2MRSSqrq6gJwXaW6ytyD+sJJSdwbRWJpaEb0DoSTzbMzILz9vM7g0j5eNNs4aWxveK7nUh0HUgEdENpywzjojBFgehrYOcu4CZtgutEUIJyPAW4fEfS1jPJmEDwA2lSg14Om2gZX80MDeDPZRp27BW0N/WYUZjuQo1fHZPBjZggZqmV46iybv3KDSQontUTEgNdaTJumYeZSCo96CQbLWNkp677Nbe1KTqnvCgunlAI6h8wAQF8r5eQeEXphhWNkLgjNkTt5NY3akKs6avF18d5YK6nCe7Ne3QcjkLD0xtBuAG8z8eAQafPdQuI8yiHcDYkJABkxe3GDQ4Q5SThjJCa40GDE7kY+8MhEQOtW3Vxg4Eje7B3YRCQRl1IzwRzsDBYDhTUOg4Q5wtX5oHGhzspkUSQb/lfNSx0UNGxVf/vvv//v//LPTx4tlWGmQtwKu9n64vLJ48dJ2KyGNnq/yOPu6aRO8jvpkA/ybh+S2AO3jkV8EHvc5NDug5y+CgXdj3j6pxZ74JZGhjfH0x+q2OPm3/7OyelalRK52Wq9duF20XZ93/d9plZN+1rVTVJOwUoxrfp1yuKOru9Tzn/95vmrV69ybqluRlR4y81NJ78IZhsWxlu4N9B+IMYx+tSHdvmIoXYyN4DABvMwDCC491i9IeSUtCB3lEHCzIvl+fL8cff6+4Vkh/EIoOeLFvtuq1noEcVT6J8D/09KFp7kiu4EtE0THwlJZQzO1KZZtTLQ9x2XLrXkiQ0CMMNsJ1zGB4xHfsroHcCjUYI+cotcuxocyCc5srBceWT7Ds17ou2THDO2WDI7eOMf+R4/toud5ZYflvO4z2bE7TG+sVabrv3XE6bRrSh0chJ37Yv3TgvOBuahWOLERG7SNOEgsYXCZ+55bdOWUnLOl5eX0uTQXdRat+oJROZuZlW1rlYbj0W4mhJBhI3czKLjzSd7GgIcpdau78CUSDDKgtKQTDJojSWlnPOO5wxp5InQUPfwYfJx6A7EpGGuq4zowKOu6zA+2X0ZnDlVfaa22OiXCRAmInK1zb6UedjvucOdeZOjdLy2gEnS7TC4wclBMSIXF5dff/PNJ//1H6tpXKRSihA3KdVac24J1HXdYrGYtp1EJDRMLenG6wj+5sQeeH9jER/EHncjp/HhiT3wscQivjWxxwcgniamdd8V1dQ2RrhYrfpScs61aDVVt6oKeNEKZrWBvbH4v+R/+MOfUmqigrnhAmfN8q5GoE32b6ys5hC8vddgUUwgirCGiA52ciYfol4YbOql7+ErF1MtVQHmJqXlo/Ny8QIMWJ04qK2UQd0qoEe3EzNLOFyRjV1Qgw48arIDIaUa/+881zfGR0TatmVhhZWUfMDlTMQUGQp2/2N1L7LdjWUYHDcEjse8ln0ezXeKf9n2N+zcD/sGGqfcRfPpwo+4CB8cQL/zINzLi5m11q6vHXPTLs2VIxLajZyMWOG1lhDlJmIjOCAgyMhAm65L33JkcrqaMXMdBRLDwacMYRYWpr7vfXKRYxaQDftnmJErwDQoOkJCAg+RdM6Zhc2HvsAw1RyeLMfUwLd1Zd2mykbcM8Mpm275dczuInL2gXemyfIwXO0PNDfPegkmQ4yBQybemuXCJNt0/2q6k8/u3riTzSxgszmZEeAsMKt//vLLv//NL5tW2twwk6qxELO4+2q1atq0XC7j4yml4dhGZ7x0MHDzBkXOjwFPf7ixiEfEHrhpk9P94+kbYq/bij3wEIv4IPa48qvfS7FHrZUX0uRk8NVq1ZfSLNpSihk5QMwi3NeiYc7ElHIbC1BK+ccXry4v18I5POsOogFijgS1LQB93/7BVz0EPnS7EYiC9iI2AhF79Yo1A5I4M3ddr0ZrwzKntFhoWQv7TmLicFLbeC7W9ZQSm4zjalOU3Q57HS5URDRVwOMV6kYzSzktz89LOu/btoTXLAWwMdz3tuMU14sbf5Xf/hiOTU+nMdD3gFD3Hcd299u3wt8H/+sduzyvP4BImXfuq64lnctCtRN2mMYj4DxcLWae8o8AqNukSyml5CavujUzX67Xqcnm5hx+66O01zQwKzGRMM90O+Zeai2m1czgRWvf98VqKX3fl74vWjXSW1iSCLuP4Lshdy+l9H3ftG0ppdYarhSb526STo2YewTQmAo78wGZxNDqllIqGrkuGt8hIkR2EEAfsC8ci06DAZ+qq24GZEv6j6lVYPurNhOiJGHjs7Pmxx9/fPXq5aeffYIm5k5wtDQym9Vaa845OiMnBnrqdkwnTv43AHt3Fk8fd8q7m9jjKHf37p3y6MT//hCLePBNt+JjbzDi78wp7+7H+yD2uAM5jZ9M7MFc3dVU3TjJWT4vWhXetG1fipuSsBYnYSeQsHba971wYkl//OMXWr1ZZq3lGBpg4aI1AGKpdYj/cNukFW444y3t7L6idF4htVl+yv6iFQ1LROGSIUIQimxsiqYdJnHAoW6uZM0iPzl70nXrNxeXi8X568tVe/7o9Y/rhZPDrvaJm/riVZUpxTo9csc+V0jzVPMd++gnU6o4tdH5lUopSBgY7COvgQwjIt+SKJwiw72LlfIVgzAVHTaqxn33sStfW2k1N3TzGMvrt4T+89tvM7azKO9rNc07Wuqrj38HkNm9FRd4k7vu7nDJmS2trHZo4NV7JRqNmYm8anTiVdPp3IXYVHPOFxcXbduu1uuU0rrrOElfS611sVj0tYTFctM0CmJinaJV3Luua5qmrz1RCrW7mhZVI/eRgQa81tr1nRooOm6BnNLkXhftgE1Kfd8HWg3U2DRNbD5F0lRbmB4oVZ067UKoPXeJngzpa61qQ3hU5maadjYXgrYqaVONCLN8lpTSHLjP8Uj8aK0VDgjvT2uRHSNMDmLmLDmskL744ounP/tXOMy0SY2Z1apJkpklSn3fA8g5Ry5seOr1tczjXW62Fj6IPY597/sq9sDHEov4IPa4wYB+HGIPfHROedW0WrXQgTIFcGCRrpRA1VYtt01fiwEp5ca4W/fVbHVx8cMPL1JqVC1Jhh6NyY01w25IcJ7oZ3cz3pQgYDjDGEQwQJTcvF6SN3/3uL3sutX6ksEFoNRaXU9w5Aq+8JSo4TkNtvHBZZ6caHPOW2D0Pkj6a40s3opywB14RxWGt/E6/VK+ry8GIlrQDcSAE/fevlrZ54uF07pax2GS4dtJROOrWi21FFNK0muVJnd9n9qmr2Vd+qZpLtarlFI14yTFtFRT2mSLAFD4Zbc2A8jUrJoWHSRhRWvpe63BKVe3QQ4hKQlTGu3nAhbHm3jBXdcFFJ5o8pxzRFjPvS/Gv31/ozJ5vpiZE7q+N0y+0ZsvmcD3lTfx8LxPG62cMzmT23zSG/bDzu60H5DpIHMP0x4zE0bQ68+fP3/z5o0u6pPzR33fZxHVulqZCBHlAOUblbk7i1BKqppusULcfB15EHvcP56++Vi+p+Lptyr2eI/x9LsXe+DtxSKeKvbAvYin6Y7fduQ5vfNXn4ynWZhTgrvBa5ZjLj0AABObSURBVCmxyIGgZmAyRTWFa7No1eziciUm7rRol7/99/+XpJGmKb06cIxum3yjJpPUe8TQ82jcU+BgNPUFgHYwBLAKh+uqrqQ5++R82V6sXnFeuGNxdu4XFTNv14M/NG8ivJ16YXJ03gij1Slyeukuj/X1NnBvBSzOAPQHh0SnKzJt/GZP/QezK/CxX5Uc4YpeOa/6fi12RmzmbmqAO2h7t2NuDreoO5k1TdP3PZyqKYyqqQOhymCRaJ5T1V6tjjewauSSeF965gQnHaL+3GmMbXJX1a5bl1KISJKETUyTcpMTZpaXKaXQWsThBWEcj1tKaXJsnCjhgwB64p4H/w0zg5tZGJxEyN+BKMrjT3OUlabG4OFv37JpCS48ZC0w2vcuZGEmRG1MSZMgZyG2UsrLly+Xi0Wt6qqJF+5eagFkotsn45ohDVGEiJLPW0ivXTZOQ1UnOXvgrYo9cHenvAexx21O+z0Te+BjiUW8D7EHPhbxtG9v2e5TPH1vYo8rn1NidqDUWmqpbqVWg7MIog0OgBsIfSlV1d2LVpH87XffvXr1KlQZKWVzJzta1yamWDtxEwxyUwZ6+z1jxMosWmCwpgYNfsBuoxARSdi9JsbTTx9frDqDQNG2Z3136drtP1j7AHrT0LPJct7xT5iaCG0MKKY5+N5E3Lm7RcTC7LofyoYebGqPj+mG9T/SP/cWQk8cs2a7DxRAHxIR0b3p9kf+wO88/5yMpwmUIHi1ep2zmCONhCjvbkdDmYumbWspLELMF6tVTulytYLwYrFYd12IKIINNTMidhu6BUqpfd83TQ6I3msfTs/qpvCqte97q7Xruq7rF+0iL5YOipY6uJnWtm3btiVQ1eF/qtJysRSRy8tLC2RaNack4J1N4Fjssmmk50Y3DopqTzXNOQ9TwKaJ3IGZsJsmC0Ha34YPGy0aZNgefprjBY1qUq01kHZ4RO/2sJIaLDqaE7NwrCBMjC+//PMvf/Erc2cWxxDhCKJaNaU8kt+DTUhfS7RDpr3p1U9dM95rsQfu7pT3IPb4wMUe+FhiER/EHqeS0/hAxB4Kr7BitZiqaiTqaVVAulKCjS6qblDVvhZy5sxfPf9LtSKCRAxX2fbInVgiIuIkCjcjFzKHmrs7+Ybhm6uZ56XJK/A0IhyxFDOLBI2o+erI2gqDUEcHOoDIQAYonNmIQBQd/YmlZcp979RoXb8+ax/9888/+/rbV5Vbo8Unz37z+tsv1qvVORObBTnpTOS8z+Mys3AYUsHhVWvm7E5DthlRoDJmtrHJKTis6cQn/kwSG9TVyAhgBhOcYHA9hJJxELCGS9Z0zTfUlxMf2aUcqoZvB+/N/ma+3o7wlDjuufx3vh1y40BCbs4sGOHOfGvJG+/xsK47lFFCQyJJbKHme4+D0HnSIewcT0Sab5KAZkbXO/WWeWbQTvS3jAk37j61og7cJR0F9Dd56fYq6goFSJh7Ik2PinVLxtJft/YmWVU6NyMdajlkcGKWJOtSVe2yXxER57YrpRjUdF0vAXRVRZKr9X1PRGAxZzOY1dArr1al76uzGTYeF5HbQtW0L65YNG1qsvAU1sLCLCCAzPqhh0E8MzE3auZKyyaTaV8KgH6NpmlSSqONG0yVGCJSKwfTrG6eeF2rpARm6zWeIiISIgdJ5Pi5MZEZTFXSbMfK5iB3cycRqVXN4AajKszsEPMkSZjJYY5pVoiklDTenMakaqDB5H6cJB3k5Joc5L7Miza1TERCP74uX/315a9/+Ysmca8Ohgg7sOorRHPOtSKlxMTO7ORgc8eBKG8/DKbfDZ5+EHvcP57+WxV74GMRTz+IPW6Jp99qLOJdyGk1c4BFeOzsNrNaipqSCDMbPOVUVYdiq/G333773fffc2SEjNzqvsJh05IVGJEZZlEcV1UlzMug88/uSxd2lAYWHem1mjsJR513jmmIwGOldeezPlByZG5jgxGLkITznduizT9/9vT718W4XS6F/fPvvvqqqypJpk3RPgMNwN0Mk2sHT6fP8+PYORjfFWsGjqlOxBmcNFIoJgxs1wDWyY0Lo2/3PvDFPB/kBJXIMQB9rKIwZ7WP5h+eYEDh463tswa/3UHjE8oUdOA06Xj76cGkQNCmhrDf8Lp/DDQziJi/JzjeqU9xPtlcS3DfqVzgMDAxqeeu9jDRKsl6xnpK7wagRc09zKJjyzE8rarVTE2nOa2Usum2TBmc3VxrNUBVa+xlVYlp6k0spYSrhlZNSRbLM86Jk5AImIhJiIXDpUYihK/WWkpp28bMhHnaJ/d9389y7KeOgs0tPRtbH5+LWkrokvdbFmJ+isljBqARJtNEbDryzqMyhgareaeYapxttn+brqa6M1NuWjV1c4MRCAStbm7CLMQxWcWGP6W07lfffPP86aef8qKRnEQkZyG4qakac7QsG4RknIGYOZ1ScLwrnv7YxR44EIv47sUe+FhiER/EHifj6YdYxNuB3p9a7JFSKqVEbXSxWPR9H0tj0zQkYvC+FvdhEQWh1vr8+XNVzTldsbrPDQ0ggxOTmsXSqLUqE5tNdN0OBLka1UV3kaqOq63MseBo7WT7mHU/nmOUXiACds2reX92/viieCVxovO/e9p39eLbvxolhjmcsGuwMGiXQ1E6OE8RZg2UpxC0MwBtFTlxAic1+EaAe5KN8QbDMdkhJ7go+N7kKb8ZgH4brzlgPTyA7jcko26WGugnHMxpbLHvf9zxjhTWDlISSW31AqtqJtrF9k7AbkbBmxJphGxr6C8s2Fxgw/EPdQMCEapW0wEiD9gOHvquWmp8vJSyWq1qrSmlxWLRpNS2C8kJwpwkCHgRCTlyWGqE0Dnn3HV16slLafBCHvoLR0A8TUE7fiZTX8E8hGXw05hdkiAOdrcoBCY2s2ORTeGkQZSGOteh+ZYcWhVkRCTMOgxbHK3D4xuGSSsSWNu2ffXq5YsXL5rPny7aPFijjF4i8535cOczpXnG9ylg40Hscc33/5RiD3wssYgPYo8b/cJPGYv4VsUe+Bic8g5/9Xq1LlSapsHYo4PocB9b9KZunvV6bQQt9uLFi5zzyK5hyi+Y86AY23cGkiZA6iHBwLUk6Pyd8Q3TcU4N+/GLUzceT8vRcTge5s1zZ1Z3c1fVktjPHy3WKtXQnj1+orh89Tr2DwRj5tGHa5dxH+WRNCfDpgyIQ/SzYzvCOsBMdRbJRknB6gCcYeS2z5Xun+Dm7whgOUCm+twy5Wh35iEididi7dYK59MR/A3fecB+AUxHhPK4lh2fn+wO8Xz1oV5hIOgjBppDPdtwpgc8Xu4LPRvIiZlIslf3os5lLa5MnNglWGc3c1RAzdRqCDDGyHdnTF4W0TrMZtZXUxdzq6X6WCcpA3Fdy5DzpwAWi0XOORFnSTmlnBtOYgQSjichAHEM2sznMcXHp7ChaRIIRD6nn+fKGTMbVEAxiW2D5v3rPk0gACIxZTTo2CTBu4OJfEN1R8aq7DQjbn7FhwmRmQEaSiaEJqXiCKMjR/wuiMhUOVEp5euvv/70k8clC8NVEfnpkwtHGJKISMw5h2zsbomn373YAx+LU957JPbAxxKL+Lcq9sA7Fk+/VbEHPoZYxKNfHetNhPROlLAkiXpmw6R9N+HjFy9e9H2/aM8sQORe6vLEvE6rVGTeEtm8N2tHcTv/7EFCemJfoqYcS+lEPs3fFuSrHKp3H9P4Dt1/A7oppa6Xy0+sQ6konB5/9uz7r5776sJRaTipDTTfJkGnxG6fbOmwZ/o7Q3ubzcNmB0Lk0kAapeQk5sM3YljQcXBw9s8LMwZ6G2GDiI8d2OkoloiY6XZ49wpXkP0niw7dY6cT5z7m+OwgUT9eB9g/zmk3uGP2fDWGPnDY4zZy29EMx1LkDu6Rbg2gnQSgHuB0nkgcUsrKa5ecFyl3fU9usRlVwoCcZ2dNBA/saA4WEAyo5kUtwkggpFUtJMDqWmrp+nAszjmHZDnnnFlaSSnn1DbEDCZKQswGt7CVGDe3qrper0U4xNYTcxyqrfW6m/ofYku/uVLjWU/I+4ox5GGCGiJRiKZJ3n37xjBzImHiERrTtLHaaWaY7hOCC5g52v6MKYhnAjMTuw6pjB6DFnNQ1SanN2/ehN21u4PITJkodheDm/7Iq8fppluvECeT03g7Yo8b/NutTmgPTz+IPU4fxXck9rgVvfwg9rg7nn4Qe9zuq0dyOuXk1SM1d75aq6oTGbyaMnOpNaW06ruvv/56XCdsvh7No30PXP29gw8137xx8MRXrOhD8h/zRO7O5dR84Nm5hnYcFgoyIgdqbuQspdKzUpJ28ewXv/n69/+nqi4ym6vTUdAW1lpzOBuDiXkWw+Z6bN4fS2PQXc3yHGnhxODElBkm7jKd2RGG/goGensEnQ41212LRPd+F0S3bCI86ZIcSYDzOxiKbw/DYaB8mHrHVdzzDXYdP6EXHpGBncQskuskSRKv68uLrlt1nXnV5JqiqgQEd2s0Ea9OIEAc7mTusCGJxJx4kizH5nZCeJF7MiqtJAD0MjWLlMPiI6AzmDglCEV8/RR9Eg/4JOGY0jpFpGmarutUre/72EhP01cphbbbQMf9+lEnyh0eGoCbYSSV3YOcru7Ock25bAiin+4WGVtQyd2diZjFxtocERHLJM+InT8xmfl6vf7+hx8ePzpzZnUj4akdcxKrqCqDAoMnv+N6/SD2uN2APYg9boend993N/H0g9jjrZHTeBB7HAfTboYx3WPDvhA1uTGgmhq8aphV0YsXL968eZNSmjsVxGuuKZyHVJdSojpdbMsHOuqP08p3U2ZxjN6loLtCMblBrrfP8nCRiOD2s/PlmrGqqRo+e/bs8ofvXn7/jQEpOKTDmMzYadKZTAc5R2azcXP3wdIu3h/1a2myLB9ZboBELOzMADszPM06hebuJYfby5ggB9vO7EaDs1MTmC07TidcrFvfocy8A53jlG8aP37kPT5vCjzoBLIFl2mLfj6l8/KkGeadv5zIOPWmBmopL84+a2XZpdf96g2xuXm1Qm6Tp7C7D4yyu7tMfwMwczNIamop6/V60FcsFnEzRwhf0LID8ZxzJFG3nFpJLEIinCVMSFJOlMRGAD3JwCbcPDnKx2PStm2tdb1eB6ycdqHTTRt2dWY2bWQ3ni3X2boP/8g8DsPgHHeF3mwyypxI4mGmGgtWg5SLSJgx+tcTk4QldGwYKJqaGe7k9u1f//rs6Wft3z0xVWE2t67rUkpT14eZKcLeg9P2SnHnWuYJYg+c3nDzIPZ4EHu8ZbEHHmIR8SD2uAGevhexR19UCcxEIJAMVBNxVzo1c+Lq5k7uTNL88MNrRcqUzImJA4mJw+E0c/+NZSc+Vt29LyTsNniQuToc6lB3Ga7+6Ga87SlCe6+pkj600g80K5GDHDznLJ3m8cuHdrkzggokIHIiiHBikUzeirWMnt1TKrn92T//t0vTevEDQXnEoIzBFSu+JKIlEMu5amRxh2R0WnpVy+bUGCCPwDin1JuonJ+dP7X2syotPDNh8ID1NFylbXx5lc0FHU4zHCLOT8agx8wfaEPjbrnS+REf6OP9eXSkJuA7rPOOJdzJxQVsDpIOPEq7YXUHNd90dNdxrWR5Vzg+ane2TmR2afdbVG8C1mm2k9+YWNvwNiMrBIKbwtZOhkaazGnRLB71l6+69RvrVuzKpiF6JgaQgpCu7mHGRpIMAiJJSZpFFnx+3jbsDemrF9+v3lz0fS0laa0EF+YksmjbJjcppcQiREKcUkpNHqjiQI1ETkMpxggurHBOwiC4ISeCW05aC9yMebFY1KKllJSSqo1e8xHyZ1Wt1Dooj8ei2SRRC/XRJEaftt9bhh4wQwSkEBF5KFjC4sPJzRxGSQhKMMb4sJqHSBpE5kYU9nYOOHMEThmRs5M4A56FRYThYHNWdSKXlIQlXfTrN93qrCwb4Zj0opaVUpqaQMAJRA5O1xYc77RYHwEb9yCefg/EHkfx9IPY4/RR/KnFHjhRPP3eiz1wX055D2KP0zentxV7hDJSHUxctbJkNyuqnBhuksRN1GvRenG5/vrrb0VadWYiNzCIx/FT0+lgGB4MCtycqKpKALrgMs1hKMWJlVjZIcKDkTQ528A27Qt85/Tz1JPHDh52XT5hBx/yEfb64onmD+PGhyucop2FM5M0KbWCDF0mXplVhkl7/uxX/3K+fP4fv/3xqz8yYK5EZLPLykxQNyCM+0ydndWNmRLB3YKdqrUfi9QM4jC/g7t6pvaMHn+OJ5/36VGMLsE4nH2JHbIjmdjvVNviR/2k8I9rMe5RjA648/ShkZXcaubbby09dAfykZnAjmDQgwD3cIT4eCfALPZpdIwInqucjzxtB373Cj++w0z2fPhm9QE6YcBPMdWGy0EqzQlwi4yb6aIY0CMDytxKI0na1D5C7bh06FdVq3s81OROZM7CyMK5ZWkhLTgrkQHVqzxZnrXwyx+YPQlMCMgklARNyjmlnFLmlEWyTCiapv6/oJzj0U7MtVYHiFndJaW+9sLIiyYJMblpYXKYAW1K/XrdMzsbFINRuPpQNANiciAGw0E0OLLHzTDtx2rV0INNhY5h8jEf2w/GPV2gYSOSCDM0JiZSd7gngZDDzWJ6Gj4jE1KfNnIGOBOSM+BJJCVmJhYwU/hig6nCtZYfXr1ctM2TsyXBmWhqx0wpRTOlO5xEnf4/5PBPXN67Qa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png;base64,iVBORw0KGgoAAAANSUhEUgAAA8AAAAIcCAIAAAC2P1AsAAAACXBIWXMAAAsSAAALEgHS3X78AAAgAElEQVR42uy93Y8syXnm9zxvRGZ19/kazpBDUqSoD5KCPihptdq1FlgYAhaG4DWw2Etf+cbGYq8N/yO+8q0vbMDwhW1g90IW7NVClFYfq5VISTRJ8UPkcMQhOeTMnDPndHdVZsT7+iIyszKru+pUZX10VZ8IEj2nu6uzsiIiI5544xfPy//6976BfuGt/xxbuPQaYy7OdX/K8Vd7+au5s89zyyW4s6vdfu/c5dWW/YY7udrKFxI7bQVu2HvHXJx7uWPupJZ3UJ3cuk3XeRH3MFpscVPc6VNE7PLp5047HHfaPNzdA3TkY28uueRyf4sHbDBs2Px3tr2eNhsMUhxefNMx8Pa/ueWna118szuw3r+43l1sXFnzy9hOx3Qbtgdva48xV1u8NxvRcdaut+EL7XY9PbYVlvQs24metuF7cCf9xob/fYn2spe8xZK72OTmxgwcts7FbfgNN39i+y99+UfaZPCw0XraVlT3em260dg7770jO9zSPxt8kHUvPmrsXVrZexh7udXVcskll1dFQK87hdq2Y7oN32Spnt5uTLeR4naDUXjplL43Pc2x8/Rq7WXYm54e2XFG6WnuQgCuob2WrgZPSk+v8RZ3oac31142fB3HdKs96GnuaCC7tU3HP/pLeu9O9fTiT/evpzmqTTeprKync8kll5cJ6LUkxKgY43p6mlsPgGsr543jXhuEupaEyMasD5aLLtvphmNfT3NrhbhGxxmpp9cNTi/o6S1XacvVzZLeu03Tclf9xtZfu2yop0dWZ19Pc1SbrqGn16YJ1gunjuyRtyv8kcHpRT29m+D0emMvt33qV+lpbv3Ur1vZ2469y/V0FtO55JIF9JYBEmTYY6Mp/TRgj4GezrDHy3rWvYQ9bntVhj027JEZ9rj1g5ws7NGrrxycziWXV1xAm206pt9L2GNPejrDHnvrOBn2OLSezrDHjvX0KcAee9LTGfbIJZdcTl9A3z5Pb717d2qwB16KgJwu7LF5m66hp+8h7LFEAGbYY/2nbQ3YYxM9nWGP8Xp6R7DHUE/fO9hjp2MvMuyRSy6vnIC+ZaSx4Uiyn+A0MuyxekrfUXC616anDXusqwdGwh5L4OkMe4yr5Ze36UZiGgeBPUbp6Qx7bB/IwN3AHmstSJFhj1xyyeV2AW0vnzNGjukZ9lh/FD487LEXPb1X2AMbBUy309MZ9nglYQ8cJzydYY/D6Om9OuVl2COXXO6fgN58osmwx8ph/kRgDyyFpzPs8arAHmP1dIY91r94hj3GDVR3BntgM3g6wx655PJqC+gtJpoMe9z4aYY9luqcDHts0LMOAHtsuwLIsMfWo8WYHplhj1s/SIY9cskll8MK6M3G9PsPexy9ns6wx8Z6+nRhjyV6OsMeGfa4vU33Cnsct57OsEcuueRyWAFtm2mvLWAPbEtO7HRMP4q0iLsY07NT3t7EwHr1Ngb2wJbw9KreO1pPc1f9ZgMoK8MepwR77CKQcUNP3wXsgd2AdsiwRy65vNICeoNRaGyABFvB07vNxrGenj5UWsQ9jOlL9zRPNy3i1vJwRwux+54WcZO96jF3vAN4OsMeG469O4U92r88fdhjD4EM3AnsscuxN5dcchktoHc9pp8u7HFv4OkMe+xtIZZhj+3uOMMem4n1o4A9cF/g6fsDeyyMvRn2yCWXAwto28wSIsMeGfZYd0zPaRFXvyrDHus/pxvCHshpEddeiZ+MUx63M7/JaRFzySWX3Qpo2yxAsokC3JGezrDH3mGPw6VF3CvssQt8IcMem1z8xNMibtCQJwxPb7izdbxOebf33vHK88jSInLk1dbR0xn2yCWXfQjorcMR6ynAkYPNwWAPZKe81VP6KcAeTXucPuwx1GvIaRFPEfbAtvD0scAeyE55t4lpZNgjl1yygF57hYz7AnvgvqRFzLDHau11qrAHclrE8Xo6wx45LSK3fUQy7JFLLrm8VEBvqL3uB+yB+5IWMcMeG+rpe5gW8ahhD2yQFjHDHuuPvchpEbcfezPs8RI9ncV0LrmsFtBjYxHIsMdOAiTIsMfqxjz9tIgZ9li16MUdwh5Y3ykvwx4Z9thodXKysAdyWsRcchkjoLcYPpFhj/EBkjuCPXCSTnkZ9lgtQDLsMVpPZ9hjx3r6FGCPe+OUl2GPXHI5vIAek4FgPT2dYY9xevpQsAdGxL2OEvbYvE3X0NMZ9lhf3WTYY6SezrDHeD29I9jj7tMi7hX2QE6LmEsuexTQY0mFvRqNHgz2wE6c8jLsMW5K31Fwutempw17rKsHMuyx3R3vFfbAUadF3MfGIDLssc3qZK/BaRwwLWIOTufyCgro9QIk28dIjhL2wLGnRTw87IH7khbx9GAPbBQw3U5PZ9gjwx6nnBYxwx5j9HSGPXLJZZcC2sYFsDLssf4Ue2KwB3bjlJdhj512HBwU9lgiADPssf7TlmEPjHpFhj2W6+kMe+SSy3EJaIwLYN0f2ONlE02GPW78NMMeyx+L+wF7LIGnM+wxrpZPEvYYpacz7LF9IAMZ9sgll1MR0DY6RnI/YA8coVPeXmGPo9fTh4c99qKnM+yxhZ7OsMedwx44Tqe8vcIex62nDw977ElPZ9gjl3sjoDeJkaw7Ph9CT+8C9sAxOOVtv2e/lZ7OaRFv6OkTgafvBeyBZdHCQ8MeY/U0R4nlDdp0Uz2dYY+t9fTpwx7YDWiHzeDpDHvk8ooK6LWfsTFzru0O9tgiHLE27rsjPb317l1Oi/jSl45q043mjEOkRcywx8uWaQeAPbA97r0DeDrDHuOiK7uBPdq/PH3YYw+BDGTYI5dcbgrokRuOyLDH6usfL+xxb+DpDHvsbSGWYY/t7jjDHuMDGbgr2AP3BZ7OsEcuuRxIQG/4AJ0e7IH7khYxwx4Z9thWT+81LeIY2ANbOuWt6r2j9TR31W82eE7Hj72vfFrEnR9NX6u69+CUx215qAx75JLLIQW0rTtgbxxDORrYA/fFKS/DHifglLdX2GNrfGFHC7H7nhZxk73qo3bK26AhTxie3utRmrX09I6c8m7vvfuEPbCuU97Rwx67HHtzyWVNAb229jpAcBpHCHvggGkR9wp7IDvlrZ7STwH2aNrj9GGPnBbxHsAeOGBaxL3CHshOebeJaZwU7LEw9mbYI5eDCOg1htDdbjgiwx4jh5kx082Jp0XMsMdq7XWqsAfuS1rEDHuMHeZwF7AH7ktaxJ3CHshpEXPJZXsBvWJM38CtKcMeOxjQkWGPJVfKsMcqPZ1hj/XVTYY9Nri57JS3myXpMcIeOLq0iBx5tQ31dBbTuexRQI+MR2TYY6OAVIY9xgdIkGGP5feeYY9NelaGPda/uQx7ZNjjdGEPZKe8XHYooG2bAMlx6OkMe+xRT58u7IGTdMrLsMdqAXKqsMdd6OkMe2TYg9s+Ihn2yCWXpQLadiEENtjfOw3YYy09fR9gD6y1Z3+asAdGxL2OEvbYvE3X0NPcWiFm2GOLpj1d2AM5LeJqhX8KsAcO6JS3V9gD2SkvlzsU0DbsdtxdgATHCHtg3IZzhj1GVeFmARJk2GO16NoX7HG4tIgZ9li16MUdwh64L2kRM+yx/th7H2AP5LSIudyhgF5be20bIEGGp7dVgFtEbTLssXc9nWGPvXWcDHscWk9n2GPHevoUYI97kxYxwx653JGAfsmYnmGPcXo6wx7j9PReYA/sxikvwx477Tg4KOyxRABm2GNcLCPDHuOiK8cFewz1dIY9xunpLKazgF7aKzPsscvhEweBPV420dzeptsGSJBhj42m9Ax7jNPTI2GPJfB0hj3G1fJJwh6j9HSGPbYPZCDDHrm8egJ6lJ7OsMcu9fQuxvSjgKf3CnscvZ4+POyxFz29V9gDGwVMt9PTe4U9lujpDHvcOeyB44Sn9wp7HLeePjzssSc9nWGPV0dAm20/pi/XXjuCPXCgtIhbnlbaqZ7mjkah7Saa/aRF3MWYvk94+r7BHlgKT2fYY8+wB5ZFCw8Ne4zV0xn2WP/iRw977CKQcUNPnzDsgc3g6Qx75LIgoG3elP0xfWsxjX3B03tNi7iD0/87S4u4C9gDOS1ihj1WNmaGPTbT06cLe2BL3DvDHjsNZOAuYI/5VL+7QEaGPcbWVw5O3wMBvWR8WRXe2yL2tUJPZ9hj/ScaGfbYZEzPsMfaD+j9gT32oqcz7JFhj1OGPXBf4OkMe+RyTAL65SvW/ejp04U9cERpETPs8bK3OIK0iLsY07NT3t4WYmOe7cM45e1s7F2pve5lWkSOatOXXjjDHmP19F3AHtgNaIcMe+SyloDeUE+/orAHDuiUt1fYA0fklHeCsAfW9UnZw5i+dE9zr055OxvTb4ent8QXdrQQu+9pETfZqz5qp7wNdhl2CE9n2GN7MY0DwR57CGTgTmCPXY69uexMQNuWB2Iy7LHR83J0sAfuS1rEDHu8ZEo/BdijaY8Me6zbszLssf7NvbppETPscWugAScFeyyMvRn2OA4BveMxPcMe69fo4WEP3Je0iBn2yLDHtno6wx7rPKevBuyB+5IWcefRlbWqew9pEbmt+U1Oi5jLQQS0rVJ/Y4PTyLDHpmGMQ8AeuC9pETPscQJpETPssZ6ezrDH1sJ1B9V5P5zy9nqUZi09vaO0iLf33vGT/ZGlReTIq62jpzPscUABbbeMGTsIkNw+Zxwa9sB9SYuYYY+tAiTIaRE3mtIz7HFA2GPnY++rlBYxwx6709M5LeIBnfIy7HFPBPQaY/qWSmHZQ3YA2AP3BZ7OsMce9fTpwh44SXg6wx6rx8YDwB73Bp7OsMcJp0XcK+yB04OnM+xxygJ6zJjx6sEeePn+XoY91l+/HAD2wFp79qcJe+Ak0yIeHva4N2kRjxr2wAZpETPssf7Yi/vqlLdX2AOnlxbx8LAHslPe1gLaNl6DZ9hj7XjE4WEPjNhwRIY9Muwxbko/DdjjcGkRM+yxatGLO4Q9NhieM+yRYY+NVicnC3sgp0XcWkDvckzPsEeGp7dRgFtEbTLssXc9nWGPvXWcDHscWk9n2GPHevoUYI9745SXYY8jFNBjlslrjxn7gj12tuGIDHtso6cz7DFOT+8F9sBunPKOEvbYvE3X0NP3EPZYIgAz7DEuljEyNJRhj90sSXcEe9x9WsS9wh7IaRHvQkDbDgMka+npXcIeOwuQIMMe2zzapwB7YCdOeRn2GDel7yg43WvT04Y91tUDIzcGl8DTGfYYV8vrjb1HBnvgvqRFzLDHGD2dYY9DCGgbVvBaGya7XYNn2CPDHluN6RtSCBn22LuezrDHxno6wx7HqqdPF/bAfUmLmGGPMXp6r055GfZoBPRCAHqvenpj2APHkhZxeZc8fFrEjcfXbWGP3erpDHuM09MZ9lj/Ac2wx0seiQx7rL92ybBHhj1OF/bAZvB0hj02FtB4KWi74QLvNODp002LuLlz9JbBaezUKe8uYY+XTTQZ9rjx0wx7LB+zMuyxfs/KsEeGPTLsscHqJMMepyOgN3j+M+yxkfbKsMe+9PQuxvT7D3scvZ4+POyxFz2dYY8t9HSGPTLscXub7hX2OG49nWGPExXQx6GnTxf2WK69Dg974L6kReSORqHtJpod6Ont9+y30tN7TYu4izE9w9N7EwNjnu3DwNOHhz3G6ukNXJWQYY9N1tl3AHvsIpBxQ0/fBeyB3YB2yLDHHgT02u1xE/aYOP7v/+ILyCWXXHLJJZdTK//tH//92EAGMuyBo4Y90IXOdhfIuBvYYw+BDGTYY83Cf/F/fnmrVf8an3nM6ViOeyG3vNoaf8cdtu4S0JY7aQVuX8Xcsn24izZ96Yu4g57F3XTH7dbTL+m93EmP4/bP3Jja5E6feqwzpXOnD+hux3TudDTh1oPBts/2iY293Ee/2eA55S7adJeTwahhbosndrN35X7u6MBj71KdtdNb5tZtuouJjjutrCPW0ymVt9mwTrY4t7NsPX0A2AM7h6cz7LFOjARHBHvgvqRFzLBHhj22HXv3mhbx7mGPHcHT3FW/2eA5HT/2vvJpEXd+NH2t6t6DUx63M795VdMiHpmY9rfWSU/qbHle+pbPfENPZ2ePJdrrcM4eOJW0iBsCfKfrlLfZgTIcr1Pe2JOIOAGnvJ2N6bc75e147L07p7xtx969OuVtsld91E55GzTkCcPTez1Ks5ae3pFT3u29d/xkf2RpETnyai/T07s9Bb5LAb2kTobzNHcbnL6hQHEQZw/sJy3i4Z09cF/SIh5FcBoHTIu4V2cPZKe81VP6KTh7LIy9B3H2wH6c8nY89r5KTnnHEpzGtvD0sTh7IDvl3SamcVLOHgtj7x3CHn7D9siwx/oP2UmmRcywx+YKcIuoTU6LuM6PthrTM+yxt47ziqVFzLDH2GEOdwF74L6kRcywx9qVdXA97bccVDLssXYfy7DH+jWaYY9XMC1ihj021NP3MC1ihj22Fq4Z9sCoV2TYY7mePknYA4eAp/22F8iwx5iPlWGPsQGsDHtsFyBBhj02mtJPA/Y4XFrEDHusWvTiNNIiZtgjwx4brU5OFvbAvp3yvI1MX7yRns6wx+qH7CRhjzvS0xn22KOePl3YAyeZFjHDHqvHxlOFPZDh6ZHDHDLscXx6OsMeywX0Ys+1LTXv0joxbi3UN4A9sKsNR2TYY0V13AvYYy09nWGPcXr6ULDHmLjXUcIeux57M+yxobo5dFrEo4Y9kNMirlb4xwV73H1axL3CHji+tIh+z5p3aZ3YfmGPDRd4GfbYOqRzfLAHxm04Z9hjVBWuEyDJsMf68QZk2GPttTIy7PFKpkXMsMf6Y+99gD1wfGkR/Uaa95HYf/NakLY45/o3XcXaADMzM8DqOphZjFFjVPB6pjHGGKOGKIATJwYnImCgVbSuqGqMsf23AQ4m3fuICEkAJEl6RxFxQi8UwmJwhBOICIX09OK8Ey9SOHrvJoWbFIWIeBFHUowUIUOs+x/csei/qVnKN2OqCqqhMtPm2/ZO0l0pqfMfUFXTa9JXwAmL7v4nk0n35yApRX9aGFQvYFTT6AnveFawcJw45x2oalprmNV1fXV19fz586urq9lsFkIgWZaTi7OHkFLOH8jkQn0pbmIkDQKD2cKbrl9IisyrKMbY/20pru04BphaIKkaq2oWQgh105RFUTjnnHOphlUVVpnOYlAlxBXelyIedCYkhEKRpbfrFAco/U8NINaYzaZv//1b17Orf/Nv/81Xvvr1j735qatpfX0dLl9cBa27jt31pf63yx68KE7705gZye4BSY3bdZ7+LTmFW35tBVRWvLFbkeFKtH9HgxYPYlGMgBhooEEM6Vux+OZZeHjmirPJ9Wz67vtPn734sIrxqqrqGIKat6WjkBEUcQaqnRflxdl5VK1Cfa1BYRTnpZicP5qqPXz05B//k9/61//qX/3i534+zKbnXkC9MbLutFCB9HzHGEOIVQjRu3Oh994750SkfeoH5X/42rONF7wZ9niJAMmwx2g9nWGPHevpDHscRk8fA+yx0SFCU40ffvhhkrAk+wrPgKBmoJmawUxDCGbNDGNAFbXRAQYziyE6MJICqqNKp7yR5qNGthrNBpNQHUKnVklGAUkhHCGEwATmHUmKowSJ3pn3JhR4EahSVSlmiKlazBgNqhEwIGkUmCMs1aIBqOsaoKqmtYEhNtObGQDvPYmkgSnOO+mEvg0L6QnfyWvvfU9AwyjjJvzmrXslrXAWpNUdlqT/ejd2u5pMrzGICcD5YumYi5m9//57VT37u+98+6/+6suf/PRnqrqKUeu6CiHQcWEZduf3y5cItj1UuEhU1aq6mlbX0+sQLURVNdOXv5eaWlBP8b44Pz+v6rqKwWDOOTVUVUU3gy/ff//9L3/5y//hP/zRRek//VOfMLNj6Di7670Z9hgNeywRgBn2WF9uZNgDo16RYY/levp+wB6+ufp61zW1yxfXt4biDIjmbkag0xsqDF6YFBJATTKbkgS0MfQFdKNTk5ySYWRzHgxOk5OIaz+QqppqFBiMJJ0RECFa1WaOaOLTIKlgTHIYBjU1U1NTNTMLoU6hvhQFr+uqE9AGWBLtZHpoJybixIlQ6CFC1xOy7MtE0hGuvwDoR6C3kFdzxZxEaorpHo+A7getnXOBsWtNVU032dw8BXQwkhDnjl9AX14+//D5s4uL8z/7sz/9xCc//tprj3/ww/dAPn36/kc+8sb1dHqz995lE7wkKmvA7WF82sjBx4AqRLNoob68ml5fz2q1WjXGtLSWl1+37TZND0/qxYwQEldX1+VDf35+/v777//BH3zx42+8/vprj4vzMx5Hh9863PIy0XX6sMe6emAk7LEEns6wx7haPknYY5SezrDHLoPTuJewh7dNDFcNCEE7HUD251qGtHlrmsRiXWvXHEaUhQOaX1EH72Cqppb+kd7cUzoJStP+7Tk3QDiYBGIbpRYRR5CWuI5CWDgWXsrCld4VXryTwolzAkYwmJoZVKGaxJxpVFWrtVa1GKNqNLMQYquD1YwmhVCEAgIC8XAkKAQdRBVtQBrtjN+QDLD5TJQAj3TPZgZSDSsQjtURaDTLCemivEcVge7ERPqwqecMY/NdmwopSiPTCo1HEbddXp49+yCE6sV7T2ez649+9PU6BsDefvvthw8eX14+d748tgi0rLgNWz2ojOpLxFVdFyEq7TqE2lBHjc0TJy+NoRIsvHMUM63rOsYI0sxCXavhrDyHuBCCL0xE3n77e9/4xjd+49d+9fH55O7TvC4R0LbxPL3WlLVXp7y9wh6bBUy309N7hT2W6OkMe9w57IHjhKf3Cnsct54+POyxFz3tseEhJ1JaMWBmPQ0E1hC1+e8ocz6B1KquJIG+SMDCfCijQQbh5DbMZGaqfigBQ4icB20RQgApBAiSTsQLCy8i4kULz8lkUjrnvRTeOYIWNYAmkGAMMapGqJIQVcSoMWiIFmHRLEYNMWq0uq4SmaKqaqQ3EeedFycUslan9KqiEmJdkAmCJGFqvbOdc9IiCdy+ojIzDuneBYDSqEirExFVU9JE0pUASUF3VfXee+9DC7o0qLqINcBmBDUx0CmOR+gKBnqF/k6A+7Lftr9qVg6+8J1Q9t471+Dj6SJdhQAwKGBN7Vkjow20lv8ZQom28sHfi4Sqqurs7Kyu6wS5fvj8w0ePHnznrW8WpXz8Ex9754fvvv/+T8yi93J2dh6iqVq3qXITiu02XmzRUdLdfFlXaQvETozxs5/97BtvvPHNb35z+vwSId68ftupglq9pIqIhM70Wr9rNXLxtwu3p4mQbhnoZsIyABYd6xBms9l0Vs1CrKpgMJiwXW+vajUCwGQyKYqyqqqqrlWjc07ogPkTVFUVnKjahx9++MEHH3zmpz6++8jxbV0udVTAQN9nqW4+4LcN6/sC+JBhjzHBaWDbnG9LooWHhj3G6ukMe4wMp47skXuFPbADi9Ib0+oJwx7YDJ5e7yP5teLqc6VLwpmlft0o6Ob/oEnzQmtbjl0ktplaWmgBTBhEksEy3FgWtnMP0YmG+YzlXRetNNKMSUALjGj0VlKNZeHOSynLwotzjqUXJxCiEIggGGJEjIxRY7AYTCNCiCFoHbU2jekEpKqa1nUcjIRmIioxiDgKg1Yi4iRQZCKYOBRFUZZlFwbuT8zOWV+XDGehoU3BBgHLWwDoLgI9b4V2ZXLnJd1VdwTz5mfp8JabT8DdUxBkhxiFEGazq0//9Md//OMf/fzP/5w4FoW7nl6enZVn55O6Uuc8aenDdkK5Tyt1a8WFzrB+ewN4/fXXv/71r//2b//25z//+b/5yy/ffH13MBeIRJhfZ7BA4gIDHUNIfzWZTEp/VtVxXI1dV5XGugphVoc6RFAam3hjQ3itGr2N0ltRdyv39oHsVvEwq6rq3Xff/fGPf1zXn51MChx7WWNK36FTXoY9NtPTpwt7YEvcO8Me24VTdxCc3pmezrDHy8fe8QtSv/oW7JaZuwkNpqjTHE7oKef0DxEHWKufE5fcRqCTAkgaOh2949Lwjyx8m+KUqSFVQbcgLJJ69t5PCp6VrixLIZywcISpg8HUYgKdEYKF2kJgXcUYEepYV1rVMVBjS6Oomap0EheE0igq0nDLVR07/riEnXuWZXl+bt1h/N7Nw2wobXstJH5gn7ABfcGWfmiv3Geg20XKEQnoldIQQwHNGwHbvceYXypek/AVkbqukrvIs2fPfvXXf+U73/1OVVUh1K+9/pGLi/OZxBCRItDpTzp7mQ7+7rT4jQj02gsm0jlXFMX5+flsNmvXt0t7Sr9fFcWCypRF8Uozs6JwvpDRAnpWhxhDHWKdHHnYn7LkJQJajT7tTjSBfDNTaCP3DdaCYTBT1Q8++OC999+r6/oUBPSGU3qGPQ7olJdhjwx7nDLsgfsCTx817OE3agADhNY7DDp/VyOM7WY0LcUkyI5cEGgrlpsfNyBHt+nZn7YTAJDmRefkhoSae9wpDZT0dkKj+BSEds45SQiyCgmYKc2UhEEFFgwxMgQLwepKQ0QMqGpUtVaVqhdtDTlg0sDJ6SgiYc3pwyaQBjUgpo8QELS2qCYiqjFp6K4CxQEQU4qIWRJPbKuS3nxP+9ikLDeRdZL+T3EcimmiU89pbLB+lsg9hXOXgZ4pyBk1mpq22tE5Zwsh3lZAm82XZc0Dq9btWMwXXo2aWjwkx9t6vq0Iuq47bjRUQx3qi/Ozn/z4XRIf+chr3/y78OLFc+f44OJ8Uhbely9eTElSIEqDpkZXU1pz7nWpzoX1hwqaoXWNgRlF+nsK7//kJ48ePHj7re/94Afv2G1ITkfIABG9CLQujIA3aArnCzMLUWOcGtzqCqTdcOsFCGjickijGJUgm3fiavXcHBYkhYn3aBa01rS20sTSktg01iHU/tmzZ0+fPr28unz48Hx543O9/sslA6fd/hfGtYZp21HJtIQAACAASURBVDjUldMivkx77R6eHgN7YEunvJ25/q/UXgfQ0+Nd/195p7yd5yFYq7rvB+yB3aTQwvqwh98oYwOp526qasEQjM2kCCphJjTxnD9dyVeik9viiuQMl5iPBgeRJASEvdBXsk5O0SZSEIk5pUERiYiqGhWm6kJo52hEQLxv9y1UAB9qMUcRM1QwkJFCERijMkTTJJN9UESj0FGEJozWGoo0bnrpc2lUGKHWKpee8E8ftBJP54pyImVReBEqTKOaGoKxMLhkZRxUzYryvFZMVQKcQaDBkc5RnAiIKiaVJM36RAlzrWTsJDLJoBbMlE6loFfUEaxJbc4v+gL0NCBG0Vq8qDiIgGKg7CeGGxKlA0t+3DAWIiDrOsYYTTTEGBXenTlfgjCq0sAIaGMf2HwhelBQc3ZzMM/PRYkSNDYbyg2Gy3YK767RmwDaFwrWMYOYy8oYY1mWIYQYwpuvP37nnXcmRTGrQl3DF2cASy+e4dGjRwJ98eI6mqKxg0E0s0hTAkGW20IXQzyamkwim2ir9775ALF5cX15+b1vfQswQlY8ySrOZF3zygZkZ6fCEzQ/qMe2AnmmfjiUGtj0fmGhphYVkWLmhIQ1upoWb4S9B9Jf7cKXZ87HGGOIIYTaYk2D0EGoJhIZDVoLUaB4/uy9qJW6pNS1P6r0BbSwWGjTfiWhOR59i4AemuUko3dTTf6Y8E66/Z+6rpNPZU8G641Zf0So63BpEXcjprEMnt4SX1gVnEZOi7hae52gU94GDXnC8PTGSXKRYY8levoAsIff9Lq0tCFtMcKaM4hsI7WDCwxFgakYzQAlzKBCRhgstpLVDQR0Y38BUp0r2IxYJJQiSbCnffFW9yQ1ZNNqZizohA6zaKYmQUk1s6gGoPDe+UKS1wNpIinbA8hotIAQlEINUVP4025gtwYIzJoA4MJ8KIQ2iKbCQGjrGC1mRkt2fZoExPT6eqa4rDFTmokrvQi9S5lfGJyjmRDJCs8V4p10x+1adcXk4MF++Ll5RYpAk6C1VtMpFt+ZWFunL/cSgU4pVBKEk+LDafWkZkFTHFbUVOnS8UEjlNDePRm65ZYNdz1u77JtH7QbU1Arxe22aGDqw8s+y2LmlBiLojCz2Ww2Kcui0Go2E5Gzs/MQwsXFxaNHjy7Oz87Ks0ePHoYQYwxVUAASNUQVNYVGRNqiKfPwielOFyDJ1rSBYM1GEJc8olw9JBBYn8PQxWffbu512W2x5/6xSAOqqo4aYjQDKM5gxrRflSDoVVR7B/Sn87jtqJJGnKZ3AJq07KNHD31RTKfTWTXrPDSHEnnpIcjBIGy2JNJsN1dTc78g6vzmbrmswmzpls9RpkXcK+zRtHuGPda8iwx77DM4jZwWcUVwGhmevr2yva21zGmfWcIXBRhjiJIiYmgPBYILz/Rwe9qgHS1t0tmVCYTiRPpWG97oBarJ74yFSANOJysJEGbpqxmM/Yx3qpBagTpGq2YVxIyIBlWNQk6KsjSciXjnCoCiDklzem+s0ywcWQWNAdqGym+Z8hRorZsXMVwzl6rDjO0hKQek3CydDwfMCNZ1XQW9nul1sBjJwolzhXdl4bxI4ZwAJBxAWDFxZeEcisILetxL+o9QbA5Ai3MueZ545yz9SgQi1pigwIDFEPpOS7NyaKxFDABFzJRUUqGBpjCBRkiUBJZDmbYbQDa9n2mrosF6e+bZY+4oLcFu/Z2tuuyCgE7gcooyfvjhhw+KJtlkDGE6nU4mk4uLi7Isy7J88OC8roNa9HVUtTqoi7EOGlGTVJMERqevN+wytDtZaGbpHrpXrqyExQj0gI/CBhlGFt5l5R8uPv5d6kQQfjJhgM73FSJMjAaKwla3aOyVhpzpPOLbpzB9dXRPnz5Vs6qqUkVxEO1cEJrLw94kNtmOQM/OPL3jkoOhHDtPZ9hjWz2dYY915ECGPbYKTuMoYA+cXlpEbmt+c3fwtN9omUOyLApSlAKahlbm8BYBfVPAJGEpicVttYgT50nP+WsM8OJgjaVd0p0NZm2cxcYrOgXwtJlGrdGmKT9ZjLVqawUCEmLwAjpz1lp10ISJRBUwuTtTlRWjWjQwYo57L4oDGK3x4qORwiYgRggNGmFKqiOFzSknglBqCFGcE59ErHNOjGYxxlgHUzNxGtWimhfOUAlAGAGBXVgBKwphjA6FH6RiwSCTX8qr0qSTIcU5Ewc2AlrnQTIz2J7ccpNaoCSvlEReR7OYdu3bo5gGjdBg0SgGKmmNG3bzQSxBsmwncONgYbaZyzW5PvK94J0yeGa874Ts33//+69duHRUNMY4mUzqoKpa1/XF+QVJ5+i9i0kIGgpxEEYoadEMKp04HkRthycLmwSNZv1Dh0v13+6yCd5QtrbhINncalFOQGv8boB2u8mM+lJblfSRQwgabzoAdoHoTtfxwYOLqqrSYcqBt89CV7HVtz2v5JsnNBbWOf3ET9LYSmIhUett1UiMO+SUYY/tImvIsMdGajDDHhn2WKKnd5QW8fbeO37Vf0CnPH/rkZYVt+69N1ApRqs1mhobuSMLR/hvNQnuLJ7RUrwi4kgnrTVHC0V0Jl1ENItmko4iSWzcaIXigEiXpDsFgDapBVVBMyPonaBwpHgRI4wwgQlVhM4R9On8X3IcNpivYoosK6hIPmuLKk3TlnprfpGyPLSqzyhGqIACeBFTVVpMfgEpeUSiRwze01nsoo/RzNQQopoF0jcchglBWFXX3jFGrwmHXXDwhfVm94HGEhHtZTpMttCAWONxsQ+Ew3rWeUgUCs2QMsuAjsnAxQhl46mgVCMtVX1j1wIqkfKbG1v6Y+xjytVTiy300pcHpFX12bNnjydPLi4unHNdkvmqqqqqagLGYr6Q5JDsE3PjRJuNBadEskpMZtjdZReSwPdbs7P/Wy6gsas2XRSdcYwLh1AiBHQUR3EmSjbNbkQ6/7fiz4tUfBFQ1/XNNpuzNwbUdf2kfJKCwc45Dj2tB4/wGh+FveRESzbW5t+m6ztxXHef5JZRdsMpcTM9nWGPZZ/0YLDHIrOV0yJm2GOk/NtOT2fYY0ewh18nGtKXFglHFIOIkUphkjvgYgR6GIAxQ2wMOJDSBIoXeu+8uELgO0O7+fTT5MGmqcGpQU3UGEIknCpUCDNzzrq8KmIxhiYC18SD1VGEUjiWziZeJg6laAF657x3hpjCpGoGozcpCl+WBepIdT1v5oW5x/pua4YmDaGIFJ6lj6V3Kd+hE0vpHmLyIZgzkykOO7hqVKR84lFNCHNOSCdwpKMlmZVKOmdpIqrqSEPytLAu/Xhnlaum0oTpmt9TVmmv3SEd1pzEojVbDRRVNYERjqY0S5nVCZEUaFdoBAhzrUmDMWVPsd4AtIs7XJTIarDNgtNdUphyMkl5NNmq2xhjCKGu66qqEjvjPFPOagNEkY6oKmFkCCGE0Kdm22SNx244uEFti3hfmIGUQKFFE6I2EmpKygrFr6pFUTy4eHB9dX11db2qw2ky7XHJhX0B4VgQ0KZcutrnKsrlBtbCbq+go3H6/1hf9YwUtxn2OB3YAweEp3m7IjldeDrDHiecFnGvsAfuzinPY6PRm3DOqcGBzoyMRAr93iKghzOW0VMA0qTRTHSEc86JExpN2WMPpZcmQtXQ/DYKvXPOIN6ZqsGoCU4gRJicYtFgIBDCe5bOlc6XHhOH0uHMcyLmRaU5+xgBGKJq41RHQgSga8Pqt2jKJpbZTp4psNj6T7MsXeF9s0IQMWhQTfH5qBpCiN4JEU0Xss1FVYCiJJsouydhQk+BxdjYCbe7xuw2kw0D6Zz+29lYdAlv0oZ3+mNtT6QJ9yOg58no0LaLmqlaMFWhOYrRHExornVtM6hGWLRkXE1JvoTU+WC2M1k5/KQbhGwTrZGUrveebEzOfVGcnZ1dXc86AV3XM4O1x2F7JAqb05uq7erCuQU2YIEhWWp4dxICGiLel8kA3cxibRqDRFM1E+Gqj+acI1mWpcYowlWud0RSz8n7YgHhWKjAhWD6sOZXfZb09PWVd3ru0s+duPSaDuQYpXrWltgjg2Nrh8j2AHsgp0VcOpufDOyBDdIiHjXsgZwWcbXCPwXYA3eXFtFvKNINLVmbTv8ZKCaK9A8O8wD31aHSxeSVkuK2IoSIUiKdwKQLQhlBagrnWUr169sTiFRL5+cglMJDyEjXBetIOld0d+vESlohrnBSOk48SoEXesAhmknQVtQk0NrIqGKxEJQFoS6E5vMmiTy4xQYcSenUxBKZQXjGEsHTSGdI2IkZEjStziJNYwCdi2DQUCcIhgYxCZ4UGASJR2EUgkJ1QhEqArWGBYMazVSDmUQ0FlqmBgtAcBKuqxcky2ISo4lTo5gYzCLVrII6Y0oyThPXO/hE7e2nsz2heLuSMO1354SsdB1bY0iRvJSHr7HJ0aChRlRqFI0uRZ2tgrpk/200i0ptba2joyvFlWZUiIiDG2RwtBs2xmKtIW9nstbsFLRxK6aQaOqu8zHMGDsLCzYxSGttzA0GgcKMBqbbBKWYsDiL4uoQKFL4gmA9q0zt+vpa1erZzDkRo1OjwpDeU50iKoJq0Na0j5LMHwxmMQmyOpkYRqhFFRGLqqbWuLJwuaHEqvUAAa9Ln/WIASGz0PgqjV+J9gaGxsaOoiSUzQEBaHcAAYDAxCStdmUCC0WMtUYLULVkwcKl8QfWKgFO6dqsTI3vD+eWK+kIBOCcmMIXZyGk1UjPxm6AULPJhNiuMweUs0ZNn8QkfZW0OjczIAABRjXEKMlPJW0aaYyq5pR03jvAidBM+uqIwlFgwL2CPXBf0iJm2ONogtO4p2kRM+yxfnD6bmAPv9nYpKjNIhDSgS/nDQ5wyapiIYPDQEA3u/loPKJE1IlR4JxSgC4LeJrLKD1jwggA0YxmNEOyx4AkDzoRDGwF+mkLRUzEkicFhBTCJREnoEWwNrYZ5UREVDVqMIhzrigkRklqspclrhnxZTDSUFyT3lyEjiYIgAuwNK2bMRqDIkQVqKmFWKkVUcrrOlbRImBCRDjxKelJc4DOoCYwR3MChUJrBo+60rqOjlAPhQoQVTRIDLPpdFrV19VsOq0j6T68ury4eFxPa0M0ERUxUooSEGtgTZEiORKYUNpQcU9sUZZpsQiNjKlDiSWTjXn/UguGqKmhhCoQ0xhDrKoYY6hnMbbw69zEkKknJNDF6ABvMZpVCgG8uAKFR1F0iRx14QmKc/nfrnWaXQKYqEVplwoLlmYpgNiLegrpelkzCChMJSrMZtdTcz76M/MTFGdKBrOinHhXxCpW0ynNrq+vZ9VMaOeTkgpRg8E1duUa61BXdV1ZrXPWOd2WqinMoDFWzUFMM42xMUBMCYZESL9i32AFjcKVjtfJR7AfXl0IvSdKv8lDPjDdg4PY3LmO0hJcBLwaTZMji/cCryHUKeBOEnq9/H5sFqezcDUNZ4YoDlRIbM8Qt2IyMVtqZlBV87588XwagjINHmzP06aVEA0mqmgyP6V1YM8b3EwVQSiENBshjmmRrNFqYWWGEFyIhQZPmgazWjUEjcog4lUL1xb0rO5gPt34bjcckWGPFcFpZNhjfe2VnfLGBaeRYY9tHqE9wB4HSovoNwp9G/AiiiqisQZr5xUSIWZQEAz9NyjKYvin8wOL2oQlmWScmsbY20I1CjpFbWrJwMsAmlIhRiYnZgXNwzAPX7dxJgJGEXUuOkYnFExhdVRHFgpRibTKYnMcUMxJw6UGdRWg4mCgMwDOuQVZ6RZgFUqy6yIlis1EDIVG70woYso6WKgl1HRgGYVBIKbQKlgwVsGFdI6OvrUNafd/SUCigWBtNDXUkY4yc4Hw0XwwIEqkBavr+sV1dTULIRZXM4o/U8rldFJaLahBmqOBUppSKCWcI600kcbDRLuQYRPCNQvtUDpPR9IcumcU1ZSWMQXQNSV7aXBrIdvUj5oM6mgaY6zrEGO4vLzWGLv1ycBuTBrvaogHg8ErnKbzoKxRFiyDd83/boCtgwg0W3w9hdotHRRl8jBLwe/56UtFQ6UTVEVy7U5+IWrBLLWY0axWc17qUFcIMUSomGpR+LOyFFKjQjXE+OzpB/boETSmw7VRTUED67qeTqfXs6quLdocVmoBnETcaNKvnSlHQgVuXwXfggpwzbGhX4EGLERIZZhyJVmpW7ue7C9cHeF71tVkI7DTxwkx0swS4W8qQoM6J2VZOM9qJdkcY5xOZ7PZzNOJE9Qrxs9mHWLA02fPrmsd1MbAqlpjQP+YZrva7/zR086JtpxWk9JcVSu1KipD9BoKw7l3KXQQVQIsmIpENTpvLlpRpN0yc05o9K7xtdzBmL5y9zLDHkv19D2EPZYIwAx7rC8QM+yBUa84XtjjQGkR/UYtquDTWCblqqB6Z6B2qkms/7AE3oh8tdI24bhtNhORudNvCoJZ3xlExCf9bI0yknRiL+1iT1HZ3N+XrqfaFYxwDqyMzighWDTXemqoILamDiJmGtIlTRkCQa9i8ACFzlF1mAU4+ea15nrpSBkAcTNKreKD9yogNAbVqKqmVC0KcwVJcaBEQ5KGIbqgZmYqTiAgItHZ2yZhp6ZTcaJa1VqJTl/M3BWKdI7TImNgHSrl8xmu6sk0urd/9Oyt77/13tPnP/3TP/2PfvHjJYJQExOjqMw5+EBfQNzDsomdt2ciB7OjX/FcO8AlMWcExBQpnKdqUZ2ZadQYaCY0B9BijKGuqhjCtJp26hCdWVvjTg04AQhxgG+ICRB0FJGiLM7OfOknxaQoitKX1tyB0aiqNFojlZoAbnfA1RAa9ogQl6wVWoYnZZObi3iZo+FEXYe0109tnhJnYRaC835yXjqh1jXVzieTs7LQECzG6nr6wXvviaGeXjtfkowpE5/ZdFZ98Oz5i6vrEIzShipFkhdeV/OqmjyQ0SYTmWdoFxeHObhv2Pktb7Wh60Xsgw0JF1k+RmsCI9oM9/0SjFENRkuPFA2ApoTtalrXzSeCJitDs2iWou26gjkxWDrsm3aBGsq/HUHa2HKjnklq1MQfq9kHl5UtnwtNpdX3CqDJGNgePzajtDthc11upqohRq1VohZmEfAXniaKxp8xxJogTEzFKLFWETi4RqE3975ojDlGT2fYYzsxjQPCHuvqgZGwxxJ4OsMe42r5JGGPUXo6wx5bBzI8+mKVL/lYangeBYBRmgY0sZYYFV+yuxxRRx2mTSa69MndgaqohCa6gvPP1m4DN/G2IM2ZuqQqPYzdsbgg0l8sKwSt+gQd4CIsKKAqyUgLmhIxqEZl7LS2tJguCBSlJSc1V4CIBjjXrxDtRQGN8OK6zf6KoiYIXRNJcpEgCEGlcJpyFAKgUtKHSsfoxLtuCkeTeaT5VqGXWgtFol1eBzc1EdBUoAQY68LJs8uqdo+//+7l7//Jn3/1Oz/4+Kd/7uzhk+99++mzevaFz3/63JlYdTEp6npmhBXBnEAsxEFEs++dkjbKuSTSqVQVE1AaC0M2mQfVGC1WlRhoyTpQNQRa1BhVg1qcznRI8S7gyG2SPlNNSa9NjNFA52NRW1kWZallGZ0LC/5z/QzdUWOSyylfeTowmqLpIhRJFtvsq+0uljnXU93z1zhu06D1h5elFw31668/keunWtUWoiMnRWF1LJx778UlDD/4/jtPXntUlGckQ9Q6aoj64vLq2fPLKkTSeVd0mfacc5PJJB2Aq+pamjgok+9Kapf5Zgh9SmmepPOQtVjlWwwYZXAGLr04nYGrGx/IHlXSZglB8mS0uVvidDrt/i0GZ60xM6ga2zN8yfI7LUC0k869vNbmV4QZSZBFUU4mk+nl9fR6GpsIN+f5CE27QxkgqqqKMV5fzy6v67jIc89XwTo41QDR3s4VW1IeemMmlGSV4yECMZqiWWxFRR1ruELBSgmLEkxVvS+KkmcuHfloveVXJsI4KT19eNhjL3p6r7DHZgHT7fR0Tov4SsIeOE54eq+wxzHoaT8M9wz/9sbzb2AU147EzfkqwhofArC7l852bC5AuvDd8E1a12K7ZWPAAKAglf3Op2gm6x5sgLmHLshkcMfGv5WR7ZRp8wxkRmJ+xAdxWHmOvq/udDECvdRCWY1K176gzZ7NdLtUQh378b+k5o1ojqn1ZHwT5O46oi+jRjOFRkd6TZYECRounlXRyidf/+5Pfvf3//Std5/+1Od+GY+ePNcozv76B0+vxP9nX/i8qy4R1ckENKVTCMxd14OOIkOsWKwPClsf34xUZRSklUrCTdrDYwpER5iYASomgINJ2hc3eC1WwPdDRoYJsE9EBkwYwVoNUbWOEsx6vUWbmmtioF3K67RjEWPoiaTUS+aB7/k8YE3u82bZgy5ymGL44sgYtAqzkojV1YXzXpyYfez1NyZFUZZODE6goTKzy0uRaZXaelqFWV1XdZhVIRoItThn8J1zhJkWKYtkF+5dCDO3YM/iembt8UlhsbdeYkpTUtd1CCFqTCJYTTFnnXVghNhq6C6BiJlJOr45/+0gRCWS2F9t499JPes65icGXF9fPQURNKXwXP5Ke/zo8YMHD6qqIhlCiMuz4YCe3cqR1p42TH2jYfl565BKEy9UE4OwOVvadhPWMR06Th6cbBzgg6HSWgwFuTTUvjS8N2bP8T7DHlgKT2fYY8+wB9ZJi3gI2GOsns6wx/oXP3rYY8P16Hp6ekPYw6+6b7sxgBBsNotNYOlweitamKbJfoSy9/4pC8rts4eyUZCLdWUA4FsKsVGV2rNvm58NGvxd0q2OdF0SDiZUejCyrKpx4YIfwYKsHFRrbwOdYLf7LzdPd4E6B01t8VP3dvDTm85j3kxHqASqZp4pU4u1AtsVVxr/7ns//L9+7w+fTfGpX/jV4vGT57NrN/F1qOT8ydd+8OEnPz373Cfe1PpZiUiqUqI4g4tsDCC6BUD/fmW+b7DQKxjMlEJAyIhmG0LQ/MRcq36pYiYpxSBiMuAtV1S9SgNhsPt/2/6NhhdxYhSFaCdeaOmWFjpPY/miNEFU6z3KxoETcEpWY73+3l++qDbJgwQATGlwTh49fhCu4OorVRXKR1577Zd/8Ze+9Y1vFkVxVk5CCNF0en0dbZq8BWchhqhoktURatSYrhcBE0EMwc3zGqKXmFB7x10TJ26JNNk0vbk1JEo3dKhqiHUdqrquQ103oeLO9rBNKt4p+E4l9wU0kpFNa2qBIeNhlHQY0kyTHzygaJeLqx9EmM1mFYIWdKvHSI368OHDj370o+dnZx3sjiZfz7yGmnURtX+ItD18bOjwrD7633u6TUiqU3OWYKBmvwRQmJk5pWtM7UETiQmer6MjqllcyzBxeXgvwx6rRFeGPTbT06cLe2BL3DvDHluPFtsGp3emp+80OO3Xve82+lqU0gQmzZz37eZ22m0u+1q2H7UFdeGIYb9ErHB3tVI43ws2qjYYoTUHcvwwAKwtvwHvnHOkQdud6HTuv1NMae+VXei6C0Ua43Cc9K4YCHRbIbybuVi6qK11QeaUS0aSviDonLAJbjbn1brW6hLJ9LgRSnIeBh0pbGKlBlzNwte/+/0v/smXrjD5xM/+jD+/mNVXZanGyvnqSr2D/4uvfatwn/+ZN86LAs5ChEU6g+PALGUIRPSWCs3U0Tc5MRfQJJsRNG4djkLSgSF0MT0TM+8gjRlcSp+xNJBII01gbM4ksosLW5v22bpcNL28hAawcL7/GUKM3RE9ATg5W/oopjcd6szePcVkxhDhUmJKocK0KIoAhFg/eHD+sz/7Mw8fPvjlX/yFf/fvzs4KOZ/4q1il/DkxIkZVMMSYbNsoAoUIvLCnkuOsqtFm6EyGhn3DvuQ9QiEprpCeuwPLslx7BBpEtVMOl04Kx5AEfZNhW8hmhyh5wsWQ2iAhSN651mWcrb34/OIDjARNPDtRHBzmVLcbsd7+twaSEqKCFLgOIsZ8R6g9/yBSVdWLFy+qui6KYlK6PojTuXAkAHmY0DI9TvMxk/OBoe/EktZ3Zk13ScmTOkd1Q7OAFIoMQBqmfR3WQccIiQx7jAxOI8MeK7VXhj1G6+kMe+xYT3PMU3/38LS3TS4t4MWkwIBSniPU3pU3g8HdJqlq3VOZZP+8lKlqMBtkou6Kc74Vk0LSNV5aTXqQup72T9NPvEdfWVBgHV49P4YFQMyonQsDQgjzOyairKoH53xvZjVVRRvVE0ibrTxtuEtHj0CNoEthZ0ZAG367sdaiX0jP3fsuCmaO3uQsslS6aA8fProK1YtYVbSvfOUrf/hHf/GT2YMnn/m1GpzI8zfiNz79UXny+uRr3/3+e9VnWH7ynWfXf/6Nd8ovfP61TzyaxKuCGik1nPnQ78mLbg62tMsS0hedDWDQdayixd4tWTo3REr66pfH4SLR23l3ampqSK12w5W6Nx4bBrkdDSD8IBdm/8BcaxXYS9iDQbpmnZtiqBMaoEzuGAz17LVHF9Vl9fGPvvGd93/iH0y8VJ/79M+iuH79zcnv/LPfvHz/268/uH7n++9dXk3ff2Hl5LUXFdR5+oIuHRd1pBeLROg4E20XCKaapCp7j9lQ/wkck3FNUZZFUcSE4joRcY6DE4Wq2lfJlJg2D1I6yxiDqqVzrqqmIQwIJVX2WXXR9rimAajr67TgMZopoy0fesI10HvWau1UCI0yXCgWRdH7VmBuFucGKWnvQE1NI5yHOK3Dg+Ls8vmLoixYy/RqBrXybPLgbDJAv7tDoon2WeH0x0GvuC2CZkQUBJpaSiupEGNphQlNmkMYSlK8QdBi/W0dVFuM6evq6d25NY2FPZCd8rbV0zuAPTbQXgdwylvVe0frae6q3+wvLWKGPdZ/xUnBHh62zLH99qnlwdlk+S9leSSJoZ4n7BXnnJtbPwdl5OLRpUFMN4mMRv42occU3hUp0Tv21JkVNPLPbp8XSYoNwqve+/59z2K1YqvVe7kRqml+4kxc0OwI8AAAIABJREFUG31mb6lhaia9CB2TQd6QKhEuD2xDhN5QihYKX/qZzqZqOHvyV1/663//p9+p5DOP3nyT7oLhWXz+tV//lR/+zJsvHkwuHly7v/nejz58oUXx0e+99f3HxeTTH/uH0PrsIkxKTkMdzY3rSzKU14tGEBpAa0UzvXOSTo8a232E5Z1U+u/i0sU7VmGQgXt4HVv5aDinNwPMzWpKnPRSnPfTOhoMGkEoaHBKOS8fzKbXZ2UZ6vriwYXWswcPH775yY9Do3PuN37zN979wfe+/KW/1Fi//YMfXfjiclZcQ13xYGq1aq0wU0IpcP1DlDFGjeiyR7IXYk0ZGtkfDaRusAo11gHTWVmWZVn6kmeF971dhSraLFod6mpW1aEmTaTJV4l2IZos5gAA5dD3fUBh1bWm+GyaBh3P5+OFo93YrJ2vx2itW/Nw2kxnPYer/AVpO4eTG6wmmWQoqF6kev7h5OJhiJGgF//8+fMAlGXpvRs80Tdy7qzI7DgU0DcVdGcGBEI1xG7FkQyjlYnFooj4olBIw7OYshD24JZNsnGsp6e5NTG6XlrEMXGvTUJdNnKe3iSIabsLTmMZPL0lvrAqOI2cFnFd7XUETnlHAHust4mUYY/NxLS/+V4rljpCPCjLOWA6MNlojvUt24oNjZNGUi2DCHQQBrA77N+ftAi4dOhIml17EXZTMMlpRLITTn+7IKBxW3bx9JrkG3DrhGoApdDloEbfqgKNf7O1IX1669DOlJKtp8QsNoZbRkC8L3tSw8xxKSJpgNFJcDAUphKvK/Ditf/3D778+1/8c5y9UT56Uwo5w48fyLc/95nv/ct/ci1X33zv7cs3P/IPHl3zS289/YCMxRtvvfPBl//2h7/22Y+9NtGr6Y8n595bAciI/kMD52sEiEiLSDPt6LNNGkFl6aQJIiYZrasgaMUgo3XXan0l3YSrh5k+XgbTynIBLQsLgNQfGrAnNi7ZSUB7YenJcP3aa0/efef7VDOoJa+Wwot4Y1FHMSnKi8cXxUf+9X/331+GUt2ZTVxADSgDoX5hq0XbpNCdhh7c/FBXWptIJdVG0Nj06kU/u+ajzVenLQHRwcv91IUW4nChONCgs9nAsFl6yz+hrFj+rR7cFhK7LDxctVapf9LgRJyTlOFSDN/4yl/8z//T/whgVlWTshSR6+trf3bmxMEWr7NQmh2nZZGAXpdbIqCTlTgt9oYa0jnHtONCUdI5B2MLyMA0Gmyw0zMyG8c6G44Z9lg/OI39wNNmwD1Ii5hhj3sAe+C+pEU8KtjDD70lXtI0IMuhzVn/tTHWC5K6/624frZB9PzuUszHAVBqF0We/7auW/SCmPsqiAhB0pfJJSPNUXVdN+d3GjMq3gwspXnRYXAoqZ/azWBWqS0X0N4vCOj5dQpjMW9ts5TtrFFESUdHmIMJ4AvxLT1pINTJsiCZAGUgRNRp8JxGzs4m//EvvvoH//Gr509+evLocWR1wQ8eh//0D37m3f/iN+vPnX3rQXH17Hn1wQ+/+uDTvyIo//Dtv58Uj64CvvjnX7Oor//Gp87lMTQUbmQEuiGk2zZ2iXFmc/outMewYIn6jg1c2q6glsfaKUPbtXkUkgSU7HMjWF9A9xEOkXk8u/3an/eaLff01XnfF9Dnk7K6vnTO/+7v/t8/ePt7//S3fuWtt98qRB589ue+9dWv/ckf//Fff/lLzz98/u5Pnl5GvCA/84V/+LwqLoPEUiAKq12ERBfNKRb95jqvCy7efFwcZqSxn0tpVoTznCyLBgKc81YkU1A/fewYAuZe2bBhuyxoR7diq+oWHbWwXdG7zrDZChlcuO9wbYAr3dySmwDoaOkQZtTKYBZj4YvC+aqqfFFOylJVQ7LuxvIdkpcI0eaU5G0AR0uFw7o88W1NJ9BILFk7ki1oZjGqWYx1xb3EGNcITmfYYwM9ndMirh+cRoY9dgl7IKdFXHslfgRpEf1GewxmBoudZhoeBbOBVzKHORogvvDWwssLfc5JN70Njvk3Kq0saPOIt/PSHhMkySIlEG/3rP3gMJD004nPz/MRKQI9IDx6h59IPDibRGifrk5TaWtEoIMBtldbk8KLWqiroiydiBnqui7K8vrq8uz87PLq2cXFubCoK3Ny5pyrw6woOJ1dTc6KKgzCjEUv/ucUEoMVhUwevqhn71X6/3zxT/7yr797/uRT4LlNZ0/cs7Pwpf/qH737X/7j+JjfPpu+NVE+ev1xfP6j9+uP/PzP/+p3+eRHbz2NxWvnk4986ct/+7mPPvyFz7whWtNdJbr4Vs00SME45CdcykUxf2Xd9RaDeaE1x+DAlG4nGakYAbjlu3VqJkMmxzkZ0jeLQdAOt1iImC5s0/eV923B2r6AbrKNNOdB6dIWiEFAubq6evTg/PrZ1YsXL3707o8Qf0lD/Ju/+cr5ZPK//i//21e/+tWr66t6Vl1Nq2fTgI/JlVIefEQrXFuEU4e6JCBOlQGuf7eDbZBhDakbHgyQBGC0BnO+lxylt71zi5JVx76cLcqFKujvDfSxFgK9ROm3rKYoC9qbywS0DddsC8yGDJeRtSnbBPfdPabKmNaKhKQkQkoEwPnZ2Ww27URw12MWOoNbb93YXWSos1Q1GtXRRJoMQg0Wo6op/VHi5jWlRmWMYTqbVrOpqt44ur3bGON6evqewB6HS4uYYY/19HSGPbYWrjuozvsBT2+4s3UXaRH9pk9ShboXSO4fPmtdx+ZG0G6wVykKa3bRu4Bx0xAmEgcCYDBjkdrP39G+TXonQRwSc/3r3IintVE6EGJ0tji9dLZctQVS0eU/tCaSlxJ+t+xy55Yxn/KD1SJwF5OqVgfxvjQrpJx4PZeymPAsWqwj6xg9ytK7KJESioc+xJkTP+juGgfKprRYXDyrirfe0//j9/7o7Xffnzx40525UD17zBef0rf/818P//xXpo+vv1sU19Pio7PiYYhvPP3Yk69//fwb362/8ywU548thHD1owdO/9OffPFx8Vs/9YmPPvAqHXduiyt91wsO2oLCa83m2CAcrnMXMVAl7QCkDJUGqiRJmiy/LS6VYrTW+iFJWG33QVsfwxtpX5xLP6RiSHQsmLsM91IWQhz9xSAFrtd3LCoaktUMVhTFbDaj8Pr6GoZQ11UV3nnnB6SPystpfXlVzap6Wtk0sFSaOWURhAEGF2g0i2wsLrSFXpIh2rxTdYYxfT+I+W4RXZt7uw2Fzp9DWRGuaQPU1u399LoYtQ0zt9Zv0ntTcybLwswiSWwvmIZ35jnDYPBCwibReTfqJ1xqmqJZ8LLZtkoeLNbmAm3yFPXlMsEYQuqrvUzpil0UCmFqydiQxsYwG+mEqYmpKUSoqqTGuo4Woz778MPnLy6ff3j94sULfPyzO4wxjpWI2SlvXHAaGfZY+cIlJ6pyWsRxS5YMe4zT04dKi+g3e8qhM4Q59tptexMwmvp5pi3QhuE0WtVlC2ummdap15vJgE/tm1ghSJM5rbMjEBIEBWIoOVgBu2EmahmmZENPfC/sQ0mz39q4EUDMLA7PJra6a2DQ3K8fAoBD9DQRFGUdpYr45t/9/Te/8Z2qir/92//sEx9/9NWv/O2f/dmf/923v/s7v/M7X/jVX3z4uHwRXlCnhUcRBmZqC0Zg11ZdVfb/vfX+v/33f/WjF5Pywc/5YhbCj8ri8s0nX/uXv1n91s/K4+c/fFTK+7OLDz/yS996+vrv/+n1N771RP1PXdqDS/eauvOzsn58Vn/qifzT3/hcef7s+fX1w/MnfX6BNwLCfQE9GLlcCTc3dA5DxqBdECnbPOfWRKANgF8+5DU20oa0f87OUze12XDoTGBDLzZtK8ZV3oiR9qO//QTXZoPfki45jqe3mk6vnzy8mM5efPKTn6ynV0LGOjx5/Fpdhx/+8N261utZnNUWI80cNFKNybM5WeBp9EBBSDJH72CnuUw2wEKMgwMGbP5nMDFpP4upNbaA3Xqly6/Y6dCBBGfTqI0HpPPdzktqoX5H6AeyaXDNEiixOtZK3bQUiW0L9+yTu9dw8CcFGh+PdGOx/zQSyQbcGnfv5C9OaZOYGDQlpSchzcHFxvUi+Zl47x2pIfa7yo10jJuqzYElfnPgGa1XdspHbtT/n703fbPrus781lp77zPdseYqTAQIkBIpSrRk2W257Y7bbidOd/pTvubJv5c8T/Ih7bQddyRbstuyJktqTZxAzEDN053OsPdea+XDuVWoAgmKICmFpFEfQAC8dXHr3nP2ec+7f+t929nTeduLKoCIMktdN4eHR4eHo93d8cMHj+B/uP4JbjjCJwBPfypgD/hMwtPPYY8PFiC/BdjjcwNPP4c9Pnu1iFb1We7iFIHPecNPLMMnyB+0bQzncqAporYdAzRnCOfzOO0DDRKpKkts6w3nBpIxKkYU2ouUgJrEnJwxQqAuRkMGDAkamaeAKakgzHU2KMYohGTIiIiiKAmSAJDMEXCcZ9ueyGcWBVABbHdnURmEkR5/xRiMBWNBRGMESx2RlIAEoJE4ndWjg4OHd/cebh/sHkxn3sQoFzaWfnLz9qP/cucfv/Nf8/7g8rXrf/2Dn/9ic+v3v/7qi5d7RppukoVYARvSjL0mzgl6tKCGmqhgsprzn7+z+c3vvrE/sllxSZo6gzrV7UF++Bf/Cl+7sOsD7tGVh75z6xC++Z3mne2m0RsRroRSkzQlibY+HOTx+lp/UEg520rzBVcMGw6pyVuLPUmSpvEnTj/SvMw4KDEAMJgYDVLKTJtb25uj4xLRoAUhEHImmd9cgCpoBAVjHKKE6UIvffnaklFxCBAlMUmUOO+tfE+BmAC1FReO2j3wlikQVRAEAdJ5bMjp+mba/DYAEPQnjTvtTsLJXU+7rop53BR/8krxhETik9UeT7cjTjgoIprXuACDSuKIY0hceuPlV0ITgExb6TIazwIDoI2CkVHAojWo1lmKGI2SI1IFUlJgwdimGIKE3JnWx7ZkRQnRAVlDgoY4sqpa62IUnVPmqu1bdCaxhnCewz1nZs6f9B9Qs0Ko5y9357rb21ocPd0ZwHYwtN0jmD/rPMF8Hq/8WFYg4tm/mafvzcuFDKq2VLmCCJ3tEj2HniGCmX+PzmFuUEJFUgNgFFAN4pywB2QBUQBG9MICdFoo+D5roSqcGup4eveEJ13yT3i1Z8eNEdpSTZi3EIKKtjPQgG1PukQBUAUKURsfJ7P6+Hh6dDzd3tm5c/fO6nuv0x/TIIHPA+wBn8laxN8+7PG5qUX8VMMe8Ay1iM9hj4+yM/TR9fSnKSnPvu9d3Aet6fz+P5QCAJ1ECLTZBXLGvUQBZQJAMAgnTtoJnsGqXmtAQ8aSdT5GZiWyAuobFhRuK7IVGWE2mWi7dYpqBJbVGlJMHKWEBkGlcCY1gMyNeJba2SQrMglS1bVBAgQURUQheGLHvwVLREVUsJXQIFYAVZ1zHCXEKJEJTTfr1dUkGBEk1qTy6aSGyXS6e7D1zsNHe8dlnHGslCFtqB9tUYZxuTt6496bx5u7SXe5u3J5Av0669/cC4++9eP/7usvfvWVi3v70zRljFjY1JBBZTJoMzML7Cmdlub+7uz/+ub3S067g+XQSAKQ+umlof+Pf/Hay4s79UzuT/Cnd/kXd8POpOfxEpsBaAFojR1bmRZada0fGEjrOs8HqckQUo6J7Q88iyFDaGcejC3kJKFEACkCUiMUBSSKORjXd+5u/ee//vbOzl7/ykXuZhIF2TpwJIRtMgEooNbqwVCCTsPshY3O+qV/07WRQITRkhGOJ14+IZwf9TTWIQnHGDyAtBOFqgKEgMgArHqy60BtFrWiFSUEEIhnSzJO45MJEU92+U8PbZzvOSgoCBA/fWb0VE+h6ryjXAIh+iBkUyXX+HB4PEqzHIDIJKIkCkqIxomScwaIDYQEMtE2KRxUNXLIOwXXTZiOh3mSdSyqEbGesfJRKAJS5lIRjVEt2Xb3RAAUIQrjfF5zvnswV77v+SGexMbhgzY/Ecx5eX0uUbqdOdbz0xUn77XSk/b/2TttnqtnMQBtC5AghjYNHcicscjP1pcACThUAkGik6FeIoA2bfmkklFBFVEUhCVGFQaNAvF0UXs/75n4XIb9CeChAG0nkDz9YCBEIJpnbbQbbQICQEIghNKOQguq4mxaV3U4OBo9erS3u7t7//6d7a0Hq0/1M591TX8OezzTK/h8wB6/vVrE57DHp8acho+clPcc9viNwh721y0D5/R0uyn5tOdjiWdfwnnosHV7VEAI2w4TVCRRo0pKkVv3iFWEBUwddDabjqflpKweHe4EkaYJvokhaPAKYEANAIESRUuE5LDoujTF1eXBQuEWe/lCt9vtGbUx1qVOo0V0aA1YUmc0R7CCMVJzNu31TC8xAEQCAWhr02zURAwqEBgL6EJ0om5W+t2j2d7R7P7mgwf7h9NmHLAM5AB6FgUTCWLYUCV1tpCHpp6UDRad7sKG6S7U0UWx1mLg5tvff/vmvfv/6muvvHRhARTqKIkBz1WRYlWVIVjv6a23Hn3rB78MnOad3qwZd3M3O9wfdFg1AR7+3U93Nne693emh1UP7CpjT2NulDAGimPUnSKNi4XpZa6fZ8uLw15vKbVLGvsQF6aNdUn6i7fffffug+HCyqz0qg7AghIARmEAQZw3yb35zrsPH+4EsGZwQeyyBLQoBhvDlW0VDs3RVJQSKQPsRbS7e9PRcZ0PyWskwSYwgaIqIs2Lus8mskgIMUTmTrfnY4gi1iXc7lIgRuYoPC8YFzVtZgNGAqOIKNouzAJAimRs20s596CRz1OHj7/kie7pD/xi5rlpHSMzxxBUNcbonDtlSdrubgY2rUJHacU+giFlA2AAUoh5rPIiMWknM9hJU4lS1SEFKDp2qmbaNCJqk1yEW2MZARBVAcyJrU4nwSfzYc33bpp+oICmp2c3w5OwMr5f085jb+lpHUDzO5D2sk9tmqAiCQEjCABbRVQ6C4PhSeYggTgKiG2VqZEWp553/RHpk6k1RHTSeW5E5Gmf6Xt/BjnnMcvZUYr3ro0GUERaE+DJt0+kDfgRRBYYz6rj8WRzc+udt9959OjB1sM7k8noo16nf8t79h/CnP5twB7weUnKew57fLA8eg57fGQ9/Rz2+IT19IeHPewHXBTfuwyoaOCnXlqkBUVPCp+JzqpzQRFFVCAGFCVVUrUCCQB6SSUxRGbvYPRoc3drd//waNp4DgwC5BEFkcAYsKQkXkgMqkElUFupEAE6HflAJLcfHgE3KdlukV9YH165vLi+vlgU6Lkk8U7FiibRGTVimB23SMbZxgQiAhBVBlRQI2AAbOMN2ozRzKahDvXW1s37D7cODstpZaomFeiK6WKSCIw1jB0ekDYswJIH6IlNZk2pVRNjBs5BZ7FWQWgcNr6s1Sq55PZ2ePA3P/uf/vDLL2xsdBJSJ4bieDaxLiV13/6bv//+P98aiTtsposX17uLS5FHaKRRt33c/d//8mYlWsHFCA5sL7I1SikHE6ap1oVpssJ2OslSv9PP025RdLIu2izLuibpl6X84s6t7/7oR3tHk7S/HGSfbApKpHPHz1MkNkYJVVGZXLZ46fo0KJhcKNFYkUxSHXdwL8OZAY8oqiRg2NpSemMWcouNh63Nw77tJVBnaR6V7Xz8rTVV9UxKg6Jg4jJBfbB9HBRNktvUuCQ31qoIS1AJc/0NiqyEYoAJI85txROZC0g0HxNlAETBsxfKU+3cZm7AsxGyj4FogHZAbTAYhhCccywcYwwhCEKkaDSqCgESqSFQFUK1oBZ10MugmXQgXV9bHBSZAbUGrTVlxTv7R/terU0msyC+sjaVxz2L7ebI/E8tHCzwOGVdn9iLww+yXc4lXuj7yOIzf9D3f9B56/gpGppaCKOdVCQEVLYQDUQE1hhO7OX2dgBRsS3wQ2AyNaICWUUidAAGwJJaPMm+PPvlEoeIzjmXJIHlqQubgsWnCsMTgPlpH70qgYKKir5XZwsgIQuUPtQ1H03K7d39u/fu37p9e/vR/dnhpvfVM19o/kXDHvDJJOV9KmGPZ/9MP4Se/hzCHk8RgM9hjw9/tj2vRYSP9IhfB3vYZ30bWfF0JOc99lVLZwCdz6PVebKrU1FBAjQMRsEouBCpqvzWVO7vH29t74xGI9HWauuJgLCwMIEYUGuCw2AgWBMNKgmQoAJ2rQEDihBZOKIlB+mCgpv45OYtvXdrf7A4vXCpd+nycLFfBGhyMKgehPWkl07nuv9xRpoqcGQyRsGGAIpuVsPm9s7D3b1HO/vjUM208jE6TDU6S5a4NL4ycdKxkw5u57zbX8ips7Z52NtrqLRJw2rSfn9xOYJlYcsHVvbXhpIuwrTUcdMNsug5+/vvvvn1L9PL1y+li0WQpsiK4P1bb731t9/8Fmh/MpqkvXx8vySJyWCt01ss6xjdoFEQalg9oEV0IKIQA3gBSRJKuj1rncvz/vLisJ85hDRP07RAUqT6Jz/96Td/9OakFsr7g+GwUVWWDIPhymB0VoN6BGckMaIKDYfYBEP5hhdi1pzY8sGlxeOvXqoW3XHXzogbVVLTndiLb2zqTx5UjUF0+d7B+MZ6riYopo0oGXPSsgKqYI0R5rYmx9p8d2f8w5/84tvf++d8sFT0F11W9Pv91ZXl5YWFwUK30+smzhAJcKMQSKNFNqAGKZmPo7X+ryAotaEeqiqQJOmZ6Jc2A25exifwPsbt6a9nE2MA1BqjzKeZ4mmaImKe56o6GAz0/gPvfQgxgqo1zBFADIElBKLG+8xZ9j5LHdSjy4vd9dVVR4CCiCwszmDH6osXhm40oyOxmO4dz5BaGhlbiANVHZ4qU0AFATWA8+k2xCcTm+Gp25h4PpmOnpSk502Ip/uy1NJY80k/VJSTYUI85c5Ps0LSlGLVWAy9jIokJ2Xhto4Q8zxtGhEB52wMrEAuyaNEQFv5ZlZ7mxRERlhJrUEzzypRVVVDBgGNMc65JElEzq3zp6kmJ9z9OfOYz2+XnTetnkBT5hA0nI5tntXPzCzYMM7qMJ41h9PZwfF0Z+/gYH9/Oh7Fpoy+/shC72kbg5+4xwjPYY/fijl95jP9bMMeH1ZPf0TY4ynw9HPY46O9y5+CWsRnhz3g01mLaN/PgP4AcY9tEkO74S3nH2nJwOleLeBplIGIigBZF1QJExaKakPQg6Px/XuPNre292Zuqn0ATq0BblB9Qh6kNsrOROMPHDWprRNbW1MXLhhg2+5iqw0hZQEftWLjNa1Dp8HliIMIHYyLIaRbk2pne/rg4fS11y6tLw+EmjRVQzI3mU+wjdOBrPb3ed6fTGfWJpXnn/78l//lb783XF5POv2ZD9MQTLcwWJLOJB4m6vsUB+mom4wW+vH6YujDUbZQjBS+ezxpvDIW7RY2SEJCnWTm9GEP3/jDa9nyML91f/yL28WkuRbMxozhb7/7/Uc717/x9S9vrA9H1Q6KXbt46ZUvfeG7//CjbpLUpQcu/OEkydcCqFA+YxSP1hpnDSigABDEqECOioUG+KiOzmt2zJMYrl5ZunhhEXIjFlIL3U5++/4bvhGBHCAHLIiC1XHGj3r2sIBj1MmCI4NZAokxgjZ6o7Vd2PcivG7dAPhY6tsX+tXXrhx1/dt9M6YwI7DjKt02r2wlK4hXGlnRmIzGVfAhL0BJQQmNhTP9Ez5ykri6rg3Z/+P//Msf/vDt3eNpYzqXOwvjkcWpmMPR27f2EgNo1WV2OOytrSysry0urwwyl3RyiyQaYkaoMSBhlpg8czHWaMmQgDAzBGYRxbYfDunkQG6bbM6lNOCTte941oR1xgaReSTISVAIIrS6DQCYWVVZGA2JMKIag0ZAQR2iQyCEfpqql8tri8J+Z+vg29/5p3/3Z3+aJc4nNOjlUXhjccBR6/1JJ3OlcmtAI6hRaUMuUN/XgdY2n+K8/tOne8NnhSPac1F05yms08af93Wy8UwAzlmvev5dNA8mJAVQggDgF7v5xmK3l9vUYN0EZwnQqDAAllXVKXIiCEGT1EVVIigj7x1NxlPvfW2xIELzHoK78U0LcuR5HoWf6Kk5e1/PpGevyvxBOxDn7HVqW95PJiRPj5tWCYmwIPmgZRMnlR/NmnFZTstGRdMkgdp6kQ+8kjwjhfAc9viN6+nnsMcz6+nnsMenVU9/dmEP+HTC0/ZDfNe5WUGWx4qbn+gmwNP8LzzzXKoKouQjRbC+gcPR9MHm/u7e/vHx2PvGEBkKPapJ6lQmuZkmOu7SYTdvuil307ixoM7VRRGyxCeJD/XIAKAogQGxBEMWCFGbmDRSTH1xf3/3uMxmIR/JepOsskkjpaPjyd99+79durj49devK1eZqYs0M2fbB1XbS2/rXh4el8z4N3/5//zzj984nvq0tzxMujWDGNd3xs72+tlB4XYGC4fDdHRxCJf69WKnWejKRkdNKMcx3DzUBbqSx5Wpk2gFjJLR1DV5vDWAt/70K+GV5VvT44dXr724ZJZ//M7RzFw7oAv95dV37ty7e//R777+hde/ctlCPSnrl7/yyriqbt+8n7l+f/lS2l8RdIAeTAMYRZikMlKSRlCPyAIaKRFMGB1TRoS1wFuPDu/uHa/eHb50/fL1Fy50CO6+c+946mNARM1sYaJa8DmMrg53fveluJweG91DIhtyxwaVa1ON1UwtffdNe2fbk3nBmhJ559pqcmPtaChHGe9iaIzp3d06HJW0lJOjxciCJh2NZrNR2U0si5osVT4nSlg4BJhM6l6v98Mf/7dHezXlfXadaHOxjlUcauJQNIhgWdZH0+ndR5uJJdGQZ8ny8uLCQr9TFBvD1YV+f9DvAFFTN6k1zAGDB2ZQTfOcfRQVYcaTGcZ5A58wPGk0Pt6ROM35bpWhtZZDABUictYmzhGRiiCScy7GqCehdyICIPMENwCVmDoDEovADfUPAAAgAElEQVQkSQyBJUc4LkN/uHrh4vX/+z9/+6tffX1x2D0+nlorK2urF5b6D7Z2V5Y37m4fkEtBkVTNSUqd4tx+RgA0pCxtAiDTucYTfNJMQXz6uCSCnP1czBNxjfhUAU34gVkfigotQ6OAoqDdPLm0vjBMqRqPK3VFlh3uH6Rp3hsU5azcf/TwznRqrNnb2X3t1deTIhXSpMjWl3qoo716mqQ5AAPwPNqdCBET59I0NcYgorWW5YnC+Ja3bz/yFsHX992TfKJG/QmI/Gy2EJzmXbe7HqoGMYjUTZzWzayJdZSyiQJQFB2SRptsMh7rM7AIz2GPj3yFfA57/Do9/Rz2+PBi8jns8RH19Occ9rDPtOSoamA5adVGPF/rPYecFU/TkhEVAFmQFbcPx7fube3uT6d1rBtgUVRMrQFtCrk7dHu9QhaL6WqnXutXF3pHC1nZT5vC1tYokljrjfFEYohIHEgCkgCYCnYiBw4cGgwxrWJxuNDzsDSuzFvjB3frpd1DM2mWWS6QWb97f7S7+6M//PrVGy8sJG03xsnpICKEeBKEB0W+8Ks3b/74p29OK3HZAGwm5IIKphYnd//9tYPrG0d5trU8HPWSg2EWhok4CSTeGA7KfuYTs5Yl7VuBQMGgt86k8f6V7jt//jvdP34JBtUuDMaP9n5Ayy+9sHL9rd27396WSTUju8RSfO+Htx4+Orh+fTVPYVTV/YuXltIVka41HUPG6dT4Q4K9wh12Mh4ksW+CMyEz3iIrmkrzWcxG3h3X6ZF2a80oLQIWjw6mu8e3f/jTO6/eeFFZHu5gDAwUC+cshwSrQjZf2zj44xvlAN4sYJui2pAgE2AMud45rB/Vmy8v/sF4W+uw0ISDK0NzbdWleuhoTBTUgLgkHaQw2lkurlpqNApSMp2Wk0m9POiK5zy1gRkfO3coasfTUtTs7B0lRTdQJeLZiHdCVkSiQFWkIaGmbrwKoiFVCgGdS8tKbt87wAcjS450y6DJEuxktkhhfSl/+frFFy+vEfjJbFTF0jkHSBJ5ToycdPbhqTRUgHOllSeOJZ6ethKJmdkQJonrdAoiDME3VT2dTmazWTtT2B76Z0vcEZTQqkRnjAOwhL1hfzIrTZKPjsu1jSsHI7+9P1ldXwbCopMgsyVwBvM0AZ13ShMgKRHqafECgRKAr+voI6hYYylL0NLZKDj8sI1n89qgp3jVH0SJI6I5pyXOX3D0JF0PQUlQOEupl2Mzmb79q1+WU/vSS1/4+c9/ub6++tWvvsI+bj3ae+21L66uLu/vHv7ge/988fK6V99fGl658WK/m9dV47kBBUKh+efTDm7OI0Ji5Ml0artdPtf6TicRh61nL+dJNzxv0ePT2ASEs0eIiogCiEA7VOg9N8xVzT5wUFU0gJTnRVEUoZqEAADuQ2m9j6+nn8Mev3FzGp7DHs9qTsNz2ONTak7Dc9jjI6y99tc8RJ/8G0unsRWPOdH2N9YagwLKwp5FABMfKUJ2+8H+u3fuH4xGlZ+iJQaHkKXq0+bh1c7Na8uj68ODS71Jv2cXFzhPmsxVmSuN1giRlHHeN6GndhsYD1QCgAI5QgQ0ooaxBVrLpjme7Ry5eiFNv5pcmF5YfPveg5u72w/ldwNuTGPxDz+8vbc3/MorVxZ7Sa+bN/XUgE8sERAocuBZ3ahMVH3R7dTKDAWZoilD3s1iM01g8tKrvRsX6q5ZzpgXksrEWwlXyBmQMgbCtNC+ncaVoejh/giX6woXcdbnzUvJT/7XP6GXNmI33BwWB+BnvaudZP+hPXrQ31gZDMq37yRbBxcrfbVyF+7vJfcOdglmFmcACKafZ2p11/LOcvZoo394aXh8bfl4mFc5xRTBohB7DZ4VG3Elm1qTGjpHoTgqh2/eG2yOV0LyYsRsWvFP3nxgAJLelenuA0yizcFDrdg4M7p8QxZXDgfV4ZCC+EgwAQAQAnS4oPXO5uXh9FZid8K4Q5MvblRXe8dDOcqMUUzYRAmzpaLfp9hgveTqAz8R7PsY9kbVykq3E0xTRkSDwIACGABUlKqos5JnU6liUQw2AkROrC/rTpEnsRno7p++cLDqbnV6uDfjsrZNyPZGejwDD70ZLNbaiTFtfGrzheMpjnwnAr+7f7xZhcpm3//2t7a3tnorG0V/OFxcWF5Y2FjoDzqum1OSKBiOMWgQA+SILJpWAEYVVnHOYWyzyVGJAE1T1d3E+Nl4sZMV1JjIoZwe7u8dHWxPxvuWFDg6mwFgHQHZOXEJGocsGvIi92VpACZlpdpcWV7wQVYX83vvvv3ChWRjfX178/ag319dvhYEqkbQdg7HM5NmZAyKsQpWkVTVMiKThlSCFVZ/6I/GCGjzwkIHUgfGgnWCRpGQCBQIgFQZn4xvP3uuEz2RK6HnCxA/wGN+36c9tcCJ2rRwiaTeSIPMIMOj6cH6CxvK6cFo8yu/90Vf11F9nieXL1589527e1ujR48eXnvx6nBhyAC9hYFEOz6ezsqYdTqKUCRgqmnW6TRRXd6tQ0Cx3cHK4eH01q07X1tdPfuiiBDnZYmKgAQWT8tJAUKIZ15xmyVNZ0eiz1w9SUHIMIEABwKJLAAO0DYRKnDjxs/qhiNj9LnDXpZVWUcxC9FGrwTmN7Omf/5hj0+9nv7twx6/ET39HPb4GHr6OezxLwv2sM90uKhCjPGJPc3Tze7IPkssgiiQNcmoipu7e7fu7z3cmXhOgx/kSRfqow4eFW5zsbv/0o3y6y9MLvbLRdP0iZI0WFsRlqoz0gohYuuHnfQntLm/ZyNoBaIiAYqAIEUAZcWsWywt2azxdOx3D265ZPR7X/hCt1eNb74VoWa3Gji+e++RJf76l19GaLIkSayARiBQVAYV0co3DUcxpJYUHBvHZAUJwEUavrHtHh7ulvs7cvzGf/ij1WvrQ4RgCBQjApMCIimhEiAQRVnM0kFzsJFt//nXui9fOsLqIfCBuoCExuCltW6a84P9gxfT/bWXX/zl/eZX92+xUU+rgkbAinRJIRPfM49yevfG5dE3vlCvdUYLSbmY+IwArIJrjKqRACLKEmKsPI7L0dF0q0v5ar663Lt6exfeelhOwkXWxRCW1RT9xYuj8REmEBCQyBFkJL1cMI4teIgRFYQUQRERiNKEDPhOyr1CDiYzS1W/kH4GED0AqGmL2tSCpM4Qh26CdlSJi1F4VFbTOqQs3NRJkgIyagRkAIjBM4Ovq+ADokGTE3hBAhRAj7aJ4Whlg9ZTonAno8NifaGuMVxKwfbLMNmb7h+XNPV2dzoc112IvSauNj5ll9+9P/7uP/xvUM+uX7+xM7Y8rvDR1OCDlDBP7HBQLK4Ohyu9C6vD5U4vcUkQCXUJwsZo4mySWh89KSCAEKrMw4eDcPS15JYMcIxNXQmzcGyt4jlXcJI/3aIRCGKt9b5xzmpdM2oTw6yq+v1eU4evfu31m+/eXt9Yu3pto6oiGiSgvZ2xCDZ1gydgM+nc6G2lnQE0oBY5NWi6uSVLZBVVURDnL0Xnk32AqtTO+AE9oW/PLmj4/hr413y1ed543rvW0/p1EgQiAESDYJPMcagfbB+tLF/KMiONrF1cR0SJsWEhgy9cv7x+8VI1q1/58ktV7ckSETHg/v64mc1ya4gb45KElB6XJyIZG6Mwi3NORDmCIJ6k7FCMeqbYEgFlznMoICLrk4r/cW+8PsGRY9spiYpEBMqIqKKsGqOWddM0kVkAwCAhaOJclqVERuK8remTU4Af40LzCejpj79n/7H09G+0FhGf7dk+JXr6s5uU9zFgj2fQXp8k7AFPK33+bcMeH1VP40cSy8+wGDyrnv5Mwh4fKsbu9ElOdqXnEzlt5Oqpns5cEjhaY70P4+n0l2/febB1PK4R06GazDnAcmsAD15cPfzaS1uXVnYuLkw2ijKJNYVoAQgExQM0hBExnvyD1GbAAhIA0WOqUdrAWBIHqABRQABZSOowiQDoaH2t6HV0b3fzeDy7vnQtov3p/Td3mgNwl4Omt+/vXl5fv3J5vYm+LepmUQDwUeoYJmVV+cBk0BmAVE3CaFkdkLJZ+9ufTSia1c7Vbgwj3JjRO4aOExbASMIorCicoDoDij1lM324nt39i6+aP3y1LsK7hJM89cACSBKaPE0vLiZdl5i7d6bK5tIXO92lnz7crRuj2AF1CJTAbAB3rg0f/NHr/KVLsyV8s0NjC6CaqqY1aYCIIIZCYhhNzK12Ulws9OIAG6C7WzcT2V66dmN9eOHnt8JBTXu+X1MSFVcuvaBWMM2QPUHVT/1qR00zchDEN0jpGUaHO3leJFJItdjt7kyOi7S6sJRkrsTAqgInXRdImmcGp9UgV+Ix2gbJTutQBQU0EqNaBGQFRhAEBVHgGP1UQjQG0aaoOL9bMhxiw06h1++tvnAhRxhPEPY1NL5pRqMyJunFxU5YLALkB3RjEi/efMBv3GtceqOEHpqOmGlnwYxjL5jUUGWpEm1Y3TSYg636ra1HYqWwMnTUGwwuX7q4srLY72S9wiqiRLGgzB5RpS2hA3TG+BDquuFe1xoHEJg5z3NjbJvLcRrQgfP2eGkLBAkpajRkgEBZOt3+3Qc7V685BNvtuJe++HIUndaigDHqnbubTIasi2VdFEVs3xCcY7wGAVGNgEElgCx1SmgoAcDYFuURKEGk+bgvzhM8FMG2LTltg+H5JUIBVJ9OSBvz1PttFAChM5IcEUlxzn4DRUAFMACISpOmybP+5lF5UB52iywFsQQxhCxzwt4hgkLiaNyUMAJm8SEYa8uy9E1dZDkAxFga9fA+iRaPX1GMIPMCRQUQIgOghCdl3BQB9YkIy8cWtOp7OhxP4+05inDblwIKqswcojSidc2jka+91JEZsM2yJiJCAtEWjp9XgD9Lq6w+45r+cfX0xzSn4fNQi/hRfK9nsbo+0mf6jCbmb74W8WPbrZ/QjdgnWIv42YM94OPj3p8APP0vFfawj+9gP9yp1g5UnbZFnPehVQQi6A9/9PO/+853Vy9eT7orNs0mAREni8neK2u7X786+fLG8dX+3YK2jExtDcQGDaNr5jlZJ31j81ZiQAE6CYU9/QkEkAEUAW1sK8ksgBNS5eAIHZGKUfBZN/St2bWH+8chWeuSLv/0AWzrxigOauE337mXZPnaUjdwO/ilqlqHUDdcNrGOwkRqraIFY4SMIJEmjGlM15DzCYxAdOsQrq0NEIzRiKrIqsxCUV0wNiQ6WtK9HB7+u9fgX3/xuBd/0aEdQ6rsRRhVkQB4ZqRayOHVS513Hj4KZmVj6dr9cba7y6KRoEpx1ocHf/KF7T//PbdePEz9u7keYMCGehO72Niikn4TMpVgjM9tSKnJ4cjxJNEqMyGLx69fSR8cH945/PFG4Rd/99/+8004fDAmawDJ2AQsBdXcaA5N386WUm/LkbNBA2MyryYBhRhD0rX9Am15MEzTHJvFgteW0OiUKKqKKCgRKRBokoDRcpD4hMdRq6Dp0SxMmhhZQqhcOi96RD3ZRydlFUHGhDASRkOABI4w91x7Wvqr77z7V+Nf/usb5f/8RwvDzhRD2RmSLHWYofKV91XN7vZ0su93x8nlB7BQV4uQrsxqxrQjiWBqKdQ5Hqa4TzJWRqEuQw5oBRDFTEuzPy5v3ttF6wzB2kKx2LFLffe1L11f6eeoIoBCAALOmsBS+8AAaCwiO+e63W6apmfPjnmgMSipUnu/p+wMMsfcGmE+Oh4P8uyNd+6tLK8cHJtur8McyVA5K3f3DhUTl2fT2azX6wUk8AztrN78zGCjakAIlECNNT4G1GhcQoCCgKiCTIAMqqCo8+A2UpGTU2t+lZ3DUYCAggwfIKAfsxxPLFyKgKcDiG2fC6HqaY6lUZ3/XwKgftGZzkqXDZsQwiR2yCvHNLWTg0lqDaIKRwK1lg5Ghy3WnFgr0Xcza02M3ueWnCWr8ezLYxaXGGNMCIHIqKAoMnMbijK3yef2M5Bp5i3oJxr67BLXmtbt40VEhE8zYwgldxBAI4lFVo4xcgjQhFhVcTYuq6ABUI2NotAG24XAMWpbv6P6pEEC8NE2HP/lwR6fG3j6OezxG7sRew57PIc9fouwh32mvT1EsNaedlBYa5m5Da8gotmsdC757j/+4Fvf/MeyFjWjqy9f9mIMWYIyk+0/+0bn1ZX7i/FnQ37XcQBNgXJAA2YG1JwkcRGoUSQ9HdcBmreXgQIqS2RWMoqGVNXQDAUEDJIjtCjqAElFohdiMSEnvbqWdUyteze/sGhFFrbf2s86Fxvvd/am9+5tO3uhW4iqN6RAFIJ6gbr2jQ/OpexZgAGigqgIMBOZOngQU7hh3XTG4ymKccCm9qBMlgIHa6FuDvrZZD0/LqdHf/g7wz9+NQ7pjUw2nTTY/qRkQ2yss8LRuCRWISmSl7/ypd13ej/6/q2t5kuo/cJEjI8uDTf/7KvFn74Q+vgGVvcKG0LscXr1GK5+75787N7BwQHFyoqCtdrvucsr3d97ee36aozV3R4eWD0GCWtLPeovvrWd7R6Mjo6V7CKCMkdlDMLGORCPfHRxgbDaHiQiga1JAY1CaA9gMqj1eNCxye7hlZW1h3tHC7n0nTE6Am7QEgDNWyg0LvSzbOT7iV9Iw36cgil2R5P9cbUxq/qFjTESEVKiaBTAB/GCbPJoDKZOvaAieIucqS8ym8eQTirXcevv3P/HUW17PbFEoA2KWNRuBlgYAEg78su72xc7qzddNQrVJEzZqSsUsUaKA1cu2ltfeVGXe/X29lYZ83GTTTxUvvIhY1kg6Hi35jFvAm3tNeOjya4pX7660ctty74qGWOp9sGSLSufF91qdBwkxhgvXLjQijMRSdNUwfgYDBGBogqoWEImBAADSKxJYhWTRjTvDcZ1E3zcHY0QCVTImKTb8wFq0bzoiAoBZq61b1uwACKLATWgltQqMLAzREQISqRoDFpgIgYxADJvU5nnR3Cbp6EIoM46xdNMPFVrBN+nfvAEmeIz67TO7xYAFNQA0kko8pwYwZMzGCWqB1TENnoOQzVNDYEwWSIVi4JGNfrMWkJQjgkBIahEUCWwKsxNbQnFMwOTaD2ta+FqfJTnOQAYQ6pKRKAQQrDWqsjR0VETBADrunLOPV7R2v8ajwinPUpt/YqIiLRe9SncouedI0SIvQyxsElCzoqvax+l9jqr5eBoVs64bNgLoEuUTD2rmroup7NyOgshIICx9tdsOP7G9fRz2OM57PG8FvFjwx7wMZPyPujo/biwx29VTz8j7AGfq1pEq8/WbEht0BucFOfCmZAvZv3uP/7D33/nn6K3jjrNzD+6+3Dl0mWjMTEmVumbv7r9+p+5WHmTWg0BUYVqJQHw87tjaZvGjCqdZGYJautpCQADQGRxaS5gA6OiKalSIgAH4BDQpobQI3rLnpU0WgAwJi70cDIdVcf3Lg1Wl4t6h0cBMh/N3tG0s3e0tGCNidYQGROjeq8agVgtqiNFFAYvccbQhKqOMaSDroGomogmTSMqbCEaBBWjrM5ZYO26kNiDfPbW1176wp+8ng6T2ySPnAkQcH6OopA1gYFsfzoTMisT88ovbqd/8+PZZvPqSNajJAUdd/TOf/+6/7dfqvvHN1O7JWk9CiSdL97c3vjmj+KPH/ZLd504d+wUjefaHJdv3H1w/+HW6y9M/+T1tZRmXrwz3amuaffLu5X7/hvVbrnOtk9aOOEo3loTQ41YGZ4udkLXVaqVAmJSqER4PESmHH1GWtCohr0O1mv9znIvIx4RRgB7iqMSiDVS2NjB2cDlo6pqDERKJo34IDHGNO2wgkSLlAPZkoNXmUkYN1yhjRSJrAhODqd1hVmn42y/ZlTprvavcHIYkI2pEBsVVFSlCAgIvkNxYLNDHA+6XdfMLDVqbTov/6sS3rq6tP2Na4jlG1c2jgL0Ku17sVHCrCmOyuq4Wbw/zverpMQeQnI8nm5cXbLOhjhXlQogLCKgIGiscUkUyE8szCzLjDHtqQGoxhhj3NxeR6UWoWiH+RAI1KSpKNQxIpIrOoitXRo9S10Hk+YtQkDzBV3PEgVWhBBbGsOoskQEMcYaQ6CK1Mo+IaC5A42IKggoKAR8qoutmV9Q20WJ33PxOOc208m6P+ew9bGAJjZ6/gLaRvAgAIgzbSE8AKABFCOoqICqSioOZqY9/1lUFEEgiEpQCQAaFZu6ij4QqCNE0KaqppMRsOzv7dZ1nWQZolHVEHzRG2ZZRkQsPJ2OJrMqcqzrmoja/nURaX9BC0BorbXWEpFzriiKkx+Z5ExY50lKj7ZrXWKE2KSUZmoosjKHEOs6Tqd+NBrtHzVNUAYClyhQ40M9K33dtCGD8427Z1rTPyrsAZ+ipLznsMdnICnvNwp7fGx84dMHe8CnMSnv11XofWaS8p7hg/z/FZ62z7YBeJ7paXsWWtctxhgjr69srCys7mwdk6qGeLy/U3SKpNcFxEoXf3nr/j/0qn/z2qvHsenYI4IaoQYQBFUkUEIwoPOaZ9R2Fp5PXgEDqCLYpAicR+koFAGKabHWBApRrbGJkQRLy5uJHqRmQiLAqEYFJS1oeUkPZ7uL9nCp2z0ebUZzAagYzer9o2MyqaHoLBnrVG1shH0klsRg5sgrR431dL8JsT4eVVV59dVXTJIyW4F0UsdGmBOxgGqsSACUPEkynqX44ItrO//jN27k7mcQN/MO1VNJyLXb7i0LyZCWvgd2qcLVb71x6a++t3lEN6b2WkULSSi13vzKi/oHV6bm4Fd54T36mnqlufzzW8t//yN4Z3NVul8UtjH6NM2VutFrEya9tHdvazsN+19/aW2hL9RdGcdBmf/B3/yQ/+sbyXZ9qdS16ClJDPkQ6nGeDkWitRFlsrGUW6iIFKzzkSyQAikyKhBiCE2amMyUKR4vdWFjsdfNPMymoAHAApzUNYNYC5nTzPhBDqbyiijkRrOm9j46xyYkSRHF7u5NRlO/czAalfXhaKSEwXQ6fYONRgm+8dPR9sPNUaebvHrjIqlL825mxyiVA4/iURKltvhZVWOaNkWHTD3pD4UmU9QKNHHknBhqpobLly+mX3mhguMDB0fTMJ7WB2XDvpnNEjftXIjpl5N7g9EtNeLA9khMt9tt6qpEMcaiEyXDIAbUaGhCBLKKSETMXNc1ALZazVorSsDMzJagVc900mVN83FAUEAw1toEoC0TVzDOusQCqILX0yG807y/dlEUVDKGjIoBbIM22CAAGAJDOCc9DBiCiPN8jDZMkVQZWfCxOiSSMyT0fO7x1ywtJ2Li9M4ZAK1Gcw6o0DMyUQnjfCZYgVQJEIXbcG4QZpmKqLCCICqW01JiFPYAgkbrEKpyFkIkxCzLEuckRmE2xiA9ETan7U0IIobgH23e3z869t7HEBQghNAKaBFWBUXTDhi2udHdbndhYcE5R0TGuLMl4afrGwBYa7NEHSSFUw+OKBqUGKP3vq7rsixn08pHDICCVWD1PsxGs6qqRBjfEyn9jGDAs5nT8Akk5X0qYA94npT32Yc94DR38zMOe8ATMUXPk/I+g7AHfFx4GuF9EI4Pd1yJSMtviKqKIqECcIwxxrqul5aWXnr55fHhL0JAYzAi7u88ulC84EWzvHvoV/7+Z++uLS3/zqUr1oQEasOKbBQFzfyfIlCY10AoYAQIAATYDkcBgAtsmpBgujbzw3fuN/90v3s44XJapy50Cn7hQu+1F1+9tFwG2LThQUY1Go3YkOhgkHezehp2uunA0b7KUKHjGz+ZTBPbpCk655xDBBCvwIqiCaFDUUCNdTmZSVND8BCDBFaXRHURk1lQrxQMGFARNWCbsjIpk5+sLQ6u/vGlLrydGY5Y1VUgl0cBA7EtBJ6Vvhiuj6plV3zxZ79q/tMP0pH5g2MZNna1CrBkJ4U5eu1atmIOMGx59BVmDV04ql7+23+SzcOrJlmfzaosF5OqQA2ISLmzCQlcXlv7j3/24srCLfZNqYPGfemb3+f/90d4ZF6a0LrHxBpQmW7ev+Uy010YJIgpCUq9tNANYWZyIpOMp80wsyex3gCIzJISJcgZlKu9bLGIlhsSFpZ5/MPJEWxJUicZhK4j0iigjHbaxMZrSGF0MNvZebi5dXAwagIkFSu7xMeYuMSaHBEcUZb1QKGKTTFR61jxOGiVpZCBc6xWFKIlSdUQEKIIAKKLSd4YO+52gzMlBC/MFnIbEWKVdZILK7kN9xLc72Rlv0ibrjCDsjDw3vTo7uhucyzaXM7zSzXLoNcl0NF4RNCzNjEKiho4Egj4mS9LVTXWqGIIsSyrumlGkwkSpmnKasp6UjZVPhjOEzla+KKN8YB5ioMAqggAEpGoIKAigQKroCE9iSqneQ12O5MoCAAMBsWoEiEJpi6JEIhQgQnQILW5yxaRT+IwCFoTFOKZRm5DZ894FDirp8/PHbQpGyf+KSqQ4ce/12ghPl5k2mrPk28mbkAZVEAYhWNdgzLEqMwgXNbjpml8Ex2lzqZ1WXKIquIsGUtZkYhBhyZN0yzLnXNEhlUIqT/YzvJMsW2xQWut934ymSCiD377YH9nb7cVvqraNM1JNAgAmshGT4tIARYWFpilnQR1LiGyp3cuxhoADN4DQuIERHyOzMxCDEwEKjoX2ojOWBaILBxj3fiqrKuy8k0jLNDmdyB9rAv65xz2gM9LLeJz2OPzCXvA56UW8Tns8YnAHvYZj1KNcxdHWFRYBIBZmJljqGazpmxcZoZrvf2D4yAzMEnkMJkcrq9f0MDRXXl3Fv7Tz45fvPoVnR6upDPRxnSypq6cgkZnFAEbUEQtAHNFC+aY2AkKEAOCRopimnz4w7vwl987vDu+PjbXe/aCTGOSTpvZ0d9t18Ofhd9/cfjnX1u83vXd9LgMx2mWhdmsQHnx4urB7bLbSfkg8ehY2cWS6wZ0QU0vUAaQJkCZ8TUlQHF1uJiZmaLNZOYAACAASURBVA8yCbPM0cxjpZq4JBzMeum6oEYKs6YOoSs+d25aN17QdbI8xPGLqyFLd7rdHCBijBYESDk1ZcMFIEZUpsQulrK6S7/zTz/Jv/Njuae/h5hHVA5obeTq3esX966uSJpOWJOWCa05v/kgeWu/F/M1r6Mw27PjtJTGF5gWIaW0x4fXOjv/yzcWXuztcTWp0gubcO0Xt/t//QOq6Pd9WHdJRjSN9d7Nd29Oj0Zf+J0vZdZyHdkfr6/Y3lBNggCMcTbIHQoSO0IAEFAFSbXurNkYZw9vGLqRcad2wqlLBDGgimVANUAYdLzQW1hIwnoOfROPDHpMD0q9s9X86o2tzUmUKmZABCboCApW9F3UrLSZBqBQg2uoYNsxVKwuXCUBqXbIHbksoq0B/j/23uvJsiM791smc7vjyle1RTeAbniM90NqyEsjksGgpJCuIu6L/izqURGKkB4k3ZCoIC9FxZBDzpB3MDMEMPCNBtpXd3lzzHaZay097FONxowAAhiM74qKiuPrnH32zvz2yt/6vhmRmeXqhtE1QFOMim0ainSx7zbS2XS6t+76W62JQ7NZLqFHByvpwenhTj+5aW2pmAUgchP2guKVe4XLD3bsbp22vTV1nmOZchmqupwMoggnucsEMYmibGJ1bdMyhOAdQ6Q6aB10/3AaIqFLo5VEVtVTBW5jcMwJuyhR1dS6knCHOwjdHxlVuZtWYsdKzPM8Ea2jqFXj3EbDgAASos5/jcwhcwwK1LUioCEBeyRyRAaWvFf0JASMAPw+JOt9USlewolJBBpg12FpZgpgZozYce6IgKgYhdC6VBfFoBhBFRUYEUWtjdIGaYNjCu0USWKUtm0RDMyquq7K0juX53lom6ZpYoxpj5PEp2keYzQ1773zDhDyIu+kvEQRiUToCCWGRprDetbP+yra1g0zM6JPk0CmKqAQ62imAOo8oyNREY1mioAOOMSIgFGs6PeLjHv9zKcJIWdZyt5L1BCEiLI0BcQkOmRMvEu9ZYX33jvnUgaLwVQkBAktAqZJDqixaUgtS1JHDqI1vky89943PlGJYB93HvjtgT3gNyUW8SHs8RD2eAh7/ObDHu5jjRmiNhmXXRiymolEM4gSQggSY3l8ODmetG3T67nZjNoWjBmBpuPydruzuHSWe0PJ3dXtt/7qH2/9119+qgZKmcdHx344nERkl3gLnluHwYIz8aDeJEclI+3angyI2U/G9eGhM1ond8rwVFkO+sQOsAol8kKto++/dvv2zWv/4Vunv3CxaAQclC4hkdbljI4lgseMNUXMnBYcWStfGbROGqvrtqnLSTWbmYgFA0uQrLcwyHswHFhVhRijT9g0ceBN8/FUywak71qE6L1TFmkJcHm5D2agDRKAKYIBKFXjwgiQa4QmX2iSR1+5ufzXP5CrW71xXKcss6bOkgSkFWtTqy6fW17u7WI7yRBC6fKsd1jhjatbjKdrSaatqujAuwz7i8MhQzmkV3/38+FrT4wvDG9ojJHOvnS195+upm/ezYL70tF02fX6bTx0/rgsd82i933nN0B6iTWpHF3aSAc4TqQ1Q9EczAPISflZgSDNGFkGA9tYd/lg2Bs0FqfOC2A0CN0+akBgqHWWYE7JUTLa4V6s67M+udjUevX6YWwP24ElWUxjWKNxluwVi+Oif9xnSyMCpiHJG3EHMzue4XTaK9ulJi43vgi6fOuovHIQHl8757hJYumgJQ3QBWQQQYzDtEilWi1gpQd+1lJnBYGBYXx+tVkZlKHaLhgkABMAR7BgwHXobx8O7mzjrM4FclCLzXRWHe6axfYw7w/Y55TkSEkbJXfcTvaGVJuZhDgrZ0icZvlkOh2PJwKoauPxUVVVPu8BdIV57UzNAI3A6MQFA+0D5kI0U+tMPNAMwbgr5c598bqe2pNwajDt+u0QvCMBp+TeM5fA9wyaDYCp82w8+Ueq75+CDeH+LWgW5jF/c52tpgJqYAImoakRIWiMIYTYqomJSQgSookygEaVEBDBZawqbWjBIC/yNEmTDMl55zhJsuHSWtM0IQQiYuequlJEI4uKECyKxSgxxCgRzFziewXneUE+57RHzGrafVhTE9UYo6p6QiZOvDdTkUiIocNEVMy6pkrq3M2JwDENhv2VleU0L0yN2LFjRJZoqpokCRGFEADVe05Ye7nLs9R70NiCqZqpmcLc9COKdEbQ5Di2wXmfF0WWZaXzCoScPDDJ4CdaRH4IezyEPR7CHg9hj4ewxy8f9nAf8Uu/z2/sHx6ZqYiASmhbMw1tE0Ib2rYuD+qyamZ1M5myNBnnAQQxEaWybNk1uRuY2zCQf3x9R9ryj7742bOjU5BNJpofR6qOJhdWbZBtxbiZQgUAoAlagiiEqmBAhJ3DMttC4c+tDPemchxyDJl30mNZX1+eSe/GncTcZzbjxrdf/s6ZxWRhZCHedGCG0ZK0QV9WiME7q9WRaDhuqD7QcX3cqLQSjGLi1ELl0RKMLBGjOktM0gSzXm9BHISkKhsh7aOMZlU+bkhc0dqYnWHQ+ew8NzqY9051ntYYxSSWjtr++RvV5b//F7t6b+Pa9uMBz4LvyWw7lkejxWU1jByHTtcXigxqjmOymYNMNY0z1UZRndkgKig5yHpDD0k8HPpb/8NfpJ+5uCvlDzlNDqrHXnh99X/7+8Fe8mztFuuAvRU3q7ezXBB5uHB2aXR5fNQqLsRInuoh7H75ycVFejfVKapEcIgZW4nzwAkQbRERwXpD3xvk4Kwsd4kAyQAapO7zus73LrZKPdasYgqYS6F5axlyK82dDG6v1vfOruD5FXx0wy0NMoLCMzDso+6SHkbTqtI2JgiLVbt8Z3v7jdu9682jkmzcOFr8j9/f+S+eX/naY7LKb3utvYqCMyT1iKFlbVf6+WR/sjGK2fY41RUFz1B52n3+MenRTgYtBHXGIAagRtRCsj9buHJn8dpdamWJuYghWjttw7hEc9TWIZKrKakNuAmRVaidQG7T6UxEGbGqKudcDHE8Hi8srzRN0zQNM4e2JTCam80pdvYrCGxIhh8+lsh992hQAGNAACLU7hB1gPMmPTME84wGwJ0lHQESI3UBhJ1GfMDv2RRNTxyaAel99VCRgGBkOrfskAgqJmKqBtI2rcYQY4gSTc0kxBBEBczQkM07xwygUcDUpanLUkk8MkWwNE37jiWKqEQDcI5IBawMVhEaZpBkgNgCaJYSkSPqgIeU0xN22QCs6/bL8xwRBze3nHOq6sgRURQVkRijiBJxkiRJkgBYCGggdp8865LVybr+TkfMzM657i8iOeexM+Ez7W7smj1UVQQMlJETR54RojVtbNtQh1i3sQ6xbEPdxqppjZ1j59MkBuli3Mk7l6Tk/MedcB/CHr9tsAf8WjrlPYQ9fjNhj1+Gnv61gT3cx/jSEUR0e2dPJIIpg4GqxLYsZ6GpQ2jq6hAkxrrVpnWqdRvZj8yJAniGMLubDxLErLXRzD39tz9+GXorf/yNzx7t3Xj7xu6rb96jRv+bP3jkC8+sVLPxgj90PEOM8+QUFMCOqjRHMkxtmIXVfjt0k2Mhn+bHe7ffeOWfVs7Q5c9+bTg6dTCOM/Zbs2QWiiGWUcAhBsymdVLB4nHlmuCTDEtspiotsExKkGapwCKZymwrl3GRHPYLHfVcSuaYJPppQ8dTPqp8CXn0Kw68cwWJr9qsbIs6LiVwQHHmEInIAFRi55N130EWAMGllg0r6+3LE3/zwtIP31yahQuYnPbI08n+zt23M5JRL/FJgSSJAwsVaAPUmDXoOWgN2BQ9NK0YXepXFFN2qO2rK8N3//h3Vp84sz07voqwtDl94u9+6L9/dfEo/zJLmrWHC8O9YhDKJE4nidlGiCvmB36komJQE00X+mFpIAQT1ApRVWvnEjCBk5IkdfSuBUBBigaUZNE5NA1mgjB3HjRAI3V5DD6GdOV4uhDDOtf9RGb97ICSFx9f2fn9R+jsI0Me5TsTvHp7uvnu0Wz3xmJx+/EL9VefS1YKE3OTiRwd3J20+fLZi6uL5+nO9ku3d93gkbfu9cbH764vnu6PDhPb8RpISRmly6WTOMwxgcPF3jTHo8oaNUtoOkwPzy0GbzvkogUlwLmhRpJG6O+VKzd2R0dVojAi9BgbtsZ7TRN2aZpmBXECzhswELNKr/Dlwe2XXnops/azl89PJpOqqhCpqqq1JKmqysyYSA1MApigCYGaCSKQWhdM+JOC6f1HJiN1Arnbpl1yCtnc2YLm1YYuGwUSz2ICKkDq0Ct3D5jrdSQDhc49BEDQhE6sqk3tPTd3MzYBE42tSkSRtqktRglNaGrV2LZBOxGqZmCJ86JCzIlPPHgSIsdIlHhTMHTcsekCFtGpIgQxBSJPRIDgmYkRwFE+nCt+xM7ojYi4E9CAatjtevMzDgImhwCmhs4z832iu3PVJKIYo0jsvDVCaO0kuORB3/r7DdAAyMydfYp1TDmRmsYoMSozz9NP7tsNmXZxpd3XFGMUMVFoo9RtNCRyzOqEmLzL0kTE3CzxaZoWua9zVfnIuNynWiB7CHv8+sAe8Ang6V9J2OPjf6cfC/b4NPT0Q9jjY361v76wB/wcYhGdfXSRb6iie/uHMQYCSxlMREJTzSZtXcbYhjizECiq1G1bhjYwpoY5cVKgCyxlObmdDU9TmlV4Dov0n6+114/boz2bVeuxvdiT8MPXy0fOp4ltRisZa8Ku74fnEIEhGqjUeVYvZLSUHyxnulUdgxS9Xh4Rbt29vXz+EcM+sVAyq62KNEJENiRMWlk8ahb3qsX9Mo2Qiw4AvU+0idWoV/Vsx03fWYCtx08lj21kRdrkSUN6pGFM2HKWRxrOYrZ1TLt1/5XNe3vVHsJp5zRq8dIbR1967DPHh8crGYBNgBnBmOk95wTATszUlkxhLeTP/OM/tz96faGE54OtUtR6dmtn662yLLN+HwC8T4BEFesYyHtTwBSiNgAN+WmvOFgaHm7Nbha4lBeGzf755Tt//rvxiUfuhep6mqyV8cm/e6H4wbu9Y1xXrkf1lUFy88nHm8ceX7h7r/3Rj5pa3CEujkNpCSIExVCHcTYoIM0jpEpJksbQ1FHUd4k2AGCE6EANoCs5RwBwBKAdmdCFbGDnoGYANVtMhjU/8fIbsH+45KVZ8Ps0+8E3v3b4rS8N12VSAv/gVvzf/2kP3TpP/dfPnfvyY0uPLe9v9DZNDwWzdDgcZTweh+3Dq4vp4eceQ2N3ZQcwO3Vvf+97L4YLv/doSjVp4DmjG4kBxRKOvawa2MEoWTgeH+bpiOPWI+dlIT30PBOswDmKiqCgBtBrdHHzaHDjYDTVgUCPEFGq3MV+nuaDLOsPi94AiY1TA6eGoZyNBunu4eZf/uVffuPzz33ts090PgzeJ23bJknSNdqqGTNDF1pnOvddUesSVRAMPiT0D4CJu+O4qx47up+MZzjvJ4QuXxwBxMxQQRWUGIQ14jxyGtAQpcMwOsmtJtEAOukc21ZUQwid6KzrEjRKDF3VWWMLqmCGpgaaphnPjZMZEbOsiKZzSR9Rw7xL0QjRMTo2RgYkotQl0HleECFhlmUISExEBEC1sT0wuHda9v7o02Uvdm99Tp10IeU8PzUlIpN5xF+v36/rOkl8URT1rCGirmED6b55/fzp9oCLCDN37pyqCiDMatBdnkvtzt8Duo2PiiZoERTnFW0kRAJ05BJWI+/V+2BAzpmaTxKfJuQYmZMsZ+ZPUsD6pAvOD2GPh7DHLxH2eOA7/XnAHp9GLOJD2OPXG/aAX24sovtYIl9NJ5OybSsyzR0RGGqw0FpopW1t7jWnbNGDRI2z2ZFDlw9G6rAli+0UwjRPs1oL9Od22rB18zjhBeMsHw33dvdfvXb1qXfwM49eVL1rpl0SMgAZmGmCymBM0qLOFgtc6R2fXUnf2NsWG7okTUenJ8fjqnbMgWOdwozhmJ0jmKWgGHywtXG9dnPPT2Rk2bCN+WxaDYZx5LcXw4/P9rafvcSXzhaZt7yXOViH2HCLTtsEG4SDcbl9HGE06j+2tHp5hV+7fe3a9uYsLvve6M2b9V9/t/rTL301+tepucInqecPbEvqfoXyo3LwN3/3xr++u2rus6aJoqi0gNof5OYz7zOBNETfMteQHpdtgEwoY24kxiS1wo/XR3R++aZJI7A0Pbp9+WLxp99wT507kmYnTXvjZvEffrj9o9d6wZ8eJddTuP3sxcnvfH4xTW7s715fyjcuf+2ZF99696U70yw9dRwZk2XnSF3hhxcbtzBpbqVyE2GfKZA1CMl7ixXvOwLtxBnZ3quvd58UUYHFnz4MF/7zj3F3fM5gmMH1vrz6+1+x3/s6xnBjq1575bb/X749ltG3mnL/ubP8h/8Oz9iVYjrFWas5C/YaXSwDup6sJTNfjqujV771xJPHR9d22sU8e/LFV9751vO93vKupzFLhaaEAoQm5rwUaUzb/ZX+mc2dvTxhgt2nL+Y9VwI0yt0uJYyG4gP1j2aDd7fo3ti3tBjFeY1kdT+HxYW8GIwwG/b7fSRnnBg4NeBez+qjlZWV1dVVM5yrK4AYY9M0HQzQyS8yIETCzinEAM3mGdtIpoA/uWD8/iPTTnYd6xAOBKMTUalzUFDRDAEco0OHZoiAFkAEEQkIkaBDFqxrW7AY69A2UWKMcZ7SpyYioqKqIjKvyyIgok+LebIiASJi94LExAxIpYLMCWnyeZIUTETkGIjIMXlHxMjETAZzVxAERESJYgidNTQCEdOHjH/UxVU+sNuR6Rwq6oQzdInapiqqioiqtre3L2F+FeamIHa/lmxmSGhmpoonsLiIhBAcm7BTUxFVgfvCWlUNBNHMIhqCCmjniE+GasjkfFqgTxHJeZWqjQLYNG23RoBMxG4wHOV5DvbJaiT2EPb47YY94DclFvEh7PEQ9vg56elfNOzhPqgl/P/3TSGiT9IYAoGw417i0UIgYxBSbZXAMGEGMRYz09ha2UysPHajxZJz5GLSNlqVnBSAXixhLsSklqY0TNOFmS5+9/svnll0o8UhWGsaUQ2oW4sGM0fKYC1JPczSpV59ZlX6N+uj6azBtLf46FSj2BqW2cA5LffPPj5YWAQLx55UNS2r4ur19sY911A/gAvQDAcz11w9lb/z339dnzuTkhxlPS7TjRfeqd94+93Z4c4Irz99xi6dgifPFaeXXBNs/2g8Lce9o6vDM5c2FtZfvkXXdqyfXfzbf3lpVCRffnLtXLoNcvhAjNm816tLWATNX/jPb+5tL3k6Typqh+gaIMqyxf7Ccjo5xhCBh3VMW9Xgerfu3Tm+xAu9vsWSgSCGxcydXy3NheXh7ptvvvzVzy188yvr5xb20vYeEm7em/zd97/z0s10beMrYG8+stR+8xm3tjQukrtpnFxK+d7mu7vjrd+99PmVpfRfrx9TOTqOvSq4puHXrpb/0/47/9WXeyvnLlgUB4dIEUTm6n9eDMUH9g6Fk/TmudSZH/2o4Cs5/4PX4c13M8gfcS4u0Nv/3b/rf+mxMimvgF/94TX6v/7+DuXfHE8XFnLo8fZoUMfxDewdiDWRshqH1/bw3be3Fvr01c+fL/pHx5PtuqXPXXj0b1/eT9NnG4EX33zr/O8sFXQnlSkKEKkySTT2kKfRl5PVBRplKvXB6opcPFckLqoFYzMEjMKIalwHv3tEt3bDJGau6MUA3on3WuScpy5NE8wKQkYiIzYgMzjY29tYLA53q64Sqiceap107oTpfVoACRixW4Do0oDmoYBdNfODD1mijm+e70ncxWV3DLSBdcGcXSshKpgydW6DpqHRGOaor4GamkoUDW0rolFa0XBfdIIBEnaKl5wT484wGqkDchhw/hcR0yxHJGQHSEaUZX1FQmZiRwBwH4ro3I7pgcsS3/OyNvN5+uAgrjF8kBJBULaI7x+/8ITKR5gLaFMjNEAKbeucQ4RZWZJR5wmNiN1qAKKJgs2hGOxKy0xzNkNEIEYAZBFRiVHB6H5clKqqCYCqE1ACVTMwFWaedzqqqlGSZew9qQo3TTP3n25jdInvD4cIOq+vf/CY/0kWhB/CHr8VsAd8Ok55D2GPX2PY4wME4EPY45cEe7iP8u3aAwI6yx1Cgip5wkWaovkWVGPbUksigGhG6BxnmbOQItZ1rdM9zFJNV5l7QH7atH2fpT51hBZbiMIE08kxkq/94O0t//Ztd25xJeUjk9ZBQRDAAoICRCA1YuAsNbfkm41k/3w2q/b32nzg+gtDviA2KCQtqETee+6iG7o90qn6dCZr7+6ffvFd2pqOGspDkL6rBu0Pn39k508+3zy9vKV17YZPvHuw9NcvHf3wdohml1b7X3v+8jPn6r4/cDTBusydX1lcOHt2da+//c7Wq72VNkGWlremI9f7/P/57R/m2fLqU+upzVAaAEMyRREDhBSUQx129+9ePrW+POwfNHDl4N2bhzKOxbhdVTuFsJpjEbxFV5jrEVKQjXc2b9w5oLU0H2Z9rk216Sd2elA1k1cWzy5+8+Jgba0a9t9ImuNEtWpt/87+uaX0woVVl+2vjNKNflhM9hq3nXhLgDzS8Gxvra9Xb79weYmWRhdevnbw0s5W3QzywdmxDa7sxP/j2y8nXyu/+PiIdcYYRAV9Jji6tztbWFxCmJIdZwwUUkWP0KIFZC+Yamw9BNRo1D+2Uy9vrX37FdXsclWOh8mNf/+t9OuPHNn0Cnq9vVu9cbPV9HwtQ+bRbHY0Ld32UdhwefCpBYpxOKa1t/btx7cP1vt4+fLKai89t9zcunv90bWNUVI2IVCy/M6dqgzZkuuZHQNFMUA1RFKkpJfwbLY4mPX4QDFdHzULvZLjFMBAPAlTVCBuINtrercng+1quaLVxBKi1mKZcvRJSj43dASmAqhAIgZKJudPr9aTg8XF5cHSivlM1VTFe+e8y7KsA6BjMDACcKYOwTtziUXseAcwNCKgiBAR3gvo7n7nVWTz1naYBWCXfILdXd2E47XBeS1VAVSbqlPEEqVtagm1GcYoojpHnwzm7XNE6HJCJEQkNFG4Dxwj+SQzRCTurKt9kkFHXRAjknMOgJA6HzwyRO0GXiNiZI9m9lNFJ+sQZALprgJCbIMBdKVjer+tHjwYt9iRT6b4k/cazUFwNAXtVCmKSOynPoaQuGRhodje2u6cNg3AOisU4xPf527dwIkqASsQgAMjFdCOVkFG7jwDTaH7lKaqpiIggImAKIhiKxaiadC2EW0FGJVQidETRDIGEGlFYpJnea+o65mafbIFx98+2OPfEoT2/sc9hD0ewh6/ArDHR9XTnxD2+AB4+iHs8UuCPdzH+r+IkCZImLBqkXhPhEbqEyQPxF3jugEoeUq9A59yLFTbelzvUXF6HZDMTExiqB2qagyzcVuVyC4b9cnB2NJR/6l/feed5x/tFYteIHJn7oCGIIgKhJAkCimDW8r5iHYfXTm6fReUNjhZKRJPot4mUL715NMHX7gcE92spTx2q7t28f95Fd8+OFXCqqciRS2aG3/6efiDLxRr2RWstrPlL3zvTfqblyev7Y3awZqWV77x5cufP/1qWr/lfR00ODPEYuuIbl/dfO6Jc8v1UdneOZ9TczH/3pWdaf204VM/fOOdL19e6/MWWiQJaKggQZXAsxECLC8Yp7spH/abreXR4mcf7x3W/dv74+29vd3dtMaVxhdjaFvti+VCw8Nm7QdX7j7/6MXj6fHAMZmw6TDRJzcMbYquUW4lTpnBDMuqWlvFUwm59CBPj7MUEwwItcNoAoQEYC7BwRCefGrpX2/eSlzy7NOXro5nMVnemk6Goz7y4nGpnPcoUWmZwKtqpMH1LXzp9XjpydVT6wupaxzMHKIaO+dAQh0MiyFAZfEIRAD7d45WvvuW3pytk0sJ7j65cfD8WrUomy2U2zVd35+NI9TGipngqJG1m7u7//Ri+Udf+L3MV6G+53qjzfHCq5t7tytwaWxwLZqlabK44A+ne4u9c9uTViEZV1hLYr6vlplVUdGTIng18jkmSbnQm64UOpvahXUs3AHGMQFCZCdMQZWwtN7mtH/9oHfYrra8jBIzrLGdJRk61+ekT5wgGCIjsKmiqUloZq2purQ4/+iT/ZS1K4GaAmiS+vF4LGIiBkgIDsSRkgc2i6SK70Vjo6IAwFy6IqIaGpz41qmzCKDzwR6hc3VRUTUDFW5mKjGE0JVRZ7NZV22NMYYQyKHjBKkrJzMQIyIjIzIyk0vo5Kcr0HZpfEikPoOOTT65633DgLkHxwdG4vv9sWag9oGjGAp0kaJdLPZ7TnmAAKz2YSPmg9nX90vaiIBIxACkGr13YIIIIq13Xe1XmqZR7QQ0GpAaqc2nhnmiNqFKIPZgZAoiNveajAIdYI0gJhYFAGJoQ4hgGiACo5qImWhbxVnZaNnEurE6MAkLCpFDVAY1aWJo21C3Ehw64zlR8gkWHH/7YA/4FYSnf66wx6+8nv7Fwx4/Fz39c4U9Pl7B9FcY9vgAPf0Q9njfM91HGqTsfeunncmU957M0LCLw2VmISRjs85hAIjQeZ/nqFXTNCXMtkc5lk3o5/22nM0mClFAIps1tRZF5tK8kaxxy2/ffev6brKxsFFgTW1FSdepo3OfWpNQT5EhL9JezxZP7fTuhP3j3cSftSAu7gyS649f2PuLP1lI6LU2Tlx+eoYXvv9WfO2uK/15CcM0lgPefvrc/u9/0Rd0V5pZmp15e1N/+Nbk5u6KpKcnDZ8aLqJqM6tWskTiVIwFinE5uLabfPtf3l1YffTCuaf2t/Ymdfn4Klzbqt6cHHHau3q3vTdxCwuZ4zqRVkWZOSFWAbLapy0DpMNi/VR/MoN7h1t7s1lRpGv5RthYmlaDq5uDnYrvTBOWZcwvYHTC6Rub4ZXttUvrn0vDFWcTk8YZpT4RNbUWqHaJokUzW1zLZrtSTwAAIABJREFUVrLerG7NmjQhkNqsJRDXZgAOUZVN0Vr0gfrLlz9751bvX368fdA8M4vlYhEG9m5WvfRn3xg9ee5IqoPMo0RWXNw95mubduve0rjOvv7Vs2dWo8lVBHIkJo1CSsny/iRdHA2DGEDV2OjOjr5z/Zj4IlFFtHfpUt7v78Ww55xYTe3keMBtD8toVR1cE9aOVb/9I33xpYPzK7319SdLKd++a3cPFnsJkN9K+23Q3bSX5uGUTFyamFkbkEuFSrmxtEd9RjYUsABGhJoy9xMb+Nn51eytvWtPnHnKxx2CiKbzMzHnImZ1PTo4TO9tU4yJc8QG0rZOo6OE2XjerKdioYuRVzNVjQETlwSNG6cf0WZqgN77qqqIGREPDg6apnGcxihEgBSRIlEgivOutZODzKMhKnWZhMaIQJ0SNUFVxmgqUaKKqmoIQVQkSpRoIk4txqCqjtk5J4YhqvceyAUJROyzNMt7hKxIyITo2Hli7o5WOkmx7gBuPFGltSLQfYsO1Pe5RCOIPjh80vsHFrX37GbuAxsnt6g9cJXfyzMEtI9R4MD3//zEMztemZlVTTR2hteIQNTVm+ftgPfRGpFI4PM8TROHaKGt2SVgLgZExXnfJZqYxTY0TR1CJKQCFVTAnKmAmQlIZ4Qd1NSbCih2OaNd34MjRRAJTYwtmPxMC46fpEbyi3fK+zRgD/hVgKd/9jX7n0lP//rGIn56sAd8IDz9EPb4OcMeH/C8Xzzs8Un19C8E9nAf90WJGWI0MxFJvEfT+/MxwklEA5ohMFNU8Z4zTULTtpM7lrXLvX5THWqjoVUER8AInCLODnfB2BcLBwGju/TtF19YH515agHUrqDN52QDBVATZZeYVWS0uGAL1c1nLmTVGzeqJm2au4+vH/3Jl+UzlzTxLyBOGz23u3f+u28k33nTH+ZfGjfrBXNav/KZi4d/8dV2PXnLyWGS0M1d9+YNd31vMIHzpZ0Vckez6Vs39XMrn9lvfEbjlorabVxv0n+4dm8bkxevx0fOjDZWmro8aMvXL60/fn1rMpM1nz368s3X1/uDITUJ1RhFI4DLAV1rtaeWyaMEiOMFRwtrLNarmjiptsp6e+btfLF4FIpjOHO3tDc3q63jdYVst7n4P/7N/p/9zlPfPBeW85TjTqLTTKbOyIyljRqiITInoCizad6FRjeCpvPMOCsVkwYXWhg1MKr96Ws7/W//uP/KzcFBc7nm1Tyf9ODt33189w8/t3i+t1m0VxgmIBrNRdfbPYZDXdlplm6+u1Ys9YeLkvBtz61Jo5YYrW+NV//6H9/8L//wcwseiWY74+LGTj6VJUwWY7379AV96rFIfB11z3FGLS1Q+vgCHuzuS3m9hZWA/RZGR/zshMpbew3uUVtLlvUS2uzx0dMXh8NkL45v+3wACEwFkUStLPHqaBagTXtBF+oKxuXRmfWBmRBqyrqQtLvx1oUVaVc2H1taLeJthgpAySICqC/KsLA9WXtnc3Rra2Q4ohBA23Y2AawtLWLDbU0kQYMDF4Edsidy4LwpgEjPJ1UTMmAw6wR0kqaIWNc1ACRJ0oYSyYgiU8vUErVM9GD/mCdFkxhVYhdJZKBg2rWsSWxLAL3f9iYy13SMhIzkvEtyYnTOIWE4HkfDNO+JSWvss6w3Wuj1B4gEyMgMSIAMgIzAoPeb6U44iw5T6HLEO9bjp8SrARm9r+r4/sfwA6PGT6k2e5DuQHz/yP5JBTR27YBwAnMzqqr33nuPwL1ebh0DA2YGevIDAEhoGkyNnUuyHMn1co+oCZvzhCBmysiMjIQaYtNWoZ7FEDx7S8k0gjIogJjEGNvQ1FXTqJhU4yg+cc7HGEMbpJ5ZW5E2KJWqlbPyQz/0x6ll/OzFafiE8DR+jCnxk8Ie8KsAT3+6Bg0fTU//RsQiPoQ9HsIen15xGn5G3PvnCnu4D33eT75vBGBm770HyNIkYSYAVKmTpHPJ6nhQ7Cyi0LznGNURFAmTzeL4blU5REox8eBDQOd7YE6QptNG1C9lS4J5485d2bn7V9/ZXPmTpzb4GPEQsEEgRAUDdgAgAsFsNsizUxylf1T29xp667nnh194BpbcLbaSA+2Fy+/sXfyH789eujU8zp/aoXV2KcjtZy9u/elXZk+s3Sqaq6YGtjg+jpOKBIsgaWi8ugXJnvuH124ebMvnzn12KQ+WLmyWxas3jq9vDQtcamHXVFJqVgdh2u4t9Va9KyvxLaze2OLw7ErQqSGjcyrZVJZnMR0Mi3FzZ8C1j8eqjWeUoKlP0ywZZZmhU7DQHh3X01v7x6d7zdni4ndf29meLs1gZb965H/+6603Tp/+899/8tTiZoFXFv3dBGYcWhIlMEQ2axGVUbHrueQUsVChOiKlowaWZnZpc3/w6rvhlSvT7clgLz7e+AtT7aVZadWVP/hG8u+/jO7onxZkwjADJAB23jUo+yVvlf2duDGN5/7qn9/OF/GblxeYtjyAwur+7Ox3Xmp/fGtp+Fr8o69dsNndu4e4eZg2uG6SDLl54lyylO2y7adJDPV4sbe06KaQ73zziVMvXnvnta1yUDxZh16I3AKpy1ncwDsOt05lL//FN9MvPy7p9NrQxRgniK3hsA6JIrbtuBiGheEgT/Kde3bj5mQW7fTGItOEbGJNvTryd7d3opv97hfTobuJYYs8oQEIIkGk4jAuX7k3ePvewszOKea5s3o8mx3vJz0OlbSpmQZjB0kqNMsHw6LvkRGBe2lmTSnNbH2hz9IAWFEUIqKdSbIqEXXRKk3deIbEAYOwRTISVTUFQEJk09Shsk7Ksimrum4kGrMDYDHwCSIRMTliREySpOv2Y2IkEnOMDqhrbtORy9sQGBkZ85Ehc5blPkkMSNS6GEkzBCQwRXqvdovvP/ARP5DDQMOOjP6gaef9I8X78A9E96BM+AmFrfhRR8X7hif3K9CIeNJWCCGEpMC6rp1jRDcY9ESjmXW19i5jpcsp7M4YCIkc+zRxLjFpmMwUQhOJAMgUSObv1CA2pG01PmrJDdMitrMYQY1jiBqkbZpQ120dxtXYYeLYMVEUiSEcHO5XVRWbVmPZ1HVbtczzvu1/S3t9asXph7DHrw/s8RsDTz+EPX5uJ2IPYY9fJdjDfeSSxHxPSrxHADfvakc82U4n8yUCYFfAYudYEU3MW5eb6wgcRiYiBDVBR6Kk4EUoz3ttqJrpbn9xFDWdtI+8u0fffXX25199AuJr3kRREZTmr20AAohk7elerzq4+dUns7OPrp87N0G5C4ZVu3YcT//w6qlvv2hbhwtWPNbIondZ6ia53Xji3PTiyoTCFkFrhCa1hv3VhY1+cuTiziBdGddFg/1Al17eGl29s9uHShzeq8q0v5gzy/idx872tbnlXJ14NWjYK5FgMAjYVgRasE+kaQmLFpb+4UfVi2/vPPfFL1147Jtneoej7BrgUbSDfIDSCGiYb3jU1OJ62mPCt268suGarzz2xAtvbm5OS/ZPqrv0+s1zd/7XK89eGn3xmc89eep84fY9TknGpA2QIBuBAUY1M0wi9IP0FPuWrx1Oz7x9k370Rtw6Lo7rwdGM1Q2iH7UgLm047i9nh8+eK/LmjZy2WSNhAugNFUBUtW5Gs3ZxCgtjt5jo+e+9/PrnHr9kYVpw28al63vDt7fxQAabxzwNPYxcBaiC53zUBkxRFhPKtPVIqoaoRRrPriNu3yIcf+XyxqBwN++M27Bet8NALAmlPE6aW6eXZ//tH/SePndU6LVUj0XVXKaIk5BP2v7xpF1c9iNfFqDQTqqa9sveDDFAj7BEUMRIYEXaLC0NN9ZGFO551wIyGLNZBKqw2Jvmtw/znelgEgtMUZuqmhyGehqYSyPQOsly8InLe/lo5BFS7ryHjbRJEmvr2XNPPbO3eR3R5rLsJJ7jwSMIFUIVAsW2DojY2cl1xh29jPpJKgYh1EcHe00bk7yfJ2mSFsypzzyg3WeRuwsnVwkUqfOWUyUw0UaDIJFjd8IfQCcuCTtKAufZmAT4gXUCow8ZjtAIPzT65ScGEsQPuf9BQYUI9pEr0O+p5596TUICgBhjjILeOz+3XD7ZdMCMzNg5XnvnwDokLKqYKcVgMYa5UTSoGSCgmYJp09R1WR0fH3mXjIoFkYFppggSogSRNoamaeumqUITKwIy0ygxxjAdH7dtEyVoCKZN6pFZPvAE5OcTzfWR55yHsMfPWun9GdbsP0Jx+jcR9oCHTnm/EKe8TwJ7wM/olPdhe+8n1tP4ae03n1IsovtYJQlEZOdUlVTn8zrObbDmZk8dJg0AJxQhAzolQDTKnLPMQ+IdORajqoXjadNKFHTepRi1Pd62wpzvmTu/X/EPrrz1xc9unHE3HcwAtFupRRQDg86UAyHL9s+fx/4o9X6/PpwkaVHRo3v69Pdex//490L9Z1sPhzNzg34GksS9UXL3sbM4Ss1mFCAhbRmbIqmXs72LG8s74+2DerjA/d3xlPqjsZ0v42pDLShgbmb7Q7n3/GP42IZS3MMEgUGdj8IGSGZO1Qk4cmSKaE2wGztx8/iRa8d8/V8Ww/fLZ84m3/rMs4+c19TdHtfv9lgZxVlL2BKqCIDFlaXhpdDc2XvNBtL74uV/fefo1dtv+PzyjE5HiS9cvfnW7d3HTy9f3Di7seQ21jRLawe1ByUWVYlRW0kn7WB37G5vNe/cqm7dKgOeqvh0DaNaGXLgLsfYIosO3NFqPl7L2jTu9jKw6BR7BohaowlErqeL09lqqQsT6K8vPP3O5v5b1+svXH6urG8dlYM3b/Odo5Wa0xvb70wal0UTBSAWIAD0almENDJiYhiQWuZqbclnzq5v3WQ++Opjj31mY3V8IJPJbhnb1odBb//iRnziwvLZ4b2kvuX5EH0IlkxpcaeMN3aKcTsCSJxWT57tDW3fqoNZZdsTrpN+xMwbESqgIODFR1eDMfKx1NM8T9ooJM4sUXAzSbeOcPOAp9KPac87CNNpW009KYhKsLqKIUbgJBEo8txJTAAQTVXQlKx1Oj27ljd7QghdEAki2E+hD00TJ5MKwYcY58cGonOJY5ck4H0CKKpWtW0bLXNJ2hsWxYi9R+dO4rYBAUUEAKU7YTVEog5WNlQwEwjoEnKOnINQIwih8XyYNAXgEwIZAYA+cJRlQICfPAew+0IXP6LQhZ/uP/wQZUX4IZmM/0YF+qflRkd2hNgiBkTpslQ65AwAVGMITWibJlRMyM4nCM750NZA0QxVtUtaNRNVA7PYtmVZ1lU1m02LLI9NAhoZAM00WtuEtmnrqixn1XRaa02ooBqjRtPYtnUIjYGACGk0UzL+SGM6fnSx/LFrKL8wp7yfK+wBv0JOeQ9hj0/slIefCOD5mEVM+/SK0/BB8PTPiC98Sidiv+mxiP/Wmfgv2inPffQt0fWoI9gJpynoPKCdxC785EirqmgnkgLROe89ZrkveolPXFDDMh6WxyG2CEVdzhKXx+a4Pqb+Qg48qkJz4zB/dbNevdhPLHFd+jFIN4uevKmYDkPGDHTYNr0kXa3iqReujf7v79+4Mb0QBl8v6xx4mhTWhmrYS5vJ/qhfL2QQZnVCmdpMtfY+LA7i1ubrl858rWzppTfvNrJkaW+mVWMLysNGG6snkJQZbz17pvwPf/xYP/3XRKeAmRhA0qsrjgCEkpL0PCWsFoJzXJZyOIOpnDlqR5EeqayZvRPevnr3zKnJ55698KWnL4js5jpJ4cDjEcCMMzGR0B6ur6XOB9t5R0N87tFHzdFbd15RntbMERbKsr/9Rnzh1SZL2sGoLHo0YNdDJfZRpG61Dm5/xkdVXutp8CvRRCmtoRcxdRkxxtn02Cnn6ciiejhaG8QUjz03oa7ZDcQ8oHFH4YQ8VqO2HgUZYLq4uT9Zp0vf+8ELZ1ZWVhf47oFeuSV79SC4/s5BrAM7Q3ZQpL45rDwXKlaXApKbevSMTGIVexsUdPniYHdS7x6+pjA8W4xiQ5CqH8LKqi4WkMoRt00CU/SNkgTMJ7KyeSzvbmW19BeGPSvvPPvoYo7XYzspw+CodBEKBWdoOq+kGkL0HqSpBr28nExdnnQor0JyPHN3dmT3CGtN1bNqK+3MoQx6BVnjHbLjOZARRZrWQkCJiGQaGC20E7aqrQ9DGBOsSIwqAl2+9Amxj2ZmwOhQyXPC5JmIHYMBEjFRmhonHK1x3iVZyoJ5r1/0h1neB+RWpWOHO783duncgg3hpKW2KyqTmkZR55M0ScxMzBiVwejkmKXO4g7nKZIfPHbZPO/kA6vMH7ka9ZPi9ienyff5UOADt+C8QmXvf+jcU32exnIS7dKtdp38exU1M+89MbV1HWPFDI7ZAETmoSoxxrqum7oirQkAmHxTE7k0y4EYkeZJ5SqmpiqmKiGWZRmaxqR1LiOGeTGbGOa2J7FtQ93UVVVZiyCgKp3TdGcPqIaIhqDsgBk/7iz0EPb42RTgJxR6D2GPh7DHxxJ0Bg9hj4++Z/2GwB7u471ZNdboTaDr7CNDNPTACbmUiLvmd0BkUQVkBQMCTNAZRoqUZpJmISksSxkhwVmW7Gk9JjTkNGqtmFQ1+DqKnwwW/H61/J/e2vvM00/Ws/EyT1xTGSh7si7iDQDNWNU0YNqb4drt43PffTX7zusrh+Fc4NV2xv1e3wzK5sinsakni/1+Kr0Fr1C/7vNDxdqlZBZOLWdlWR5Vb3xp/eKF3rlXrrx0azKahmEphYAnbHN/L4cbzz/a/Nk3st5oy+JmmjUQauY1sJW9o36pKrxN0CyM6nq8uTTI25qATaBk55FGrS5zPpzEEOni9s7+q/+4+/dv7H/hmfWLq5OnNvb7eA/DtueJaZUkBoajnB9dU7j3VpLuDS6tXVjtv377YHO8MI2rAgvKwwjSmB3OfDUjtmlGJWIexIuRESs5TVkhAUuTNIlNizGmNm2PZ+PJdHt75/Enno4WgVqn4wuPFFl/W7TN0lRDw74F4iipyGj/EEV7+zsTstMGkKYD9PrmzvD/fT37nc9fevn2jRtNf5oNU1CY9fd3fH9l2ezesi/d7JhHC2Nyd8NgYv1lfRumW1DINPEuH7I1HnQjz9bWGAFm0y3Hzjl0nogqsEjWcy4hDRACCEccbh6vvn6XbszWzQ147/UvPjK7PJwJ7E0ztxmGU1lMWlIBYUH8/9h7syfJjivN7yzufpdYcq8VrMIOdINkNymO1D2LSZqRiZLJ9CQz2Tzoz5NJb3pRt8ZmTOoRp1vT3LrZ3IEGsRWqsior19ju4u7nHD3cyKxEgQCxDwjWNavKjIzIiJsR9/r9/PjvfB+heWfE0oCQGUIHpR8bVhlnVoTWNg+Wz7yxP2nSbc/bqgDtUQWzYmRlUUzGm8SmKkO1dhhT+q5rVouiLJEUENA0JgEugIJl5WzWi7Sp5BApJYsCJjkWRcHOjzanoSpSjsyMRIQEgM4FVxA4Zcne46hEMyh9Ims0eyNPRPYegamXhwXyAQEBlEAZqCo9gXlWMHOBh9ghTQLkiBwQKQKCGq5zfT5IIIPCeXb4bx0AHne9uHSfvr/6frG/g45/TA2vR04DvKyYH3uArV8Fz0NYTA0RSQERHKIjiL2qCrNDYBMBywSpbc5UEq4N9gANfAgqknJWyQwoQIBESKKmljF2j0Z1B0iogIPtnRogkwvkPNc1boxD5R2CKps40iJk5yJQRiZXCAiA8RD+ZGCiHLzJkHH+KI38ExdI4A8U9oCvSiziE9jjCezxafX0E9jjE61sfS562v0OU9L3bSlbEh1KbSjCBFktm2XDYQp2/j8S0XAKoOpQOxoSVpyvCl+aKWIPiqmPpsuiKMk7E2yWS6Llzs5u1+eyvvLWnQf/9/f2/8c/ey7Ka847tB7AmQUAAhAEAXPsilUbDo7gL/7q5785ebmDb4H/mkLpS9/H2enpfcC8tb2Dpr70AV2gVGBizYAOQFABIN2+OQrHcz17zbnZ9DvXHi4O5r07WWHG0jnaHHd/dLt8/gZth7vQHAUfQUyw6G266LcOD8fNsrp+fXdx8Itb1yfjashIAyIEAkMFNAAC4C51GYF5I4q/cxQOvnewXc5euta/fOvmi7df2qjert1S06nIrCp1k/MfP1MdnDYPzvanW9s3d9xbx2l/1h2eHKxmgbjuYzhbbZTlFfNVgghaAFVkpCYokczQDCym7jTFZbdctKtlt2pXq6aoJ2VlGVui5Ki/cWO3ad+xsjJiTa1pMlQiUswtxFVeRa3QGxipuV42AJ599c7MBXnzaHyadnq3A3lRaj1bCF+rSNtrG7Dp2mS9Yfnq26evPFXu7pU1cWlSWiErCRlw2DszRBgVtZmAivURSQ3JMKLLqikKt7oRw/M/exV//iobTAo42K2P/sW3rpV0x0i66Jadi1Ky5csabR0fAmrG64UTyUhsWPapPDpzZ0uXrDIsHDmx5L0URRiNqqIIxGimF4rKtJMI7cJyDERmBbN0kCOaOkQ0MB0C7tAxO+ah15aInGNVJWIOQQZ1qmaEBLgOqYfBhpk8s4IxAuGj8x1/xxg35HgbgjKCqYAAIjDBYJL8aADEDxkhP9agYh94E9+3poy/TWLh489iCGS/5aXxI39zMaAx03A4lWWhmociOLMbADMzI+eIqICgqqoF0nssPS7cr5XM0FQBFE0BS5BcqvQEcXNjNBlPCl8Mny8SDy6ePoSyBME8/BqcJ+M4JM0yhB8i4nszFz+FEPiDgz3gqxKL+AT2+D2IRXwCe3w0Pf0E9gB3Tlh81NWvDJSNwRCNWBEQFZ2SA3LEjsSG0hTC4BiFZmY6NDSxKamYZAUYLj6+DOUSQ5c65oV3NRnG6JZnZ3tb1yhDauuRf/bHP3n3lZs7L13b8v4IEUzQzIMRIoBlZM+ufni3OT6BzelLfHIDYLfPRY8+xUW7OIjdamM88eSkp2AeMqhkdgomNMDAhgDJc7q+h5tb3bx75/jsNzc2Q58h2YjLaVVNrm1Paxc5HobmsCipaToxVD897jffPhw/ONpwesVHvVKn29d88D1oi2Sog3wxAEEYAs5UVMWco+0mT+b91qq7dTY/+8Wb7bSOf/bKUy8/Uzy1l0t+t+vfrnFWunx7r9op7HS5/7B7Z7pz5eXdq+3t6fw0pDQ6moe7izgXPWjHS9tAK4KN+rbP/UplmaWV2KXcpbhPlHPKKWZUcgzjyVaUtjesKxfqUbVxC9xZC6ldHY0qr9godKCWrJyLP+1lkRNUJEkRiy4Hxdt3jvabtJp3e0u82duUjCHsPTg68l+vqkL2Jqund+q3Tw8zjQ5Oy5++DS/fvO2LY4z7ZQYgEWjAAI3RPBipKKIgKaCQGCpll8RzckW0m4lf/sFPix/+vFR8ZYLdFH713/3T6Uu3lgz3kbVtcTZ3MVdem8f43cfP/BzJ+17GJ/PynYN83HCCUoAIUXPPFIsQqpKcU6QBnlBTU4UsEtsu9gtiZsYYyKMU0GPsWDOYqaqoIKFzrq7r2WxBzOdOcZpy7vvUZ0UacrHB0aMziog8+xCCqDIxIq3d2fDDtC7CkEtiYApoSKYiauaIiOncXvkjM8sfbcMPvmkf0pr4RW3D1MPMiLgoCkJ3IYsHEhreUzDP7x2ckQiJeMDKFRSMQAmBUCHnzjQwxcl4Wtdj5zwADc+nCgDknKtKRoc5xQErGfASz6xZhogZRDBNALD67RF6n0FJ5wns8ekU4CcUel8Y7AFPYhG/0OI0PIE9Psna0x9SLKJ7/07ihx3/iOSQZSgwIw4pv45cQS445/E86Gsw87LLG3ryhSOPRpYRUAl5XI27eqlxBrICQYdcsKTUzc9mV65cEaWujQt9+Ue/nD919VqB95hWNKRPACEMS7kZUCaTkR7Rld0b+I5PKZsn8pRja9aadn3HGjNbgQZdi22HOqkMgKBHRDAEI8viGXyQsddrU7KcVFmxA2dEjeb9IOhUUEyXMTiKbryk3bdm47//TTprNzeqzfbo77/zctqsZzmdGWaHOPj6wbrlURGk7eYnJ4eibjzZnU6ukNtsCJrcWOxC3x/84LW/+ofZC7eKb734yrNXn912bwU78LYYT/qNCdyS4rA5m/fzRZOaKTi/Nd/eetF/451599evTo8XVUBW69rZYTN7QHqG1ppFtBig8Z6imGQlKEjJc+ndiDmYyWG3/X/+v8fXK//S1ec2y9v1iMZTCkEBV0nwJMtZ3G1y6bmSPjnSpCw29nx1fzUXmmq4sWpSYHOjm4ezhxQmkxFZd+87L107/uHBWX4p8TM/enX/5Wevfuv2yxNQzscknRZkhqRIhmgAhsaoiIrkciZMwtzwtLGnTrvn/+6X5X/8Oz1d3UpUjujt//o76V99C+v0qxBmQq7rqlUzjjIuIAP0H1qVEdVJG6eHp5P942IZR7msVJAkamrU95IxRdUh28RscMwwVeliFsliBuAcbYzrwIBeJbaWE1xGC4jqumZmIBp80wCxabqsnA1CWTomRBrOkTWTTOTYOecxK5MbNNy548UHQhFoOuAJBIamjCAmqIY0mE6QAYF9xgL6w8Qrgl7qTfwgnOPTq3aAR7Hnj22i4s+NOKbTjcH3+tIe4sC0D58sQzjfTzMz59alBDMDEEIGZEIGQGIgRDNm5KIYeVcCkGRT1Jw1RRExMCaCEJx37tFOGjCgspxnNBpCALDVR9Jen0H4wZdATz+BPT5HPf37C3vA7yU8/QT2+PAp5hcAe3zp4Gn34fPpS4p/+JE6UvYMAqYZsgEQmZQMWvpiY4TnahnO258AVAcnWiFwnpzj4BgVETiwFm5zOmFLbdtqWgEBI6jZ7OR+4V1Z1Y62Y3jl+6/+6Dvf3hvfeNpSO8KGoCdAMAFQ1Zg0jUdbZTjZCqsre3jv/nFVjBfS16XLc3MIaLJaLTc3dmdNlFS99dCubr5YSFPQfTREJDQm85AvkiZMh/IeRrCQacxLAAAgAElEQVQOzYwBjIycBlYrequWdOPXh1v//he4394Q3sTunSv12//qP9/aKO5aO2dkAhNBRGcABgqYAJLDpGnufXXy8K2uXfhiXJT1aDIlN+lU9rupl3Tn14u/fe1sqzz5xjPP/8mLz9/aOxu7dyZuVcZ2c0s3nYBG7VdguVH3wzd/+dT0OdJ5NXpKmoaMuuXr3haBZ2gNQUIEy4Umr4m9+C4H0KJyOwGmMbE5Puz4B691tU7/Bg6Z50bJl64uoApFQSpS7R9f9dWVrg3L04OyWExGu1l7I0Wb5rjdJ/TkRcPJkpeT6cFZvLY37U/+8dp4/OevXP/eTx42urmyZ/7Xv/iHgz+/+mcvj28WbwY54bQajiGTpKaMZMZG3pBaDi2w8MZReu5Hv65/9LPR6eKZrh8xnRb4y3/5rfa//XZby/cLupfz6rTbni03TxbT01XwI68Q13XfIbljaDEzg3VKiOvz5tHiylsPNu+dbkv4WraCOS+P7ujqONeptaw5Ml9CcM1EpG9WIpJFiZwPATVTjsXWeHG2HNWTIU8bAIIPzEzsy7JsY3LOqSoitF1/NG/bqPVk4p0rGDYqtzmpq6JGcpaFnS/LUc7ifIHgRIzcYJx8edx4TwHVVM+9KwzQLCfI2RiNTI0BEYkJEQF1mAcgwJqBNsRL6YO/XQ2vf878HsuILIKXRgR976BxucSLRB+xIv07PaDtsT27tA2fDhE55y52q67rYdCBIcn8sSsI8vmoizY0ZBogmBoO4xQhMgUkM0UwGo4kZgKj4EJZjBC47xOVLJLbJsaYJSsAI6LkwUpvyG8ZFjCGvswhFBFM8scb0z+9EPiAcvAT2OPjK8DPSE/jJ5NFXynYAz4BPP2HCHt8ZWIRv9SwB3yMWET83QL6w9Z/zErMRoYgSMaUCBFMgJUCxNqBDTFmBjBEQgxOBgaAli0ZKohCj6jeEzmgkWPzBU+61q+auGhbAWGUvpOTY7ty7RZX44dt2Ay3/vpHv7j13780hpXg20AdmaIgKjMYQA642JrIYvbajd0XfnVwoLpT02bfh5KmjeSsKYYuEcXkXbj5vZ/94uln/2THWgeJsCOKgEJkYKgWANgQxPUAmSEiZAI1ICWfADO4pOOVPPf60a3/46+Xr+1fT/SyA9wen/7r/+GlF556F9M+YUdQABCCM3CGgCiIGTCTdBTnBSekjuJKs5vN7OSwqseb4/F2wE10G4mudCaL2By9fu+vfvbq7sT+yddfeuYavHADNsoI+cDL/mZwzlhT8OBZPSs46hF7D+pxRnjmeekoIqopC3hNIgYATMzb063AzlLP6EBd4UaYd7PYAm8IzpvUgYz9igJ1gTpUE7gGboNtBd3p6dGd8vqzk82tVZLgCo/goI+pcWTMk5Ml3ztZ3npptL1j/fHPnttZLl/UX97Jp/Faxuf/zX9496e/7P/Lb3/7xRtya/MQ5QxlEXzjOPcxY9hQmiQNJ+n6Ub/z2mtH/+4HZ6f9s5n+yGA39W9++9a7//xP2//ipbiNr2t/12HMOJk19azbmrdj5Srq2do+bXCFWXuU45pHRRIql/3m3aPp6/ujeb4xj1VZMqVFf3p3uzZHTEaWbbDTWAdBA5Gh956dYyBEZnZERVEVMcFylTZG48Vi2bYtMhdlURRFTHKh9AYM2pCAuEltM2u944KEJIwqn0WTgAqkDDkPXQVegQ29oVMTw0eSlGit6w2BzAAy4xD+CYRgzMpDAMjaKU9ExBIQIDMTD+Zvg4AmetxQ+WILyHYRfjisG13e2On5Xe8bgJQ+8VD/3l98TLU/fmW8pKOHr7b2nEaCIbIb+75POevQg/GBup1NTYb8G1UksiGkEBEH4EoRlMAQVJkALBXeqrJvCm6dmUDKebloZrPFfBEXy74R7pV4TZGoqaEBiA4zCR7yjdbo+8etfX1GevpLDXt8VDH4BPb4KDVGeAJ7fKHFafh9j0V8Ant8suK0+7gnWF7Nh6QUAh1yJUwypEQSEZOtK1O2LowN8cRoYMjMOaUkKgliJO/IuwE+Nis8G5pRnxvpe0F07FbN0XxR7VShZ5Ni44138q9+3X37xatGDwAbMAFjUM/mDTpimdYZjg62prfHpbZtS7xdwAicJG6jLJuuKVP0vp7l0RsP3b/5m/3vfmNvMrludAZ0SjRXVIBezQl4RTZMBEKqbARKpsGoNBwp1hn2Hiyv/e9/sf/2/I+t/ifNspzyaRXa29c34vJgOsYogqAAHozXngZoCGKgpimtZi6tEJIHbwqOS0OQhZyengaspltXivGm+JDBZbvGrj7qFt/78exv5Ghve/GfffPKHz9z7fr4WiGveVtF8xnNSBGY1IFmMmFTQih8CD4AYRakbEIZVIjIofTx5Ogkny6Oh+J7qJyXnQLHroxSrKRgg5KgVKgzdNGiakDNkltMy2B9c3Q0LTan9RZIWs0PuhTLSRFcjUptgsPTNhruXd0APLp/9MY3n9swjr85yPsnTzn3/Nv35g/3T3c2+utXt29cvX7jatgad2QdIK/68vgM9x92b92Fo3lsdLqk52f6VJNG4zptjM+++y/Hf/LUO9j8Y8azKvSoFKVcNEXTl6uOoaiyfuilyzCDnzV070gOjinqlIsN0b6fHY19nlQBvPPehcJdRJYM35hZn0ojQPKADEaOaFx4Wc5WTdreLJf9mYhIlrqu67ruTmeDvlwjTGoxRoGC2AuwiClATGm1WgVHaiLSL5tu1XRZ1EVGrwqZnPiK7VKRl/my5YU5y1kNTMEETGPX9u2KEJh44KNFianwRe2LwvlwUYEmtOGpfmsFGkEHzmFAHYaHDUl+QGjk9Px+s8euUvrRpeFjG9tvr3+/f+gdKrsXej7n9xR01dTMiqIQka7roiTDD3AUMVSlS9N7YB7sooEI0RQ0AxAogQGIERmBgEDsc8qSsyTKMcau71PMKeWcRRRUh1Fb16tvag4JEWkt9o1QP7lrGXy1YQ/4qsQiPoE9vmx6+gns8bkdOH/wsMfHE9Cm0iwOzyF4C96fo6Vqqtan9bFjBgAS8+UBMVtMfcwx9SmpKbMrg/NMZsYoxjmwFKxCmkFMOg/UzA62NiajKqxamvML/9ff/nLv2ma5V7OeglJWh+AZDa1WwKqEUTnbiIc7Yedk0YjPChJKz12hbauqi/nJ1uaOaDWDZ773s4MCYPydFzbHJ2Svlzj3bCDCBgAOkVWZUImiqSiShO3FqqLq9kk7fe0u/OWPV/fbF6l88WxG49GWrma9ydHD+ZWbmy4FTgUSKBqQJyDKkXJHjG30bKE0odiZdpqEiRULoFiEzdpVKTWnh+/o0T0OdajHm1vbzJu9jLNe8e7Zbnn29l8dfK9qX3lm98+/Xt+81iumpR73ooWbYhccESQpi5KkrQorCgb0WajXBlxMkDGuUGLpRgbJ4tyMDKzvctL7jRWGIi6hLxGPPZUOjVm49D70IRS5nUtMHl3freZnh7vlVUI7WBytYlfU15xh6qNZsTjxfTN2lfvaU1uqR+8+/Om3nnr+2jj9wsW7h9OOr/f49bfn8JvlGb7VgS3GdUE4SknVRmKjJKWXMrgiMrauVhwFLyoPg3swHfWg93yYI2QDiGIC1bIpFqsySqHZsrEqAzpEh2CCQ3OdAYghZSpaLe4t/JvH/v6qtjAuEaWf53g2moRyWqArffBlUfB5i9/aps2gyAEYAR2QA6DY9aPJeNa2TRL0Ra/Z12XUNJmMq6qgGSCaSPLeG3I0N1tFDF6Ak6Eh92BnvfRn/fFKnGeR1KyWbdsCQCiYWIxa4mY0HV1mmC/XZdHMaQbNljODtqtFu2pVhponGZAPRR8Tu1CU/cbmpkBLzMgkIt57QDPTIbaQiHNOSBi87/ueAcBAVIbYwgu1SgNbHYrBAX4QsuxYRWFtzWwxdo7ZOScizvu2adg5FWHn7JznGr5eFLCHDluH7yleP1bexktmecMLn0d4w7zpUkrBeTORHImdmSJSFotRekmD7bchgBGTN9Oha5MJDdCUsomYmtl50DmoqEdgYlE8X0cwBEWwUHAR2DsgMkAzRAEwZiNiJo9gIOwLMAYzA0E1x0RmhEPRX4cZClxq3P7MxvQnsMcn09NPYI9Ppqc/F9gDPhunvC8l7PHxP9OPoKe/grDHB+jpLyvs4S7p9N/9EZhKOz+8mGqt7GJWZGhIWR91PqGJKAIN9nUAEFOKMfZ9TCmamTnunE/OISBB1txpSpATmWNQiH1RlKlZrI4fbN7YYzdeyFPt7PCHb8xvX90rbWbQMLMRqbYAtRg4l7anuTs93Bs/+5uDUxdutp0Gj+hMABBtNTvxqrvbWxG+lvHqv//Fmwblt79+7dbeVpZQ6qm3zLTW/8SFqnQCACw0Wclt2/yj1+9W//avH75xwMdwO+q2SgjBxTj3KMrVg9PV09ewNGCBZH0kE3aGHnL0GDNqTubATQqPqGZIoE27ACiQzSRnrCBseGDTbF2M3eJocToeb40mE+eKJgO5zbq+ub9qD36+/+M3fnnt2uJPvvFUNXn+eD+vWidaBPRqq6oekXZVhWXBRGWWUICLqSNq2yb2fdeulmZs6sBIAXFUGiwMCJQpOq8ZrEWgDJRB43EvagboXAAMCRkgzRYHobAihLZbRrUkJkalr1Ksj4/GbX917g9IHl65eZu4Ozi4d3uy2vkGvn0s//gAf/PASXE98w0F7fqmSSCSmFjVobIKj8CzuJPlsnFSb2CFcTO0V2h1tfY1I0h2GBlREbNo08FiaYohZhNgVYfECA5QDdSAyTJiEvIJys427s7826ehoV0zj6nhNK9LK0dlMZ2QK7z3IQTmRxjDeqKoDgGMHCAr0qie5NxPtraiqSvLBFZNxm2zmm6OxpOqmvl6VK66XkSUHfgqATt2BERAwJQBOtQUjQQoGaI3t2mjqaq2A2sChAaL0+XlMBGiAVZYB6PUgT2CpPTMzWvPv/jSyeHJa6+/kQXZBSQ33dmKKYlq1/WtESKkXlLusqpZg4TIiEAAMKpHatJ3vS986tK5ed+69nxZtRsA+WiPmhwg5+ycyzmbmXfsPRNAjI13Qa1Dotq5NuZ+sSTvAczWCAkg0kU1hQwc4eVxY+g/uLhJdN6+vEbDAAAIgYD6DElyWRSmmnMMjgeETA1FEBEVCYwughEZEcFIxTQ7dkZIiIpshCIKYgbIxIxAJmomAMyEaGiCpt5zVWDh0XlCNiXUIQ/SITsIMkwTFNYh68wAg8MgghLAYO9hqGu2/TMqkDyBPT7VBf0/JezxuwThb/9Mn8Aev5ewx6XP9Pcb9vioevoTwh4fAE9/WWEPZ5f32977Qu97WlVdnBxf8JMp5YvrHBiex5jZxT6uBTQiImTVlHPOkiSqalZy6p05QkbNJpJVBVQkKhCRMxPNcnJ0WG5thXooKG7+9KcP/5tv3BqNm0zvOOxNIqAgJlPznqbj6nCWr+w6/9bStEGtkdg5QMgg2QROjh4UTFsb05xgRn/0lz+8//e/OfnWy9f/2Tf3rm3MKT+QdAi4ZB81suOS3VbMk1W38+rdjb97VV67p0f9tzobEaNAEbNXEOcQizSj1b22OyXv/QajVlUVpVj1e9lPjK8poIo46DiAqwvPDpHJWmJTw5yiyEK0QemcC8hBkUXZcjw9Xpyc+OnGlp/UXJZZDbkOfJ29/fr+W7++P6+839t5qSEv6sSUqERXe5eKcTUIaBEuNMTUmXiEjjkHL2akCipoZp00A+xqSmYE2gGQGQ0ipiJBR12f0QpfTsVcEsmdnZ0cI4CkCIgpp2wYseRw9UELP3nHPXfzm1emDXSram90a9vuPzw+m9v2Vf/K3lYq2jf278R8W4wIPWgMhGTZJGpCzNaucLaUw+as2N7YDC7APODZuGg3tcKz5NkYhYgouXaVU8ZV2wM7Mc1GCmzn0SeAgiCAAmiKkK2aLad39/X4DFyYNL2QJlIpgq8qVxQVueCGtEwcfOTOBwsDJkIARVZABHI+dCnGPjEFdj7nfI47+9FoNPAPzCwiyAooReV9VThkAWdgCOCHpEBC5/xAegwn1+WoanIXCK8NdpAXcSIIKLkH0Jeff2FrUh7s39/Z2flnV//srbfvzhbN1StXizKcnp3t7u4enR6L6ngyadpm1Si7QkUcO1UBQOdYNW1tb83nCzNLhRoWKWfvfYwRHotKARBJAECGhgYI2xvTqipTymqKpo6sa7vJ5mRUj8/OTsbjsZnWYez91sOjY6CBZmAa7LkRcHDsA3RIl8cNIobLw4g9EtCwjiFHRGSgMrg1LbZOWREEc469Y0QCVwAAmTEIW67ZQJJJcmBElLMYkiALYVYG54U4m/U5EWLJQ4wNESETgAIDOu+cc86vjaURFC5TLoOrPBgiMA/gOZhkAiO0ATtHFTP6bdrrM4sSeAJ7/P7AHvBViUV8Ant8Ytjjc9HTnyvsAR8r9/qrDnu4D1sze7+eNtO+xXM8lCRf/q08WGudb8NjwJAQwdAI0AETArvh3uF+tYwIho49em9JxFQZNOcOzMW+v3fv4ObtgAzO7R2err7/D7Pv/tNnxnxm8Y4TcJ6IE4p6X26Oqzr0m+P26ja9uzpycJ0IvSOEZJockBgcHtxzwGU5amgSuZ6dTe58/96Pf3X83M3x1Z1nb157uZ6IwoI09B0cHMT9B/3BMdw9gY5vnaaNWNwYTTfa0/2+S8tmyT6PpyPyvsOdY8knsKF5r10uuXUPDuN8Oblzr75zdKPJmHlHDJ1z5UZdBnBUkvrRpICssdeUTBPEuERgVVIIgq7PTcGVcVgu+rjQfFJvbdzeGF1ltz3vIUoxmVT3z+yo282iwWMGdlhiGLMHV/VcMFNBmSU7Iq8jdq6IMbVta6Y558E5uEYPamJDerGZ9AA0SCQERWkYfVn6KCoZHVVqXgFjs1DRoixz7lPfKWMnjtzV3xz1+//ufu3OfDrd255sj7UucXfvaSrcIjkoNslryp2rJpbURA729zXNWRJlgSQgBG3IfSEo4+2N2hRE68m4qq+v8o42T29t7Eg8Ll3Zqz9ahkb2Zl2lNDKNqqTAimSAAIqQARKQKaqATzi9ezS9c6ACu1lLJgBJKj15QOQsRiZgOBQQh1bYRwIaDAwERIwUsG1jYEQKd/cf7GxtAKD3PvZEhN577/1yuSRyAJRVDXRjc1KMplEhgxNTMnCoDo3ZOefX0lntvBnu4pQeXMTBENBAVIcK9HB3Od1A1PlqQRaffe724cHRwdERMIwmlWH2ITArUK7rgAjeQ1VvhIKyaB2Cd95UBhXbd3F7o/KodV21XYpCTd+PRqP5fP4+AW0i3Vr3IgBaWRYx9mUI3heeMPdtQdXW9jYAFLy1WC7N1HtfcNjeGF/2pM5JEIF4PQSwwUUF2hAI8EJAG16YeyCA0drdY91B6NyQ2G6ACqiDb6RpJjPvWZARwWv0loLG0K5GnqbjcjwqyxCQuU+yaONZGxvNbU4dF+x8WYRgyEPPLSATESogMqD3FIJzjul8L9bqGYmIAMkhMjkYoGc0BCOHDDhU+wnX5t0f4cryuURzvfc6/RnBHvDRYxHxk16nPyns8Xnp6c8C9oDPFJ5+Anv8vsIe8IHw9BPY4/cB9nAfY1gyADDP7pGNFNI5AQkKphcGUYgAwMxDD9bgeMuO6ZyAHGo2BjD4soIgOiK1YJghWTTVvA6IUDk9Ot6+sh1GZbZpphe+//OfvvDC3nO7Nzb8AnAFkBQykrFpwVZwOy6Pru+4/dlD7/bUvPcUGLqm8Z6Koohdc3z0YDLZpUnCCj1vxFzttzfvv7oCaxBa5OxCAVRpRhXvsCKulwrAhatDlNPDh/c0S99ISlg5H4oyZjF56ie/nt3fb/MCl4upgTZdYbgV0zaEmz0HcJTz0mMeTcd1SZ7FWSGxM8m5SzmpZE1NTFljSlEigAtYJOlVnXdl4LBczc9mbzb+dDQaT7dqChuxC94XZoVjc6yakig6CuhKYAJHRAWzZyJwBXNZljFLnOSsliUnEVFVS8kUVFVEzFDF1ia2BggyoiomUaSkrokapQfTZGaSyAiUCYQsFh4WMap45Bvs97r8tXpcHc9aPu0LjvqP8wyLrIJhDnyDi6dXjYnGgiz1y7g8HjlgEVaAbChlRejMCgAi3yZ/3Ne9Xfnf/mNivXJz7/ru2G2NNwDd/ST7HR71HGECsFBBMRRDQEwpoctMBgqiHHF01o7fOZyeNmzuiqgHk9TPnfRoFmNGzuwgJbnwR7t8XtHAtAIpkAKCauqbmu17/+Fvfv3Ln/8v/9N3mZmZvQ/T6XRvb0/1V77wKckg78q6KEcFJCMgAyQwNkFQRua13Rtf9oAbSAVH/vER3PQcSibBjIjTzY3C2cPjk9FkZBxOTmeahBwhwWhSL1dzJCrKSsy8w6IqIPbEyAS+KHPOTdMwg2SJsavrsiw9JFZEABg8+Lz3cG7HAWCMDsAuug/rsgAV74kZTcVMveeuXeWcy7Ic1WVZliKyalaeaZhbD+V5AAHAR3OGy6y3gTwy+jjHpi86CwcHPlgrV5XMzGZqoM4xkSFo7hvSFCCLGSEW1owx7U35uas3NgpfFc4j5ZxXXWfo82bRqGvBnyV483h+2PbkyRQQjR0iIBEyDTaXggRINqAkKoOBh6oqIBDR0F1K3g+2eIBKBoQDBKO0NuzjTzSsv3dtED/1JfXzgac/g+L0775Ofwo9/Zk55X0WsAd8pvD0E9jjCezxBPb4TwF7uI/17IRU1tNH66sYh3VZAzNVWocIr+tDF/TGudp+NJoNdwxuT2BgAmZgpsAE1BKrqeWUsyRCH9AWh4fb42fFXEfV/ebqv/3bO//6u897N6/1rmMzVUIEEYa8Odb73b3nnr722p0z4bTS4J2b1KU0J04ial+wF6H5adZG6s1xqHedn/Y2Qc8GWUFkEIfOGyKhkiqnNK4oa9Of3p/PD3pNbmMnKzmqGQQFHYwAnj6bN6vjFWEwVysmKbKCz+zFPPlMNPf1EtOiICqCL4siUJljCyKpSJKyiMWwkqH/KWkUaGNmMFHJEi3RJowFTGOfUzheoitcOa4n0+0QRopkmRwAE6ERIgOw6bBkXihkIGbPQJ4khNJMNUtUFVXVFFFBzp0XVMTWxslAlr1lLiALYEIBxGwICVJWQMPQd1EBusXxyf23inJTsHIUUq6Yq6No4LadWguJfA+wUkS1QvKGalkGkiyeU+UxSsueHQkbGigjEoes6D0LYi6mq8ArHP/lrx8wPM2/WtUqFVlglcCp2Djsq9JtUY4EnFQFAIByzg6HKB9nUCbdPTqbvHs8WumkoxooxHYWmzPnOsIgGUTwsuXFYw4VQ7ScIQigIWo2ABaTycYOABCxiMQYiej69esxZhEpmVMS51hEskjKOWUFDkBrBgEUxGSYdKqtK9CElyIKTR87oSXLevLpGJgA8Ww2b8kc2mrV9jFnQeSQFWarVYpJzJyj3HWG0KYEiMTBiJJolxo0DGV1enJK7Ns+2nxOwOBrM+v7dR5NztnOvSoADU3Pz25DhK5PgByTap9As0pi4tr5EKqs6kKhiIDsQ7ls2vVERE1ECGmAOAaNrGZrLGQw8FYb3JfV1MDWhijIiHCerj5EnkBSQMfDM3jHoCJ9G1eLALmErGk1Kui56+OntqrdABNONavkVUwJAD0pESQlitlSv12MV+Mym3QMAEADjI5kpsTIQKhDN6Ma6NB4mFOSIYdwcClRZOdtbZZCwz8CIzAERDMwpA9yBfkY2uvzgj0+WE8/gT2ewB5fNOzxpdfTT2CPPyDY4wP0NAKCO5fCH+1Zkcrx1iP1fU5/DtZW6PgRubHO1KXh6oJEUeXxduzzTQcLKBQXvPNcFBks55Q0ZwQdO1sen+Rrt7msexNwez95494rb9S7r3w9a692QBDBgIzMdGvKcHD3a1f+dGeSF8tetWZyk3oiZZWaI8QM7AFSlCX0fvmgW8i8KDc3NrfKcUASZGQOjl0GUROTVjWi9Hfv3Ifc9f0SNRVFZaYM6EAo9RSXggiGqrXCyAQzgLGqT8AJXcKcclpAPEGbORRfVQFDycF7dlyoKgWRnFXN1eMcM/WRYnJJdblSBcmZVdQQRUwRkA3YrJCel/G0XRwWRTGe7o7qbVAz7RGTxJjangWBgBGzCiKYgSiKsHMO0YgCoiCZaKesg+sgA1hOYGoD32khSzYFQTMTVCFJhMqmoJqtRCgJQJrZWd+aOaDAVDAX6BxNHTo/8tPKF+wYuSY0NU/MoBCbOWFv0pYBG6/eozfCrDFnRUaNiR16M8gxiZhjVwI/pRLJrFdeZmUwsHbVZOFNVIcxQakZbeBS0YCBTJ1oCbzdtVsPT8p7p76DSTRPpE17QrpiymiBqVDly8EgRHjZ/GEwZVRgGxL+0IAcMjtfsMeYIjOnlLz3t27dMsOBikYiURPTFLO51IsxeoQhJxwGNwZFG2I79dyE+OJF1fn1JR8NbJhtoqoRGSmoauldE9tV6qrgY9ezK4gLAFr1YpYQUQ3aHNVUB36AEAEZ0cE5gpU0Ac/bmAQhgZlo/yhn2i5ZPiPiYEhJg/E0IgKs+gQ2xNSoQ3beq9ls1Zt1F/YdQ9UZ3NBEBwYgQ6eEASGCIiI6pPc4EPKjkcHAsioBETITDdnqFw8UG3oECUDJDBHZDHJvsSkk7U3ha3v1i9c3phRDWk4cBKJV7lY5Igcmj6jJoIup6w2M96pxl/Wo68wFVlDDbDrA8OSAmdgR8boGYWZ6HuPChMyAROR9Wu/e2qeIhlbNIZQJgBQ/ZKj/1MVp+Hzg6S8e9oCvSizilw/2+NTkxCdds/9UevpzjUXET63knjjlfZyJ2KeAPeCjg2BfADxtj6K8P+LRikS+mhoaGgIAieLQyQ4KCo4dAuJ5TIPZRV4DAAC69wyng2IYTFiNBUGRlB06BsdJUtLklln7thy/jRMAACAASURBVHdoI64f3Nm/+fwL4qTBEdJz/9/fv/3C3vYzmzdUF4hAYKBEJp5kZ1MerN565YU/fefHDcK2JalDnctRG48BkmgrtnIYVEvUCizntj/u3jVokRIjEZQMpVoESKKNWmcWvTcCVFEmj8iWPavzimyt9UfZOpFk2SAhdCqpz7jsYJ4tq5olY82VS3WhRe2zSgRD0egCIIlhVk6KQ5VPWLJ3ZpFRilIs5WSKOSe0RDFhFjNFZ1qrFQCeJKbUrmZnjH48mo6qEqkX32FOidFTJOgjiBEO8c9q5h2cr46zGcThGEDDoY3UOQA1VQNTAyIwNcVkkB0khISoKEkkm0HMiKoghkkBDJEAnBEbuLTIAK6XMVpAwKL2wMA+kBshFSEEVyK5bjr2/dIXBRfEEhWy9YICAIx3D96mkwcUArJncsGVnoM53ztnUHoyyQBBUYvYxbJwgpjV8hq/IAI09Soh2+TouH79TTmcu0SjmBWl6drTnQpGdUHEjsN5o+CjCvR7p5qogwSyIbnSmamaRFFG8OvuwzCZTLa2tu/cuUdEzBRjBBcCewUUMVVEQzSStU86IqyD64bVmiFnGtYBhJjFHjt/RU0NSJERHPs+ZochFE40u1CrUsxmpkCA7BBJQdU0m6gaDE4XSI7Ozf0ULIvzVRMjc0jAZuaI4AKsGlL61stIw+KSk8HGLqmBDYT0kFrTJUHIjp2KMTvnecivJyRmarpu6P4zNTXKKZ9XsoGAPD1qPrahidBwMGg2MEQPapbNIF0w4cNbEgXMcL06AIqmk9Fo7ElX851J/c2nN/dGsOtXpbalj5j6tu29K7YmdZ8Re8xZIebSaDOEWcoO+83gV13b5ji8iUwERERGaJ6dd3xRQR7WaiTnlLMIqOmQ14NrxTnUikxUBofsQUBfMhj5tNFcX2nYA74qsYhfPtgDPhk8/dmmcXw0Pf1FxSJ+zLfv4y4z4Cf6TD/mCfr5xyJ+6j6Mz2gi9iWLRXTw/hL0hx5QRgaw7owfNMe6tWm9PLlefr1c8B6MA+zSzGyABYiYAFUVgIBYNYMFx8jUO+IqqPgsXe6z1U7z0V2bboTJ9VhtJ1e+c3T4//zg8H/+r54LeLdiSrktQoq5sVBM642TRX9zspzouwm20BybH413F4v7qgLYoWRIyFIiFACAQ01xSH4GAyMAszQjzI7XdSTHjhw7RwCSdV5oEsgxtfNmcXCwcihkEUER1Ks4zQbKYAymqkwcQigpBHCk2HVZpO06c0EAWddvC9kg0ZRBgICBLDgGUkdC0LF2BAsSzWm4aEdSBnCOS+f8oL6a2UNLVT0q0RWghSJFQwAZlrmHU4AQ5BFui4YAGIYCIwEM0c8IinxeeAUwUeWgXlNKUmQWobJPKVHsfZzroCIkX1RPUdGALDsAD3YKwICcGgeAydYVXLXOTNjBqC5HRaiLChGQsjeVIKCdSmt5aZligyqMwB16RM4ggkAUkL05h0wbm5uTURDrV7A9b+O1rSuL1XyznFhiRemdHEd783D39Xens+45QVdxb7KsioaLoK4oihEgI6Fe+KUNXmjr74d452FSqAZISJITISTLxmQOva8n460cbTLe/vnDX+3fux/73PddUbioZqZRhIwWapoMWVGlZC0dBQBNmiWrDnNSc8zsGYFENRpkExUZriWSBQCYyTmHzCaJkQwgKhm4lPPQF6hmTNmBMTly3hOxoayjQjw7NpMkXTbNqtnMDd1tGbxYYNdBAtCh6w0Bs2SCwQPaAAmRTVENkqYsGQCCDyJZVQlJRYf6OuVsMcGl4G0ZUkrWdtCmw0FlBoiExqBEbv08hDE2uJ5XICMEDow0HJiq2UwRsGCvqtoux9SDMRkRuklVULe8Xtu0v/fPv/nN6xvRY3RGiNCDiyaRYG/3at9Hx2YCWTJ4YkCI2bEj1Uk5noasfVQmBEZgJCBURGXQInAoPXsc+BpDzaht6sVYgBRBTAAfBcqoYRYDXNuNEIJHO+frP+NoriewxxPY46sFe3xl4OknsMfnNhH7EsAe7nfPA95TN7bYp4ubjyWBuQ+ZvCGaseEFSWKqMpSf13lvAIAiOVrOXRtjjDkDWGaGwL5vuwB4/+67W7c3oBwJ+wTTX7zxxjdu+3/xcimYimLStMcYKl9tFula24cMfnvv2vFRYeqSMGDJrtLsCRKQIaNoNOnskUfYxV+LAAYSgdA5z56RmbxDZlhTmNDO73Rdn2JnmhBEQQAygxmpDX/o2vwaGNA59QF9QSEwB+J1E78hGqARoAKubQjQARkxqyqoMTsw05w5hKz/P3tvGmTZcd35nSUz731Lvdp6QzfWBkACEAlwATdR4hAUKVKiRNEjy5Y0pEeUZjymPWNHOEK2wuHwF4c/OeywFOMYeSR5QrIWh+ixRJOUSBGkhitAccdCAg10Nxq9V3dtb7tL5jnHH/K9QnWDALFyAKgr+kO/iqpX990l8yy/8/+XlMyllJwkLzGqiKmYWZMkZm0E77wP7D2zc4AEyJidhS97aPGyl5Zb6QRIkMFPmmXNqIimgEakCoROlVSVCb13iVEciUhKLqW0MwaXJ840goGAqUEyIzUC4PnTYUjqmELwZSeE4IuyRAIngow2qShK0tRKUoHsiE4zfbpcFWSVJOJi9G3Ubtn1S4sIQdG2mt5m6nS64OCCpJErUyxpawseXd88M3QWiuAck6xvbnoGx0AMRIaYzNBEd07UnD6wOSqg86iHzGaZzi7DD0xJzGB7e/jFL37p+PHjS0tLTdM470XVFLa3R13uKoWqaQGRUIFUE1RRUyMGSjOzP0pmqIKgaiZEUTTGKKIA1ratqhFhURRlUXSZGWfSbmbW1Mnm2WtgUEICwJQJBMxnXkhZyUCSmQImIEEyYDRDAxFrUwKnBvLE3GAWZBGcWYdYTi9AFRVIkimYKqgBZm4+F9FzZExPzD8ommGWXUYgZmIxkRhFkxkyEoBkLQtRSIKIQMjEpIZNVGZkIgBOpikmUItkKlq1YlRkqxx2jlR7ntrt9Tve/tp9i6HkyMhEnE1ckkUxaqMQe4/oC1MjTaRA3oyASQ3MSh8KMyXMbDMAAgiYesc+eOccMaMakc3MKolUwdRUxMQA9Qcs3phV+DQrJD6L+ucV2OPvC+wBrxRbxCuwxxXY44WCPeDFgKdfWNjDPU2TDZ4kB62q29vbT3X8bPTUH41srtG7E2Wp5BEchpkmlJgJSEpRzcwgIidkc9xNKsg0mm7A9tmlPUvTOhZhab0+8KX7h3fcsq+AzlbdOL/UWVg8uxFr+rHG0dET/sIwROwBMoh51tBZwHZMaCgBEkVftanKygY5lN/9dJIriHwRgis8seMcbYGpqphyvQ0wZWjQGRGaCaFl9tsRMzHhXPOWiJnZOceMDOTAeWJGYkBUIJxrl6EBIGVOwIgIzChg9nlE770GnyilmFJKKbsH51diZgjMXBRF0ekURVE457IuRH5ruWztuSSANsKU2/QElHXA0Gi+IaKB7jTxiTAHVsyUUjLvJCURSSnNBD12oHY1jqqAprNzqypZJDe/MfvgnCvLsixLl9F5ZGBgdoUPHmMLimpKaiCIaU6WmiibeiTvqEsYkiGCN+gk0VbgLz/fHtpP1+xfvf6qxT2LUFKTTE+M/fGtXir2mxIiNFUlse33fcHonTInBFHL1h40uxAzRfOZa4ea7KwaT7arDkXRtu3m5mZT18ePH//mN7+ZkooIO8fkRLSuG5tMG5IGHDn2DMLaiqCyYMgaDsysgI2ozmAYRDRVAPNMgEgYClVVlRShktRA6/Nt5RwiReM8mQsIEcHMUB0aqAIoqIpEyVE+M6ADJVRiJXCMAESKqAYy09NLkvJ8KeSEComYEAg5gIqkJLFRTc4F5ORcYeBijCKSrcvz2rprfhhTbHGu+AYIjl3bNuPRqGmqGKVpIhj0er1ev5enKUxtZnloBoDsmIkNzEyydaC0cTqdHj1xphIunEOXOoXHNA0u3nBw5car9y6WxOwRHSKpmqkxuYTWtlKWgZicA2FSQDXyqk4QxVCk3ykbgsT5ozsANBMwKrz5EDJZDgbZp2c25mFAeUQyA+G7HredgRDMsIonfD4F2SuwxysW9oBXii3iFdjjZWCL+KLCHs/LmOTlBnu4Z3AMu47brN1l0H25z0LSp65Ak+0Wq4LcVHYAEKPORA5meniI6L0zcZJYkKJZHQo21W4/jMZrvfrgwupiWzdi1zx87tx3Ti2+9parRsNhW6VjD6+dOFUdPzO8OFodVgvbumRlYYAgMThXlF3EkklZFIS9uqBOVUVFVS/dQ9BRj9A77/Lm7b0HIjMTEdNYqATzLZmIKGgoukiUdW2LUIaiRCI3LzXP6utmAMAI+dtEMI945vGzkcwD+fx9xTx3hWAE6gq/6FKKKXJqyTWcoitmLDKCZyqLogidkr0HImDKQg0AACJPU4Em0uxjjAAEKLKLXwDIdt+zYwQgQJuN0AmQgJedAJpo1qfP+l5OxMCy0leOina15ohc4bzzwaMjI8xHi4bkNAQBUofekZpJlqjOzDGYmXhIFA2TNZrYgQcxaVExIBZHzi4cOxf6Zei5jcDT62+8ZuWq5c2JP76mNVwjSpja7c2NsvAFp8DgSRxFMCBgIrdjspwTuEwpw65as83sgS7rNBoitk3rnDOzlFJKWnbKNkYjFlHHvq6aYWotdNk7dUispEmUoridebts+5eN/ZgYs1h3Stn0xHvP7IhQVVJq2RFjMmxUVE1VFOe6N4aWC7o5nPXsCKmp6ulkmlISSYZqnoGdOedcYHKBAymYaNQmaYoxphTztcuJE81o4BCbqpmO6+kktjUAEvuyP0AXJCWcK9zNBHZUd14+EW+agCoaNPV0a3NzPB61bWyiEPHq6urevXvmfjHzGjiaCwUSAqKaEKJjJsDJcHRh7fyp4yfaJhVFp2DqBOdEF4jf9eN3rnS47y2hM8xDe6oI3kNKGFsLnmZgFlrOEcnQEbEpaeqW5cSwzb2Y/A8IkQMDEalaTMpmrWhKmua6KJ7RgJGdSNwNPc4w8RlFDiG4J/bhZxp7vbiwB1xuoQVXbBGfxZ770ihOwwtgi/iSgD3gilLej7Q4DS+OUp4ZvBJgj2ey9rpnnt/k0goj0zyUBKDLIondLy+JmUCdzw4XuOOslpLAjqNKVvcyIvIptUjig0PzBjqaVsiekQQSab21dnplZXHSOnaHtlLvr+7ZOL511bGj4/WL9drF4MK1jR5KuJpwARyg1oyOg6nWzqkqgUKn00Ur2thEyVU91azBt+tEhNBDJOaZUu9sigogQTJg5xAkdByGwrsQut2+iJBzsW3HVR1ba5u2bau5RrYZgHfO+xCClkFCCIzsGeu6RnLEntgxMQHOSngAQBhjZGZyTAggZGpI6DwSswvOTFSTaDITtIKozKVuICTHyAQ0Lx0/qWyao5N85mPKESo4VABCRZUEBpPxZLg9dq5o2jYXF3NglGvd3nsfiAMy++AKIgTAtm0BLEsIV810LvurOyoTMwoWCLigXJgPnoh8CPmGcT4kUQPzzFw4g5QlmM3yJ1USlsZhq5CSaYwqJK1DBXYGLkFH4fph3Fun6IjO3TeJ99UJSXEPuT7rMNUTSzW6eNMNN6wud8qCm7paXl4eDidr5zf27t2H7M+cO7e5PSJfADzhlPFEHggoKebZ2ZznmGrOlEIIe/bsCSGoxbqukRgRmcLa2voo2lhZfQcIGbVEcahRaNqCiORTGkJIKTVNIyJMpHWsppOmaSaTCTMvLi6FELx3ACAiQLPzKXNB4tx2QEQxUcs5IThkx2Sio+3trY2NpmpMtUmxs9Av+r3QXwBiIi4oMBCCCYqYNk2jKiEUzrlLMy+f6unm+vnx9oalRtQodPuDle5gqeiUwTueJ40zJCU7KalYMjd7zQgJVFPSyXgyHo7athUgdj6EsLy8LCLOOUSq68r7YGBFp0Sipo2A6p1DAEfcLcq2qc8yh8FCSjEUVIKipte86tpXXXvQ2m02B+yVXC6HKJoypVhVseqUAwNMAkwBSIWs8DxNLapoUytSUbJgzKOkeQ3d0dwQsyjWJElJk1nwISnlEcG8uBm73FKYcVpzzfv5zKS+oGv6CwB7wCvFFvEK7PFygz3glWKLeAX2eGXCHvAM4Gn3rDPSLB01mwa65If40oI0EV/6xjJ/X5v3yHOr1+ZZUC74IQITOiZVYueJQgQxM0Y1DyzDze1Tp5ZW97ZNC9B5+Mzy/ce3ia8qihug26lk0MKCGgOT5y22UWqkquq6Xke6WBS1c4rMDoORAwk2BzczSLBztOQYEDhX3hAdkWcHAHVdR8PQ7ZU9DCFUVT3aHq2dOz8ajWJMqmJohppiijGaZCFbRCbPzjlvUPkCmJ0hLSwuLS2vdro99oRk3Y43SSqiqpDZj6z8JbNOOiIbGRoRiBkDqmoyywiHJyznUctcRhDRgNAQLjVA2yHXc1AbfGkpVXW1vrXRVHWsm/ULG03TeOe8K5pWVGeVxZw4xRgBwHtvZEXHhyJ455dXVnrdXrfbyVGgkZFD1TRXZ6MYU0ZRZ01uF5CJiZkdIrL3AERmyEIIJs5AzcRMs12PWRJJZgJCNSZNtWptogHDaOPkZLwVOv1uv99ZWiDHxEXSXhNJZJGcKaao0dJml23aDBHioNc9uG/P1+75d3UzPnzDdUz6d/d840Mf+rWPfez/uerQ1Y5D8CxzD2nFbC4zE4CwHTZhTkrnE96df+14cecfadt44rGTNfjWFS16INLUOG0CAZJXmjsRiinMVZYNwCy1sZpMh8Ph5uZmFsgry7LT6eQ6t0LM8dlOboNoRHMRHA4FkSNEVTJLElFjMx2NtkcEAEhQBg+9jufewsAM0SjHgC44Q0iSzMx773iXUykiUmhGWxwnrp3U0yignW45WFpcWFnt9fvBE8IMDJ53UQCyhyJ5M0VVRghMDq1TcDsdWjsdSaOm3mPZ8b1eKSpMDADOQwghxhiCAwRPXk0BFM08kXkqPJchaNuyxsXFgZNprJs3vObWwnPdGjIBMgLDTH8ETLUIvbYZb2xsd7t9QY9qqqBipooGqAqimCKDMRvi/OHNCxWKqDZNExFNQURaSYrgvUPgOeyGZrOdLlcTaI5RZfoZ8WnW1WdRyLgCe1yBPV7+sAe8UmwRr8Aezxn2eNnbIrpnH6TvbAJ4eWXzUgb6ElQA1TDtBNBzBSsDACR74s42D8aInknRGagIJC9RUtQEZBzA2ulk+8zp5U6/dN2kFGPfsEQnk6YuXDdFQKw0DsfT8/XklNWjplEE6va4O4iA0flASIDEntHTE3ohdkm+j54AZ34KaABoKbVg5hi5U4zqtHZ2bbS9XVdVbCIC9MpOt9Ptdxf37VseLHW7nc7CwqAsCgVrm6aq68l4PJ1Ox9Ppxtbm9vZoNBoPh82xoyc7vYWllT0Lg4V+r7+62MvhZL44mqfJwAgRkGZMAZABqIIqEDmz3GxmIn4iqpt1jGet8MtuiRzf5FA4pbRx8sJ0OhmPR5PRRCQVznvm1aXl1dXVxaXByp49oShCCM45SRJTFJHRaDQajTa2hutbW9vDcV3X59YuIOLCwsJgMOj1esvLS0XJztH8MMj7LGaMpmAIFgAwh1mzqAuRITfJmc0U5iY7AAoImmujJiritA5qorXWtXfWxLYZj5spb60bnXHEvuwu9gcr3d6SSPBYeGbvEQBjPVKtg8dYT79+71ff8667vnbvV2675Zbjjx07dGDfg9/99kKnCN61KcWm5tB9ws0baaYSPYuAdgXQhDknKcpihzsnIlQjQkPqdDp79u7l7tIU/LBJ5Ehi67UJDERMLiBCShLbaGDBe+c9IalqNamm06mZTKfjoij6/VmAHkJAxFDwbD4v90/mYauqNpKiqSNmM9REKopeCt9x1GBMUZl8x/FSv7u8shLKMomqGAMRUZTIjhF9JpV358CASK6sUo29UkZOJtEklQyDsuh3u8E70zY3GmbYk8uWpcCY5agNTQyyvIcBRO/NBwwtTqoqABMLUDJNTVvPmRbfNs14OJaUgg9FWYTgGYkQorbaVpgqi5PC80JBNqoXe+7219xmquxCMkZkwHkAjUhkRaA22Hg8EZm63gBm0bNpElADEUtmsdWoRqrImC10AMEM0aKJpMjMYJiSSJTclSEwyhcdmDzvduTZ0dKeyWkzPWlhfb5t3yuwx8sE9nimweAV2OMK7PH3Bvb40dkivkiwh8s7xDN97AxnBltgT0I2YB7xzE/GrvXcULNiW96TZkAEGuT3yiaFxnPJuzxZyOycM+98pWYKAmBZGk2q8WhzY/+hhUkljgiRUho5aNbPnwehyWSzqdeSrZNVbCG4bihK75EsBuLALApm2ZXX5rUyuuyzKu2ouJkaEiAzN3V95vTpja3NaYoxCahde+jQjTfccOP1h2+64fDq8kqv0y0KQG69d8ycMRUzBYCUJMbIrl81Nh6NN7a3vv/QkUcfPXr8xOOnT54KRWByexd7K0tLy6vLZbdrABy8moIZEjJTm9ocwiHAvC2clehmPfM8qoTZHBIJDNTkyRt2SpJS2tra2tjYGA63q9FEkyws9N9wx+sPHTx49aFDr77pxuXl5eAde4rSuOBysXOH4sjQswhvbI22trYuXly//4EHjh49ur29ffLkyTwduG/fcrdXLi+vhFCCoXfOFLNag6Kgx9kNNCtL54AUCBHYGYKZkakZIgFRHkZUU4vtlAvtZCMPmTCLanTkkF0bE8miGbaj0YXxVgJzfuDdQll2l5c6ZcdAKo3T4BRR2bmzZ893e/1zZ8+3Tfve9733t/6b3/pvf+u/u+97D6taxpF37gaX5QxhppyS0nywMgeDZiklBGxj2zTNruAagVAMECmmpETMhEihLAv0DAqW8yNgRAoeEXawBybW0idxBtLG2nkSjUnaJB4TIACTy1xAVoar6zY3HzI4DKpNajQ1DODQUJJZYlImQzIiIBONbWyqNraiCmIFO+9DlBYgOOfBEFG95x0TUgPUGEEbT8aYUFqPUDhXBi4dEalIkpQyr5UEJKJ3gZgIiVG8Y6bAoKjRNAEIgJi1kmpmYAfMBpBUW2IUUTCoGxmNts6cONlU9WAw2Ltv7/LyEgVnSKStswTSgqRer3CQ2lhfc/DA3tXVuq573Z5Ycuhz/pYDaOe8CvR6C1XVTMbThXKQ1dBFVWxubaOiKaVoLUQDRkyGLitiE6MyECgxA1CK0cwYWWJUJEYGIyJNMRoiM82xDZ5N1SoAWJIIsx7M7vX5RWk4XoE9rsDTV2CPlz7sAS9LpbwrsMfsyz05L3uaeHrOfGa3ClPVnW1bRIwZd1MQu50pgBm9SDI15xgBbUf4QgFojpegZsUrIANjw4IQ+wq1xUlIbSvJohElbc9vnrDQMGEaXWiqSVWPY6wMRbVBTEDiUckROwheQkghFGW5FKgg8cEFRBJW5YyjEBmnJuU4mhCQsUpJTJmYiEXS+vqFixcuTsfj1LYrK4tvet3Nb77zTVcfunbP3v3OFeNxdfbsxSOPHNvY2FrfvDiZjsbj8WQ8VtE8KcjeLfQXBgsLnW5vcXFxdWV1//69P/fe9xQ//7NtU508+fixY48+9NDD33jwobPr5ztne71u96qrDiwMBoUPRGgiZuoNEMiQAdkADVVJjFoAmVkjA4MiqgMzNQFLBFkJg1UxxsiONzc2L168uLm9NZ1MGfHw4Rve/nO33vKqV+3ds68/WExJh8PxmbPnv3v/gxubW9O63treappmNBzedddd3/7Ot6u6LkLR6XQWB4OVxd5Ve1f37d9/zW2v/ok3v1ERNzY3T5w4eeTo0W9+85uPHjvpvB/015aXl/btXe0vDCzLEDgnRilzKQhgM2qHQNE05weJbJYMzBcE9g4kqVoBjiM2BFqgDVzT1o4lpUkSATYgNWNTREU2tHbSwuk0gmYbHVuv67rdsiwLZhrW6dTFsfOD7z+2trCw8Jd/84WfeO/7vvbAg1FsOm2TABMxekInZmYRUOZPjwpEZi9JQKQoAzsqyhDbihn379/nvWtTG7yLSRRBHUXSUJCCtU1LyB65U3o0QeAkFlNiBBUxACLPjjNvAJJiNXZokKLFlOqmigrROt1epywY0RGLynB7ezKdmioALC8td3tdyuO4lhC52wmdMoCIgkS2GgRYVSYLbqXWtkcgKhfWzq+vne0Ft7jQXz2w17kVj53UCpogVYBJDVP0mhiE4mSraS+qqzqrnenElFxKKs0YVU0bB8TsQKOIGVBKbU4kgjOUmb5dNiatIfrSL6wuc6fstW230y0cVuPtNrYIGGNiphhjNR532ELHMcRmuj3CuJWSiQZ2vYKWB4tlp1+E0Am+jem2m64OpiBmlSJ5dIXNtOkNTFUEEQFSWfqqqjbWNxYWlqJYCxwBt2Pd5hA6Jpu0rU0nbS2kGJwyAhoBMKIDQMcz6xcFEzW1rMKOBqBYhA7tAOA0m0IAMBEVS4rpSbvdJYv0s46nr8Aezy2efkXAHs8onr4Ce7y0YQ94DvD0SxL2ePbX9JUAeziwH5BiPk2fY7da2RNT9jvQ5yX9uCcfDe7CnS/dNC77YUQEdhlZQEWmlFQlphgRKjawhtZOnk+xRhojKiC4gphQQQizFTN7Xzrfcc4FXzofgi+990yeZhpyMkeuEQGJCcHQNNecHSIBo9rGhbWTJ04QQDOtbjx8+D/58IduvulwUbq2Tdvbo0/f/YWvfOWes2fXp1UDQETOgA04FyZVFQnzlJjIKVMzEO/ROZbULA16Bw7sveuud7ztrXfe/oY7RqPt9a3RF774pc99/nMXLpwZDze6/f7Vh65ZXl7y3jNRiinX7DP4MqczHSCDAVLuVhPmzkCGuw3MZFpVCwuDrY3t48ePVVWVy4QfeP/PvO99711cGATWtm6OnTjxmBc+gwAAIABJREFUmT/52EMPP7y1PUZ0gKRqqhgjLi4uI+LH/uJvDWy4PRQVMyMkRgjEMTXs8IYbDt76Y69605tf/+ofO/xjr7vpV/7RL5w8cfav/+rTf3fvPY+tn7lwpnvd4cOre/cG7qYE7L17UmKIuxau3akXEauqSMpErCEVRYfYOcc+eK5YVWJqRbKYSjSJIiAKJsC55OssBCZGH1ynG8oyqCp4PnHqVNNUZdlZu7g5y7uAu72FXm/AoTA0IzBQAETMFWgzQ0BmJmImYyBkLHJOuLCwkBGOsiwVTADUGjOBOC0odT141SpOtQF1qBay7rQBeUQiFlIwI0s4cyCxANXKAtcjWB34sqSlHnXK0Ot1Op0ihEK0RoyxmWycf3x9fV1VvPf94kYqrapjEoyxRUtGnaS1aiJpF7ueVwdgJFGu3rdiaCVUGPy0w3W3dKYSG2wbnQyFkiRN0E6sAlRTJ7EwoeDUcWTCxaXltpHFxbJpsJmMPUkIItKoKqFTtaZpATj4AMiSolpDDFVVTSfTweKgLDtt28QYnVnXczOuGk3nTzUXiGJss4NpVU1TSp1Q9js9A2xjHI5HbWxT06hox4fC+9H2sHB84w3XN+eOl55ef8ftRJBEy4VOHYWIDBkAQBUIckcoq52Ewm+sbY6Gkz1791fTFlzI2pCS1ACNU9NubW2tR4xYkLKhQ4/s2Xt27Awl99vMomhSyyCImKktLiwRkXOeHTFxyqLWWY7GZpXuHxZ72YtRnL4Ce7zyYI9nFAi9HGAPeEGU8q7AHv9eYY9d1/TlDXs803jadirQT289eOltTnPyctY+fuYHPzMjnMMgT/2Tl0XkbTJmKAJpErLYNi2reuTYtoGhpXEeRmP2iNjxBbMjZiZmV5ALLv9jT+QMSSGTuKZEu08X0UwB2LKcraGKnHr88QvnzwPYvqWVD/7yL7/rH7wztq0lvfdr93/ik596+MgjdZv6g8H+q645v7Y+rZpWjbhgLgAwi9mKKSAs791b1dXm5qZjNoaICuzGjZ08v/47v/t7f/Snf/L619/+U3e984brrv3gB3723e96x2c+85m//XdfHA43j1aTPXv2HDp0TacsbQZkYlb6mhHa2Z0Ed9KgubMh6o6xxdJg4ciRI6dOnoxtE0J4+9ve8oGf/7nrrr22jXG4vfXpz959z1fvPXv2HLMvFwYJg/MFIKcoUbW3uLK1tX3V9ddV00pU1HfBzDunom0UAUZfNKl5+Pjp7x999JN//ambX3X9295650/+5NsP7d/30d/4yFte95q/+Pj/e+TIkSMPPbB0Ye++Awf37D9EzIy8a6eFndGreZdj9zpmM5lkVUR0IRAROmbvfFGw9/MAOqkIpqSqIpqiqiqSESI7LApm59F79gQMRGxm/cFCmbpN0wApovPeBV+EsgtMBqB5sA5mgnYzwRmc5ZAqCIKgpArOOe99WRSqmlIKIYhpMmvbKKZOGqtHwqTGLjWGiG1CLIKbuV8yMQJGiW1s0zxC98ERNYzNUg/91Suq6m1SEBXkWTVOh94jIDir+0G1x84V3vuOixCH1iRTIkttU29Vm8Fx8EwAK4PuUq+zvT36+nfuhWbz2mv2C00bcCi0tNgDkVRXp48fK3zo9hfIebHEDpJorKQepxTbTpG+99D9W+PRHW94Y9lZSpJG21MiHPS63S6ZNSmJKYho00QzdM4zMSLFWInFto2mGqsJIUZJhOS8AwNWYUWpJaoaWBae9mjBu+BdCKUhJU2WYsf7MFhiQAIjg2lZ7lteXur3TlX19ftXDl6131RmBeDZ+N8TK8nOaCMRee/LTjEaVRfXzhf9xaqe5nIxoSmAYyWqm2a9hQYMhBM5bIE8eQZGrxyEibNoemxaUzVREbEkautM5EPwzjFzjDEfg4ro7rv8ma7pV2CPK7DHKx/2gJe6LeKPHvaAV4ot4ssP9niKxsYP/hPuWV4Py8BGLufsjMjMimbzmvTcTUN3tJzMTPM8kaHR5YtUjqEuC6Dz2zrH6jyCed9qCYxGKCjCKIyRPYeyx857F5zziJ7IOS6YHBFDrhQyO/bEDg3VQDLHOhtdzCbWM8GHTqccj4YEoKpt0xx99Oh4PO6U5U+/+z0f/MAvLC0MTp88+dWv3vOZz9w9TFDXbSj7/Y6fVPUjj52WpEbE7AXAUGJsQdQIvfcicnF4UUSExDlf17HolaJtbJrhdOpc0Qjd/fkvfvEr9/zEm9/07p961+HDhz/ykd94//t//o//+I+//OUvn3r8JCMtDAYre/YQofOuaaNjp6pz3RLIA3e5lZzLzw4pmSLA9vbwi9/6wkKvF5hf98Y3/sIHP3jdtdc55x566OHP3v3Z++57cHPc9nsL+w8dPn32PKvjEKZ1oxLReQrlJE79Uu/MhbNg6kNoJQJYTEmzNocpgXFwCsDOKaSHHz51/wNHP/mJz915x+3vf+977rj9jre85c7P/+3df/5v/+3pM6cm06pudWV13/LyChmQd4BQN43zHggNTNUUbXc7IgfQiJhSIiIGAgMmQnakyRBU1YkXFVPFVJklSbNytIhg9rD2RA6Kbpe9QyacmxpaHT1g0emkWDuHxOxD4XwwIiDI2L0hEPIT2r7zqFpUPVEO61W1DCElaZpm5+ZHIlJDSNX2+nQyMQ7jOjZN07ZNt+B+2SEiUTUEUE0xVU3dNg0QFSE4IuchSSsijAhqF85tbPlQFJ2yLJzzMdVmGts4mUza2IJBt9e9KDUi1gkEHKhW1bStK8fQLcvgHQKg6Xg8uXD6aH3xIdu8dt/V19SuP8VeJQEUMEYdjYrgY1u5IiiYgXWKIlUVtHXf64lHvvvYkSODPYdAISVB51b2LAUARvNsBs4RhVCImIhmb/iZ1o/rqkpeN9hxFqgmoqwdKUnyORQRQMgqHJjFp5ENgwJ4sMI0c1+oiqoOqSzD3uWFgrGZTA6//o7BoO+ZiF129WGgnaUpD1kyc0qJmYsQFhewrdqtrY293V5qo/Od4FgRooKSeRbvo1oNLhk2iABGqg7AY4qKybKGDBJhVBSDhKBG2rZjIlJ1yTsmNtVsD5m3qzyi8DzW9B9BPP3MYA94qdgiPjVoewX2uAJ7vHxhD3hhlPKuwB4vMuzhnu36t1N1vozZ2DFV2dm0YD5+njcwRcj+1vYDjnFmYbE7dN75E855RPCpNQhMgCRoDg0K6iCThoDkmByzJ2LHpXOB0AOgkQArImX5XiDGrAIBiEQGinNhKQMVSZPpGBH7vf5999137Oij+/btv/MNd374wx9eXFxKUT7515/90pe+dOTIo0BeuBAMUakIPauFEKHAmVG5RGJAiYawvLS4ubmJgEkSpBQCs0OkUkzUoCjKtgHveWt72O2uguk9f/fdr97zrTe88fUf+Lmfu/7663791//pW9/8tk984v/71re+edWBg3Uj11xz9XQ6WRgMqqbBmc8wgzGAmgogZLEwMFCGtm2Gm8NHjjwy6C/Epv61X/vIu9/9nrptN7eGH//EJ+7+7GfJOREQDVH9ZGtCrjMct0VZku9g2LmYMUmMqWV2TdtkWQaDhAQEM6OWTLPHVhE58KDs8PmLzd987t4vfOneX/wP3v+Od7z17e+468Chaz7+yU997d5vPHb02HRUkdjCYBAQjbFTllE1P1JKpnbJROeOZshssM8M2ZEZEhGwIpgpq1cVMIVEAKqS7Vck5xgIzM4h+aLbYXaYUR0ABCy7rrDSzMAKMEVCZGdEyIREmm2ZEbKm8vxJNeeRUC1JCB7JkqSqqjxzSrGqquFw2KYYs6c1oqZ4cW1tEsV1+gLctDE20zb4VBbOewDKMhp5EjHGiIgoWmkCSgC6o3gjIogJsQUA5pQ1tlNSIlcEZuYiFETOzDgr1bHzrmfdDoB65uCcYzLVInC3rG860LluOe5bli2TSSiG0gflvvcwrR0Tld7IGULhXTMZHjjQLwBIRzxNx46M+0EP7F9toBPKrsToRDyAQRJCD2wGiOpyyjJXqpxdQ5x5jDR1bdkiEyRXZ3eHBxLrXWsPtWK2S5AZzFAV1UBN63p10GdNHu21t93aCcG08UUAYk+XKwLt0mNG55xj6RS+KcL25gYXXdPEgA5ATCQ2YLEsiAE0JEctcKbqyaEmTIq1GYIyIBaFMzVzAMaIDrPwIiZEAUDkuZ4dMRETAROuPe81/bnAHnAFnr4Ce7xkYY8fFhBegT2uwB4vSdjDPa/3vfSLiLIqbS72AMDOS2SCpwY+diLxnar2pU4EjtBcKA2BHFMI8x9xhI6Dm4nPIiMys2NyiFkrF5TQABXIdrSns9qXoe1AJagA5gNXk2rP6p5v/N03qmm9Z3Xf7a+9/Z/9Zx8tiu7W1vB//1f/+tvf/q4B9fp7tkfjTigAJIqNxpO2jaEo5vgEEFg9HXXLXmybdlKRWQj+muuu2VzfvHD+Qme5N67HOSpkKovQqavq4IEbNtbXDaxR63UXH/j+Y/d+7X9621vf9NF/9k9uv/0NV1919R/83v9x3wPf2xy2Knj45usn00koCxEBnOnsgSEAz+MtI8a6qra2tk6eON22cs3+A7/0H/7iG9545/Zo+qm//syn/+buad0mN3AuKIpHvzWclmVB7Ep3yQ6EAKvLS4S4du58p+ObpiHQuTwkIuiMHTEEoFtufe3Ro0enbUsRmQvgUNfVH/7fH//cF7/ykV/71dtuufmf/+f/4u1v+87v/Pa/On/2bGrTjTce7i8soHdFCBIjIOXr8UPu94xIIyAwgAYiM8keK2aK0AEws2QgAJpSAkAE57ggJp5ZjRAA5I763CWHUBVMDQGIkfI8GCDmtdEIbccCwxCUMqIfgQyJwCylNJlOU0rj8biqKjFVRMCsV4Oh04FAVJTROBQmZacMVDgGQANSUzNAw2J+JXOUmawGBCLOni1LywwzaAcAIFuc7DxSzCwiYAaIPovdZLNLAzBBNAIkM1UtSv3Jt9z6G//wHXfctO/+h4/+7QMnEzb9ck9dGRKX3b4BRLBkZIZp0vY9tdMzNx32P33XW1y6Y2nxY/cdq5rJ0HrFxvYmWuoQt0mmTQvehRDaNiKyWUzxiQ6JqsCTkqKn+hLZvU6Iqs0eVARmnKl6ABCZ977X726fO7m6snzj9ddZivn0EBOim9HH86/L7yPVovCLC71T5y92mU0hKiUxFU3WKIh3aADCwgUQmwmSKgMwkKDLuSMhBsdgBM4RkmOObZ2nq3NSxM7BTJKPmDE4ZEZ7XlvPj7o4/YwKsi8H2OOp4+krsMe/d9gDXoJKeS8q7PGSj6d/9LDHixJPv9iwB1/3gY88i6QuRXr80afOxGynLL3TeZ/5+priU++ahDBzHp5/5RAcEUXEIWehOWQi55A9+g64LoU++W5ROBccO2bHxEguy7+KYTSCmWV29gmz7HacYwk0EyJFAjAFFVUtiuI73/rueFipwM++7z2/8iu/QuS/8e3v/G+/8y8fOXZq38HrqOhtjareYKVpmuzdDYghBDWFmd2C9bv919/+hlPHHu92B6i4f+8BNDpz8tx0OC18CRp7g86rX3VTNZ1MxmMmJ0lXlvZOR7UKcqcnwN3eoKnbc+cvfP+BB19z260H9x+47ZZbLly4ePb85vrGetM2Vx26qmkrmmEFcwOaDHxaQhBEO3Xq1OlTZ7Y2t/7BO971X/+X//zGw4dPn1373d/7gy9/5WvjWqpoCX2i0CqlJnY6vYMHD47HkxQTMc88WMAIbLQxrKeNJSMjMkZwZERGpITAZJyvHgBtbGyomQuOA9exTRiK7iBJGk8n3/7G1w8ePHD9tdetLO9ZXd3/vQcfbKp6WlVIVHTKum2zMp8hKMJMKvjS2uHue2zm9kyAlBW957QrErgOsgfn0Xt0XoGRAroO+R65gghmXXdEmOnQzd2aERGyfAUamM6NghQVTBkSWAKMBmIgAhEsaWoZhUHffPuPfe+B+0z1zje+8e7P3n3ixAkDUwAwUCAuO6+78y2h0wvdPpBn70MInbJgJs3zpsSIDskBEruARCkZEAMioDMgNVYjQyeKSSwmjcmSQEw7/7e6SU2bmlbrJrYpRdEYU9M0dd00bWybWNexaWIbZTw6d9ePH37PW2+ZnH9kMOiuDatTG9Ot2lfT2EyqJDqp6mHVTGppGrU2DtdP9sP2L/zsLUvd7fHaKcPu+rZE7g1rbU2BdDoetlVNoYhEdSMxT3CiIw7AAdkhe6SAzgM74oDsk6AiKZAAGjCQA3SGbMhGZMBI3oiBHBJ779k59o4dZ1sW0JxyY8ea9uLpM48/dvPBPT/7U+9EjaVndkzoFBDZ2aUBdIbUs3FjaiMYxiRAHFOKYlEkqibVxDG6tk3TJo3Ata40YkMAMseGmDMxYkJmY1AyNTMARQSSFFV117RHVg0nJmYiR8oE5/f+R5dt/s+/mfk0b4HPYTvC5/CD+Pzf7Rn8Hr4QJ+vpYy98/lcBX5BT/HzPKD7va/pcTt9zeXN8YW7H5xF74QtxTZ/BX8EX9BHB5/qt53sQ+Lyv6bO8mC/QU/+ka/p839ft5ADPgfbeTWvkX8nVMjXNlCgRIZGaahZDntl4z2L6J9ric5FpU1DNXHLWuUMEbsEMwcgjMaI5AwM0I0AmJHREOzWYHPcBIJjmRjbOm8cAAKpgBASAikqgZECQy06OAe//zgPT8USa9kMf+tX3/fz7qrb987/8y09/+vNNa0bhwsUtDiF0ulXbuKIEUFVRVTYz0PzZzaCu6q9/9RsHD17z6ltv/czHPy6CKaXAZdEtUkp1M967f3Fj7eJ4e6vf601G4337Dpw8+Vi3s0DmaoshhM3hpNNfrsejI0cf/+//h//xP/2ND//4m2//zd/8r37vD//sb+7+7IW1M997sLn2hmsMPSIjZV1ozUxClgJoYjp19LEo8upX3/ihD/1SBFjbHP8vv/O7x0+cRgpA3C2LKrUptb1eTwnE0vETj5dFEUIRY4uYx++AkHq9gYpSoJQSMaWUiDimuLS0VFdN1uvN6UlTN64MsW6Jib0vvK+n01D0JTWb4/p//l//4B//6uin3/3O9777HQt9/sM//fP1jfUm6p69Vw+3thZXeh6A2EuCZJZ9qp8IL3aF0wqajSpQEQnUBAGACRFBBXLXPP+iiXP5CSEiRURAM1QAMjDMqtmaXZozMp2nvAwIAcxQZ05BphOIoNEkAZgSKJohe3MoIYBn0OB9U1VqtrW9nSQbMKKCKSYXbX17NBFwoRsjQAIyY1Y1FURE3lV5FZi7cyOiwxmzkJ9MYs5BfY4GNV/3eWV1RwrHzAgM2RgIcVfxKDvuIDLS2rmtjYvV/qU9o3rtJ95w3WNr3xtuDT0MCh+QFUlZGAzJIulwuR9fdW33wCBtnD1mcWE4nDSS2GmgNuhIpuvLHbz1ppu4t++bD52uKjXtgLkUEcEMU67cq/GuXN52Y8AGaoh2iWb8pcUvnHVYAM07RHQMEHIPoNb1Cxfa0fjmq+/Yt7g0GkV1GJHIDNWQFQ0Isi52zoaUwBCMwRyCEXiGxUEHJvW4FVPUhCpgVHQ7K61Mh815ABNAMDJFzv9VAAUDxUyGGaqKqZAhM6MqguY0DM1ARVTQOxccoyKYY/oBzczdCePz7mBegT2eZS/5aYrTcMUW8YefvucJe8BLAZ5+Yd04nll9+hVii4jP6Zo+ywf0xbdFfG6riXvaA/4hx5xLzjtlwp3CIe38F8Fm/WQ0vFy/bmdRN0EVtFnRUxEJjFRyOxYVzTAjCkwAl5hczD8CPun84K7i5aV/UyCbwagyUls3CL5t9PTJU6PhGE1++t3vfP/P/BR1i4/91ac+9ZnPta2x67C62KYYK3JEjGKGhgjMRACW2ki5kogARhSK0+fPr62vd1ZXkyoQG0DdRgBwvnfu/AaAOF80sSE20dYHMkgA5NDaujaFadP4IpDh+tb6H//ZH77q5t9cWVn50Id+6ZGjDz5y9JG1tWZ5tT9YXGRXMAEgior3XE2qgH48rB64/35Ef9urb/4n//Qj3Z4/fXb793/vjx47tWbY8UVnPKk9CoEii3fSkJggOxI1Jkb0hCkTuarZSgPFFIjaJP1efzQeO+e7/YWUNEmTExcDoBAMyIeQ1KSNv/KL//DRRx791rfuqytZHOwpnf3RH//FQw899C8++uG3v/3NEeX3f//PJuPqm1//9p1veh1q41EZMAEaqD4RQOc6Me16EhVoliXZ3BLQzMgBmlNLBGhgamqW1BKC2kwxznbD1TNAKEfNqiJJVFQF0IgQQZEMCcBMTBKrSKupIVVhq1UMqAu9BGVRLjIDoY7Ho6qqx5NJjKJEZqQIZpSSTut2lNRBgEg+kQHEBEKgaLtd1neRBhk8YrJZfR0BQedPD4IRKF0eDe2ecmSzueXOzPMIZgwKAnRPnr3w4JGN8kbPXLNuv/aGcO7rp6izJ6aanTnnytCThNa0HRouFuMff/2bbby+XPYePL5+7sLFokeG64veX7Vc3Hnr4euvWe33u/c+vAFygaEQ9YgdUybCrAljqARmwPM7xTgb8uHsKqsI7Lj3GThHu7Y/BBUmAEZCKJi9Q2eQ7bPrbWnqClO67fCNzXhioq1Hs+QNg+VYdmfJMTMFU7SZXRMDAEFZsLSx1yuUFaMHIogYLZK50vVD6LTY1m0ycg6cgZI2mbiZ1Qs0v7GqKAGakkO34/5tIIgAKI6dY0AU70MI/unb5Zfu0/iKgD3gBVfKuwJ7PPvrcwX2eEnBHq8YePrvNezxQ628L4un4cmDgztq0JedpR1v4VyBBuKn+VM6r2DPqqqEM9tktKxJ9cQRu0uOWUSeadl+LmU1/8XWAMGEGC9cOL21dV4t/sx73/OP/9GvNrH5s3/zf33+C19OUcqyPx7XzlFRFmYqKpnVxblcHICV5QIANNVkz/79RSg21jc8+KqqnPOX3TtKYOgACFEIkIO/sL7ZKXopGYCaOEYDUoQEFgmaAwdXPvLrH17du3+0vf3Jv/7cI0eODJb6nV4ZvM/F7wymKGLbtsH57fWt448eM9Hrr7/uox/9L7r97re+ff9v//a/ViwOXX3diZNn6qYOhUMCVVCB6bQiJSBEYzOKBsi+EUXyZb9bhmK8Pdm5p9j5a6+/4chDD6vZ+bULmsQh2azMaUsLC3Vs6rYGFRf4T/7o3xTdfr+/yNy2bZQ6LfSX77nnW/tWV375P/7gO9769n5Y/IP/80/H1eTrX//qbbffZL40qciFduZUN8vAaHbD4TyemCvKze+xrN6QJR2iNjmiEYtq0sbGIEusCJrxpWLjljVLssWhyjyGTgBAbI4JCQFUVBoUUCERsxhBa0tmrpbQQLe3lLK+hJo2TT0ej20XNJCNFm0uzHH5vvWDbtHLC+8zOgV/2Aq3+3ORGiKA7tAvu349QXdii1/+1rF+se+2m8OgbPftnd528/bhWw8dPHTV8nK/KHtE3a3Nycb5ze998+/6bPsWokzGF8+fXzt3gdLWa2+44dB1+26+8dpSJ30fYzwnE6+tIRI7p2LMpLLTYWIEpNkjnL9J7GjG66OCUQjuyevGTr5ERoyAngiBQckEzRANAdlZ007+f/beNNiu67rvXMPe55w7vQkAARCcJ0gkBU6iRFGm6EHyIJOyBlu223Hiiq3YSUWuTnelO1WpOJ0PXZ1KXE5kO+nuyF1xx7Etx5ZaFjVSg2WJoSVZlEhRoiiJAwhixpvvu/ees/dea/WHfe7DA0hRACeTMu4H1Jvuwbln2Oe/1/6t/5+dv+yyS5dXFvuzlZrmXsXv6bCJiEbITM6xGZYeFVgBEUjBxrEhoH5ndk2aSRgaJXKEphJFTXMzdCbDLEketwxATNvoFEYCMjMkKL3zvoCcWM+sdlZR3lv1NMLLCp5+QZ3yXlBnj++uvZ4nZ4/vob1eBD393U8OnItFPGPJ/izTOM6gOP03FIuIz/mu/9vmlOfObrtm+JRn+aaAVtOtP0+SCzDYmlXBMz3UcoUeaboS3YoGzH4HtmXLORX3qZrju4iJU/Wrbi1tWmg2Op3e0SOHjhx6HA1+5mfefucddw7r8fve998+8Zf3Kngi3zR5TViKoisiUgsx43Q7ighADt2kCey641GcjOtJ2CAiZBOIzjmR1C5FAypm7JoQ0IxiSkXRC0GZ2MxQmVCAEkINNnnLT/3YHW/+8dL5u+/+1N13f+rY8cXtC3PzC/Pbd26rQx3rGjS7fpmaiqQY6v2PPrp0/MTO83b+6j/4tbmFbV9/6Jvv+Q//92D+vJTw6PHjgAagIsHEiNGzkySSa65EIqgKhijAABaNyVARaHoM1eyxxx41tBiaufn58XAjL71naFhiQG2zDwlEHSPCeLwR6lRVfQRcGza9wa5Pf/YrR4+vvOvvveMHXvvagot//Zu/2ekNHnvi0Quv2ANsvipG9TpS3Lxyp5Hl7UljYAK3SQCZZXmJmc+Z4CiHzkWJKimE2kyyMTSqVoinXTabFegkoppD17O9mlFrMWJqGgAZ0ZmaxokEYULydSAPHeaBtnYfJz1kVFtfxtaJe9pTRtbaSrf20oCnLEifeiVbm3RPTy1EZrDku91NamBKgECZXyDELQ/IRF1XVIdHRz/7wIH5XYO5mfHVV/Zue8OlCrXqARM0gRi038GLL+Ybdu1IG5HT/pXji07p8svmXn3btVw6hMbqL84WpiFG6gecS4GLwnkowKAoESBNRSYAsEKyTFehAajznDt38x4xx1Pu6K0C2tShgqlANvYGctg2NAAaTg4fOf5jr71++3lzk5XjzpE6MHIMzpHTHGw5HQTs1FduJyZD7xAMfZKkSYSARJBGjRL72d6O0cZEw8RcaqRmM7QMPAvatLVCwWcZjqhq5B0ROc+AiOAAzHsUMyToVFVQsZiey2LmiwZ7nKkCPQd7PLc9/lsDe8D3i1PeOdjjZeCU94LCHlvPx9m5cGSbQbySAAAgAElEQVShnBnNbAW95bFtwLyV6Igx2pbdIOK23wsg276qqnPOzCQZUO41NDPLFR3mbJehuDWYbkurYq5UpZRwy2urRN4MHsv7nHsTsyBT1ZSs2+mmEA7sf7xXlq9//Q/85Jvv8EXnY5/8zCc/e69BD4FBUU2882Y4mUzAAJFVgKDFONkAQN/0wz/0iU/eLUk1TJBS4QU1gacUgo4ilyU5ByqAROybFNHAuwKM2TEDGQdmTDEVKMwmsZ7fVv3Ku9519dVXeuc++P/9+Z9/4CMp6ra5wVV7L18brh07crg76IkkIsZCJcWYpKzKJ554cmN9rVNWf/fv/OIll1x2/4PfeO9//i9R3fLaWMQAjAjNUpRU+AIARcy5QhFUQUJdVD0mSDEiqJpIEyeNzHSqjeGwrdipCnkCIAy7dgyWMQ1X1vZdf90bbr/9P/z2b9fjWBaFxWSmyM5XZS4GllUJqv3+YGHhwscff7Qoqy/d980u/9m73/2Prtv3qrf/9Fv+5P1/FpbjBZdesDFe4wDjuIwubeqejOJs4jhkjNqeWwAri8pA2wKvWXATARVJqqImTTPOlnYARgBJ1LUuHG3teUoVKxi2SrPNomwLyNORjNVATNDUOS2rjqhYSA7Zu+SYOp1OjDFndDKzAeTLMF+mucqdJwNkRGCKQAQ6bWXc7LU9RQcnaZ22iVpMZaosEbMxtT1t1daEQfnUB6JtmrgJ0kaaYDk4sHb88WOrb7nuKpmc0LUlpgnp2IIHQw8BLKCpRuEEcRx7Bc7Mnxc7/YZrsQgy9G7IFpHLSJUQLK+vJXFNaJyfi7IEHsxQxRDZeYcYksYkMYWQJHJEUwXUbKniPKQkKcV8k8YY8+AAAITAkMAganJMvapAU20aFCnYwfJGErhy70UAidgMEnFhSGSEgN4XapoHq83JyeaYEMg0KTOW7FCSlY6ZPMDENMXYIWdSbmw0FLukpZohJiQjYMwmJ9OnARuoapMiAjBS6VjQ1ASBEK0JNScjJmdcpxrxtHXb5yJ/X1jY4ykKFM7FIj61OA3nYI8XpTgNL2Is4gsKe8A5p7wXtTgNL4xT3smx18FZmSrZ6U/r0385RZ8Bn7Je/b3G0605hbkdMCsnerqaN5xMWnGb0RVbRcbTVqNVNev+lBKCC02z/7EnUp32Xv2Kd779nY6rRx49+P73f1SxC1YgOpGI2IYv5Hpg3j9FMtCMbCPoRz78AUIddDqhqVOq5+d7O7Zt27V7944dO4qyPHHixNLi4trKyomlpfWN5UHZR+DRaM25yozQ+8K7yWTUqcrUrI2Gw9tvv/WX//4vbts2s7a69Afv+6+f+cznFNyll1y6e9vsiePHQ2y4QAIry4IQYwzMngmbujl86DAq3PETb379La9bXlr5g//6R8uro6hZTJQxTpLKYKbXNZjUtSYtXKkKUZvBYNb13drKChoUjhASUZqMhrMz3R7qvldfvbCw4JxTlfF4vLKy+uQTTywfe2x9dcP5zhOPP/zJeqPo+Hf90i//5efvaWJaXFoejcZB48krC3V1fWVtuGpMQcWXnS/e9/ULPvyxO9/65jf92I9/+f6vPfyd7xx68tiuPXPD4eKwWVFXt+MEAiEhtQoaEMhssyKOgE3gKSShZpBcAlAFya52oAk14bQRT9QQOBvPAWYhPa1jAyFyFtCIOcFbNy9qzy5npiOYI00Anh2VVJonJBXJsqxpmtOWR+C0WM32Y2yq5pPrNzCNIjr5Rm5L74bt9PfkDYVAZKcoZNz6Rj3VY72dC2iOEOLonTRhVBVw0d7LEyQQwUBMXTVWYTRAYzBHJhKDxoiKoqlJE8IyCEZGVw6Yu43EScMTmLPyvMPLB48vTtSc2mKIJqIASETMBTtHnBQlpVjXk9FoiIRmCUCRgAg7nSKmFGNIMVm7KgBgRkyM4Bk8O0H1TKoMKpjUI6hyHI/7A9i9+zzRACDMpFtRcD2pm04/3O38XzOT7YBEkgAkULbkkQp1tTBpVdFsgevBokFsL2W0TRaHTk6x2hW6OgUDyz6LSEaOFNXAVBOo5pNpzzIh4sz19DnY45ll1DnY48yP6DnY47lWes/ynJ5lcfoc7HEWevr5hz3c6fNp/N6nbhNuPn3RGZ9JQD/DhrPL7qaAJkLLJmmZGTn1KG4ma+TXU3oKn6l8nivWbeQy8srS6MihE72q+4ZbbyfwJ44tv+c9/+eohiYSsfPsEG12ttc0k6ZpTj6YkZQMwcjMIJFJr4MeYdC1m2973W23v37Hzu3dbmezcppSMgMR2dgYHj58+N57/uobD317TVMdgoHvdXroqAkbAmHbtuJH3/TOH3vjm0rvFo8u/fZ7fvv+rz6wbfeuSy67YnZ2oONVQpyfmy06TkxL711RNI2EqOT8Nx56SJNcdeVl/+BdvzxcH91110cOHHhS0flOP9SqQIrY6sLWLy63oZkpIiITkglqgpAWZjo3XL/vhhuuveLySxe2zxG1KYDe+5SSma2vrzdNc+8X77vn3i8fPHj48cc36sZ+99//e/JV2enHaK4owNTa9DUAUOepiaHwPkhQBF8O3veBD++6+MIbbtz367/+P/3Gb/yrxUNL2+d6JbrxcD0W9dbYi626hzSRJWxlNXrvNxFjMyBDQGSEnJwjrWVCnuqwtlMgAjCwk6VfAABj28SG2gUVaXPRARAcAzAao2mOryHPxKwls8/TNu98jOGp87fpB8keiu0SDCEqIuFmHyRuBnmevCkIT3cw3pJ2zicRiCye9JQRlbe+x/IDvVXSOnFOlcbdOZ7b2Yl2jG2MCmpesVCKqEbqUBkULUYJjaoknYzGqd8HrgYNd9bUUkrj4XAysqMroyOr3/rC/Q+tj4B9aeAMycCy/zahR2LDBhmQQDBRUbddDyZIgMTGzpFxYUxMhE0jmatBREIj0KosFIAQCiZUZTOPyCC1jubn3e7zzzOQovStgMasb1FVDU/tcp4uQOUsFUMDyG49gOgRwMQkQQFYgiuljEgFRZaydbPOc6CtdLq1cyIjIwMiAiJAM8zDlIpJntugAaCWbf/G0zAZz2s01znY46zUwjnY48yP6DnY4xzscQ72OPlyp+/3qbIXn24Niaa4BZ16tmwqmrMS0VPfewYJtifL0FvAV9SWIW5fWTGfLDpOEY4pmyFPt1nMyhsBYgwiQgRgvLy8JmKzM/OvvulmBf70pz578MmjWHSq7iAFA2RJNSJJklOPkmnODgEBiAhxfnbmF975jn3XXD0/N7Mx2jixvPSNBw8cPnRwbW0thjAYzMzPL+zatevCCy981d7Lb7726hNLa5+/50t3feTu48vrcUJ1Cp6hU7lf/uWfvfG66yTZ1776wB//0Z8cO7Y0O7/TlCeTuLZ60NmkKGg0rofjlDQZmhiK0uzsNmJumpBS/Mk3/0Q9GU/qyZe/fF8SEM8pJKIippRx6dFoI8ZQ+A4CxRjZee99PR5PUugUZNFuu+WWn//pt+xY6PdKXltfevQbX3li/+PD1bUQGkLq9npz8wu7L7pw7yte8ZY3v/GNb3zjX3/5q/f89y/ef/83q04fqURDidH5ahrs0p6AECa+KOowdlVhorUAcfHRuz913Q375ue3veEHfujDH/7gkQNHr9q7xyNHnRpbI2Sup407ATBLZoGRFIiQkuimgAYDRMcIxJTtoZXZwCTLCXTRgMnlLPp2KjQVtSIokguHNtVIObhEW3NAJEVAQkMkJlPWaIDE6Jmcd64oClUjx4anzUhbn2oCALQ86zJs+yEJT3OL2cLoE5plFGRqfQ1bOwHCFvugTF1v/kpM5eTIgIiUkRUzM4nrq5PVJOs7d3SrjqnUZkLgDUkMgBtEAStQPUCZtBNSraBJoAmydOj4w8sHHlmaHF4ZDcdhNJwsL66ubFithS/nqrJUTDE17LwviB0xA4CKGLIaJDVj1k7XVJKBGigREGlRtCwNUiLEiixJag2bDZgAUM0kiiCQQ0KAkBREY6r7/arXLYmgKBySTbMP24OmYDhl5Kf+3y01Q0ycveeBCLTjS0RRBUmpMfBIHSzFeCM4jEhMSgSWDBUJgakFoA0dsZmBKQIwok7PUZ62xRSJIcc7IWIdmzPVvC9UcRrOwR7PuCMvPuwB3y+xiOdgj2d10Z+DPc5mOgUvMdjDPfOVdBqwh4hQuCxRyfFp+++oJZuJmRB9WeVybxvlrZpS8t4DgIhkNPmk+S5I1r7sHBEApk1JkCvO02pafreaKRI65tzCpTqlPAk3e4ZyNIcpGzAaqgizVSwboyXnMGr3xPISMlx3wyt7ff/kwRNf+9rXiBjBYhgROTUgRyvr62RmxgZIhJoSO3fRxRceePSbg4FPG+u3vva6d/70O3bt3jOq9d4HHvrzj3zymw9/x+EkbpyYm5ldW9nwricKyDiY6110wY63v+XNV1y59x0/8xN7Ltj+h3/0x0cOH6kAulX/137ll/bdsHc0Wr3rQ5/46Ic/HRpg6kAD0Mij39pvIEZpOmlKUce9QWc4GlW9hbF2HVCKuLCw7aJL91R9//m/evDJw8dnt+1e3BiCM02jQbffhFSWnbquvXPelU0Tq06ZkmoTGZuZyl5zwzWvvvGm66+/qUPu8He+fe+nP/boQ/dPVo/11WaA+sSmcLgJ3/Z+ybmZC/ZcffOr3/zWt/3Ira95/U2v/uM/fv9HPvapzmBhHBp2jBxzwp6YGmRjlVIAuKhMAZCiJO/g4W89dPDgYxdfcNEtN1334Q9+IAW3vha3dXfVi48UPS8Qu73ucDxUVLZc/2UCYyScFgNzi17rwkHIEKZVRVQAZhIzMmuDUpgBFCxnbBuStlQFtVE0RGSGEpNZ9pNGQgZAhwaUzEFDFsEgQmllqV7q2iuViAVgwc5VxbhpEoEJACoBmLGa1wgFEUgDJTQqANgWKtvbtu2uy4YhiIaEhBBjsOmAaNl1PIikJJKnc+MplKQGxsTMbAYhhibUYjLVipbXHMwspZhS9GSjydJgNq2tuRn4gbQ68wd/8MW57fP79l156e7ZjkmSkTkYhlj4nV/7zpGPfPDj1+/be+ONu8fS/NaffuZgcHU5K76bUoIgCBX2So+lY48IDs0XiCjslBjNalUjMxZUVVRBBGKMoTFUMDBUA4uBnHM8Xdfy3nsEZUqmqioKEgIzFkxtV4IiioGaqfZLG1TGlvr9ThDJRX2waGrKZETEpGYppWSiBOiI0KmIcWQgVTCjAlhFWaXsJHJqDaZRYxor9l2a7dFFa9ZdTkcmnRXxYzBw1GVgNLCUi8oIQLmeDWqqJioExMxV1ZlOccyylwud4TPjxdHT52CPZ5ZRLwLsAd8v8PQ52OMF1NMvX9gDXpZOeWcKe7iznZ+f+Z5tYg95XZuZty7Kn36zGU3rxdx+e/I/k7Z+bZu1bAOg6UKtEbVaXETLssxJY6rG7UIqGSAgQWu0oJ69Q1hcXRdVkXTTzTeN6sndd3/y4MFDCws7hnUQk6esw2P+RPNz8yuLJw4+8q2F2e7q0f0/9863/vRbf9I5/soDX/+T99/17ceeFCCJ9Y/84C0X7Zmd7XSXjq95NyD2yUQgOo6PPfGdwXxPoHnV9a/8l3v/2W+/53d8Ub773e8mgnq8cfDJJ72Dn/u5d8QAKW6eOjMyZMohHwDiChFIx04sffqzXzj4xKGZ/iCF+IpXvmp+YU4B7vrwR8qyMxxusHcJkoZmPcbt5503Nzf3xP79CM4MwWz37l3Hj59wJk3dzG3fcec77rj2qr3H9x/+8z/8k6/c/bHzHOwbVK/atus8cDOGVRBIJnPFkskxR08cWfzqf/mj37vvq3f+/P9wyav2/Z2/+7N7X3n1h+76+Po4Hjxy/M63v+2jd3+yjXxTAd1078Yt6xgUg9zz+Xte9av/8PzdtmfP+UdOHFxbHS7smukMO0RoqGbGjITMhgTExtjmOsNW5mET48m23JutWipKRAQkIpJkc6qMCJqN7RwaQAxRBRi9KqqCqiHk7WBmPhyYmaZ8uahUrnKmTsUZOxPPrCIhhpSStuYbU4NDNMOoGsgRUBSToCkDzAhomjQltbblEcCcI2JUTTGEJkxUk4iIqqnGGEUkzx0BLDtwT7sd25vLACQltYgUYVpsZTYiMFNiZGYgL1anJs13dstahCEcePj4+gWBsJ6rLrYydEunyDMzgyNPrnzz6w8feGxjobt4zeXba4rbF7YfPTEZ9BbWgjCzYAByOTWcmDxlODsf/SQiloNqAGgalA5mJkasiMiM+c41JBFJMeaxIsWYBwrHnPNjPIHLlhmcWz3BDEyBSpxxvbL0lgzURASmHpdtyEzbgppDKyl/QWYAxrlePeVkiCgHNCFZFwmdqxu3MY5JZFtvtld6bvRwMyKyonQoYCII4Lx3LbmOkocmJCLT6erbKUw8Wva2ezaa98WCPZ4HPf09YI+z1NPnYI9np6e/L2CPM9LT3w+wB5yRU97LE/aAZwFPvyRhj6c9p+4sN3oWLeS5Yy8LHTNzzuU6dPu4OuVBknncLFt5+u13+39PQa0RmJChTW/RehKYmcg5Ty0Ea60hGREScYqN48okjYbjGMMlF1982eWXLS0tHztx4o1vetPi6viv/vrLvlOlUyV0picBoNOp6m7lOQ5PHPnpd7ztp+68c35+4a+++MV//Zu/E9QVnTkLI7Xmxhuuuem6Kzve9ztzoXFJQdEEI0DwnFFUjTH6qvhf/vn/2jRNb7anSVzCvVfsve6aG1M05mIL9qKKJgAGjgwAjFlGk9GJxeV7P/cVVaVklXevuvZaU3zwGw89efhospJ8EZsJl8SdTqcoJ5PJcG0NgX1R1HVddTqPPfaYd1xZfeW1V779nW/ZdeHupeNHPvT7733yE5+848I9lxZ8cccNhsNy0nQS9NGRgWoxRLkQ6LqF7pWV/4vvPPqf/tk//dFffdfNd771ta+7YXVt/T+99/+d27bzT//b+3y3n89wPu+n2XV771SFwH/1vgdXVta9L6644tL9Bx9dWx9eeNlFVdEJ1qCZxIQGRECAnPllypOrk95kbSRKi/TYpjcdbGEjREQVAJQ2c7/BgKbksBoCIJmqWJv3blNeAgEgxYBk5NGzMiNZcsYMlMPbU0plWfb7/cIXT3ElV9Xx0sqBhAClh8KLSUqSQtSkpsEsmqloMk2qggTEpJpibGKqYUpqZxIilzbzXrErNj08AMBxme8QdsYYEQO0VpCmpqICYAiE6MS4KExDgjE88tffuqDXueP26z7xpYd2v2b3rl2zMlwk7+uNQJTmer3h4treS3dfe/n5a0fXDywfvn7vNd84+IXR6rqyWxttsAZHgB6QgZxB7smbymS1lA3nCLF0RU7q3ExaJELnmB0RchNl82DldaSTk23VUoUJCNUoB6MQITIjePIl96nvnbcY81lGd/qAloeaPMHeHIsAwJGb+rdY3qettkJM5gwsqiokFS84U86OaccERwyBOBgaAjApAKhaNmRXQSDYXHDLBiBbxzFCBtOz69t+cWEPeO7w9PeAPeDsYhHPwR7fh7DHWYjB7y2EzsEe52CPF6U4veWcnrxB3Za2dXh+X977XBrMOGNu3MkK4ymdf3gSoLYtX2/Ka9RTD8A0iAHIufwAMyT03uVRP6fL5TyW1qwVkD04pjgxAI4xTiZ1is3tP3ibL8onDx158BsPdbpHOzMLzBSahlyx9Yik1Lq3HjlypGDz2Oy7/pp/+Cu/srK89Bd/cc9//oM/TOq56K9t1P1O2e0PAHBmMHtw/xMf/dJnVEtDz6WLFs2SgSKipOScc+w2RqNut5vJChLtVNXGxrisSlNTVWwNCNXQoipaDpixC/fsuuZV11xywcXbe7P9gtfWV6q+v/KKK4Pqx+/+9KSJxj0w7PW6Vb8MdTPeGO3bd12/N7jvvvvqui7LsmlqJDOLO7cN3vGWH7/26quO7H/kQ7/3extfvv/nL7/wOsfdlcWFMQYTJlQPayJI1DQjYuwhhTrc0N3R37X7vEnnE7//3vK8bTfd+kO33nLj0cNHP/LJz3R6fSQWa1s2n9pvunPnzqUTR4h6J46t/PWXvnL7ra/f+4qrPnfv50IjoOSxCCkYgIRoU9e67DeNrjWGm5ZfW2tCMxNRSYpTP5Y8Z0vSQkSIaArGQMwZJEAAEEXEgjMYDWJ5toVgqGqImpvQXOmAzQjMWpWEoIaqRIrqi4KZnXO9fm9+fv74iaWtAtp0dOLY/vUwoapQxyGFnLiNCgARMCKAoSIoERLnhjYjJO/YDFVFRezkRFgBDIkN6jZkBhERchZ5rrQyTn07shUEICARgak29VghEfNkZViv7NC1emV56aoLzrv59uu4X9ejg/2qWDq+2O3MOyXH9Gt//63rixsHHnl86cjh2f7MJddc//Dx5i+/9m3u+IqdLwgsJjQRCWYIMR/mTHxn5DjT6MztDNTMRCClKKog2pqhKJe+AN8OFFVZnZwUYTIKCgqoiqoqpubZky+cQ/Lo0GXjDsj9sE83EOXLY/PfttETCQA3HQbzDZ61b6cEhwli8P2yKBwnGqGr42TWLXirYlwCbojAwEQbgHyaKAmqIDJOr0ZJKZ2a+qTIrPa8jOnnYI/no/55DvY4B0+ftQJ8norT8Lcc9oDvj1hEZ2fzUewpOSZPfW16PGcDiraiw6yqIYT8bYZWt4zTSUxbUhVRLZlmH2hUFYOIZlvYD2WH0zsvKghQG6ygZkimOcgZLC/7qqqCAJipxYhJAmG1vrYxGU927Djv5ptvLsrOA1//RlQLG6OVjVoNwcQ5bJronGuaxiFtKn7vmSzOdP0//ke/ujFcv++rD/y79/wu+o5iKRGd68YQECgFFim+9a2Df/KnHxbtToJ2B/31jVVfVaBomAtY6n0RU8g21d45SIqW5b62qRPWloEMTaCZGcxY0nq0ftXlF19+5RVF0ey77vrPfObeXumv2XvF/Mzc6ur6PV/4UiIPQCaSVOqwgUaI+OCDD8LUYlvVUgjz2+dXl4+/8Qd/5ObrrxkN1973W7/l9z/xUxeffzPa7MrxbQgStObBelEcHo9o0B81db/qLxDsBpyt6zSqo4vzu3cj6V3v+Z31E6s/eMc7fupn7jy0cvyrD35TEA0cTy+jyhdpegGUZXH48GEGc8gp8sc/9ulbbrrpggt293q99eHGxnp9yUWXfu2h+13Xm8WMUxAaI3BOTd4Sh7FZWcw9hha1XYsAAAQJYtNgOjVVFSIzZu8dZU6/BQ5UJLUG5EBgmvW0qREhKGgCE3UFl76MTWQjZ1xSVYcakcxsPB6b2WAwWFhYKIqiHjcpRkJE1hSbtdUj5v04rAY0dszsHBMCMqvjXCzfdEcBnC6VaEJQnjryte43jM7ATG0SJ0htsRYRDBIRZZpbIoEW7AjAYgqai+qExEzogOvYNCZYj5vzz98Wji+G+oCzsl4bxcnGsclYEzXDFQeTgsqOr0JzoqkPXXzx7s723Z/9wn0HnjjEVDS1elehNqbJENVURTUFQnCekQARysLlEcB7L8nqVKsqIYpG7z07b6oxJGak7FSjRkRFUeRStOW+QpDEWpaMxKKhiaqgyTGyIbE6inV0zjmneZARVQNg4DzIGNrmGoj3ftPAB8CcK7ZWoFX1JGAmsfDG/aIJiOi4cEVqRPoeuYbOUFPMDYI6AdRk0cAhsmMPzOQwpZStrBExhJC3mVISieI424Q/32P6d4c9njc9bac+p8/BHs/8fP+uy+XPbS35HOzxHPT0Odjj2enpFwT2gOfHKe9vGvZwZzQ1wFP08Rlu+rS/PK3qnCtMbW0SBbitmRELIRmottHKUjjNLmDtWjbAyYBkUNjyFMwPxxCaTI84ynZhppBUo4qqYhyl2c520SbG+sKLL5yfnw8pHD567MJLLh2uh+W1DUuxKH3TNIhsZt571C3+YgaIdtsP3NrpdJoo7//gh2fmz1vfaNAcTcPHFVmRFZxQkdCj73U7nTqFamFnaCIzb24rgQmyaiqqroii94AAIIBp68JvDmwRGXG5fXnt+Ex/x2NPHj2xuDI7t23vK6/80F0fLf3Mta/Y262qhx59ZHl12Js9PyZGQMpWKDit8SNlCjSEgIwxxl6/e/1rbqg6xac++El7/Ik7LrvkOolz68tVwcua6rltX0/+niNPHgmqbBEsHD10db//Q9t3nOf9gjYzlMLhY7fP7lwen/jz/+v/uWjv1Ze/9pYffNPtD379wbhpYQcAAEVRjNbWsuAbbwx96UMjRdUFCPv3H1haWpqfn929e+f62ni0Xp933kzpqkkYFgXlFQUGJUMCVLWWxlDNNeatqIZJ66tBhIjkCMxAVVTVTGMKCHkrgKqAmIOXra36TrPlDBxTSmJmHS4BkAVNFIMWDL1ihoA6vgfRx7K3g2ccEkwj5Z1zW9zxEAGrwnVLD5VnI0xBQZjQZagX2nAbbGvJihnDBUSDwhcAhJhRDcghQymlEENMklJCwiwNEUnVnOMs1LRRUaBIUwNIQkLNFDKiRFNkFejN93ZcMWcL3SAbIR3z0KlcX7vejDUVqGDWhOb4jj1+ZnZ3r9zz7UPrd//lFw8l3nBd6s/WofYAlkxMIyUwqlxBRPUkOKaqU6gSAXhXElEzTqqMyAm0nmhNgRnNVE2YUlXqNMrUTNWINrEKA6FSTIUJFJKCGaKKJhASSulkg3KeQ8EW423TU6MHpwVmIgJwQBGBNoegTW8fABAQQgbE0hDNMJr3VYF4fEMaQLaFE+MIHDudYmJDgwiYmxMIzKmmLdGTJ/3pN9dMVLda+uBzYAbPUHQhPI+20/C8OuW9NGCPp9cbzyfs8UzL5edgj78dsMf3EoRPf07PwR4vddjDndG1YSe/wGc7mcanBClv+UIBQhtubKwt9ZFUDRFiitmDdZNntWlAspkC6mZccv55/gPIMWYIzGAsKTWhCSmq1thxnSX/oHEAACAASURBVJSipDQ7O1MURd1MxpPJo48eQqqISyKoJ/Xs7IIiDYdD59xTPjG98ppX+bLzrYe+feDJw4YeqGh9yswUVSn7y5mioKPd559/bHkY4kTqMMVk8wHVGBpEdAXP75hNSZaWx9POM0MDQEAjAwZzhgDUX16NXMzMb9u+srT/wOGjr7j6mk6/qnolsRW+qKrq2LET/bm5qGZTjhxPPoryT6ZpHYjj8fiKKy/etmf38vrKww9+fXdZ7kGabSYkYVz45U7n6+P1jy+uXHb7D/+L//GfnH/t3uXV1e986ct/9pv/9tP7H/2Ry/em4WS34bxy0dBVnbmvLK48/PBDO2/ct+eSPf2yWGtgKw687/rrH3jggdXFRe50Or2eamJ2Kui4kBQ3NjbOX9g+GAzMsK6D48K7YlinEgpCnA4C2bvasnrOHYqbV1FGmwtFQIDWaSw7xikoquToQtx86EsSEdXcVwdmKDp19wazFKXgwjkGtY4vrth1ySU7L7j4oj2DskQxj36mO4daHju6PFwfW9Jc4ASAGONp10pW76RAAJUvjJGZKKd4m6FNYQdEar1DppboFtuxCwEMmiY4x967qioMSleXcDKZBSGTuKpJlACZFFCZp87HZCcDVdSpMnmZ2TEn5Rg6w9CsjdbqQXlez6qUomMq2QuEGGtfNa4Scv7okScmWpaDvm3oKEgXOCb1jhkdAHkqnCs9Axh2qhLAVCzFBKjsWJKmSRARQGNiNSMC5Ty3MWXrdpiZNvslsiBuV7EMKywsBgT1ntGxAnjk0nyB3qwJITR1M6gq9B5ONYmzp7zgpC036KlDUAagM31hwMqGiZyhKYgkaWKpOue7G/VGsG7fbQ8wAq2ZgrTGn4SZ0p9q9M3A1K0ZqCoBT/Hz/G4D7dk+Rl5SsMfzr6dfUNjjjAqyLwfYA87FIr50YQ94CcLTLyjs8ZLX088P7OHO9tPYSZ/bHA1t1mYSQ5vf0Ao03WQuVNVEkNpUbdiSoTwdGxuz0IoFxWSSYkwqJgJowzA0VMLsmoumCgZJRVVADVE2vczMrAlh0yOaAT0zMwGCSkixCXWy5Ggb1pNIWMx0Z0r2QUbD9dWiW0R1QQyQfUXeOxUpHQFoiI33HtAcsag4TNvm+ozwlfu+ooa+7ETJu54AwGEgVLRIIDHVkzi54dabF1frv/z8PWF1BT2oRV8WZVmuLK90ZmZENMSwuLaRmgDcyegGGGefrzYsHBAMkEiMmPzDB452CzqxMkxqg35vbq5HEjsdj+hWNyL42dQAFqXEJALzswurG8Np8l6bQ4xEjnxdj7cvbCs8rSytHzl6/IbdFx8lKsvBEjrszxwO8t+ffIwuveKf/Jv/Y/7C89ckze6Yf/PPvmXvRRf+4zvf5kZy3dyeyagxYOvMUg/x6JGDTxwm5bnZhaLX55A0RTMjZiT8/Of+wgDMYRMmiuYKz4WLKTFq4XljvNEpL+hXHYcmIaARWHKgGgM6YHRokCuKkiSp5qmFI7LUei0iGSoa+dxqaC2ZqiYoiqqohpIECUwzbGCIgIUvfGFgQWoDRAUPhEG8YTfZXL/ziquufO31N180s4saSZNxHI+krgtX2kZaHtb1uNlYH1UqztQ0Kib2ZJLYDLJoRfRl1en3XceXlILFlHNrBEzNBFvDD0AEVFHbokSQMq7Sks2+cEyEGdU26BSUHd2yLwejE1E0K9CxQwZDROeZOWe4qOUwQ0DWglINbrxjO1AnhRFwor4nbmo19FyFkOq0aNYQNYW3ZrhhUk3WJzH2Zmc7OBqVvlS1MIlliWSpKgpXOmMKqZGUCu9zY2WIQSQhgoomsySCCIV3hXdF6RnRTMEIEdnAmbEZA5pZQaBmURNJZJQ+FmW3w4xqSRWY2LHzVJBxwCZESWK+csAMZoAmqKCChoiGqqQKJgio2QsbFBwwONQ8E0tAmJs1iTK+LJa7LAiFAJ1W5JEsDCc+xI6SWqfbm4lucmJ4ECqJakx5TgAAKKKgRoCGBKaGhmSKwIxEKETumYKf7HuvAr4MYA/4foGnzwz2eJbV3hdcT798YxGfDezxQulpfP4U4PMEe8DzFotop/7mJQdPvxxgD3eWnybrsGlYgKqBmKVcBstsglm22tW8Lm2malEhaVRVmq5j6uYXqqqa1KKZtRHdkD2jU0whpTAJYyDLfCch1nUDWVmYgqojzdERKmpgkk4isoTo0BM6NAITsFBPaoYuo2tqc9TxXFpSixFMkqaETpxHQzQdrq+DgZgQ4WCml1Ka1BNFJICy47qVA4uLi8dUtYmR2E/XShVNK+fYoCorM1Jf/tEH7hItEZB7CwoJyRQLKge+T0IMhN6TIjJDlJy+1i5Fl1W1ZUkaEE2pAPSMyadVLvtJ1BGMhsOux26vqmMqu/PVYIf1uCgHlhKbnrdtIRw7bFPqhcBSCJ3CNZNR37my6ksT11c21hu59+DhEzODarhs42HZn1+uZdE6r9n36pkdO0fjyWCmVPOjSdhz7TVzr37dx7/89W+vTuabCSnXdnylLEa97iQIRSupQOfNIoGhY2KMKZlJr99HpvFkElI0BFGdnelhY8snjoUQyBDMPHHmlyVFxxKbibcSlM3YLKkEPRkZYtkLrx1GBQxABI2QADEaIohk2APNGACNPCKYoaoBmHeUGlleW3belSVrnDBg5TtzRWe+0//hm1/32utu6HKxfPi4W1zWSaDQdFOMkzESJ2Zs9PjhJ48vD+NwzUIjqTZSJNUsoAEFMaE1TdNLkUJM2CiJgTE5MmdiSVQB0ZCIyOi02EFLYEAIyI6RWngJ29OoHcdiElOSEE2UisqhZ+cQsxwEInI+R+Ph5j0FAJLCwqzjxq7eu4AcDRmEiiSpHqoDoBkjwCIwAbM3BcBydXVcR/WOzt8x+Nqh5V7VU8fQ73kLLHVB4J2BU+9ZtQUqWMi7QtWpqpr6bkfREMwxld6lGLFt+EMyQJGqqMqiQNWUxEkySRpqMvWOuqgFGROasQEwe08lolPFmLAeTcZ1aKgosnkhqmLLchEQmIEJGSGomaipYgbFAM2ZCSJnOIYIzaC1uDNARc1cD1uyQGy9buUY+9rpRTu2tg6lztLg6HhCXCi1uTxJm2ZS5yWQgrnV0y4nhxMRAXdxa7IqnsVz+W817AFnCk/jGR6Ic055z22PX9BYxOe3U/RZnnx7/mAPOBeL+H0Le7izPHcKkDbzApHMLAGkbCinGvOieS5LpyhmmqFAAyGAJmj7S4S8uJliEhWRmIFIUwVQA1NLMYYYY4xBJW7aIQPAZFJPy9xmpmhpWnLWp8NGGNGRsVlCi03dFIyqCQkUxUiNk6AgGaBh5h4MyCAZFUURY5NUu0UHIJBXIoIkQhhNFU1MkNQsgbmW1AUKoSFSNReSCZdFfwGLbegG3W7PO7Yk3V4HAPr93kXODWb6zL7b7VVV5X3R6fWzn4Pzjomcc8TETI4ZCZzzigyADNqV9Y4NJ5O6LCswY/adTheBb7vt9hte/6PJVcPGJCYC1ZTImaq2yW4iTb1eMK8srnYrXzkULaveQsLiR9/6tttv3DdfgGmwqntgafXf/u5/PLi2lpwBFOOgSeNMr1uvTx45duiaW29+yx1v7Jc2qPqj4WRC/n/+l/9bKlQhaZRep7NcxRhNRNBMAczAl5WqqU4cOTQlQ0wCag4ZjUzJlAEdkm8hDRVzllISyWHaAioGz+Sju9XxI19gm18DIFFhYAkBQS1GEy0RO4lnXHntnkuuuuSCPTt3zXcGXee75Pvo4ejK+qTp+6KuN1ITMEUUhToqSiPaH8w3a+MjTx7UJIiYRMCgaZrp+gqYmVHb5qhJgwahBAiOTdUkakhJDE5NmMatBAISOEcAaoZJhCw3PYKZxhgAAAl84b1BWVaOi9weminbaY/BFL4FzTZ/nrTfh96sv+KKPUCjoiRpME0CcqeODXnBshCNriySxthIk3Sp1g3hotM5fyfODw6vI6aSqs6ApGZjX1ToKwFgyRQW5FbRoiiymI4pMlMuD5OBNpFNAIxMENo8yJQioZXelaVHU2RiJmYqvPMszC3Iw+y8Lwm8CiVURFpZHS6vDi8se5IsNy2YaYbJVbc0WhhBziKdqsR8SeShCBCdc23mdu43ztwMt3+GaMRkpnVdk6Ye6fq4EUmFq7BTjuIkWVSWoIl9azSZH25FUQAqgDnHRMSeT7HvfLYLjudgj3OwxznY4xzs8dKGPb5v4Olngj3cWW3XwJowbJU0qoGaqlrKBKdKVg9mJoAaQ0iSg9MEEXIoBIAhEoDlNEERzRlpqqIqoklVAUw1qYmImAiIoeFmXLOITE+GASCQZPNZznSCTVvKEBRATAA4GxkAaG46nB4HGTUbIYWi48nR9NNml2BShABkrlRNq+NamhqRqCiiNKOYjq8Pd1yAV7ziyvseeJC9D0HB2IDBqCgRqQHy40ZuePVrFy65Bvo7fbeH6AhLNVdVfri+4Vkno5HEOiWZTOKkCTHq0kYtpiklSTm1Q6al+Khq43EjRmDqbDKA1TfceOWeV+/bv7jUNGHQ6awPJyHK/fc/+IWvfSf6QXI9Q8/smYg5MqLzzjnniJiQTHtVAUVvPBqNa9m2Y2fZq+Yu3Pnjv/C2sgQBXarjKyp3qIPv/Xe/+/4PfeLNd/xIp6xIcWl59ffe+/vH1lf+zT999423XT9K476vUPDLX3ngeLP62h0LM3Ozj3xnPzJDVQaMqREwRQR0bnl9XVVBzTGCqKNiNBxiCoP+bFV1k0LTSBLIxbqWySEFVESlttMPCdHjSYrUneb7K6fkvG1JfTczQ6OE7QyvRIrjZtZXb7jx1jfd8vqL5gZpuKxJWLFKrgB0Eh2SL3vj0Sg1QZvGQrCUZNLUUYS41922c2b7l47fn9sH879N05gZGKiaZaKXmZmB0bEDMFGJMaoaATMTGOSWR0Jix1sbbRFhGmivoinGyEzM+e6BST1hZu+LbqcidgiUUkohpCRmUydHSwD5yjdiZEZm7vQsxfXX3bpvYVsPed13PacybagjX8docdjr9JNE5iopTJqwuj6pYyJfhRS2zffmBlVUrhHQs4lz0HVlJeylbiTG7GWRpeqmG7djxwZMyOwQDFQkaa5AU2teLTFlRrosfEFgnU7lXQ8RmVCkNpNWaiGZoWWaixiQlpZ1ZWU9bd8dRZEINGViBVVzckuOQmybIigbSpuqOudyvVoNzHSzPzkLeuM2vFDEpr4viiTEUFDaOdPtBT8DM7v6xdF6WZqlplmHHnDlOAJJtgFSM8j5LJvNi/kqtud5TH9RYQ8455R3DvZ4ycAe8BKKRTwHe/zNwR5wprGI+Jzv+tP+1J3F2gKCmdbNWg5pVhNTmUpSQzRLda5MGyiA1fVYVVJKZgoAKQYVyY8xUU0pbYZhJFFJ2V9B2sYvtGmuCmAEMpjKgravCqclmMIXRLk9DHJ9OwPZCCgIgK0RA4KBGREwY4z1YNBdHY1X1lcHszOrq4vd/iAtTgRQFVQMi8LAlJldmaP/+tsWCKDX7c7OzM723DhZBLr2un133fXRJkTvfFIAdCmiaAwxOnZJ9YkDBx46cPzE+JHlYaybICJNY2rcjIedgkEaT1Q3DfnSuaqOaRTDdGg7JQcEAADIhAERJFTcDG0pXHsxIoQgMdnGqF5cWiF2McQDT+yfQNm4gVKp5lxROEwA0m7TjBFBE5mYxG7Ft1z9U/NzxSuvveIvPvexX//1X1ArqCgsRe/4l37xZ1wIv/Ev/vkHPvCn+/Zdu7q6/MUvffHY8RP/8n//V6+57YZJlMoXdQgl+09/5jOqcNFFF7Mrh02aO/+Ccb+u6tDUNaiGukkhYlIgSE0Mk0nhWRCNHJIqaNXtxSRrw/UoUpbVcDgEAwPLamzT14KJiVCBNkF7z7nomAtZeQnhZAV3KyZkimjoiMaTUVVwWh/dcs01f+/Ot9908RVxdX3j2KGZgpi5YKdJpAkopgBBlES9maYU69pisjpi1I165HvjftVL47iyvMLMKUYDayW7qhlMgSRDRGI2cNaurljrFYLIhM455xwzb4bbT6vpAgBmeVaZiIAIiAERVJUIsDW/TmqqYnUdUsrXPwOgqqol1QRgzFRWBWeFzmAKV151eacqLAK6korEJaaGg4QuJ6djs8YbhVCn0agZDp15pDQKI9frzM0Oji8G8DCeTAjVPKimoKgqNPW4zJ8lz/0AoCh8nIyMM8eAYFI6RgPKghZAvBASIxKgaAwhFp6d4xTjJEaFhGDesZlpkwiTGYKwKdZ1Gk1gbTiumzQouiLS9lRm5/R8qOlks2Dr1IEGAN55M1IlNQQwkZRFPyEhQ57NmNUptXk0zFB1fFm5YqaEpGVdDcCfaMICLdSU6hSaOKaCY5iQtpMiZpcXu2B6ZAja83vWNZKXDOzR1mBe/rDHmSrQc7DHSxj2gBfRKe8FhT3gJeSU9zKEPc64hHCWh+9774E7i3cZqMjq+rG2TgMqmgCyb7EhGGk0VZGUUmjz1UxFJEkyhfHGxsmilHObnqxmJmIqWQBPLQjIaEpzom52tLedhFkt5eqOKzknjBsYgcuyI/c5MhIRq6JtUiegahJTMzu345EnDi8uLjdNtP+fvTeNkuu67nv3cM6591ZVN9ANgAQHgATnWZwkUhY12KIkW6JsDbbiQR5ix3Yc2yv2hzjPeUneeuutlWU7ebac92zJiRMPT05seZQUy7JmaqJESqIkjuIAAgSIsRvooYZ7zzl77/fhVDealChzgCRSRq1evQqFrlu37nDOPnv/9v9vvGl+G+5bdtUs+wGCq7zfvHVL6NXzW+ZP3376GWeefuYZszP9Qb+3GQE0joZH97fi5racdvmVV3zmts9KagVrdqTgY0rzcz1iRJPl5YUvfu62sQ4SVmiIAF2nMSpqSpbI0nB1ODs3v9oq+IZDE8We/GwRGpsZU0Jq+67dumUTARw4eKiqe8buyOKSiG3ftnW4tIDNZkmUKRtVOQlAAlDQEkCr5YwgBODI2nE8tHBs2+bqpS+78df+/d/8/n/9L7/wi7+gKW2ta7SkgX7up976gksvevdf//Xtn/5E02tec/N33XLL6y+78nJUmwF0iYX4wIEjH/u7j5xz+s4br3nxcDViNfvWn/1Zq2cAq8l4aXHx6LGFY4cPLh0+dGjh6NHRcKQ5t8NVS8Zmq0cPzW4ZbNoyvzwaLhxfFMszg/5wuFws94ouODMTMogWCB4M1uLPEiyVYBuINor/wUbbOUREsJwiZdkxt/nYgQM/8b3f+4bveuUWF8YHHhuga/o1WkJEUCUwJFQRLTS/KWpCSZCjpUxqDNiN26Vjy73BZsfV0aNHQgjEbGpPuHWKNNvaDiAhOXRGQMKgyI45sPelNODMrG3bGOMGC8/pTaQq3rPztO5OYuaKq1/XTQqqxI5KPp7IYQFvqSTBFRHqpgrBAYDZKPjqsX0LwV8zXtYq5kA9VzfjScTgHJvknKMMZTIaTcark4p8TCa5ZW6y8bi1cafjFI+vDh3kXs3kQ0YHkjl30zBxTeI952xmOfnak2N0nhwxEzsiQguOg/fes3oBA82SYifZPKH33ntfOoZxSlBwyrmL0UxzUhBm9uhCzLD/wEJ3oZihaYGbDQ2K4TdOLUSJmbXwPDiVCV8TygAyKAt+M1ZVNdQEOjVuRGJyWNTopjwMAYha5QiFNrlao81Bb2LN8dEkxoyAqoIGZmgGzMUEylTVRJ13ltdFeJ7OnHEK9viGKOV982EPOOlKeadgj28D2AO+XWwR/7HBHhtl7PAffJeqLK8cXYtGS554g+VHTGCqKmpiZjlHm1KpMu3pAVADRNBckmVTIQ4VmnKypgAKhOSm8xchIFupqwIZlgo/MvGa4G/wUrZPzMzrOmJlQDRDIirJKAKSTKo5S2LGfr8/Wh4/tv/w3NbN11x/45ZzrvIzZ2zeetaW+U2bZ7fUvb5qXhkeOXZs5fjx0Zc+eOfq6srK0vHRaMg59qj95V/4mbNOn3/1a777zs9/PqEGdsPJxFXe19y2w5Xh8Zm+q0lhsuwZHEQwcGYzxNQwWiJLYNJsPW1xZbL5tC1HV7rJeEQcHkcg0MaGfTFQkeQDYBpv3lyfc9Z273jPo/vI1V1OB44sDMeTHTvOxNw5jcFaAhAFQTPLUABxMwNwxcdRsqRsmm67/e5dZ5xx/gWXXvmCa//j//3bO8675I1v+B40gE4DG4Vw83d+xytfcYOoAYD3LquWyYwETKzN8V1/9pf79jz2r3/1/5if3f7Aw4ff/f6P3rl3X9Pf3PR6g8FgdmZ267at555z3kVXXDY7OxvCrGo7Ga0e2nf0wN69cXkR00p/86ZHHrw3xgmR+uDamHLO6FFVfSixlFPLayuJE27PIrLu806ITyA6CgNdojoEGww8jrtmPHnDi178869/o60s5+XFyqQiSTkGX3iPkq4WMDE1UwUtZthJJIGKqk26rAYLi8fOmj+dvd+3b39sKkTMkruue8Ldp1LIfgYE5xwgmAJmMgEgNZCcTTXnTEQkmro4MbUQgvNuTegGEYld0dNAZkJkdk7VRCQnUVXvg/cVIYuqKSE4W3PkYXbMtH4czHw3dp+74/7bL9lx3YVbgHA0HKaJcTXfBDfJo5xjF0PsoqRmnKBy9VhWASha8/D+4/c+eGDo547FlbZLrG0K5kIAHwiNNG1M/0/pE1VECN4bIJBjh45Zir1LFkBR4BCYHRkXDj5VoULElGKKWbKgQ0TKaoDkfFA1UwQO3oVQgxg89NAeeenLR+OWWdTpVFLDWBCIqOTdYQpAY0G0aM3Mcl0+EBHMZNpZIVaOKgAwk1kucpmAAgBKqIHA0CMMjJQ5a91iI9poTCPoBLJZaaE277nobJopGvjSCm3/wOhtz25MPwV7PIdhDzjp8PQp2OP5BnvAt4st4inYY72J8B+6JaYthKaj8dLaNGRIsCZbqwhkrVhRo1UxM9EiZFtmPFAjlWn9mokcn8hAG1JxrbZpRzw4x8TIzMykGIHWdaCxCmGtIgsAqJ4YGBDNTMB0ww1AQA5KuxqYgkoMlUMJw+HK5tmzenVz+Mixj3z44z/wgz9wwYWXHYt7j4zS7nsfHI7j6tKyTNKknaQcSzJyLdtpKgqqHcjbf+8Pf+6n3rpr13n/7t/973/yznd++e6H+70tw3bsnALq7EwzXFm+/prLX/TCFyWtADyrkakDY8toApbNcJLBz8z/z/d+9D0f+ETl+2AKa1LHAIAqJ3Sc0dQsMECceIyXX3Th3Gx/OFx++JE941Z85R/Zt/+RvY9ceeVVr331d33gI58IlSMBARMStRPYJRrwdCWCSIyEt332K2fMb7/5pqt/4qd/eX773/z7X/vtA0vtm1//mtNmekQi0rFnJjKymBKIMDMagGki+PAnP/3f3/nOu+657xf/t1/dseviffsX/+xP3/vFPQd0dn5lOS0dW2ZeJXcUcHc2dd4boq9C01R1z2/ZtGnroJnbtuUVN7xSyXbvfXg0Xq4rdh5WFpdVpB7UrUxKpxcROucdcQl31qdUwrUMNKzzLicyVcZU3EMIECFbmpy3dcvPveVHbjzvQnfseDA1xwAgqFUTOBe7QlAxzCZJQabi4m2OojlLBhVRMAA17WI8cOhQG+PhI0ea07bmmNrxZDyewBRjmjYSlljfOUekGbOBErN3nsApJEUhJsduKn5s1O83a6b361LFCmA+OJFU1qNEGGOywjyJqpq27Wg0MS2RqwdzhfIH0JLyRQLn2DGbUYXh/nsPvP3tf/GDt1x97aVnU3J7dx/c9+jKpMtd5busJjAZdU1VbR7MzPbDpplzu8noE7d/8Qt7hgePp66aWNWvQqAMpB1kQRD2XCJ1AFDJBuBDYGIzc0yAydBEUxQRNTRDtNLMaWrdaFhGFFIEsJi6pNGmAyeioAHmnADRcyBC75wKiUDKefNcde8Djx44dKQ5Yxtz8g0RTfU0c4wUCp4hYEJTjxsqI0RJPyMWlrosVGR61TAnkrZtiQiAczaDqVukgUZkDD44z5lwpds2aEIGH6wfw6L2H16dGIkYqAqgWRIiYCLHjgEJyTv/tNJNz3PY4/FKeadgj1OwxynYozw7BXt8W8AeDp7eFsxZPOHqWpqVptIbggDICEZlWgfgkjArpskisp4e1KnRCSISFE4RS/BcGA8kJqLyC31VrQvnAQCzO+G/a2AC5AjX/IS9C6VwvKb/rICCpIgA6pre7GQYR+PFpEc3nV4dPg6f+cQnX/0dL902O7f7S3fsXhwONeTsLaElKc7ioloyfCecF8CNEj+y7+j/9Wu/8Yv/7IevuvS8X/3Xv/R7v/uHX7jzK4gcY/K9+s/f9Xcf+sBtxARAJcpBAELw0HIehhBe+cqbr7nuJSnZJ2/73Pv+/mO+mZsIOvKlIRJhPa+KZXViiBpQY7e5qrAdXnfFZZbbPXt2Hzh4lGigwAtL43vv+uKLr77ollfd+Lk7P7d/lF0zH6ORKSOduGGLMjcCYul6tBS7d733g/sO7Pu5n3rTm37on3zHS1/0tt/4jT9+x9t//K0/9trXvuasnac5hGknqPcK2HYCRl/60l1/+a6/eu973veC61/0b//Nf9hy+rlHjo3f8Wd/cd9Dj2LVxxjVinsiSOxKA9doOAKgqj8jkcdDv3L08AE5ftmO2e2vuUnGoy9/9j5Ifm7rbJLVUXeUHdR+k3M9xKnFNfuADIhKqHaiJDK1sSgTHnGmpJaFkJTcBNQcVsq9hF5lduD/5Y/8wLVnnoULC4OqIqJs3kSDmlkHHIEhrat4AIhpTqkw5pSjYxQgaxN2VidYGI5XuiOCdOTY4hW7zg3HlkJy0JrHqnMZQEzUYjanleMQuFVjzkgImiGraicESqaAqkJGYgIM7EvnoHkiJAAU1WyW1RIgxJhiTISuQpYkItq2XdumoqjOTN77DoZZHwAAIABJREFUEFwIzrFFmWTrEM37wN4pIPjKOT8ZjzbPzxwdJTd7/gqe/oW7v/ju9905jsRNnRmFsOs0TbJkGQS3fX7whte/+uKrLsf9hw8+/FC9edOMr0Llgnc5EcMAEVQzolW1q2sf0zh2ERC8VyIGc6CAppo6abOClkWQ94y1ByPJkMmyCYgxMRNVzqtqEekm57pWRt1QJBLbJEGOpokQ+gQeMBDJyqS7496Ht8zPz9bi88jIsqsFetWgypKA2AcSNSRldkikACqQUvS+GGuLqZJjVjYzNVFRXzlyTc5ZRNi7nHOKKaWIAGSlFVYFhGdYVAPA5lxVOBsm1sGWVZzkgWQvIxllzQwcwDcWGAgM+tXMs5ken2+wx5PHvKdgj2867FEKcd902AO+XWwRT8EeJxP2gG8LW0T3lLdraxfRxuNxwuKrdPmVKQenslBrbTtE8HjBhBNQM5VOqGwmQEV1Dtdb5qc9P4iwoTlsHaTe2Eq4sWq/7kQ4Ff1a22FmbtuO2Y0no+XlY1u2X+zo0OLiwhfuvPNVt3zfi150wz1/+V4Lvmtj8LNiLQIQEjAjalkrrIWhlKVmgpQnf/TO977lza+95spL/vkv/vw99973wQ999M7P39kN42OT1aVj/a7rxuNxr9dz3k/GY1Xr1fSKm2542Utfdsmlly+tdn/3wY9/8BN31L3NK536emCSyghn05DQdO1TDS1nbYi6drhz2/wZ27cz8x2f+5xqrmpuBjPHlw7ef999pjI3t+naa68+8PG7iErBmahsZnoo8ERWu9DEXInIp2//0kzD/+RNr73wwqt/9d/8nx//6K2/9/t/8Ftv+38vufyq73jJDRdecObm+Xnv/aHDR++5+/6P3/qpR3Y/um3b/C//yr89a+d5c1vPuPUzX/yD//EX4wRYNcYhiUwr42u3jAE4YjVrx8N23KJrZnuQJ8cvu+S64Gj/0YVDBw6k1M3Nzy6vHBKJTVMDgiPPHgHByIhh6ni9YSTbSLkYgLExEBGDWWaqiAnZ2jTTb4aHl154/XXnbtmWllb6gg5ITdUECdk5JINkKaWcc0pp6mo5vbDVM6tRkqwqIkVNOWnOk8k4S15ZWVleWun3+pPh2LMjJCI2Kml/QgIRydkMi4NmBkE2Ait/Rqqai9Tj2tBQAnhniKQAohZVU6gqhKJm6ByFQV2DKgBMJu14PBZRInYueOc8h+DJOzTuIzeuYhc8IIoYAht7yN3S0kKzufn0HXd96rNfePDhPbmegbrKrkqW264D9tjAZHXUjuPS6Ogfvuvd5+3YdnhhKfRqBXZkwWlgdQB1CMSlxw97vcp7biPEjrNEMKLSkWdQVb0coe1U1BhhdmbgvPOBVTVJjJKnyLAIqE66SIiOKKlyypIUc2IQjyRmRACOR8Ohd/3AVUq51wv3P7T7td/1UkMhx8xqgIAkmosOvUg2JFP1RDGlLiXHoQwvJ0TlNhz8denDtdZVx8F5F7rOxRglJ1Rdsz+dvi9479iTcynhCk4OTQ7nPJ4dbGqtJYAA5I3ZEBhjnDz9Mf1bD3vA8xWePgV7fP0w6psAe8C3Czx9Cvb4BsbTz1PYw9nTWvI8fsm57oeyHtEWanPNL3ftw6wk9ewJW1w3ffCecU25rHQBFlwEDNCQ6Gso/64THVgMxstvm/LY6783fmixGSOilCbLy8e3npZmZ8Lq4srn7rzzVd/7/S960Y2f+vIDe44Oo4Gv5zBkBCQ0NAGR1I0IhMDQFIA59NsW+7PzR1cW3/77777xhod//MfetOuyC//FNRfd/6V77//y/Xd9+a6DBx8jSk0DAC0hXHrpBddf98LLr7hyx46d/X7/0KGF//5Hf/rlex8S7kVSooqMpNijgSGATr8AlnIPgrFlMpVufOnFV8/Pzx/Y98Dn7rgDLe04c973msWF3QcP7Hvokd0XXHjJdS+48sOfvmsyXmGrnAtm+eucYjVSqKqqd+sn73nwK/t+6C1veMHlV75p+65Xve777r3n3jtu//wf/8m7YhzHNLGcjHlmsOmSi6/65Tf+8FXXXjtO2dXN3370tj/9y/91fLXtzW5VwTZZ1TQqeeNaK3UtskMiBjDNbJPxyuqWnl2wa2fq2j2PPLy0vFBVvGlzb/ejS4hWukxdcOW8GoEV4N4e12f5eH94UATnmIvdoAGCGhihqsVBU73wkktC2837gXUTsKyaC0mPaEQl+Zg1J9AMJqCCKqbZTNY4JZjSSsgqoiqTFLPk0XiUUqp7vabXbN68ed++Q+s+8wZTl0w102JAbhkN0BiBJWtWJiJm7z3lnLtu2ofHhKaFu01mSS1nSd5VRKFp6rpqHBgYEpOvuR54RAwhBB/YsVNwoMQARC6QcywGKmDGItAmyL7nmk1A9Kk77klZ57fNL7VKVWhbJZOcAZnNqBUerebZfti3ODk23E+M6JggMQFxZGdg2TtyjiQnMDU1pmqmX9OgBizfFiRrijmw+jo0tS/2LkXZ0MRMxLIyGk/bQw1VNWdm54g8GKmiSjFW9OiqXu240oxt0LqamRz3iNCr+3sfO7J77/5Lz9tq6IghJwUUmRLMlnNmH4goxphlOmSxcyfszRHWFbPL2KVquOGx/jozi2QzQyz6hFQsHpE0Z2V0PZtxri8BF+NiO5k0TWMkCCKQzcAh5yz2tIb15wbsAc+cGfzHBns8zXj6FOzxzOLpU7DH8wn2gKcETz8PYQ/39G9AfVz0tSEJjUje87p5QVGvW8/x8IYOuXWN22IGLpoty1riGZ6QHCpiWBvj4PWwqfgi0gafFWIu4gvMjAgnfOsAELGuK0nGjG03Wl4+vGV+kMfdg7t3P7T7kQuvuvolN9yw+OFPGVcZe1g5MDBJljqzVsAhmIFMs6moYTB7fBIDb8m5/sSd+/Ye/f2bX3XjrvO2X3DFVddcdcP3p244XG67MaBWodc0vbrqE/psvP/gsS986LOfvf3zC8dHOcxVvU2pNeaQUzJfUMs1XnnDoUYwLx1DnpkJL3nxde14/Pd//8EjBw/NDjafdeZmIOzV1sXRbZ/5zLnnXXzZRRefd+b2Bx49bMwq8FWrl41XCKKv2epx7EiaRw5M3vaOP33lS6+/6SUvnJ2Ze9mrX3PjK25KuW27UdeNU+6apjc/txWhmky6Q6vDL9y9+5Ofvm3PoweVKtffstKqr/tk0HXJO954qQTvBbBYISKZ1zZ3y9ff+MJzz9ouk9Gtt34EMJ9x1jYfdDJZrhrKEmtqnKOYIjGoFpDbpprQXyuABgTDjZWKjIxq2vSqdHx0+c6zz9+yLcS0fOTAtk1z3dJx6tfkPTNqipYialZJaEJgAKYmYIIqaJokiRR8GZwjFQQ0JIuTFky89yGEUdt653POpQgjIiYqmFWUCJkpqaYcDYQA1ZAREdghMfG0J9LAWJImAGAkQyGaLgJQgR3R+r1lEiWJRO9dr9ereo2ZNb2mqgITBrTKVDR2oo4BQHObJIPjngkEZO71e/MzEkfZO89wvDNx/eEkq5G1bR28mU3aNor15+fVRNFaUw/GTgihclBXFDx2lr1zjKLW5dRFjAwpVM4F79gZkTEIgUfMKVeOQvBTqTiGlFLXRQDw5M2g0O0qYiqeXRVCCMGzIwPBlCKAiQNfowellPKmutfUtQ0hOEo5dcuj27/wpQvOe020RGZdFqZEhs5VZiYi7AGZx8Oxr6p+f5C6zMxmxSndCom2viw3PFEfK4oo02s4hKqqcq66tk1ZUkopJQDMOUsR6DAa4GB52AZpZmlOJ6gchaJSTpgJrCDpz3xYPwV7PA9gD3h6toinYI9vQ9jjqQaDp2CP5zvs4Z7mGTXRtO6cRky24YEIoslsWrutq2qduDCzYvQ9naKmrxCAqQhOZ6zpZstbHieBPEWedWP6uUh9rRXvjQCJi23uCQ3g9RQSAqIiADBT0/iUusWjj1100bULR48PV9o7bv/MtjO2v+iqSx7df+BTdz7senMT9aKQRQ3YKPgGGBRN2URJBU0BOcyoMfc2xdw+utj+3h9/YNPmcPm5Z59/5lk7dmzvz/gQAjOvjLrJ0fHxY48cPrSwd9+Rex/YO5p0TX8m2gAcx8iGaAIGKGprOrUKBo5dESkxFbLcY7A4efMPvOms7dvu+fIdt3/mDlA78/S5QS8vHDt26cU7H96990Mf/dg11734wgsvu+XmV/z27/y+n61bM0W2tWwbmIUQsuScMiAyYVJjZKr6qLVqnmh630dv//uPfWrnjtN27Tp7x84zt2zdtGlTz4eZbNXS0uSRg3sXF1YeevCR+3cfXFxJBmR+oOAUHAXOWqTDvGrcGEDnnEMIxWwSNXmOcz177c03DZePfv4zn33ogftD5XbuPP3Iwl5yapCZXJaYxxEZDMEQ1mCeE7EOAKSUcIOVXxaJkkkMwZABAJs6BICs8ZyzT+8xUdtt6jVxuOz7PdGoWUGS5gRdhJg0JdOMpiYJNBOogqokZnRISUQVqjpMuljX3kaTXq9GhLquVDWlFFMsBLVzjhAzJDWsKt/v93yPpIuiTs1MFEGZXfDBiEUkp5Q6AwDJMaeOyfmqJvJIRsyAxXQaHQfmQBgAyFCRKhecrzwijMcja6VLiGgNY2ZCMkQRy4TY9ByCt0RC2CqCaRs7k5wR1ZCCW510q8OoarOBCbFLsYutmREG53xwrvHsSHuVNJUrjD4TVFQzmmZhVA4OQSbj1XbMJdJn5qIcAmDBITswkJQTM8dOcy6ZXAMiYi9RnSNPLln07DRpzEKB2flN/Z7VUu5lyRa7TOoRoB2OV4533rue7x85MrrvoT37Dy2Es5t2Mh40fRQl52KMJVPcdR1mISrdnOS9R6KyIisRj4iUhXrxQBRRZi7Bd0HCmLkYG4UQnHMp5bZtzToz8ICWsoh472miM24w6bpJagd+ZjReoQrFYdRhlCSQ8MTIjs8o7/Vcgz3g20Up7xTscQr2+AbF06dgj29b2MNtiNPx69cy1oJXW/uZOr2tgxyIqLoxSp52tSOu177XhaRgnWBmRrV1v+fSfG8bxfWmzfgbaqlrg5+ZGT/xK1vxFgMA9q5YDKIhGkx9WgCAkQ1WVo6KjHedt+PLX9p926c+/tKXvHBu2+lvetVNS8eG9+1fNZwB9CEEqjyBmWQCRTMEAxRHScEZVGYOjAkApJsL56Zu9dNfPHjb7buJpO4hOyCC2ElKhhZUWQWBB9SfnyBFQ2RGAwQlM4KcAYtv4nRoFwAo0tfkEJyOr7ji4le+/MXtaPkjH/7IaNgO+jPbT5+77947VlZWrr3+xoWF3sLi+Nd//Td++zffdul5O9/4utf8zfs/CvVcBhbi9QPYZjAjLY7ZhsaUzcyimSEqKTJUFVV7Do5377+/S3eH4EJgH8hMcpYUteuEKVhg4aascMAIgHHaAIkIWuCa9bPinIvdpPKeGImsT+0v/fzPnDbX2/vA/X/0B/9NUrrs8vOXVhYWjx9EyuyQGHDqi6KqMNURQVsHoEsYXa69KfWOoMQqQqJMaAYUHDtoh6tNwKpmA4mphYpdxWoxC2hMAIBJMGZLWXK2nIucIhUbjiJwTqCIDslMLKmamAk7CuyLPyIilvCr/J7aKK6t4pxzKbVZkvOYFQCRi9M2ZM1ZcgIDLlUXNvJEjMEheY+oxMTOra0wWYVURERSzDkr59zGrtip1E3wnhANtIhUJCTxHpsqMKOZGgMAQs45RZWMBK5xzF4NZ5ArdmpWITChEyHgLBmh9egqsobJM870Bk3tVERSBBViZjRkToSSM5olNVMk71LMyWJV+VCxcwycs0nqOskaQpCsWTRnFVVQQa4IPYJHdgyh61KOAppx0HDjJRETm0HX5tTlnEHFkJKKtW2KMY5z60K17+CRex/YfcbplzpV7z07HrcTQHIep4qHqlzaMMyQaM1svYw5az6FUyYMXCnNma33aaxV1SzGrogOVlVF5HKWLIqUEHPX5l4VJlG3DDb1oFnqVj34Ubu6mlMsgpIYH8fDPXlwdZJyJN8E2AOetlLe8wT2OAnx9D8W2OOZozGnYI9nu5g6BXt8S2EP97SqTwawQU11ihgiFlFVFJE1HToq6mMb23FKR99a9FwmMp1iGIhr05mWdxFt+Eq6Prc9LgE5DVAev5sFP8XHm/itsx9U1LPUAEhy9/Du+6686hU7dp792J79b3/br//Kv/qVzVvPePNrXvIf3v4XVd2LyCYqZgnBc8gnDosiqCIqoiABkIp5asaK3tWbz9ia2tFwdGxIrUpnWYi8H/TrMAsQUMQ7UuBkMHDVZDIBTRDHkDsTNWUFQOa6GdR1XTmnopKTxMQyqfLqW970eoJ0911f/MpXvpJiPm/nOSsri/v2fiVUYc/u+88669zjy3uGo+H/eOf/9/M/+y9e9YqbHjty7JNf3q1hpiShywplaiZRcoNmCknBAJU9MjMapQkQ+SQQ28j17FjzJCpmJXKOa6p9liTokUAhrd0eSIZgQGs+lE+4acyUibyj8WjY9/KG19+8c/tcwPyn//OPu8lo06bNg5ne7j0PDYfHqp4COACxIhqIhgQCU5P40mO58bG+mgIE9MFEXMksIuQog0GTEUzigw99ZeWSCzxhp5HQZZFOJSdAVc7KWU2mrulkAGYIiqBkSqAARmRMmMWy5mLD6b2rfIWIszOzZQeCD6urq7DWyVrkZXLWGLuY26QRMSdJjGXFaCAZiJwn55xzXlU5FzdDDiGEpso5JRmvYQYUYzeZpMmo6zptO0OgplfVtVPL3lON5EJAhCyYkqkAkXoDwc7lbKIqgIpGgCSIiszOE0OWrDOOXR0YGQFySp1aU/mULXXRs1ZsNYEHl8fdJOacO5VEYFUVuhT7TTM7s9lUCDH4RpXbSTeZtCLZeSI0tewdKwABGyI5D2joAFkhpiwQI3tfWaKckdGpOQOHBEB95irlOGzbnA2BHfUQVS1pkhhj7EQzjGXifLO4vPyFL99z7Qt2DEJeXl2pqfLeK2LREGRmFS19zDlnJl88m6aXEK5DX6ilGLRBKPoJta8QgmNOWWKMKUkIwRmw88wJrJMszjSAM6W+UxNUgRhzVkFiCV+drn2S4AqfcZ3/KZZvT8EeTy/x/fyFPb52vHEyYY+vVy4/BXucFNjjaRaRnruwB5wUpbznDOzhvt5+f63V8no2uDT9rCdyvtZencAK8UTT3zSCLvVQAOCpXBcBFJ9jm7LN6wrIiNP8ECIhikgRqrC1vKQZri+/1tUMpiIe60F7ET+2opdHBOw8rY6W7rn3SxfsuubIvn17Hnrg/e/9qx/+8Z88a8vcd7/shvd95gFBVEAjMsRkBUdAAERlRlI0IVVQw0yeY6dgXpW6bOBmq809w9YsqmXJIFhlPyAIzkvOXVZLhnEUUxIGC0jOOw5YV5uMuOgGTMbdal5FNZNsOXsZ/9Mf/b4zt29ZXDj4nvf89Xgy2rZty9k7zvjEJ96zaVNz9OjR4er8zNxpW7dt3b/30G23ffo133XzeRddfst3v/rBg3+2AjOduZy1uEOEENiRZ0ZUExFtuzSJuRUTM7KsxEGECL1rKnMRQAWymZhmNEeUsPIAxTSSy1kimzb7rcueGK31ZwECwNz8ZrLsQGd74dLzzrzpxddXFd36sQ/t3bO7i5Mztl94fGlheWUR2ABMLJuQabZi3wdoUDTE1UpP3tqjXB1ETIRIBKolgV9wD1NNXUdg/Zn+8urK8ZXlbZu2dG00yMhF61khJycGAiImOauIrSe5pyURy5qNtbA0kjqwrCDsnA8OEXu9evv2bceGq203CT4YgpqI5nIFO4Yutq5PjjhbJETHzhmbIjHVveC9B4CUMrMV9sM557yPOWdJkjOxEaOaIIJzXNUB0ZidY9/rN1XNIolZ61AxQOxi14oaERqRdiknoeBJcjIxBEYWK6rqGSVOJEuO0g+9ajAbnOv3BuNWfRYL2MUcwRjFATgxRJVk0dqcEzNUwcU2eu+apo+Ibewcs2pSkS5mEQBiIAIyJGu7MQUi74DAiJZXVsBIssWYuk7A6hDQ1Cyrd67f9Ihqx0RcibqcOuJeIBaxLCZiSKGuXNODbnWJEGJKngeI8MDDe/cfPHrWtp61cevMplD54i6eUhYFXzXeOQXIKaIrw+QJL6eyaEekomOHpuur8SeMY4ULU0RWdU5VjYiqihFJFZJMqA552FnOfd+LSXo0qw5ZQ3STjsFQnmXB8RTscQr2eDbx9CnY4xTs8S2EPeC5bov49GAP9zT22wDMQAzN0KxoihW3NkIk5gRWRJpLCXstfrXS0l6fcBAwMyMDNDQzFQEAYnLEUHSXRRS0hMs4bQsz06nnHDGrFne34mFcI5UIGwDMOee9E8mI6KtgRGVSLKbi60VbI0AO1uVjK3uOLtbnXnDG/j30nr+/dd+R8T/9yZ/+nhsunpuZ/cCnPr/Yaos+o89QbDnMqaKhOUMwpwIgCKCawVxxbTZSxYwAYB7AAxkHMMNkAjBpAYAJidCwYt9UFUEEQRVIYnE8ySUuRGMyB6nyUleyc/v8G25582XnbXt49/3/5R3v2Pfo3rPO2Hb6abP3PvTZ1e6wEDWz1bHlg7bfdp13paWZpeOT3/2j//aWH/zhyy6/6p//6C1//aHPHFnNq7FSP5OwyllTHLfDBc5jBykVjTlABIcCAIwAyIImhgCgCMDoAB1AdaIoAApl3WNAZqRABoagaEpoYJwjsUvgEyARr46Gg2BOx2989UtufsV3dO3oPe/9X3/3vr8VpAsu3cVN3L37rsnkeK/nYhQEJLIiHw5iqStyFgaGYiKW1hZXiIWzJiu7yFmREZkUAFR6PtgkI/IYzFSWViY247x3MOkgC6IyCBmwGmTRJKpZVQwUy2qATSsxJylpiq11LbcdxjEgZWdhZm75+Hhl3F1yyQ7CYTtZqAM4BzGNs4lgLuFj4DDoz/gZ7LMbRnMOPdd5opIgO2sJMq7VYswkJgL0TmU0FhViqCrygZ3n2KWsedAE6g9S0lxchhBBBdUkC8fOWglgDjBKDJ4dV0iBCdCUwIwzk5ELIpZzBgPPnoCaup7pDargVCC1EqyaqRvPaFWKVRtTouA4BEk2XBlr6kiUADVpr9cjtNXl44CWKaecUxIVImQiVhNpk0pUzYSMRlAuF6DxqAUgwmAGkixQnPEDydi1OVjdNIO6csGj5nbcjkUxxeSdd+gYsXZ1XfmmZlMd1TFNoCIGzS70Fsbdh2+/75bvvKHuY7u86DhxaBz3LCOGipyTNiMpQU55HKp+GaDW5pbSh1Dy3Aw4LWQV/GMjM5YNBAyAfF1x5VeWVwxE1Yy06mNkThl6ygEsR1ML0CnivPPzE1uu0Hxljz6rMf25DXvAc9QWEZ/FjPq1E9/wbQBPPzXYA54rtohPDtp+820R8Rmd02cBe5zcePoU7HGSYA8++3U//tQ3rd14+e6/XecjHte6rlPlsCeU10+ocKz1Dp7wAFuzWSE6Yc4Ma4pRGxLI9IQ09om/IQqhYsfOETtix947YnSenWcgACx5ZDHMAAJUTFUUWRAtxhRCWF1a3bZl+9Ytp2WBhaPHPn7rx296yUsuuuTM888//YH7H0wdVrwp54BAiArUGmW0GoEQpgQsGBAggiGaoU6zrtNc+zRlP32RIlILmBAFUVaGx9p22MZR1Cis1LCr67q3qWnmB83cpmamz3LlxWf/zE+8dlCng/se+63f/K3Dhw6ffdaZp58+98ierxw8tKfpI5L0B02SLCqjSXvFFS8YT9qjC0uf+sSnm6Z39Qte8J0vf+nSwuF77rkHEFKMKXY5darZQNSKbRsBEBpiUTTBtb696Q+eeArrpw4NFVGoIOaAhgxIhmTIiuiC73IihNohphHHZZLxD/3A62+68bqunfzX33vHrbd+LKfukssumJtrdu++Z3nlUK/Pop2vGQjXVlo65YmnirtGoAzGgOUnsPPMlfOND3Wo6l5VVVUIwXvnHAfvHRMCiGTNab7Xv+isc0KXZGXYQ7LYQu5AIkqXJSeFrFksq2mRiFbLojnlVIzpIWfLEtvcRlHXg97c3Q898tihhTf9yBsPHDx4fGV4xTXXv/+DHz6yuJi1GN0X7xy39cytrbYTmZg3IUxJREiNjImcAwNTBMGcVZNKktil1IljX4W6aXpg2E7anNS72nFtyqboyZuopCm0bVlMzbGrm6apq8axQwDVIgNHZp4oMDsiyGgZyciZZ+OebyoKvarXq/qN7w36c+ycJ1d5X3uPSEnE+cAuxJyQM3v0gV1gDoyEXYox5STSaR7n1HYSo+UMk3E3GU7yJFoWNAQpioKGBmRUuVCHiskhYOXCmVvmGx9me/1+3ZDZbK/e3G96NWsat+3IAiXJ43Y8HI/arhOwJHJ8aWXYtqNVOfDooidG86KGDLv3PiZp9ZzTT/OmTa9BZEJGYGZm55GMGbgUK5DWnLzpCcLPSEhM69HztGF6OiA9rj+jVLoKJeIcl65fT84beqDA3pGr6rrE6L2mFk2o/rGzv+fZIgxPORzBp7+9p74NfCZbe6p/iifhyzzp+08OPP0k28aTubWv+T94srb2df8WT9Il9XXeiifxLDz5OcVnv7v47A8xPvvzg8/uPU/1zni2V9bJGxeexX2KJ+8Qfr2xd2rl/ZSXOidA5PUOG5qK6JqaguI6R1FaDDfYqSB8VSi/LspRgunpsmtDFA5rzT1fTYaUj55yA2sBHznOEl3poLdIZFBy2CZqWVUQyYpnOGiogNFS7B478MgZp52zc+f2u+96SKX9T//x13/pX/3sjm3bf+aHbnnnX33k0cNHappNTIKqaACIRmgGwNMdNsMSMG0wRn+SQ64laV2oh97MLIABiEEGVGMgcKgeMkhqq5CvvurS17/6OopH4+qx//xbvz1aHSLI/NbZ3Y/cf/z4wVCTr52ZCkrosWM6vnzk/q96PkEmAAAgAElEQVR88aKLru7ueuTIaOkv3vWunWfvvPDC+IO3vMI7+vjn7llu224iCg4ABEAM/fqSEk8UGtZeQLIn/ToEaqjlhAkwTdPQZclmURQds3YUh31IF+za/tM/9WObN/UXF4++43f+nwN7H11dWbr00vMB2vvuv3d59fBgk0eMlcOqcUVB4wkHjpAAgUGcieG0GMzEgOC898E7dtkD0joLJGVJg0yGgESfe/iBl15+NYx1C1I7GgJm46yWzSSbE3Wioio0vTwEzVSzSZZkKSaNWZO0WbOQAKUUjx09smmmNxgMJpNJv9fPOX8VeI/JdGF52XynIaJkgywJah4EcmAgnWjOWQRETdQzEzhRqZxHxdipyhhwKkojySbDUdeKGYXgkYDAihabafaO6yoAkuVkqUttZybBs6/Yu+A9I2qKnWUMUFwOGQ1qbiQlbdUI2HNOOUYB6RICgXRxMpm0k6Vl9C5UzjfGRGhkYAY4GbdIJApdjOPcJUSPbBlS11mSxrt+3QsVMyGQGZT9VANz7Jh9m7OIhhA8kSdGk5QSShwtd2lM3iNAciiJErBEmcSsZH6SkmdXVXVgiiqlq7fcgdnUV/z5Lz5w5qD/3TdeExMAaUFZzDRLS0iATESGlmJcG0JoozImQOHIdONwVxQ5yqOIwa/r3FVVtd5fqFqoIJOA2VgYiJhiQmo4dqNuFLQfc/dMe4qe07AHPA/g6W8+7AEnHZ4+BXs8FTAAnhSePgV7fMthD3gOKuU94+Q073jdj/+D4fv6vzSOVu75u/XXcy7EgUoxW5tSHrY+62yQGANHgAjESDQlnImRiUozonM8bU+cws9TfdZSx/9qUwNcl/agAmKrgSpIlqSWcWp5ktWimahmNVFNJVoykDV7bNIsjjl1cXlpZW5u7oLzzz927PjS0vFPf/zWC88/f9e5O15+0/WOu0f23IeUkUCEHdcECCoIBqCmxTum4L5qhE9MmT9u75HAowW0GqAScQCeuWauAAOYA7G+R0jHNzXt97/uxle/4pqa0off9763/+ffHU9GvZ5/2ctvWFh47OjCXvYJOIUK615FDnqDuotdqKqV1dXl5eULzr8gx5hTvuOzt88Pws6zTjv3nJ0XnnfO/n17lpcWCdR7VsmMZCKmRkTMNKXp1/zEy5KkZJ3XefTyT1MDFERAIAU2cORCSkk1e89Ixk4tTfpe2pXD11923s//9Fu3zNbD4eJ/+s1ff/jhBx3kyy+9oD/gBx/+0qQ7Fhp1XlyA2U0DF7zzvtQQnGcfXAjee1eeNN41wVXeB++C9yG4KoS6CnUIIXhwzI6ZpngRGAAaGhAhMBxfXtnaDC49Z1e3OiTVDDlKMhQFy6KqqKrFYtBU0RRENMXcpS7GnHJOkjtpO41CEdzxSbr7vkc2b5t77Ztff8cXvqDIV1xz/d++/wNHFhZ1ug5EA5CKQt9xTb7hZF3SJKKmKEli7LpuEtsOxBxzcC4479khIBrknCVH0cQEwTtCIsTJuB2NxpIySGSi4IgJEZQQHCERpNRNhsuYu6pyvV5V16Gpq6YOVQiEoCKmCOYce8/OkffEjIwGEtNoNJqkpCqOCUFz6gBUVEbjsSH0Z3uuVnYgltSUiNQ05pxyUtMomlUZ2XMAMUac6fdn+/0mBDZgRipJXSQEKzUnyQIG3nln6MmlmGLsvONeHTwZQO73KldRZ9LFrus6yUrOA5EB1r1+1TRxLAcfXXDkQFENxYwZe01wAKdtnt9+2lbHjqhEzAoEBlOgWc2KdPO6vMbjBcXNwB7v0YOPm7nwxBDEaw8qn6ToiRmIkBxPxwJmAsk5ZzOH4vfseulTzEc92+T0ycl7PZO0MD7DrT3T5PTzIz99kjb8LcpP41Peg5P0nU5afhq/EUWNpxF7fRPy0/isz+kzOXzfgPw0PutzehKO9VPfKu943Y899RMocbRy9/vWp5ONToQ21Xg4kR5+QmHUNMFaWFwiY54qxkIJqUsQXFwEzUr/HjrnVJ+woj/x6WqWTURFtLQY5ZJaFi3PxSxPPeGsmMk9Ppw1QgSTDGqj0WrbTnq9+qyzth87diy2eNunP3vJJecO+rZr59yOnVseefC+3EaEphca1UmWCXMxzKOiHGLF0AXp6wbQDqxCqBACmXdcg5GpIQAju2xzjeO8uGMrvvX7X375+Zspr374A+//8z/5q9jFwQxdfe0lu3ff89jBh6KskM8ugK+YPXFAQEWyKMlMhqvLjHTB+een1K2uLH3+9tse2//oddddu3Xr5mtfcFWKE00Th7apXztQ5zyDpZzAlN1UUGWdQZGsa/TJWuAwfUInTMfNG3CctByYGWK3ijqx9thsjwcYf/JH3/J9r7t5tqH777/rd37nbY/ue6Sp6eILdg769PDuuwSWyXV1A1XPNb3GheB95Ryv/5TF1Trqw2RMhozsiBz1+z0XHDsCAjXTEqSVMsVU1aWIF5qhUe0fvOcrw+NLu87btdKOVqVbldhKHo3brssArKaqooUYUZGUcuxi12VRzaJJuy630ZZWJ53RwcXlI8eO92b7L7755Q/u3g0cdl14yZ//1buXVlcNaSpQTgbO+rN1qI2DiU4IzTFBxtylGCeSWwR1jJXjOvheXdWVrysfPFUVhQqrgN4hkyKKmTrGEFzwXAVqal83vq44BO73Ql070ySpc6RN4/qDXtVUITC5UkXQlHPOGQppY2JmKcWYkmoulRFEoOBUc+rGKbWmqYvjLNkF15tpnMOUxyl1YNMAvGsnKpkR6toPBr2mDszIzJ6oqcKmQdM03nsi1FBXSFx0+1JKWQQQ2fkpSpE5RhkNJ6bQ1PWg36t7VW/Q27ptvu71kqgkAQVHvvKVcw4JiNEHZquWF0ZoNB7GKMVA0rZs2XL26WcuHjx8wbnnOMKmVyOaWkZGWwPK1smz9aLWxiQ00dekxr5GAP04M/A1JB8BTHWto9aQSE1yzg6ZMJDSA+e8+BkUHOF5AHt8E4q6cAr2eC4E03AK9niGi95TsMc3ZFz4VsEeT5KBfpK3aDdavutvN8qHbUit4gmuYo0aXAcHEREtrWWodd0AbO2f0zzQ+mPj2+Xxbetr1dLyLhVSK7JgqIAmJgolf6gIJUAmAC7hARIiFPtmJuTCLyMooVaB2278/7P3pj+XXVd635r2Pufc4X3fKlYV57lEcbCmVlvNZg+y00bancR2EAdB4HwKDORr/oIAyd+QIEGAGAESI4lhR4jhJG7E3YZlSa1udUtqiRQlkWJxKrLIGt/p3nvO3nutlQ/73Fu3ipRIioNIdt0PZNVb973DGfZe+9m/9Tyvnn+5aeX+B+/dPxoU8dt/8q8jlTOnds4+cN9TX/kNNLv85sWDg4vcKrEFYUI094qPOBAgbAUjvp3oP44DiACEhlCiKMPKyzHZYgcXD5xq/uCrX/zP/9Pf32vy/sWX/9f/+R994+vfyNkffPiBBx7ceeGFH5y/8LzEBLRqOggNShSWAOSG2d3MCoCGyNeuXB76/oEH7mPAZT+89PIrL7z4wn333XPq5M5Xfv3z9911+sL5l9985eW8Ol6lHJgZQVW9FCYCoLXwTIRk7majv6A7qI5Wg+7gBu5iEAA5thG9BC7zGTUhndnjLz760H/xD/+zx84+mFaL//Of/h//+H/7X65ceXM2iw89eHfkdO6lZ1fD5cnUms5DQzKitQ0RwXWOfESy12CJW10mETgBMiYrxUp2NbcCpuurCUakSNWKuambuivotG3Pn7/wvWeevvvRs33Dx+arrICBkZOWbJpLTjnnknNKKQ19n/q+L7mklIdVXi6Ho2W5drRMxhevHXAQaeKXfvfJV157vc96/8OPfO2f/9+Lvvd1k6ODS0N33LU7nYfJlIkLggogqpODsE9nYXdnujPvujZOJqGNTKgISqgxgohK0BA0RBcGJtuZT06e3JtM4mTWtJPQtNy23LUynzY7845Ru8h7e7Nup4ldW7wkzQYVYsHillSdEASNDAkN1F2BnaS2+XnKQyo9eA4CTcMimLWXQN20IwK3klYrQWLEkpIQoit6jpHmszYEtJIsD43QbNq2LSMVh8EgKwb1dTo9AQsjc029MUdLslylIelkNpvt7E7mMxaObQuAxRxNoFSKGkyt5JxT75CZbHWkF165LBxRyRycOKlO2+kjDz/y/I+f2+vkMw8/1A/LEyd3Uu4BzesQhYw1lWerPr6eygSAhL94SxS3aLRtEQGgrkPQCJAAiYpr7az10VuTLJdn73vy/c+fHwjA9ysRp2/V05++ehrfY0Xy8RGnf/45/WDK/49BPf0RiNMfTT39EYjT73z13vTPv9DG7u1e9Mbs7recm7dKriPE7CJ83YPD3Wx0j3J3IkbkjZyzCRoEgLWL1M0F9Dh1IdhoJl25A18rpA4Vl3Baf7JaVtkmJ3vsaQRzKA425BzbGSCce+mZbMPjv/alF198/eIrl//ZP/na1//oG//xf/IPvvDlp/693/nyr33hse/99Nyf/Pj5i1cXQ0rCU6aJuQFUjxF+pzNXjJSqWO2quSdwxn6+K3ec2vuDrzz+2QfvmTV48dzzz/zgz//p//6Pl8uFNO0TX3yslMWLLz59uLjUNjmV1c6JCbIjo4Ta8eQIjOgRwAXzkPZO7ly99lr+cf/oI18Mk91rB4sf/fjZ/+a//q+e+q2n/s5/8PfuPXXmv/yH/+D8axe/890ffvOHL147PNbiIURVJwOsXGk1jGY2z4jILDEGAEgpmykSCQohO0UkAaIg0DYt2fG0g99+8iu/9YWHT85nrvD0D777f33taz974Tki3Tux89nPPnDhwivnr7x6dHz19jv3Bt0PQk7ormpu5oSKNNx0vW1dl8VRQUeJUEsBRKp52ICIQUhG4sRVSy4+Gms4YrHchnZ2cnq1T//TH/6Lk7s7d+7sneZmlmHHXMQjcyMs4AzAaqCl1J7LIblBKdAPuBxcnVM/VAPFJgRhnk6n+8t9QKxOw1s3hDdCp0/shBkWWhRzM81ZIzXNbBIakgZYiIDQACDnPIx+cwgSkaA4ZCRHhHbSdO1UpCm5mJfBTM3IPEiMwoQJincRuAkuVAQdvWRNlgGRzQkoa0laiicHEOYmNBTI1d1hsOSpWLHlchmEdmddbELXigM6t31Kq+E4CIPatJkAghVF96YNgrwoq9znLAYI7AmtsCBLKp5Vk7sSYRrAXNyLuxk4IblbsmLuSKgUKIR2Err5DoZ4tBpy6pngYP+K5jILnUgMForpMKwArAnYNhSDLzT1KTVd54SllIxEEpapgDSxm3/7T//iic88tLPb7O/vh0ZqPFPt+UMKxcsvOb6OuabjQ0Q23dK1MUQZGd0ZSS2gk4IzmYNkk6SW+nd6h3cFS77vBvNfmbMHfIhOeR+pswfccsp7+yf6J8jZA34uaPvRO3vAhwNPf1TOHvDpi0X8Oc4eW/8i7/FF3WoUB6GDC6G5uxsyEFLWsiVIAzNjBWnBxorWa28IEiEQIQBtfKHR3RzQR7MFYkRzQAAjBgc0cwMHR1sH9Y3xgmo1FIQY6gSJWOMSK7BLm1RvAEAkGzuEEBzNyI3cg6FyK31KFINq/+L5n7xy4dITj37xzpNPvPj8i5eu7v8P/+M/uvu+P/6Dv/sffvHXf+MPfvfLT/3Ol55+9mfP/+z8iy+/efHSa4SdYRNDRxyzefW2qCwEMxFTbbB0B/csnBkBNAkktcWDd9/++GcfefjBe+6588yuwLUrl/7ff/7Hf/atb11647XAeur0ybvvu/3g+PwbF186Pnqj2BAamnYTZJHAxNUBuRAiQDBgiwEEpq2k3nZPhNXy6o+e/7PTZ87efscJCXe8+uqFb33r29/85ne++tXf+zt/9z966OwD9z9w/1NPXXr6Rz9+5kc/PffSa0dDju28QEBuzCEXT4Ik0xBCCNK2LQDwMNRmMAabxQYJzTNjmrZ49sG7P//Eg2cfvHva0E7X/uX3vve1r/2zp5/+gQjs7U3uv/fMpMPnnv2LlJfKy8leOOoPQqTFUJoYAQCwIKBhAkzXL+B1cIpVj3Ac/RPrJRwkgHtRRVNwbIRGqc/d3YpWSXq07WlCM6g5IgYSDovV4vXDw5h9zrKLLFa6GE/v7p2YzqYhBEfIoMnL4HmJ6KgAat4jrlyzW0EdytASWogWhGMgdHJl0PFaBaoNaSGS2zL1R2U1WHJQkga7CRJ7yTmvipaCbkEwCgZGZBeWpo1F3RGQTE1DjKElcB1W/ZCHkkvOKowtT41CLgpqNaqopAwBgwQAYIGUcspJWMzcrKgrEKraSpURmFGLCjExlVJUVRgBOSseDyYsEqcNxT71aSgl+XTWIhp6QvJsmQKhiCoQYhswdIKugEsgD6HBpGlIxCK+zIZJbTmU40HdcdZN582UyBg4FeeW22mEWI7ScrFYVCfty5eullWauZw5dXo6nTYUMBYUpIbb+RSYnFOvEFMWFBEpWhAphMDIs25+9fzr3/neD//27/+N/WvHp07uCGLFlJHRyaods4OtKwt2dwBCdPeNGo3rpmVfywNA7nUNUH3t3czR68kGRMVMgM4ugIYGLZoaM5GAFjg+6vMkjo0G+MHURO9xWvz5b/GRxrjAhxOL+C46EeETGYuI7+vV3uabvsMpf19n4Vcbi/i+i2n4sGIR38Wi95MRi4jv5s74NDjlvfPYK9v67ru5TZGr94UhOjOiqztQtTbOtq09i2zep9awaOZ1F9UR6157RTUYiRGQawPh9TZEBEcGBBuLz8oOBAave6hYDSyQgAiZEQnG/PCKSvgNsXX1lceUOAA3UqU1vs0pJwQELxDBNUfon/3+n97/wNknvvDI0dHwk5+89Nobr/33/91/+7nP/8lvPPmVs48++NXH7nvq0Qeu7i+Pe3/+3PlnfvrSG5euDamQiYK426h1OemgNdiZCNlzY2Xaxbvvvu3zT5x9+IG7GrK9qUTBl1967p/8qz/69je/XTRHYWrCQ5+5b9L4axd+euHCz7ppwNZbaUSEA4cgLFRt3RAAHRkZkDEQIrkDkeZUAtgwXHvppe82ze5jj335/vvvf+aZF5Yr+zff/PY3/uy7f+3zn/t3/9a/82ufPXv/qS/93pOfO3/x6sXLBz/88c9eePnC0WIBHEBaiBMkIWJCQFIzJamMDUXGkzM8uTe7644Tj569+45Te5OAsy66lq//qz/+wz/+t4dHR1evvDHpmrvvOnnqtu7qldfOPX9+WB1w6y6u7uBQBkQkU0NMiBmxN1Ing+1W0bdED27ME3K5/kysBjAOYOM1PVbcQO6O7pDBEBMZIasDsihRbnwBcLEUykppNb2W58eHE5LOIJiLATuQ1QQ5VyyZyhIGCvE462LCEqkEWeRcwBA9RmS3AkDOhgTo2S3rMAz7fV7kIbtxkMiBCix9cDIiMIPCCEF4Ng0xEEAWQgVFxBAjByyaADUNCzPKpagmNBXwyJEJVYu5h9iY2XK5TGUVGi8iwhGRhSuS4CISRZBxyCkPecwdUgcvMYYoceWO0y5IAGoHCzlxzsk0GapqHlLSAqtcmg5DcKqmjYrZUKRp4qQL3kbHgLkkZg8M4L5aZvfMEbuum7bzkHh1bXX16vGQU5g3J7qJoBe1IS91cVw8IsGqLBGCKkq3G8SxH4ojs3Rtoy4FUgHPOafBF8vSF+jIGiYRIdeipTYlsOPJ206/+PJrQ2+zdp5WSaghMjctnsGYmW4cH23NJdWBh28cNHEzPLobVboZHACyKQDQuqd5hI8cCQkJDc0RiD0EZIaJRcTplt74Psd0fN/T4juK0x9EPf1epsdbsYjvJE7DhxOL+NE7e8CHE4v40Tt7wKclFvFjIU7DRxiL+P6dPW5QoG+CJd72Nq2wIFbfCTCu1S8CANRMtU0BHULYwM3rzc+xrbA609XeHSKqodKb1sMaUojr+aqUYlhx2+3vOk5pjFyDm00NzYkI3Ay8RkEXv84A6PWH1Xmwhr1sdmZrFhkyErgNxzGGl1965vXXzp06ddfnH3/IjN+8tP+Tp//sx0//+aTpHn744YfOnv3MZx+98567H/7rD//+k4+kXFar/nAxLFZ5GIbValWKllIAoGliN5l0bTdpaW/WzKZTIcqr/mj/yqsvvfQvv/+9l1988Y03LyzKcnd3Pp/vnbxtl1AvvPHi81fOqy0m84Dk06YLUUQYEZBsA5Sbe/V9IyIiRiQEFEBzZ3cx82RlOPzh9761s3vmnjvv6yZ7B4fL1y+8+fRffP3Z733j9tvOPPLZR88+8pmzn3nky196+MnffHwoZdX3i+VyyHZ4WPo+DymZqrmJSNd2sYmz6ayb0HTKk0mLbqujw9df/cnL58799Mc/fe2V81cuXjIs853pFz53L7Fd27/4wx89s1oeIJUQKJeEZTQ6qMdfRDbXhqEp6GgLjrR2Thgp+5qh4+ROUP+LW/nwBQqibzsnjsR9Td5BdkA3cKqbG2OMMwD0AkUQzK+lFRwfMmBH1DJH5iDSNPXagAJWzLMGRCrzNuVQJsEI3V3N6imoxXqNFldwRMueMwzc+KRpzEMInUR3HBSzkAizW4NuMQQKnDSVjIRl2raBEczKoA4gUSxrLtm1MHjXzartY07ZTJm5m02JmFAXqwRkqq4lIXLJmnJBoMlk0nXTbtqVg/1F7rsYYhRNg4TAbsNquVr2i5U7EsISMRCSqrkrMbprKSkKF0t9hhiJxdHqrY3cRC2YKZp7GkrKKMJQmKHdmTeBJc66TJyM2WEyCWbtsFgtViWQsZuDhVh9LEIIMTGlQdFDE4NCImbsOpMwaNKyQlIDXa3SULRfSr+CjEWDG3rteBA0RhNU8wwFnn36+7/55K/nnItxyUbo5M4h8lZ7BmzZ1a/tW/wXIRxbf65nfL1JMp73zapvM9DV0JsYEaB9L/P0xw32gE9LLOIt2ONTCHvApyUW8Rbs8UmBPX4RwvG2Gsm6j90B3EyJUZDWVbK/xQcXNn2BITTXS9WbnzbW2Tln2HJ6rr+uqoaAQIgEgGa2zaGMIW7VvgMMA1dnXHNbJ3ffVECv63nX2vC3iXQZNWNEMBc2diW2Ug6uXB7euPDypNu5//6H77nrwf1rx0eH6aUXn//Rj76vuTj6mTO3P/7oo/fcc8/p02dOnj59Zjrrdrum2XGvzn1spv2qXyyOy/Hq3PMXXnn1lfOvvnruhRevXbvGRF3T5JJPnDjx0B0nZ/PJweG155/9k6GsnPoYMQSXxiUKIDVNEGGr8Gjt4qtEOAEwqhdVA6Da3qdgwM4RtU+IbFYOD16+euWVSbe7t3fqrz16nxtdunTlzUtvfuvbF//NN/6IkJsY7777ricef+Kuu+8+sbc3me7cf2IvNntBpK4u1NTUVMvx0dHBhct/+cKzL5x74c0LFy5evJSHFGNsY1NyefTxB8+cbg+OLp0798NLl98Ycs8Rmy44aA+Jhaxk3PICu55SMe6jMyMLCCHVIfB6dykgU0BARkZAgu0yyBm1nsoqANarRVXRHRGaGJmIx2ZXBHAcLxtAQURUzdoIWlSzFXoRDiwhxJ4DVFCZrICboxt44pLUAUPXkLCZlVJGK2gfMWwGNPBU+uxDCNB1ESGqGbBLkCCs2YecNGVCHPp0aAXcCbxrA+bjaScSAiLGpmORQQdzdYAmyM58BxyPjg4XR8cA3nVNSX0IImQhcDHMOZdiiMQsbdPU8NA0FPWlKgDyMKSumYYYowAjRMYu7lKrq6yL4yENS1cMocFxzwmdLXZNF4MEci/gWtIwm87btim5HBz0x1yWq+HoeAlIwsw+dEGmbQMNX728HNQXyZbJ+oRNnAWeLBb96vAwMk+nzd7eid2d3TNn7tjbPRnCBCE0sTs8XF269MYrrz1/eLy/uLofPAus2sZDpIjedHHRhRCAmI1ZixsRgBJpQI2QZ7PO8uLg6uXzr750+o4TxcUKEkBEYgwZcl29116LzRUI642r7Sr5rcMaIprZdRf8sae5ehdeH77qeLL+J/cAxOE9614fI9jjHbbLb8Eet2CPW7DHLdjjrw7sIWu8712N6e5QM7oZEcBDCFUEhXUi1zbCUavh2g4oIgA3qDUb4UdVrRR0EJHNPHTjnn1VqEfNNaXCFIi4+nYwhzUiAtXXeVPiO/r27VLVoPoZ6g+qBkpEVQFdf04w1cmMvRgnLdk1F2dMdvD8uR/szPfme6f27jpzWrqSy+HhYnXcHy37b377u6V8xw1YSCI3sYlNFBZAcPNcck65lJKHUrIheRCODZ264/Rs3u3t7QBYPyzevHju+Z9dKZ5CpK5RaRgZoEr8CCGKe8mlABgREIOZ1yNqrqZeTUWI0K0m0yATshCqooOpl6KSIZcrb7x59cqVV3d2TuzMb3v08YeGpMvj5cG1o9TnV1947eXnXgNDRCZmboKEEEKodUYpJefc933OGV0BFMBFsGvae++7czJpui7mMly99vpzz/8kp+MhDyw02wnZUrYC5ICQ3WEMYt/4AI6XRC1/RQiJiIDQAavntKsVr4YsKETM6Cy1tENirj2iQiUEERF3K2XMJUcyEnCveyXEjCGE2tLqoADOzGpeTJ1EqahmYoqh2vsik7gJMDmjgRYrCISKataGOIGGhVUVEFLOIsLMQoTGhoQMxTO4BoIQwD2VYu6MjmBOQJaKl8IoYCWnAmbCEIIIYmRrhbquMwAz6w9Xi9UyNHF3NgcFcpt00zKsjgFDYDQvQ59WqlYc2RxUPWdoIgWpEYRSsvV9r72rQxM7KMVKmc26aStoSoDLVQJQQmIWZjB3YmibGBt2UFMgoeWQGg1t0xBTO511bSQ0ZNRhdXh0lAswTfps/cp0yEJ6cs5EenW5SOqrbGoY2+lisUDg0jsoZYBHHn7sicc/N53utM2sbabTyY5I4waH06OTe/fe8+CDb77+8rPf/97Vg4t33NZ1k8BB9543V/4AACAASURBVCYtMe8fJnDIuZhAAQChMujRwbU2wFQ8lNRNmjbgwcHVZorJh242xwJtN9FcgsS6O1RPc+0FvN6xitcxIX/L3txbu6g3+yc3PbOyW+vdIWCWvu/f6xR7C/a4BXvcgj1uwR63YI+PIewh77VCr7qLmdcAwa3gOiDijRvdpmDdEghxI8ZsnjOiyWbokHPOOW8Kqc1sdpP8U/9JtVSrXwbHOtsxIoFZqa2HjmCgN9ztW/utW9ISEiExjIniDMwMwIDgAshOYh4BV26amXB/den1K6+3s5NButlkZ3fn5B0nTgVp8wBDX5bLPudBvaR+OFoe09pXhEU4cNd2s53QNpNuEts2hAaWq6PjxbVnz/0spRWhajoIgl0n0rh6kYZGKzlkrD4j49E2wLpgqFYZoA4Go122Wq4uJD4u7hwiogO6UzEUt2xSsGS9ut9f27+cX35xd+e2E3u33XvvaeEGCuUEwyqvVmnIKemgusp5Udc2SBRE5jut8DSKzLq261pmNE/Hi2uHB2+cf+3KcnWQy9L8KASYT4K5Ze1JqmvFSKdbzbLDaorntY5ZK4JOqAhGSDV9EBgInRDd2N2JgBlYQBjMCxMHYWJGcEZhRqIR+RgrJAImAkArSohEY/IFgAMTwLh5EoiJCGN0cwcdwXoCQjIHN1dwR6vtiWQkCi1iRBRiIhqGtKGYtseBgLQ7nXE0DKtiVgBz8ZyKgRKQJQAHYUBkJAWEJmDX0qSVnQm3UYLQYpUXB0eLVXEANOt90FKQVppz28gdt58sJZvZ0dExM4iIqRYHIhZWRFb1UrKWVKs4CQHdiXjIKx2yDUvcnUQGND8+WPQLUGxaCbN2IsyxETd1zMSA1CwWablaDVjMuI0CCMdpNZs0CFTygJCb0PQJ0gpWKx16i8yENJ00hLQ4PDxeeNuiFrt27drOfH58mE7snvzN3/jtz5x9DIE//8RTZx9+fNrNU8qxiUTY96shL35y7pnvHPvf//uf//6f/9v9iy9IYMB0vEwSHIDcQKHGk7tCjZU3QY1o0cpuN2+Ezpw5aWDZSjRD19Wyn03npuPgMK7hx22pLalqCz/bdgd6W6Kj0hq+/SJv/zBmfL+F3i3Y41cKe8AnNRbxFuzxKYQ9fkX19C3YY/yfvF349M990S2fOqiA6XYBXZvzNjZz13sBt4DUzcxUtZmxLBtZViilbDZVa6FslSPEdYABkAiaVns7R0QCQkAaDT1grH1HphqctseSbbcp32za1neMMa4LaydmYzcXQ3Q2KtAEHlaDWSbGlqgMV9Ha/XTl8qVzWqBrZzvzE/P57nx3EkMj3IVwkohMzddWfRWQLCX3/eFqtbh0+fDg6GoaliIQGwrkDspTQrZMK0NoWkGpkdUEwA4AYAC2+SrVA4BqbAhAZXDNvTr3+drMzwGNSWtQNwOwIxaOUTRqxpJLZDw8OH/tyisirUhsJ7P5bG822Tmx1zJ3IcxhNMOA6m9iqjWBMufV8vji5f3lYnHcDwuAApiBCpHFVkOMI9RO4NSkkt1dvdTS2YHrwa5noSrcY5wbZ4KMCDyG7GwSLgQR3Q0RWFhYmKWUwkwhyJj37rQ50Rv8dIyaA68LvFpVmzMx0RqeNgQHZwRmAq57MgaEBlg3KtQsuydSZVR1AGdwRhSklFLbdRIEEYdhuL4l5UAODcskNNI0TqXPg4OaszuaI2aAbEzchBAEITBzbiO3TZh0EqlnVCFvhI4c+2MvChzSZKaTSRdbJlRCAivDakkkUYSISi59UhU09ZxBNYk4ArtjCNy2HQVZ9kPOeegLFI2IrhpiQLLI1BAZSgxNiBKCAKZki6IDkxE1SFwM1DQlE/Sr165ZTvOptA0x5Z0JO8iq19Tnvke3VlmWWTBxG3Z2pzRvlIj71XBmfuLqlcM2zH73qd97+KHPPvbYF/7m3/xbWnB5nNLAgDj0xbwQadO0n3/iyVO7d/7rP/wXTzz215/zfOGN57MuKEDbtVnZrKaZg7rr6L3jjB7JT8wnu10z6+LezhQn4bWLbzrKzs6euw9DImAkJKI6atWRZzvrFNYez5v6GN5q3Ln+CRHdHGf49qOwsdB72XDEdz9P34I9PhrY450/yCcE9vgA6ul3gD3eYz19C/b45erpTwXs8a7q6Y8f7CH+c4eEt31Rl7rpzoAIZmX7tkl5A7YSIuSct32hN13v2wm6qurmYM4jX8ExRubrpAcBMPP1XA0nYSjZSlEHYKTA1Yd11BGJRgvo6oVXEZVRJ3dTs9Ft2h2pgrBABMwYAqtqxVjJCbjRiqMCOgAZTHen/Wro+14idYhWVmpGBNhgSscXL71+8SIgIWNDzmYOCEQ8dqptDiSqeXKzMU2NHQFAuRILHjh2AQkdMsaxy82t8txA1ZsCfG0xMi4dCLlO3ma29roGBK5Su4Nnd0RHNCB3NiMHUPDiLOhAnmPUzKqWikFZ7V89eqk2hxEgO42uhAg3ivdgPjhkImYOoWUHJzRmD5FDbAGJmSUIESpYSr25m6tqMQCWafWlqyurGBtcWx4ijiizbCXB1xDCMQudcNx0Zy5Faxm09vlGV1NTByAgomCquRRTNYWUEnMIgYlJFZJmRCdhCYJNqLnkNi5CHAEQrQbkBBI1SK4ZzIlVDQEAyZGAsCZqDkNCHM3jxv1BAAcog/bHS+iPMA5DTsMAbgFBmNkNyDCydNI0DRNmJgrsIUAk0zwUV6Fm2k50Dg1n4oiMIsxNPE5XSTyXPucUQoyxBcC+781wOmkG077mlINLE0RiKWbmq9UKkiz7ZJrVdGfGZ87snZhPBd2LDi10iYqJ5tynfkDdPdEGUkENwUm0F45BQIWATbGJE45BxJpGTp6YTyY05HCwXISI0Zh4GmMDbkO2LjQn5y2huynO8MqVg/vvuufRR790zx33zia7v/PbXz08OGZqzJGJETE0gVhzWWRVhOaBex/527//9779jf/vobOPHRxf3j9KzbRBDg7qAOYjOl+z/wiNyZlM0KPQnXfeIUFmJ3aV6dr+UclZKGopLsDIN22IMUm1qoOttsLNZV8X9ptb2dfRprAVbejvNKwzs+u7FzJvwR63YI8PS5yG9w9PvwPsATfa5t6CPf4Kwh7vYVfrvWwifVxgD4F3208xXjhSm2ayq1tsGzUrqg6OCIbDCEpXnGAb4XDA4pUqqPWJKakiAAdmRzcrzCgiXP2habPaMBwjUdCsSolCTEIMzoQI6GZq5jyywlU0outrFtwU0LUdigDA1Jxs04EGACmljaRk5lIAgcY0XvKieUjJwNpJYCRdFmdCwyqhEwGNAYTuVtRH4UqhmJnb9bXnyFIAEJIziQRAR2IgAvR2gkh1RRM0AbPUw0/VtJa4Jr+YW/WhVTfPumVm66bmhogEaAAIBu5G4IhEFMzMHR3cAJAyxMwBTdGrIlocHLQ2VwFVRds03TBB+5g4CYgMKgxETlSYXUJgEpaa7whN02FtBmRC9CRQOzuLZjNHthgaAzdTJERQImRkJBRqA0YClHXqOxE4Agg4IhMG4XUpUwqVSioDuJplVCc3czMHR0Z0FCHKQIWMiNS9eLHiCAwAyCwOao6Wkc0AzaCa9DGxe93LwKJq5gUtWyl5KRRMmWPXJ2VwBTGQrL7s+/lshgiaSlYDptrMeHDYe8wQFDkiRsImeivIOfjKh1Ve4aIn4yDqMBibGZuFPDgasK5mLe0KnLptng0GtcG85GGV+6P+WDAEaQEopeJFCW3SMhPngku11h05uooBmOLh8ZG5GXcKhJZa9rYTZC4oi8GvXFuV3F66fAhOqawk+N5uYNYTe1NCIUhNNxUyXVhalU5kOt1pT54mLlqOJxPZPdlmG9JR8oAWzLM5qoMTBjXfP1q1gdoAjAVKPn1qhtQ9/Jmz6vLkU19VK8ys2VfLFBjPnXvp2v61Eydnd99zJkYOzTAYnLnj/tP3PnD5yvFdZ++5/MPXJO4eH676AdUAVHFVJu7mjgah+KyJuUEKUEKZ7k0n86mq33HHnVrAVMlMbQBzUxUUkSAY1MAczI183PfY2jojWDdD1yvficZUcEc1A0TH2uKBvHbn3LRzwJbvkOo77fR9cPX0LdjjI4c9PqR6+hbscQv2+OTCHvAxhKc/QNhD3vly8RsKqJz6dVQglZLVrcIDSLBWgq4/u3bV1IKu6nZroycm5nWqNQMYj8o1OQLxuCEP4AAsI9FBbmBW+Y3q9wsIpFYQkdkRfRMPvh4BRmPp8UEbtxAQERRwss2ObW2OrMtwAsJ1pV8/BnNlZxEqKxIFHDZzZKUCxk9s1WINbyBH0MefoFWn6nXP4rbKCiH42rVtW0+qxT+4k/lYf1cz67pxfWM/E65fkGEsosm1+DrTEZFEAm7sbR0KVrM1Rxq/sbuDI7m7IzHeiJHDNjseGUIIIhJCUNVN+nq9Hohqux6xEAvmnNRKCMxMITIhqhlzDDFqKfUQIKEgi2MtmBkAwBzM0Iy8XhubXlUz01LczFFhnfwNCMzEBABUiiExmROwuKcyVHAEa38igoMVNbACasjGzIg8FkDusPajS/VJWAomRWUWJNJkTgCRHGC16uv10/d9TQXCdZlQHHo1RmHm4u6FPdsqr9CtNx1KL6jWIBPvhjiZTEjA0JNqgdZND1aQchIEKQYiipDAe83LIZsDgdpymZOiI7gxgwhGRnTXAjl7WWnxHoIQCSKaQ8nJgRkMADy5D37UL65cPr52dVUMDZpcCgBMJ3E2mU9iEAewEkPbUDPpbD6zQbiNbds0JRdPKZesVpKm1Wpx7XB55WpKmUoh94W7NaERkdynaq8Y2Zh8NSxOnNidzmYnbrv3zJnbj46OYpg8++xP3VvG9vLlA0R8/fzl6WR+eHz1eLn/5Fd+8+Bg/3Of++L/8y+/f/vtd4XQHh4tNePR0crrpkW9wyqxVZknoeypm0129nZCEwuCMN97772vvPzqsl9OJ1NzQ980WvjaFHLs67iJx9j+s8MN7vJItRdkHCm3epSvM2wV8HhbAuSDq6ffI+zx8a2nP9JYxPcMe8DH1Cnv/cUXv53w/Wmop98d7AEfl1jEW7DHJw72kPf00jc9Nrhzrf/s5zTZVAU6xghjy+C4Qy7C419HvNZpTCYcXcbGaciAiBAYCSodUlmF+rV0cCJApBGDRAYcFee3Nv2MhsIAREiMwLS9RXvdl/p6N/2aikZAImAyM1CnEWQcy/yUtt+C3PD6WVgntdSfEFF1PsFKOIis611EQqShXlIjGn7TtH3dbXaEoR3MTGELxGQWwgoEEwAajvN98c0mNVWn2k0BLaL1iquZ6FUyv66dAa+vIEdA3AhzgAjKBByIhSkQGo5UjIOZZ0sEjAbuZEbASMBuRoSRKYgzojmKUIxUiCunQUSCElHQQaC+tzqYoivWxlCoLEctcSqQMwKsXC3Fcb2uqccQmImQGZzCOLSZezG1MZ4SapomuJsZEbjX7kMDx3FBw2joSu5VLXcjdPPkSjPxX3j7oIIf9ykKMONylVOfvABlI7DBARhmLXATmmmkhqUJoYlJy/HRcn8/x9A1gouc0UtslEIBRnVPWrKhqiNUl2lPg89nLIHd1RwbAUBKWlRd1XKfmBUF6wlmQgYCtTTY/n6fez24NvS9OUgWd6Dd+c6JE7PJpE39Iq1680SYUYbEkou6g2pOaVgth5RWpSwRzUCHIS0H6xMAQYhBOLAAWN+nXFIBZ2JpGpk0UQvO5lMJ3E0mHIJ7nk6nly5d+r3f+/f/5JvffeWV81/64pd++txPlovy2Gc/9/Vv/hFCmE72AANCIGpUeblYdXFm6jcNNQBYl9ZBBI129nZ3T5yAwMSIzN2k293bOzo4UjVwohGPcid3t9qk4f42J/SGO7EGOm3K7fVFuF6k0/Yz38am45fXvd49aPfe6ukPNpoLPnmxiPjLztMfI6e8dQDQBydOw6/GKQ/f5YH4KwJP34I9Pt6wx7u1sdv8Zoij35O6YnU3gGpkgQp8k+vF9eQUQASq0s2mI5BIAEDVKpFcYYmxYh0hCAMAL8YEPBa7VkoxhY3b1BjfTTVQxBBp41aB6FvT2bjnGgLD2B50fRbc/LXOhkQIar6+FRzc3Gp4r7tWjGR7Rqyveb2Adrw+3uBNCEytfWsBTTUVZV2041DMr1seW/XUu6mAvulc1cm76tlEFEJkCgBjeCMCOnjRqqevJ/sbrxZiGDkZAAAvxQDczMcFBdK6hxAQoZ4mqlHtyIFpnQHpDraWdcHAWAIiGFSDAzQrGxJn0NwINTFWO0QmkziumohAmCPGus4QALNSvKAbgOtoP6I1+d1Ma6OpmSEyAhCRmplqKarqiLz2Z0EiiCT18xctlnXsi6wHhBDYEaguXUpR07UeD2CBDB3cHI2q97aEnNUyZldH6LqOmd29pp1vF9AGvkqaB2X0o2XKA7BDRAgETcTY8byT6axpJ1HIFAkMj46HCxcOkwf3vpQUxHf32sYdUq5kNxJx6AwUjEIjLN42FgKHKLGRaUT20g/mmEOAxqlXVQWOFEBzMnRyV9O8VOyHMvRlYV6IVUGChMDt7lyZL13ZL8MhiYaIFFytAA6lB3ADC+C0XPWrxTKX3oplBSDgwG3bmKMjtV1o26bk4fh46KatIBCrIxiQxFY9D6Xv08LRiCilvu1aN2OmlNKLL758sH+kim0jhCFna9tJPwxEESHE0C5sAA8htDcrP+OmFrIIe5jMpk3bDGCxjQZweHx0+vYzpWi/GqLzdlfxZn1aXYZ+XvW8PZhsR6Vs34zb+SlvX0C7v1fN8GMJe8DHDZ7+UGEP+ATA0x897AEfODz9oYrT70qQ/STAHj+/nr4Fe3yQ9fQ7LnrlvSYbiozOBQagPmKiAO5gIgII29Tg9mhRdCwO3QGRCSmlwd2J2M0tW92LXTMYtfwlQgwgWrDk4m5Vc12HeteKENSQAImRRcyUEIhHjKEGqZi7m41ZdmhExMIOpqBeFSVwrC1qoxzpTKxJmYiZSylEtZPAoxAwm6KP+7jm7rFh9/X3vfGGMdPqZI1ICORg4FqldMTaAIdEUMtgIjTDjQqe85j1AAAGXkpRMyQnqmAxIlFVaTe/sp7CobLSblgBmwoNj+YnZrS9tmGo352ZEKGUjR5vAKhr6HlTChAxIrg7IwYmqtHu4IECwMZ4m4deiQAJkYAImq5ZG/A5OSNb8lK/vXpGACZ2AkMELwjjhkJ2VyvmBRCM3QkJ0B3M1MzcrWhBRBauWcqlqIMjkQiKVMVYiIhQgME8AYG7kzsxgENNVTGz4mrFENGtAkK2Wg0pZQQiDu10RljpWGT3MmSDoeFJyhkLlpRPnjyZUk5D6vu+aZpsWTVzCIMXRBQO4KVfDUGwjaELcdaEyOCkBkqmadnvr/pGuAnFoR9SJicCLuZN1+3sdbt7syGtlosjcG8CE5HnVV4NkSOzaC6WCxqRZlTOLhw5xpiq/bcCAyBC0aKgMcZGmmw65OwSdDz+pSNpm46LB0A6XvRpKLmPLXbdNEziQperYRWduqYjjKX4anUswidP7QDsDsOwWvWAGNuJU+iHUsyqGzcRnjixp9nRjCChGAYwL9eOrqSyurp/+Xi5H0BWy0ECPvvjH8x24sNn77586er9D94poXz3ez8Ikd00peHSpYuIcHR0pKrznTmqdF0nMmYHIiIxD4NTB2bWdq3lJE10IglihBykCQGYbztz+tKbl/q+n83nqioccs4xtvXugK1Qla1IS6pr1Dr6bJocbhrlYKtpurIc1eWjhuzcLG+/jxSsW7DH2xZXHyrsAZ+WWMQPFPaATws8/QmDPeDnwtMfEOwBH1Es4i8De3xY9fQvA3vIL9gOeuuLImIII7tsCFDKuoAGB+Q11nyTSFOnDUujuLquUcbM46pG13DwsWmMR4TDvYB5g3GrsdaJwd3ctaKPwgGul/QugkgjCV1NQkYgZG3UMMZnOKqXssGRCW9w3AOwnAkRXLUoAgjz6PPgBoAGtGnER6yfx9eGG/UFrpfQAIZIiIpoCI60zm5gYeG1sO3ubom2PQEq4IFrw20aLfcqWyzMI7Vyo05W63yrAQ6mMAIZG6WtAg849lM6ABLXtUp9q6ZpKnZcfyu7rgvoMStnXUADOYzuIQDuIFJL2+qq603XIPK4PCCQSONeBzoA9WWo2wMEgOCm7qoISEyRimBCB64sOTqi28ikIxrSGAwPxBgC18qGmYHQB6vJNRUsqr4s69x5Vy9WtLai1lNWVNc7HcXBzdDUVb0UVTMzLzk3kdoSLRcbsiBOJOYVucGQ+mGVQIBJjo+PF4uFqg7DsBYyKxfgUDyAhYAmwAGYMCA0WNALuKGpZyvJ3TCVssQcmyCBd9t5M4kFbHpyHrv28PjoysWr/bJYho7KtGsmOzCdd4JhuRh0ORACGjBCiw07luK56MH+US4OHDOAKlDA2ETmZkiWc0GHaB4ZpwVIbYa4A0CD22rQYWgDt90OBjIIuUD0pmUiamLTIHIJqlGJqO0mEsR8rimVXJZDOV4mQAfAnM2MCcTNl/0xo0VxVk/FEUIpevnaGzOlZ597+kuP/ho3/OUvf9GNEenBB+9kkZIzMkwm7WK5yLrk0P7lD74TGzr3zHMsPvRpPpnClVR9ZtY+80AEIszC6iAxzvd2OQaOYoKKJCjMYcLhDPHzLzwXhhhCyCUzyXZp+1aKY6NV36Qrw9u51G8/Z7TaJKobFPYLjKL9l9xwvAV7fISwB3wKYhFvwR6fTtgDPpGxiB9sp+gvefJ/2bHXAa4jnPjO5wQAYFMcIgIL+VaPmbm5Xwejq/QyFs3upa/Gz9XMrGqZYmamziwhNDBC1G6OaxgaCCuzS5UCQfSa1lL9nqslMGz1ANX2sTp5Vax4gw6vZSHYAjZg40W9MZ8eScpiUaQa7YmIaRlhZZb6YXyrk+h67ItXvwvaEqhwDeuOkjHxKHERgQitZZWqkY/i/ZgofuNShJgBkQWZqRaODmMQydajWt6tlyhVgcZaDruZ4ZYtAK+Dy2vfH+GoFtdvUQvowLA++rWArh8d3Z2chJiQHNzUzNXBa127SdKub43uVoMksfZl+uBA6Og4+viZ5lzAnYQj19AVYHMCI0IidHJjAARxir4Bx6nruu17SkQc3KkeUQRw8Eq0A4CbatasqnXNxETqYzqMoKirO9ranpyJlMhdGdkWZbeZnb7jxG07uyen81k3XS2HxaBXrx5wiHlIG4G+aZp1a2mNB3IoLm5tQGowdiFQJGPMqmoA2rSxnXScxXrPy+xqUqlywUDFRDEtlsPRajV4MkqYF9576ayJO7DTNjF2HfKEEcCjcBMxRDHE475fLDMzI9FQ3Ndsrqqm3B/sr/LSGgRGPDWZTYruZZrA0BymKU5sIE1EvcKqx3mzXObjYNBAE8IR8XG/AjCOwoHU9Mq1N9VdQuiagG5DGvpBi0pRWi0LAk8nk65rum7KVCKbkBKCmxXNr7z60v0P7zz77DN3nbj7vnvv71dLkUbVHDUVFWFAOzw6JJaU7dt/+s1Lly4ovLnqD4mMxa9efaMfm0LHAcLREIGZmbgujNq2dcIah1MTulULAXXT6W233XblytXpdNo2rK7Mvi0q30RxjBLAW37+bh51cKgFdO02fi9gwC3Y42MFe8CnxSnvFuzxS8Me8IE75d2CPT65sIe82/HFN3eEAphDzSJGMwM3RAASLeoAbmOXjRZ1czUrRd1d09oS2ZEQmQURHUlrAWda1cLqOEyj3S8RozjUt8CRdkDEsLZ3dobrXXRGxMQOa8l1645dJx7a2lpjtNvzkTp2SwqjyzASUgACX9vg+VjyCouIIFIAGBcHalWVNoMqqI+C9/gWQISO1SMZmRi44hz1rcZYwQ33DAjIzjQOm6a2ZjqdHQyBCJCImADBcS0tg7lBXSO4Kfi6B9UA3IWgpkaqOTkgosRAgCJMxDTm/FntwAPcLAjGi4BjXaggANack1H9RSag6mPijg6YUsZ1dqCa52JVFEQGVEc1MDNQM3Vw8EI1yISVkNzVPZk5KBfEgvVwEbozEAKBef1I5ooMQQTZAAsHGdl5M1WXEMxrlyqYAVoNnzc3N/RBSQ0BCMEYDccvI4DIAqmUUsCREYQgCoWh9DP0Xzv7+d/94m+daOd7s3nHQVfD4ni56ofLV/ffpG7IWZJPJHoyd8AQM7iBAUG9NtiArHQIIkzgOgwpE5hrSYFw2sbdyVw8eITcaN+nbEUNNbt6BiqcDDnMscOAx5jcBgZBlWnkSQxMiiEFKCGEyXyu7seL5fGyXw1FnWfznWVfjlfHpTgHEQng0LvFIDPOuyu/XelO9ZnibvEmGecSrDBQbW3QrMvjg71Joy0toBz6/8/euzVZcl13fv+11t6ZeS5V1XfcwQskkiApkoBEUxKlkEYTngeNQzOyY2IUvsTY4Znwg1/8CfwJNP4SdjgcDjvCDxMezdgSJQ3N0cgSZWlIUbxCAAiAALqrq+pcMnPvvdbyw85zqrpJgmgAJEGwikFEo9Fdlefkycy11/6t33/8jvBrVLZzt4WY8ZhSGd0UEsJ8FmNkj8ItfNA0pM06mcIKhMLVK60womggE6rSSX7l5a+zyGLe/v4f/6vP/uKvP/74+zdDEjRdN9usV6ONTUPMpGnz+S/84dn6jsyGz3/+D9rWxlwIMuQhZ3UHghBYpCmWpu0gJOekkrxRpcRMzlyyhTBtbKnmKzeur/r+bLvpZvNhHOp1XfXmzmx2jqLdT6NNzo/pJsk7hcfFf6XdP7nGb4LcDUBgcbcHvq1fwh6XsMePA/bApSnvgRZ6l7DHDxP2wLsyFjE86KeUyKbICtT6dXfCrQSwmrlW7tdR3A2ugBIcwnLRTVGvJiaSGLgWk3uEgyEBIrWGJqZp/m/nqpjK2dopDKw7uFkw5YVg8rCal3toRa/Oit0x1AOdrG07Lx6M4IQg3E9zeAAAIABJREFUVKzUIzK1ShcQauOSOHApWZWVvL5iYa4GtIu+jGlur9byk2eNfKcZCYHdC+DmRa341N73fcIwyblmy4gd5GCH1mTpWglUKYebQ3dINrwebQjscDNnY6uwOmN6IefqD4SWp1j2/cDn+cl2ahx0MY99R9LAVGHF92LvlPZzllaKedE9V02MVEoFb9wNblFUmESEQgATwQIbCTEbasRfDcMxNqfaYWQjgBSqwUMwCgZkBZhYSNzrtqQCUt8ed7HJe0imUII6g4UAghJZEGcOzOzGaqOQUYjsjVmI3G5ePfnAlUd/57d++/EbN0OCmGM95n7Vr7d5yF4KztbbV14l5s7DnDvNdnxyNjtYqKO4E8HUmFAKcipWSJxYOSVLo3qFrbOt767yaghoWmlVaTNmI1KWYUizWNpAB3EWKKQxD6c9ss3brusW89kshuxFSXTeAl2QJgxle7IZzrbFDKGJUbptyqvNkJK5I0QW8DgOlrXb+iMZH+DZwwPmgzZmXbFGvVFqasgOG5idMFfSk8GJHmqjtu0hGYXxTktbxhDQhIV77ldj7m2d8mwmbRuSesoZ7rNOPBM7LBXJFFmjWxMRA2+HMTKE/eVXvpZs+PQv/Id/9G9/v40HH3zy4488/GTDEpiI8svffunune+8/NLXDm90m+GFr3z9r0rYnJys8qCdLEnapFswmIk5Cre5FCKoFbURnI1HpZR9YLhbNGatmvR6KUi4+dCt1159dbVZiYhaDizs9a4iYMK9WSr7i0JE7utO0703X7rn0ULTPIHX1Syr+tvdcP5JgD3w7opFvIQ93nI9/V6APd5sBXoJe7yLYQ/8CE159OauDExDhG9+nUbn4+TnArs6hlUKc6hQQU02mdLcdvM0fs8tsDqJaz3KQiTElXYFQQQhVClwnbELu+xAvqhZJaJQMxH3xjoin3pMTswTCHzvPizuX9ftfG6+T8l2uBV3wjlTsY8i208UETPMauWetTAHrk6H7/o5+79S367qZpsSpK22n+tInNf8QuzH9Gl6LaZqbhwYMFNyU1BNq6ljeYBr/QWx19MTQohRzJHG7Ghq22x60wLv3dMgappgsIvg9cUC2tlA97i66ikopeRBSyI3N4MZtJh7qXlw7g41pgmAZoZqqdW1CIiMYTtytfbnvFpEmMml7kRw/fS4+V69W0+ZmpUCggfhYhmuMIWxO8pUo0/ebNWaZckgYvKGFeS1H86BJNYgeIJT1UqUEYfLQxv49ou3/6v/5B//2rOfufvSd8rrdxuJrp6HtD3bnB2fWnEjujKfez9+8/kX91ObV69ePTtd7dY/QJ0TCAyJfUplqzGKWlBC0QqfuzKS65CGtaecrR+zMjlLKmXtfu1ae9R1Tp5zWl4/jHHWxFkIHYOBs+1200RazGcSkFLeppQK1Ig4Lg4OiOLxS3e226QGZg4xtiyllOVdfzLzE9I9nORwKJxKIG+Azig6qxmYhFhYwByIU8mqhj5b8VuHi4E1lnI2oCfGvD1rY+p9M6R8akNfuhYwtazsdDhfdHEG5bEf0mqAFG7JFO58tDwcCh0eNYPKq6+/+i9+73//2Ec++fgjH/zK1/70y//+35F5K9w2Mp9xE61rhn/3hX/zyt1vt4vYzeT4ZDg+WzcYumZpNNVsQcJuaA+VVGFmZ3b3nDMHdjjHTlVhYLCQEGO5XArzc9/81tHRkaoy6i2nehjt4q3mIkl1nyL6jaGOi5MV53/+rTynf8JgD7xXYhEvYY/3AOzxA/YjLmGPS9jjrTanwwOeXbpYS9VfTKxzhYvNMIkaakuTzaYKyfWi4S7g4sQ6ahE8WTgCk/BUTxOmODiQV0nahFzsYAlTPddEELGE3TAdmMi+/7jPrtTDrrgn7P51V+CfH2GMscZHExGYnMmdwFVXRzVlu4K+tV7bJ/3WxnkFrM3csONeKkFi1Rk3vSJTJzr/qVZK7TMTSAhUUWI3h1ZDX23uEojYQEoXRjGZHZzZ0bRUsluNQCMn0M6dR7WAJibGObft9z731BQXLBz1dNczrkXKSLV0VnM3qFaZoAsJwXjn2zZyFiLDxIYQSOicwxYxQ4hT99oq4l5LZ3VThzs56tIA7AZVQA1tA83Z1KzUIj9Mb//U7q/RPVw78gRvWZ2KcjFWCBkTM0AMgxtSX+bNspwNMYXf+Xt//9knnjr95vMz9RayOjktKffrflhvdTMO25FjEyGPHF774nf+4n/5n//X5bWrdfrw4OAQtWTHtNcR22Z+eBTadSprhYuIxMa5SOwWjc0Cm1mG5qQWCBSDMISh8FyobUaYm3nD3Xwm3AA8pDGn3J/e1XG7XMiNax0HW21Wo5E3McSWRNRkHNK2LzkDgjqtOmOOaK5TeRrdlYFmp8Ns1BBkQmMcbjAxN9r7KIi5JfEgOWXLec7DQ61TsZl6b3GV09aZVYLEnGxc67geZw1dPVwsum4Ruy505JSHhsu2DaFruZvFtovJddhsTvreQgdpjDb/9v/9g4a+8NQTH7p17aEbR1co+/pk89L2jGg8PXn5LJ3m4Ww0JHZnlYaEA4lwcCK4mQRmIocx1QK6CHGIMQSp1xfI68esThyKCIuo2XJ5cOvWrfV6HYiNzPmivr3qnnnnu6y3O7u3EXD/cvl7zhTWWnw/KfGWO6vvYtgD75VYxEvY4xL2uIQ9LmGPN3tk4XsGv7/x973oQN0Xf7XxMz1zmNyJWPbVDO0FaTUN72LECRHMYaU68YgAZ5hPsSkgcsWECRMzu5mpVtWrm+5LscnEYVYZCSHiXX2/L/cvalmrx4NQxReoKmM3TKI9JnIjnnaIQ9swMTHbDog0t+pzBrPE4EbuVEOyAZoevjskpTa3De7FoLWxTfWRXOvROuNYB+6mNcWumARqJjTXGsfNAK0gNU/Dll43sus7v+92uxsIwuSOXbu81qwgQghMU1ajX8hHoZTS+UAizILVE7EvFFS1zkJZgRUxNVO4udbYcnNAXCAEJsi0FkII9cBqn91YSGRyevBEv9QevBpNphUtxbPBwVx5a7i7q8KrERFq7lrcDApCrb8B2A5EMebgruYgEiHAklF2KmCiQIZSIWnP1MqMAKzLEZa//Zu/9ZGH3x9WI5RssymbLaWUNpvhdDP22caCZIP14zYtZrPDbvG5P/ijTR5vPvaYcOz7se5k7L3aqjbr5pCR0YLZPTBCDBQiNy1EfNymbR6JJbTdTISjMENdXTU0zarfFE3MnM7OmKMbpaRpVNuoOFhoyLERzyWe9Tmoh1mE0rga+nXfry0bpME8hI6l2+aFh8djODpN3aBLqx9BKzXi0Tzvxy/NK8sbaK+p4blQ6ccrBRx8lnFSEho+JlAxUkSwquXkTeTDbnbt8CACZKVrZke3rlHuYTkGXiy60IQ7Z6uybEZd9wWKApTDhbTCOd05Od4ev1I8D2SljRyjQ4ZxPDEbVDEWM8Ns3sy7BXuTN9knwTl24wQQmarkEEIpxR0l5xCnFfuFZ85kjrx2/XpKqZQixFqrZHZzAtj9fGqQiMx8wrTOV9Z0XyX9/QJT9kOcP6DoeZC+z7sJ9sDbgqcvYY/3AuxxrynvEva4hD1+CmCP8INPiuN7tlj2ER68i8jeFdC1j4sgoTaXmYUdBXmSIgMQriEa0+DOJE2r5SgHIRGi3bAdC5nVF+cEE650KQu5E4UQeGdkc3e7mGHCjJ1k42Kqy64tJMTMJN9dQNsOvCUWCSIiJOw12M8N5qpVID2VlRVXqfByVT44wSY3LYMnFrniB66Fmd3J3Hdwi5/f5Gq3i7QSHlPz1wC3uhNdEeUq/xOmGKTG74Hs4kP9ghgEMU7ZLiw7KEY4iBCTOxlNY4x1pZFz3j/vmVk9XwxHPK+tzVyp8iM83eN8h6dDhAODGU2UsDPuCROxm8GchXGxAnF31VIrISNWNVUtOXs2Jg5Coca9KJS9Ms6upqahfh9huLjzbthrIkM4Ul3e1c+RaypcjBzOJZdGWkvqSTvuzl47jiaPXnvkH/29f/jUrSeH105sM9A4iOZOyCxnLdlKTkN/simGzaibchJms6PF0ochhObFF1/60pe+PJ8td6tImrqXxTrh4hDmXEw1g1mio2RTlth0XVsUQzJjSGCHlpJKSW4wHR1qplVDDCMtVLLmXKLMZrPYLbvQNrHldo5Fk4fs614BJ1Moz4L4oOwSDL7qm814k9vD0WMpjYOg3lBmH2VaMEaiGvFNjvo+Fq9Nf1dXAiLRPHnn1LlzLqmleRtisei0mM8Oj2azWTPvGJ50OOv7bZAwu3azCSahGba57wfNJaU8lhJj++TNR8/64dXbt62kpm2XTezYyYaStk1gDp7yejumVX83LprF0eHoKaVETCW75bGN0kSZ9JL142BOmMw25jqOIzPnnJwigJwze2BiArl5sWxubmMpZblcrk5Oh2FoQwwh1OEMc4NDbae2JCYSNSMI0SRP/IHkxsWl+x7/8DfZYPmhNKcvYY8fFuyBdzo1+CcN9vj+Ne8l7PEjhz2m0u1HDXvgvRKL+GbvvcEf4LimYnpfqNViCzsB8oX+NO23QYm4mjrcDKZ15mYHHhOo9nyMHMQkQiIcooSwa3mSsZARGU0tWyIIRzNz1+pR2FMdZhbaxuAXo7D3uQa1KLxQQAM0kbhVb+e+I3PJzZS4Pm0JROVC68hgpZqSbXJj+aTgIDc3IsF5v3Zn+jivOzFREE7sIQSgGvScABbat/fhHlkkBBEhQN1JqnnDaj4LkccobRuY2SiaWz3rdZquIri77hftoOoqyt1lsMBB7gpzr33li5sJ0wIp8q63zbV/tn9pIoht9TMznFQnxQqhCvI0MMcmxMgibMZWRx7FnYTY6yxj7SCqqk6LKzeSrMg5l6RkFIQIzvC6VwCn4mA4zMEeJLjDdYKk6cK7DiDnesAw81JTLVispg0q3MrSu3QnOYbf+g/+7q9/5lePmqVs7Pi57yw4oE+BXCJvtyuUIUIbQSIreVythsF8nTSv1107c6e+H4aS/uW//FcZXlRNnSqRTt4Fur6cGw3ZeEipZGaO0hgJLRpZtK13IYbZ7burzbbvsYnsTaAusrRMwqVobQzDUHJOo6XsUGqW7Xw56w7a4nnc9mOxlH3VZ6PQNJHUG4SbBwd9HIaSpC9zkicwv3WWuz616kHBhpr0Tk4AiZEY6gnZf3RoZ3zffbC8NTQFjTGxD8WviYwss9C08/bqUXPl6gGL5exmdEetlFEx3F3fPbl7DHUBIgIK2thGw2IWuzbEAzOKi/lys92evX7WzmLbRjD6PBqomS+aQIX11eOzjNJ2LZlqn0saFwdoZSEBbLyT1YCJ6oxfTqmkrTuGYezaplL7kYWFGQxDSsncTBXmIYT5fH5690RAzGxuu3W11X22iaiGkVEdfsXO8VyvFOB8svni3bPa6y7u2r31Z8Il7PHugj3wY4xF/KHCHvhJhacvYY83/jT+CGAPvFfg6Td77w0Pclxek7T3o3X3tFjcYwjVHucGgFTt/LYzbZZPiPH+WbL/ESxTGF5tIBXVWvEyBzWv4Rf7DPDZbGZmwzjY7ngcqGRucMM9OWKgvcCY5eJ2KmBqVrFjkVrlT6nd7nByNbWS64trm6Z2Yc3NAQ5cachduVnTYQjwwAIR35nvdJqn3Ek53JhsIn+FpmZtYIe7WRWO7OXZBwcHdbouxkhB1pszn8wb7s5OLjK1tZyZqKkObriDhHgf9bIzNLtPPhNikO2CFJGS7UhrMPM4DFNgChGEuBFmqkOWuiN2apM+iDRNrMsgQHIuE9RCLMJd28mU71jpTyrqpZSaGidhGhncYyE2JXLDORDYrdQzWT10MjHf4lBzJyNnuKPGWDrBCG5OuyHM+n/h6k5BUbXiCjiLE1tRKjSX+fa1zafe9+F/9p/910fWvfLNF858xdvy6OH1tFqHpjVPm/7UXE0VWgQ+a5orh0t33hyfjSmNDp7Nu6ZdDUMq+tJLr2SCasX9ufYhA1lDyjGwzGw2H5KPqShZE7llmTddUvTr1bjdairC3i2b61eWN68dGqEfhju3b+cCEmeCOSKHdtY0oVteuxoCu6c7p3f7fjNm46ZpFwfFaOiHqOopl5IWi4NbN24cxHhlO1558c7yLHXqDdA4gpERh9BQ27SxpVRsSL32SnZPhbW7RI1RiKJ7BLPTgfuR+yLj/Q/dzMvlxtfzxiKNJQ+zJjTdoom0Xg+qKZNIF6OE4Ky9kppnamZNXvV9GpdNV3Q2num1w5vPfOLTB1cPl4fL4lmhZ+vV2er0uW//7esnr88oUunH1JMZVJdty2XMPaAgQISZQxglEkUWgFIp0sjLL7/yvg99CBBVjzEGiUzsxUsu7t7ERqmoahMkLuZk1m+3w9BzFOwazwR2rzO+DAgRwYv7+Zq8FtM7szvfF5VSC+jzMKl9WCm97Q3LS9jjxwx7/IDt8p9c2OMtndOfTtjjHbn2LmGPB2gHv9tgjwB/kDp/2rB3dUXd992dCwJRNkwVtLtDQO5qqmUK+6DJkUw0zXrVmo6gZoCJMAWB1O1Rgoi6p1LMjIlJdiPyptu0JSKKzEBKvhsEBIhT1n2PWYKyaP1wqJF7YKlQLjOLakUl4e6lJNXkvuugk6uTwXXCMchymtrCVZA2hgvRg6hLhfo0DSA2TFJlNQBhmo4EUJOk1d3FEWs3TDgIEzlBEjIABle9moRpKtBQvOSujeM45gp5BwY8myohRGEhQ5WOEBM7MYzMq0fD93ZuFCe3IO1O7lFUNec8QddEzB4FIsSksZF21pg4MbmjlJzNFUbwICRNFGPSGvjCcBJpaq+XUNMKHUzEbGYlFxE2D07ExCJuPtSJU+Yy1R8ehau2mVCoQRNChDuzhBi46jzcY03HIWEOwggUFZq0V1U3zGI0NYBYhCQSizvU4eQSnLyM/TjrFjrywjvcTb/6sc/+t//FPzt79fj4+ecf6joBiEiHkyiOVDznGVrOjjyqNazwsbQaaLQZxbMyBmLKdoXo9Zyy6iaNTiGgFWgNii/khTV74pJQxqZbgqDkqzTk1EcSem2TSwGsDTKfNbNZ7GbNfNYpx2EcFUIxipUYonCcLduUnCAHyysAr89Wq/VZziOxmGEmbeOIZPMmwGRt/RpFZrgW+UD9au+Hvc8yzQoLsZptgdC2V2/cPDhYXlkeDav166++ljaAlqKZyFjI3WgidIhBSiimPZQZDcu82JWi6yF1BzKG2crG1Wkeh+FgOb8mnbjPIgvQzVocHq02WyQ9OJiXULRYnxMkFI5qcu2RJz/ykU8sD47W2+TEWZuma8gz8e2HHnrikYc/+twLX//y1780pDuzbsYoNCukOY2JDU1CiE5s7KVBOeSgZ0kTNpnv3r7z9DPz2F5LA80WB2KtGbkpuwmoi9HhIUaFp6EPzItZyEPOmgM1pai5EUIIDUkEGIhuYdJ8mO1r5b215rwpcAFOug96niIzf/Am8ruhOY23Fs11CXtcwh4/NbAHHiwW8RL2eM/BHuEB+s81BTuX/e9UhLeys+5uSnWCaufiYEwZ1JhGC+me5vC+kx1imNKkmadiWIlsGn43das6Da2iZ4Am3Ye7mQvunWvcl6vkTrDdx4/USw3ZMDMiue8F7wciK05gFNRtvz97zyaseaSJkrgIPBCojuwTQZhrEPceitjTFEShDieFGCbXdah1vAacu66mHv9OomfuKeWipqo2BYrXADbTAlKv03gSg081f30rCe6W1Z3g7K7s3PcjAeRqWtRsSCOLhBhiFAI1MYQQQBYC79Ubk+oZYKLYTMqwmrm+v1ExU22F11+HqQWOSotO6xuabCTOtPMSYPIkYEcHwQUEhjPBiRlBIIGDyBRiUUsUdmYydTfnun8BwBGCEDFLoBDVUIFXchAsj+oKTaXxIMme/fgz/+Q//k9f+No3OpOj+aJjhprDHA6zknPJ2VUtZahDndTq6CKr1RhzAmAe6phkPfPM2JtfqkHGUdS8jOY9xdYhY87bfsyUhYxVzC0EkdBQkG3S9bDms02MoX7LUtwoKELTzmLoiud+m/PpiUhcrc+2fR+CtG3TRZEmSAht5EaiKzRGG/pS0snxndDbfGvXhyGaMZExnJ2ZZBYOri4eeeSRm9duvv6d1077dek36qQ+CcunnNF6ydG0OK4GTHE0BJipl0JlJDre5DwODZNZhm3mTZzFg8PF/Ojw4KxPpVel3MYWmUtKFENSWQ/jJ5/51Pueeka4fezxpz789Ce7xZw5hjZut2ex5dOT46999a+K8SOPve9z/8/vv/TKc7NOhMiLR4nJuSJgTGSq5N6EMPZJOJycbttufvPWwymV2M6DNKVYEAkchByuhZBzgZlbcXct2a3M57O+xzgO1bdTP1e7y9wnS88b3lnpjbQ/lRt7a8/pd1s9fQl7/BTCHnivmPIuYY9L2OOdqafDg66A3S/QwBOdsHMYQ6briwwAC9eBQoHAq8SM7xt025XR1Uox0QsXacKK3jps52m2mvG7P0oRnoBfM9wvXi1m5wX0bq7OdrEs9zzg9tOQtIOg67xbbVP7vjtdQQ2cB3nX3+bdV4ihBhZWRIN2ar+pBRWYCJVVgAiEnDFlb/uFV7W7B1cmQ1XdfByLkzvYXE0NTBzIic2cGewMZ9Ak45tGOW1CICZTscPdNJcpHsaKmqkriNys7lDH2IQQzKtnQ11QdgskWLXniZBM19Ru+NPdefJU11FC371btv+oTG6++oZUcwJNOnCgnnSva4/pU0nntbKwTbXHzlMCd1fLmiqmIpVuNZcaDzMtXWgvaXaAJWRNbQw06mef+czv/OZvn7z4naO2k+xXlzNPqYwpFxBDXc0ytLiqa7FSTItqcS2uxUwBC0ziVlxjCOeTYd9VM7kzceDQCFm37KIFazqet9lSLrrtU0rDkEuvRsyqNQ4REioThYPD2Wy2JOLiAqMh29lmMPPDw4V0YRZnWnLSoZktjM3EqBEDpZQN3nbtDKFN2gXuOEeiCDC5UlUTQpA0bwMbBUpWBlMl1NFQYqsyQEcFcxhwgbOBDRHVnELu7gKfSYav1+j73DJv+zIOeuvK0exokQd65eSOmpeU3VSpHCwOrx51r5+s0mgf/vjPPf6Bp2/cePQXPv3LB8ur44imPVit1sevvHrz1vXtdozx4NlnPrs8uvHHn//cp5/9Oy/+H68+99K35024Mu+obcRDHf8lEnMXicxQg6qWXA6O2hBCFVCmlJiFQp0IdjMPLGrmgO0GNk5PT+GTojFMhIZgCo7aLfOI/Q1v9/fQY9/1JbsP8QNsOL6VPcfvD3vgbacJXMYi/kSZ8h4Y9sC71JRHb/Wt/yE2vn8aYY+3jsa8J2GP8GAQiONiDFftw1ItmxjYzYTVijNGudCJoTFVmQDtT8Fe/Fx/v+IEZlYzNfY7pPsCuramAWeZNkOZIaHZIRxerWFV7vHdz47dU+2Nzk390cGDj4WolrY1DGZ6yhpVTUHVMp9v2tbjiTHGpokx7tcANUTl/BiE64Ab1ewTtSrsc68MsE0fKvbJUwE3t1zUzQ0QFiIxJfdCQiyBhNxNJAaJqlqyEYk7TG3PnJtiqlXrmJ0Bu3FEVQttZOGLi5Zqxqt+PVIuOdcWe30lqoUCYowOMzdVM4UZYmQ3N3MiBwIwGfqwI0EvqqYFVGto4hqJIsxgFmZUUGe3O7F3F6hZNjNXZ58QdoflPAIeQo1Y5L3Cr5SS1Fiie533BICcchc67fO1MP+Pfu3vluPVtW4ug80Plk1RRJm8du5CLpi0KwUOU9cCK24KLTBlOJOzO7lWD8yFAvqe+1uFv81TQS+5JZo7cc667rdD1lS8GAIHlkgsIHWUkvJ2Ww5mrA5HNEgei1lh1s162GwHALNlVM2AtYvYNDNmcteh5P7MyDiNtt4OMUaXplF2D8W5gDIROdidFOZwGsfT1erkzNHePl1vkhUO6g4qArCDfWpCm5sRBBBDVBIS0tgKLPfbbT+szu7AT/rsxiBpu25+cBCaJmfYmMtYUhpns85AqR+vHN1AiIfXrh80Vx7/wNMqi1/+lV8LoVUIBVmv8xf/4q+Pj49vPXTzk898Imc29Q/9zKfmi+v/9+f+9aef/Tv/+vf+xenrx0cPH3azg3gwA16kKf/SQwilDG1LY8ptFz/1qU/VU5NSCpFFQmWW4epmebc1VHIZhmFzdjoOW7cSQohNsyeyzPYT0tMC9I2fH/dNKt93ByXme28/Dz7Q8jab0w8CTz9I7fWujkV8q7AH3iumPHpL5/SdaE7jHYOn/d5P7zvbnMbbh6ffHbDH966n30nY416O6qce9gj+gIthct0rmSQEECqvDIdTc/FPTs4m91KKmcfY3Hdo+wJ636ncxWoYgGY3tzdlA07CaXW3EKdSSYQdZVdrERFpn6rcY2okg92m8rqUAiihpgkGM98zBkTUdV39Y7WOb5vmPN9kNwZYMYY62LdjSLw+uUWk/tPhxTQwwb2UspeBTFNESlaNb+7QHENQL6rZ4bt4QwHD1TyrmQUWJ2gpplYH6IiJWFhImhBjLFYCMxNrcYArhewOU5iZqpdSMGWMm7uyu0xZaMxMkYW4NoOJmUOQEGRP4Lh7GnLtyQE1ITIwM0NcYeYp7f8jaRmZhTkAVIoxztvzdV1UYWtUpMfI3RxWuYwooeYBEph3kTpuZe/w3tfi7OJWS2wjAu8uOiGOEvbny2wyJOwLaHdvpQ3FZNTf+OyvXOHGxu1Ru5wdNZ5VSybXJjAHSWPKJaNkL9nUXHNgcrjAhVxLgptbcS3uBgocQ9M0MvTMVEoJzhc6kW5mJ2enCOvQ2e3TE8c4DDg9W2/7PCo8IISAKORkWalaGyMdLhbzYI3Ai44bi01MY9/3m3FUIY4xah6YIYHbQEEQo6RchvWmFAQhLQB5PyZFaWUxcDzOZcldtwze55gS3ITcC46Ptx6WxVFBAAAgAElEQVTvNkN8baWvjjxYaGMQp6M2Sk7ar5vA7p7No8AcWmDUmnSJQxa3QH22cUgnw3Y0gtnBcj4/WIa26Q4X4pg3UYA0jG5a8qCKs/6kmR9tRzz55GNJ+ZMf/3lnHnN2kHn88l9/Y70ZOLQvvvLa/PD5pz/yoXF7Flgee/SpJx772dXp+ueefvbzn/u/5nF26+oNLxIj9jLNOmecs2vJQeTRRx9tmibnJHEmIsvlkgBXrQvKenWvzk7Xp6eAtzF27RHTZJpjkbpbouZ1Z0bNiP08w3P3i/3acj9QiAs8NF/I9SSgjny8uamTt9ucvoQ93nZzGu+VWMRL2OMtwx7vfD39Q4U93lRD9jIW8Z2rp8OkFH5zEAgBgXfR3DwZo/b/0erG8O6rFKstap6yzsp9zWAHpqQUpzpUWAvuPQF84RN9Xo3RxN1OXzIJMdzU3F1CLe6zuwNGjFpA7+IguHrq3P1CO3zyUu11rSLiWuVYZO41WRBEvsOBaeef3v+V6oADUMNWsmoVw01Y9u4HVR/fvp1fcjJX8xpXMQ3dkdG58A57PAZTwiAxCGAGBydmCQDUAK2aPMC5avLMasyI7cHomrxoWiHxGqTiIo5JlOFmlrMB8Bqk52TFTH1/9yumRFZI6+kr6lVRSMQE9oqRVFbey04Ycg6LTx1uN6mdTdKqIGYEobrBPv11cqr+5qKlaKlcej0GmZJ5HIS2aQBnRmDBBdvJ7medbzqwk47aZebRf+2Zz6Q7Z0uEUJSpOAwCQYCawrUkzdm0uCqKohTTXPI49v3YD3nsZYobd55YbruoKvvuqy7GprAUcjPkkobRzTRGuJCRBAkElJzMTLXERg4WyzaGzjWSFVXXTNmCa0PGAiIOwstW5otZ1zVmVkq2nG0YxNBEBKbk5qAkwh6ztK9t9NuvrXt05ejaYVuWGBlKXorZqHy3Ly9949vfev3u1n200hEeXTRPNN2CuRVztyZyNB3ySEEG+MAhNLPUdq+RPXe2eqXk9mgRmziDCsXFQQidNwtuluJaMufsU9K6R/dsKqnPq9NtCY3M5stbtx7OWjbr/urVW1/84l+frUaQXL9x42yz+puvf+v4+O6zn/goURhT/vCHP/qVL//l0x/60Evf/NLjj9x45ObBiy/cCQFtF83VrLRNYE0GrDebbt4uFosatxSbppvNpz0QgqpqyXdPz87WK1edz9og0sUAV9Pz5eLFmw/g9yWw7r/qqEONKWURK+WN7ud8z0PiDe/pb8W2dAl7XMIel7DHOwp74L0CT7852AOXsYgPdu8MD3IXnSK1icHE7n6xgHYgsPg90VyThbf62uyePZJ7vyCA3KdK3TPQlRzYocM1uG76A2amqeznEWvTsbYhVRUwrhnhRACJCBHD+eKPqMRICGHfKp5YDgcuzEfW7L2pu8nYH9i+F7X/i2pW3PYJ53uoemqSEfs5B2lquQK1U0Zgs88WdCLknL1Mj3MGdXFGMiWVuMAMqRQRUc2eDaWaNchdzbwU29mpwTuFYAU3aiMMXPu8IFKHm2pGTXj0XX+X4ExOAtnvaO/rbABZLWcz92k2sraNecJFarrOfed0ekP2yekV2ACEiKkqPBxObjUWB2ZkBa5wpQqiCIMZdRyVmaIIEWIUFqodfncHOcwFZE4VMaovt4sxHZ/803/8n/NQFhR5LOapmE2te7imNPabNPSakuZkpVhRzSkN/dBvh3EoKcONyZnAgExjgvd83XfxxMiLxWytzeCakqUMNZYmtqQL6dSbXFLJo5YSW2kDkSBQJi1Ug2pKqp9yNnQCDiHGrokNS5mztCzqlsnHkoKWtuFu1rr7KKWlOKBTb1xnm+Instkcj68Np4808bGu6xpuhJRwOqYXXjv+ymlflkfzqzfRyubuna/evn3jZPOzR8unr14f8sC5Fzdq5yrQeVu4Oy18Ow1/uzn92phyxBFB2tDZKMxNY7E1alKPdT9u3NW0lGSBWby4jqHE5eK6tNK0oYnStR1AoWnHrK985/VbDz3+oY98KDbh5HT8q3//pS995avPfvKjqqXr2qODg2tXj3Tpjz9648qV5urV5uWXtWl4MZ+ZFdUMIYfOZshpuHrQLRYLJ2+alkXq8EXOOW23Y7/JadgMg4jMF4uuiarFTHmKAbpH+r4voCdt+fe8fe1uPrj3VvA9tu+I729nvVkw4BL2uIQ9LmGPHxPsgR+PKY/e5Btxacp7e0f81prTh4389595MjzQXdR3YibmvX5h/9JIgvj5T/edP9jr/B/hPLhr32OemrioYc5Tq9XdahZdjf2OMbib1k1/Z/e95gDuzlKpCqsHtgv7sFoITlIO5orIErFZzdSuU4K1bbxz7O1m1iaYwvwixQFgskwQmqar0WTVCeHuTdPU4innnHaBi0xkblqMhYXY3U1gtr/GJ0f01A0mZDWy8wzBYlCtdmSKwmNJooxQFxxcjSIhelH1ZGx16rCW0VPPHHAidj/XC8JrH33qvIPMzNV0ktyRh7Abw0PNrAn1VzXF0HzPSFgpnnOFQh08sRkTVOHOzaShrhBt3WF3RpXqYZ9uIyxCxOKuRRXqMIaHetiTatCFvDbeSYBAzMxBWAJrSSGGJgQJDABK00fEwKCUFTUOEKg57E88/PjTP/ORsMnbk9MFx6LmFkEUCF7ydr3ZrlcljVCFZsvZ1UxzSWNJSUsGo2ljKqPAA0GclKbQkb3UcPf2nl/rHFiT9aP2qWSlKG0TmMkIltOYht7NQiAUIyF42ZzleSvLEAROgDGiUJg1bgywIDCRuY+bTeo3MQgLlX5kYD4LbZSUcyIrZTzdpnXPZZSjeChXr9w5vXu2GV9Z9c9HHC26xayVLj5/+84L6/TUL/3yr/zmP+hu3ErulNNzf/onX/y9//OLd26rxA/euBrLrPSrZhbvbE7vrs9Oy+p20leLrwI2C5pfO+hD7JAF6mVUFQhGS8O6nJ2e5JxKNlBoQzMLJG6tJBpCN7sRo8+6RoRTsdns4PnnX9lshrZdfO2r316tt8vDw6tXb3zxz//0hRdeePiRm9HSMGxy3rLn0PjtOy81Ya06hshtG1OvcCOOZSzG6Mfh6MpDoWmy5qZpsvowDG7DOAyp37oWJnRd17Uzgjusbds89FXAk3MCEGM8f15eWITtdJlE57OqTgQ1I2KiejF833vxPkv8zTyC3nQ9fQl7XMIeP1LYAz8BprxL2OMS9vghwh6HjfzzX/3g737xxfBA58MB5eAgcgKg5pMoAQQiI6vPiNp8lchWXRZVuVCblQAzxyj7APAqkQC5ubOwiJgbqe6OzODsHsz4YhjBFJ5irjldADq8aZo9MmFW3DIzU/0fuVmpmrqaNEbkbRNCFKISQoDDYYBL9TAQlWkq342YwCTMxAJr2FGBXRYwpaIOMnM1SzAlB3wCp+GAq1khJ1Mh5Sg1u1xVS8kTiCISQgjMBAFsL/mYFF1mSbO0jRooA4ANNjmf64vN8EwTpYFJHUjwOgQWQrtbc9Rlj9VemJETUSnuINQUP4cWdVciVKTbKvcsDKKiE6ZSoFmzmphzTllzgVojQYiDSJAQhaMraIJFnIkEJmQuGsndGS7MIgxiha/7wkzuXEpRGxwF7kGkCQ0TAR4baaSpI2BCzkLMEEaIMyJIcBEHUyoB9e3Opdrr3BwOBjEwZn380UcOpU1np52Tas6umgdSLcU0ZU05qrNRHtWHTClbLrrp87ZXVw02IhXT0OoCnnPVgvuQ8jiWujYx0kIoWeukqBCpw5TFAg2+lCiztm0W/TCkMReMqTiRhNC5cSnoUy45x8ho5fqimTUsHVPjYRaHnFIqecxaMoEhgGlws+CR/cayi7NQtRpOyhwi02EjbFrEXn/ttV969jPdxz79hT/4/+6sV69J0X7EmIhpVHriI0//o//yn26HhFx02GpJv/CLv/hzH//o//Y//Y9/9M1v/KV5dMvbjcK3IqMGbtpRbG1pdtD9wq98ol3gWy9+XcecFMVVSk/qDM9j7lNKW2fjIKJbVZOj+fzKtaZrlMKJ+e2z9eGduydHV2+NGbeP1yn7neOTh2899tgjN09ON6+//uqV5eHfvvDK+z74/jSuXr/9QtGzob9DrTftwfPHx31v168t2HOyPJ91ZRgakQI9HdNHf/4zFhexRSogYnJfrc7MjIRDM4sSWmmY2GHj2PfbMaU8DNuURjNtGplBmUMupk6xnUsIdeMjsDBHowAiJ2aQg0MIHANY1I2Z9wmgqLmcF7/u7W0/2L33XQR7vGdiES9hj3egnv7JhT1wacq7hD0eHPY4bOSf/+pTv/vFF796tw8PfM26cwiVapALG5r7Bq3tnGm7EAESCQBKng5mXzrv/64EEjnXz5nRBXMFaal+Bq5UcQiyj8W+b8d837zdoczMMdZe5yQLn3BGJ3IJFKavGOM0U7g3V5ARYGallKJqzAETo8zEaBquJ1zNzRVVf6WqZupuxPXd2I03yblcz4mUQCADGbPFKbbOmT0wDJ7d1EyrZa4uSAIDLlp0f3i7Xuf0msRJdvAEwYVJhINwE4RFFNVJdvGTRHsmZxd+qEWzu7dtrDYMptq0ZiZhCszEJKqac9Fipq4l5eSlFFe4wSQTyBAcphAnp7oLIQwmCeIENQsgdw8C4UC7K6nkonnq9buqugIQwEVZQpAYQ5g1bQiB3QgFuwnUrouYiG0zc5EwxclMbkTUlQyBmDg0cjCfBfd+HKO0VNQ8wZTMWV1zKWOyoppyGvs0DFaKF80lMRPXbRMSAbnCnbiwI6fip5tNnxIAYS6mTGHqqTBXuJwRjg6vLA+b2LY5e9+nlEwE7KHt2sBNzrY66/tNX3udzFh27WK5mLeRGgylX22HrFmLuUFEgsTj1aptmqbrmiYGMWeoA2qlONznXTjqDiGLs20eU37oBr79ynP/3X/zT37p07/+l3/2V//mj/5wuzqLUcwszOT9T304xHilbc384PqBur78wvMffP/7n/r0s196/lvHQ98Ih64t2UJYesDp6uyxJx/7pWc+9uj7HmqX+vk/+cNAcDQpWYb2GzcaSFRzCRwOD2e5V0DMrJgl01FrpDburo4fe/8Hv/KNv3jmE7/MFD760Q/2m83JyavHd74zjqMIL5fzhx658vQnPrYeNgeH3de+9c04677wJ3+52fSrbT46uiLrrdkpkxCBySGE4rng2o3rH/jg+4d+3TSBWXLOwzAwc4xxuuJFbNRxHMdxKJoAL6WwSNu1qirsAJl5UQOxiMTQOgmxADw9Gon3UJNITQ6inZOR7sU/vvee4Vvbz393wB54r8QivnXYA++uWMQfPeyBH00s4g8V9qg75+8B2OPNVqCXsMfbhj0O26l6/pu7PT2Axu7CI6ECwRU4vih1zvn896vOee+1qBjhvoW8n8DbzeGda5hrlMnFB4+EAHezArgImVvdCGXhCy1V7EwRNWiQ3V2Ch8kSPdX3UAMM1VBWn7tMzLUa8/OaklBcicAMCRVfkJozKBKYnTwzU536yqWksuMyCELCqD7p/YdhrxshnyR2BHNoNdDWzBcmB6HsqBDYLnbEDeYGInapJSasppDbhbxyJzZMWwMuQWJgERJGxaZ3HWgHKEh07AXeCKbu4m7usc5WhigiXEMXhSKzcG3rmpmqleJqTNwEEtIS2NUBCIGZgiAwQgALMzlX8S5zHcGs5wU1zxy2ox6MXK1kUwe5VMKY0MTQNjGEIDWYkWvXD3yh+i+q0+VGZIDDSik5FzNnDvss91pvs9vx7ddfefnl67HRIQW452RFxd3Mc0rjMFgqeRxLylaldXBjN54CNJjYQTYUYypEvWFTyt3N2phM4eZtiKTTfdkdDirZ+qFvWaURIh/TNmWNDXMIJXEZkcpQ1Ljkgy4cHM6DGLEdHS6Ojg7NbTNuRnWXuFwetCEGjuRQtcSNA9l9m0mUyqZ3HThY20nbMluxPOSEYTucrDbXb9y6crX58lf+/Bef/Y3r13/jE888+9Wvfu1vvvLX33ruuZdefmlMysSb9frmrRsn21W3mIUmHly9sk55C2IJa1Uyj9Jdm1/92Z/9mac/9qFHH78xWwaj/s/+4o/vnrzetLxZjznBBToLnglGUMtZRdNysSwKFfOio+XXzrY9YrdYDq/8bTh4CLdXn/r4sxxmWoaff/YTw1Capjk9Ob12/WrOQzNvVehkdedP//DPv/n8N0o+UeICOT1bbcYy12ZviGdmCmQJjeDjH/9oKTnGKfav3lWqEHrSZabsyUrOdc9KhHNmkNcFs2kBoOqqzlwTiKj6bQAn8RAmAKl+w+mG833ulvfcsysh7e9kg+QS9vixwB54r8Qivo2W+nsjFvG9AHv8gP2IHxbsgXfclPcuhz0OG/kffvWp3/3zF//mbl+/RdjfBYje1DetdifsMiPu8WMgAHyeryJwqxBwndWb+I39rN5+/sZdS9Fa+8pOIHXh8VPbklqR2Qk5nWQdBIRao0+KNOZKcZgZs7IogdxpmtXjqf3MTCIUIofAu9E43Z86B4hrxN00ARlEpu4zg6gmY7uZmhezoqagSaQXpsEyqmWXuZLj4txghTrgRDB2OBkRBfEgiEGrt8QrxO3kBiN348prkBucKuFRnXq1u84wwFhEGAwJTBK8FtASSJpg50XnTmBRTdDmbGHKt9n9ZBEipvoa6/LI3dULwYXdhYQCsQDqxuZiU74MEU8+7CDShrBfzxCRqdYMSHcwGO4hgEmqKcxhTm5cDWL1PHPTtvVUMrMQg1xdHeqoSD0RIWuVGDKBHUgll1JKKfXt2SkLCSAGO+nLr778jW9+7cZTTzuVUtTyiFS0qKkOKeWcoa5a1IpZcTjcXFxE2GohzQCkaYaiKpKZ7/TbERbnHfUKgAxcowzh5g6HOjabbcHIKYUupJxzUeJ6+ORF05hcPQZeLGc3bh7FBrkMTaCEog6VEBpp5/NZ1zYxNiJ5GDebjcS279PYJx0TwQQqZIs5XTlYNMGGfrNZrZP1mzQyhc3mbhcP/+yLf/zQjVtPPv5zj8+fePzJJ/7+/8/eu/1all3nfd83xpxr7XOpqr6QLVKmJEpsRReLDixIcWIrtBkkhqMLIAORYQR5DaInyU/J32AlsCQnhhNAD06UOIZjIIgNJIAT23LiGJZEy4oliBRJ8dIUb32py7nsvdaac4yRh7H2rlPV1c3q7uomu3U2Go2qU+ess/e6zPnNMX/j+37ypz772T/4G//N3/j1X//ET/7kT7zvfU9fXp6zL36J99+4+eUvfPFLn/vis0+9/6N/4k/cvPnUd37Xd33wAx+6dfTMyWm92L5yfvmic3f3/KsvvvLl09Mj0C59oTMQttCHIgGyhLd5tzz3zBhSlsVsmpdpurudz3bzeNSlLNs2fPSH/u1/8A/+1x/4vn/z+7/vh+qGL79899lnn90caeuXm82w3d7dYvm1f/p/nt17udv2//lnv1YKlt10fHxrmeftbhYReIgiwQkPPvPsyR//oR+IsFqLiOT9sFpM7p0lw2NTh6FWCsxa701VA2vyDsBwWPfcyUBIOGyPYwn9YJx3GAZ9b3B5aPm4Kp3vj3iHGf8RY/rboqevYY93Rk9fwx7XsMcfPdgDTxye/laGPW4O+tc+dl8956s8cj0NPtqNg2S211zNXsZqqhqA7o8jpLglwltCEvr1q4ZuVyvQqiUdc7NufZh+UomLcN8UGCL7aJVMzNZ0PvbDZJZARs5wWiAS6SZhtsZ5qBoAlUqBqmR5NMIy3ZD7mvFqh7yfBiWj95gNek4kz+2kq7JAImvhQMBJzxBAMsLysAIw4OkJgv2XDEZAVUtlKV5Kz5JzBJVsLRDU/OREIXpEuEWYoK81bThBMsvtzA5AJUqRWmQopZSKIg5esYlwyR5Dh2SICUWEyX9nt2Q6yYHY144jmxRBqQXpjMtYewY9ortliTgXGSJSdRAw9wOyCuzmEc6AMIA+aAHZe1t6k3BXIkhZ9wQyz0KLHmrI3RNe96IenqpZ81YLSoBXnU/ySqrqnldJB8Yyb89fuveKV3RxFXc6omfWIKzDunez3twtuGp6KSLKpS/iISHuLrV22BRxYe2l8/M5YteXVFtjqbbMBEFxMq9fd0dvbtsKnedYmtdhSL5oOBYp4h5H43jj5tHx6QB0hy/e2wywLObeY47pzr3zKjIo4bbbTq/cm+/e212ehwY2A566sTk9HkbiSI4KWrOdT30xy+T4qhiqv/jSl//xP/37f/7fH5++9WGg7O5dfteHv+vnfu7nfuVX/ru//l//9R//8f/g+/+N521auDn6zCd//x/+X//os5/7/E//xf/op3/6Lx6fnga1luHifPu1l74wt9vN7k6725//4u9ZbG89ddJa91uFoUufUKMUKVWnqRXqsNHNON565tnz84vpQtpQrPfz83k7zccn5ZO/97v37lz8yB//87//6d/5zKc/9cEPfOf3fM/3vvLKdHxy1Ht86gtf+MrXv/zZFz5zevPozisv/Kt/9S/O734tw3QupQ466NJTQKtKuKnKbMuf/OEf+cAHnivSch0+z3NrLceE+wVps1qrdTu0CZKc52VZpt67UiAqUsaiddjUOoAlHVncDVFqfZXP3b630N2v2hpe3aB71SD7+mDAW9ilvoY9njzsgbcET1/DHu8F2ONBp7xr2OOPEuzxSPWM14zyfkR24xp9Mo7jqx27IsLMEYdC61o5Prg8JZqRqMahbr3P6uODQnx9XT14Guetmc+qSSiKUJRuBxWuJDN+pfcuIkVBsfXHVRMgVtU098i3hNW77WFzqYxmyZiRLB3HKnqRCSCrLRxBicKDgCZgKyCxmmWnGN0bEhfyvhkJzJ2AKkuxUgTSc6MXEAR7c5DhkjOPSoR2hBEmdBBCEaVQtEitRTWTwiGMqlqKVFGtAhFbHd7o4eFrPTpzZkrym0JAIrxZWnisZhJVLUu4a0QLDmA3VYoK9wLaE6wJRlrMIYIgdfUdZABCuCgpgqFUVY2wadcZGDbVozBPuGSQhdZatBRDuHt3c7PWFtWE1oJelODqfphU+cN3finlIKADcMWlL19+5Wtn8+UtpTXz6IjG6Lqa00XCNBaWFIbTnG7hHWYMc59anybbLe3e5fLK+eXZYq1IR5SxTrtFPJJ9Zoa0F4REaO4R+NJjsQgWSA3SBS6OGkV0vDFubhx17W3ezn1qfRFBs/nicmrmpZQbJycLYEWqBAE4RtYYnKFVtXLzzK0bAyff9fF0iHrrzM6WbT966vj06eOO7jHdfLreOfvyP/xHf+8v/8x/OpTTBt1u733gg8/97M/+7N/6W7/yN//mf3vz5snTJzeLlj/88ldu3Lz5kz/xUz/5H/7E6fGJNScxTWfbizu93a5le+f8q1/80idv3/1aKXZxuW0N4zgW4YZHOlAGsZjPdo2D3HzqxvHmaNlu58vzZZ4RROjJ0Y1lsXkbvbeXv/7V//uV//3D3/n8tz337aen+hu/+YUbN07Neq1ydn77xZe+frk7+63f/N27d19xn4+q9aUv3S/OL4Zhc6OOyrAM8Qa9LTdu3vzYx37s+HhDczjmee69H3IKD7teLGUoQ2ePcPceEdvt5bxMZi0dXlRKBCEFwd4dTDd0UVECmbV0oM6ujmMPGRq+2jf6MRi5h3b8vimwB95oNNc17PGehz0e6/jvZdgDTzoK/Br2eIt6+h2CPW4O+tc+9j3/1b984VN3dg+948dqIjw8/3sBGoc2vivTBuASVwV0RFYjc+uz9zWP4FBaPqheWmToxlUy5MqMk8SF7l07zDxTQ7JEqgfj57R6zSRtAB7mfcmYDxElJT1/gXC3LEW15ocglasvM3NHX3MVgnBSs3RORqFxz0/IGtOxr3RKWiAnMckI2X9YqCoVwftrAxHNQmkppVTxUPfMSjN3JwKRTf0CuHkno1QpVYRKoYpqKZreJaoiFK4VbCVU0rs2k8cRsL0vnx9WJm624QZwpj9g3vRZfs5lQ7hAhRJrHTwC1BXVYFEBYRE9vHVzhmfqH6OwpAtIsyaBIppsAykCCEPoAFRQhJlwnuSG5ppARFSlqEZYOJ3dzV0DracjNNJKRFZ3cqTF9QM3d+/9IKCdmNp842T4wotf+def/r0f+/6Pbi920eZos7Y2Gmnw3vcBOK317pE+g969z9GW8Ln7xcV8cXe5mHEx9V1rUJZxOB42Z3fuHI1jt34ybtqyLNahKioQoyIUbjnq0kPmxcxtmRchSymDoqNftu10fr6bLhPndvOlx8WlmWEYLJxDoVdR9GU7b89cZbx5eiLYCHCyGaTLWAuWucaxax213TyC1qEvtsTOYZSxjPrKnS/9b3//f/ypn/iZ0+Pnli16X55++qmf//mf/+rXXvjkJ3/vay+9dHx8+vEf/4kf/uEffu59z6lWBMk4v3d2dnbb/aLNd77+5c9+6auffOnul6WEyOjeW4sysNZydHLiist5u9temoWQy7TcvX2n9RbW5mWZp95mdZOwoZRSx3HebnV86XNfOP/MZ3/7c1/43e/57uc3mxEw8/bK7a/fvXv7i194YRxkFIf6bplF4LCnTo42w43CaGYIL0UQ2M7Lxz72oz/4gz/Q+zIq3PMGwDiOOSbkCKOqtRSFuq0XvPc+zzOI7DJUKQIhNEQj6B6i2N+OVeiA9X1gymH1nkvrdbG5F9APNCrs3T/f2LD+zYE98F6Bp69hj7dLT797YQ+8W+Hpa9jj9e/Gt0VPr7XnT3zpU3d3r/615Y0f2Smrk68Zsi8u3AMhGnRkmdIDoiJQEJkdSNKiw/dBzRFcy4LsfXLvq7Wqg5q+aQksB2GhgJLuaz62rwy0B6SWfY+gA0EJzWAM994Xj54JdqpaSgUENCAIgoqgRVaIsUb/rbcr6UhnCrPI5rb0raawKAGVgwe0wNLpIUgqRaRkzCE895sdHr7Hu7O1bHgdRf8AACAASURBVP9cMOpQiyqIUtidbtGCS3drrixBeoRFQ0QPL6qlZuxZghJatIqoKCghooTsbbQ76GAILcLDYd7dzT1W6Ng9whFhFFAQ4rGGGe57HoUkva/WHhEiUrLEDStFtGqIJUjthh49KIA64B6lMNx6NyEUJCwyppwBmltjZKE9EhdSZqwKIAhhpLKWVP5BohQh6tLThrwE2M21uKfbRfp6a42Ar2YssN5JrnYoQrjr0Xj37PL//fTvPP+RjwyV8725Lm3o6PPsqaRW8Zwlb8tt+4A05+RxNrdXzqdttztzuxOGI1aTeWkAbhwf/8xf+kv/8jd+6/Of/Vynxwq9eITt2iLFO7X17k70Fov3xdxscyRlpBbxaNvt7vz8Yp6jFohwTl/sBgSk+7HosdZB1Ntiy3IysA6lVhmr1lLbtFtC4MEQtMVL1KeGsdtuuYzmp7eOjo43y9J326WW+gcvfObv/L1f/fif/Qsf/cE/dX4299mPhvG7P/Ld3/t9zzvqsDnqzRg4224FUQq228t7d29TWvc7f/jipz79B//69t2vUlr3ePbZ06dvnZxz6W0eSjk+qhe7O317R3156gSAzbuLl6ftbu6nJ+Mwjkcnm6efvnFy8vTlxfTK7dsRfrI5kipgv3F8erZ8/Xf/4HaEHx8dLcvk1k6PNh/+jltFsBnruKmf/sznX3zpYgkcnx4NJ7Us9J31mJTisXhv/+6f+VPDIH2ZddQ+T/BWJIZBi4pbVC2ieTP60i/yYi/zri3zZhwP85UFvRSVUkoVKaIDRc3hlvE/BBSkh3QLdKOI+LpFFuu+1b6nAIaAZ2JRutmTb31Mf9fBHniLsYjXsMc3Afb4Btvl717Y401d0z+asMcTefbexbDHzUF/8c9+5L/8xAPkxtXi9BsV0GHeV3swEpqecHDPQAGHMf3lPCgqEYwDhFpUohAe4ZGeBXDSjQhx0kQYAutRFCyKoIERVkuEhLOHAO4ZZcKgkBSGB0ARFRXARMJ8JhFh4akUD4EvRloWfT0cIZAiyojoHu6r8RwAIUs4PQTrJ+ju2XqnIrXWQaEalFxAeGvNDasRRSHK3ggE5g7zNXpBZY0uP4AuJFVZq5D06MLwLM8bGCocnOHR3Lq7iwwiWmupg5SSyLGqFLJQOuikh8Md3cLM4SEahSypwq313s3uRypmOR1sVAUZZml4vcfT1/Bi7uNBVDAOVZTuVgqi2BJu3bpjsTBk/ZoGWvcezXt3s1pKrcV9YRAqTkSYsMPpUczFQ7iW8GOFRAiGu6OHZbNmhDNcBeMwWPq0AGUYlu7CYGaZu4FiQfMs/5tHU9E0GFTVUdQrjj/47FfvXf6df/J/fPQ7PvLdt97vLtOyK1W8xBy+m3a9NTebd9O0m+Zp6s0shk6ZEZfe71qfFGdjj5Phxuaon3GIpz/4oQ/duXv28R/707/9m5+YbXY6IQpGd27oIUsTq8MCjwh058zSapFaQ9VVje5m1tCoLj7LYo5RS2E9cnFstDw1np7UTRXtsYyb4eiol1rMrPfzxViHOpyeWO9L43ZZRFoZitOURKg3oKkvbdlNd+7uzG984Q9f+B/+9n//p/+tz/+Zf+djN06fOj0erFtvYcZlO7XWzTzCZ9tO8+W8XNw7f/ni8vZLL3/+5dtfvXt+b27Wu5nxaLSibFNMl/NOStVpmS5H2vHNo5PTk+3l3BuAItLMozXZbI6aWxl446lNyI3tdhuQza0Tj7Del7bY9sLNpmW03rNr9gc+/KGjKubNzJ55+vTo9Gh2mbq0MDSFi6CIR1um9z9z8t3f9cfOz14+3oioTPMFwjbjZlAiPH1cJBIzQqAJrbed9WUcagSsI0HmKCWGApHQEqIQpagGRbNxN+cuBtmd7g4zdt+3RENVV8cPIbzHOpaDDPNWVPZVZb7FmfUa9niisMebJRSuYY9r2OM9C3vgjcUivrdgj0eq54cWveXKI8vH+czdOlPsQCgCWS8dhR0SQg+uTTQUrMCvAK6CKooQ9968hTcQ3PcCCksEM9DrABjEviUxPN2GoWDA94RIdr4LKNl8RpbeFwGzmd5NwoqZRwRck5ZOFLL37t60omrx8GVZ0tMqp0bqmhmmqmCoCNyLKlWGoWyGUrXLWi8FEMMobpoWcFIlJK21ghRz5mYvGSJr7ZlCUjMcMd2ySba5d5NlsWVmbwzPUi7dBaEEVbI1MIPswsMR3ntD9Oz/A9wM1iL3pUFThapWsdUqD5AibZnIKAXpFV2lFwkRMbEMNsdqVW1EuHcPI6hFhrGUwVVVtUb44o4Us816d0AD7qAZrNsugHABigSDQigzLSciYmdAVsFd9qkvzF9I88gEQSHo6ZcSEQHPWMLVUCOi98XMA0GEebhHyr7MqMnrbiJpz+2mpW4ufdqaP/P0za9sL17+1G//8x43ZRip1nvri/VOYCiVgTYvfVl6726YQjrFBKa0KuPxEfT4+Oi4FrUz/7GPfvw7P/z8r/7q/3T33suAAba36RYGtJeb5ZnY+ILp3uWdebfEgmGpAzcR8AVG1dBSRej1iBHSFp+W5ohl6TYvm1qPj59iHLnV7nSvQD09GbSkgG6r03kMgLtN8wUxF1J6l+y17XPp0xBRNI6fPh3v3J28L5th+P9+/dd/5zc+8dxzH3j+I9/77Pvef3J6ow63VEd37HbTdnv58ssv3jt7ZTddvvTyV1588SvjRk5vHB0Nz26GW723s7OL87uOWIh6uvm2gbVt3ZcTysg+bvhMj+0yzaq10C62l0tAYxTRr3zpHCChbsdLM6bTTRSxgWGB2J7NjFK03Lv0L5fdyVEVuIgd16eOBoaUi6ndO7+c5taXNtbqbYnenv+B52/eOF6mu7Vs7rxye9rtjsZNrXXFmO4bqOcAKs2WuXWI1GGc504FgxSVsUbVvYO7yGpSk0tfOXQ5J5p1BS1LUiuuenRebRQxhhLOgwv0G2YRr2GPd1BPX8Me17DHNezxRxf2eC31/NCrPPxMfaNTJBIUkAwJ6sGGPOBoZIAeSA2dCijN1oSkt9YaPI3kPGM0ZHWAdjh6782DUHNnMxFlqenhkLHbQgGzhzDjQgSEigbWLBAAySySjDSfMprlW2RhCWdb8nNUsjMsPAhUpfc1hjxRx0JNhDfjVTYiqiXbiOqAo0FETSQ/u8xz8zRNTt8KzbnTW2seC9gDQSH2EyqhpIroskxDHXu3ed4BnGaH17RAa0vabEOEpVQRCF2ZewABDXdzR+/uhgxxESkIjWBvbr4ALhpFZTw95T4+hozhRNN1RMSUNkgUDZIqbm617lufMpmcHWYgtFQtDjTQ6jC21qN3BuE9rHszkRpwD5p5X8wdDC9K1HSmTuu2zNfh1BlOD6RRYFtstQlnhHWGqUrG62hJVma1YbGwdL7rlj5jmhvkHm4WjBASDIebt1pKLvEMUGGEhyprfbldUkJGlIoXbadBK9bUy5EWkXQdqTdGlSM3n6dpOyODDaksQ+kjBkXXGYAe9e6XvW83R2U3nW+nM8DXZE6GgDH7537vBT1SVJydbwEUSHNbYmqBLiGkFqgyEEJ6oC0ehCkd5s0q7eL4znGZlEB3a70tFhVlWD0lVGReegRUSEYPhyI8encK17ufEoFaVbVM2wazZ261D33g/b3P090Xf+vXv3I5LUuzuStlQMg0tWk376bLo6OxFOm29L5EoNZSaxElBbvLJTCn6KwolVCNYCddZC7lYpq7igDYWTNYOICLUjWcrblQRKU167CiyeuTgIqqILkoIb742bNNiap+40ieunUc0bv1xdwd0scqdax1nne1yAe/7X1Dlel86Yv0ZRlKPbQUF624H/nEiJi7nV1uVevR5mhZGkSxetMppezXxrmMj/2WjJJ6PyJUBEBrDfvODZJpPr32YPiDwMbqmPPac8aT09OP4ZT3FmCP19Ne77xTHt9s3esxYA9cxyJewx7vBdjjCejpP0qwx+Oo51HZ/FUIRzx6TD+cn/Do9Jw8ZLPZeKISDg8sPSx6gsLejNUZubFAIsAoRRgAHRGEMKuSwt6atZZ9g+HRWzNbSJE6lKJLdBEOQ621DCpuLX3WREKK9t7XPf1YYes10C6AtXYrgbAe4ZER4u4uokUZMVnrIjLUKhjWvX6iFlWUCKZiJsNX316Q4TF7imUJFQZiCE17WUSIMoTZp599hKqFGQJCmvWAUygqKqy1uHtrvfe+LBYxuPVl8d5gnapVhBQTicSui0CJsOZpRG0ePcuyUQQIX+aeYLG3nlX5zVAZiyqGocgayMgESrKBUxdXurshYigStoiqUCLCEEdDXRqyDAyalkEE07Qz625hPWu/Rrgwwg0OeohEn/tQOA7jWLUKVEh3uGVXYjqIyL5VURSJm5tFeFcGIHXQUhQ0s+7RApZi0FbUZhX5rRvcRLXWAnNEeiXUoezj4oUcKqnT1CKEyXrnJkM3EVQqRU0ID4GrCIEqqEUi2DaDTmTQw5wBgQw6DKOaD0Rze+65922Oqns36zdvnoqiiHowItxBx+5ssXM3hAUY6OGLmwaNYmQahGTq49UnsQvBQICBi7sz7UyyrJ3lTFnbI7m3V7zyCD9cn3toQlOGepwW2G4n4Rdn9+5td7vWdnNMS/beIZykAtGmCYjcFgrHDsv9eWTt2iSCElAHGNm5EAGRbLCTYRwn77nCMYMZ5EHHoGCkXpU1dQgCCDIFBx6k99Mj6q0Tn869zaIsZWBRCQ7DCO9jrbfvXHzwA+/zPquE9+a9iQ5mllXkiHAPSrYaS4RPS+uOMlSHNIvWTWUoWqiFwn212vcRgwGEh9+PFL1ix5nZT/tIQqQVerY1537X/b1i0UA8bg3mCbk14dGg7Vurqn0LOeU9Yrf2iRWn8e6IRXwCsAeeqFPeNezxLQZ74K3D098asMej9fQThT1u1r16vr19rbE3FfYL53N5A+87kOkU2XUGwbLMIKmiKkoWM+7NxCiuYVzx47xgDqSBmmc8dBrJRXe3VRQ5GH5oV1+j/Nwj44tJ9N4zf5Brj3v3kFVNJoQNITULRhbWre1vHF/dJbLFMYBwpWh+L6jJgWAFf9PZ9eDapipZugIhiXbAMuk7kN7DyiyPUz0yhEQ8/TDogqzHQzRN8Sw7Ft3Zm89zNwsArS1utB69wx2qORSFw5RUViLgBjE3i1izPgiR1dnDRRwhlBTHGAYZhtiMUEGp2QeJPZtugMNdtQjFYeHuhDATF0v6WyQaIiIk3HxZln1curuv5ATS+M6NECXSum7YRBHZ1DKoFhXFKkHCuoXBlBRIiJCQbHN0A7qHeRcA1hZEONgDLaKBJpLG1IcxOjw8d+c9IM6SSxR3FRmGcnCMcfeAzCK2Zml4CISiIIVOQMykB0NAiAjoiiiMCJhrEfHoqZxSGGoVRph3w4c+9B0np09N047Abrddb7a18gsPWbl6UNfUyf1DGdn0mU+MAx5h92fG1T8RK8i0drdmSgc8U6P3La/x8HTy4Er9gQFzBVtGrTQPM7RA1zCBtVzSSAr1ICIFbcCdXCP/DgeX+3+mBkpq+X205jiMpZTezRYHaoQhAuZ0UPK7JJfWwZ6tqUIKiECaxwgJSu+9iIyy0SixNPGqUOUgqAKlgIBZV2IoijBBwI3x6q2zQ9Bp69Y9eOPm02a2nWYPUAp1/59EwF6blHigAl1KueqRJ7k7d8VQ6OrLH3twj9cE+K5hj2vY4x0tTuNdEIv4zsMeeK/EIr7LYI/XXug9GdjjxqC/+Oee/4VPfOlTt7evBXuken56U5/e1PJGzxgZa/A1w6OngXAGaAwSJg4gnCIh0dLPGGBwX0zLMGseRG2q6kxLoQcosvqSrZM3hFWoufEa7iqUnG/Dk1wwy75FHoJQSCXD3Nwb9qWsVRPv5RYRVdeGufSKhmRmbzClfCbReQDQ9TZIqYhwTasHc/f01Fs7DAOIHmE9Wg/roaVIYbgls6wDtdAt3Ju1Lqzr0iHNKOBgUKEBGqQEaaIuErKmUke210Umo+31bgCArfk3EcIQLaWwVBkqhhIqULXUvjww4r5yxRDS97Hf1MJapKREauGqFMkut57CP0VmeMCdjqSYEU5QRRVKIUWqSE0cFOHWuTaPhgIFLkh+I8hobm0dV70F3SXplIBTeqAHLPPIiTQiTJGaXYcCOAJBCcuccNSiGT6XsmlZlm4uIrnWIaGQIqWCCkrAY0E0eghYoAQULuL0COtu9BBDOBlS5mluoUesGx374C+/8sownKZpyQM+ZQwEDBYhAU2yg/vqn9HTM2Zv+ygRlox8gkgRcrDly9varxSc4v64x/U3vd6IcXVGYYRrkXEYwyJ6txbW1UzMVaMTKdEVEI/sN8gHNgSej3P+XyRzahwIFehampW08R7rBohmvS3NNAzZgZe2g/mDq228+lrhTjrs8LhJ3pkRo5aTo5NRxaaurAIVGYUFkTce3boIxkHhXRiR2NajSr1ZLTZ3ULSWzBEVUSnpoFhFNdhfV31GOtJcdYDOv2YwuK8bYvHQ/RArznaI8n4LAvUdhT3evJ6+hj2uYY9vAHvgnYtFfMOwB75FYxH5Zk/9axa+8R6Apx8P9njdo90c9Jf26vm1YI+sTz+9qQD+50+9WA4tLY/5OsQHpgfEOhdkuBedNGQJy3NvNtalerAnPbBWDrtFUEJJSjHQmYgk4emCuwZeI7yWSoT1DkHR/RZqwtZ+sNoI+D4Yzy1WR7ZO9H0xK9VXIByRCIYopYiAtG5CwboZHt2yHJiezXQA3ikBC0oE2HuWmgQQQN3NzMMbwoLVQty9NXdzNi+VpaAOGTcYEOse3WEWTiO1ViW9dyuV4VSFKcKhijWZT5GBgDg4YqzVUKjUUirQKHuX7RBSirLW9LyDYKE4mCuT6N0Q2b0pBOZmQ1FAStH9jvNq/eY9XNeNh25uHiKafX9koZin7QAiyNaDDMkKNAt80XXREQCWpQlDMmccsmLgBaVQVDRMHGIRDhdi7dyKlUFdewyx+ijs09aTKggYIouaZt1UtJSSFKpyPUqudZKSyCXHONRBSwnSwpa5wwmjQ4iSMTjWGUYPNJsXt5AGmKi7Fx0uWrtc2lE1X2ya2/nlpahebrebo+MDmBBArKp3Dacj1iD4fQ0gDoYM+Y2POUn6N55Ar8xSfFA6EMFI63F37y26wX0NfSFJWPa/7ovNcWUPak2hzwPJlcFQCcU+MIhSaxXJbL/FLH1ocvMpl8JXh9bMNMdh+Sv7byCRbNJY68nx8UDf7XZBIQpDEAXRc0gJCyWGWhCWO1uvPoHZc7yGUzrdfdotZl7rEOvNpWkN6QhEX8Vq8KGrcfCwz4FIVwt2SWbjsOlxlfR4xIV4MjQy3hHYA++VWMRr2ONNwx54r8Qi8k1d0ydRnMYTg6fjwbv33euU97ir/3cEnn5IPT/y4DcH/cU/9/xePX/9f/n0S+WN3aokNbotIjKUoS/zfn+fICALC6yj9+zh03SIjohwEgNpQSNMxVRF3NOdAokTpGu0CIW9m1DqINaN9HV+W1t72A2R/gKsxeYStGB3iRXnMIdTYqysUnNeTGI48ROI1jKM1WvpRGTHmVBXXeNBd8PWBEZGaDhidlUUgcCJkM0xehZABZRutN7djfSOvmTCXa/MxriIqqjax0EKw7qYOUMoQh2XpblZwAEX0chowyIUDrWai7vlDF207K9TNvqFJ9eZUzg93EcGLOmQ8MUQpYy1lLRedgQR0mcnRGSgMMAJLShjAaItbTeW4kZzjaALqSWFdKSPFyEoRK6T1CPL/BBgEIpSFCLOWOogYeHdjDTq0sVpARMNEdHQTZFSpaoRbTjReYhpEHbnArMgnbo2DoIphuEOd5rTLIHaMEsHGItuHSiEaKnZfUpXtVIFgb70GU7Z9GVmxOa4bsoogYhu0UNMpBYtpCuNdCXb1OdpIXSePGKwbs2thYdaFxNMFerLVKNwGDenN01KpywBU+mG1bowK6QH/imRk7UQDAfX7MkUqqm77leTH9bJD+9XrV40j3h2+cDAd//PBAQusFHUncN4a57Pu0VvS8ALxbKbVMzdVgOWfQyIUMJk/9IroIKQLLASEXSuv7B5RNAgDwqyjFqC3f8wxJ6NWneJkuNYv8io4TeONzdOjl5+6cXWelGtJVprFcugAoPKYE3hODk+cZ+orS9mLfOMwt1VRVVz44EU0pbdkupYmPGa2V5JVarQOdDLldMnct8ayFTlYDyfEFdqaABmlq0OwzDkqJgthim4PUJl2M8fT2bD8T0De7zV4vI17PH2wh74VnPKe1thD7wL4Ol3HvbAE4env3Vgj2+ong/fc1DPf/fTLwEosecoH+ddHqosAOZ5Xh2dknIgejd3mKE3untvHSvTHIBUIcVBE+mQ/TZwEEjlrIdfLKTW3Jptgpyx1pwCAsKSoMLaUSVEMEJUxENU1F2cTvGqrNTVkzlp5LQjcBd1wAgfajXz1lpEByhEiu6R0RFLsEVYoPXo3QMhdCGnabpaWyKppdK9tdatW+4hWzCUq9TXUjhUUVIoKbRtkWlerDkcRQvFtQ4JX68OWUUyQyRnaPI+2+ruafmnpaxEy3pCHSrp2ZxF+qV1t0Q+MqMwIkpr3vtEiBS10lOfqkYpisgyu6S3SZ+nNbGFYILggQgHaCv9TOZudcmsmNWCoMhgPdrcew93YxkcFuwhASE9DN49qniWhNVDC4RQgJYhOxk1SCDcYb1n7HLaPHtuJGQhHckEozmILlQRpWpE0jKZkQMPz4xFM7dmkamNAIRFUBPHTp7FTFKZuhdgst7NW0cDwp1cBAI6qAwurXkgECRrrb27B4J5KtTN7pfxXj3KPTRr8wkUEbNH4LUGmbVFjwRoFtnQkAV/ULwZIn+cJEQVV5KoZW0uSL8MHuJCcxyRzFrMGyTcww+F90fQFFftfuJ1PnBU5TgOa3zmCmKtT0lEdAutFYFSOA5DesxHrswPQaYrBx9DHSJgZt069f63UK98qLXEfvVSPRTB/cC/bjabPCfZgjzPM/Y1hauAR9a3M3HzVTUYvB1uTe8u2ON1tdc7D3u8Z2IRr2GPJ6Cn372wB67h6ce4MW8O+ksff/4XfvNV6pmvp56//5nj/+yj316+8a364IPPgLVOMreAkaEkyQYYzJFWxO60nm00h+kn/a1CCEVkcoasv1sABSJjAgOeyR4erVbUep95xT4DcOWGg9DU6AIqQyi6puiJp0WaCEUQgTXyDmYwMLIlCjQpobVx3VuHitahqrAbLhdDDziD0rvPrcOdxGbjqzkseTUJXETERZOgzuY0elEWRZVSFQRC08gsPKL33nsoxEmEtLbUWmstB8KSDHeoiqqYPXCzpFTNc2vuyQl4Ogh6FDLR4N5sQV8bJwPhzHDyCNYqEurezKy1KABlr06SEkHUcCUkqCJZ3zro+0w0BIIMEc2q217oY1miOxtqJ0PoDkcEReiK2Ai6d3VYiKhQBBpwQ1B034oaBOCWhWe0llcuYxFX6bsPTVzbHCPcQpqBFpUCoRvMvDkQNMvDRu99IVQoyZyQgmDvpOd/YjYAIewWqhqUEJqYGzK1JeDu7ABc3T2J8LT0fljOPmgG/PDjybe+9/aIw76OBnf37ILNsI/ee0L86ztJTpkU1cPbPhShlXFlTz/2znMEIC6SIUnrjpNzba6Nt/pxRMZxnOfZzNxD1pTJcHen2LJUHSMwDsPR0VFeXFhkmtFBxbo7qSKyLG1Zlj0FlQyGAFTVNXoTzNaCq8vj1xHQWYFOg3kRUWWWpXvvOTzm23B3CMU1Hj2yxqPFNK5hjyehp9/6z79bYxGvYY83fSrxzjjlva2wx1q2uYY9Xvsbbw7ySx9//hd+84W9en7N+vRD6vk//5Hv+Cu/9tnyGLfq1RI0iqykbGuNe5Jg3X0OpZM9YKCLt752HArI0AKRKBqqVIJwiQz32Hs9pKkZ3a0XYSnhHuModdh3Q6571n6oKiEYskKyHhDKfYcz515me7YFZmd9hLt3QEsVgOaN9Dq4qpivYXYiqCoMFHS6Wee8oKcRXtFSxNwE93XzQShkqbj1buIhIREUDDWK2poiks1/q4yzjJhxY/eAR92k3GeE997HcdwXsCgiuR18v+atmnWv3ruHg4HUcB5upoGhVADwiJ44+ori1lqKZnw3WjMdCuBm1gkIRHBfQEccjVXyIq4/7Z7himvzZ+aFUBiDkkJVCiVCfSy2oC9tbtYNVHFEMAShYYOKZQAkJAhLRz5383A00iIyuF16897DjdmXBRWt6Y1yHzPNCh+FUrPJUDzEAoL0Ak/vBxzEnOeHVYGkTSFVOEAICNNJWspQYVzERAYNSne2puYGWRank53htO6UJASitebupWi3sMBe8L1mn+5a8b6/uo+3LjdzbhG+5mFTC7r7tJtimVtr6aJoCTmsVfJDy0DcXyYyED1Wt/U8oK7Ll9TclMyBX6vE+4eCjy5BP/YA6yQ5TbtlaTgoaBweop5/K6UM47jenx66rql4aPUrRQEsy7Isixb1tMTIToIswt8XzXxof+l1BPRBo+eTWIrkF9OC+iEBm3sg32hMf1uK03g92ANPNhbxGvZ4U2DANezx5orTeHtgD7xXnPKuYY/XPG83B/3lj3/vX72vnh/xeGd9+r56/v376vlssfJ4H+qw6IhRyziMEUEPN/M4JANKN1gzs0CoAFXoYSmwVFCVlDQHE81N96D3bh1BDXqEBYwSpbBIVJEyqipVJOBubmv7ju6nZw+HikpRYCClm8QeAFaleUS31UUvi4trlF14uBlNlIFaMA7ibjDUilJGa77btQjxEA+6Re8995C7mbvVAaSsuX1AFp9WseI2VsWgCgicdKEVibDWJoJugdk4z9Gbt+4CEQUzkjhtj91Jlkrzlg+UuZn11QBjv4eeW8b7JQK6hYdH9zAnYIFlXggkNVMlyQqPcIRC1jY9BhwXvwAAIABJREFUCJtNQIiumSZFxUBKVS2qclK4KiEiza2tmRkoGIoWpZmTLKoaLmAhSymqtWID9MvtbNbd0JqBDvWSREZQBCHSzMzNw6cWi8MpCIcbgYCa9YwS793cpJQiStEQ0WwUbK2VUkqpq4JxA2geNts8uxYjBIjWoxkI1lolZ4aVVa1DLSIxsA80ocORAECWaYdhdJeA+tJCIcF5cRHxjgjM0zRArVsunHbTdHFxISIwj31DndvqsnLoPLtfDH5QMB94A+yp2QcFyoMzxmsPUIEwx2vpvyRxSimi4m6997yjmnu4qSg8Y9tFS0n8JVZRvg/RlL1fnYd511JShNZSxb138/wHbx6hqo5At9cZYfIhusInrQrZEQh7+unT9LXIJW4WfYeqANzt5s2bYdG6vf/9Hzg+Pja7l82CwzDkZoh7moSUiNjtdtM0mZmocCWH0iUaRcsKv4AB8QdP9YOWGrxCtXC19djniZqtnPjVq7ZKeWJa5lLrg/2d3xw9/bpRt9ewxxv5+fcI7IH3SiziNezxraanv0Vhj0ep54e/MevTD6vnH/2Ov/JPPnu2GIDyhhZrOcm5WbqgKQUI8wiHh4dBSdFs1jepntWZjF8uJQhXQmDZWeQ96Bi0uoShAaBAVclQqELoAiA3xn01MVvdaJktQIicUwkBayaVLEtbegNdPCRCMuVbvBSqRkbTyVon8oO7s5bEJLjM0RbZbq27XTafO5qhGUiooBYphVoyOZxX1UxOtCKZOYgikUHASULD3MwtsJjPHUuHr25+kVYhREiRw80XexeSPfXJiLKvwa/F10OAcHNvHljtAaRQBHTLqT2Ke/dQFVGUunYArp1gwrYebb38wzCEKFgBEtJDKQh3M28Nc+vzBICbzVBUqgTqeg7MrNRyNA61VlB8sVH9qDAKFjf3BXRK1KCSFobM4IELgsK5Rw8JhSIEICVNHbA37yOdeWe5UFWk1KoARFSoEApLdDP33rt7mHVgVYeqqqIylmC2sUUhikopUkophVW51iyT2nfPiEAGaRLdKSEKDWjR7fkkUWh688ZTl3e3rafTC26/8sowDKWUaZ7MsNmMm83m8mx3Ve8+qGUfnDZ4P6DkVVXPVz2JfD3a68EWwgcPFVAttVZ3vzw7Oz+fPbxHmCoJtc64/zo5ObkSC9IyS1L2NWpnaEliKmodilZflrR4w96cEXsn9dcZW7i/+a6qhTVhhkwwY2XGesvkRVkfYBGR1kyFp6enwzBECxHJLsT97gSTex5HWZaptbZiV0V1zdyWQwPB+odXRc9cTU55SEA/YFz4YE062Z4Hdo1EV5j7jRfKHqWnr2GPa9jjzRIKfAv73695TZ+Qnr6GPR6zOI13ZSzi2wp7POaAdbPqL3/8e//qb7zwqdvb1/r2VNipnv/2p77+d3//xb16/szZYvkmyhu7uUgGvKeAXgMhhKCsodwQQbA1c4+jsaRoy8KnEBEZNpZTEEoVhhLVpTnX3U3JVI1uPSgSJN1tn9bmAEUO11gAVw2C4d5ba92naZmn3twASEAcolANVYiwpDrP+qv4FYsu6d0JaUtcnPVl5tnkLdACTkJUCkgXRlZy3TP4kCsF7n4gHYVeJFQhClG4QbKkZlm1Z+/SzD1W+JIIFReGACJX1UscipEZJ4zQg4A+VCj3GhoBUqhpk+aRvG969SqD7uY9dXkpmYkeohTVglLAol4Ki+6zQiju0d3bEiIajoRHzcyMotq8irtqiAgizNzNlnlBRCtVVM2LOI4raToIxjo6eohRXSRUheHJUXtAue/VEoHv+1pxMAvfDyB0QDPQsLMnU2LWO12ooLTuHr52Ga4XCIEQFS3qa57kerQEAIQQUdfsPQwVAhLm3ZxuvVtvy9xsXmyx6JDeZbPZLJNpKefnF9/+gT92enJydnbWervcbrfbbS6iqsg4DuM4XmKHb6WXqp6eHkXEyy+9LO63bh0F6FQvqjIOKIxorSfq0FtLKnpdEksGH67gRiBqKXnzC9laW5ZlmuaArKu5dXfkjb0e0NNrX2bfP2ihcl+hrjcKGcg0e2PKa12HUBHJ7Qtzm6ZpWRYRKaVi31t4fzn6RqaLg25+9TImOZCrz+8D/yp8JCj/Jib2t68TEe8g7IG3Hot4DXt8s4vTeDTA8xY00TcJ9sB1LOI7Eov4tsIewDfeTbs56C//e3v1/BpHe6R6/i9+9Dt/flXP6wkqb+xdBuADGOEe5lJEmLufEYhSJDxAUUHvvhlVRSjhsaLHvrd3BSmCOlaBmnkWzegMX9NEEOLIDrAe1iMT6ARE1EGEHmuIMSCDOSyih3VrZqsjNCmC1EIBgoIgoaIFUlBUQPbocIZpdLEubpx2sZ1inkO1moeYZcbeuBkRjYgiLuTScuZee6rCc98YAIoi+xrD3IUisZZQKQzm5yv36/kB7gvVgNICsBUqZ490cKN7uIXAVxRZggEK3TzMYQ6FStYHIZmTsjqCUYQUeu/mzoA6CpUMLawFojaEF2FV2QyiyqIKwrxFNzd4k6mjh8/NeqIbERX0cAtaSMbfdA8DFvNpaqpe68jIWL3YDDJWdUQ36dbIgCJE3HwPpSAAqmhmYjBaRik7Uwf3yDZR9jRpEbZw88Tns6FMSSekmyMknTkK1TN720EE3cdRHGGgO+YeAa/rsi0gJlg8AuhEhsbAurcF84w+R+vR3DvDA+GdRnE5e2X6C3/2T/7H/8lf/uf/7F8syxwex0en3l8Oh4Vtt9t5XtKx5PGERbyhEUSurP945QEVgPQrX3OzlTVyX0/3nTsXH/q2Z44GGVTm1noIVLuxT5OQRaEbHYdxmjHP8257cXS82YxFGNw74ChVh1rqsNvtltmk9xYxN28Gh5MEJbMUs333dSvmcXWujAjuLc2HIuLdW6MZPAqFDqogFKTDG7x7tIgWNEopxaODElJCJAgHDAFgmXbdrNRBhmLdfPXoDhG5whjkHS6HL6zvLduQKWSE6EOB3g8Nmesid916S+CFuVjEqvvf9Dz9+MVpvCtgD3zTYhGvYY+3S0+/e2EPvFtjEa9hj9e/dx645DeH8oB6ftTRHkM9r8ctcUgYfJx3GbCWwYIspWbPkWrWgGAuBiNRVbuEMhAWliUrjbCie98oES0i+XcDTBiyBmAH3SOc6BERZh4RIihVSuIRpKdyJYLiKEvvbmmaZWm+kWZoIszCryjLIFpUCqUKNaCSyWDdw40W6N3b4ssc3RlCFSnwvdMGCo0iKQUi4H0VBQe3td47Yt1adpDOHjBCNa0emFU66xZutchGeNA+5ForK4oIN4E5PbgYAemBZmYt9NDBb5H11YiA2T7hDat/QiRwSV+NCsQ9/n/23iVWsiy7Dltr73NuxMvMyqqu/pEttsiGaP4kyJIM0JJheEAKBmwBGtkzA4bhEQFDHlqAAWuqqUULhgeCBxoQFDywZ4YAyQYIy6RgELbFX5M2xU83W93N7uqqynwv4p6z9/Jg34gXLzMrKzMru9xsVqAqkflexI0bN849Z521115LgJk7zcnu3lvuu3pPY+4U7l5uJ+ZmbpFCztS0yDF4c4gpO6aNDd5oyUgQ8BRTOWOsc3q3zCBlso683xpMzbakicyM6WN6zEjkYYyIKJrcDFmWDjDlnKlxirvZYliM7A6YANDTnJYwyRUxN9OQFOSIdJaSuzt9jtHgZEVDa2HONGWOqZsxYs5umIMx7DiGt9g1oadTyozJOX2dXMPWg5QW3GLTzd0Miy339kvOeHz9Hl0RM0NzrbFpps2p5Ali9cUp2Of/0PUBJaLbfd2GrqtGUVKC1vyNN9443Dz+s1/8wR/89Ft5vO4OswdDvL45PL45yvNMzdK025l7XxYeDje7Ze9mRp8Rm3MJXeIMHtdMj1EbEW9n4e/tKb0AhtpCQoHUMMjcY0bv+3YSM80IZ32TlGjwyFgzAj7FIQTQe49xhG0AOk90caZmBNxgVcxSQ9tyUgRup3ryqAZMmwnJ1jQZpUZLlUSNdrbBfmKCNPc8z+GOCi0EUB0ctAr9ll6W0f1E7PGRT/cTsccrKhQ+EXu8tkuJT8QeL0V8v3axxxuL/9c/86/93X/++4WenzlhFT+9oeffvEDP//R33hu3C7oRf/mzb7SXLcIkDhS8+W7XIyYI0sAkWq5VVGWmIpHVP3+rH9xadiJnikKLzZbYIjinIjTHLJO1DJRrW7X4mGMnk9ybRWYRtsXrJnMdobRIRHUrbbpGo7IMWPviy9K8bYC4ZJlWQ00RkRF5uIlMzIkiQyNXofzjNvxnZpLPOeeMqNjsWxwPbS4P0pBCQcbMNLihGdxhLro5tHT27jTMOZv7rRktzZ2SpTBCAhswQ4jokdSGmS5GhZgqf2NTuRVYN25SEGIiJTCzAljcrJl359K9d+yX7AuNdGwREr1vWw4wgUhMEevIdWKmhnicVUxgkPOggx27y5xgZpl0oLg2EULr7nY2tpMK93IoxpyBoU2qASXQPEJQVMk/Elv2Omis9sdTeoWYSm62hJpzYvO3dmUY5J7elmXXurXKdT57ilTT5Zw5Ro7jGnOEclLDsSxaFnBBu4K12oqIHja3PrE6WRnpCeXV/T3WfOvT97/5zT9a1/Xzn/+8dNtL+jpmlNf2KKl9ob3dbmfk0pcf/uIXtV6/8eBTyPTm775//X6EN7NRV2vz0CCwW/qbD9/42te+PudsbN6b0xMszdY61u2GSOXdEL5XPmEz422AC82dMTf/l1Pb7uWmotQdvfdTjubtcYCsOedwOJJ03wwiz9Enl27Nz68M3ArTLW3zxePlPgGbsoVPJyCedxSp+Qx3jpdVSHwi9njd5DReR6zhR3r9J2KPV8NEn4g9Xg1P/6kUezxc/O/9zI+d0fMz6xHPRs8//Wf/8396h3s24u/81S/9+rcfPzPK+4OLMNSywym8Ns2taE4pI48j2owtQ2GO8Gp1L+oVNOsjtgImabGlbSeA9YixIqUMKRHJwt4lXSBJx5hqLc2jNS9fvIp6tsXHIIQUIwnz5ouxp6SYhmzN3E1goV5LSslQmpnKuXZuHsmnIUFDIwIi007G0nPmnDHHzASdW7cRRMCNStvoSdEqlTmgAAg5DHCzzu49WpuwQMpNzSDmZmYMqwCLKZFQElmddmlANpv59KqeDEGlWqCZemM3miAw3czYWus7CkmZm7tpaegN+x1ahxlnJK3clyvd200Ji0aJbE5SKcwZ68pIa2wAQ9lp7Go774v1Fr1bMGgwt967+ZafHjEzc13XeXqIgOikn6NhknOMgnqZ1Jk5JJOoXL8T+Q5RzDQXU6x4eIpbSHdYc1/kPd3ljUjkjHKUY9rMmDPGiFhHxNxGt9C77932jr3JLSoeE4HsamBfmIlJ5SmtZn9vGTne/vT9r3/rK3//7//8X//Zf++NNx48fvzoxEp+DwHoGr2Zef/+/dba+++9+8XPf/bdd7796Tfvx1j3S3/06P13v/PuHBO03iqSWlGCY/fe+9V++dKP/NBXv/rVUPaT4TbIOeP6cFgjAgplxus6YVZqUvXpVsvys9v1zNw9DJk6Ho9jztbvHEeqyYo3Nweccrwz87zVeRGgfynYqK3u07aAtxDyLi997vSt81dyjPHiAr4XLQy+NPb6ROzxUtjr+0M8/YnY47uFp//kij3wJ9Up76UP/HDxv/ezP/Z3f+X37yg37o6dh4tdoOd/VZ4bz0bPf+1Lv/6tx//oy994kSjv23FOYn/VeuskU1H83+b2kDnCZuTpAfgWaVbxbwlGtYwBYFajW6QIzME5TEJmqVW3FbPaxczB1JwyTyD3V15qEm+gGVMR2IKSA2TbVK/l7kslNTKYQUMDQwJEsiFty1aWgGUxSLKtG0+nfZswMzlGROScWaCrVVein/SgliUmJ8QkgpKYMIBOq2QGOUQrUbNAM3pRX1bxvwAkZqYCSiAzjoEJCxiAUmLwDq1wKm7DRAoNWKQG93IdI81s6eYLxerzBIX9AncsTc0SFiMkJYJEIukMJLfg48a573POCFnKYW7dYQ4asXdcLWydrdGWub/XZ45AtN5aa0SFXShizhnlNhwR5UVQonBw4zszyjVbSCHkidpNiCKQwMwoH8GSdbQOEQa0RsAgV5pK7NEER1JT00khAjE1ISowp2KkZlHW6MS+8f6uvflgd3XlveXSphlgOWlmJyp+wZwgYOYJ630vwhYuOwfmu+995969KyG//c63d7sdaWS6t6GAZPQndj0fitVe5MnPRX66S8Ru+K/3DiAico45jsjd4fB43ODmcEPF4rZGNtts1Qkmud8tu/2u9/bmwzevHz967/EjmJlbRhzHWEesc5Y99/lk+ZGjYUhCZeOBc1pTJZXkaWo4v0tE9L4D+fWvf/29997bv12ke1bpo84OFXdi3d0zt2jPs+/kM07gIgq9moPPaHsTR118Qbcu2dX8PCdORz5HLF0y5c9oInzu3PsMEvZPJJ7++GMRP4LY43nY6+MXT3+Pij1e7JJ/f4g9niIrv1/EHngVAc8r4unvqtjj+cd+Nnp+gp/e+d/7mR87o+dfPHHPf+uf/vZ7a5wnrEv0jA9sIvyAK0jAnSf1gx8PB5KZFpFz4jhmpCK2Sd/EyrAr8WBOQS0rzyNVDmvVV5hpmUyh8pkzmRVqIuPmO5Y0MADKOwSQSMCd6xq6CIswYqAi5egMY+AUMWjGEdzKrIYuNiSN3rx3ZkbFksm4pXjglBqc6xgqgrZ1kGiO1ukOiZLcYJvFmjKxzpRU5iQ8iYBBiyAN5o08ZSqkdNKBsNoHQ3OEEpStB21gWoAFaIDslHwsiCk7ZUoYaDQvjfcG7s0J8016UO5e1Kxom0p8RIruKJ/tBCyJ1khns6WBzYhYV83h8Pv7HdlNdNDIxtla+o598bZr3qF1hdLLb27OqOz3anXUANN8Ewh339UkFJnKTKbTI6I2VDCQkbSQAsakMufMSNBQLGNdXvfyIG45KWFkpCwSiIzKWkmVibaSedQamqGMdLC57xse7v3h/as3Hyy7XbqlW4hMOcWgOUTQ3JWCaOwJCm2dWrzdrAdK73zn21Lu97t3v/PefvHWnDPMfB3BpwDlc2DxE01pHwFAPxlcstGfEsldb/tdX5rPcezGm8ePILWqEbGNGXnKJKdxt+zMbNcakW+//Sm5rTPmjOOY6yhv9ErUEWhPM8QfBUNnppGttbNb3KWX3PmHc45uixGVqDIj/Byd7S45uSVQnrHs0waUz7x+l+91fndu6Pn2VTc3N+con6q90D0zxxg1K9Vl2dxyoA+/Ss8NlvvYxNPf1VhEvorx1Mtir9emTfn/Wzz98Ys9XhUEfiL2eDU8/YnY4yOT0/hg8fQHoucnnnOJnn/rGz/x6Xt/+6d/uNDz6a1kxH/1177069969I++/M16YXu5qURYjxExy+Ph+matWO4IRNoaGZWxvLlcecIoK43CjJA2xJmJCEZYsTJKRYbyDKAVoUwIYQTLVYGsGPCZkyYnE8jI42a0hc3sjZMbfUZnOEqZQDOLk+mDVbAKTIQ3urvRxoytZJw5RgKeOHtRyf0kcDQS2nWv74u2Wc7mptHknLlO2YZDPZ3ypuYJRMQcHLAKociM43ETTpwANCKhABKmRJoC2BrzZE3n/PCStaZVlk0Ktp2iWxrJoKWj0gYn2xKJOYOgmymjR1oDRJpDPSMzlJGWYEN3731ZvLstPod67q5cbYe2B9loVCJGCOFpTm9iQyigNeYE5ImccU6akLKIvBPU8N5aOcnNqUiZaK6WTNEgJwBOcaQfRh5GbqmTojHd4Q5voMGcqGAWKJIjbEQY02gOqoLNlYqEqNVSLOsFKo3aNd8vfd/t/i7v7cOsNkGcoqJ1tWHeiErtyZTURtrxGNT0DFM2caz9d3/3d3/8J3781//F//zgfvbecRiZCYHwSxz8hLWZnhvQ93wAree+9GkAXQeMiJjz3q6/+fBBy3V9fGhleOGWYtK8efmst9Z6Xyo6x5jf+uY30nh1/971O++CPK7HEWc3SxbafPUYxa00p1vfc8iMXiD47qW7RLTnf5Yqo7c25xGM7v2UPthKs1GwNSLMvLV2tsD74PO5I9K4q9mwS9jde68MQlSeoZv3Xtzz5XnWceLSBPqjkWv4ROzxctjrE7HHn8JYxE/EHn/aYxEfLu2F0PPP3kXPb9/72z/9w3/rn/z2rXKDG/f8G996/Itf/sb5te1lT/H68TpGRghw426OOcYoTOQtuS1yZmZVMgYwZ2RqPUq3XLFBlqFIsmzaKoI3q90L5ps5F4nejURr7g1mJszW3JsBkSKHgSYJONHsJ0XExmWe2CGAJ3BPwqkEUkBERoi0MWLOyICSdJOZO92NZGqqzC9UbFYrb1pzc3qGMjADEVoTwfIuFiSDHTPXMtQwagJzKz1HzO187LQAWvXDgaCjubVTBLeZqbU0q+ozydKq5uTMzCmkWzaTG9ymZmaqwaTI2bWMzHEcRmtuezjJLkuCxM31UECRLrhgIXdYiJ7pwyIeLH2/uLzDjaWKTs11HOJ45IARUIaNmHOdYyLmSg8rg7ANumWZXmPLKXRVhGVEzJEZM7Li083YGppL4hrWwkWGQhWJ4zSP5rM1c8JMmiEoI+fMOXkciCjLP3ile5+stE3WUZy6jGj0XdP9nd/bt2rpNK4GhUqMxBFthsXqY3DOOQbWUIIjdTgcEWFzdWqhCf1XfuWX/8Kf/ytzzJjRWzdgnvrGlOKzbvM7uSHbarUl/J3/+WxCmeeoFH6A0ySeyJquyPeaWDJzjnG8vl5zXax8ZGh0wZLs3WDlKEgAx+Px8ePH7z96dFzXv/RX/o13rm++8rVvRsT1cV5d7Q7rEdhCiQA+36nuuXzzxdPOvaOEm3VvxVYamKXnPm3FjCamwcwsJG92df8edbMe17Y0IccYvXvp74t9LwDt7nNO2t1UyDv5JlJphcCS3PNkX1+BgpeftNB5gfJZkYQnypnk1dVVcf+nHX4AeHWZ/Cdij49OTr9WPP09LfZ4GTz94WKPjxVP85W+0+9BPP2xxiK+tNgD36NOeXzVS//EsR8u/vM/+2N/95d/7zdv01KeHCzPRs//5l30DBhO6Pm3vnF5bmVj96KVm5TGNcZoMVqGZ4jm3qY4I9bdVY9EufuaoThkFSetUi2Uq5YyI4ObQEICLWnJKADeGls/98mBlu7oS63ryDQQMyMiMzGHwHkm3oQixEAiylPaARjhEk8KbBO4ImWjs3TU6G3JGbnOGATc9pOm3nfeCHLK1jEr/jeFm3TRVS55wbGus2Qb5k4zCxJ0k2EWHj5dPuRE1v7BgV0oiYpQAZkZUVk0JCt3Bs0kgywhdVUcX8UnhiLEgIG2MlfJZ65SM7qy05atjbPHnEB2t0Zv5p1mSa0jRiS0TkVIgcU64SG/Pg7SpbGuN1iW9NtsRSOZyBlKUmqaoIPt5jgBYzbFnJOte2iVp7tl5gyIWfCHMclw+pwRq3IS8Kvlyk3OMEqKNQKbMCDd1EyB2G3pg82IHKVk7YVUIgIhk8YsvXhJq3Mq3RutzcwMrIONubi5ayEWohE5ItnWNRLD+zJ9OYo3U48PXG+0rutYeT21zhxjVm75HqhcGgOsMezwG1/+1R/90o98/q0H3/rmO2a7BsJsCN64zryAwry05qI2w25cmDafpxQ3e3oePrUiKHNeTkAX7h/i7YADgcyIGWY2Dkc3M7TjUe89Ou4s1ONq16TZm/myZDIz+m5Z17i+vonko+v1vcfjcLO++dbbP/Kj//p7v/Xl9x/nsuzGiGVZ3C5xpGI7JeCy5e4kEH7OPEeEwCSjpMaCucVc7y3uOctuZ5ukaKdgShBamo2ctIxm3zleP1JcGdnMGntLUnPOCgACOOdsbTm7cOQHk8HaXGVK4pQjh6mY5W5uJHXqC+y9x9YLPSVVTGPkuIW0zBJGnzsXi6t/PYvFnwKxxydOea9OTr+MePplsNfH4JT3kmKPJ0D+n2qnPL7Sd/o6yGm8NvG07o7eVyOnHy7+83/9xzf0jGcLSYqf/nD0TPydf+sCPV980vbE6Hv+zaHE9eMYI2JmhhnNWtLDTWaQJqr26mZmx8OxaLiyNQOi2sYMFUqQ0BYzl8jM8oQCiUoNLBWjmcAsN4mKux4jakWWEtKMdbseFAD3LWnXDM4KlSgd9UZ/A0UICYjwJOBggJoREhu8Iv26s8PcjE3kOM5UM7Oxah1TsUI83xxjbL1KpimDn6ipTa+iWqoTgFHneIlTqf38H7yfyTyTzFtTGpKZJmFknmf8zBwz5hjrumYijXJ2s3SmsxPuVvnHbpJmd/fWWMHr5XcS5X+NGcgAEpExyYy8v3SYHWM9jpVQKB00mtriXukUpU+oZEkrMcucmKkMJIApAA2UTGJkjiGxBN8pIHONQE4haeKco7Xsrfz+IHcJcyoiRygSBaISuQ41wmgpjMPYnMsqM0NYnAlkljCXSmVSlRsZHHOKYBqlpdPMSQeZtGCHcp3++BDvH+NmzZsDxxExmNOOgahUPdLBdc6cwYQZk2Y72NTvf+V3/8Jf+sn/5R//c+WM1Ar4sn90c1jY8WKz5NN+yc+0eX4ur6unn0acgrTLfA14fHN4+1NvIm4ePHiwdEQE3a31zGz96riu7z969OjxYQYePT6MocOIH//Cn/nDP/zqr/7q/5nCcR29Lzc3h7u2cc9VbH/YZHcGYSIMBM+KZ20tF3efuWVUBhUIwYgx5uFwfOvte6nVKgxFm1f6JsC4G2/+HAmHztotPvn1iDo1VNhZJXIRHFrGmreCk8PhsCxLkd9zzrOM+71//A9vfvv/MMFN3dkbd33pvfW+SBox1zFu1uOIeZxjzpjXEZGHw+F4PNahIgKofQdaa73tlmW5urp/dXX14I03ru69cfXG/WV3tewfCPRl59ZhzvRmYIbG0TQ5R8wjYjCq7sanaShxAAAgAElEQVRzb2XvvV8t9958+PanP/OFH/qhz37+B+6/8bD13aPHN9959PiPvv6Nx48fHW9udq298eDe22+9uV+W0Hj/0bvf/tYff/ObX3/3nW8frh/fXD+a8yhZyCIVyYS3ftWXqzcevvX2pz712c989gtf+MJnPvOZhw8fXl1d7fd7d1dSopBzHmeMm5vH19ePvvPuO+9ff/M773zrcH0zjjdOe3C1f/Phw0996tMP3/z8/QcP+tJ7NylO+zc1qve+LK0sDqt4SMAjDKEciuuc1zlv5rjOccOb95CrcjCHWTjDLM0UPki3tm/9nrd73u73ft/8ilywrWHlEK9NXaeKum0SaW7WIgIpaqzjvePhnTmuMwaCS9tzuY++g+1ge9lefuX9wXL1oPUrb1fe7oN7wVVjj1F5YE/tlvTRm3df++MZZ6U0JRSax1gf53ic8zrmIeMAwpZ7XB6Y75qZxZw31+t4Z12/NR6/E4fvaDzOeYiMhMF2ULcta2Iq1piHOVbkI+om0cQd/Z71B333cLd/w3cP2/6Ntiz0LmuCCQYgxzYrnuReT0wRETGBFMqUCOvsIJqZQUYgZ85IDa81hhAd7HAXkCnToX7BaiWXbUmlxjP14+5jDADGBhgAdy+5XZ1YIkQRfhv2AM+UclVOicU/ik7zBBRC4jLPuBowgkz3FK/XvDnmu+8dv/bNb3/lq//qm//q99/55h98+1t//PjRe+vhRjGVUzHL0qCMHArFZUDgoFdo9CkF+SSuQ798x2cOiZo2e++99/tv3Hv48OGDN99661NvP3j41oOHby67q2VZ6os4Hq6vH73//rvvvP/euzeP3n98fT3AzFBEjMM4Xh8PN4ebw4yZp3e800REM/P/sXV6t9a9LzDPVIw1xpozYs7Cfv9DClLRTubtf726+ocPHr79mc9+5nM/8LnPff6NT316d3X/6urqF36zmdlP3f3UEdGeX7LR02BaTbnBCZiAMJc7vCN98ycuPJ01lyFJZ3nGpaiEYSPJEuXTkSHAq7fPDLY13pUHM1KDp4UwYwv8rrCVLXKl4gt1JuoKfJtThiRteyfVQWYmJJmFNUgIyKGUzNGJbECCRogZyIiUHW4UCZJz5nGIWZNmWemhLOisdNKVz10qDikTdrFh82LIT2Si6ggUKJrspNmofAeVsiUYMwTGiVaqEZuhMbQOZIqUGdPB3pgks0NqJK25sdsWYw4pphAgkip8f64SJCvqENfH481huqP3BtZOR6kY8xhBE4zWSFipz8uXgGvMMXNMZF3UpNLMLYU5ebNOEKVl1gndSnCa0+aIHjpOuIm+leqjfFqEFJNIQyoxFVEkoCJyt9vuldomNUNKce6PhOVUmRQSjJgkE4pA1ImlSDGI6VQfiXdu1nev15uj1oFYDUGkp5LGCn8PqAadOVvrvjRYfuGLn/u9P/x//t1/52/+3//Xl7/ylXd8f4WhwxqtXdmcT3CM+fEuY2etcI2cq6urd959/+HD+z/5oz/cOJQzx4jMueY6w4bef//9b3/n/cNhjpmH48zkw7feFPlL/+x/e3T92MzWdd3tdpd+zK/5hC869szMnmI7zo9IjDBTOm0cDo/e+c7ymc+talAne2aC22RXc/f58XzEf970npsvn/i12a2Jx/nybm4h7hVeg5Po/ObmRtJut9vv9yGN4/GyyqvtaJvQ7HLZc3dtZprWr3pEmKE1u7m5AVIKCZsVIwCVSsckmRut29JAh6192Z3gvT4UZJ0clLaeS3PrvflGnOO8GGdlhOq287V+FVUYPHkxnVIXnzR1qgvbWl+eerTWCDdrQs7Z13EkJcXheHN9qItEM2tu3hxIIOc4xuiGMDVzkrJK69qaqpfuvXujwcycZpIplGvOHrPNoyuhgC8rsmWsyAZMMcRIJmgJIntmRzakU+Z5riYZoPL6RG3zNbaY2crl9V4rG3VryKg4mcCUaE+5TYjarP0/RPb0J/ZxWvyqM6nccM1k4AllbthvI3pOVeqnLghvuaftacpNrAfAHFuvu4NUyT0Txm3ZPk011VicOCdDnOdMqjrzZ0wpqgNYaictlgQoy39sxpyZxSapUpkKQGfOOccZQBNuW45pKTBjzjnGKHMqo0g/TwIFrzMzEbCy3QfKraD4rzkz1hRIhzU2lk3A+WY8363aAqoUgHA7oVVPV2nigDpJnlh3+26MwFsx2+nj1+N8kmeQ3VpbluX+/fsZkxkp5Tpqan2yvHm35vmBe7lTXNddrc35y7zlTbYrH9vlf2JXcJ4A69cfGuV9h5wWKNm27Wb2xc3hDd5ghra02JrNIzcdBa0ipskIkcktqW+T/BaaMDPJgKzWONLt1KmTmX3pgJSMSGlrhisFcEYVr08YmrcKbDM3prESrUEqkUIprTMTolxIKIQAlk6mkFQocuY00KCZiZSvRx7XmZEpyzQizYomEw29oy/mDUCdfJMEbpZbl1WcZKX5Xfp+bYFoALMgfs2ookZkMqbmzBCTLbcJdvsKy2AOQCO7u1h6D6ra6rBBkGXXpYDCjNb7nNpaPOt51JbIRk86yGW3KEbEqFszVQZ62TPLBbc1pzWwBgNrQz8zZygSUdkoScEJq2CUCBMYQs1D68bKo5vcsjcfmIzERGUsuovWVLIXbTNlKpDQ0Jy1j4LXjOHmXvWG+pJDKQXMPcorsbbtW4x80iygNZPBLJs8Z0ZfQ+/d+LvXdhwR0zXN0h2mGO6UmNCas7dmWdEzu13vD+7nzeN3P/3223/w+7/zn/3cf/wP/sEv/Na//OMHb7xxfPfxbukYQW10fe317OPF0JcQB8BhXfe73e/94Vdizr/4U3+uLAKvD+M4xuG4rsf1+vD4cBwAjyPly4OH96/u3f+1L//24XCgdwD37t0bYyzLUp1zr/+E7ypA7mik72LZTGSaQh04HvH4nXcxPq2ZAMkldXPmYfDkMT9MxHhhlvf0889M7SYju13zRZNwu2611sp9LyKur69ba8U2oWYigaanpdi6OO3NxMPk2Nofz3Z4Z0e8zAxE/XCMMcY4Ho9tXcy79/C6TBReoMuz3ve8fallbKv+cePMztzY3dGVm9Fn5JzVTFIGh3anrKztAp7CBLZHa633viyLu1dekUDJm9ptw6hAbUSI1Y5+2PH4uPmydiqbsgG5lUDd3Hci0cKyOehs3ZfWWkQaUtGD3rw5u9SMS1scMZRTOYwTmlRCEy0EkAt95/2+tyvvV8Y92E9LoTZTIyRzCseImZtna5Lw5o0LYVKSjWxkCpEZnoEMMGqKVs1cGd+X+Lm4IqvxYG7uqW45hA5u0spMmWUqpCnkdl9t3VFPA5Tt14Whs9xnrZnVCtVgDmuwBjaygc29JyhaCcK2NfpuezfhJIAwSwZTlhmpDWDkRp8hI8YYEWMebyDCaG3xZjVPZUpzHWONKINVViqDmVEuqW7Vs1cPmcZW93jdZafYhKTTrbt30gnLxJyRcVTOFECHhUVaT5orFCMub9W644JUa2CrjUbV+dzdWMZFTjjp0jwBqtc/BFNpuN0hnCe685RS84m773Y7ZCjGcVlG7621tsVrRJ6slConghciRt5KsvjEnFYBJU/gZ935X7CyV75A9iXRu5iQ61Tj9PP2EjtHAIJZI8NMvbN1tWa7HVsnLWcCcNKUqEshcQ5JAWRMnVw4cCqQGlgbNZW4cMy1VBy3nws43By5bU8pcaxR7Evt2+fcbPOq+h8Bs80w2U5h4YSdYszobmOku7NJlqKBErROOGk0GM2xrqnUnHOOnIkZNqM+lLm3mIdiytzdPFtn69YazVhGfuDpk6ZK07ytc8qRKG9syIQ0kzncQUNzABaBdZ1jHZlE+dSJgk1su+DT5rJqQ604NSPPX5O7LTtblrbb+bIYNZuzLQuoyNgtOyHnbDnHzJjK0qgn2kjb9eXRTFSU8RpcB1Jm6K3ByZyoZikgyAlVOXkkZ2y2ExBnQpERyajqF8QWyTE3zB9C61i69+ZGeAPTYiaB3oxFTpt5a4Idx1jHQAKRirLx3RDhGLP2ZmZJUoYs/qvuxwjAmm0FD+9GaJP/0EJYIwQPaT0ova2Rh+ERyxjDuTO3GNPpVoezQPP9cpURvbUr6/f77sFut8vHHXzYljcX5/Hxf/Qf/M3/5r/7hffX49v39pk5Mpa+jDFS6a3VlE8oir1/CrtcVrteYmK6KJnZhY3x06BT1Gd/8HPd8I0/+vov/e+/+vnPvOne6G2dsY55uD6skXPC3Hf37ol2mPHeH3/reFynZJmnVjx7Aj1fMLsvUMn9YMxcTYRzzn7yb961RU9ZYdTtvM6w3tfDzXo43lvsj7/2h/nnfyDWg+/ujzG19QtUgcLObs01AxL2QRdwEyhdYOWLdlhVG2L9s/d++UJt9a/NGKQQ4i3pKJ0v2rmb+sQSnfNW7M6icpr8W7PM7HAwUx5pNhCZ3to5E7Hm/a1EsM/ziZ1ZHzwhSvmAxxnRlgtKdf2eP/7lancC0BuZmqGYiqkIlEVpbQGe5vtpW8ZTsc673e4sEOdmdWQCbCMIuTGSIUSF3MaIMIRjPTZqJGLtvfXezOFurXlzt7a33IchqAS9w7ybaH0HANZJi2Hm1hc33zsW5URO5WhGVkcxhpUXORus9+XK21Vf7oEL6BcCvEyFMqkDg8AqrWQqI2NQDE9j32hIetISEwxhbqoGJRSsyAKVP+T3I4YmszhgEt6QDm9V+xRNFW9QC6cu+L8nR9BJOYMTx6KtJpMyg4Gt/hMb2GmLtZ21Hb17X1gWu6CK3ShS6tKgvTLNINCtdQVTiWABi7rNzzTknPN4PEK05iaC/cxA13Z2zpTKoUcV7WRE8V9jjJubmyr4tLbslqtq+F7XtZITxhhiWjP32TzcG2AZGGPOcZMxMmsr0n3JlrLWcirGvCR3t+mrt9oVnyS158nNjV4+ZyehSELfLUXQeX47z6tmdi581fzj7m5QLDGW0l958xaqLrETrWJP0yG3/9JTzPdZZfeUVg+b+u408jI3AjriCZnKmdQ/n2p7+Y8fZTNsptbNG937ZgwX86T6BcSxArf/VARU5soJJbPukQ1FMDNLh0AqIqWsittFgsE2R8+ZOIWBKc81VlX5ondvzXsvs4pQhQESZYzFjffuANgoF9o2nAhWerWG5pqHQ8bEGOXBXFoLAlk0tbnMSzhKM9672psLTGWSxsaSKpLCljh+ogADCpxo5oyQOZYFvZt5XQfE1JiYYWOteaH8vXKdk6AZThYMhLJqVG5wo5u8oS/oDa3J29z4LQas5hSI6X13XHV9zBlO9OuxZhl9sJu1ESZllToot0wzdDDAEUk2dzryEFHhfxEaoTUVYqRCmKmTJ9mEWlHIM5XBSI1EJpYOBoSwlrvmS3ckh4BkN7QGWvPmpM3TGEljqAVLLX/eDqqqFoVSSlpDyc3cOKvOdrqn3J2CU24GclafWKSDWCNS69TNMdeRCk+AKUujsmompWDv8Kv9vTisX3zzc7pZf+Szf+av/uWf/PRbb+7Y3/n6O7/167/zpS/95H/xc//Jf/vf/+IaibZ/t3WJK/0w10zRmLURfRlM/GEtHS/x2O33b7z11g9/8Yd+/Md+/Hd+49f+39//I6Na7223c29uvS3L7l6vkuG3vv1OKlPIu6D843x4a3lB9F4C6ERWxuhuwec/ffXwnjWsS5M0rg/XV1ev6EtN3snkflrCcaZpP/RQZz7pjHEvD5spKCPoF3uPM/8UETMjsM08ZnCnZHOyd9/tOql1nTVD0FX07X6/3+12W4hRqfTqBOCkpXJmGtJJRW5gwAwn9HBpveet+QahWwHcSBXJnZnH4/HcRXpqSlFEjjEzhTTJtv00T4Vno8Ns4/Xt0l37HG1z1opcCkZqhq8KV44xjkdjmA6Ny/W1YsxYr/e7pffmzVr3ZendHX0Xa4/5eO4ezP29q/09RNjV/RlqvdOcvjBTCWukLxKNVb1Wd1MGM6WZGmXgD2uCs++4XLnvaEvRz1JkBjJTwegkmV6wnwIyoBApNwKkQ52Y7m5MaCKne6sE3yxHpBiIgQizpH//cNEbFwqDO9A0J72ZFqiSk0ybv1DB7KyIsW3rC6Ty3NBRJHJFSmTOiJGaAsAGdtlC31nbme/o3XwD0OZLSTs2j65mxW2X4cE5sylEI0CXKTMCnGIIbre87BlAH9djzIhIS3eRNm3DqToVhWYBaDQrBrr4yznnuq51p5dyado8H3nOeX19PcZIhDXb7a6wFMZlRK7rOtbjHMc501rvizqN7jmRM8c6bm5uKv1362foHRLBvrhZd2fz1lt3c5qbdbNurK1dz4pz2xbZAriXC5Nuu0Q+eBN+K4S7IwPmGTSfj1AN1jUDnI3/gW2Dvdvt1mVprbXAOo5uJjNvbYvWkjZN54m9PrWvbE5lJZFSVsmalwXJkzToxG8qkToRzLM2MDOiZtFC/Lr7ANBKpfYSayOntxLscr9fKtxjDqR0QBbLXkWD9bhdw4KAEaeNZQWsCOVc4dbYtvpXX7zGj0qDs10Kx22sXWSWqGkTTW2+b6Q5Sz9dc3WmyCCmWZNmjQR3PzURlqZWmEpqDhQwRtqcyBVzlLneZkFNM/fK/pvVG9g6emexM33pGzWTM6CpiMwZm3SkRCw18pBUIgMRlbVGy8rkMxNTmDPHmhHK4DpOcucyyy6DLG0dliUl92bN3V3u6s7dnrvFdy17T++THqLIAA2bD4YeXa+pJdSvj3FzfbxRQVRUQVXAnFOYIJppR/bedjQXjGFIE6jMREO2lGSnkkrChNyKY8opq5YqMulgRcZYuXon9gt3izUP5tw5QbRmkF0tXFpYM5plcp2Awc0jLQyzZ3ZWZ0Nm1tA1rw6ezUA6azABSNYfdaM3Zw0occuNTzIsKGpmDB1njJGZNBFzItlAzE05RoODXXbFtuyXL7712Z/59//tH/2hP3tlqTHycPzCFx5+zu792m/8zue/+Of+y5/7T//JL/2zf/JLv2x2dZwJqZmPjCIBX6Q8puc7V7wqmh0Zf/DVr37ta1/TusbxeO/+vTljzFxvpruEYWaydc65jnXT9myiwGe0OX4Mj3mqcp5Zz9sSZ05YfOe9xz/7137ip/7c5+/vCR1aC9povnwUEUkB6MsklDvc14n0fUEB+qVg2sx0l/m41AUCT1IdlWuDU7Z50auZXn+eF7bm7VLkvfTlTtri5dud26k3rS10oY0+ryhm5lsbt51LA09JOHgOpilzkQxkzW9ZyISQkTBK5TuojWF236D5+Tyfw1cVJ6QoqjGVc8zrHGIect7Ix+wtlqV1K7pq7npvPjtba3O9P3aP7o+HjAeIB8bQ/s2tAxiy1qy4Xrq8G2HcitnMrWCaWusrSJpo1pa27MgOtK2PE0mpyGOL4kIWo+e8zgyAFJGZnCeqrxFetBLlUHVwZimhC3Bj0/VqC/IFvy8gNDdRC6wsZgVLGuHc1OTlS1R08jyJwZ/WQJ9SznJu+o2a8knAxQ42WoN1WKctJeEAm+iwdurGAzhERGYqQ9V8DglWiV/119adZZ01EB/QjBGRJTG2yExe9gpsO0Beymd1UkMVSVxaLLe4fEnRzwWgmTRrbhvNFlG7yON6vJkzvc0E4Q1j0DJGHG4O19fXxeJVHU9ScysK2s0ddM+KeHPzE/F8VsMS+lgZkydQ6QbB7c5jm5SfUPfdzQS4PVQ1IWyl/hPHjCd9Qm79jgnD1olyaoPRE1/Q04syyQZ8qBH4xcbi/ufe+A//pydVSKcq7L3nNdi/pO3Nq/Tzv7zbCV/hzfmc9/bX88k+kvXpETgC7z25kH/gG9oTDAHufIo62qPnXje+2PU1YAGWi5FzOD3r/Vf6lgxY7v4yLi6e48O/Dl3IkQnsgf2HjV4AB+AA/ArwKyvwu09QjsBfPP39b/zMw7+Bhy8zel+SKH2t989Hjbp9idH7Ugc/POsFBNvJxP5zwL8A/kX94hsvcHB+pGvFj/q9XUzyUiovV1sznrcKEVHruln5R27C6977mRSRtsWjee+9L8tut9vVn733kl7o1DaxQXfcEkhW3etPNRcWJVzEcxnh45zpebfp5+SVZFuA1smThzCjyxrNYVl5O55UGk/KkCLGLiUiz7xSBSbmGEU15gxEUEKOOVZouDOna7bWLHc9mit6dGrmdMv5OMY95uoYzly6RVvg2eFABBIGOsGWRpnTrJq5aaqecMMKIYpposNaopl343LqukkgkYEMn+4wqJsspLBVWFnfFybdCCO9usqkgGa9UAhwArNKtMgL4aYJ/P4A0GftAE9MwsaobG7v1dfF0kCHlMo8dxLevem2jRWynhaZIk3mNAed1s0X827eaR1soINONtEAI6SMUyugYnPSQt1U0KZkMHqyyDjXC1T/Njz3LKh30RvNp3XAgp7eN845Q9NkGXniE3GJsOfMEKzPFuGRPBXnzzqQorpba03b3QpvSbYmbyXQau6N9PLJAlDOuh/rqLgLoLdteWvT/YzyjRfN5ZWsXEziud38hH0lRXVugXGhcsZTgew8LVY0CqKbm5PMvG3xHGOcI02ebqdpHxILhY98576Is8dLH+2Zr395e/WXtGH8Lpg6PvPVwh2jxdcczYVnRN1+dKfWZx7rNUQJfNiJPtf6FC/uaPsBz/0IUQJ4UfPMVxw9L5+cgRe0PsVHcj996i4BvgtRt3r16/iib/9iVqevdtdvU3q1Td/2e+QtNaxNVFumNW7Yytlo8JS38FS7ZKD3+33vu91ut9/v+tJLdHFmoE+ypxKMbpXB+vtG8/GWD9ko7xJCmeFU7iwMfWKgE3Ce6OkyVijaektSb/1kez2npkF5inM9Y+gNPV+Eq99yraXc0tYkExGpougic6oQZ05FNIfMFS3cqK7myK4wzYOZ5TjEekCEIa0CuXb3My1MlDIGtt4ioy/05t7dXBuuNpLIISVLTrd5rDqxyE4aaHqV3kQTQ9wBAXbjInSiGrNCGpBDXt31xXHjoj6w3dWZm9NPOWdersd/wtUcd1dn3tKE4KmsDCJVIRGo/vE855c9ebTUFmFwcuEgnWwn8w2DOd1pDnPSsP222s2xvfupwqEsnRhPtgQ4i0uLm1bmaZa9/e2GvtzBpLt7c3drjTQyQ721WVtUo7VWeak9CYFmzejG1GZ8WJZUbqBZ0ry6KnWhrXJ30um57VJP/93mE7Oq/VH6kGq62MRRZtunc3eYeRQudXdu1+eUilyLlW6/phdpQL7jyIsPHLN65g912wx6moJuMXJdFmxTzTYj3c4lPFse21kTAmYNEJ4rGEqdjMN0nuVwqqwabu0nNrnwbY2g2n6KjLjsVjwx0M9f9F9lnX7+PaS76/THhKdfbzQX8GH5s98VPM3XQeM/jb1e27m+MJ7mq30LLwO28VGiuT4cT798AsYLJDu9HjxNvuIZfdBvPmpu23ODMD4SnuYLzAIvjqf5cqPjZYD9k1NHZhqyFB0lEytHqlCMxAhMWAJ0mvtANvPWmgMxhtEcMFrP7hZn16f9fnd1tdHPfVl67/QFNG0ue5MW9eZQhTqVKtWoFRujTHrKiQ528+6+NHZPYyqPcxyjEpimIDO4o3X27gZL5W6xZdd3+6t1zJjjVL8O5IgxQHhj77tlt7Rdt6WjdZknPc3TPKpHMtMrznEkQhqBkUxkrqE1c0SEKY3W2D0BHAXkdArKfSYzWsIRBoTWgK8ROcyPy34f09bVzDsdRMhSZa5rFFzZIAfN24kfFZzKLLRVxl+ndVe3lJOsXA1oyJapmWoRmJZhM/OInAaDklYdWkpZolsyFOL0rs1yRlCkxbRYre2IABsuekCfaWEufS+C69sG1q1mSG3AmTBLtVQw96MxchByrQ3BjFiP8zCwHtrx0RjXGcfM1SDCDW4ViyaZtRhjjIkIL0ESza2bNbPGcvo3A7u4SzUkmgHITegaEXOd43HMG0pMGtysT8F7M0IxidR6xFgtMxBkB5usKVvK0kK2cBmMpHfruyG0bO4OCrazJssRU7AG2wm7RBOdnn3hMs1s1TyaWfOF1kGHlS1x97ZvHY7mjTDLCmoyU29YFs2O7LJg7+E2idYc5vAJd5nJLAqJtiYz0elX1u/RlzT0PZbd4t3VLJunWzl4CRInMUd6xThcMOVI5FlJfJYdl8dfKE8iP5a6cqOxn7BOQg4kcu61j9CmxdNMraFDiBkmR9IlwRv7TstOfdFxlXlwliMZfaGnCYAu/UnPrv+ByBkAmVv/BcvA0MokDHNGbq91Ax1m3kpX5ODWr3xHX4dz28ZZddZeerF66YSrF8bTfKWMoxddC/XS2Z8vHc31wniaeNVPprvr9Gsgp5+FvV4fnv5A7PXCb/Fy/PPL4OmXIac/GOJ+DOT0S4+e7yo5/ZJX8eV2nS//UV8I1r7kd/qyeJqv8J2emNtLg2pGalP5nvzeapItZqukDm2LJe8ZaT3TzN1779U+uCxLSSM2ZUX1M1lZ1FK6aAC6/LN2vptiu/Qb3ntvmw5kCyePUlPMmZkk3K2s6FpzA3rP3W558OCeFK1ZGdzOOaWcsdrheBwzhTps733prTymoYw5jCCqU6ea7RAZWw/Qpkjc2mNAQkacGMGSCBddt1kqI0wjpksmGtDmmDHHnCNif1q4tj95e+tuJN72Q55iEE960MvO0YtE962j9EQVnmjKTR6+tbyXGoNlIu84vVf1XupEcioTjAtj47zt8qmPeu6iu4tTv2eDVC7Pbeu3Yvnyb6p+WLJ6liVU8IFWxVCMnMeca8bcGOhNi18McaqcniIlkEY0meOk3gdqn1Ni642tvAVYm0JizLGu6yHGDTIoNnZv5QGbICMmlDlHjpGKqXQHvSvl5oB7NUcFVAqDunfqpxRl6c29vHTPxRmTO+F9iYwklEp32qkroIZRVV0ApKY7+rJfll1rC60nY9lJOQ2yMc17a31TYpjT2YTqQ5EAACAASURBVHr0ZbfbzzKlbn3x1sxbvQWbZ7AY6HpP///Ye78fSZYmS8iOmblHZGZV3zsDO6Nddhck5mFm4WFZ8YD2j0f7AOIdrRAgQEiARkJC3/fd291VmeFuhwfziIysqr63uvv+3kq1WtXZWZmRHhHux48dO8cNqpv4YOVo9QqUsM/C3d0E6/lNW7wrdwb8wPKzmoHchL1sf+d9nnPdKuDwHLqkiGNn30FVEW6tGhvMTefoFfgCLylSEgQP0yGowcyKug9zyxwQyn63sAHobRT8S5GR/MJij89eqt/EHj8NOS0/odjj09jrFxB7fC2t+pvB029ij58FT/+iYg/eLifXyPOnzTTbXJ8riYhko/rwgbZQxOYHt6qKzd2zUZ1rbRcCqLK3TwPoDf6pmppfO/xUV83pTgMtw3vLSynTNBng5uk2MM/T8XjcrLhau5wvj1DD+dIptc75mGrd8DOj9UYFGSqi6bQT0SJ6sFH6aiBY3Aq9asAQRaGgGc3gpmpQc3VVd3OVfhEEFcT4I4rVdP9nRY6jHyvlziJIOQZU0jLl5vZmNqWnYVRsf5MtIbe+LgHnd/eApG3SSPMQqAwD7Ma2MBbGpfdL70tEXyUce1vxFBSlHF9AQHXINpAq84wjzT9PbT1TgxTt0tu5XR6Wy0cwlIARab8EEUjvS18u7XLuy9LZ4QoB0WDK0YfeJXpkJgWF3alOayF620jIXUIKKUHsUkXkajqzTQiby9vWXimEcEjGFWZWTMtw+hLdSHc6zN1rLa1lGoW5w3y4w6lCTSmbtHjc49CfqVH1+dZuA7t7IfgmB9+Md3YAenAHOxX0wLI5gnvLzmfi8k9H/66DrKqKYR0P91JrmaYyVV87NGx1rX+eJOBfgY5+UbHHLyme/kOIPX4mPP0m9vgs7MXPqnl8uu7zc+HpVx8XXznQb+Lp16D4ZEegtyslbqid6ywPlduorZTimRkcjIGtM4hko583WeSa5XRdsIM3jYOjNjvkfUijdV8fyUCPAu5o0LmmM+Tnunt1r7WqW61+Ph9Od8fL5dJbv1wuD48PHz9+EKj6ufUodT4ej/M8l+JuaSfVGZ2Q3jN4y0ZiEztG2isF6V5Vu09goKsjPF0tNMxgbmoCM1FIMpHW0zZL3cUM6jCXXUrX813Kj/K4u4SdT3U9YmujpChgOvoF2SNEOhA6NLjMoGSFDADNHtIRI/pO0w52f1H9kXA0suYBGUbiYKT2tEks0R4jzhILR9BZbvNURIVGRnCJaMEeoz0sra5cxIQ2cLNoNil+6lQKm8QSfYl+7peLioqlI4pFFxGyL+1yXi7ndjmTXcPhQikUE5Hol76cl8tj9MboQfTWTHv0RUW5WtakdRjZgWbquUndlMoptRWC2iUt6nf3PgAJzeDhFFRkziZgsva4kipy/coARF2twAqMiCCMcm22u/p0PjPbkX3O4j5m5Hbc9kGqm33Q0BdtUv7bW2n/pWTXJblPTFy3GlfG92nT3mq7sXeh2t7h5p9XB0wRyXkATyjZG0CsSDPgUc6baqnVska2Bj69mMPl/BTv9dX6iTexx08AE75c7LGCmTexx9fj6a8kp59dvV9FTstPKZ7+/L3j52xc8NXFix+8ej/7zX998fRW9B8l5f3UPGQd0p+kJwpuSKmrohQQNUps5PQqzhvL5A3szhkzs7uIvXUdgCFfHNG+6u4DiZdSShns+Gpil8sVdo1NyUOrolSf53q5XO6W4+VyiYjHx8f37z/UWoJC6GVpdZqPx+PhcDjO82Ge5urFzVSEnZ2kCaSPRXaAJzW42zQdeu8awlKkn02aQyCEhpq5Qw2Zx2KuaiiqiGZmpUy1Hut88Dp7ncx8X/D9LAAtO5Hlc0KLW1wwkZBudFVaibgw+9EQW/zk2vom6cKWUTFIBnrsVtauSm6iEfB31Up4M6R8uQ0SHC6uqcuQWBgXaWdyoSyUPtySqFAjLesSwRYjoXC0gAk8o9wkY0FgIslAv3CahBS26Be2c18eGS1CQsBwiSYpHWot2tIuj8v5TAlHhyC0Eg4Ie4u29OUc7RIRUFF4WJMogvSPWys2XQAC1nOPSNn347bWqDDtGGlK2FOqw4cfwyPSFIAxLukXmRa3rdE7e6dlghs0DXJD0CkIZnjZsPqxK4TWlYTNn9Z9xQaTXwbQq6wD+6Sb3Ao/2ZfuNTx7t+btn1fHodVX+4kqYiObzWzvZCc7/83UuuxT0EM2YpvCVTCSzoS3MpQx0yqsuHkp0zQfD/PxcLg7TYe57DKenlzML0g4+Noi8ucvsW9ij9fi6Texxw9jrzexx5O151Uf9gXktLyJPT674PBacjqXK7M1zXRM0NwiSzM/bO1x0U3T/ISxVoUATyzhNiOtTcIxGNOdvdZIwcUKyta/NyZ7GjqLuZSSTnYRsbTWh+qUG/pfU7hLKUVwTYHJkIiHh4dcgR7Pl0vrUJvm+XA4HI/H4+lwnOtUvBhcE9MT7GsjPymdDDWp1Q+HSeNeVaupxEHaI9g0SUsQBlNAWatDxQwKcbiwFVWvtc7HMh1Knd2nbYh+MKvoax6D+8TQvLqphyp3Oe37pGGRNA1Y/yAEIU+MveSP/BhmvWntwhZ9iX5hXCIuvS9k391gOiIi5JrgDUEqjAnj0G8YZP0DE7zoaMpol2jntjy0yyMYQoRYmJu1gCglemuXx+X8uFzOIgGbFMZMxiEZLWKJaJfzQw+qdlJKmaJ3oAUl0fPlcumNGcTt1tWUKdHNHJbzuZ0vZjAxasnN8Ga4niIoEaX0ZWmqPeUfrcWy9MulXc4LRSlu3r11gaV3WwsuPc5Li4gQnJdWlrV7gUEqJXOVdWiLr346P+9u6gmPm990bzC/y066umRuOpM+3mfMhF1kj8Kv3Daj78Rpm7AD9jTie1NCw81rnQ7z8XQ63J3m42E6HOrqB/qp3bV/amn4zHX6Mxf9N7HHJ1/+g5bcb2KPH8Job2KPn1Hs8UV4+k3s8fIrVtycfXhb4slQCNRaYdoYhEB1k+FhRyoPMG0KQULe1G8My9Sta+pFAL2i5xcBtHuZatrhzWvI9vCTbstyNYFeEwRXAD25myBK8VyZlqUuywLIsrTHx/M0TdN0UfP5cDgej3d3d6fj8XiY5qlksti49FMbCxWhdCNtmqpIF+kHn6apLvMENo0F0cAmGaioadsRpRh0qJ1Nzog+mU5lmg6HaTqUcrBSsiHpZwODQ8IhwxbLadbVTK1LT17z2bWCW/uvyGshNoDIP04Y4SdvvxAM78bOaIwl4hJ9iQw5z+gojuHNDBqyczDQUKjCRb3DBhxMB7RxLb08ASjSo6EzWu8N1E4NLfCepGXa2w2ts7C1RbWQXWSNckoBdG/phRjdo7eIjp4mfVtgYUQIYMWrhSFig4qXy6VdLqriYmI1mwiv9uetLUsTMUFblqbWiU6wtb5c2uWyXM5LdsmaL6WFGikIoocsLZYWvfcgahu739677jwlUgS9243/7OWIffTJZha3Z6B3OU1ji75h6OcaaAE2AvtGVy2b8eFwKhxuQztpychbtWGhX6dpPhxOp7vT3d3xdDocj/NhrlPdclhf/Eb+yon/h/D0m9jj9cDnM8eNfwixx87y6afA029ij58ABMov4pT3WxR7yG/AKU8lCppBFWJKKFdXDhpQTFVde6cCibALhiVzukQLQkzglMimIDUzr2ZVtWayaaaLbU6pgBKKTs3+NoSYEiEaPUIQiK7qosXNq5e51KlO5tVKhTmhPbh0tsiUwSheAexWX3Vz6PVSMXXT0hunuhR/dCtTmSCtmk9uh+LHQ53nOk0lAxFSCjsuMoRkhqFApCjEoIst81SX41HYVAJsZMfIWs7ETHqBgCIEKO1iIm5Wa5nmU53fTdM8WTHTYbYx5NWJwLAxx1ubmqALkebZQqEE0poAw8B5vxUc4nJpJg3CEBdMgkl0Cn0INTL1uEjjvIR5QjCpZ25CBAEDsQgvEhdEE+1CFypDfjfthHyBECKvLsOykexrE2BgqAeGG0kEU6PQ140VAOmCEC6MIBuxpHNM2rRRi9gkWmXcMFAQDEpPCbqZBQkB2YNd0hWZalQ2gQgVAYChEl0Y7KsteyeJbgwGo0n0lTdnQKgRGSiNHmLBzL0HiZS696bK6JeIIrRgRna31heyt74YodGzXZLpGU5cQh67LJ2QiB4e4dEhjaEpAe+tLW2hKOClJaAvBMiBoVtnbxHsl6UvS4veGSHBIdoYU4OqmZhGmpYoQsBhW6FjQVpt7H7ALXE71Ws8yQ163GDvRq2NvM3kmyPYQ3ogrm+yKTeGVEzURFPUFYzt1zfZxsYriwgZ4BrYO3IJ8woSBSkSFI526aplqtPhdLw7nk6nu3enu/vpeDocjvM0u93oN55/fRd+dne5/L7FHl+Bp9/EHl96Fp6d0zexxys+/E3s8TOQ0/ILOuV9CkxXhdetN2UsxLmeCZir1jxVqIopVGgUU2SWYGeIhghhOpLXDGqqDnVoUVUODa6tS8eGpNf0ABpBKiMoFtJCZDEtVFMrxWs1L1bUsxXJe48W0kLaGmey+UxtyQLA1e5AAQJuanoxq4ALVUUdOrkfSjnWMhcvrm6bOdSVMcpQUSqLm0JMtbh3byR7XyJaIuyUxvJyxprhYD5IXIjw0hXIuLXj8ThN03E6Vi+rY5dAwc6NFhNuktn9SpkHsypDhRiJ08rbOyrDy006pEFExSk1dKbPtIlRIpaAAhqjHKBqGt1IiYAGNIb1GoLCRfggMYELuPnRDs+F3w2GxvPwl30o91Wk0oEYtWPKGhwPBoJIm+1RJekgEY092LtIYypRgYASBVphE0YAoUIoKSuXVRo0/DqCjJ6xg2HazZpQlTSKddAhgpEJGRKdgaAESPa02NC8FAwhyBvJQNEeuRXSkOFMKPlREGETLqSLmCCTedJ0JbXcPXGdCCjaKY3aBAsFQpCN0STSxZhswd56W5aFAjWPGKUhXjNihJQeDPbW+khsjMioxeuMYCpmAqxJQBqiMWKM1h3NlvPzA1k+3If73Sgldrqxa/NuKt7zy7MHghpruM5O5rH18DlgowFz60NA7JoRnyx2Q/O8I7/FFAhISNLtaqUerNZpPpzu797d3x/v7k6nu8Pxrk6H+XCsdVZzuZVxv8RAf0l3+e9X7CG/Sizim9jj09jrlxd7fCGefhN7/Gx4+j8ssYe7cZXW7R8CIdWKUQh3pt8xhBqiJiIR3M8AKWHcBB7XVvFRvwZUbwpNqlvmoEJIWpCEoYqqFtNaUKuWYqV6qe7FzHKhamsJeF2uuH20qj51iN0PQnDv2lFrTWl11kZLKVv3z7bUbT2UKREZJd2arwmybwAaIulWsYqJE1UHhAhKxhe7uXvxYlNV940ySgXktsBTAmnNDAb7HkDvBcmARlBAhu8oN0rEsDFOj7TRWOWqxXwSzhKNK5GX7mNCBVSwFrMjBMEIICQC0YOd0WXkEa5By3zxBvyNyTy4pwN3M2JCZNnilTdnmBbswqYjFLDvjBQ2+JwD3Nm7pLJiDLKKlgTNYgXmMJeRojLy/J4MUeLMYdbAqxdEms/Z+oKb149TxGHUvu0A1lrEdg0/saHcPzkM2vZfPNICXFYulsMFftfD98TlTa7KkEwhgbfW2rAPF9wcSXZTbB+UFhV5TJo+cZmSvXqWXyMnnvcOrriGLyb5fOoa3CkunmigU32xPTiKA7KfCrYuizUiMJ4om/dx6E9m2mtTL9ahhIiamau5aq2Hwzwfjqf7b97d37+7OxyO8/E0zycrtUxzJpzjE6Y9+U/nF1JRb2KPz4I/b2KP12GvX0jsIV8inn4Te3wRnv6tij3kV4xF9Fr9cNg3BQ42mus9poBZrNBpYRPYGqB9PXpT3YPwvTRwkzjv4MvIgBtVdNVcYEEgEkCrlqJlQp2kVF27EkOwAry+b/HJZXCNvO2QRfXarTVUoq0tbcleqLFGrmXZJ0v1pjLc+J4rdzW4qHxBiKSRxWCgy8jTDZFQlRVbUzO+V+RaBXaXXTPQzXquCsRGke4XS9U1zHigEG451DeXEbswRKKlmFeooqIOm6wcJM7UFroIKYiMORQWCIFOueZKIAONGcIs6AdS4YERUwjoc/T8Gw5Suc4AHHRJqme2HGVZNRJN0i5imEYMRPgEckXP3UXIuA5BN4HDJtgkXmEFXqAu6lSFGV+2UACfPIR7A5wbMJBONrvcD5hyjUPawnf2XQrCG0nDHucB1xCfqw/czZGMwRlvc9tRug/GU9UUhUeMm4u7I9n7Il9b6RhZosJmYKcjEHvfRvhEsbCOHmV3rXE/uXwCkF0bNnZaiOcYeu2sEODWxHN1lsv5IfNl2vro0T/lnb/uinfRSADMvKjXqZTJSz2c7o7H+/v7b+7uT8fDNM2H6XCs0wFq5lVwHZHdVSHb2RwM9E+xdP76Yo+vxdN/ZLHHl1Cxvwo5/YcRe/y4cOBN7PFlX/cnI6flV4xFdPPNHi6DUVZM2RPaEhIQMyMQDCEo2nvnjthTU1AyRSUJ3auaYrWxI28YkhACCIECLSJFzAYowa7iKuZirl61TOp+U3Ill6XlUqeqEZFHno1QKmxLM/MtEUZElmW5XC6ZqJLoeSPDJBUUSfiZ7WHBlg+cH7GhQ72WnUnpuTsAdHXGFSh7XwAiExg7n5BeOSy26wfagSquZs2RmG17vu+qw6nhJLvE9R7mWi1VZsWfYlAUpQkjWCmVUoQmbCuDrhCFOCXlKOPjI0JaIxVYlEG2SLDInjqc34shx1b0f80DEN305z2jGVvEJdiBzcTvCjejLbFcIpogvaQ94C2sWIUV0SJihIVAiKUToO7O+JbTkeaM+baqV8fo9RKNfH6TGHFngnZlSXUEEOaTvt41uM0+3O8Pn7CY+qxDbaR6mLk7cNnTydktt6LJ3M4+Rbq3Rj263lDsqYFOmLruukctqBRVE0kOOJXputcWf2qPJFdr5+vzeZArhL0aZaw5i2ODnX4je5Tfe99bdm7PbA4bEVfz7IgQ7q3Zb49s3YqoOVJvlnvoaap1nuZpPpzmw939N9+eTnfzPE9zneaD1wnmaiVkCNIMIrf21fttjH/ROv1ZePoXEnv8kk55P6vYQ97E05/EXr8bscdnk9c/u9hD/iixiH8EsUcpXmvdKJmNQa6liAx3gMYQRUB6771J8IUy4n7leLJsv3xEGInVa/RE5pSAMIGgOErRUmguZqK2b5bfisbrmoqIOJ/PH03BaBcXYjXnGEfSWvvw4cP79+8/fvz4+Pi4LEspZW/RZXpliK9AeRdU1lq7frWBzmUN36COPijPJ1Y/EUIJAZS6i3iUYeWA/ZbidcQtn12BL+UZjmL+EDJTwADgEk4UQYUU4ULJMEgBsuHRRNrzj9sivmU1h77y1n88U7v1Mhxm2Gsuo3xCCJGyZM0RUYM6UKBVtAgcMMLWCBVdNx4vfm46dZuZQSJvxB0/ilu0LWqmakN1s+NH2zWgBPvrfzOR2IDyExb8+TMYKqIrNlUdLX033vDP7v39W+1zp3PE+paVuGPbn5S/XumD/rodEZ4c5/Nn5DZOZeN0n6dnb/73G/28tFHRCsaPHIasZ8G91Oq11OlwPJ2Ox9Pp7t10uLu7fzcfj/NUp1pKndSLpH24YHV+eYrJd2GW9K8ioH+jYg95Kp7+XYk95HNVrm9ij6/H0398sYfchpn9ROLpN7HHF+HplAJvC8kwaYKMarOCENNCSGMIaKnvfTZAT7IMt7/j0zCQIiZrWN6IOUxW16wWn4rVSUuFOV4K8c51K482QfDjI9jbB0b0a7f9xtJ9+PDh+/cfPnz48Pj4uJFJaY57fjwzlny358zZ9mW3Z1Z2igMiQyKoiuGMMXqYDIjRahTKFW4n25261ydL7NMztO4xPoGed2x+vLC4ilEABEYWIQ1wqCsKYYONk54IPx2Lyf3nbdraNHWLYOjQdlMg8ke0tMsG1KzPpz9GDJ3xbZvmKhMe/YWgQkVN1dUclrINE1VRyzJEmgry05+7SeRFUptzEza5pUnTXSmwG0vglOe6O0tFhKial41ADXLT7+774VK8tDrBm7t3d123kVliEVzziUqpjHiSJr1ZsLt7ED6Q/Q3hvbUobMA0VjcNCjdpcsqg8+1/cgC9l5Q8N4He29itfufZW3nl2vewNenn1ttVRfaM3nl2fkfnoZlNtZbDfLq7O53uTnfvTvfv5sNpPp7qNBc3Kw7zTEoXtXUW2BnivRQVvovyfkW5/Hci9nhhIX0Te3wJ7fY7Fnt8Cf/4Cuz1Jvb4rCLSm9jjk8wXhnUazG0D0L4CaFGMnpoYao3bBpbVq+12bVqb1EcbvrwE/TZSRXe/AhhUzIt5tTKpOS2ZtmsFtvVrE6GZJQN9WZbo7WP05XxeLsvGQI/EXfLh4eHjw/nDx4cPHz4IeVmWQQW5C1spqLVu0OHaDYmrLnMwhKqBglVEAaVCoBJBNc8dAMgBmYIAZFdHLqVs9WjuztEeMcQ+3vzmVPLmQs9BC33akrY2k2E9txCKKKEyLAUVEEaj9HQIABSS3gM6oAB3HxohXNsRhxvC75173pvb7QyzBx/CvNSGCzafMNABri1mDAmKUmEChxp0oGdACdP10hXqevJumwK321ChZupeSrEgrViZZNVIALBSSkzZ7NkD6UY8BMoDpBaZJvQQM/Ppei/K+v/mIiBDhy81Rii5qqqVUqN1BeEl/XIEampepPZoEb0HI1Jrsd9e2gavBeauppst4x7fX2/YzbOCVMp+y6qjjzAbLnOksHcmFxF+ziQJvWrDobe653XS4q4b8mqjcdsBufVRtNZWtJ0NnKk+c/b2YxszNS9lmuf5cLy7O97f3b375nC8Oxzvjqe7Os/TfCyluqXPtAav+2fwJlnmiWB+Y6B/grVR3sQeb2KPXxVP/6yxiG9ij58CT//yYg/5zcYiesgUAlVR1bRtRqYSplZBBTDTzojeBHZeFrJnPi1IFTGqiLhasVrMDQpVqnSgq4pOu0DvMXKIriv8AyQN9LIc3QGDdBExEzOtFaWwuLgRsrBfol96f2xt4VW0mAz0Ev3y+PDw4f3jw/l8WVpre5Kp935p/eF8WS5LKaUJ+Ze/BGSJ/v7jd3PRjIDZYK67G9xEzc0MXmCGDFKAzapWHJbyYYMrYNZlAdQ0S/WhEppLoNu6yZDWLtvCXLymFQGE0nva7wkQ4FZb3gNrF72hqYMCRLpE355giAhdOkACDbIIL9BoiKat6wP5UeKDMZQVKKIVdZZQdnaqMq0KxUKY4c9LM2/KjOUwiv1uSGUV4bN7NoUZYiLG0HSMUGnRifOiC9nJpfXWlmXp0TeLbSVFOnuPdpFlEZ6pQTGhKyaV2a16qWZFfRYoxXJPItLTYho9Gz8RIp3o1E51U5nnRcEync/nXJcaZHJvESKipVLV1aW03rtCYQYHQHeLTtZidt8vs0ZGdaiVAgeVLriEW5EiKksjI0XNUHc4gypey9xbUIwkrXCqF1ESBoWpGYsJJ6TJtKrnn+tms5bSKqFeJrgTgMG8sNOKl6kuvbXo0ru6oXiHLiJFdSiNYIQFtYd2Wg8LLV09rISwL43DTplp5pOqCpWrNnov3mZrG2BI6KmjNJS/HgLryXwPHj4EAVVzaO7H2dbQnNF2CSD7KFprl8vjspxzP8kAxEmCirSBHEHdJEV1aOrNvNTJ62E6nOrhcLy7P7371k+nw/274/E0z5mTomZZHCiyKp4zeEXStvC2Q3GvNpFnQSo/Ddf0pXj6i8Qe8puORSRE/hBOeT+FJvQ1ePpN7PGZ5PWb2OPLtg9fxfJ/xq7zxa861BOCncP/WjVWSZnCDfez09xy7c+6SRrcYgVVV6XvtQP95qNvRQq4YWssKd/hgpdNfqv0sEcPDqPZTVi8XC7L5fz9X/78lz/96cOHj4+P52VZttJwrjeNsrTee3f3+lA/Th/Pl/OHDx8OkxWVfQh5/lCsuLq7uasXmKl7Gk8d3dxd3VBNi6q7uln4BIWbFlB1xDcDYHesFgMbzQlIvywiIxAlnYKhJoAhBM9E5Hy22eLGk+hLVylApI+eCKGyKgJUYHl6dX+VwKAF5NpDt75/BhDmUj1SRRI//8EE0Izo0Vv0Fm1hb9F7tLYqOFa3tzTqYOTfa7epiRZoilZtTaIed5TINeIC17OYylqFAuYabhbh2fVZt2PKSzcfatWim/etey+lFBExLimNaSrpLzme53DGKGU2C9XFfbTe5u9SE1+aCSc5WCkRQSsoxb241ZT4m3utoopsptxZRo78vIge+YW8mA+OWWJ0vWaDcq2VZCkl80xTI/FkgcxclaHXEsnbXFUJYutQXEnrgWmepYrciLnXKgoEFA73wusrVRXCa8Up321g02sTp0REAujz5TFh9A68ZiZlKrrAfIf1IM3czL3UaT6W6XA43Z3u7+/ffXv85ttyONzd3R0Oh8xtHccg+mz+50u8842zCgDna5evz1gbv/q/vwJPvznlvZKc/kyK9vNoty8XT/++xR7yubGIP6XY47Np1Texx0+xK/m8XecKyZA6DVHN2r6kmYTplnwSkOBmCCv7suaT9podgM7SqQYpL+Vm3Y4h19Y9YQTczczNt0VlDRiP1trS2nJZ+rqAATDTiGgiy7J8/PjxL3/583ffvX98PJ/P530DkIj0hPKAr4/vvvuu1lpdikpqPTfFp7sX8+qlFK/VzeFudcqXzO42lVrcXKO4zqW6mdRUMJq7TgbTjHJU2pQ56JlJNwQhiqAAmkrZaCJQIqAQ62sSxA7fEipVXlj9XtZGU8hx6pIRN0UHXKQIJmKCXiKWdYqGQKEGZMZgQvgsxQeiKXvEEmyMpuwM++RE8pvURj8/Kg5b3nQbbBGXHudoD3352NvHfnlol3Ms52gLo0tkcg2DxKoIZ7DnJk7NzDfdM1L3TEJyuSj4JgAAIABJREFU87HrSHt2Z6qqmJhUqELdvLfer4By53aS9nC2udeNPBBARYXmQUrv3AA0hToE3QFRURaYRs/fTYlzj+Fxnt0Qw1ZCwRVhi6iZTNXcSu+l9WXvB0JymiaFmGmpNULEXK1YmdxdBIaY3DhXA6sPp/NarLqaktElOgSQrtIdLIpiKIZqtpiKa8B6i084xA19SM5FLwLord/x6kstgyHWVXeubvM8u7tPk9VZywQropbb9dyH994fHh4+fvz4/v37rY/iySHxmvOSG/+UhhfzOh1Ox9PddDjevfv2/t23x7vTfLov8zwfDrVWd7fVL1+IvcX+zRW8K7htk/BGo/uX0EG/JbGH/L5jEd/EHq8np+W3L/b4w8Qivok9vnRX8qpdJyExjObEFNQUVayiOwNTJKCDiNw3rV8J41uDVVWVYSQtT+xgnxBFTzrih9gjVdG64vKVXs3ohezdSUniXuUs7MuynM/nx8fzx48fP358eHx83Fii4U+nGZSoW2PTYPLQTWJ7foPXxayYlWq1llrdC0oxdzetxW2qpbpV1+o61VLctai7TaVUt6lYMZRibkaZ3MuGzlf+Dw6YWrei6uaFakm6SzSIxMblj3FEloTzmWBslrI3guntEkQEssa87n5CIQ6dRA9qR7YzmUaCSkC0ZNvYoM8oBLpQJYDg6kohw5HjKVLZ74V+g+j5yVFxCFGEzEC4TiwhF8Yj+0NfPrblY7RHiQaGcVXFrpBsq56nb4yrixZRJ5zqgUFmjvuKEgwgRt7mKiTfZLimxihQs1LU6btJ5Ll3G6+z37iLo/cRBMMB2PPURI9xj4cIhNdoFGL7XaanN9M30XtnWn+nLSOMGWuucBeyUKb9IaW9Y3GNqBHslCCIDPpUAG7aDW4yFRu6fxIKL+oqDqoEJAxZrmExuKKYzlU5lwVTdA3aBoWXZdlUv5fz6O3rva97bL4IoG9+3tlL51a5Fp+myd2neU7/OKsTRlzUcK9blmWzwsxtxl4+kQUCWJXYblyYWam1TvPhcDqe7o7398e7+7u7bw539/N8KIdDqfNW8gI2rhmpRtmntMhLXYNPQmFejvL+zePpN7HHV+HpP47YQ/4ATnn4srPws8Yifp7YQ367sYivPq5f1CkvI0B0pF8Pm4hBQkMIUMGIgBAy2ql28/i2FI0khadfla9hBPcM9N6ubvyw9sFT0HukgqOll/O6d8qi79YDtLfpkNVwF0Ba5D33lE0AvUf5uapVt+IoxUvxaS5m4m6qWtSLaaleTYuhutXq1Xw6eikJoHWuxQ21mKm6T8lru1tGKiaxfjA3N/cJPok5rKhXVS+Fg/69ejBARHsPQNdAsuQ+scGhly6X1S5jI8bgQFWb1ee+VPYlsvoAFaRNh0R0Roeuw58i4uFK0VT62tn1O5ZwALpuAzJbu4k0yiX42PuHdvnQLu+ln6UvYDBSx6QrlImRRJ3iGYCwACCqaoTxqoG5kpLRe5ZlMl8wJbi7PajLyunvydSdgkP4CSNkIFZZ8GYPmYhuD8Q7006ZN/2L2E0i6F19yFNkzadcJTzIjMINyG0W6SSje0o4gsg+1BAdLXBkAwxS3fd56al0MoMIe3QVGqSYzrUc5+k418uhmhxaQUTr4fu5ItUUrTXIQnJZlm2ukE+GE1JEenTNOJu0mwHcfZqm4/GUNPA8z2aWWd2bWec2O20Vg41938C6qopUEaVYRAZ0ayllnuc6Tce7+7v7d/fvvjndv6vz8Xi6K/PsXs2rrXaET0x4nmQcZmoPbxJwsGcuRMR34Aev47W+Zm18E3u8Dk+/iT1+/Fh4e3399OLprxV7vJYRfvVHvMUiftls9Ntzyltj9DZSioSocIQc5IouDHIEFj/r/gZ0P5s/i2J4FYDejiYb87NIPaw2eto+S1CSB+q9R79KOZNd3ifxxu5nufGChcpT+yqSjQui7b9Cclrd0V17994t6KqSZW0jTa24uqK6VdOpFneU9+Fucy3FdSruhppyjlpSKppHu9Lb3moppdTppPUgXtWrlVm9IHynJd8L01W2ur0qgJABcfY7mYGZRGJnZABqpoSYTREHswfaROlM7GNiYoIy8vmG8CDNJjoZsZoip6UdSPwRJNDj8id7j0tv57Z86MvH1h56v6BfpC/SG9izVzZl+NGjj+xukVWBIzCoZd7yFnKThE5IBCGrfeHLGNh2uucbcLADwYwXmWn3cccIhdSXb7EMgY8ts3zdPPM6WxhjDXgPQV8jKhM95wURz5W4JMV1EPOUEA3oaHuIYA+W6D2uew9KZxOhmmWdihIgXTHVcpyn+9NheXfnaO1yiv4ojMC8fZO8qT9+/PjhwwfF5fHx8XK5bAD6eQrgkzln29FkeHgpZZqm+XA8HI6bzZ+XCvUnfQXJKNdap2m61FJKWZZFdj0YvXdCTKBJsZtP83Q8Hqd5vrt7d//um/t33x7u7kud6uHgZcrilqrajjsfM/CzOXYD0M9rd9ts5p+FfOT3J/aQXyUW8WcVe8jv2ynvTezxw9jrdyb2kF9TPP17FXv03pa2qBgDJhQqGKrI+GfsNNBZv38yrW9Swr0G+gsA9GgVCtFR5b6GGgwEHdIjEkDvO3j2PYL7HIRbZYhgX1JfF6Htt5BGDCIikjZV+frm0t1as9a1dU+lA4QFcIWrKsRVNgA9TVHcLtWr26MPctrN6jR6rdwMqiUjG92a+1Sn+fTO26kc7kImsUBMS1c8WyUFq2XzploZ1JfJ2niUaS7ji6h2KFI8PbyIhSGAm1WxSp8orcvSSSFNFXARQokwrqEqpAQ7GBuAHt2EP13axa/CQW8+iqt+YWn90vtFeBF0TS5VBAqFd0HnsCGPtYt1vbJshdHrH9jGhZIphRYG9dOhiDeuJjdOhftUveto646aHinbI319l25z/Swm454U9KfmW5W89UIk1vFRGUf9lIG+Aaw0kUjcvWegdeW8r21542EhJDSoogYVCuepHg/z3d2p/fW3c9UP98fl/JFxgQjtKLsd77Is33333Z/+9Ke/+AcROZ/Pm3/zdu//AIBmZBlnkMTTNHmZpvmQRadUcKk5bz3Y032S5NIu7eHx4eGh9365XK6j547w1HvkOx+Px7u7u+PxdDrdHe/uD8e7+XDUWr1M5q4wheKqJsATyvnZoPGZ4E32U66/DvngS3mv3xqe/iOIPX5J8fTPKvaQt1jEH8dev3Wxh3yJePq3KPaQXzAWsUe01ixtjXvadZFExAKV0adv2oO9t2DvRISGqIhBFAgIVag6oBuvnhoBateAYCgSZDTaILELmRMUIVAM19igqoKSfs9tJZSpIkGJLr2zLWxNSRMqFtMGEcbC9E9onUmFiRoGzkizZqFCbNjCUiJCujAGfSa3ViLZn58+wDmKytWcgjlEIQgaQqQtXSjKoIk0DwNdwyRczbRd1E2bFzN1NSlOc9YSznY4dC5TXChReJK0Z0bdm/wNtQQwUhUAIjEOOkRRFL6yxamMpgipRthqV6wdRpSgqYgqxL2bZwyIUopQOYLHJUChBIbJsIgG0EM6pYdEaGRe5M0NNXb1n65/fnZv4U8Jzvki7ZsEtAU12JduS5Peo3eNLqICo7mJMbpG72zCLmwiC7kwBIC6ZSR71v1VVGlKA0UQa88t1gvH8sQN8+0YzZt4KjzYO4Lv/7lbavXmFk6rDZGbLeLN6glJu5eXaPD921KECF79JVa1kKgkQt4Lt3ZYj9dqB1MYAgalx/pFuCkQurCv95zABFLY56r3x4p+mrR/ONbLuxPZIaGA2DTMTMjLslwulz//6U/VC+RPl8tlA9Bb4skPhH4zqGAGTabFT/GpzocyH4q7KZB7coWrrmZCo6qWLiKH5bAcp48P0+Xy2DuCkf0aDq0JYtXMvdZ0q3t3uns3He8Oh+M8z3WarVQzNzOu1s5Pa3F4geOPiHRL2pX7ZGuByDPon182lzexx2d/sTexxyvw9O83FvFN7PEZGPbXEXvIbyoWsbfWehOFAq01oYKJhRsMME0nrM5oERHsUjsjmI7RqkIVUYprwoiRznAlwUAK01R65HNEgGIwSYcIEYnOlTnVYLrfrfRL8s9JfmUaF6OTnSqqRtUGLCIq0SNaNPYMOYjGlHJu/iG31nm5xI/oZhHy+l8pkVQoVZqECgQmXG3oCPYWybUhOXPp0dFEkkyT6CGdpsFOSBeNSRRinQoooliDaHUe3SwW1Voq6mIMF9EI+DV4JePHMv7boPuLI2O4AyT6GB2ESJABjXQgJrtEKhCmsEPYLBIuQYOYsqkAJmKkSgR6auCzIr6GXAhAhCBCguihjPTE45NpB4If5P9+Pb75mQXHSv0oBUG0sBbWurQuPTTdZdTzSiR6cMEwBGzkhdFIFSnI2r66m4s6xEZfnAolKIjohMpI9MjzhQw2jODeCv0TB218aVKgPH/66XJ+20u31WJutdSwJycp70ONHSE6gueF0nc39pUTJcFNOLQFkaR1om072GyhTIobEDAiVS0GgctUHcdpMjlO9vAwp4ZqtNti+PBExOPj48ePHw91Esrlwu+///7x8fHh4WGzn9vyDl/ck6UQRUGQCoBqarACq6IwUwgBmCJDEbeu4o3rjejtfDh8rI+P3rrmGKRVEARqrl6s1Gk+1Pl4urs/3n9bpuPhcJimaetaVh3amP2tMapqYE5+zxu11zyYER755Lv5F0GUN7HHV1Xuf2axh/xRYhHfxB4/jGDfxB5fPGf8ymKPFh3L0lMBCbAn0ylmRM8yo4ppCDsjiGR6NspHSLltBn9lWT9a20xxSYUEaUKK+TXbcE0RE2iIduESuHQsgU4dVWDUTqegUVpgiWghi/SGc0PC3GSPM2o8VAfTHJknjAjEiOJblymOHBMVhaqFKuFD2KqUUEHPkIXB6K2dYj0NegMQdu2jj9KgvEARgVB2k6aqKtaLXVxcUSaJ5gqDqzq0ql010HGrZL05laufcCJeQQyxunS2IAXB6E16EwF0ZmlaQ8xER5sTtCg6ATI6uwwPtDUnTjbJQcYaB6OlGbeyC2PAL2DLnJNbncwPlEF+UQL6k++3dt9F732JaMGsXqQhMSR3IOmAloObG7qBD6FqsKKaGYQmagIQa2bj8I9Op4tNNLJ3V+AqI4kXwzrVr5KMpbVPfDF+1oSwfz1GTsfuLDFDETfvPP7ozgdrAPqTnZJCN3HRJtOKiE4JDqfqrdpzOBxcrZcyz/P9/X0iyATQxesGoJdlef/+vao+Xs7ff3j805/vPnz4oDs10VNzjJc2ck99o/cOQrtGiM0tezPTJNmj1TqVQST7avLjabtZ6uR1KtN0PN1Ph9N8OE7HOy/zNE2llDEsL3WJ7BDz6i++a1Lc9wt+aoK9ifL+UojyJvb4cnD0M4g95FdxynsTe3wae/3yYo8vxNNvYo+fDU/f/EIPItMxCAEGNAhZemS2sCjUPTDAVKLnq4sTCX2q1uUrDieTb5keElQhxChUWIGESGB4gVBVBAhoi2ghLbiENEJgTFkCnMFGtGBLJQejIyHeaLeP4c4nsXJ+FIYwhF1iDbxO3+MBBANQqCioFmpUW2UgvaIYQkFDmNJUPFMJt+XXuAbIaLphK4itZU1AiUBTzs5w0KBqruawSbTAHGuB1m5W+rhNgV5bP4n9xMGQYCC69IXLhcvCoOijsgMUPUR6blhRnVq6IGded3RVMPqaWhMQUkSBYI/oQwwvEewisSl3seXk/BB4+XUF03h2R8TotGTrvUW0WKsdhBKEASADEYSYCILMV4y7BQqtohVWoRXmYpaSmzwpqchd71LdTVMbaN7qIf0FmlwQyw7gXpsIb76Lvibben9abpzwbgA0Vtf2Kzl6kx4frxnoDSCmZc8etg5QuMOF27G5uwHdbOOwNwK4eN1e+fj4qKrn8/n9h49/+e7hdPr/av2z6vCyIPu6LfmhoXii8bjpgYZsiHlDz1uaev5zqnOtk3sx8zXUxrzUUus0H6bDsU7z4XQ/H09eap0mL5O7P+EX+AzTb3qN/RN4Rk/gE7b6/gOz/ZeT0/JLij2+Dk+/iT2+/GA/Wf2WN7HHp7DXWyzi6zHsH1fsEavtazAMnm4bgxmigCGusjSxrECPxpatawe3K9B1PYhIbadsS7JIxGpUS1r0YbaRgeGmIKEqukBFo1eVouKQovDsU+89s5XPDx/JroCbG1wC0Vu7LBHL5fIAaQyyezQOV4RUaohKKCV9EtKTr7OHhAYbcdEtmiJ1xmSEmpbkAId7HAiBm6t0U1HpCaDN4ApzN4UZoKEmUMIgKiqEUiBEp+mZvZo3mNgxdIKdxKZAoU3wieowf5HPJ5bnF8dm/dd6N1NGQFUaoneNxjhHO7OH4CISVNIkMIMQqYIpu+M6O1LjG2D04eyWOl+RiIZYeizsF/aL9kW9MJpkr+O43SA/CqG/Zvf/iTvk1W/2ZN8ZIiFgsEe03i+tX5Z2jt5SPC+akXBBCJW0hR0hQhmbGFUlEmVPxCRaRAtVBUKlQhFJQUOgIppKmZ3JQoe6rH2GwkWGj4bsMVYMo+6crfcUIz4xUfHTi9ZQZHNPVe5z7/I+zRnhljl+vpo+awKOVw37jvbfgPIGps2Lqz3Bjqpq6sPHnUwsez6fv//w4Ztv3r979+7+/u7770/piaH6QwLojesVRO89bS73bceq6qlnd9vg+2bqnFqOqU5tmufpcJiPvUVrDUCpdZrnejgcDsf5cKqH43Q4ljp7qclVX83ctwAUUUCHpmXX/SzIrZ3slc5b0/CT99kPsq+3Bn5SpulFclp+HrGHfJU6+vcj9vhaPP1HFnt8CRX7q5DTPxaL+LsRe8iPikHexB4/8Csq4ibZ/qRIdq2LsAeoCpFOMahAoJlpfEMmrazMJ5Ub2xqwmh7kgYId5DBEE1ut85TNxFSjF5XJ7VB9di0SbI88n/n4QZaHCb2jXy7ncixVOCl769of4/y98wH9PZYPHhbR0upOVbOtybSYKNDT0CC/bGodoD0ntkwRMZjDVdRFJsWkOpu6wbJ/kFTVDE4BelExF1cMNwYzNYY0U1E3U5AtDHCj6aOEGZZAYZF+33nv9o37O6n3rAcpk3sdIZBQQHRXHFeb9ziATH0Le7+YoXoJNkDJVqe6iJjKEpc+EqUZ0SIa2AU0dYmDOySkMSAUMKIJsLltpL0hGRRFLNIvYIMSSlUJ9NUVJAW/HHXG3QHfhCp/BU2yR0V4nU/iExj35PoM9pCMJV/YR8Ii2XomOIsBCM3BR6B3Sus9I3xkgC1TN9UiNqtVWBFzUc8AdQplBA8pqQwVGyYcWYgI0hXXcJZ+uXqr7xhiDlGM7rGXiAjtOvW8YmSxpqXchvZBvOySDlcwl7u9Z28elBdD8q5dkk+eD3ki8x3fMaszu6+zosOBFodVxyZBtrJZL6fE+e7u7ptv3n377Ye/+qtvv//+u/fv3z88PFwu54j+w4OwZ8Q32Dqgs3utRZGGORsBrbfXMFTNvbjXUqZSFrNiZvM8T8fjfDodT3eH032dZi3VvLhP+MSmb/MxST7iibBkD5e3Y8AzE6H9te1fVtl9E3t8Njktb7GIrz7w/3DF078bscdnk9e/1VjEX0XskQxPSjUigwnHlJ/NgZqaaFIhSlCiX+V6GYmwGsl93iM6GMN+S0Ko2bBINUT+RBdUVRNWiZDlsX3E8qHyov3RY5kmf3fwu7kcinXVg95N8k4e/6z98Nd3h/Ol9dZXv941i09Wg15Kj35NFIsBpLk6UWSWollxY5WldE4iPpYqLjv+r5RSVLzAICFqI5GXxSdXQiFKsUmg3SzU/u7v/+E/+o//5tK7aXW4m5d6qPOhTgctJfKXI0PVAUGPHV8YOzCtZVwRfTGbGDwvj2R8+1d/fTk/CKL3FghaFb/E5RIM9h7LYlMzEcLUlBoCp6Bnb6Y0Khhd2IXBiExphqoYzCAgowV7sMuqWJEra5rZLtyx0fHF1DF2fXW2h3GvExI8vc/wkoQDIRLB1npeLksIRU0V7oZ0giFbj95zY8meqDArClBRE3ERF5gIKOwRXUQJ7SN1T3SQyAqlsPeG5KSlC1cf9uiMtjUYPIF9G5zaQLba9CLl/yn6P/W7T6NGKLH7rBQlk+yihL705i/T3kG8zEDv+uT2sLUFF8q+Q05GVih+9CpJvFtrPcyHu/vTN9/c39+fDodpnuvHj9qaZF/GqyffIUvbxtlNzSwZaFPoS16Na8jgPM+RWYzzPM+nu3o8TodjnWcvE9RhJQB7ojHfEHxE7ED8dSjW/dKefn7NHsm/BMK8iT0+n5yWN7HHS9VveRN7fAp7vYk9Xo9h93j69yD2SC+NARg3eguStUwxhWoqiRMWraHQ3NK81gX+erz7CvGw5OBu5qFAsniZ9HOq/tK5wKAN0Ywd0RCLsiNavyxsl8Ll3aHOxf76m/v/6t/813//D//qeDwBcCXQ2c//w3/37/6f//v/hPSIToxq794gliJCXUulI+64RxcqZI1Vi6sH6+glI8Hel4spDNLJjpISbRMCzRXuMIX5RAbYRVp1FXZlE2HC4BYSon//r/7Nv/yH/5KXnj4PiT6oClOmKkatP/Y1ffC2Vhs3vGMObfDy+PDddDr+4//xj//+3/+P//bf/jdkqGqP1pYlli4hEeg9BL1rs8dzwSONEpDeIyT5L0FAU2azXiokRDOkAiAi0Hqzxdo5zMHOa5i6JfFMETb8+MX9mh3W7m1ubY8/841emhE1t4pKamgRNGPx3qpICMUUpbiqpMdjBNkXNFct0Ao1gxabynTUehI/eq1eD3Dvoo1QEn3gHzVPkG1u6gYHXAZEU1upBV2Wzt57W6LH0pbdLuJGobt2IDDi+pqtO01E2icaDW0F0Lx9jfoNEF9dMjRwVbfv+vNeDkOMZ0D5Osxyk6o9rJSDi1wjgtRU1dfm08hCRjpuk7l1p4gnh64qbqjVD3O9v5/fvTve3x+OpzpN5i7QgAr7j0yxkFguj17K5fy4nB9iuURbJJzRvE5makPLMSo8sheCU1rvqlqnSQBS0vJ5Op1snkud3Kt5Ua1QE1VIYN1d3EbbMGJzeo4rVNZrGPhmVAfoPp7wZQDNV2KSX5Scljexx9eQ029ij9deVW9ij5+fnJY3scczMJ0SjLSYKG7KwOYzsDoOIx3NWjCoXVrraF37sMYC0BlzOdI0RqiHkiap/+2RZhIiZlTpCSQDagawLQUAo10ubgpFb+/r4dtvDqe/+evpn/zN6d272VyOZge98zp7PS5h/+Sf/vO//Wf/UuChEmBEZ1v+33/8v97dzf/kv/h7R4/g6j87VNv7CmkwGOkVRTJyA7FS6rEvpa7+tiJXUJn60zXNeVDX45eVPUacWyiwBruFoG3n5X/5n/7X/+1//t/VXM2EtmUp94htsYze0zkrY8m3qMVS6oZCaq29dzMD2ONyPp+///77OJ//+//2320LfYpxIKIKHQAXIi5iOSS5e0pRAdN8QzgkCvtup2TxZUTLcSxgyl2ACymquLu7f/funXDsRor78BSIcLfWu4j4reCnR6TqVFXP54uIlOK11svlihEfHx83HNn6OdMczWz/mt77d9/9RUTevfvG3d6/f//x4YHBhWKaHgmjKg8gYoH0jBU0gwwtTyi6Kn2Ntwyuu6/lIvEoIiJ1S80u5SL6XdOP7u5WBBKx90/2RL0UQFaTh6urg+/dGHpfeh/xQFtBn+TkZftdIF2qWw+K+rZxdfd0wXvCXu9b0NJGJTskuatpbJEiAFpricF6gKJmthmBr2dKX1JwCKGiGtdclR3burKpIrL5yWSm6UD2q06iTpOKIrhJOHSN6Fs78HIzSxH0y9nl4W5e/tnfHtr5zvE3397xL//09P3379vC8yWuEpSbhJoWkfJ1THU2L3/7t//0n/+L/3S+/6syTYfDYZ6mZbk8Pj5GdCBg6TNogLKhC3qPvkQwYFoPB5tmEmWa6zz74VCmyb26V4WJqIopVdCJF/Kncg8vyDJIYnRQaHDVabd7uVYLbv1bbmoUEeGfj73exB5fjKffxB5vTnk/BTn9JvZ4PYb9TcYibtkhvNUj7quHIDeThc34i7ekE69ZaMO8CyJkKGw1GghQ0wAXEtC4XB6qmQpbO4s0wE+n49//63/9n//d3/2Lf/GfHA6Hw3E6zAcBq0gJEkbYEjrffROC1pqYdYlq+vBwNi3/2b/8O2MXLukstf/y44B104IGoAJhML021sPnPg17D7tveDuE/P/svVuMZdl5HvZf1tp7n2udunR19W1uPeSQHN6HQ1K0HYkUaMlyBCeSLNmKnTixH2TAAfIQIAECBHlL8pL4wQhgJIqRyJH0EBhOEEEJYAQBTIqULVOUKN6Hc+H0vau763Iue++1/v/Pw9rnnH2qq6avM5wZdWEwmKmuPnXO3muv9f3f//3fZ0cj2SCxZIthrXlsskFSlcPdh5/I0pauxS/qwnMgBZst/jeEuGjwmlmMEQwWH+qu51QXtgntD5LuW6tgmPOIGtQiERJx+22qqIq2T+v5Ils2+mFuMVZVlfONtqSR2yYmljnM9cUGumpjbBBjWc27H2azsiKaRYntFbzAHmorEcrtN+a8B4DJdAoAqpJluXMuWgNcRSRGUVUARNDMMToXrE5DrU1qHpBIrKPanAFPtQUqk3WWC4AICWdRFR0QzyoRqVX1LmCD0LJMTpvnshfS+mnvXYqkZibn3PI5VpmjWGyN3GFsEcaZzwAb9NwG5U36RmOQou2bvtxFbHlPF0ICVTGENNjQLOPmTqUK+a49xJJaoxkJppYFHiKkaiENHs8rWDtypazxnzbEJjQx9cZg2fhqlbZmxORdNitLZnduo3du43n62AdVBQDZOYPsuDhGABImAkARZPKhjp1u7+f+6i8OTj+jSbduxsxXr139vd/7ven0EO3QJEYJKhZVVcDqYHU3w6Z5AAAgAElEQVRNCgw1s7Fz5HKXd8h5dp45Z3ZEnApygKab0x4caWPo5sTDFa86PCoawbfexhev5u6D93q78PQjiT3ek3j6ocQe8Fid8t5TYg94UEuzd6vYo3VPn4g9HpC8fteIPeDBop/e6r20Teh0fuYzM5gtJtCXA0BLi1I7Mpi1NENe/FcCgqumeYAKIAASpWK2IDORgKYXLpz/+MdffOnTnx5tbw0GQzOo69oMJFKIkfIsywtih8yMTD5XBHCIZBBNxfK844abmWdUMREjS84dsBI4nEKobTHZNOeBMC48AXBlZ0o54nMyL1tZ5tRcWhGBedzfYiQL2y1YAHYrs3SqloCy5zYHKQyQzZvyqU8PiM65xbymxYXFVWpnp7vTvC6nlvOSaIfj+UKLNh/zXwWgCtg0zlfObUNsNSxWDwdqk53OOREJoVoAgoSZ5tgRF1T63fxZw1h7v7gvbWF9W4fjHCwqlyMKgTRDRsRzP11ovP4WT8n8+wjmHVsCnUwLc4wUFCgqtvA/blSpy30zAU1qLBSAyK12NpYHxpzOpyRBTt9OPyYqLXYR06poOGGmpCwyUc8MrUJtzmNThCbvfl4WEpglLh/uLmsBRKS5J6uloC7QHUCWZemSGgTDaAZRIgIQ8XJFHSfhIEPWRY1Ki/fQiDASDd8GzceptlUVwIiaZYnLaVFLbuu66PM0q0gpLUwDJGxqvOZwpmM33ChlehxNScQy36nrWE/2sDWoF0LYOb3zhS984fVXf4j1VQllXccQYzmt6hCm03qK4hkQzAuAc+gzzrKs6BIVYI6ZiZunUk1SRORi07x7XrAtcJ8rOO7XSr+17PU4AH2Pc/rRIMwjdW7fEk+/f2MRH7F1f/dFfyL2uD9yGh6j2OPIqn1nxR4P+AueiD0ePzl99IMsGGhYRPbOO6eL3m7a7hPuWW1BvhWAXmRwANB8Ziv9OwIKohBBWdVnd7b+4l/6C5///MtbpzZNVZDVlNj1hxtZViCQiDVeE2oiYoCxrNRKcqxinpwSSQxkHCMRECgHUzFst0FXOZ8lwkkHPBIAzxl0xEVQMoEtTX3bp5otIl4gA5zbg5motRIEbZEqYti6K6lEMWAwamlEMyRRiSGKiu/1SYWQnHMGJrFRPkgUU5W5dtJ5T8ygkMKBVWTR+IbkIrxyei6AdTQQRKTVlWIWIYmam7zn5T6xrChsKYNtn8hz8AcOgCUkIg0AJYa5hABVG4MOM+UVnIdLjlOVUhbJ6lCaSopIJCRUjbZsBeAK4ZqW7pyLNTMVpfntJyLEhOQU1Ey1qmtHVBRFq0cxN3ab11TYJKpAG3SqKCI478FMYjwiXVjC9YVqwpr/bv7IlrNriwohz3JErOs6xuiLRqMi1dKdgx3PX9oyQqSmGVFVlXPOOQaAGJfFSTKsWCSSzMthWjlcGvGSqqaVkyLII5J675u1tFI+HbMpJdu/I9kfbWI7PVbtiqglC9G0tlNBwI6bDSeZWqZ1KZLwdCoe6ro2Vec9A8UQU621KPWjiLXGTNt3Ra2OUcDIucw5rzElkXK7CEREUTl79uxo2Cv0KYlVCCFGGR+Oy6o6PDgYTyaHs9nhtJzWViuPK5nWSiieES3FEaKiJdNwUUVAuktlvrhQx30RPogjZBtA28PwdfDuFHvA+yUW8YnY44nY43GQ049bPP1E7PE49gxDasQABgBMtmAwF+ctURs6J1WuiODclpXngtHG/hmAmOAIdMPkn1WDqWnNoBLKnTOnf+mX/9rnPvdyXuTEqORc5jKfI5AaqViISsTsPBEho2/SkBtsnjw15hC0A4tYNwNHS7+Ktqg5OW7c/dxailWZY8EWslnuSm24Y0CLRLk5n4oAKC2Sbf7vFNIrx90eU5OWrhFSm1tV96fLn1/whQgAcREDqWlSkIgBkMh57xO5iER5lhlAkBhVYozJIjfP86IomDlloLTp+fm7EZG4cPjOMp9leQNqW3jrWHrMWuRrW9NFiADN9QkhNiNRgAAWQgQA793qbOsKIG79tzSOwEQGx+thVt5Pi3un5YWXpdAIiZABclCYTlREYgiIyI7aEiZA1yrDVuh2M7PKmAjAJ455PmPbXJDmnvHymaNmZhcXd1ZiBAB2zkEzgukz4PkHFwAAWUB6dm6R54y8vMrZYHnRCuJjL2D7QrXlE+17uWSmFURBwtGrmgqP5X+bNeVpcm+8+9g4EkZNS1X90ZnDOO91VM0fOOeISeYLvgk0YYohABTpr2R5vlCUMLtmcTUxRLByI1Jjx6Fvtmsya/zZAXE8LZerhSg9LHl+Ksd1THZEZkioIqGuY6wPD3Zv7t5688qN/fF0WsXDWTUrQ4i1GljyiCE2TL02RDWd57a2rT9hNcBlxUTfjnk80zjp4kXampD05R6+Xf1uFHvA+0U8/S4QezwePG2r2Ov9EIuI97F6Hweexodmu98ST7/z4ml8TFvC48TTDyb2gMcci9jkciE1U3XYXMm7Bb4LE9mFFvNowCwiEtlKGGF6kBUMDIUZEDSEOsbw5Z/90i/90r/b7fdDlKLbbZAFIhI55hTA1zTOEzNE7U8+1262IRdCK4Rs2QZdcUDD5RRUe6a9Hf/LBAv8T7iYvVu5auS4BTuO0F3H48s2L9g6rfEIrMHjlsRig8VlwgIANMoHmp/HC9XCIjB6+VDMta5viTptcd/mJPpchHDch1rVac71vqn5sBB2ryY8H5U+r5o83E2tHf2Nd1l6ncTQSUu0zWg2F9YslkfioBcvO5ckwREnNVyicGwJewxwDg7RBKStYV3c8RXFgrX5j2ZF4Zy5J0I5zsAYLf3eFsU+/7+69fMnVR1tvQXacZ6AuEJqkNpcFcNgfPwO3na4mIuUxEAXL0K0aC8kYc7dAFpV5DgtCBMzLXGgqpJXAGP2S5lZ6y8GqZefdXklsE2WOe9Wf6b54MxucQ04WeUcvYBYS55kFylth5mYOz7rnlvbOv8UvPDh2e07dy5dvnzpzTdv3749qXUapIoR0QlgEIpGooASSeQtcrmPPgJ2EmpY0U+rrshCYBnljY8KB56IPe5xED/kHz8Cnn7ilHf/wOeBhbbvgHjaVtfX4xdPP6rY436f0/v+FX+OYhFtERwosgTQC0ppoehYbNaLM6ad1DXnxhDvVmE2kzRa1aVjA5B/72/9+i986YsxBO/ybq+YzKq86DA7A0JMKMHm44o6X34EpjiPPgZDNEiTP/MRunnIIRgCE/DduK2tjkxC1ObknkMJWGhRFtXFXa7DhiD1cvG2wbFjPj7uuLUbSlyc+qitk9LxcpCxfZvaiMG7ZVOemeeuvc2Nbaa+WnOQCxSXrs88ZLG9g9rxi61ROTR/ZaVoR3yrMtXSRZ37LaywxUvVbzt5py2Jbn/YdqXRhjWE7p78RPuICEtcuBDYgCLoMuMj/TmBGdEK6F9uHC1dADbh22BoSsvl0saIYIwnnCk430pVLXGlauZ9duzjyqtXfoGfCmI76aMfe3GsfVLjSlHTejoacv0Ep20Eo5VNqPH/Tk7urT2Bl1XEwuG49YZotXRsr6H2Y7WIOGn42laJ2BTPkN9djwGuPJJ4MjJcAlP0x5pqowLC0k9SNYZYxSAHYwFT57KdU2fOnzm3+9T5H/3gh2/cuHnlzn44KOsQBXOFTBSjIqo51buLwKRpwVZwzL2OSzvCOrdnURDR2V239zHg6Sdij7eRnIZ3g1Pe2yr2gPe2ePqJ2OOtEew7IPaAd7l4WuZ+AJaCw2DepEUgAzJgNUq4wJJ9gqE1JA8BOiQmZiQkQsI0Ut6cymqGqmQEwGZmYiKdIvv7/+A/+ehHPqLo8l4XkOogw+F6FAUA51KAcmK8dT6fvmRGrXUN7e58g/naxKPyX4wSmRhNLTY+bMTMPo12QVQREQRKztCOHajVIZDPDAnRYgh55jVGMEXmOiVTqIlqlvk0ikWIpVTMzswICVQ1KjsmpFIjzo1vzWxOBxrREtrWUZMliCOOsVxyuqaUVJQGMT0nDAgYLc6TmCkCgElUAUvuwlElmBJY1qa71AARTQNY1XQJ5jUHMxGjIpqQAaBFxIgAZM4MA8RIEZEycF69GkQyAHGAUZGIJAbvAcyCAjYheWmNmKECCoAlXJUKrSBxdVHPF+6SgITYgh3O+fnIXLpix1TEJ0AQA2opUOeuJpT6G0YGaKiGiili0VS1ns8GJH8TAEBUa0dpE2Izzolk6AwEICXDzzU5xrgY68KWLHiuiDUwBJoLPbCtXW79cIqCXPYrkiWIGVlcmuAcneU9ptRBQzu2H9IGsrZkP9vO7S0KvIWnGif1lDxpy6rZTOMSNOOxsZECKq3okDZtb2BoimCI6AhVVUXndDgitkXe5t3REmteIS5Jn/YhSMTH76TWXoF43PFsqkpIedYpMgD0KlpV5eF4DCCjrZ1Pj07tXLv8vVd+8KPX37h9OD2YTREVwJtyGiFMGJyJk3aoqbWoWVzzvs3yei8GYA0W0d+tKMfVu4zIiK2y8r6x1xOxx7sZT78fxB7v8VjEd17sAe8Xp7x3o9gDHkY8fa9XxDTfZwYgptrQuo3NLycdAKZoYzNRMEA1mqNnR03MLtGcgQZUwAXCUNM6hI5nratzO6d/4+/+B+fObOfOq3kB9s5nhUNE3zrbzIAQAflYcq3xT11FCa25pcSfQkvFDHVd53kWo3CDZZqUagMIGsXUktIRBI2IMaiiATsXFMCxSPDeV3Vggk6R1XUg50SNiRhTHIIAmJKRA0BBAFMBM5XoKEPSLCMFA9HG73XezxHVuUOzIaKkAgWA0eOc5OM5jFOzljDBVBPTjAIKKOzMDEySazCBqZgmjXtyejYQA1BJUdNORBugD6RipggWjQAsR0MDQ60RCJWZGNhqCAARA8hMncsk56ouB0UnKiAQkptVMyAll2NUmCt6G38zUAAhOT4wj6BNvh7PfYZQL9aAY3esyEXtBN7UaO4Yg0g8f2ORRM0yA0ASoEqNwHJb6hpwnu+DDULDJlGmIXFwHiykSYq/8JgzQGt7oCRStLW67W68fyzwPRJL1FLSG64g3/bFXM6ltoTgJrhU269Y3R25aEeeLgA7muxnbUJ08YZpRfZsiysPx+mtjcCwBaAX+mlDNCBrOgRgCMBmJNKm1Zcaj7rV68DFdmHgqPVOVzomxztVMN7zAEVm3/4jIux2u0VRhBBmZWmGOzvntjbXN9bWvvX9H2QHkzvjOpQhw0JhzmMDITKhQ2RCArR0EeYlf/uX6lxZNx9Pbh4jW2ipl/ue3QWg7xcH/oTFHvDW7fInYo/7IafhidjjmMX43hV7wNsdi/hE7PEAW94Dij0WDd0E3ZK+1gBEBRqvMUn0VWOJcGQIZmHpAYtZMSCQTuamk4OPf/iFv/d3/vbW+nDY64pEYsyyLBkFPJBtEz5giUxNhJuJCHlv5FO+X1Q1RXLF3HNCwQxSkJlqjLHbKaoqYALzCHnuEUxVQ6xVIjvyzGwQJfBc/WsWJYojVFECNIcMlYmaxnRmIhjPh9EMsUYk5DnDhD5pUQTBPGhD5DNxCiR3iGxLfy5TJSICRigRa4sqQgrdKJkgKitZRKk0SDQlRmYwjaYCVKB10RKJLqqRgBDJYgBOTLrTFIpoBOqoVoWgHgAtlNOOOgON5shn41md/L7FQpaTKtaTaUYMTfeCFMxQDQVQ2AyP44jbYoS2hKON86zVzY8hPODjLgZHZdyIUXVuiU0lYAkAYEHAKybxcUxVFRogoKIoqmHqvrA1YA9YgZsx2eS6naxmjMCORbi4wOeryx5PkBecdEEkHFstrOhbFvpjQCC3JKG1xXaryRHAiHc9bq1M9RXCH9pAGfHu7wMoL9B8WwmuthwotFR/AgCQpWSReUATzG3VW6xHC9SmEmUZyNL6HPNzxwBTFqo9zLlzz61GVb33WZZVVTWbHjqff/Klz3XWNv/om980OAjVQVVPnPPG1IjbFp8KwfDETXhVrzH/EjE5KtuY7710IoB+qzPjJyz2gPdLLOITsccDvfz70invidjjrRHsnwuxxwqAVoUU/wtgasnTd05/HOvBRAvB4AJAJzq4nBx8+mMf/ff/1q+vjwZFnpkZO58XneTXez9WTY/yFUW8d6p6eHjwP/6T//XNq9ccUgwB1LJukRWFMZopAzhiJkKAj7340eFgMFpbK3pdAUSwP/z6H/zZn3xzNhmf3dn+jb//G4T6+uuvfv0PvhqqMnOYe+cITYI5zfMMTUfDYV2Va/1+OZupSlZgJ897vW4nzxwzpABzQJcXapBlWafT2d/fT85lYOZQU6AJEpFzpkJELs9DqNqne5JDMkjuXRCLluf9c2L9qYCSOqidRUABVARFFueQHWrtAIssy0ytrmpVY2aDZFHhJfqoQE7Rk1lhamxILCSgVnacZnEWajNXiBWokJOJlEUnq+qakAqmWTUzYAOfklaSQAJA2sC3DU0C3XsBLG0BT4Y1dML3k9Xxkd2fIGozZalMM+IZgqJVADkgExiAOkhilJQNpIJmRgYsRgKcYDSZkeoci2jbfUVs6dqxNOemhZuH0WoMzbFAecUMO8ixP7MKoNssafspOF62QXikejkKoU2tZRu4upsvIr4Nzai1Ic83F1O1eOxOpceFEahZYmUXfRMEoVVOvPXBjU7YEnXuvEIIaktzFH7ce0u6OyGELMt8trm7tzuT8uLFF4rO8Jt/+qcZXt7fPzyoAmC2sE9Z6JWQTtz4lpnqLa1z0uwvNNMJOjMzACXtmQOwRwEh712xBzyJRXzI9/KAH+zxiz3gJ+KU97aKPeBJLOIKl/524el3idhjrkFsWW0AKFiisuYAWgFARFRlEeMB8yHCxUAYthhodm5a1pl3dTm5+PSFv/HXf7nfLbpF4RwSUZEXc6n0CkR47F82d7wT0a9+9Wv/31e+sr59xgNqHUJVd3s9ymfKpCJo4JgcoWP4r//b/+bOrVu/9Vu/lZnOyrLb7f74x298//vf9Y66he/kWTnb+8F3//Rf/P7/4dhyxMwho6kG8pYXGaheOHf2YP/OmVNb48kBiCDUAMqEnqlb5AhKYASWZczMRdE5c2bn1Vdf7fX6ZgqmDsfeUUowToObzNzpFLXUCUCktIYYo6gQss9ywbyG/oc/+aXR6Q8541pUYm2xjjGU1bisxnU9mUwPDg73Yllm6JxjVfPe9fuD0Wg0Gq3lxbDX2ybKwZFgbQiGHdVagQwpVqGa7l259J03v/fNUzvnfurLv3RrfwZ1uH378ve+842/+KUvlmX9vW9/d2dt7emPfEbRsfMKDogtGQ+CuI47fn+0pergJDkvLEg5MDyxN/UAADr17dEYLcZqdufm69PJnkXc3D4viGE2kVB3CzfZv9UrspvXrwEZEPcGa2YefQdct47m8y6idoq8KiskvHnj5vrGep7lSOhc4bJC03xko+NfzIotFPB0QrWw/P6sFXpywlTlkQVPYHB3zpFS28L5Hmw33sXYNAZqoMxUVRUTIyETG5j3fjqt8qKXUjNhKURGrWtqNhlSlZT2YvPwPWsz3ikYCFAEA+Bga2s8nRIzg7DpeHKn3x80ptpmKakR0dBUVQaDQVmWWZaparfbrUNIFj5EVIeYOceLDJ32O3wcDHRaoin9J6pubJyaTKcHB+PTp7Y/8/FPlAcHg9y/duVGZYak5FzqUxhqM4IJ9tb0c/v7czE+Lj7CfLyS0i7uHmW6HN7LYo+H5dDedWKPe+DpJ2KPh3+zJy3G93Ys4tsq9ngSi3g/L5524eSi1UBpsEUtaPMdXc0a+2FNEcEwT2dI4QZ0xDiCAIjIOe4PB7/4818+f+Z0kWcI4L3PfKamjPS4sbKt4OYmWw4A0nmFV65cHQzXAMnESHHvxi2/zTlzVdVZp4OaNhhUg1/+lV/pdTtBamJynpnhcLzvHNV1NVofioYY6vHBHcfWK7zTkJEyKKD63CFEdtZxMrOSdJxTqRpzBjDNPHcKZKwIhAAYddT1MdR9H3e667t2e92bAXhH1XhSgM8oSwNCESORdpAqmzp0ZubJAYCwGplxZW6mrjsVW++GfjbLqFuBkHCHhswYZaBaO4/sMMYKgkLQGIJIrKrq8PBgf3//tavX6xBjsOl41un4Tg/7wyIvRufPv9jfvGDdNSzZi0K3ejP8eH93n/Sn1zrDqhprvFHd/K4cPnPm7NPf2v9xv3+eddod9Mllol6xQS+A4sGdgP/oMW6Ox/x0IzRdDUMBQUISZKTbk8nNK6/cvn7p9ObpWOCsriTMYjUOFvduXQ29/PXvf6fb6YQoo43tTn8TXb832g6VUmfgOlklCEDXr94cH457uWDMnfOuGJAn1ZjiFYmIsDHOo+bER5XVRMDjPp9rZ4K0nJnxJCtCaU4EXDXDbg9t3pUDuHSXO47DRBWJEqfTqZmura2VZcnMqkaEMYqplkG2d86GEAgpqWUSsP4X//f/8x//xj84dWp9f3+faBn32Chd5llMqbtgZiAmBt317V/81b8pzN1u8a0//lcdZ1tbO1tb28zsHOd50e12mYmZ9nZvfuVf/surV67EGH/qC1948803iejOnb1ZHbZ3znziE5/4tV/5lc++/FkDJIAUo7qs8e/j6+QKB4/pFRApQLfooEA5nW1vnfpLX/jCV7/6lc314Z1JCKKIyezPDEFRUI7yg3PQbO3kwiUDbUB3df2gZW/i7tVwfAT68YnY4x0hp+HhE4UfGE+/rWKPJ7GIJ6+q9ww5fa9YxPeM2APezljEIzbPc3o5jbDMhwJFoMlPiRoBVI+0y80SXm3MmBuWlLkqq1/9lV/47Euf9I4YzGXe+1xEUv7ZfaLh+wfQy8AUwzg/eBBRxJhpd3eXCQmE1Vhk6P14d3c2PRyc2rSoCh6JmHBaTopurw7VaH00nY19liHa4eGempTV9IUXPjCdjquq2t29FWIEcyoR0JgMQUHVexdjRaCMOp3sM6NJhZyhKYhaUPRIoAxCYIguhNr5tdlsioSzckZIsQYPmUVSJOecmmpkZBJhUodCJo26ldGJRI2RAMFiz/t+1nGKAqpmoGnuCAgzRAfRVI3AIzIwERsR9tdgc9vMNNm4oSpImI2v//B7X7t16ZUbN25Xz1/+5Bf/usl6Zg7V9UYDJwdhXN54/ZXt5z6Pnibl3kZPb914de382Yzi5NaVKz/+0cWPboAJmEttBoImj/mEStce9EY/UBcR7ZjfkkwQTUWh3r9+qcBKpzdH5zYHmeR5Xk0qI67Gd9byUO7f6PGY4pQpO73ua5kdTGbb26cASC04Q1YTsZuXX/vIhz+GiBACA7IGtsBkZkYWMAUaqoq1DPnaBhEnLfgViYXd8wGxeXI4IsqSvUbipdJ81TewhRcXBsrWen0EIiPACrSqS5Rux3OKA/TkiiK7cfNGpz9EFO8XtJSqKJH74PPPbqz1YlU5JO84xpj2FgLSRio2N6s0UzUGIuTxZKbo++ubdSgFaTDsnTp9mp0jRHYOCNmzz7LMu+FwePbs2T/8+tdF9eOTye7u7uXLl7dP73zkUy998PkPeu+/8tWvv/yZz9UxUvKZWVUP33PlnETzL5w9VzddYVNEx51O5tzhweHWqdOf+/znv/L1P6pl/2AyBhMgNhBFSmPWoMf0WFTFTBYSjlb2CtL8zi5w/IKBBgB3L+z1wLzbiQfOE7HHO4Knn8Qinoynn4g93mk8/d4Ve8DbGYvYiPNsmdObHMjmPkpgACKCZpomy0RRFVo+vmnkx5bLjRCpripi9+lPfvwzn/pUr1OEOvgiz/PCDJhdOxLiBBDw4M7WqwcaNcelEWGIwsyHh2PvGEwZ1FnMQEfD3jjUty6/2T91tjPcQjARrar6xY985Pd////q9rrXb1xfWxtlnifjiXNsqh/4wPNRwmQ2OxhPAEhEM+cIo6mKROc9sNO6RCSf5SHMirwDkQBYAUQ1qmbgUhfbEGaQz1ArNxide/7D62clBlOVGMLkdl3NqhhqlDqEqJGBCjXnhUgFYzrCvXMRo1aWx45a4YuRp7VYec6K3KE0wYvonE8SdotGhEAgLGbAjVWxmaFIVHE5DR3XeT9efP5Dzzy7851vfGP36qtoGit20BXpFJ31tf6oquH29Tvbz3jO++PxtJNnVy9duvgZ9/yHP3r1j7/RhQhWI/YAlYANENMMn63kkjz8o0f4QNjb8NgVRUQIaPXk4HDvejW+1ckwI/XO1+LzTn8aprf29s5s9K5fftWRsXdZb3BYloK0ffYZ8IVEBcxULVN4/bU3zp0+p8EAxHFGSiBKIOyciADIPMle2ZJO2QxgaaqBdoz1NOAS7KJBci9szAEXVs2ps4+Ln09TuaYxmbQsWfiWIwcvSWpYSb2eA+tk4DevRRUNCAFNHKJjjDGgsWfMPDPz5GCvPxhojMwMYFEiIppKOZ288IHn/+5/+Lf/8T/+zW7OIQTXAGyLpmZLP5JEzRICiGWZn0URtRBNxNY2NkcbfXbeAJBZ1BhA1DBGBCCip556iojZZ3/wta8B4Isf/finX3qpt3EqKwqpQ1YUahCjEBiR11ZU0P1U6HSizTgeo6o3M4kAhuBzn/mN9Rs3b2yd2v70pz/1b/7kz+rL1TSIWRoMSbsf4Sp0vot11maZIiX0zE3SNybXUVqY4d3NQN8H9noi9ng3iz0eDU8/EXs8nn7mE7HH/T+nf07FHkEiSlQzhWSPlPy5EMAIkQFM1KGLIUptGgDraGqgYCiQgyXHKQREUSBEB+YlhM21wXRy6xe+9PJofUPBudw7XyC6dOg8Lt2zNdhkURItB4zYQAEFQQ1rUROdBDHzWqvPslk8RBclHHYBO47uXL+SEQyHQ9W4N97bXBt64mpWnT9zIYQ4G1fTg1KjdbPusLfuIJOynB0cYHK7Y4/ApnUqohyS7/ZiFTqczWZlgYVpYKuRwDNmzGCA1lhYWVU77hSDM1/52sRduFgAACAASURBVJ9M929s9Fy/2+sP1jfXz/S2e1nhRYPPXZQQpFKT2eygqspqNpMYQaSOFgKCAhsG9UCF5kUUTXltIdTE7J0HAlURiwBgRowOjSRG0LkGJ6WcAIhGyrIydmJ2tstrp8/svnbnG9ff/Pb2h56t60PqgFBn/emPVIeTy6/94IMv3eFBvwzaRxrfuAoxnrpw8dWvf8WVYxCdYVR2DmoPBsZi7BnvuYmexPkdATbHP1p6v0ds4mRDiAVWZrc93rlx5/Lm+o7rnhVYq2bjzOHW1sabPxrv3dmXcOg0RKBhf/1gpjtPnafO2uEsxNp6nRyrqSeeHO5vnbnAvUEdFAAYLEMgo1Dr3ng8Gq0xBA3TwgE6JyjEopxp6BAXBjHK1De2bghAZdCcXBUiO0+NSbCYWVBgKhALQl/LDFFNa5GKiRm8CSKgYRQAFRAD7/MgUTQAIgp4zwaCaCFEFXTcQXSKNRGqKhGpabJ8UTVOxuGqgCQqiIjsQ1mLArvczABpOqvzPDdkMwRRM1BVJlJRMlC1vb39v/Mf/b3//Z/9n3du3QYjgvmcoCmYJqm0KkQFRQDAzHFdzwhzrGe5ybVr10bDrc5whHnOgIhGgFGjdxkhgECWFf3+2mh9K6gC+U99+qUPvfhip9ODoguOEYLr9ozNnCGhQKB5dOKRaopOcLA4aUE1K82OoG0mbuTIAGARNjc3r1+/8eyFc3f2dm/fubO/e1D0+hqjUwELCIrICSknwkJUVMSWSYS8ElhIlPz+dA7tE7tB1vy0ewTSDZ6IPeDdJfaAR7LCeyL2eExv9pGaOI8q9ngYKvYnQk7/eRZ7UMM3GQKqSpoUVwRE4LlmEdRMTFVBDJZxeXcNu2BjGu2zbG/vzmc/87Hz585kWQ6AnU4X8ZGLnnte9eOmpNSAmQ2wDgGJHZCo1qFmVCLHiKbWLbL93ZvV5GDr1Knc+7qszp09S0ST8aTXG9y4dl2iSIjMzMSOeXy4NysnxJh5NksxHHPPEZU84xgjqQJgVVamJhIJVI0E1AGn8o0QEq/vfPHRj37i1e9/s0dRoxzuH+zfGVdlrSCcu6iByNBhv9/rD4p+t3NmZ7PX7XhiRgOzuq5CGWfWrd1GXVXmCjBt3KDnFOZieH/OduHcAgVsMUeKapp0s6zACnx4cOgdXv3xKzsfKpkKo47zo63tpy4dfrua7WI8MMmDiNY1aKymM86K0frm+OAg1CVnG9JAXXssFe9jXy/MEOry9q3rRGYmLs9cXkTRTqdg0GtXXx+NBuPbl8As81lkXxRdzDOfdeqoAI4QVEKvyN5447XRaD3LsxADzsH9PLCT8rwARInyg+9+OycNoTKGqNMQtKqKnTPPAMTLV1/zFAmZyAFyjLC2tn5q+/T+3gGROYfsGD0h5xA5L0amCBzZAzMwCWtUCY5yxzmQEjtiB+xmdciBDX3iR1WCmoiG/rAH5qpS67ruFhxiTWig4slMBSQyEoGZGJohoYEQUuZgolHVYgypAE5Zep1ON20JiJjGXpOICxGr2ez02XNf/vKXf+d/+6fUOnEcsxlGEV1OWyAA1jFmzqPa7o3rkBXPPvPMwcEBO980xxAR0VMeQixyb2pmMByu5XmRsf/My5995tmLvijYZwEw1fhEbI0JiqopkTvepwIf9JhdBL+vpNUs0ICqJZX2+voohPL555579Y2rB6WMZyUyJ4nzQvfWNtxQVUOCxiEU2gCaiFbeZ7sBaAlA2/3j0vsjp+EdE3vA+yUW8YnY45Hw9HtX7AFPxNPHktPvd7GHqaIqIDTGzgCKwI21PzaOSgKqCqommrI+jnypKjND41JspsrsPvvyZ4fD9WTUMUdvb+vX8VdMRIhZFMqyTFHEEqNIdK0pRgbtFdl4Mr4F1l8b1lW1vb2tqt5niLC3tyciZjYYDDqdDqLd3rtdVVPnKYJgUjMTgIER1BI7nJdV1c09Oy7rMmMyVUNTUzMUMUB0KZwYyQyYuNsdhBCpw3knB/SZ7zjnyKGiCahqrGK1ubm5e+Py7GD65huX6tlUY8gYizwrsgw5872d9XOnVBSdqQoSEbGaiSgiMRM2MXspRhKJKIG8lg8hRk3fIe+8KsQQijy7ce21qrpNeIZ5SMxrozOX8Vt1dfNg78owXy+6g/ENY6K9W9e3n9ouev2ynITZNB8kA15MUXpvd/n04FujAgRGHR8exBjJ+7zT5czVUYmA0G5eu7oxpP07eyhWI/YHQxFUSKEVzrvcMxBAFerd/YOnL77gmEIdiDxZwqtNdEtR5GAmIi9+9KPf/sa/1jAlCsyRyHf7xbBwBrgx6HS9IQKCM2QDFokZKUnlVDSEYFFUxTgE2tgM48NZVd4BFNFKYlWWVQy4Mdoe9Nd++KNvpwx2NTAkYtfrDQeD4d6tO3WYZblDECKP4LzrnTp1hrxWVZnlORFl3iOi995nBZgzMOed904EmLmbd0JVMrOIeO9ns1l6qJ1zdV1nISyGH2JsJEbs3OHh4a/9zV/77d/+HTVBRJsbOzd536oi1lYRqCqRu3Tp8s4zF9fWRlevXl1fH7Z8MXERU9/r9Wbj8W/+T7+Zd3o//aWfHa1vCoBzObELqiKCqXK2FAV4f6KN+z0gllaeJ/0IIoUQu93u9ev7g0H/4nPP3t6fTMt9UDXTJnTR5IhsY/H6i/nsNoZ+63flHraJfE/s9fB4+kGw17tJPP3Oij0eDHu9b8UecLcd/ntI7PHATZx3q9ijdU+fiD3uDbYlRg0BiYyQCFPghM0dS1UN1EwtoWcTBbBjbf4btjH5WJg+deHsxYvPm2GMcTjswUPNBT46egYAVWVGMwwhEHtUSy1pIkrBzqZgGrPcDzo+St0t8v39O2tra7NZ9cMfvvLCBz+4t7dnZsw8Go06nc50djiZTgSMvZtVJeXMaISAhIYURcm5UFbkCpdnoZxy4UECYSOYUNUUH0YAEpXZD4ejEOLh4biDhbABqndFXdcQDR0bgnO+28m3T509vH2nVxTes2mYjPelLhGECQV4MpluIPrMRTA1YWAkgogqoghMRIhqEcxMzLnGk1ZVEZOfLmoy/VUFRCSux1Mz0ViH8mY9vpZ3Nik/pYZAPWIiGB/cvjTYfmFtY2P/DcqybLx78/RzHAwdicYSVAjz9jNj7yYamsBCqDSG27fuTA/2nO+4LI9IRlBWU87quhzHnCXEbtGLYkV/PUbsDgZZ1plNNcsJyCSG27dvu6JbdDomwmBk0jxAiMysCkg0K2f9IjcrR6PRdK/yGIxMUZ3DU+tDJR0fXOY4MdEgKoqTadw8tdNxbLG8duV1hRgTgAbf620OLjxjMVy/dAksilQhVs5nIaBb3+gVfHpzBBANxQCQaDqLRddtbwzXCt4/uOMzkliLAFNW13Us98uD2e07t5xzIhJjTIaJ5LIqymw2S/k+s9lMTWOItw7Kf/uv/erm5mYIIUG6hmgXcc6lqQNI4JgZACjPBezCs8987gtf+Fdf+6qaJTl8iIKMWZbVIUjLH8QAvPezSibj8Wg0qqqq3++BWeq1JABtZiGErc3111997Xd/+3c2Nk/93Be/FBUUoNsbhKgoAkAGCmDzuUF7mwD0SRgaEc2UmYhoY2PjcLz/3NNPXb56/XA8nlahSeg2WDhs2LINBAYosMI9L2qG9hs4FkA/Bk71AcXTj2gs/PjI6UcVT/8kxR4Phn/et2KPY8DRE7HHw6yqR70LK1XgOyv2eMBf8C4Qe6gIBUEHi2GUlD7YpBkbgBoDmhiqEWJyWGpPsqcJetOGVjWLdVV+/qc+3+v1Jerm1ii92EmeUI9Y2yxaNPNDZZ73raYAapYwa1VFESH22JCvkdgRYSKniiKLsUS1Isu2NtbGhwcbndMi8tRTT2VZfvnyZSKSGHZ2dsbjsfd87ebtaLg22thcGzDEWE5BYuYImA4P9sUoCuSd/u3DQ4d+Mq16GcZooOrZE5D3ziSy9zEqe+fYT8uq3xsymXc5O5/iJxBcQmAIHoCm08CYx9pMgyO1KKDKDITofGFWbGxuShRlUUTUQJwhAagimYGoqVo0MwQCcIlKTOLXhEsYCUzBoKpqj1CrmkSweljwj7/zh89/5gNqUNZW1XD69Lk3vhNvX37jwsUqH62VosPM37j05sXP6Ob2zvU3XtGqNFViux+tc3thnLRI7kcbfaIv4nxSrX3Cqop3jqmztXXm21e//9xzF8B1ojG7TKZ7d27vbqz179x8PfceyDuXGxRlKUXfh1qd88wcJBBhbzjobYzQOYmhcNmPfvTq6Z2z+TAPMaqqKgCiYxaRjHF3d/faaz/IqJzVh0Hx3/rZX46hzrvZ9RvXDq68SkSAHJXXN8+cP38OmTfW13/wzT/ICy8mQijgPvaxTxHDYNBjrR2bIHqXKdDm+qlz588XWe/K5dfH4/1ZdUgOxSxGPtsZjIZrr9+8efPqtTpMADQEISxU+Ge++LN7B7e+82dvJpDmvZtOZ91u9+XPf+HSlWs3r13rdDp1XSMiAyjYz//cXzazGGMiquu6FpFUFk6n0+FwGGNcgEJmRqIQYxT5L/+r/+Lnv/xX0sxqiOIzV4egVdXpdrMMDqelRgG0jCmEkGWdbq+b57mY3bhxUyScPXtGQnTOZc6FqhyPx7/7u//vt7/17Zc/+1MXL150PvfsXF4oEDlnCKbqmOftsMaqj4gSNa7zVMvFJta2NyG69wae5E/z3W+5ylJmCywNmwHA8iLfP4T1tcHWaHBr1HvzynVEF6M5l5nFJrJ7DrsRkdhxMy64sse2SeiVDEttmpp3y1MeM55+IvZ4Z/D0E7HHie3yB2s4PCiefiL2uH9yGt79sYjvjNgjhAhl6bwDx1meIy3Ed4aKgARIImKqpmp6IvXScDwoZrY2Wnv++YudTreaTt5B2vEtfhHNZjNNzVPkGAMiqCml+G5AsuhBwWw2nWysr82m036/T+wK5xFx99ZuAgXD4VBVD8cz5q7PBru7+7vXbzNEkuhQM8+9YU9i3NkZTsdjNT6981S/m4MEqfZNxRFknmOoyTQq1LX6zCMwsY9Ber1BQdEhA3JiqcHMlABJFfv9gdTmyTMagZJZrGqEoGAqjBApY++yZLWbQsPTP0TYtLABmFHEmopHNUUAg1li4gHTABSaAnmHqgQGCCrTW5e//+Jnq4Mwdp08l0HMBxr89TevgcnaYA3zTpbVB+MDCyVl+fUrb66fv9Y//zEERCO0pHR9VxHQQMQaawY3Wts+s/MMEI42zuxPtMikP+h/94f/eqtnsZqFui66653hdre/fu31K6cv9A1YBDBKlmWzyaHvdGvVyXQ66HRm44Nb169efO7irJx2OoMlWE98I/NgMLiT5zkZOJFpMGDyGebFYG29vp0DQBQCxRDF0LEvOmvrVV0jq6KK8qSqOMuAaX20Ph5PNFaGFlQmZVhbP58VA/ZdwuK11y8TB5djWcetrXPnzj1b18gu/94PX81y8p5iNO/qv/oL/05ZSX+4buirunaO6hhCtI9/8MN5pzscjcbT6ayqmYiYYojnL1wAwCSpT7Av1V2qqjFkViQgmKRBic923lcxEOKFp5/+G7/+a//LP/mtYb8TRas6mIGK6mSaF51Op5DpNAQNqo7QVMeHh4joHF+4cMF7EpEsywCsrmvH/Md//Mff/+53v/jFL114+rm86KiBz4uoYEDpEGTHYBIlRpEFA61mb0cNf9f+g3cDjF63H6ryuafPXb926YbHg1nlXHdhJrh4V0tA32Ky7x3mMj+HHLzNGoUnYo8H5L0eCE+/d8XTDyX2gHdhLKKtYq/3g1Me3sfqfRx4Gh+a7X5LPP3Oi6cfWOwR69rqGgAYIGKdsqORyVTREERMVGOUKBpERGGumj1ihqoKqGCgBvqxj724vj4KIQ76o4dTbtzn3zI74ml910eef2d/fz+d6967aVkml1w0JUBEVBFiybPscG/63NNP/8l3v/+50V+alJWoxRj39/ZVpJzNnnvuudlsVlbl6dNPffFnRjeuXSGpQznRugzlJNRVsHL35o0QCTC/fOnmmZ2tH7/xIwLtZeoImNERdPLMIXQ7XSIsMnbdPpO/du2GKiiAoqoBswGhNVZkFFQGw63bN2+AooKCCkCMoc4yYzQxi1FdRkVRkPeGLJi6xBEJCUQ1mqD3HgEMRCMuAFDioRNfSJS8/0BUmTnWAQmJzEt94/ob04OrfmMbPJcSOp31s6dfuHFjf7K/19na6q+Nwv5lrW2yf9hdGw2Hven4gEwNMRlMLwN5jru/93Ov7RF8o5tjymyFLzTzvhP2D4pi9OGPvPzm5R+oFezzIDXFGYJNx/vldJxnRbc/NM73D0sER+iCWJblCigi165d23nmGcyyVITcunmd0Wbj8WBjqw7BmtXZpC7HaiYqB+NxN9NaQiVQBakMTZDyrgIRoBEZs7nMOCsFkAtJxQc5ZNaA5rIILOhGo1OHB3fQoYbAplyMxjUN897G9jPdwZtZIbVMOjlUkdEN8mLt1Fnu9DfXRr3pdMwZzqYRuJfl+WBY9IZbXM6882VZKobR5g5Qvra+XdaGGIm4qqf7+/uf/ws/HaKZ1o07BwBRIoyzqLboEnjvvfeNqJew8J3pZDqZTf/T//w/m87Kf/7P/nmWOa3MEaqpqM1mM1EDxG63cIggNhG9eeNmjFFV+v2emXjvwUBVb1y/Xk4nH/jAB1744PO9bt8XBXlPQFUQYmcAis1QncRoKold1kbpv1wGRwIvj2QwPdwe1c4VPDLy4b2fTg52tjZOb63fvrO/P74JbCJKhEd8nRHRkuPzKgP9Fk/KIi/KPcjJ+86LPeD94pT3eDMZjm2bw7shFhEf8nc/ccp7sD7O2+qUd++Wx+MRT9vq+nr84ulHFXvc73P6wOR0qCXO6ijmgmQ5kGNvhIpAZmAqaqpiKhYEREDIEJEA0j+M4AAYgMlnahFRmfRTn/zIaK1fl9WwP3iI6bG7XXtPUjC2JQLJmHWeCYNJrK2AhiCqZTUTE1RlrTVUTk1NAQFRCUEleueJySyeOXv6a//mj9Rq0YrJhVgfjveQTDX2ev3JdFaV9dNPPRNj/YmPf5wRmcATMgGi1eX4N//n3xyXFHj0c7/4V/LMv/bqKxajTu8QWl1NQzWjwodQHkSJoeJpfGqtn2dFqCMKR1Vy7L0XkBRZZoYEEELVGfSrH/84EyEIiEG0QhOHGSNHY5cPev3BrZvXfvDGN8UVvbWN7mBtfXPU7XYcMRGRobeckJhNARFKAofEYgoazQDNoXOEhiisEYURXJEPDu6oRyycXf7hnz77uQ8dzsR3hxlsrm0+RbR7+fXXLm7ubJ5/5tLuKxlnt69d2tx5utfrV5MDkJmEDrquAAIKoQBQy3LwwXygcUWf8RAbWJPjgsvnhCSGup5kDDd3J2vDcyYOQ9nxduXVH22td1777rcAIOv0Z2XtqDq1c2awtVNDJOdDGPf7a9ev3Qh1cJDHsi7IDm5enuztbm9uee8PJ5P+YA1UUrC2qgmAQ+dcPquR2CuaoCkVwLkYmescqEMwQkZ2s7IWRSOHztdcMDhHrIbEFiJleVEpV1zUXEgMBlmINXJeK0Z0mPWisQXJ896srIICuk4NjL6bddeqKIKe2VMm5LtR0bJhf3SaZmPn2PfibFbOosuwB146w3VijCGUquDyvL9xOJ7EumZmRJxMJr1ez8w6nc5kVsUYGwvqOUJl5miqAv1ufzadmth/9w//4ZkzZ//RP/ofMu9DHbz3USJgk9tUa6nMPstHa8NpsHo2Hm5uXbu5O5lOP/T8M7dv3X7ttVeffeaZU1ubMdR5lhExcB4ViNB5l7hnMjCwOgRGiDHmeZ7S+lK4HzEBIDX+yc3PI4Lich+5n/1qbpGPxwBobGQc7T9Exk6np7E+s73z5uWrmYMqRgAGYkRCwuWxj4BI7bzu9qInwHYDMJl3gIGBmpm751n4tmp+70No+/5wynsi9nig3/2Td8p7W8Ue8CQW8R7kNLz7xR6PIp6OqnUUBYxRzZCZLRo7Bm7yCGOMUWOwGCAYGEKGwAgMRgiEyAgMwEAIRiLlzuntrc2hc1ibkHtsPVPFe5co1nCNoABqmAYgkdAAnCfnHWrEoKjCzGxgFpOXdJY5UT3Y3//LP/9z7Kg/6IAFIkGiO3t7s2oaYum96xTdl176LBExH1kfzUqM9ey///RPZXlu86QYJKqn071rl3qdzCyaVtPJfl1OpuP9sprdvnWnyNwkUKe/ORvTNFTTMlAt7DlNYhGhYzeZVJ6zw1m55hBMiSFECcAeC+8HGrQMuFZ0XcbnnjqjWb+sbG//4M0rl8rZYQwxVrXG2Ot2+53uYDDoDXpFt+j3B93ugH2O6By7zJuAOnIgQlo568RKGDICr1Btndq88torH3g55FyY72voUad7pth+5dIbz7/8M/2N7YhWsB5ev7Z1/iL7/HByUI33/GgoZAZEIEmva/fxaJwEoR9+6WCDdtovIaKeJMRDz3rj5o3zF56xGDhM+rmvD25lnaljs6LYOyxfePHDh9PJ3uSgO9oxMrCKgNDC7d3d09tnMYCL1u/Rq5delWBrO88asMt8Wc56RT9Vc0wuSp1lfmv77Kde+pzEWdDp3uEMgGNUzvzm1qmrW2c01lbXIJYC58B5MTTfqU1BOEapyijRAB1lec3+9vj/Z+9Nei27sjOxtdZuTnP710YEo2XPZDJTzI6pVEGlzFIaVZAAWxZseOSRDVfJhdLAA/0AlSVrakCjAgTYhgGjVB5IGtilqpIglLKsTGUjZqaSjRhBBqOPeO1tTrP3Xmt5cO57fBFkJBlBBhlMxeHkBe9979xzzz57f/tb3/q+mkOTWdNUYbo/Xd08FVJrnAkx9gwspgsGTNxmebZoUr8oY2LRhETK0ARmQEVb1zHvj6b1XIHBAiMBZQzWOJ+Xg0W1H1Kw3pHLEpM1WVXthxBSSrPZrNfrdYKN2Wzms7yTRx+lVEERRKMmQw4NXrly7Z//i98EMr//v/6+9bmolr2iquaGgHTZtjCrKhOjkI9tVVfz4XAI5G7dvHnj+vXnP/MZY0xKKS/7HXxEMkR4OwslsDQD0qIo9vf3Dznc7jUC7UziCA8KhAJkUO9lfL1XjgqoAndWdrfzraqMaKzNF1U7Go7LIs+cSQEUCMjogf/l4cd5d8vgIcZAhY6JJ6KuCVFFBARRRcTe01p4/2IPgA+HMR/FIt7HlPbIKe9DVC8epNjjZyYW8eMSe8DPilMeHiAJbtu2awwCAGOMiJhkwGhXiGTmGCNHliSdS4PiYZfMOwczk0ERefzxc4PBIISQ5/nDYF4WQgCiRVXPZrNyNGGWmARIMoOGLCITQEpivev1+2sbm1VVr6yuVU3Lqszp+rXrMQRCQmu78jR3ViRH0PPSKUuVyCpqU7dZnuPSAQDaxLuLWpCsJUM+603KwXht8wQQMuUi4h2dfeElRxpjHZqKY6jnu7GuFvN5Xdez2Wzc37w545RN9lPNCTTF0ITIPcGRK1f7mb2+dYPyUkyxfvz4+PgT4IZAXpQREqhwCqltQlPvbN26eeN6Szqbzi/f2m7btm7q0AZRNUQE2Xi4emxjY2NtDSlPbRPaenUyubUzX9848cYPrrf1zA77LSdkFoDReHzj5ddV4nAwQlMwp+netrUkCKrQ1JUfK6oCAireln7yEByoLJJQU4hhb2/77OOPM6Oxrl7MMws727cUFMCOxuvXbuzlw+H62jEGxyyg5Jzf2dlJKZVlqcBl7i9efCMxc0LnMhE4qNK8M/GJKgL2euUzzz2rqQIKarJb2wkFVHQ0GP5n3/xlBMaYJPKijlVVucJlRe/Xfu3XIDaEwIn35nXmPYjUi8VLL305fu4z3NYS03RWGd/jGLBA5+zmsQ2HwblxE6Jgvr2zPRitt2372GOPLapZTE0MbExeVVWRDxCx1yv0pnjnEbHStrPFyLz3zl7Z3QEUQ266txfaJs9z33oics71er0YIwAQ0XQ63dgsDzsIj1y4ObzvMcZer7e1tfUvfvM3N1bXf+93f69p2rpuEI2KLG0pQJ0zSSWGMJvNJpvHAyMiXL12/emnnjLWNE1bFPlSIHF7X+kRP6CuhZG++93v/ONf/kddT+MRnvfBHUvy/T1XO2etMcZYk2d5B5ENGnkvncbd5sxOEXRoewcHXuOdS/+7APQ9ln3vQewBD1I8/UjscW9lc3gk9rjnC3sk9ri/ksenJBbxYxZ7dF1AnWqiaZrO0MpaCwgHKmdJLXNiSQq63LTc0caOiIAEoJnPNjY2AaCqqs21Y/puouZjP4wxZG0IcWdnJyczLnrOZwQsEqXL3+v4STKJ+bvf/V6ruL55TAGzopAEO7s7qkqIg8HAObezswOASHz4BR7tAUpNM5vNrPfOmNFoFEIgoqYJ6nN2GRIIGFAk0QiCSjU7AHBEBjwltibD3pBSHPZWiWiTiIg601wO4dxnv5biIrZ1ilVVzWJbz+ezqqobacSFSgqXisUMhqcmIhmaUlAtgkgUaqlIZcH5YLU33lg9doLQqSSWhKiisamrtqnattm/eWP31q21lTGoKMh8vhiOXYgwWTvBcv3mpTce++x6ExMoVk3blCbPzf7e9sqk58sVavbn812DEkXR2ja0womcqNKBKSIelYl+wqOCKFSLzOHOjWsxzkXapq5DXe3sXi483qrmnBJSRq4ntj9aO9kERAQRsYYQzdWr148dO87Mzjvm9tat6ynG4XDduoxFuxTPw3PFmCxRSml/f/qDb/8lac0YGe0TT315Mt5Ukdls+v1vfzd3xiEKQ2Jz6txz5dCFmG5eucyhtgAKGsXWrQ7XSzRmNtsLi9mo10sIKyuT/VnT1tVwvOqK7Be+9jVnYooLtG62SDe294reuMz8V77yFWPRZ4bQVlWcTZuUUrWYP37mzKnH1lW5rqvFNryT9AAAIABJREFUIsQQVFJom2eefur0meNEwEnms8YYrKqKmbtR3Rl0WGvzPE8pOucOp4V3S3UPrSSstbs7O//Vf/3fPP/sC//0n/3T7e3tgzdr54+ZkgggALRt07Ztf7R6/uLbn//8i4v5DAWyvIgspvOMRLptzT0CoJumeeWVHz/3zNOPnzsnIqofqBvvw8/hh0ZA7z5VV1DKfNbr94hIRcDAewqdf+pCrUed7zqhOUsSSR2AvvduGHgk9riHz/1I7PFxkdPwSOzxSOzxEZHT8KDFHodGpJ0vVSdnpAMLf1XgxMKirF07GFg4lOgdTv2qQkhkqCyLlFLE6JxT1Y8NKeltIYnvrGeqEEJrjRmPx20br+zd6Je5MxjahM5AlxBoyAAK0LXrN1/5w3/z3/3GbwhQE1K/19/d2e1Sdjc3NxeLxZ//+Z/v70/JyFEA3QUfOOd+8sMffutb3wohfPOb3/zSl75ERIPBoNfvl4N+VEisFsmanDWxiKiiIQUktYSQuF2aaJEH22fVKKKsAMCBEUvrDUPmMiy9HQGjQVAGVKOqdWijMLr9KmzvTBMYk9WGPKEhFATxloylwG1S4JSTmyCJIQFMhDzIZADCYXpsZXV37aYmXjRN3hvszmbjwigWlPVXVyaXLr524rmf8+RM0bd5Pq3mG+uTW7euTtY/k5WroV6kWDGHcjCsdqud3e3106qcyBhVADCdqvshYaAJUVKbO9neuuIse4dzDtZ5zIvFVp04kbGJISsG6iazuaysTfb2dsuyADBNHZq6nUxWZ9Oq33eXLr7pvFlMA6CJSchYVFp6LGAn6AfqJAeIb775xrAgVxhBt7+zAyeVFGPdnn/1J7k3yJqSKmVPPPO5ELnoFd/6y/8IqXFEKUkU/Plf/OXMWkBsFvM/+3d/Ohn0Yt0g+aw3fukffD3FAKn9s3///6BU1ggDKmTPv/g1RCXCl19+OaaWjNZVWxTDlfHm8eMnc28vX7p46dJbeW5ZuMgG/f6YY/CevLMbG6cW1SyGVOb9y5feHo1XfJZ1VSlE9N4f7L1Jj2C7w9hLPUhXV1Xn3GKx6Mzvdra2nnvuuT/9t3/62//yt//4j/44xVSW5aJaIBIoG2sB7JUrV7/6i994+cevbG5uzhZVlhUinAQAUDv0jIqAXSOjHCimiOjCmxf29udf+cpXOLYhxo6sFREyeAfghnegu+r7EcD3xELf8Xe6H51zqm5lsmKtFUlKd3Wmu2PvcRuzDXAbemYWZRFWVat3ZYk/FJ5+JPb4IHj6gYo94FEs4n1+lnu8sEdij/vbPP49FnssdXRHsOBygdTb5BmdVwMiGXpnuj+CnlVEHFlEzLL8cOo/arD6sR7voGclQkQS1aIohuVgsTev5tNEOu6PDAeVaJxFgLqNjz/55HOf//z5t99eXd9Y+h6I3rx5k0VS2548eZKZi6JQBUQ+vM2dkYUxxjkHiJvHjtV1ffbcuSzPnXNZnhNRJ1ckRDQkCqQGkQwAiVhrSQFUMrKdq4gCJqFOEtLdDjJOAZKiWFIkEQQESIIQAcWysTi2GSDqao+UMCErimrSpAJMwG2IkaStF6Swt3szwb5z1lpjLCABERCBAWijThctqObOrj122vcm2/Ot4dpJEX/mzKkfvXGeUoXUs94zmFvb26sro+tvv/Hscy+sbJx988oFZ2SxmA7W169tn6+rivBwj08xJufMQ4KeEUE5kSTVZuvmZWM9EotImeVmNLl0YTav22E/z7LSuQJ9rxhOmLFXDkQkhHT92o3xeEUFrLV1Nd/ZuTEZDzbW1mb7CdCKdHqeZVWncxAUEYvgnC2LfNAjk2HLpCIgqqze2lGvzL2RxCI0q9gQCUBM0VtjbFY4H2Pan9fKCZQ5qLMWhFNoVbmuZkLWO0Ooxtm9vR2QhSFuIy9q+eLPf6Np6n6R3bhxY3vnlmi0xhvKBp9fSSmB2sV8/t3vfls1EpkU4Vd+5b8whM7ZP/mTP7p27ZKx6GwmQqdOnvvaL/xih9uMMdvb2+PxmIjqui7Lotttd5LoQ2fxTppxOFHkea6qWZZJ5OlsRxV+93f/5de//ou/93v/y8WLl6w15ExsmVMCY0Lb3rp1S0GddcZ5VgA0y0BC6p4YIdDpdNrv97tTLBaLH//4x2fOnjlz7gnVznLHdRuYblONdyDdo9z3h1408S7o7mCDAcaYxCnLM2OMQkIieJdfx3sy9wef9h16oBNvHGR/L0uI9rCv8f1UF3Df0VzwSOzxQdZp/NDX+snFIj5QsQd8amIRH4k9Piie/vSKPT6SWMSjLk5dwFinh7boOoIHADp1Y2dRitlSvHFHp0tnbpXnviiKoigc+QMLs08cLWHiJUMcY+r1B6uTyc3rV+q6Kb11ziMqIqamHa2sApLLCgZMia11CrCzs4MAMcYuhvCXfunnnXMAfKResxxNSPjL3/i6816EO0cCQlLQvb3da9cvoydCgwLU5XcDogKCoHD3sMrRuyICnSWgKh7sjBEQ1IASkAElAAFEgCRgE7guKBIiCyVEtQYVUQgQFBXRGkc261tUBYsRRTWqBlWVpLHL9FZEIVsMlaWJgYvRuc+8+Ld//W/Hx9Yim9W1lf3vvDzb287GBYIl525tbz39zJm/+faPRODEmWfOf//Pi4z2d7eHg3EdwpNrq6CsIikGcrmx9mGBzp0tRgzAYVHt19X+aGW124ooAJDvjzd3pzejSH84AqXMeYsYEud5vw21quzu7r3wwufm84Uxtl4s9ve2Br2N8eZm2ywAjPC7Q56X0wARWWMQWBOrOI4BAVXUGIspIgkkBjUgwonRd5nqVkMUjsIp905Sim2NNkdUBCFURMgzbwhBGFWcM1nuSRgxouG6DarcDdBerzeb71uXeZeHsMRhRDgZDzNnrbPG2Ol+jaopBm9HZZHnmfOZC21MMRV5piKHdK1zrvOw68QJd6ifj3Cldz6MRESg5DTP8xDnv/Kr3/zGP/oH//oP//B//9/+j8vXbmojxrioWleLqqrWVtf4oH3uyJR1WHGSsixDCN77K1euXLp06YUXXnDeiQiCImHm/cMw/8CRdO4iL7z3zNUHeR46amNpOrmUOt95dBYcqmrvBcQ+Ens8VGIPeHhiER8oOQ2fmljEj1/sAT8rsYifGnL6/WIRP+hfv8OUd/lPxkOh8zIKg/BuBqWHVErms6Io8jw3YFmY8JOHTd3K3lkH9PoDbrno9TePHZ/v77RtDYLOYrcxGY8nSXQwHI1Gk2ldtSEahdls5pwzZFZXV0MIxhhmMeZIeUy7fYyqqrEUY2OMEVEiAhRCRFRJLak3iKhKQKRdXDokFQAiVUU4AqDRaaJOvNkx6EoAQECqBhFQCdUsA6MJkBRIQARFEdWiBUmklA6oalIApaTqyCNACEFIDDkiK6oi4Iwla5ME66E3mqQYnXPc7Jfj9e1ZWF0k68sUq8mod/H868+9dDbFeObcuVe/92ek0tTVom4H5WgwHGu8Pp/tnTp9rg2hKPLdW7dcwb3xBouieVjoZwBlZo4RCW5cuegzEgkptXVdW/TG+vXjZ1gXi+mtLMsX80VRCqqQoioIw97+Xq/XA6XOXSHLs+PHjxkHzjnnM0UUUerSHm9H7aqKZDJvnFMGcUgcEwKoqDFkDVpCJBRFEBXp/EtMnmdRAoAaQEFMscOyZKylpe+MqICkyMweBNAQoiin0ChR4sjMZNUYU5Zll8nXNE2M0JVNgLnf6zFH51yKAUERNMWowr2isIaEkzVE3qxMJoBwCJS7UKGOjT50E79j50BEiOYQCx7CQWfh3/zh/zWdTkUkyzJjTK/X+x//+X//1999+eUfv3rpyvWdWX3t+vUsy3xR7s0W79I6A3Qho4Cdp94Pf/hDY8xLL72UUvKZj0mZAwAgPSStq6gqhoiQ8jx3znFK7gP4mR+qNVRVWYCXso2jKo4utPwAQL8/DPiIyGn4MGKP+4GBj8QeDxJPPxJ73OOFffRiD/hEYhEfiT3em5y+B7EHI6Q7KOkDZhpVjjikgjGGEBJCRGAUJoBOKUBGlUCVM+sGZYmiWeZAlBzxfQWpwN1DCu72xiNFTgAQQk0qAgCIZLCqWiIXVFqNWM1R0RZDoqxezBOjL1wkoTxvU+oNBm3TaBRvXDVbVFXFMZKxm5ubMTbf//63i7wwy6JwV59XJFJRkfiD7/9FnhUxwhde/DIal2ceSUNsM+OUlQhEBQAE0ZIBQgEFi52ribB0prAGkRKDguliEnVJTyuCQQ9KqAIoB8idhFBQQEVQTBftqwgC1P1tRADsRkPsoIxxSI4VuKs0kFXFJAiAKQUWTaBJA4hsnn6yv3Km5l4rfbBhbWN48Y2/+uwXvhpl0F8724K5fn16cnz21psX+s+8kG08cf3SVj7domz11Jmn+/2M0/4rP/rhF772TcWBaG5uayL8QLDjI0AuAKgMiAIIigZAk5gksW0tEtieYNm2EmLw3iUlFlCx48lj1mehDdN6/0RuISEaB9ap4eFoczhcj1Ey51NsBHm4cqwsC6EBOIgSybjEjIqiLIoK2GVeiiZDENqq5SqkyJg5twMUFC2qr6aNOAUIIWlsEZmNoFEDjXDTQhdOJ2axqA0VynmejVNC0aTasEhbR+ddTGAtZXk+29tmaZF8CI0hG1qJMea5l9iIUpYVEjg0raomA+QNGQJQTqkJTQBWi0pgLIIk70wbArNtY2utT20MbbLWx8AAKl2RBE1d13Vddxj9sI+wI4mP7tIPJEnUcru7f1NjJAQ0pmqDouUkn/vM4y9+/plZ1d7aWxipObquYLNMR+32GwqcOLNWlN/4uwtt254+dXYymYQYEG1oWYBACQDWNyaiyYAAGFAjKst8TxXEd1gfPcIh3H+Qit4mpe7Ua50wW0QJUYUVmAw4T4BJQQDMEb34QU8FAMISNEvns7GcazApqEoXpaTKnW8JKAvLXQD0+yGNT0jsAR9rLOIjsccHP8XHJ/b4cHj6kdjj/j/s3QbjI7HHT39O7za08HAbQnTbVH70cUTsSDW1BAaBQEEVl2kfgIggoKRlUXjrLRnvfUcO6buA/AdZmd7dUoN33Se815UjAgp21AwgIFZ102WVoTVqyFpigax0w8FoMZvuzXbznvNFcWt758TqKigQEqG5dP1GUzeE4L333qcYfud3fvt73/veeDgZDgara2uDwWAwGKysrIxGI2vwj//o/xwNJ0U2GvQ2EmuWe+dpY31lkJNhRBQCcNaqqkRRBXKZWQo41Furoh1hHoCOJDUs1aVIKNjqO3fkCPkPCGQQUFVYgaBz7WLqNkCE2pX8AYBgGfKNiITLtBkgRFAUBQQkBIwxlC43ZL/0la/f2toKah3lBnl3683Z3tWi/wxqdvLc0wLu9PHj5//2R48/9/zk+OmrN340u3UdyX/2hRebavuN136yfuyUwQAkEdTcc3/WR6H/UUXsgEY3ryGBSoqQAhhe3zgR4jzFFhGLokhMiRMa5/KB1PMA8dzTT4IzqdUIXHj75oWrxzePqygIk5Uf/+h7P/fFLyg7tIWgtz5DQjLLL7jb0B08RKoqxmDi0GrTpWU0zUI0ockyX0riBAGhC7+0CtxZGvvM7W0vAKK1tolQ1XMEACCDXgRiSqgsKm3bKkBKQoAisqgWCHVqmhBCG4JzZUoxy7LYNhKVAJWJUzTOCiiDJubUNkjYhnZeLVbWN2JKk8mYEJQjIVpnqqZx3rWB2zb0en0FAUAA6fK9U6cCQjxkmuH2ntGj/58ZekVx/rXXPUHurCAKOUZjjbWEAMhoMmsgBXRK2KFMIEQD2IWkDsveGxfO37h58+lnnunMJVNi6thuRFRCspzUWQMgBz7tBmBJgd/e/vyOjzt84CbC95qj9Ham/LBRBEC7PTYgofe2KHIkEEl4AHqPYmhRReVlg+ARzw0GYkUVFmGQBJJUkopw5JSYme39L6vwMyX2uAvKfST2eKjEHvChrPA+PWKPD4unf5bFHnCPoSWfGDn9U8QeZMm4d83jensNAREABEFQGTSphJQUI8bgFIAsCCGBsJRlaa1R1Q6ivTuv6+M/uiaeuq6XFgGHax1hSskY7A0HajUvDAAsFovBYCCyjG25cfMGEYGKIdPr9fb3wh/8wR/0+30WEBFOzMJpaQJA1tI/+43/AYFUbOb7ImIMouGL51/7q//wf589dXJjY2M0GXtxBsl4g+REl4JoAZVYL28BYns02UFVVIQBRCE7fIq6uAoCRQJE4EMKTKW7wR3Dxkt4fZDD19FitAx8oI7EQlRQZEBQQ4qg6EyuHFPktfWzO3sVCzjpUqPj1QuvPvmFpwyZJ558Znb5yvrG2huX3wDQlfFqChKSgAKnGNomxqau5jE0tkRNAuYTHgmdD51BjaEiUgVFxLLoi/cxSIzRWg8CApBE54tKFHuDUTVPxmbWYFXvb+1cO7a54rwBgel0O8QZolprrbXb29uLRbMyWWVma/So7XBHdnYSDmMtoFHFlNggCitatGQBk3IQTABWQFnVQFKMWc8HiShtkpDUAkQyYp2qYOYzhNaQVxBARSRjicxhXxoyq7Wurhb56kpi7vf7eZ7nmRVBa60sBT6ISDGmejZ13ocQq7omNDHyaDSpqsYZ8HkpQtP9KQIRUWdj1xlxdB3GxhhA7Ljnpf3Iu2jaLptwOeeo9n3x6g9f73lSkTYKIzISQ2fcoYzURHP8zLMrxdod648xJjL/4Ac/8Fn2pS99KaYEADFGe0Rkb4wR4e4HeJgOYUHCLMuo+96sHvqHwIHWGUQOAbQeORhEAUVYOaGyqkhKKcYUY4whhGgfnFsTfKrEHh8Ae338Yg/4WXHKeyT2+FB4+tMr9oBH4un3InGNcdbnhyzRMjW7k94eYY862kYQIjPEiGQVCUMQBTRWEbz1XYs9IrVtW5a87HP/xNsIVQEwhBYRVaRzFEFUUfHeRWEGKHpl7mk2m+3v73vvY4zGZcy8tbUlIqg6GAxU1RjT7/dVNc9cFw2tKkuWSUFERBOAsSbjEK0j4BY4Ks+/8xf/7/nxMLRtt7XIsqwo8sxlo5W18WSyvr4xGAxMnpVlORwO87I0Jjt80qwxetBpnzg/qPESolE1CIQUEcOBgqW7uaTQaaQJlPSdFbqrWKMgAQACAXbFbgSkLsARQUnBkW3rNiv7/UkxmGxHTjkSh3ZU2guvvfz0i99MEfrjjUuvvHn8mAi0s73twWQD0bWxnk/3yl6vmatK8t601dwW/ImD54NSWwKUmGoHrJIA0Gcls62btml0NOoBaeIkAMblq+MxCy1z65F3d7ZHw9KgpNgWmbt86fzG+iSlFtGBQr/fF0FVTYmNSY7su2cGIkLjyBbOOoEMyAKgsHRynNTFMhujAgrCwALRl7nxFoRjDFEwpRBTjTEzKAoaowChKKUYY0xoLIBk3hd5mSJabwAwpgjIhrIiLzrIm+d5Yttpezix824wGDhUMkbAxZBCjG0bhsOJd1nmTdkb1AFj5M6Cp2sy7tTPHezLsiymFA88446i5yPSiHcmnSY0m6sbx9fXRmUWmlqRgmIrEIUZWAEFzLxlIqMAd0TwzGaz11599fEzZ9fW1+u2MdamlDpDvcP3EJEI6kOkgV4eMUUh7Upzh9wyHGk07AA0yLJb8CiAXnZScgJJKUWJIbZNaJsY2hDatm3tEQHJh8i8uwvSeCT2uGcceF8ShJ9S/34k9rgfPP0QiT3gTvH0p0rscc9FnL8fYg/nc5/1mFlUCJdlVkLEI0xSZ6HQvZSElQE5gbEkjCpJBEUMc0pxMBgY846V1T1qXu+TYD6yDL3Hd0HGKHCXDiOqzjpjDCdGQgYlQ4IQOYyLcjqdMnPmM2MtMw9Hk2vXriFijGFlZSXGGGPc3d1r29qiGESXeY6JjOl8smJKDMEaJ1GEGZUzp8ZKtf/mSy8+Ner1yrJExMz70IYYQlmWN25d/bsfvfyaamIGBFUgS8bYsjfI86LX6+V5PhwOV1ZXy16vGAxNbyXLijLvGZ+BGgQCMICSIIGICkQWZzIFUgVQAjBogIA6dQ6rIKAgsBw+BkRkujcTCCKTKhIAS+FzSQbJuXLA7VQSpEWVU7p87Q1NCyZPlO8t2v35dDrf3tu5WfRXy3LU1tX21vbpMydm1dwatQR1U5XMxpD5AGjmDgT2kSDnTmTUgZTEUTgQcWgXbb3vPPmsmC+SzzJjIIUaNJrMSvSD4RqLRkYGbNt2NBm89TdvPPP0s4Rirbl188ZiOn/s2OPCyeVlG1rvik62xKxZlql2Hr2IaMiQISMMiOCKnrXOOQvq2kBKaAiso6zocQDmhJQZSyEKclJg4zMmC8o2M8qoCHmZszIRxpgGRZmahlViFGNMSDGx8ZkNIRqilBTRVNWik8Gral3XCL6q2l5/dXd311o7r/bXyhGAsdYhERmezxf93pBTyDJvjO2V/cSiSpzEkOmgc9deLMsWA5xMJm++9VbHagPAERKajiRav4OmNcnq6lqe5c55VCXrMQkBOZUkSQGVjCvc3t7s5JPDeq/tLI8H/f7FC2/ubu989rOfLXzWhrablzru+bB6pqBtaBFYDvoa740kPuK8SR91eiECggoikjGst/UIvgOXOYHcxj0fzHQinFIIKbYptqltOgAdQtu2ddM09u5E5t2zae+Xpno/scfdz/JI7PExkdPwSOxxv+Q0PBixB7w74+6R2ON+RtXDRE77vIT+IMbYZYwBdwsPGKIj9wJVVQlBodN7RE4aAqBRRDIODXlVIvLeL5k2fFgiMzoVdIwJlnIOkI4HBhQERUCEfq+8cePG9s42kOmIIkS7WCy2t7Y7C7+VlRXnHCL+zu/8z3u723F2czQcdGDCeyci3vsLb14Qk27evPXiCz+3c+umAT57esPbZDGuOZpvo3POWXuoEzVEG5vDL3/xqe2tLWPt/nQKoJ0pmAXhNIt7O/vM1U136ZXQNI0AJIcsaq3xruj3B1mWj8cr/dFq0V/xeZkVvf54TU3mXO69J1MAGNEoqRUGBfXWAkBITGS7OGHmxIrGWGsddlYemjQJCAA5MA5MZvP+9va1cWkcGeamdPb6pTeOPfPV3mD18aeeF1j4nG7duHrqyZ/b3Dx5cfvGbG9XT29SCpZIOIR6CeA+Sfp5ueirtRSamgzfuHW9X1hVn1idz73Pm1SH0GQeRRHJZnkPABdVBKXBYHjx4sXhYFzkZVOHwrtrl64RGu9yItO2rSp0AFrlACkeiGxVlROzxIyIkE6cOD2dbamk0HJelCkFMDazzhQTNBmGKEwqqV2kwdgaUOvLkNCCSykq2KZJMUqWZzHMEahaNAYwJmibFEJgRQBPRItFXRaWbBZC2N/fTykIZ0hLQ3drMxWp6zql1PmagwKRVYAY0vb2TtsG76whJ6Jt2xrr86xQpBDioSX8bcRqjFVVrays4IGQ4wiAfien850+uSyfrG+sbm6UzqYYfZaBy6rISaSuq/liMRivKBUiGmMiMiFU4/Hoe9/73spo/LnPfc4QxTYYY+622eqAvrW2y0d8eA4yFFNkZkOUBA9DuY/yzUf9ng+xtYgwpxRDCG0MbQptbOqmnjd1Fdo2xKZtG/uBsddHjKd/etTtPZDT8Ejs8eDw9COxx33j6Udij0dij7seZVlmg0HTNDFGY0wIIcaoKkd1Hkh0xOFCO3u1JEyciC2rdG4UZCjPcwA0hggfluKpiJAxbdsuAfShuyqhgnZC4jYEVT1//vzxx0465+o2AElbVdPp1BgDIr1+L8ZYluVgMMid0TwOevnS7JlIVYuiuPZWGqwMoa3Pndx48dlzNy6/eXxzlHv2hnsWNTIRee8AUEQy71977dXJSu69XR2Px5OJd64zOrHGKLMKp5SEZXdvl5AUoKqqhpsQg4oaa5gXabG/vbhx5YIwuCeefmY2q+dVJOsVrIAhtN5lRVmWZenzfDAe9YaDst/vDUcWLCAJWm8NAbGoRFVDCqApaUgIRKZUcEB2dWP91pXzddVyCN6lYb9445UfrT39knW93mDlyptvTqe7165dlpCGo0le9q9evvzZF58HFOYQQ9vs7R6XpCjwyQtSBUBjbHIDV66+/exT5zoAY012gPME0SwV8uRBsSxsSok5zabzjY1NjtrL+7s7O1UVQJDAIhhE7Pf71lhOMQofhPMhEbGCqMQYC2+apr104eLaxvHx6qpKQIAY6dVXf9IfTRKn5z/3ldzbnsudyXf35pRli+m8aevJ6vFf+MVvIjcWoa5bobJpEiCXWf7lL3/ZKEhI08WialpEMmSKfu/EieNb1x/j1FZtXF0dZpknQmNMr+xNJpPZdBfB1FznZc7MiKKig8HwjVcvWe+qKnBiaywoFUUPAJumJSNC6LwBQGttCOEOAC0ii8Xidu6527u+N8SNymBNleJsMQ11E5iFrBqLigSgCLs7e0FmLRYIZAxGhm9961vPPP302mSFYwLVrqf2bpYZCkoIZMzDpoE+/IqMMZJED7Yi71htiKAKHILpbgPGHDuhc1uHtglNHds6NHVTL+qqSqnl2IQQ7AdfMW5fI47i6UdijweFp+8Fez3UTnkfSuzxqcTT9yX2gIc6FlER4OPA059usceRe3pXMN3r9XE88VXdFQKRDCBxYuXmPe8dJwZAMkBE3RmIiIxRVUPkvUMEIoOfKOuoS4cnAAAVQWNSjN0OrAPQRNT5JHS7maZtX/rSl7/6tZ/3Wc7CXWtUjKlp6xhD5ly/13PWxthaa6rYHlvpp7Yqs1JErEFjnTFQOMiI1ifjlUF/ddjfuhQHuSWIjkREyHbZg8wsZa+XYlpdXxsMJn/zNz9YX13Z2dmzZJmZRRDV585Zl2WZc17IOu9XV1e989bm0FlZCRNBjHF/ut+GBVlaWVt5O11fW13tj1acy63PM+cMSug6jFK48ubLIQbn3P5swdDVu8H5vNc+eSdwAAAgAElEQVQb9Pv9st+nYmjz/kq/P+oPvCsAIxuOCC7rKVrvEZEs0qjw5y+dN5wY3HCyNuq9cPny9/b3ttt6MVo5NhiuXNutlJlDctaApGo+VWYlAfjkhkPXQwmQUhBJanVvZ8v7pyIzAgKa0EZQzHwGEBUxpiSK1masaFw2r+azxeKp0TPNogZnLpx/68Sxx27evIpoDVlJDIoxRlnyhyCqphMUKYKCt06Fh4PRNlnnXWyBRQghcRRl7w0xTOdt3chMWwn71mZb1276nve9DJDqRVs4M6/nCFSH+u2//v54ZT3P0mx3P7fOG9sfDEer2Y9++ENBfO0VNaSfef55SxRZjS+29hd/++Mf9vKed+bUqZOT8fPWuJhMSHT92lXyUFfFl7/8pa9++YtFkddB5k1s2yZzrizyc+ceR01tYLRFG8F7BwhNU6vKUXBMRDGFxLGTRx/Aa4S7GBeyaFmWg8mEUg9U0FrfG7QMsQlhUS3qmqy3xZDysvOef/XVV55//vl+rxdjzJwXEWuIb9/k3wFSEWAZhKiH05ei3lkIxI9n9B3+KNp9eGNAOCqapYmeLP/ruoCxuzTVxBxDaEMncm5DU7VN3dZ1aKrQ1rGpYwgptcwh3gOA/mnczqdY7PE+Vd6PVuxxXzjhg+LAT9gpD3/6ix+KnIaHKBYR7/Pcj5zyPvj39ukWe9wxat+TnB70htloLRRhMV8szKKiylNbV5UgMEdVRlQEVRRRQRRVI6yioAjWOUveoCNwiEiGsxxFE0BGlKkQkD74Jepd6zSCdmQjggI455TT7tZ2ZuysDWiWem5EdM6FEBBhMBj+/r/6V/P5/Ld+67esz5swB4C2nsd2YUnm071jG5t5ls32tvqFvX5pB3s9n2cCyTi0Dq2lshwkkcxQAFkZFmXPnDy9sbIxACWiJCERKqAggAFfx2htaXLorZ449cR0ZewNiicvSqyJgQ0BKIpQUr167WpdLzY2V1QSogMQQ2AI8qzIbB/FjcYrvlfe2J731h8fbp5aNGl3tmimFbQLaeacIqo6a0BgmPd6ZXnmxFmf94wx1iIZaNsqSbO7d32+f0XZvHL+9dmtq2Rp7fQz//i//Z+qaBfBnDzz9Pbr3/XFRKpt5oU0vL93LR+dzQZrtpXPP/vF/+/bf7G/d3Hj9OeTTJzc4FBbi9V0x3JbFseIpGEw9v3HL32Irq+76KdVNQE6AE0pqkRLce/mlRR2hStPOStBIE3OGVdVc+sNJHTkEwO33B/0A7dvvXXh5ONnp9waK7NqdzrbeuLxk73xMwEdiAU1ChYQBVhRo7JaaGJiJgKwiCKKaJoWTpz5jEKbeGkIE0Oom7YsS2NMVbVdHyoopJQ2Rsdm89nq2tp0f+pGYwT15UBVS1Gbz/p9j+iXeTecwKAiZxmxSJEVCtIENIZYODULh8r1tDceAKgx9ubWTpZlKTIS7Wzv5mVvv9evFnPnLCKJSBvi3/3k5SzPjKH19bUsy1Q0Moc2fusv/11SIKInnjwpoUakA72KKctMlbPcpiSgputz1XfysuEo1ZpUjcn7Po+hiRpdWVKeNfvtbNEioOkP0Fp1ruaGiK9euvDUE08Uec7MChqEEYCVAYAOdc+qHbPbNecZ51O7aBczaKIzjrpeWVTSg1TDztJxaWwID1RuhqxGUTURSGZsq5gj96ieSVA1kAIcKF0UVFRQGFRSSqEN3EHjpm3bdlHXVRNSDG29aKtFamtOMcU2hdCJ0uxHsCP4NIs94BOORXwk9rh3PP2JxiI+ULEHfLpjER+JPT4oOT0er4xcaJpmXsz7g3o+m88Xc2s8pyrGkA4wNEtUjczL3+qoNlwGE3ZhCOQdOW+NoS74RA92TvfRSPjTf+luLx7pu1FFWApORKxxoW1jCLbTohww0yrinUspMfN/+eu/fuHChZOnToUQENF7f+HChRjazBsFHY/HhkxdV6Aqys7ZzlQKSVlS7oq6ro0xTV1PxqMs85zi2XNnz5xai2k/84isHZ0kInUVp/t120Cv3yfjkEyXD2EsOeNdVpIjkWhM5mxuKMvLwhgYjkqRwBHqZh7bWkEcGYsGxFy+trV64omNky+snX3WDzbI9RENKAK2gC2oaEptU+9tb1299PZj5861TdM0TRVDqBuWKEKArqHRgqde9HOff7HdOfHaqz+6dunCpTd+vHLuK7nrWTO4mtoAiGp6pc8bOf+3f/3Frz/Ztsblo9Hk2KA/ePP8q5unP5v1i02/ceXi28VgaI0RjpmnejG1o/X7GwkffswcpgISYVXXhbPXr11FRFHQpNY4EUOEN29cH477nNLhY9j5ZIemPn36VN7v1yE4QxbtiZOPobVF0a9DrOrG54WKxhTLsnz77YvjyTi1lcv6jNgRoB3zKUvz4YzIdIPUO2WsXV4g0cCPYBnKLJ0oyE+n49XVoj/BoxeI2JtOy7LIsjy0rbFWO8UIUdu2TdOMRsMYU4c1QTUlVpVysDOZTJz3IQQRiSGKCiiM1zabJmxsbIY2HIQnQUpxd2/XZX51dXV/f7/b0ohICKENPJ3XMQQRUjVySLmD9vu9GENdN9a6A7eXOyqQCEt/DOnuSJkXb7z5d+jAqtigl65sxSYiCKsmBfL5YLxx8e2L/X7v6pUrvWn/7Nmz3XXpkVXp8InvtCV5nidOWzvbW9evHF8dFFmGqsukondNFIdTIt1NCqL3MN5uD1KBwxZqQVBUECVAEXUANoTT4+FaHhRNZ/fZ+fmkxMwa2bSJ2oZr5Kqq9utpPd2v96dVVVV10ynXhTuTOwEVialrkbUKiu9XLv/o8PSHE3vAw+OUh/e7Tj8oPP33T+wBPyvi6Udijw+Fpx9oLCJ+gNF7H1dW9HqTbC2mVPYWTdOU/Xlvsej1p6Get23dtDVzYokxtqq1cFyq5g6Orl+wW/K7wA8RAYudoTGAwr23E75nkMrRheroi3pk+3T4W7g0cUMAEBbjs7Zt27bNikIOviYDqImNtQapyIunnnrKe7+6utqVoa21b731FhExp5TSaDRSlVu3boUYvPfMrJxEE6IgorV+69YegDZNc+LE8ddff/3pp85dunRpf+9qnklRGFIwBoxBIhI2IpKSILqYYgyhbRA1ZTY3Bo0xzrvBaNWZ3PuetflsXtX17NSTT2lbqWKKzWKxX1ezFBIko+x6mK+cOHtrFtaziZoR2pGiBcEEQU0iBHDqS7AyXrXro1OnEKGLZRdlEQZMRIooxNVPvv2XA2fPnjg9X9R2b+87//E//Nrjz9ci5MxkY+O1703PrE/EtEXO53/ynZf+4X8ecaym7/rredF//ZUfvvQP/4krzGT9xPWbV55eOcOsJrNllk93tzdGZxEfbEfX3cYMglFAAmGOzqAyW+ecL2MCZ0jRKBoWLgY9FiGDXVxd50uimvb39ldWV6pFVRb5lUuXjm1sbJ54LM97SFbbZIxBAEOIlm5eu/T6T378/PPPnjjxWABWVO14WDkQDyEAGlCjoAIKqgycxIKAMQ4QREWXwx9ZbRuBwb/jroVgrSXLAtmiFmNLVSRCZkYgcj5WzJSptUDSsbPWqTWmL8Zkmc9z4xkQOwtnERmswO7O3nBlPbTh8KETkfHG8a3dnd5kvRyticghFjdotrd2d3Z2OAGooYOwGBYZDAYdWHfWpSTdUiq3o8xDsNv1Whw/ceLa228wsiCKSNM0jlyKkVUFwBIZY6uqOnPudOA0HI+Wyqu7rBTMPBqNLl++/OZbb5198ukXv/Di337/21meY4qHVaqjQ+XoaLnryPlps9D7BKkczshMqoiA5AASs7RN2t15cmVlWBrhYIzp+obxYG/P5MV6QuriElNMTdu0bbuzu3v52rW337588dKVK1ev7+xMqzosqoYU1GhMYt+jTP6RRnPdvhx9OHIaPqBi+WMQT39Q3clHg6d/pmIRH4k9Pjg5DY/EHu9bx3mgsYjvX/K4r7vgXFZkfc/ifO6qhXFZlhdFUVaLWdtUTVuH0LRt3TS1IgGGxPUhdD5Ez0vho8LS5erA7wIesBeH6nvvXZYktHYJcNr5BnTKSFj69FGHMFKI1toyz5umCSF0hrIxRu/91tYWEVmDxlC/33fOdZ2I/X5fJB0C9C48Yjqdep/F0EwmE+VQVYvQtnsp9Pq4qAUSEykRIKI1ubIJDVpTGDIpJaIMBGezWZ5rHSrjzXSxIHKEmTUZGrs/X1y7dEU1Mgsht81MODrjQmg0xVmV1EfbM5QjWwEjHacF6ABRRYiQCNvAPusjOkEn5IgMApAVBRZlQI6NCJViHHgDpjz3+Nq//6u/rqptcKME5capx4+few7T1aq6lnm7u7U9u/W2HQ+FcjA9BKr2d5rpdivRZdnu3gzB5GWvbWpOiVJgDmSyByo6vTvcQVAhlDY2KglA19c2m7rO8l5KKEqIhkHzopzOdktriQzAMsaibdu9vb2VlZXcmszg1s0bG6trZJwiqaK1jkWEU6irwaC3ffP6yqj8wXf+avKNX+qvHvNOnXWdW7OqEhlEEMFOaYKqztpoCITNsmpzEHqjkFKyiMBirDkIyFlOZArKzN7n3bPGAoiG0ACKIcesAN2jubSZ66yUY5IMSJa4HQGwyxRKDCwAZOggUxpRVCSxIllRTsJdP4OisnTtDcQsxiz9ZDrthKqGEGJMnLHIMkDeEOEB3X4osFlGBbXt6srKYtEwBmetBWXmzGZZloWUEKBt252d7aef9SlG6ywAdD27h46VMUZrXHdqInLOfec73xkMBr/wC1/b3p/9yR//yWL3xuH3drDz/shqHap3LoN3pasRFEFQSREN5c5lKlmsbGOsQYMAwpDi4aTKxKptF1uuCiLS94hZdnrlxBeeOQX61cgYBeombW3vXb1x8+LVq5duXLt8+Yp9HySit68Zj8Qe98Gpwkci9oCfFae8R2KPezr3Jx+L+EDFHvDpdsq7T3KarHWuwJTIOjTW+tznRdHr93q9qqrapqrqRd1UZGdkLUBlBYQZ0TjnDjH0IanTUUTLldjgA3eBfmdU3FnHOBRzkCFERcSmabzP8rxgTioKrIaIhQngP33rP/3hv37r9OnTv/7rv96ZDIjIfD4X1ZRSWfa89ymlpmmqqkoxqRNcIralCrOua2vtYh4++7nPNfP97a3r/+RXfzXUO3W7W9f7kJJIEkkq4mypTBfeuELoRSWlpOqx68SK0ZK1hnb29p3LVWoEt7q2EllubW/H2BpjQrOIcUHK3hmHWWbLNi6auDCuJ1Cj6Qk12OXSKRJ0Kd0CIiTJInWBJkp+2WSp/z97b/Zs2XGd+a21cth7n/HONY+owgwQACeRIiWKaokU1W651R32g+VHhfuPsSxH+MF+cLTDg2zppVvdiqaiJYoUKbY4ASAAYiJQhWLN053PsPfOzLWWH/LcWxdDkQAKs+pExY1bdzrn7CHzy5W/9X0zJ2kAUbDe9xhATDGOdOzgEdQnzzz71CNf/FrCwpTFwROPvvb82nijOXRgyevqpTPPn/ziQ4LGdeaPHTk53djYuH61P7ewvr197wMPFlWnKDogYomcI1R+/y+Dt77KZ8a+yiBRJSKCsXYwmFewxlgVZIYmBJGYj0IGA4hmuxCDwSAvt25cuWSNUUWyrok83t4qy6pTlSnFTqe8cunC+s1rjz3yUBxvvPKzn1JvoL5bVR1jyBi7k2wPiMYYn++bFBkRnHPGF6RkjMmW0UQEqpVVh5HMTl0TUZidI+g6Z50xdhb2iZBiMsbEKNJxZemyqGVJeQErqsaASgIVlYSIhlBVDQEAWlICQQOZESdEZwwglIVDFU7BEM4qzSyqaG12PZfsgTi7+xRyn1v2fGQWxFtpmLMYptc/vPeD4fDKlWvdoe91O5h4tD1qbYugbQxzi0tLi0tJHZExxlhjZ3tciFm1Z98bbkJKaTAYnD9//syZM0888US3233qqad+/PSzzXjz0PLwVql4xmq/Z+t21bcLHOdil+aYIlXlRBotRwkmkmEyAGqMcc4TEgERCHCa1cgRZ25GypoQhBTQARnBorALR/adPrKfzRPknKjYd6ZEPvZ6+i7s8Y6010ca9oC7Tnnv8rW8wzf2fsIeHyQ8/b7CHu9ITxNZ6wiNVVGyzhWlL6sUk3QHk8m4aabVdNy0dVFU4/E2olVjUgzMSmSstTlVa6d2hXk7Ej5KD2FJqHVdxxjX19aGg2FVdQgBRBCJACQJEVadzuLSkjEmxpjV9mg0UpE2hqNHDhhjYttw4pxjbAyCiirvTup1XXe7vRDC8889V3oT2vH3vvOdspCl5U5/ULm5oQqDRBDxVMWGy7IsfJUjiGOMltQ7g2SOHj26eHBlczRRV7Uth2kI0+lgbm5ufqENdWhTSrFfOuVWJcY2GkyEhqP6TkFKkNukQHK6ICrlMhaCCrPr+Gzfp5ByxXPP9aHK0HEVsk4SJtftzq0cPnz0uZ88/akvfG1ax245XDn8QDtZf3H1osWi79zFV1+474vtdijKTn9+bqnn/JVz5+/5/G/+w3f//utf+53UbitQ27ST8bYrNucP8YeV6y4KhDkDOXIMNdeIpqy6oiSCikZA6iawBO9RQJVFOJFBVVlfX3vkkUebuu0WdOXihbn5JbJGiRCp6vZQs+GDtk39yssvnTx6+Nmnf/KHf/gHqFKnlIxPKSW9lScnzDFySrVySk1KMSrouA1N06aoMaY2tDFGALDGppQUMEiS7ASsEkNEwhRT3sfYcT5T552zDgkTS9kbWuuKsnR2ptp9UaSUCl+mZrK7zKC8cURkIMVmnBfDiGKNtY68YuoUlcNOUakoEQECQiVCN1V6vYoMFKUDtdm+2AJ1Q7euG2Z21qmkHKGSTYxnZ2GPjA4h2E61MD/f75fzi/PJmE63U5alsgpzlte9Xq8OMBqNFpZmkYcZ4RCRfMu0bdstyhjjd7/73f3793/jG984d+7cN7/5zZurq+QLJJQYrbUphg93/DEKhDPxLqoqkbkRVnIlGmfyeglAlAnRWFJREc3+9Ei4S63obNMAjaonUuAUWkT06kGtqtp3NWF9ALDH+xuLeBf2eFva60OGPeCTEot4F/Z4e3r64wx7wDuGp5HIKKpFzDke4ll9Ya3tdDqdbqeuJ74oyqoqyzKO1pu6DiGpQhbQt0IHET6CAjo3OopIv9+fjqej7VEMsaoq7z0CIOTCnj98+PChQ4dyCY2IsoAGAGPM3NycqoQwC+KuOh1jGhXe3bxGxLZtB4Nht9uNMc4Pe9tbawBVXddXLm/ypbYsCwAhEEREsc5UTRPmhssqWpSlapMPWorptdfOnr98IZLp9YYAVhIN54Zl6rhef1DOt0FRAmF0Vi+fPTNppoBQ+qGFYccvonQhlUSOyOeTLEiQna4BohIVlaIBgwQBZvF0u5eGtG1LQixaJxVXJnInTt77g3/4x6sXrg4OPThtlfz8vQ9//twLPxxvj4dV57WLr7XTLbFd4ysU7RXV2rWbT8yviGgU6XS6g/7gxuqN0DQ8nZL90HzBVQEIlJMKj7a3UEKvU5BxAiiz2HMtyqoNIpAQjSIBEXO6fPniYDAwZMvSba9f21pbGy4si2hiRqJOtzfZ3g5t6nbLM6+8Ujhz8/q1e0+e+LN/+7/HtuktzgcEIrLWZs7JWouIzlq/s3UDCIUvrLMdS77qOtdz3lvnCMAVhSGy3iUU2CGJnXM7uRvKTCAzVCnGlC3PmCVRGROHNsQUVYQ5xrqNMY3WbzILM6eUQoginFJilibExJJSyrpcREUZFKZ17Zx1zocQss8aEaEr6sCIWFUVERlrTK4QF2VMKSV+6CFamF+c6fqsmHG2N5VX2rMzQoSIw7k57wtmrut6uSyNNSzc7/cyOd22LZkqhNZZG5LJm0I5qqlpmqIoUkovvvjiaDT60pe+VNf1t771rRdeeGE8HrMwiu5fWv7NL38upfChjz+kiAosCggikjgljok5BlGOGT6xNlugxBhbAAtgEFAASVFk96AZBQOgBKLCqmKAHSEKcooAYEHvXKPehT3e/sx7F/Z413r6LuzxHujpjxvsAZ+UWER8Sy2fJzmLpGTUKlM0xjKnoqy8r5yrqrJbuKq2zvlJDl4hRDQIqECiAIgwYzqICDH7yO29cW+HCf7Kk/X27Bt0T4bX7u0jwsyapNmG6dZi6ZWlqddjID8cEnVULQvOzS0AyZGjx3Plh4japmnrGlCIcDAYCHNbT5XbUI+W5xaJEZDQIAvFFBWgaVtWbYI6XzlfjscjY+Y6vWphbq4oTNnrKDBKYmFJWJVzT/3oBTIU43gw17FkUGOMrfOeWTkiU2ymRhibOvQ7fvPG1e21q9YSKsfYtM3Ye9Pvdq0xxjjvK0MFUUGmYDAAVpVmXl2IAAZBVKOikLGqlgQBZXdvGVVVBQkSt620VklSC4bUDgZzh7qFe/np7335yOkWrJY93zFiy+2tG0vdDqSwcf1c//j+wGqKQWzqjdE6SKhTYqbIPOwM1y0ZZ1Q4jms7GL6vSLzAbZLjs993Sp5k/cbFpaV51MK6KiU0ZFRUOJXeaiIFAGUiIDKx5cm4Pn70WGrasigvXboSozrrC+etmiiKiIrkvBPl7e3Vfkn9yr304lN1PTp+7HijWlg7c/hl1hhSbKfTKacowqCqotZaVRHOcXN+R9Sm3H2X9SKjAOEsQ1sFdOb0p+r2NBeiMcYYQ2TIVXkNTGTKsgRFYwwA2dIiUuFsaQ04Y23pnLPGm9IDYPaws9YSIRGhcaKYV48iku8iRBQyUcCQTSk1beDEKUlOJmTQpgnzg16uNQNQElWdkU67oYz5BSfVRrjT7fYGfQAeFOVCdzDs9hubjDOxbUpjrLFR5ObqzSBJcVYyz72G3W53fX39Zz/72Ynjxz/92c889eRTzz377LUrV2JMKlKUxec+85lT9xxNYUTWRInZLYiQFHm3nRD3zkG32Rp5k6vG3vEqgyG/cuhFIM3x4KiKSpBEBUKIHhRZyHljLCQGSwDIAoBKCEj5CWjnmRGBMsGOCJYsokrCGCNqzL779s4qjLefM+7CHu+4pvpuZOBd2OP91NN3YY93+Mbee9gDPhSnvPcb9gCVbLG0K1Qp2zRYZ41NyRgyzrjClaXvGPSeLJlN65umnqYUAEVIFFiBcl/hLI867zx+sIHeu3vlqIhIgDnoK0FKlKamHVemY1A7XtrU1BvjUPX7CwfJl4v7j7348kvLKwfbkKxxKryxtsYxGAdNbI8cOSLMoa5JODWTghYkcn4eQCRjsyt2jOLL7mTausIj6WSyJSGmFjodP5D5snRVZUrrCYvS9xGRjI11c+zYkWa6FeMkhSYFVlZN6ix6UesKm1Sb5vC+/XNzfTISm+0Q65SGiBAjg3oE36JrU3CSMPOqtNvCmQ8KAoBKJEgEkq2okRAy6wECACCKiJFjy01hSuHWFZahKrv7jx47dum15yBtAtkGXAT3yGe/ePbHE+uo35u+9vxPPnPqM20DCZwqG5lub63OLa+gKSerq8R2GpKGtt/3mnJs+vt26vM/fMstCAUGiGJRb167sH95AIAqqGpAAUE1tbGZOoK1tc3ewRWW1DahqRtHtnSFpFSPxqGNp+57yNlSQxIUBFQRATXePv+zp7pdhzwWxps3Ly4tHUBfHD10JIERYeVkQCVFUF5fW1MQyj22MivU5lWfiFUFVVZlhUwHsahGSSrKwrOOwFu/QiIgzJING1OMMYBqjBuAgECgFGPKFm0IOJVpTugDwLZNqpjVWBRR0N0kvCx2kxrGWx0Ouw8FYFUia4xFMAiGyFjrwQJYMxjOdTudffsOECGgIRBQMoR77838uVFQFV9VvixJEwOW5E4ePfbTF17uV5VX6ZRlbKZFd27KirRTkCaqqkpEnnnmmZTSr//6r9dN82d//v9trK7dvHbdW1s599ADD548dYolfus///XpU0cVVQ3ITI6SINPOeIl71fNtVl56m4E4b7jlj79EQ8/8ghAEJP8BFABWA6SsIICKxhAkZQACC84qoIoCMoJRUKRZLnquSIjyzIpEc/orEXlVFQDKNnZvPWfcGUABnxTYAz6psYh3YY93uMXygcAed6an78Ied3DX324Mh/cD9mCBpJgdInbrAQiWZp3v1lpV9d6XZWmdLSwaA+PxmBCaBhRmGIOoZGJPROBWEfh164G37wP85nnp9t7Pb/5E4VanPJAhidw0TZ59VVmAiah0vk58+fLlg8dOPfzww9/+zrcXFxfz71hrX3vtNWstGY3TeN999wrLpatX28i26KgtOAYAVjGqbB1ubU+cL5vQzM/NhbYmxLIsmybGtgF1iZvzF192npxFJCXyEp2wjyFtro6b8WugTeGREIAV1RCaUim1wZSuHYfUUY7sm2g9OucKo1YsgPoSQf1k1Fpn27add06YjTP53aPuqf+rMjML71Abr/PozoiLqqa2lrZ1/f72tO33ujEE7zuHTzz0zPNPnXnxxyce+7pGbaZ64r7PnPvZk03c6PTKF59/5rHf2fLFXNO0reJwYfHmlcuf+8KXCfzg4JFmDfzw0HaUIwdOuN4cwPvtBH27AjSjQEpxa/36xuamtV5ERcA64hAs6i/O/vz0qZPXrq2WRZEPlLV2OBw6Y2IMlgwANG1Y2Xdg2tSCMFs5gaIKt+1crzPeuLo0LF/82U873YEre1Vv7uDRe/OPIggocwiEWgzWVBkww7A51RlnbLCYWRKdMnNSFVHO5ATL7HHLzkJBE8qeh2ZFpcISQXObHaooZx8N4a7TXCwW1h6QZMJCFBFmRfA9f5/BJjUiIsI5PC9/EFUGqOvaGt/p9FQxJQ6pYRC0WFad0Wg0mUxc0RFNoki3Uglf9zDGIkjhwVpTjydg/KXLlyOb0trSoiefmmliALBgKqNMiK4sVfX8+fMxxhMnTpRlOZ1Onfebm5ubm5u/941vpBgXhnP1ZFlwV14AACAASURBVPr0k09eunJxtL02HMww8Z3iwBsN9XYHbn0bF+abf2DHcF7faksN37QtNvPZ1owNZT9syjemogFMKbdvgqrseOTNTI0Q8/Jpt0s7fxF3qvKzUes2LxXvWBHdXol8rIrT8Kvh6Y8H7HEblXsX9vhIwR5wR3T0xwf2uFM9/TGHPZCFWAkQDULeHcaZsN41eM61qLzjbDQxB2bmFFU5cZjN6Kq3/OxwZ9s2N5L/qjf9ZhO6N/zSG7yfb/P12VyGiPnr+RJGxBBTXTfDsqKUDNqYhAhC9gLzRVEUznskWl5eBuUYGkS6cOECInIMlqjT6Qrg1va0SToNfGNj26KCirIiQOFobX1sjI+Rq6qaTKfMiuRD4l5v+Gu/8eXhsLe+uZmPVYpBom6sj7fWJ0XZa9p2eXn/dJI2N9djaA2QI+9tgR5TksIWhrRuJtvtZL1ZB0iYmtDUCuK97/eHKeh43M4vz1vAqttrm6bbNbJbec4XiCJgnpQFCYFgN9BYd92yEUUFE1tRa+y0riU2JFHUz62cPHz05I+++5/ve/iLXp2qb7lcPnzvKz/92/0LpVzbunnp3IGjD/bnF4Jxirh69cqxT32lnjY1c2s7c4ceePz+h8ktJHH29ea774d0futpTUVBU0qiGkIQ0dzrigggkbm5duns/acPOwNod1SsSAzBGIMKW1tbnaK69/77fdWdxjSZ1r1en1kIxIBg4oVeVybu7KtnEQyZwpWDweJBLOcNWgQlBBQWjoW3VM4hMoGIgiggGZnpMASZRbTvXsozA2aiXZGczSQyDwBplgu9V1urCoBkF478cVbeVp3Gqc4So4E57SpijhFEWTi/bxbmxAxGZKbM8p/KLylySqJ13VRVZzCY5yS5Gl12/KEjB5sm1NNpCK3zFTMDkgKy6Jsr0AKswoOyUxRFbGwUraqqHodTp+5xBrc215mTGle37XZTK7Ozbn1z8/Llyw899FCv18v8mPe+DeH+++9fu3Y9C8qf/OQnF147571vU3vP6dOdTgf2XHIzb8edz299QwHfxhzwphFJd6JS8Ff9nu59OlWNMbbaAmhR5I2oDM+QMQaMUZG8iXdrON3zt4wx2WBx1z9015bEvpuC4F3Y486L0/BBwx7wUYxFvAt7vP0iP3ySYI9PTCziu7sYJTEltISgmPeDAREI7Q5TlznIWUU520rtPN6YxbVTXFHVXfuldz2M3lmx8lbZDIRjDMZQ0zQd6wDUWJOE888Awfz8/Hg06na73vvR9qZ3FhFWV1dFhJA6ZTno90NIj3/6s4kfDu0oxQaVm3o6GY3aZiqx/cWFK76ommntyw5zvLa2dW11e2FhUK+3f/Hv/nZ+bjA3N6zrab/fPXLwkKBhhe16OmDTm5/fd/yYwYNnX36OY4tKkkCiJhDXK9kIlb6/MHf84KlopE0RJ7WkpMJojCaxprp27WYSLJAQwHk/EygiKoI0c7tGgJQiIuTUj9lJQQQFMsQpAoixJobQKTsxSRva8Xidw8jbXhB/6r5H/vqv/nzz5tVyod8oNWzueejxH33vL+c6MujYF578xwOHT82vrEQqkNJ4Y42AOmXVTEdB7dHTj5pyXrUk4/BDcOAA1ezpzNaaXq934sQ9LGqAmBlJO6V98dmXLUaSSMBIXkTIkAKAMc207nW6589fePzRT01DSApknKo2TWMMlYX72TNnHrn/9NmzZ8oCpqOxsYS2GCzsC+ISeDBeQQUAISHapEq+W3kAaROrIkUWa2xKoqrdwjELkRFmJAMKzEkUonBVVuPJxHufYgSAGKOzDhVBMcbIzNa5GIN3npmNwTYEUEWCPbpahAAIY4w5eGX36wapbVpEZGZjTIY5QmC0RYyxaZocG5S9HROzEm1ubhVFdc/J0ypAZBHJWEWStbUNr6gKiRnAEJGwgMpezbo7UCBiCGFhYWFz7aaiiSG89trZlQOHp9NRaOuyKh3ZheV905ubMfEkhLW1tSeeeCKzHFk+5hX79evXTx4/Ph1Pfvj97wtLSml+cXGxWqynkwce+MIdXjxEd3TJ5vfLLESUWESlaWphRsTQBpEEYBDJWCsixs5kdrbdttZaawEghAA7HtgAedcCZj3HKeVPnHPMbN8DAXMX9rhzPX0X9njbT3EX9ngP9PRd2OMO7vrbXIzvBPaIrAbAGEDALB1usxW+OyvsVj6IKDcbZT/arKrxQxFKv/QFZyWRdz9TSpEDGrLORQRVHQyH07rudrsi4pxrmqkhbJpGRBR5YX5QFEWomayrCtsfdHM0hDWmMNYanOt1Ll++ev7szzdH21/66u8eP3EshfYLv/nbW1sbBIyEk/F2O61NGceT8Y+fu0CK48l0fn5ho4Yrq9Oz3/x7Q7HfKwjEGW/RIRhE6PreOBlTlFdujreCRE2IMl91VdAYb7Go+gPvyn5tI5eGjLU2yy8wNjuUzcr/igC3PHRVBcHsXC+vS3RUVVYF58Dh+vrV8cb1I0eOxAb2HTixb+Xwj7//3d/61/dAE323q5OOCMamLi1t37xiJKqhcm6h2byOW5uUYmAuCgc0J+BBS1Vzq+79gUtoRA0hGAIVXlpaKoqSk1rrEzdGmmuXzjmMEiabG6vlYHG+s8Da5sum2+1evHDRWtOGtig7k7qdTOrhoO+9HW1tcGxDM3nt1Zf3Ly088/SPDSKi6XQGruyj6zIYANpJPsGyrEJTI+CzTz9VmZRUI4MpqybE/QcOrqzsO/vKS03TOmtFNMZUFhUAHD9x0iFevXShLKt2OjZkmLkoC0kxhAQARAZQYmwQiSWSMW1IiMZY8t7lXQgkIDQsUNd1t+yqSnY2zDB1m6TqDQiJOe0ACYromjblsmgOD8q6Da1p27CwsHzjxmqvO0hJELMDT7Ieev1e08QdIGK2EZVzy3edLvMpcYaEEyE+8MCDjz/+qRdf/Pn3f/yMqjYhoCs18bmLVz712BNlf9Be3Vjb2q6bsG/fPkRMKe0NI7TW9vv9p370o5urawjQ9cXJEye3trbuvffe+++/597Tx2KM9FEajYyxkTnnohNlXkNTYiAm5hADirU7tYkYY177ZP+WNyAoO1ttmoOcUkr2nWuYDx72eI/09F3Y490X3eAu7AF3YY+7sMd7BHtITEIq1iBaIlIE/RVj7q3HrTRvBcBZ1eSjJqDJUO64cc4RKDMQEhmD1kZBAOj3eucvXTp27FhWCSmlJobJZCIihLJ/ZaV0vq0bRWJVYSVQIiuMwmpUvInrG1tlp2s2fW9uyXXm0UWP2J0/IMJl6UEV0o6rlyoAGMIQA4g8/NCnNTVNu922I4kBGFKQFHg0Wd2OqZ7GTq/bhjiNFKIgys1wRSQRZuurotPpN3U4efrBKXOeaBUgbwFDdkXBTOtySimLahVBY2/tDCgoACFmv96YkgUV1NH22mtnnj+wcj9Rt+otnT71yJPPPfulr69iuRKVrMC+5QNdu8GTyWRz7ebN6ytHDs0t77u8eaNyBjiON1bnVxbH66O5+SGoBVD6kEyg8+gkwqONjU6BZVmKQkxiPVnArfW16Xhzeb6XYt3rVFWv24TGWsjeESp65crlpYUlQ0bI5fh1BWjqenlp+fvf/fuTJ45fv/BavTolFeOo6vXnF1eMq9QUmrMKQUmVEFEEVUpfnD/z82b7OpKJik2S+cXlk8ePOeS16xcvnL8AAITWGteGdPDgwdMnjpE1T/3gH7JIgln8ntm3/8BXfvdrTz751DPPPGOtSykHmmBdN//89//roii//e2/Y04KjIhEgED93sITjz+xvb35yis/ryqvIBkRYVsN5+eHg8GVq1djCDOeRyAGrqqqLEtmttZ67621kJJ1HkIS1arXaZuoihm5RlQiYpGUODErgAJlWjz3ve2VgAKKICFyr9f7f/7Pf2uLzvz8/I1zl2naqjXGeiZXsxbGH7nn9MXrq59/4ombN29kQfmG09vr9S5fvToczg36fYu0sLDw1a9+tay8saqqzjlO7UdnLFKV0XjEzEZVFWJKvgDvvSsKQFJRpBmUtuNXKCKSzenzgmF3EN7l63YxHntnszrchaffifa6C3u8I+31iYxFvAt73JGe/vjCHnu/LyIsYljQqHkbV2tK2fI1pZRu9ecDKshbVKA/rLLj3jcv2oa2bduKjCQGYTQoIsCC2S/A2rX19ePHjzNzjNEYMxo1dduwCoDOLyzobJ1gkIQIgEgAKBu1IrLAaDTtVV6RTNFpo9YtF0WhooWvxk0EQI8mB5cYIhWOKQGSK2y3WjGoREwYEdSQJTGiAC4mZgQnUTixdbi9td7UY+XVGOqUEgCNtifTSbs5mkyDbE2aG9dXO8GZTnBF13vvnEcCAUXNPm5CiEiozACyc2LylSCA2YhBQgxdovnFxX6/c/bMiw89cKNaPNE2cPTI6R8++ePLl17bf2ouMfU63aWlfTgaKSeHvH7t0srBA0v7Dr/87NP3rAyunDtjCz+deGuNZh8uVQDefcb37MwC6A4h8JY3ZB7skBBVzp0788hDJ7KhmfM+CoPI5csXESWEqbVYVE5JYae3jBDXN9Y31jeWFhYBoW3qTn8IojGxI1pfXVVJm+s3B93y1edf7vWqBNzvD4dzCwmMKIKCUc2uvc5SPZ1awk5ZDLqd0Y1JVXWQTJTYKez8oNdMRsvzw9deHjdNWxblNEnTxMceehBijNxurd9MKU6nE+ecdc6Q/bXPf/bK5Ysx1NevXfbOZqU4Ho3ve+ChwvnSF5PR+PqNq8ZgZt9B9be/8nudorx+9fL3vvNt560qZ5q6t3zwt3/nd5eWV/7Tf/rr1bVVRDRkAI0w/sEf/MHx48f//b//dxcvXsydxG0IRVkNh3OnT93XtkkBVUFEiQySigACWueccwqGjFUR2Flmv84GDjA3NC4ur5D1LOq9X1iYh7JsFVml7A03RpNktlx3vjcY7jIbb/CYJ6Jut3vg0KFu1el2Oo89+qlDBw6KMFmzvXXz7NltImJFQNS32gH5oAcnhUwwM3MKwRAZim3bkrGAlixwAiuKSDALVkfnfGajU4rM/HpiDwlJsh09s3POvoMZ4h1vsH+MYY/Xm/PchT3eLz39TrTXRxqeviPY46Ospz9CsAe80SnvYwV77H2mBkKwqBgNEqBTIABCRZG0t+q825lEBAqimgATS1RBBGvIsLSEGEIQkZACIojArypnv52R+lf/rr7pITs99ojIiafT2hgCALI2BkVRS47QBwH0zhTu4uVLX/3tr06m07L0bWrH08nmZOScjYxL+09sbE29tSAtqiIQKSSrmvONVZPijfU1WllyVb9b9lGo4ypQVJHUpLxPy2ZmBAsqqGDIEiIqBhFEJDWAxhChIAKhAZEZ84AOTGkEtLfS64F6K3vb+2OMIYTEsKAQE2+ub6Sba7xDvlqPtrBEBArb21uI4EjKqmONt7aw1lnrspG3MscUm+mobSdXrvziyOHFz/3ab//lL/7vV88+84UD946nWNj+Yt8+/6O/vvfhx0cTAtvlote1+2Bjc1Dxqz/93qnHnlg+8hDbf7T94c0LLy0eOtFr57udparqKioggpDSe+NqKFEUAIwKqIAgKoiKsLGWFBFNJrxZlSExJIwhhnE7Xgc9CrZk8pySqCi2ArFJtYwSeNOM25RSzzuvbUpMxl74xdlDBw6oSGK2BhwqIgDZaWie/MF/eeDEAQfNL868JFhPgyweOFIMlhL6qzeunzi14AwQiDALaBA21ltn68BUVq6qjLOQuFuUoWZrurao5pcPK7m5gQVlMYhqyfqawXe7w5XFyfbNTq+jqpExqaHuoBosHD1OhTMLg0o5IVmjnV63ComtpPnF4Xi6ZgAJKQYFMIsrB9e2tpTAeFAMCFDYYnNrdPLUiU6/unLtUndQXl8NnJKqTKdy//2ftkX3+o21ug4XL1xGUEPIhC3LH/3Rfx9CTKhERkCBTBIQQbDdlkNIMvS+aRpRRjT59szqeTelyDiH1kYw2FvS/sq+ffu3RuOiaql0Vm0bgrXl1aurSNVi0bOpVpWqqjK/setEkQe2bLLxyOOPnTh6FJHUUV23L7/w0vUrF//F7/0zVEI1isRkhKzXNHOvQ5DdQRvf/WW5d12wp0kS9taJASmxEhFILAqTQiCyIZHvd1CNt6UmbKetd+h9YdlokGTRWMrLTWFJUY0xzjgDuzZHgAKcBAAMWgTSqLds7H71nPFPCfZ4/Q78Bw973P5ZPsqwB7wZnr5DY+H3rjh9p/A0/vJv3lFxGj7CsYgfIdjjLQ76xxT2EGUWIHW0Y7gEAkDZs/d1v5k3CplTVtJ7posZBr27UfuRYjjIUIoxm3YBobEm73pyimj9YDhApNF4XJaltbZtW2PMzbU1Yy0Z07btyr79xjrmZFA1bz7nqTHDniBbW1uqEkLo9wdVWTZteHOpDF9Pi+Vrj3aW1QKIgKIzyxJUAJz51SoC7znOTXvr2DIzkXXeG0QFKHfM+3KrPhEpZdRVmXnY76eUmkk9HU0AUASEVRVEJMYYQqvKzdZNh9JMx207f+zU/dYWP3/l1fseWO13l5txIIhXLpxpNm+S67Lg8oETl14858qybsLGzUsU67nBvt5wmBJfv3FxsHzwxvUbR+47iLulA3zPDOxE2ViXEiMSMRpEjlwYr5zzjjH7HSOANcYSIZrt7SvcKEKh6FkNg4gkg3r06FGbxtsbq5ubo7pJva5PKSoKqE7GE0vu2LHjbduGEHzZyfrPeXvl4oVTJ09Mtm9gnEzGY2ttp9frD4aDubnNyXQ0HgMAp2ic25VZ2T2DiKyrwFZABk1KUTWlwCpkEpggQCnb3lFSAutd2e10+s51E69aBFEQwSiI5J3vlJU4V6aoFm0IHFpGcNZ6X5bee0IyzqKgZq9ndJ2qLErX6w+9RWFFsHUAFeNsWZblgf2HV1c3cs8fYm2dN8Y6b5eWlvft20eonFIAnbRtr9/b2txOKXlvdoYJzOngdd1sbmx2O90MfuzcKLCb2ZkfbYy+LEIIrHj56g0gly01LLViQEUIMigF3U4R2uleK7c3jEgnTpw4cuRIp9NJKVnnXj179vz58wcOHvrKb/3W8sqK6t5is95uaPyAxquZYyBnZDklNt4aZ63xRVE55w05ADTOMYKKKgCiZh5aFbLZYAbTZ69YYbcflIjsW80eb69r7C7s8R7p6fc1FvEu7PH2zulHEPaAT0os4l3Y440vllmY1e5azGZvJnkLazlV5ZRierOAnqmEnOwtIh+txh0yTdvu8crNJqwqLGp0fm4uxri9ve29TympSlUW58+fz4sBUTl06BAisgiiIO2UmUR3GsG1mdalLyTx8so+R3Yam1wh2+sFi2ammG/J+lwGE9mtqN3Cygno9d19e4/y7n/IuYzf6K1i2OxPxRhFBFCNmaVLsrAjU/YHiJi5VSKTnVJUNcagKsgHODS27BQltGHy4COffurHL/SGPZU4rTcsJqf8ygvPPvjEMQF74vRj3/+bvzi65IqCdFpfvPDq0Qfnjh49vHr17OZotLS42EJJEhVZJZCxwkLvUcY7GhBmAwQRx+vTtStbngwkACc5vlwVFZVRmBhQ6mbDpfaxx3+DEyiULMgK3jtu65i4N5hPMRZVd6HyEcAQJVZR8GW5sn8fWWPV+6JsQih9gQihnrbTUa9XdMvy3IWzZdlJCkV30J+bv3bjBpX9AwcO5M65N9w+GWYl14lagigoqsFWtJWEvgRbRnCkyRKJSCsS1IgpmI01lYoFRGetKqZGVGzbqjGV933UqCogpCqiDo21vjDOswKxiCBLNvYogFxVeFHDakAVkECdoYqwsKZTlXPC1lqTg7QzV93r9RYW5o0xzpoIAITTELJlR4zR+2KvlvXed7vdfOPkoYB5tguUUtprc5l/HRGHw+EjjzyyurrKzIPBoInc6ZRknbUmpjja3PAnTgqz7jQnvGFpmq/54XBY1/XW1tazzz135MiRz33+88aYGOoYGoPAs0WvIBB+2EgZEVlj8nGIMSJgCIGNOudTSmoQgQzMAttzP0k+YvmgcUqR0+7XEZFVjJkBH28Z5f0WXWPvt55+X53y8Fdtl793evou7PF+6el/erAHfFLg6XcFe8BHMBZxT0c2wp3AHiLCfMtKdifTLV+Gr/NwnZnL7hHQusfJYW8FmgzpzovU22QU/HKXup0wlHdWCHnr7yJkSw0kTDEiIhlDRGAwiVRVVTd1p9NZWlra2trMb+rChQv5yBDScDjck8yS3fHUWgMKwmwNXr5wUVk08YGVfTEGVUZATjHPa7N9ZkGarUAzj6l7NfJMk4vMNPes1VB/+ftFBFDKy50ZtLJHRhtjAGb4p7ASGqRZ+Fye4UQYgJmZiIwhETBUKdiEJDGV5BdXTu47NI0gRSFgAkJa6PiffOdvHnnia3WdeoP91eBwq6vcTucH5dM/+LuTD33q9P33/t3LPztx74Pb04Y12I0b7epqf36lO5jTN60F3r2AJlQGZLjw0pUnv/sM1LaEjiZlFw0iCMYYXWmDtBFD2bNFpefPvrq4PPyDP/qXMG1YBYFvXrtaOil8qZ1h2abExMJ1O/EW0aKxllnKbq/s9Nqt7cAiSGQNARdWl/pVvb22uXoNATv9+Qi4fODw1mT66tkzJ0491Ol7Zs6Vxl31k6uw1trllYOWCCWoRLQ0jlzH4Ky3Ze/4idOxGfdKO53WdtTWQZsAhafhcHl7Y43bSXYlLAvLyQCWIrHTmeNmDCK+JMe+bTWwKlogK0CBlZCSkgBFIa/Oel9Ug7aeGjLWFNZx0whqYajsdecJCks2cbKmyKVNACAyKaXCOwBw1uYv7rWw3OGb9Q1uGyKiCpjjSYny0cgEQlEUIcX83z/+4z8uy3I2vChk6+gookBkPStcunzthbOXrbV5WbjXJD4/1/PPPx9j7PX7X/ziF2fObpIKS/1OBRxRGAhACSVDXbcGtLdeo77DMWrvD+89JnsG653n2hlAUkptGzyqK4rAiQQ8sydDiMYaIIpNu5tgtftSkch5nwPEQ4zZtpKMQSJVTTHat6E67lhP4x0LmPfGfe4DgKc/xrDH63/kg4c94JPilPdPFfaAu05577h68Ab3jL3/vZV2psqvC25QACQiBFSFTA5Ya71ziLP2ob0Bzm9z5aC3grj2Tk6vm7l256occrubJnBrUs8EoeiuCQAzG0TE7OkGCBRj7HS7dV3PDwbe+6IomnbKzKPRdlVViFDYot/vT0djAgXMz4WgypEtEbB0u92zr77aKUpNcWlhoZ5MQEEgZUvdnYZ6JiTR/Dag8kXWyNnx4M1HHjT34N96g285Hc0M0hBzoMbeyOWd2R1n/Xs4i5R5/ag9M+2GWVgbRlYhJ0YVLBh/8tQTL/38minKhuuGo1HwkmS8+osXnzx83xdSkM9/+es/+fs/75rCkF6++FqzvXlg36GjJx8+dupkWZZtCG29tT0JW9tb9z38KVFj8T1pIlQFJEJoYevGdiG+MAPHJQAmCioqiR++79Ez517tlJXtmc9++bEzr7x8eOXQP/yX7wJbFbQipaefvvLy/feejKgM1hb9hDbEyG0gWyoAKyhQUVaTuh5P6+GwEFVn7ebazaVBpx2vSzsdbW0aormlfVh0mczmaGvatgyCiBIFAa21k8mk1+umFIkopRRjXFleHHatJXGG2hRrBgJAgH6395WvfBXCtCqtJRuS2RgHjtw04TOf+eznPv2wJwkxCLhRDevbdZFSVdivfeMbw44PTWOsb5KMxvXWaDK3OP/Ypz/zmc99um0biTrZrmPESd0UZTmaTv/Z735dOAArM462J6OgN2+uVp1Ovz94+OFHiUCU6yawwnQ6hYW5fr93+PBhBBltG1MW23V99erV4XBuOp06V4ioIc0227tSL39MKSGaHP6SsaKMH+RIGE+4q4ZDCPnOMqigYg14Y6KqaLJkuqVDABE5c+bM0aNHFxYWnHP52L7wwgvT6fSRRx7p9XopREREY4R5btCbbq5duXRBJaEyKqga2PWmf70p9VvcgL/q63n8m3VPv04r457bFHe2lCBbzudJJDHn9mtjLVqTRIrCMEgURmUEC8JE5JzLC4zsz50r1mSML3wIURHIGFZFBEVMzHzbIJW362r29uaMu7DHe6Sn31fYAz5AeBp/1Xb5x9kp7y7s8Y6e+8N3yntfYY87HFRmEWe3QThgx97fWoszhmFmBnvnRce9BaO99WC8TVbwG+6Sup7OjJ+QbnlpqVhru53Ouas3lvbtm06ndV0bQ+PxeGtrOweB7V/Zb4wZT8b7V5ZJE2iaUS46a+YjwK2NTYO0trm5vLikwpA3qZNkY2xCQkPMTEiGKKcCqggg7e5M3Ko979zl+Pry/+2uHs2R3bc/Artn/y223PIxuHVgUQEFUYARqU1m2FsZzO1PSlFh3AQVNABL/eqH3/vb/+7RL26OmnseePy5H3/LNEnjiNv28pUrx47v6w8PCLnecNhXUVU00x/85Nl7H3xYWMDBe/HYOTYKuSFsRxQpkWlD+6mHH7x86eoDD9736oWfr+xfsgVN6+nB/fsTC6IxgKRJ6tGV82cfvO+UMRQpuaJHpnAW1eeY7ax9UFgVCMnkHOXtre1rVy+nbS+hvnntcuEdA7iq63vz535x5sjxI77bt750zhFRDLHX7xZFMZlMLl++dOLEiXyib964/M3/8OfAUTiRLavh4r/8b//IFpia+v/9v/6PVI+6HS9Jm4gn733oS7/5O87bZ59+8pmnvt/xaJ1vI0TwX/rK1wE1xPYHP/w+txMJ7MpS0diy+8CjnwmRN7fHP3/pZ8agAWexQPK2TEvLC87TtJkIB1Iqis7cwrBgBFRjYDjXf/jh+1kYUYHs9qgebW/VdX369L0H9u93lpy1NSdGfPXVM7xjm4hAWUmqzq7hyWRS13X2v2NOqiHbROyuc+SBrQAAIABJREFU8VQ1ibBKdr3cW1E2KAZUcoShIhoLaAwkRKjKmadeURSj0eill16aTqenTp8+fuzYeDxu6wYVRGRhYWFrc+Ov/uNfvvTTJ/+bf/UvHKGAoCKC4Idnpbj7IEKYxWEKOSugDIKGyBqyVgDaGIxwrjTnpsnMuhBR4mQJ2xAy7b0DhSMgIKFBY9/dBPTmb3xg8PQnBfaAT4pTHr6Ls/C+wh7wSYlF/KcHe8CHAk+/r7DHncDTu0Yc6fYMNBGFEGKMhcVb4u+9mLFeXy6CPZHd+ubWojf/7nQ6jTEEsuTcbhlKWHynIqKbN2+ePHlPLgu1oT179uxkMilKF2M6fPjweDzuVJ3/+U//dNCret1yeXl5fjhcXlnsVZ1OVWivu721pSIEeM/Je4y3gDNzVkQkBJEkImQt5KRGVckaWiX7eLwhizwz0HAbAS1vkXl++1OGoHs9AnZncd1Ny9G9tIgCCqoQkCKib2p45NHPXruxtnJgvg0qjJJif86dv/za+uoVKpYQ/fK+o5eeP3dwsTcXzLmXfn7Pvb8+v3iAtUZjLCCozM/1AGIIjWLxXqkQBEDIJLcqgiATJiFsQv34E4++9LNXDMGPfvKLz//mE2evvHqgWdx/ZP/5cxd6g0HT1M5QYeH82VeQg7cWyfgCkzQiODMZVFUBIhTVpm37/SGzJuZef3DutTPdomzGm/Voq2km/eGw2+l1uoNxkNG0YdWFpcXt7ZYTBwzG2qZpVLUoiuXl5YwWqGq/V0oYeUPGUdUptydjC2hEvTEaQ6/wqW04CjBNNjc9YUwNGd3e3qopWWsYipsbk99yCMTO07nzr9WjDYvYhlgHXjlw5PHP/wYixZR+/OSTC3NDBEPqRuPm1379t9Bq1a3+7u+/df3qZY6CQKGVajD3P/ybfwPIk8nWn/zJ/1gUhfeujdIfLP7rf/WHnW73lVde+dP/6U/KwhkiNtSkdPLkPd/4vd8fj8cLC0uEwDyLKMpV5NxqmRfSxqAIEJH3fi/ipYisO5taIjt9cmqADUpuSWwTE6goO2uyLj906FBRFM8///yNGzfuv//+5eXlpm3H4zEzF95bMqD6zf/4Vz/76dNKoSi8MBtDqIrZnZA+0I7BXzKQppSa6aTwVCijsazCqt5aBJObCPNP5oVHLj9nrx4yJifSU06HBTXGAqKoIqLVO5yA7sIe705Pv8+xiO8M9oA7gaffLnfy3ujpf0qxiHdhj7dTnIaPI+xBhPhmDYo8i+JQzOSBCoCgsgirsIqo7BpsZqRCrLWERgUp70urvsF+4l0jsPg6qylUBVWcIdtv9UcFsmMGIBCiAVvZztwkSdOmTmGd9QoK1k5CfP6lF3/xizP796/8xZ//2T333HPsyKGNmzc8Qb8otjbrY4cO13VdFe7MmZe9EZDoHBXWJEkWCVU6RSkp7FtcXF+L/+v/9r8kwX6/M+x3+/1Ot1P2e/35uYVed1D1emVVeee9c52qKwKEiAQJkFWFWVSccTMshhUt7SmyW1VQFVVgpNwEaSwBgAjHGJwxICKGMpiCCARAgGRyZZB2yrWKoKIJFAygzhLj8i1pdmoDikKCmMjHRpZW9j/3dz8+tO8xb5wpKojjGLYKaF997h8f/dJ/1YT29CNPnPv5k2xcVfLZ55/5nd9vut3hmBmpIBQFAULf6U4no/6gSKklsiqggDNEe7a/T+9If7ACYY6qRmXrXGcSJv1h7957H332+ZecN9OmGS7O/fAff3TqwXsuvHjhb/76Pxzaf9Qa52whQdDhL85fAKQYo3XonQ0txbbd2tosC2+dNUQqqApkrag2MXjnR1sba1cv9CxDu7W9fr3wRo3tLq5Esmro6PF7O71FQESzidahNayiZFW0CbHbG4pIhuGd9aENripC23a6CqLCrEqMaJ0NYUKSRJJxnUkzjpAYQBFG29vDjnVYqLYIOp2OXRiWthr2B1qPY2ycIeq40NQiKSXqVb25/tAAeGetK5sQleJotNGpcHFubrS+ljByTGCYY2sMTutQdgcr+w8Bh9Q2rFyPNryh8WiyuLSU24eV1aKTNjryTWAyBdoypYSouwB0hu+dc1kTI5KAEtp8ujM6IZxEJYPRsJtxOEOwsm0zAKBz3ljPolWJqkLGhsTPvfD04cOHP/eFLyhLjMl5F5t6aW4QpuN/+PZ3fvrU0yFE6z1LU2/X/V7FIopG1RLQXpbszRcVvBWwsXdseUucY2+vwpvHIdwVICiI2dgyxRhDTE2I06YRwk6nm9nulJIhcK5w3jFzHiBCCEnYOceJgcgaY4gsIhCyMBqD1uZ1eQ5S0TuagO7CHh+b4jTchT3gbiziXdjjHd5I7wfsYYj+f/be89my67oTW2vtcMKNL3VuNLKQGiBIUENSEkVxRmmsMJoalarGVfZUjT/4q6s8/i/sKrtsf7W/uOyxZ0oz5ZFHspUoDkmJJAKRUyN07vf6pRtO2Huvtfzh3Pf6daPRABqBAKZvoYBX713ce+6556z922v9AtGNpMBFkBgCqtCi+5xQokpUERVRUZH9gagqonByznlfGHQIBAqgAkbwfQA0fhLA+r2fae+fxX8REJTmVSrHh7Isn+9s1O1sVlcuz0khHw1XD63gq+nE0UNXnTlx/EhomysXL146e7YaDOazab8skKBpq7W18ZuvPn/s8HKsa0YBUjXWGtM0deb8vNotSr+5tT7Ie7MwqbfjpmNnEFhBkcBGTXlWEhEZMsaGNhljRqPReHVlMBitrKwMhoMiz61zWZY567K88D4zzioSCAMsLIiRMAmnFLhJquqILEgGOQMmpaQkSgDYdfYIjLWUFLk7DEOESqAKrNq5XwGiQaJOREpIzmBUjkKBOc9L581dJ45XO9vc1MPxaHr5wqp3w5555sff/+p3frcNeOyBR0898tS5V38yLIpqvrN+9bLp3VXtELnebGcHHTYan/z616+uX/aM+bKNKVmTaWcztyBm8/X2JB/8FSdQS2gRVclotrU5PXbvkf6y+bun/04YvHPWUN3W3mbnXjvb7+XHBiu5+DYEg67lAG0jZJs2LTaIzJagM0fojLG7DOruomQQn3ljzMWzZwonpdML5y+mMPe9YX9pxQ9XhJzLDJBByllBMJ83saSYQLkTixqfWJxzKqzK1mbMBslZjyEF60pAy50O1LiQYmnQOaueEkrECOBdVkpiTUROUcFA9+WSJZu5jBMbQLK2jUqgSbgg4403DEXujQUkAWLEREZTis54EEURkpRZaJUNOSQL6MjmKUQL6lFDCsZQYvZZXvZ6hoOD5KyJRsu8TEyqIGhjCpa6zLyFuBD27DJUFQgFFLt/7+lbhYFFzPXh3ntGNKiAxlCnPFRFArAGOPHVne0z77z72OOny96AJSFRN+oZ9PL/9//545ef/anG1gBmlkRSz/G8TXfddSyKMFhCq0CkCPB+YsF90cUNidkfXG/fr3Yh7nd3dKEdBumCZ0REyYiCszbPclVFwBQjOSPM89ncets5ilrnQgjIzMyE2MZorUWApmmJKPO+jZFjoM4E6dYDx08OT3/ZyB53YhFvp6cKd8gen0RzGu7EIsIXmuxhTKfkpltEcB/kb3SCwps+baHVSwk+Tw9rcf/4i97AlFndNHXTKodDx4ZN01ZVlRdFVVVFUUzadjqdhjZsNBuEcPzYsTzL6ircc889KM39dx+3BITiMguiCNBW9Zuvv9E0TVmWy8vLVy5cMCYtr/RJ0mw2kcjCioBktHYOEZ23xthDh9Z2dzfffvuMO7NP1cAYgrHWWWusM0hFXuZFYYh6vb5zLstz7/zKkSPD4WDQHxrnfJ45a8uyZzgzfog+Z2+FLCgAM7Ayt1yDJ+vRdineIEm1cwUTQ4RIIpGTIKBFJFFURgvWZKIcY7sd5e4HHnr6h38+m04BYDAYbU+m2fDo2xvtu1d2lo4/MEuyes/jr59503ovo/zMpe37nnwitfWMSs7VOqqrXUPUz/L1s2/Tzu49Dz7Sto3P+rBQX+nHo6UKkh4+svbQYycvXLr02OMPlUVvPp1n3kuMzhCC1tW0V8TYmnrj4nSyk2eOEB956GGJqdsBMnOICVTzvIiJidBaIySqaghBmIR3drabejboFRfffaNu2jzvlf3RaLg8mdZt2h0vrxJpSomsW15erqqmo9Zcs3o4EPFjjOnusyzLFKBjQ8GeZ5m1FjRlWdYCdd44SGqttc51wNR4j0Rt23YiUe9dx+xHRGs6pwtIKXUIdGG/CHubJSARdc4vAjiMkb0kaAOwoG7HaIQRSZhTYkPWGJv5HBmsojHWebLWEmJgTjHts5UW2T3WdiyOLnoaLe5p6RYAuvu8BwtI586xr0tGJEQwRAoQYwQgItre2b5w4fI3vvGNWTVfvBSAqhLi//Q//PfVZLOfdQGoC11f24bEyXuvqp+rWtSdqC7/KHoSkdlsVhS9EFpVNMZphMTsM6+i+1NIa0zbNKhqAOEaPQxDG5iZAAlBbyIifE8Qxie2AH25yB7wGcYifqpkD/jsnPLukD1uuzkNn7Tl4E1GLJ8Hsgd8YWIRPxbZg8gYo3hLAH5TAvSNAr49kwr+IFLyZ/xggbquAUBEQBSN6w8LX8bd6STEePHChdi0R48c2by6qarD4VBEBsMhx4Cgq2trMcambowxhiilhAbJYoxRWTLvY4yqqqD9fr8o8iefemK6e3V1tQ9ag66pJFIiNGWRiXAIrTG0vn5leaWwLhw9PBhYQ3sIcj6bM3NMkRMbIJAGU+ucnW2u7zsMvvp8s2Ct7A3MT548uT2dRiDfG2XDsZI3ZMfDwdKgXw6G5WDc7/X7ZT/rSKiWvLdoCwEPCIDStYBFkiQWYWQWAkERk4nNWIztFcPl1Xde/olrZ0eXlibztuit/NHv/1MdHbkYshC5uOtrd/8Keitr6C5RX2uOxfIbk9RMorVYlr3j49Lbbajqup2ePfPyifseTtxayjr2920tUPubbWVJ09nuay+9udtc7Q/7r7x+9d5T97z64gsP3Hv/8y+88tijD7/82svDgdm8tBsx9Ao/axqAhogOHzqKxrIikLUuq+s6CSSWzHpRIFVVFmGLYElHvfyqxq2t7Xk1t1nGgEurRwFdCnG43FMVMqSqGxsbednvyEXMnWuN0B6CFBFQdabDw44IWDsTSQaAjiVsrYWYmDkKKyYRtQadc845gMjMmTGd0qC7L51zgCgsKgro2rYFwJRS18NNiRXZOudsd6ECIvXKfttGApYYY4zs+yEGcnlGlGXZHABUydgoMbGAAJJBa0EMKMfE3edaIGZQIiLUfVRnjDnocLdfPW4A0AfR5EHrmGsqwxQ7+zxjHCJduXzlm9/85mRedeZ6RIgAKmLI+DyPjVNlQ9RpSglRlTrbO2NMivx5A9AhhBBaY3qdN0tZlCFE5zwnTspZnqeYFqLY1AJoV3m9sZo4JrbWOm+FpVMZEqKkxMz2g9aLG9t7nz7ZA74ssYhfjOY0fDB5+g7Z4w7Z4zNqTsMXJhbxY5E9nHPGcOdAt5/TsW9RpyKdDG7h5M/crWH7NrEHomwBEWMM+zCacM9x7kMUwfcUxA/2gUYEAmS9idN0RwrsqNmEmtIifQCsY8SUxJhstLR87Njx9fUryysroW3X1taIyBJdunRpMOjHts0z3+/3mxCrukLELM99lnFomMEQdaCnbVsiSjENBgMiynKPNFxeHYB6hCaGNrbBkCG1nMBQhoCDwfJwsGpNYZB6GThnvffWWu/9/pef23Lz6kbTNiLp8OHVmGIITYoRNKaYfJYbclXVzKb1o48+9ua7b06b+cNPfq2OFJlSkraab+5ePX/pLDPPZlPdW2vbEIx3iLkxpTFkLDnCwrvcOWeoLAfWW+Mw648feuLbMarpjSZ1e9cDD7/94tNb5zbmLdWSPfDQkxvs/7v/9n9ee/TXNBtnVF05+05odkNKc6ZHvlIZYkjw5mtvF/3eyRMrR/P4R7/8FFhr02T90kZvMFg6dBccJJh+tDahoqLKgpefUgMIa0eO2ib0x73LG+dP3Lf26usvPPDYqZdffe7YvYd++uz8a098a/3y9zKHHOdXL5/vD9E71+8Pk4IzNsUogFXTtm2LiD7PsLuBVEnFIG9trxsEDvP19QuoMl5eKfO+L8evnTnnyvHRE946x6wxxuXl5bqNnfNxjDHXBevWEInoQgkmSmSMMSIRkLqRTkqpowS1FYMIMwcBY2X/Dk0xFhmpSid17XzNRaQse50/GhLGlBBt55hmsBP1dgwdKoqiaYIxFoDKcoBIIGqtA6Cukdw1jBeGiYiI2MbUpkQZoLGKxKKShAwYY5qm8d7P2yrGmFmjkjqbue4VmqbpDrITyvJev3lfQbiYHRzYZh8wv8OFFT2C6EJvBwRf/8WvV23bdbjn8/mgXyIshmaDwaCZbkqMe87znS5iYQkSY0Q0cMCsGq6rbzdWyBt+T+8xa3/PAb9vcTpgqQkiYgnTgVNhjAWAqqq8z5qmEYE8L0IM1jhDFJrGWivAoGqsrWZzA6gsnJiMUcRQL/YhSZW0y95U+xGXjM+A7AGffSziHbLHLbHXZ0/2uB0YeIfs8Wni6Ttkj4/4wW5J9rDWWrvIFlHE/TffN6DbG/PKXpQ36wGD02sNJISuN9ZBVVVAwj0XCHzvW9+CX7jX4rr55bdnwXFdUwfew188+NhvjyVFQUILgkKAzmcxpVOnTjZNs7u7+9JLL37n29+uqkpEsywbj0fOuSQ6n81VNc/zlJI1RjXtr6B1XRtjmnmVZZkKI+GhQ4ceffSeebXBcbq2ulRV1eWLV6ab3DYR1DCDtwOCPgr2h0OmeTQoaAwYBt8dJCKhyTgfZr0hGdV+bpQzKb2KQQZF73ODfpDAXN3xo0NQzB9/4oknv/VrAiVQgWhBEkoCVNWkHC+dfbeaze578BdCYlYMsUqpbutZU89jWzXT3Wpn5+rlyyT82vM/29xZ357M/4nYx5/69XlqGo6jsv+rv/0HP/sP2fTKmXxkou29+NaFJutfDjJaHUfOYPVku2FMzr5tQz0/evQQUDmuzCxJM1q9WF18c2f7W/ff/fbf/unlc5d+4dHHVRlAscuW0Y9GP1pcFaoIKMq9Xl7NGoGUUsPqI7RZz6uJITVXty/PZ9MgTaMhoViNqOH1V1548qmHM5f3h0P0BRrHISUBn5cCFEIQRZZkCQyod3Z3c2O6uTGb7m5vXmrbush7a0dOitpZK22QvGdAAZFUUwhhvLzShF1mgQO6tIU2U6XzDCakzlcBFEU1HZjnWGtb0H17su5G6xL+Fs3aLr8dsa5rRBTRsiyF2SAAADMH4ZQ468LuiESYqFPpUdMEAKOC4/E4RrYInYyhrqqmbcjlAFAURXfArCoKTRvznlE04/HyVlujNYgEDCEE51zHFfGGQBapQN1HbpqmbdvFnApV9s5BB/iuxYJcb8N8AJLu9aoXpwUW1tGqzjnjbNPGuq57RUlEqrq0vHzp7BmP1y0tRJRSuzjPB9rbB9/xpjO3W3jh31BCD7rvfeC8RFURDex9xi6IMaVUljkAzKv5cDBmZiJExPlsZoi6yCdjTDdtUFWT2DgPIJFDd3r301JBBBEt3PbjDtnjtvD0HbLHZ8NRuEP2+IRO5E1GLJ8J2ePj4enPN9nDGGMMIN1KyMXXP25qAt2tVCl1s9TP0aNjmi5AORCDIQAEtN6FlK5cuXz6sUe2d7byPH/qqadEZGdnB1UAzH333ccpIeJ0Og0h5HmOAEQkDF3bL6XUAehu2yAMKUkb45l33j51anX1xEq/9KFthsPB5fObV9cxtLK7O0sBFaCqw2jJeeOI0FhjyGgS533uc+f8YLxctW0b6sceeXg87gOIYkIV1ERkUlQRIsrb516OCuB6R+55OJkBuiWAQoBIGDSCqgCg5WTn+XgFy6MZWVFwGsgpggAKSUAOmuJPv/c9qXcefUzPnvMnWL//l3/26BO/hAhllk2qZnX5yLG7H/zhmy8llVZoUgfXH6xfvXj45LGMIlCaTK8OCmemW70d+5u//ct/8ud/B1Wb90ciHFK0zhgjG5fPFnkOHEEZAASAVG/DWga7SqTKHOumGgwGk8mkamdZyK03r7zyyvrVK6++9kqU9m9//CO0urW1Y5zxRjbXL092t4vMt3UjaoQ1cmhDAiBFI0ALvjoZS2AUVMIrL72wtjQCiTubm3kvt84Vg+G58+si9rHHn5hOKmtMjCHLCp91lhS4T3m+bkeoKiqA4AxZawAACSUppwUSumEDSWRC5wfH7Jxz3gs3i50DUlVVHazM80xUCURYyZi0MJH01EmDQQwhWUfgYkgIyIn7/YGzWZnbUNcoRCZ1kD2lNBwOiQgFmUUB67oZIaXEw9F4/eI5B0jGaIwhhP1o0g7WH3x0RhzdRIsVEWk/UW+fKn3w/LzfpreDuJ1Zh/d+Wk3ROkDIsqyuZiklY50CjpeWOEWweMOyZa1dXV0VEQTz+alFBykcIhJCmM/nqys956yIGIPMjAqIwImJSBQ6A0QiIiSzcI/fa9OLIgIqgCgi2P3kVfyY9fKWZI+PB08+Hp7+ApA9PiE8fYfs8YldU3fIHh9hxPLpkD3gY1nhfb7JHkhEpjOzQ31PYeimnp3zhiz+ze+75gEIMxLpgVf5uah4Dp4lYUgppZSIjNCiEimAMWayu7u1uXnXyZOhbU+ePPrTn/742JGjIuyMqev6/gceqKrK+Gw+m4XQlt6DBkIQUN3Xn4VQZHlittZGkZ3tXe+H58+vN/XW7NjyyROHyzz3WXbo6JJinE3D1u62K0qb2yARLcaqco4sZKbDGEECx0SmacL65YvLS6PNK5eaeY6UEARJUghl0RdGQ5nqvJnP5+TzXrZ8bLmOs8z3wFgAAyBdYExKQiAtxSLL1QMQEjmFQgABGFFAGUMFyMmOi4FZXc5m9c7W1XWH6Wc//v7Xvvu7W/Pa54NpFXvjtUPH7tmd7pa9oZ9z5Fk732y3zj35xGPf+M2nLr3+0JBipskbXCrdP/+D3/xf/+QHL13e0qXcIUhqLCZQFk4hhhJR8fatV+iahTUDwVN/7ytsEvROKMLJU6c2r1z9nd/5navrG7/5m7/hrC0GZUq41hv/8G/+dD6fNtUshLpf9KvtSoi7JE3n7Gw+DyFgx38wwMKSwpUL7xSZb5tq/eKFPPMievjwMe/youyzYNnrz+cNEsoiuVotdkGVN360fbNFBSBjyDhAAwiinSaXiRauHwoogAIISMxJhZXYWWOsTVHRdsntENqWEEHFOS8CCdQY431mowgnADHkkChFRiIlUdTOw4WZnXNt23pLdROYY1VVbdM4XwBIryw6JV6H0EJoEVRBRuNR1za3zmHkfTGxXgvWvo7qsB9cmkSR7EGgLLJ3Mg4m+F07X7pfzw0ZQlABYe6X5fakQiQGVdUsy2OI3hhQ6vV6khjsdTnWXZCNtW7P1+0DLzVd+GTewDjT98Vl+F509iFq8b6IMMbEIsySZRki7u7ujgZjAhDmzPsYooiwcNeEbkOLiBSjsdZZR4ZUlIVVVFQskoGDIsLbWadvH09/ccked8jTt8ReXwyyx4fAXp892QO+LLGId8geH6I4kk208AogxP2wDkuEoCIJJaEm4ZZjIzEAR+CIynt9OxAFFLUKFslZl0SUEImkm9TTzevXLWyhPjy0EpWbzlIRgLSjUQIZaGMQBONdCskZRFRLABwunV/nGF587rmU0s+eeRoQXnzuGWdJVVj45N13qyop1/NJCk05GKY2grLvEoeZU9swcxLuDUfzNi6Nx5fPn5nPKIbZoDCvvnTm3FvnDx86evzYick0oA7admbtsgJFxXmqMQNve4SCiArCzMIgbBCtQw1VbFwz89N2sqvaCocYW5v1Abe9y4RRxDTzsDws6+kuqDdUSAJUAAJB6kwkHEGIDUME44AEQSUxGQAUAAIlZCDIOVb9bNBM55yP8v6x9RdeOXV09cUf/Nsnn/qa6IphtBazQ3effOSb5uKFOuXWMiI6kq2ty2+cyR9aG60YGjfTvknTth32H/vRS2+du3DO5MsqTtWjsQnEZKVEZ0xOYEAFkEAR1Hyki5YQmaNFG2KYNrMnv/U4laSN0ZqM17apTcK8yB584KGzb70dNA3LMbG4/uAXHn9ETbQUUVrWvCjzINgyRjBNUHC5MfXGxfMr4/uTCknyBs6fPzsu3Wzrampn1vV6o0O9crltpVcO+oOhsYgWmhRNlisaYwyqgYQOHQkCq0VMnBSgaZosy7qmu5hs5cS9iVNdV+SkhGpre/3wkTVJXPaK6bSI5ExmDJEPUVPrPSFCxRLUEFMKNSJtbl3OgPtZ0dRhVrO1RloGqCazqeFAGsg4410TGhXjBIzRZrZjNJKitSYKJ8AA2LJG5tls98iRQ5BmS4OcJTqfc6wdgTRzx3UB+aFRv60rdS4q2bwfUwKJVmMKlRaZkmHhrvHctm2/36+qqvPW6OB017FGJEMOu/hIVIGEoIhqLG1tbi0vLVdVbUgAGJAQSLUjJhCgXRmMzp27YmzRUakj16DNm6+/ev+DDy4tLXXkkI73srcJIUSrQouxE/CBPggeRO0dC4JUAfhGk+PuC3ufLdzNKhfd9C8o4JA6Srjxpg6tIJLLp7M6y0sAO5vOyyyPTc1ta8mgZkk1peScc9ZFDkLirCMElZBiQl5w5mIMSOhclto2pWTfr9P4Qd2l28XT+EFNutvHPp8F2eMD1qM7ZI+Pj6c/z2SPj46nPwr2+njk6Ttkj9vD0z8fsgfe9FcqAvsj167bxCLKoNpFQB+onQi4l3+A2LbtoA8/98fBtlgIgYhYBBBUuAvUrasGEe6++9T58+dCjG0bDrKoY0qdsVfbtDGEjv6NoN2ZYUltEwAgpQRKRDYl7vcHKUUA6Cbgjz32+NbVqy+/9Nq771xkjs6QVu++AAAgAElEQVTmxpbVvF1aWVGApeUll7lUo3YOsapEBF2LXxOxZN6nlBAptg1CFGUQbZva+YwptU0izBDQOb+6uiopxTTv+T6RAooqI4qGVmMk4lBN7LBEVBY2NkusZEyXhC2oCCgggZsIECF74JEnX3vpuUuXrvSK/jM//N7Dv/T7QWIEZYblwyfB98ojJ1557dyxE6fW33hza2faHqf/7/t/989/41uzNzaMSsN0cWv6Nz99ZhYTDZ11HplUlSWqYor8sZ3FFFAUlIGP3nX0L7//l0ZMZgsQIMsbV6+GGNfW1ojMyy++SIjHjx5JKYnwqfuXj9577P4H7i/KXoqSFCKLqiEysQ2WaGc+Xx6POUUBzTNX7WyOh8NUTybTSdOG8WDt+PG7JrO5sVlW9ADQZ3lvMNDrqbcIyCIqC5OUjvL0xhtvnD59uiNmnLtw4fQTX903fWvbtq7r1157zXt/4sSp++57MMaO8wqz2fTChYuj8bjX7/+jf/yHZVnEmJqm7jq+29tbzHzqnnv+s3/2z7qO787OTtM0MbbCRds2Dz74YEeV7p4fg6QUx+Ox9/706dN5ntd1HVPa2t0REWMo8355eSnLMlV1zqvMJpNdFRZOy8tLW1tbd9111/rVLRYdjcd1NR8OB4t7QcEe4EDf4KpBxiB24xBCpO6+NNTp8xRBCaHf7ztn+2WmkgAMs3RpO9YYUBQAbw2qWKR51djMEVESzbxXgMFgQM6mlOx1IkLdP5Abe9sfsgJ+MPb60BzoA2/RzaxiSntRqhSZiyxXwsRMIFnpiUhS7OpXiKGjcCROncmIIAJ3JO8EAM64qp6jwE050DfvSn3EdfoDF8JPiDx9h+zxuWxOw8eJRfw8kz1ushv8mFqzn2NzGu6QPW63OQ2fDtnjmndtJxxcGLjygsaxkPsceH5nzlWWBeLPOSz3PV1qaJqmW3KILIsgEoCeO3eubWpLOp9NTp440UmO5vN527bOOZ9lS0tLnaktC1tjRGR/FUyJi6LY3Z12vGfvfdtG5zJQquu2zMuLFy5NtrceP3360UdPv3XmLSKKKTmPVVUtr6zNZvPRaKTSZSB3M2+lhcmrqkKMMc/zppkTos0zUGRGRs2y0nnnnDcmWVNOJ1sphhiSwWQM/uzpHz7x5C9a79u6ygof28mVd9468+7bDHDsyCoipBiQckBStbq4/FmIBWLNc0Fgm5v+0nd/+x//q//lfxyN3DN/+/1f/NXf3kkmoBXA/vJaA9YNlhq56HsjsEVU2ZjWkNmn3zj7xJG7ppsXpcz+9V//sM76yycPt64XJVlJykkkDUdDTg0aI6p0+8sFCEFKQRwMVgePf+Px9fPrwJ36lQNEMnY8Hmc+m7ezajpZPrzkCMpetnakmNez/nAcI4hSYlElVQFVi4LCKGkw6jNLVuZNM/POCMed7e2mjf3Rctkftim1IRS9gQBG5rppQ2CDchC4GGM6gwUimk6neZ4z8+nTpzvKcoxxfWOjzGyM0Tkfk2R5r+wNmDnGVJR9VXXeOudCaI8cHaWU6iZOJless7NZDQBE3nsnrG2bLly41KGobtCf52WvN6iqtmk3AGAwHGd5ubAcjkkAnnn2Oe+9c+6hhx9ZOMqpujzb3Nr83t98n5nH4/Fv/fY/7GSs0+mMmd89d3Zze8t691//N/+iLMsQuG7aeVURma2tLeuylZU1li6mdJEpuF8uFhq+/duQRSB1ADpxZAmKoADW4ObGlTdffXXUK523iErUxe0ZRGPIkXE7Mc8tpdjkmUdrmKXf73MML7744mR7w3tPHDSlfQCNALFtO2VCd1SfkwcRIVFHMgHCbjpRlmUS4boej0ZAuLW97fIsy7J9f8OuTY4K+xTy7mvtYms0siNDRPYjL7F3yB6fIzx9JxbxDtnjk8LTnz3ZA74ssYifGNljXxd/gwvH/m9u0LF30ntj7M+J9vz+H0R0rwO9Z3GARlVXVlb6vaKpZ6Eex5T2lZHGGGbu9XorKytVVbdt21ESu7wJwG5YTM8//9JoOB6Pl+fzuizLtgkxcmKZzaoY2Dti1ueeff70o6fvvff+N8+81qmCUkrG2DpUa4dXO91l57UHqomZYOHuzMze+9lst+uiZT6zriDS3nCsqN57YXK2t705A9S2mdbV1qXz69Ws2t14Z7S0/O7rr4jEenujcGZc6KRqf/qjv/n2Pxjk/WXAgGIIURUVBYhBk0CIqfZFuVOFQ75/z+lfPHn/Y5ffetnn5X/4s3/z9d/6J00E5wolXzOFAAl8k9JwtFw19YWN7bUH7//xa2+t9B/O/fCtC5fPTlo7WgFTWlfW0y0bGuaooqCQmD9+7GTLUUV9kfXXhiuHVx987EFHhoBiNblw4VKvNzh0+IiAHn51/O47Z77+1a94csr1sy/88OF7765lW8BZn3EzB0JIApyswmyygyJNVeeDMsYw7PfefPGNarq7s7NtrVs9ety48vyFSz7LWcHneRKY1c2sqodZdhAexRirqi6KkplHZdlxjhcm0AAxxlOn7iVgZokxMDMR1XVN5JHQGmqaxlrLAm0QBa7qWlRjSl2EZVVX1tq6rg3ZENJ+SEsnR7PWJubAkYzpgOxBbWLmC0VqYmoTl2UZY+xs9SLL0vJqB9GMMdNZJSJZlrNAlpfWsSgCGiSazesQoioURVHX1QK9qaaUvKV9nndKqXOy6wyhhfmAZ3Q3FkJrDBmngIpqCJt59ZMffr+fOessK6uCCgIQKKYkMckchg995Ws103DtsAiEpn3uxZ8hyqm77/7Frz1x9pXn61nUAx1oEfZ5Xpbl5zBIpbsMJAQtnMu9IuZF0da19a6q63lVee9DCDFG732WZSLSGSw6Y2nv6+5Mgbrv1xgriRXB3u5y/xnh6S8L2eOWTnmfb7LH9U2vO2SPTwtPf3Zkj0/ZKQ9v9yq+rT3S5wFP3xbZ4/37JSwL/4pOpy8isDd9vKHT7L3v1PfOOWMNgCyu6085vvsg4t+3ygLd3wMgi9R1HWPMi7LrFqsIEb700kvVdLepZsdPHFtZWelinDvqYUqp3+93fny7uzuDweDqxgWAHAC69DUVFMa6bo8ePT4ercQYp9N5aKMKqEBTh9BGZZd7/8ILLzFLlhMnmM0qVWiaxjjjrCOjkmj/OzLGoC6+mc68LHZRFxA4iY046Bch1mRMjErkjSXmtLm5sbQ8Hg7chWZbZjsX3+TdXq+Z7RijpU2Fdd6aGGQymf/sJz8YLK2dvPve4XAVoVBmNATAbb0r3EynW2tlgTYDV0bMHnz06/X25nyy+ZMf/dVT3/l1kJ4aWze6tLJ2qU7GOSJAwH45vHB1OxhvffmXP37mP/nud7739J/rPQ+35MEYlkSgBsAAqUBRFKCztmlGRKB626uDsw4skNJoeQAKqIisyryxfRnLplxdwjI5wqP3Lv3o2TNucDrNmul8Y1JdATzpfCnqiLx1KSbm2PaK7K03XhsOBm1doeauV5DKfDq5dOFsPd1JMRa9wXB5bXN75vOSjAEk4/xsMu8PR5NZ7XxWVVVZ9FISAKibemtr6667Bl2P8GBWSAd6AKAzIcn3XBpHSwDX+yKnvSxPBSCihYr3+jVc9UY6b/f8KLx/YvcjtVUB1HS94Q5Y7//MBJ2rWsdaRutijCygaOZ122G1ff9KUOWUEktIcXc6y/LysdNPxMQxJoOdeQghove+exdjregCNIOi7v2MoIpWEBUQVQ4fOvT6K68tFT6kQMZ1Ay1jkJBCBO/dT15599mfPc82/y//q3/xo6ef2Z3sfP2rT+aZS8KgCobqus7NgW63SAyh3+939ufXNYAXWkHdL2t4QD0N+2bYn3RdQiBVBcSmrgGBEFn46s722srKznRCCk3bemMz71mkjaHDx/P5vJvsddnyKXH3iboz3P2MxiZhVLHwyfZ7P13y9BeX7HFLAPP5Jntc3zH8ApM94NaxiJ862QO+LE55eOs/fqzmNHyOYhHxNt/7g/H0LSylutLfpQ8ultsDtrV7aWSLlxKRLlK4A9m6cPBQfZ+G9K0B9K1bRwdV++895r1fd/nF6KzJ89w5B3vMRUSKsTl2/Phs0tvd2fy93/u9V155ZXNzq1tNO5Rz+PDhDtPMZvPEqcjzTrijCIhkjDt16p7ZbHbu7AXnsiNHjiwvHZrPmxDYGMi8TbHBIhcBIkQwKSVQE0Ls9wfW2qqdO+9jrGOMiGw6eb7snyqt6xpyH1Oq6prbGVFq2wqB0RtjDQAKA0IWg+2X2YULb33v3092d2aFL9658u7y0kilFQlN08bAivnRY/c4DT5Vu5de3778mjNZr7f08BNfqZt2e2fiDREkTK20c/SZkt2dp1MPP7m7cfGVZ38Qp9t/9m//5T/8o/9ia7aL2UiErTEgwm1NKS2tjq/sTt4+f/axuw7VYbJehd2gA+MQCVSJQ0HY93moEydyznfhcCKCZk8uqh95YmHB7hu8LCyGjTDXV2eXsqzwAwO5tm1TrhSjw71p2hrk+buvvxxxIsTWFyy2akIbooo6gt2NS6+9+Nyv/MovrywNlWzTtkXRe+X5FyS088mONXa0tGLz/vbkyunHntjc3GalNrDNcrLe50VMqdfrVXVVFv0rV65cunQJFDv003EY9ic2+9fevl/CwStX9BqAJuv2f2ZhBRAQvXFGeCANW6+xFOSAaNf6XBVUO/BtVdWIqKo1dgGLVeWATfyBlJPOAXHhTbkoBSqkCsKiGhLPqmrj6lZd18xsUPcjBrsslbZt8zxXVUCzt7h2GrsOQAuACJIgokqRZ/ecWPvP//D3n332pz976UVA+vV/8Pe/970f9Hu9b3/7O//7//F/OWVPcnnzyvPPPj0oyhMnH/VZVjdVXuYppZWVlY0LZwWp08bqAYh80LFeb5a49N4v4sM3rd/zzPfNjNp/OnZCElEAIGuNtUk1qXhjCA2rtDHElLIsI6IupGk//5UAcW/01/Wk9w8jz3NjjP3QDly32Wn8RMnTd8get42n75A9bv1CX6RYxDtkjy9Oc/p9rosDreTrsgYOJHgfsIDm/ZWeiGThydsFCygSdukG3a+u/fFmQSq3XpluQaS+LmAF9eBCAvv5wHstcn3Pu4oIqBDRobW1E8eOvPv2mbfffnt7awsAdnd3Nzc3u4/w3e9+dzKZ5HmxubnZ1I3rorCRAEiJQM1sOptMpr1ev23jpYtX3g3nH374oaNHj+/uXEkxee+JrIqKQhc7J5zqerffX7LW1btNlmWhnTvnASIyo+je1Y4KGEIocg8AIQQQJtQsy4rcoaesyIgoRakrCW0rmjJvUpjNd9fFlxJC9BE1xFTPqkB+2LZTlQShaadXrVWBtqrrjfNhe+NN63vzKjz6yGPrV9b71vaticQxhM2t2XLuvvrLv7azeWH+xuz5Z//u/odO3/3QVysJBvJRv3TIqZrmJBnCsMwvX7l096F+JjJcWYkCoW0tojNKihJjbAOySa2GEIqy7JiduPe9IHy0IBUAMGq6a0wBQUWREXV7Z1MI0WVgfRQA411GX//mL6kG1ThezZPpRQ5IjoWYkwg4spCanz39E+KQWbMdmqw3ItC6qtq6vnL5Yj+3Sytrvf7AZeWpu+9DY31RWJ+FJC7LBBCNY9EQwmAwvHr16oULl+q6/r3f/Uevvvrq8dFwv9d7MLhOAQHNey/yg241B2m7ihYAFG8A0NffyQcC8+QgmF7sI7vdbNezJkDg7pwbQwAxxffWBCSDRAvCluy5C4NR6Bg4aAwBQDeiERHvnYJ23Cfv/Ww26+I/2rZFsnsvSwgdmEYCBuCEhskgx5Gzx48c/nf/5l8vjcv7Th1t2/jqC8+sDHxM7R//n//b0dU1S5fr+VQ5HT18aH13Ws3nee477UDbxmPHjr/+4s8O7JyvjcgODsrw+sd1v7kOAOFt1qg9K7wbn7lfhhBERZhFhQCYuW4a65xzDsEDCyoYotxnXdXdVwqqqjGGAJR1L+o8IaJzLsbYgWx9bxLhJ4Snv8hkj5v1jG6f7AGfr1hE/KBx+SeHpz8e2QM+P055eBvfwh2yx4f5Tv8jJnt0q+u1Nhgu8gi76W0STSKJObFEFU7CXTNND/zfBAoalJPEhBka7S4j0utTDD4zRmLnhqWIoKgCbd2QgqZkEBBEQIticPjwsaaZwblzUYAVUdFaH0ISFmPo5MlTIpDnWTXbbZq5M6jAAgKoaojYNE0gRATJLLZtWzg88/pLhw6Njx0/pNJMdtZ7PQJgawRISRWIppN5ni8DOhY1DhlCbkG5y2vskA4QAqImZUFEg6IMqAlYJUgbJXBPB9ZmKUoIakwmCm0TBaXXGwFLQlRjEDND2Pcjk4+a9a0gyRUuK5xITFEd6LFRntKUMPSIJlfPXTh7YTBYaiOQz8gYXxaJUpXM4ZOnXnnp6dLaH/zFv3viya/uXt1GW1RNELJtCuRNiHWmwcx3ZHfbQRp5wnpSEggaMJZZ5rNJDxsOlcZ8e2tTWFNIoPp+VmAfBrioMCCwkiCCoHLMrOxuXXDO5oU3DgA6Kg2tHTpx9p0zyNPxeKUOTUyCSAiCgswKGrc31rfWLw97eVtX83mNxRCAnbE+y4BcAjtcWpvVIa9r6z2SK3vDGEWBEJ2CAbLqIBJevLp9dWN3e9J865vfmDV1VhYC6PJy4euylyKNe83mLoA5JRZma00HdK+t6eaak7osSPJ0w129MHJ4T/daD2jJVGThV4wgsocNEWNK+/sWBVpw8BX2xcFElhBFu7RCuYZJAUEsd2wO8KGVGNjZTBGAHCAiGJ+Dz1vrC5/3lOKe8wYwdwyr7p0JiAyY7rTkef7Nb/3Sxruvn3njZQEhJE5BWAqXFZlHVEQ1pGVm337tpQC4dPhwRku7s8ZmmSO7ND6EYoEEQBAEEETFGLOPPq9B3m57umiDL/b4BPi+Q5D3q1c3ragoN32+6mLDwswGKTIrohIKInkPZNqQEI1FIkRrnHUZp4TA3htuWZhTjKpqrcvzTBVSZGOMsFRtba1VxDYk77398Ap1/I+E7AFf5ljEG8fknyJ5+uM1p+FDMpY/A/L0h+WdfDJ4+g7Z46NfxR994PBhDvxTJHuISGLdbypfa8ioKIgqiySWxBxFkmoSFQYFQFFF3FuNVB1J5owl54wjJAQlJBHz3tvvM3googJ1FwwBxKaV2InWRQXIZmW/P1xa0V2qAwdRIEuKRd7Ls5KZ27YdDZeEYTabbW1vxhiKPCcLCCzMnMS7bGdnd3k8KrxXSRZTisGi7kx35m9ND60tHT1xN4cKIVqHChybUBbL3qvzvTaw8d7l1pdWqgZRyQB0IntmEQXUqqmHOhRUJVAWQogptSkSoQIZCsJuPotlMU4xeZtvbWyXvcJ7a3yONleUpOSyfhI7mVdNbIp+GSQSUVKzvX51JjVZAmvQlW0z3d2ejscraPOq5XPnzwWBZj554oHjmJVL4+XCwtWtS8/+8K8f+MqvbqagGUbWoiy2trbFUWqnJ1cGj95371OP3N/vFf/pH/3hVrn89GtvR7C2cFu72ycPZcKBJR0/dvSFl8503mZw+1YtKhqVKKmiEoha0Gr7kjTrVWweuO8o6q4ogSJJjqktLb77+uurh1azbJwUAQUFSaBXFE07feetN4CDivPODUdjNZ6QldOhw8e21tf7ZbE5qaKau3qDmKCu26puhsNxUkBjgcx0Xo3KpeXDh3e26pEMn3zy270yv7pxZXu7mcw33j632R2xNcbuJX0Yi94773PvSmtc0ctCit5b7/3+re69072epqjoB6kdDvKnbxy2HEDWBzchN33OAcLDtalRJxveQwCEYDu2RkppaenQ8vKyiBCBAu+3z3uDofc+K0qfI6E9+OLXqjehAopIqGZ1NfvJT5+dbJxfGvTrakqGmrYmohQiKqiIz01MscyK7//Fv1frfuXXf6tdXcucT0khc2Ux4mScMwgRkRVYgLqgxG4CsE+kIYX9kkWIANDVO/mkdvYoN123ujZ3jMkSJmEGBYIokgEJkCIBkAASGTS2aUNmnArOJ5VFcsbmeZZiVABJqqqGLCdWVUsuhSSRi17JfGMH+kPPhj/Zfu+XiOwBX3invDtkj1u/0BeJ7PHzjkW8Q/a4+Z87WzrCbv7YzZqBEPYNN7qlaI/LIe/b9FV1zjnn3m85/8wfixRFUJlNd6+uX8mzrDcoy35/VjW7OzuBOcbWGLPoRil01rxFUcS2HY1GiBgDi1oWOn9+fTwsM2eIFIXa+dT5nIzt+llEloykFCUxGbxyeaOezw6vLRtSMtYguXzIYFgpsqBxzhZ1lZom9bwDjswCKkkjgpIlQ4SAhEhgOgs4ZRYGQ5YMSmIBQCCD5Kypq9ZY650r8wKAicggIho0VoSdcd7gfLrb7xVZniEAcCzLwjG43KuhKnAMLYCm2JZWZtXUJpf5PChb45wr1ZSDYbm+sfvXf/4XDz/xyz1HO/VsaGnF+wtt1VJyTibz2Z/+1V+cu3i+l5WXL1/JV48IWPQYZvWxtVVn6yRgiuLN8+cBjfU+xWTNbRd1BDSgSIBGmTA896O/uvTuC9X8yvJqb3MEZB2DNWrIuFiHQVZeOXfmxIlDoSFCmwCYFQU51s7g4UOHty6da0OMia1z8xAyR0qY58Wx4ydi25y/eKk/WmFRVWJOnY7W+7xtWk9mOBz9yi9/Z7x6tJqIpVIjENEv3COqANbIgZ4QXmNHICwC9iSm0O/nosF4AiMHbsmDorb3gc8qH/FegA8E2Z1vxg0A+iDwRTCI5iDg3tttyz6A7gYpXXk25PaffxC1K3S8EBKV2MzPvPzckSNHtN7d3t4Y9AuO4aGHHjp//vxkMtNFpIgNrQBAYlFkZjZEUZQQRaSzqrhhpqGq/X5/L8/lY5SQT2pLryrCirBA9qodVayTjmhnwmNRRAyZRdYpQhPaVtQa03HhhGORF4DASQgppMjMrAINOef2RIT4kde/T5U8/cUle8BnSJ7+VMked2IRPzoM/NyRPeA2ydOfO7IHfLliEVMIEVNn/qpdQwZJOtH89VbQnRj/FivEvsTw546dVfcMLVRA0SDkjjCF6Wa1u71JRf/oPXfPqmZ3NhHAtg2dDXPnHmWMGS8vF0XRyaEeffSJLjiFQ6PcqooliFX1+utv1G3IMg+AaCyJADARqChZ2zSpjSDCTQRgtg5AoWVSdCGBgmf2w8FhDtuK3hgFUTSszMrCgHXdbu/MjPF1ncqiVAnCjIia2LuMKFMhwASATdNu71whIm+d87Yc9AgMESJA1QTjjDcmNo1DtB1PgNlay2oJybnMSoiiKYWmmS+TeJMgTkVSM5/sbO2wmqOnHvyFu4688NzzIW299OxPH/2l34DtnXtXx5ub22UzCXVNzDlSZvKtC+/6Y3d5n5XclNbNZjNnKbTbdx9bPbrSq2c7w/HSbL7dNK217sCVqB+1jCCRABEAaYizK9isP/7gcYQlgGpy+U0A0zmgxci7O5N773ng8oW3DPw9BLQ2i4mTRBAFFe/MeDxeWTtcVzPjvGNMTV1kPVFFsoPh6N23N++66251WWJNMQ0GA2MdM1sEYWnbcN+994+Xj852+fyZq//qX/4JqW+r4IwFwSis5kBx0oNdXiAkRFJse333R//0D46fXMv6BCiKAAoL0IkfupYifbhicZMyQHQwhXtB+EDAA6+pB8rpdW/UkZ6J6CDgXvBEYLFPuKlAeU9tp6BgjT12/Hi/19va3loa9Jnb+bza3t6eTKYqYIxRgDzLdmZzhkZFNMbJZBJCQJt3rzYcDrM8Bw0HTggqQAegrbW3X0Y+GVzdBc6oiCihijCzvdbs1za0hJg5351PYKnaoCIECCLO2G7DoIhgqA5NStwdWhe0xCrcNiEl+1FWzztkjw9/Sr7wZA/4ssQi3iF7fCgc+HMme8CXJRbxQ7E52qaeh9o5Z4zpVEHGGCQCY0QXCsL9PnSn3b/5KoHYef4fBAqfHCC+6W/0/Q0cVAFQlQAlptRWFlghZc4IUSMxpjYflD42Rb+vot46g7hvXruyvJxlWQghJrnnvgcRNHOWlJ01ALJ55fJ0Z300Xp7PZmR9aGpnLGtAY0WTsqKj6bz+/W/+anfqqqpyHglNNU8IVkTa+fyZZ15p2hmniggtGYNkEHPny7zI8gxMb96IoaxuowCgkEpmlSCFLBtkeY+T7u7ucGF3JvXupBaRza2paDr9+GNlb6TAzIBEAEYEEex4tIKEMca6jsaXCphUVFDQAhhRjCFZUotJuVGFUS/LvSOXm3x4+OS91maZc3/6f//xQ1/5+kqezXfn33j4gWP9/5+9Nw/Xs6rOxtdae+/ned73Pe+ZMoeThDCEkDDIWBG4FGkQ/VlErfhZpO1lK19VsParSvvZX5SPQeRqi7aKra1WW6VYFPlaRSqRVpBaB5ApKGMSyECGM77DM+y91vr9sd9zcoAASUBb/eXJuXLles+bZ9rTvde6133Dlk3rB/oaiUtGR8dtZo87+rCcjcGiqMq0Vhcu83EZmZMe1AhOysnJSXB2cM68oD1sGRe9fTV1U+xVZqF6KScmtz++Y8PYQSOLSs5FJXhhFmuciHS6BQsvWjwfQK113msISkhoeMvmJ3VOX62RzV+0cHTnaOU5r0K33eqr1zCxSNYlWZLWBofntHKvSMbRjHhcWZaN/sEgQGQh0OSO9hc++0+ZmyOcpNREIQJDxPz0MoMZ+N+DqipJAu2JXZ/99Jd++8L/cfjRS3r0AoDYD70PUUM6jinvfVSSiZgV0VSlT9O0LEtjemJ5M2BxWhDDxHpEY8zsGdZ7b40VFSISBgCwtqfLQWREhcjMLvyN1ZDMbG2P0DxTFrlb4GJmXkOcvTOiPYF70bjQxvdpvQ9ZrSYsIYSqLOr1+qZNm4gMKCLCwMBAVstZWkMD/Z0do+SSsix9CKlD731m0Fo7MDDQGr1HAK4AACAASURBVNsOpNPkZuRpYT54uidUFFqf/QjPDsnvqbbwhdU5nlviIxZVIwCKiA9h5irxt8GHEkoJwaNBAGGxRM7aEDhUXp0apKIqjbMEtgp+Rq+TiFSCIqpK8KXV/Vw9D5A99ueV/HLZIh4gezz/iQ6QPfYbT/+Skz2mpibHedIlibW2FuWQnDPGgnMsUlVVjMuGEKKsrIjg9AqETy/Udc49M97zs3Ql1OfBz4Cx3RGRQIArCwwqmTFFqNIsUZS8yneM7TLOcmAkVNEYfiaiZrNpre10OsYZRVWAwnsURjSE9B//+aN/vO6zLz/phINGlkyMj9bSJM+7ziYSKgMCoCwImBx00KFJVsvqDRVRCtY4UPRlcNapBuGgymhtDOuhAgEU3bzTaud5t2/oIBbPwSsH1ADCIEFVqtBtlbpzMu92ijwv2SgkAwcfvmxocDBJ3ZYtT9b750/lSoaMyYyxAJTV56C1RTBpktb6BjwnLAlnpagHEEqgKpmoynOeGJuq2INxYDwzoAZjTdpook3SWn1waGDT1m3r7/neqpNfxVgvKF11/DE3/eR77S2Pz1k0b/KJzdt2Tpx93Or5Sw6pvCC5NLW+DNxfH6iRg2Ln9i2bt24597x3NAaGGGx0gyTcD9ed6HtnAADV51M72hPbDzlk2crjTxaXgYIyx8CnsExMTTlrFowsDWgUnTCQgnBlIDzy0wfmvfx4a11aq2d9lWdFNFmSMgurUUAg29c/YJPMiVEgQxYAhYUMOmvLsqwYWq02sN342FYDNZKUNAUhVNTd+m97HqUYXULKKrMDLHbzYzsOX70UDEXQyawcQpImvgpI2G63kySx1jIrERnjVLXbyWu1WlFUziUikudFlmVTU+3oHhKZVMxqTA9zR92MeFiTFEXhnFNARIOIRVElSRK/rNxTsZm9E1aNcFyeIZM8W+NiDx8qPg+sjL8wRMaYZrMZw8bOOe8rIhJhAKrXG8PDw7VsYoZRBsztVitqIVeAZVktXjDU32y2xneoKGsQCMbVyNqYMZuByzNclIj7Z/5+/tDxPs5IzyVjhxG4K3AU0Oj5yiCqAhKKSBlCQLJkVCQABmZUVZW8LA0iIVYla1UlSaKq069IEdE4I9UsK+8XrYt1gOyx33j6ANnjvxxP//zJHvsDAw+QPX6WePrnSvYY37VL2k+laZokrlarJ0mSZalLEnEZErKvqrIsyzKyP7EnWKe9GOBucuRuw8IkSabXEgUFxf0R33j2UrS7AAmfsQ7vWQc63hSCArBFTQ2IBPRsAJr9zeG5Q5VNNm3ZkmRZMTZuVYA5lu3neb5k6dKiKCAq7NL0m0NVhMBy7pvf/KpXnXLlFf9ncnJqwbw5Wb0GgEW3g5HfClhVSpQmtQEBM9ViNAaMRRRUAFFAIEysyZCwQob4mQIiNgaaA8OLjDHecKyzMgAqAVWgp5QQWFgVEExZViJARARKqGRoy1i+8ODVVZWzBOaAYIRhXjbXez/eQh86HKbKqvSVZw6IYi1YY6pCFGplRTt3TCUZAVRpxqWvpiZ3lb47OHcor6rG4FC9v756zoobbvjCHxx2WNo4yFDqcz1q1THjO5448uBF2NpVh9r9d3zjnPPenkp5z10/cgaOPvJQZ9kED+iTBI848shGowloZkTVtCc7pvs4JQcFEkVV7kyNlT6fd9ASD1mnyBANASICC1ehwnqt68t0eIG4OgfDRUgMWC12bHls26aH4eSXqYgxrlZvVD4omVqWCrOIC6yAJqv3KVBeVCYDQ9hToVBh4dGxic1bd5z8ijkq2JrsohAhgQgBADCCEhDssfoPGZBBHYAltCxMYrlCld0924A1zoQqfP1fvnHLrbcMDw8vXLjwne98Z5ZlIirCMdj893//9/fee+8ZZ5zRbDZvvPHG1atX/87v/E6MN8etIMxSxJv2oe8FWa1NmOXRRx/953/+5/e97/etTUIQa5FZjbEiu/fGMdgZAptpg8PnmGt0z4N3j22Lu/XjWZiI6vV6p9Mh8BJK9r4qS1VIktRav3XbtkZfgxBDYAD8lVNPHe8URVFkdQ4KA/190Q1bmKN5U3Qpj6ZIz54cnqF6+exjGteq9nhgz5neffbJ93hO3f1+FAHjRGoAiqJQosQ5jyZ1jhAFkCEoqLG2KiplSZwLZeWMtcYEFSBkZSTyvgKAHoBWK6qB2e5v3Ov5F5P9wtMHyB77h6cPkD1e1BbsJcLT/51tEQ+QPfYxxfKzJnvs2LF9/KkNtVqWpGm9Xs+yrF5vpFmmSUrGgAb2lS+LvNMui1yYZyqiZgMEApVQ+rIIwSdJ0nNLgJ7xyH5Ecmb/nwjB9yixOjvwNVsHepqECYCgzMIBVDQEmyRBpdlsDA4Pbm/no2Oj8xr9HIIzxNFrDYCIjjjiiJ7eKlcmSeJzkiUvHlQ7eZg3f35fX//ExFi9Ud+5c1fq7MjIQd32ZHtyuzFWVWtZHcmi2CChUe8LEFQDKBsDZCwCqZAyaBIUFRVIQYmERAiVsBsQgBCQQClq2wFhtM+gGF5VTRoElCSpr7pkNEkcU23BksO63Q4Aq4K1ripCvV6PPJwYA0NEa5CAOZSq3hhSBgInAZlDuzNhLT700IPkjHClENBgt8hNlpXMFnnhguGbvnr9O97zv8favrLZ4qOON5sac5cv+JVa8s83fe2ue3/46te/vpZmP/zP/1wwd+CYIw4GFVFgxZJhy7btJ7mURRS15wjX80LBfaBwKBhQhUjU1UcfeXjuvAWdkvtcA6imCqwAqkE9JWlRFR5UbL0UC2gJg89bfUbu/LdvZU4DV8baJEvrYASp2+mIatpoiKooEBGS8SEEkfjepmOZMjE+vmvXuHNuwfwFUXTcWicsqXPCFYIHDAoGwO3h9rECDKAONCWb+YKNscxPM5Qhorybf/n6L3/r1lu/eP2XYuf33ofAjz762MKFC/v7mwDwR3/0R4899hgivvrVr77++usXLlxIRFu3bmXmkZGRaFO3efNmABgZGZn9grdv35Hn3ZGRJd1ufv/9D0xOTrVa7YMOOsh7RoSHHnp0ZGSk0WjEL09OTo2Ojh5yyPJuN6/Xa8+FiGcGrMILy1X2JPtUMdqdsvT3DyRpiiqJc+RcLUmrqkqSNISQ1KhRrxEhiwDS4StWbts1ZozJ0nRybPz+jRu2b9xIhGVVJgnWstSlttE3MDY2xsHjrHnkGYrjsWo69qJZZjJgiVQlus/QrM0CTYfwtSfyozAtlDkdIZLnCGHr9BcQVKuyDCGQSlV5ch4BlIQAEBBVUYGM6RaFIcpcUvnKWSOgZfBkKS9KJLTWqggiqQoCqpAPviwru08Evv1dPfcOkP8ikz3gF8kW8edP9oCXyhbxZxqchhcmT/9ikD32ok8dIHvsQ4rlJSd7dCanYHRXUatZ66pmv3HOmsmsUa/XG0nqCIV9IaGs8pbvtkXYsCEk66xzSZpikiS1LEsdzU3t3NRT6KBpBjSARCioomj2qYkJZBpATwd0EABIn55Tfv7DgAoHICxDyLK0EEU2qWtaclVZelvfOjaZ1ptUca2masCAVszMHDnQ8+bN63a7RGTUSoFESIRIoMRkkAhD5YtuwZVsfXL74YcfdtJJJ936rW8RarOe+qrq5kVfcwBBFXy9lnKoUAkA0AgaYfQITikhNAq9MivGKLDn1KhIScQgNdVUgNF6ASZ1KhlIXLHBGPHeIxIHQQWLkFgDoqREahANEoqgSW3JkURteq7XgBqA1ADUAGqVFwQgMkLCQM15IyJh6eHm0Ud/OjbREtbmnH4pq8EFS+YODTz64L3D9eaGRx56auMj2YLDyqqTZJnNBqa6toCBI4855dENNzz56PrVq44CzgcGFoMBL2xIAXCgb/Cw5TVgJQDCyFVQUUYQBLf3PQTRhJBZg8pTobU1dEad4VotEfEYnEJPn9wAgqgFYsGU6kZdUFEVQSy8rDzyZXff/+NCQpYa5RAweM+sbIwlVQjeGltVLJgkaW2gacVXwQAnWWJtkXelystOe9lhKxWEEguJDSp1a6uqFCpNxuqqEBRkDwCaTVDjCQECAfSDA0Wsqq5a9exj9wvMLkv+5Zavv+c972EO0Uej3W79+q//+gknnHDbbbf9xV/8xfe+9z3v/Tve8Y7Xve51Dz/88Ac+8IELL7zwlltu2bp1a1VVRx111CWXXHLRRRcx8/bt29/61rdecMEF3nsR+drXvvbpT3961apVL3/5y1euXHn77f9+8cUXTU1NnX766e973/s+8IEPAMAdd9zxyU9+8sQTTzzttNNWrlyZJElVVZ/5zGd8TwsyNgR2u9177733k5/85Bvf+MbjjnvZlVdeOTQ0fPnll0e6yDvfeeGcOXMuu+yy66+//oc//OFFF1109913v/rVrx4eHv7s5//uN972P5qZS9PEC3rMTH1w/oLFrac2VWU7zVIVAfahFETTHR/TZMgZVLK2MTDWDo3m3M5k56cPrEv7+hctnH/yua8f27n1nnu+Z1K3+KBFrdYEak5QlvlUYgCE0VhSQjVILrpfingDYA2QgiqXnQlllijLTSZUFSoYY0LlXeIMmZ5UEZEhQ4bUGpOmJm2ocQyWlRRQGAwiGdNzn6FeYaUIIwiiGmaEoMpBhYhIkb2gIVCoOCTGEpIwe59bh8KQi3fOMntrraD4wsfqSPaeiAySggYfQEIVgsgzrbxfGCscIHvsDZ4+QPZ4Xjx9gOzxM+covNCe9edP9oBfFqW8l4DsEdh3J8e6bZMmSWdiV6NRS9OM89pUEOtMltrUmSwxc+vJ4ILFzb76/GZ/I6s3m81aLUuS1FrrnHPWJKZbKRFodFl4VkXjPh4IOlueAfdNq2G2xAOLiKhBBEURsC6ZM3eeNPryvDSKHIKwCEgs+IsAvdFoWGurqiI0qIiKoNF9TURYRVveF1WJ1nQ7nQ9fdlm73T7rta+987vfuflfrmOBeYsWD81ZkNQaVbdkAUOkWgowRtc86xAMEClEG+/d1VcaCJQIUEFBMO4jUACjc7MQ9V6FABgiJkQiBTQCHFhZgAV02jC5J4XXe3/co7UAyqyuLCgAwIqAKIQlKwAMzVs4MD463poACCNpvZWzmtpRx5+igR9+4J6qDP98442/9d7/PVl6EanVGibJavX+ZcsPW7R45KGHHzli5YqkZsFCyZW1qCpxYn/ksQ2rjjmVXLTZiYIT+9NDonYBAnSmWp1Od+XhB5dF2Sc9z7ynpddFQRSBhEWEQdkSkNK8+QsPWrKEyAIQGUJC5xyRFZm5MZjluQEIIMLGmDzPO+1WVqsfccSKp8Ym1z/4k1VHv4IlKIgiK/jJqdHTTj7p196yJm649gCgCdUoAmCA0IU7br3nzjtuNzaye3rKN2QocMjzfGRkJG7qAOBLX/rSK1/5yg984APvfOc7f+/3fu/b3/72lVdeef3111dV9dd//def+MQnrLUf/vCHP/OZz4jImWeeed55542Ojl566aVFUVx00UW/9Vu/xcy1Wm39+vWvfe1r//iP/ziE8MADDyxbtuwLX/hCCOHUU0993/vel+f5pz/96fXr119xxRVf/vKXt2zZcttttxHRWWedtX379pGRkRkKR6wW2Lx580knnfS6173u6quvvvzyK/7hH/7hkUceWbVqVeRt/8mf/AkRbdmy5d3vfvcRRxzxta997eMf//i73vWuz33u7859wzlz+ueFqkKbVd4D0vj4hEMZGGjkebfZ1zcxURpD1lKnU7i06kvtWHucXd8TWzYrIlfVy449tlZv9jf7qhBi5C2EoACdTheQfQi1WkaEHBQlpngEFQEEVRxCQgCV77Ym21MTzCUhRgnIwFJLUkL03TL4igvUOOyZCeMf9BDIukb/IKZ1MKnN6mQTwmi5HgAIMFLhZ61oqqBKREQUd3lxaqqCN0ggErQyRCpqLTGC9x4AolahKhpjAEh6KqJasddpITy0WJaen0nh2OuF8QDZ4wDZ4wDZ4wDZY1/IHvBiydO/RGQPDqWErvfsOyExpF3j+vvq6bxlBy9ftmTZ8mVLBgf6BvsbzqA1aFCdL6whAGBmBBDxgQuumJ2tuGe59mJnMARFmOV0+HQwvY+HsDCzjUrPoIX3gCjMZZ5nWRZ8QENRASACr1qtNjAwEAVoraU9kgvyquxWpbNueP78yU6r2+l4Dsccf8KJv3LM3Xfdve7b/+bq/R4oRJMZAKAACogWIPEVABIaBeAa2ZmggSEDAgBkrRE1ACmCA9DgRVBVjYo1xNjLFKsoRmtlQ+hZUVTQMKAgTWsIkMKsvDPIDICeaSJFUlVRITRgDIswBzA6f9HI6Kh77NGHV6AbncqpPhxMY8mKY0eWLv/sX/3Vgz/56ZYnn2gsWOpFa/W6KCS1BmhYdtgR6++/+/85l8TYAEhpFoRVFFAQbVEpmlRnNS0i7ofLDvaUO8zOsUk1CZoU0KribFLqbPsMBWQOpFyvpz/6zx8evmxxc6B/cHg4qiKooiHX7nY7nW6aZjPUhWcctSzrdFpbtjyZWLd48UHbdk6sW7fuHb/3XlElUusg70wdf9xRJ5zyhuZwI4QqqRNS2ENuhBygAZDIW+kW46x5lvVkyGcKCSIteNOmTQcffDAAVFX11FNPHXLIIcy8aNGip556SkSyLJtWkQMA2L59ewghQur/9b/+1+bNm8fGxr761a+2Wq3/+T//p/feWtvtdi+55JKrr776hBNOuPbaa4lo6dKl8Yre+26322w2y7I85phjHn/88SiLHo8lS5Zs27btoIMOmgHQRVF4788444ybbrrpYx/7WAhheHjYGDM+Pn7ZZZedf/75b3/729/73vdefvnlb3nLW/72b//29NNPz7JsxYoVH/3oR88//3zvfZF30zQNIsycpikA+FDtbE0MDw8uWDh3y9bNaZp0uy1F5C4MNuTok07c2gFjYdlhK5xLsmY/KRWlT1zWaPRnzX7fbQ3NnTs4NDhv3vDo6K6BgaGyrAw5VQZBAJWqSpxxiBRCZ2JX1Wlx0bUEaZrE4C4pNpsDPi+KPPe+Ms6KMCpYxMS66dlTUXyVF+1QUZKxoJCt9/U3+gdtkiliT6/OGAEzLVUHKhJ5LtHMm1CEnKj6EJSIFCO33pIRAERSMiLiRVWVIThAVhCFGS1RjNZLAFyFqXa7qiq7XwvjAbLHAbLHAbLHAbLHAbLHfpI9fNnmsrVk4fzDlx903FFHHn7wkmUHLR4abCZJgxCBRcRrqJw1CMKhQiodGREpQ+USBwhqVIE6ShbIV969GOUN7XEJZToSSNOIfL+j2bOlqQXBODvQ3z/OXLS7FrDTaUc7lEiAjv4LtVqt3W6LiAgT9XLWzEwERESEO8fGGJRAhufNAUNpo16WZaNRz8tq5dEvO+1Vr5maarfzIghYY7xICAEUCcihAChQBcJADGF3bZdVG5FTAgmLojIqAXowpQAyoII1oUIVwBjTFSJQVAXjWVERrBOyjKEHoLWn7Nt7r2h6lE/A3YK+BMLCygYNgCohUa0Mvt4cSmqNRx9/AmydagOc+InKlJAtW7bwoCNW7Rpv3XDjjb9z8R9WFZskKYpysK/pOQzMWbz6Za6VE7oBdIMBGgIhiAcEa+zixYcIG5MYQNPT9urZ4+2jDjSogALSeLvolNroH0aT+sorpPq0BWNavAwJxYNKWVR33/2Dlx19ftlt1ep9Iuo9M6sIeM9FXhE6qe25oxV5d8PjG9pTkysOO6zdbt+67ttLDz700MNWAKJoyPPOKSeetvqow/7p+q805tgLL34HUgDLz7GMMYCiGlGcmBgD1Lzozu6rZVki4pvf/OaPfvSjZ555ZlVVzLx8+fIHHnjgN3/zN+++++7ly5eLSPw8mgKq6tKlS6uqWrt2LRF57x9//PFGo7F27VpEFJGiKIwxSZJ479euXftrv/Zr11577Xvf+94YW63X64g4MDAwOjpar9fvueeehQsXRvkd5xwzr1+/fsWKFTNZGgAgoizLOp3OmWeeecUVV5x66qnr1q178sknL7jggle84hUhhL6+vsWLF09NTc2dO3fNmjVPPvlkt9s955xzVq1a9S833wyASZJ4X6GtIVJRFENDQ1tHN6QWp6bG77lnR63uOu18aKjfGJuXftHcGkp+/HEnNRcdOlXC5m3b++fN59ynSdrNy+GBZq3eV7QnFUiRiiqgSfKiNMaoMigiMKqiqDXO553Wru1QdqxwhpKQKQMba1OXGGO74xMgakQtWVaJon5J4sqynE5QSeYgcRik8t3KWWeSTNujk52prH+wMTBIxsUdHiEIUEym9ezSRQNzCD6mZViYAJ0xibFRikcdVBUbNtZaFiEBRKo8T3uyR0f0noxdlBYNIlPtbllOy9jtO/Y6QPZ4afD0Ly7Z44BS3vNirwNkj33Kaf3/i+xx/pve8JpDLzh4yeKaBQolSonBqwTxLUS0ZIiAHIEwqAhhRWkQEQW0iaJRUBHRHj8ADfYqxPetaXR3IoiFGeEnjz482Zp62dHHJsZkxoUgYGl2Dn9G2VWf44TGmCp4Y0yRd0IIZBPxARRqzb7R0dF0eE7e6hikUsU5x1VZlmXMAs+fP39Gsw8gikMTIqlCXLqyLH3qqW2xsGxwcFBE8jy3xnS7OSAC0uj4JCGKaOrSTqedJMng8OLVq1ZK1UkpqBSKhWKFxMbs7jqzC+kEDbJDRcBKqaGUsc4rq/4+axB4ulwSACR25ThFHXrEqqf3E9rdE2fV6elsad6nl+9pbzoS0ACiK1YeAyCHr7JqUkBCrSh0PnDpVQokrq62Rsb1fDZUUBYefNjhqgHR/MEHX7abBzG9DixadhKoBbCxchB60Tna5/lTGcgAJCee+qrFg7XJHU+GVhiYt7yUpz3WbulfQwSqUj5w/z1V1Qmh6hZlVm8gGmsTDt4YVYXh4bnj45PDwy6a/CHijO6yMeapp56ampwYWbQwce5b3/rW0ODQSSedXPkgrIjkvT9i5dL/e+PXvVY7d4632+16f81Z9xz5ldhiaI156qmdljJQxzotcDYt/PzmN7/5wQcfXL169bHHHrthw4ZbbrnlS1/60m//9m+vX7/+C1/4AgBEG21jTL1eL8tyYGDgrW9964knnrh06dKVK1deeeWVRx999BlnnJGm6bnnnnvhhReGEDqdzgc/+MHx8fFHHnkk0p0BwDnXbrfTNFXV+fPnv/Wtb924ceO1115rrTXGvP3tb3/wwQcvuuiiZrP5DF0LEdm4ceM3vvGNSy+9dGho6G/+5m/OOeecgYGBdrttjPmnf/qnM844Y/Xq1V/+8pfHxsbe+c53/vjHP87z/JBDDnn9619fq9VElJCqEJLEIeLw8NA2BFU2xlhnfRWss94HRBOqEiUZHOhfsGDBRGA0ycDQcOFD3aVF6fsaqZDpHxwa37W9W1bNRt2mGRaVkhFVg2hAQQMKpoT5xPjY9qccSH/qrIgFRJXUGiQUX/pul1igp/itFNVIhH3BNHt65wAivf2oBKxyY6wnmdi5NRTtgfmLyCSBWdAiOYm+OaBEZK31VQWAzCxKAigKwMrMBGDJsAgZo4jKjERhOtgcu3YxrYYUe0hMmhVVqDy3O7ndzwzriyN7wP7oYv1Skj1eYvC//8Hp/clnz8bTv8BkD3ia9NEBssfPCk/vS07rv7VS3osiewAAwslHH3nU3CBVrqVPE2sA0VpU8j33FK8sZFx0DzOK6CyiIgqiRIeVHoZVsETWmNm+aPsRNvbej05OvOvi92zYtOmvPnXtmleeEXwApP0eYdFgPN6lIPQN9A8NDd3z04ceXP+TeY0BZi68iPcxG26MifwNY0yWRZJ34pxNEltWOaIiaq2WPbFhY80l7U7noIWLuQokyhIAFI0iIKMoojPWd1uZMZb0yFVHW5O7RkuLTUV7I0IHkRW5BP/splRERQNsUQChAqNMg/X+1a62zMBwNLKemZIQdTqovKdwvuyxr+zetWPPwn06ZNsjyxCgQRuXd0FARmQkgCRxSMYBIFAaxZgBI+uaFBGNUXUABmZyBrMaDlUAjMKMF3RPznlf5zgCDYCMxkG6+LAjt2zcMH/BonjrMyNvd/gZlIhClackZT6F6n2oyFkyFpQ4KCKpYprUQtTmnvUqI1i01uZ5vm3rloFmc8mSkZu+9rWJqfbq5UcgGRYQAF9JmtYfeXjr8kOX3fXjH3XC5KaN21YduwJ0D09HAApBRVHxqe27du6YsGQJEwk6Y/wRYXSn0/nQhz70nve8p9vtzpkzh5lvuOGGqampRYsW5Xne7XZvu+22uHn7x3/8x8HBwampqfe+972/+7u/G78/MTGxdu3aVquVZZmITE5O9vf3I+I111wzOjo6MDAQvVE+9alPxeD0zTffPD4+vnbt2na73dfX57333pdl+ad/+qdJkmRZFgPes3WgrbUrVqxYvXp1nufe+/e85z3RIzBN0zzP3/WudxVF0W63X//61yNiWZbHHntsu91W1ZGRkdTZiYmxZl/DB/beM/PQ0DARGZMQIYAhVGFFcJ12ZVzdSjI8vDBN6650Qkk9o8QmqEaQFUgBB4bmgHHdvGw2+1hBkEJgZjUGmb2laFnS3rphQ1+t3t+okwoisCCAOmfK0vuqAtHMJTOiHAr8HPyGniE7RWMpYhEG8n1J2pkY9VU1d/FSY1NRFgYl06NgT/NzIqOKWViFEBmQBAhRrDpjSZA9W909KhHRshpjgkAQEAGeJcxfVmGq0+3mhX0uU899CMDsO9ljL7DfPuHp/zKyx4uCc3tKlx8ge+x1cBpeKrLH09v050/2eO6r7CPZA57fFvGlJXvsYTf44kbXfyOlPHz+X76o4DQAKDifNwXBkopFBdAol2bJSq/0ClDBAKgCAaiR6I8tEBcPVRIRgBBUnXtBb4IXPCyZjZs23rf+gTnz5t3xH3eefeYaLqokrTG8BAeLNJp9Tb7L+QAAIABJREFUxpidO3Z0W+1seH7H2oqr4L33Pt75d77zne9///tENGfOHGMskbXWWEv9A321WlqvZ4ODA5se35BYJ5VHlnvvujtNk8QlWZZmdZdmST2rZUmqXDVqaZZmaG1KbGhKyvU7N36zmlqfYItUICrYoT6jnyiAGiQhE5d4MrkM5QPHzVv6KqmdjFifDuIaUNQIFveoOAyIs4whZ7e9Pi2uM8OH3o0+cff9CCoTqAAw2ABoERUhgKVIZ466zrFmESwgzz7n06cBnf6VoqpS7xL7RvnppbJVAQUNYTI51Z2/kNiL0u6HnGVDrwBIBvN265CDl+zY9mRVFcZlzqWq8WZIGBANM1vrmJlM74Zi1d3U1BQijoyMLJo391+/eXOapqefftzGraNpWstqdQnKDM5m9927/m3nnTN33vzx7ui8OfMJ7XPtH0WEEAHpB/95T73WtGSqikPoRaBnvpOmabfbFZGFCxfGuKNzLurDRFCVZVme51mWEVGn0zHGdLvdSNKIEWVEbDQa0dfQGBMDw977ZrPJzD6KORiT5zkiRtTLzFHHnZlDCEuXLh0aGhofH6/X691uNxYOxjuMl5v5W0TGxsYGBgZmztztduN+OMuyyEupqqper3vvyRhRybK0rEoBF2UW582bxwyCICyA6GyaV1XiUmsSocS6xqYntzeXAqG16BppggiqqIgCwAKNviYQ5UWZpDUWAKTSh8CBFEk4Mc7n3c2P3DtnaKBRJzIsogDGOENElUhQiUrc3BsfqipAusdGFCCJlucgFGt6VRCUy05Kxhednds2Dy0YcbU+L4CAooIqMR8Sa5oJUFRA0RijIl6EFFSEDSNaIrWsuPsABWGBsgpRSiUSb5jFe19632q3YxGhvmDC8WeNp39xyR7wC2+LeIDs8fzEgAO2iHu/Zz1A9tjbLpIQWZDopywCUUlXVDna+JFVwyw96TEFQS6BPYiQKmEsw1IUMV49VpHYhwokgIS9mOALQWqcPSsSsHCaJN08z7IsL4o6udnKdfFfMx88h50BqigBoghXJXsPZASlW+RZLfVFUUy2iFWZQZV98GUZ6aSxiDCmxRcvXuySDMkSKKKSAZXQbXfKPB8dHW329SVJ8sgjj9xz992Jc8JiDYH1hGCICAmUE+ucdYuXjFxxzVEoo6Obb5fufwzXdhiZSFCA3TRJWWY9CCkqGyEFExCQGWzTLpwYb3eMNA5fDZABIIDxXowhAhRlBkUAEXXOeh+ssyJRXBZCCNZaBYz/qKrKOgOKzGytjVHPuLRb57Tn00GxUZQFAAgVKYZOBZAULWgklDIhICkAiGhV+SRxoIDYI3arAhHNKgYl7ZUQqkogMCICIBEaRpw3u0GfYW7nvUdEY3oiJaiAakHN4NwFIoiAsc/u7hUahReUyyoU7Qfvvee4Y1cvXLjQuASMZUBDFk0SfFFVoapCfHbmkICLGLeWZtu2bH3iiSeOOOKIwYHmrd++td7oP/20V3bbxX33PTrYaIzu2LlsyUplFDZos899/qtHrlruavCFz9z05vNfc8jKRcaQoojOBG5RQIOKA7tz68TdP3ygkQwURcEigTVwT6pRVYy17U43TZLt27dba6M/UQjBez8+Pj4yMhKjtgDQbrc7nQ4zz507t6qqPM+JqCiKPM9jRWDs0oEFEUPlY0MLizFGAYqySpKUmYuysi6pPBtD7XbEyuab37xldHSsv7/fV8HaRFWjo0oIIQRBhG43T5LUezbWWJdMTE5F6ksInCQJMxvrisojgHWJ976bF4iorKVwQjCj1y6I9aG5bFytltZqCXtfFH5wcO5ku9q8barN7ZLa0qiOeIUVMCBgiVQCOdea7ADbvnRweM5cAuq2WqoSGFSBRUIQQ2AltCZGx7dv6U9MM00ItMi7eRlq9aZLrEGTd1vO2iR1oBpCUBYVwV5+pAdkNVrd9FoIERVFd2daVIHZGCVjVKQ9OREE5i4cQZeKinGpKrMqA1QcArMFEa+CwDGkrGCQqsCk3hhrrFgOSD1j8qhBTgC+Kr1nFuHobsNalGW3m7daHUSye5NwfFHZ/l9O8vQLkT3gF8UW8UWTPeC/ly0i7kXvfYnw9Isje8B/H/I07kcrHCB77E2bPte5AxIT9cJ11FsMCFSRoRdsVtRASADKHIgApaeFhkjRWkU99ztX+QpdtKMFF0mDiKD7FGFUNcDsCcAoOON6qgWIz9oH95Ld+Oygo6oiCYNFq75ygqm1qkGJbd3NHR4M3kNRDNTrZVk4Y5RNUUwX3gFEm7dIcRaE+IAGxSqSgrNOmBmhlADOJvUsq2UGKZLFkSrE3oprjIkrX9rX8FJkiCZMEnak1LTe9KEFwRnsIDAiz5AwFEyEoIQBwQAFSxBCq6+eQNiI2gEcEKkpmCAcpHr0kUcee+yx008/zXt/xx13nH322fV6vcoLRERrKwnOubzIY8iw1Z7Ksqwsy3hvVVFGXa0NGzYsW7ZMmUMIM5A6ahJHfYYsy6qqk2VZCAGMERFrbVV5MEYkxIhpkiTd1lSj0RCWqqpi8Vk8SYxoWmvjm4k+eRq8tbYoilj0Zq2NnM6ZhohwP2LrmUBmCAEdoopjQ6JAttE/YJwjVFKZGUKxcItASLkf4If3PaCeVXFgeJ4XZGYwqVds5VXRLSofAKHVmiryHGUARYHFID65ZfMTTzyxbNkyArjlm99ccsjyE05+VeoaUo6nPtx/53cHRg498djTCAiNE3BZY3DTEztQgavk7//qposuOX9gqEFGXEaIqkAKVIaSg2jAW266w4U+BUNk0JoqSOml151RHQEYx4hnnfWa22//zsEHH7xr166+vr56vb5mzZpPfOITJ554YoxE9vX1feQjH6nVah/60Iecc1VVJUnyuc997r777vv85z9vjGm1WoGZhTTaHxF5VgBijmErU3ieZpdQXpVpmtT7mt1WZ+eOsf7+/iylsghVVUXByrIIiGytdYnrdLpZlhV52WjWt+3YOX/+PCVlEQkCQHkVZs89wTMARTkYVEWgiqPfEquGgtnNXbzihFPmpUXmoDM11mp124VJ5sz57oN3TokwBJmSIqjJDCABqCEK0m1P7sqJBhvZonkLlaXdaSMzhzIxLnEpBwCQUEyObXyoYbCW9odCqpAHVuvSzGWi6MvKqUEfN9yY2CRAEBREUO49AhFN79sBAYxKjy6hM8swqrCSGBVFrDlqj49uzYtFBy1x2WAo2SYGrPEoBXPJrCooikiMvUZnlZhYIA0Ydl83jhpVJRENPtoS+SAC6Fm6edlpd70P8LzFBD0jxMhyAn1Obp0+/eeFF6PdX92r//p839irC+/1CfbhMfbiHWgv6aW6X6fcwxWmT7f3726fX4k++0q6/2d7TgAz6+fFnu15eq3CS9gAz25TfanudfbW9Vmn2+urvNC3nvtEupe3so8D4Hl6r76o0fVCvXefLqFPH6cvZvA8+5fPdUOxqDuGQg2Z6BkSJRuEmUMgQELkwKHyEoIwkwKqKgt7P/0TYnYyrgG91HnkoO7jgUjOWUNmBkg9t+3u3tE2FARQgATRM//gBz+466672u12lmVFUcRwdVRdnYHmET4aYzSwSo+vosygoiLeV/GFZEkyU2MfJYdVQAXjD3vt/QRwVAOPIaBoKtQ30TGd0NcJ/UgNohpiDSlDyoAypJQoJUhQU4UaaCrsJJBWLJWftUWAoih++MMffPjDa++660d33nlnu92+8cYbY/4dEScnJyNUjY8WM/tRjSFN0whtY8R327ZtX/jCF4gohBCT7CGEJElmXkKz2QSAGfxaVZUxhpnjP1Q1y7J43SzLtm3b9rnPfS6yC5IkiUH9mNOPNXkiUqvVIgG31WqlaVqWZYTmMZUPAEVRIGKkJXQ6nZnqujzPZYbaPD1G8jwvioIMTVNMe8fuN4Uy1Zooy8oY55xjFmts1KbodrshBCKMj79gwYJIXYi/HR8fr9Vqw8PDt95669Llh776rNcpWQYdHh6YM9x/27qbfT4ZqpKFZwdiEDFJkizJPvPpz03smnTOKQsCEiABOnQJJXd85z8f+enjBiM2EhHuPfy0Z2RZlhdffPHRRx8zNTW1Zs2as846q9FoXHLJJcuXL3/00Uff9KY3nX322du2bfvXf/3Xl7/85V/84hc/9alPrVmz5pvf/OaDDz546qmnfvSjH73ppptWr179xS9+Mcuyqip9ZCk97xFC+PznP3/TTf/3Rz/80fvf//6hoYE//dM//chHLi2KPPpjx27DHAD0uuv+MUlcUZTOuW63GBwcmJpqRZ703lzJ++C9D94zc7fTJTS1rDbV9bva+siTY2NdPHT1CUsPW7Vo6TKJMWBj5i5a2M3zWcQGNMbMnz9/3rx51pgsy6yxMK1N4YxBEeRAGjZv2gSsWZoaorIoy6IAhb5GA1QlcKi8cy720tj0catgjCGM3pMaVRFj7/UhMGsQYVZW7eVCoqJcYGZBQEumv6/py3J0x05CtagqnkBAIk7WuCeMzJwZ0g5PkzOC91VZFnmed7u7f/JuXpSV96IShH0IVVUVZZmX3gdFRKv7lLw9QPZ4EZHGXw6yB/zCk6cPkD3+y8ke8MuilLefwWlhUYaezzOAqAqLKCsIAhCghAAKEgKKEhGHgAikGDggUq9MTbSqKjKpIVMJi4iSxq3dvoraiTD2iuCVesnTfR4QOD0vCUIVQicvUkvW2KzmrLNJ1jj00EOf2j5almWWWkTw0c5gVmw7Ykf2HlR6LrwgQAgioSqJiL2vpZlBZFEABRIFRKWejTkiGYOABGTUEiCIJEmS1QeTLAFizNJ8W5V3NiFUpKo4syPDaZtqQU1VKjLWYyaQobqeIJaqAjQa9U2bnnjLW857y1veUpbF5s2bt2/f/q53vater3/sYx9LkuTiiy++++67L7zwwvPPP//SSy/t7++/8cYb3//+95999tl/8Rd/wcy33Xbb5ZdffuSRRx588METExN/8zd/8/DDD4vIVVddFUK46qqrfvSjH5155pknn3zyq1/96vHx8YmJicsvv/ynP/3pZz/72a1bt1566aVHH330Nddc82d/9mfOua985StXXHHFfffd9+lPfzrP87PPPvuyyy4ry/LjH//4/fffv3nz5vXr11999dUiUpblli1bLr/88le96lVnn332ddddd+utt15//fVRTeK888771V/91Te+8Y0f+tCHxsbGPvnJT/7lX/7l5Zdffssttzz++OPvvPB30VrQ6DGhwOJD8B6Zgyo+gwMtIqqcF+3DDj9069bNHMTZjIMmmZFp53ZrrbJEIbkQgiGaTtnrnDlzms3mt7/97WazedZrXvuTx59YsuywROGHd/7bAw/c1Zocr2cm+HLa3qK3YAgLooKYBBrXf/HGC37rLQNz+k3UEFQEodv/7Xs/uPPuvvoAdw0gKSgDx5qw2Pe6eaevr+/Da9ee84ZzWtZOTU1dc801k5OTa9eu/cEPftDtdsuyXLt27eDg4Ote97q77777b//2b5vN5umnn/7a174WAM4///yrr77aGHPCCSece+65eZ6XVWVs9oKK26p61llrvvvdO49ctarRaPzkJw8NDw+/7nWv/e537zzxxBNvvvnmRqMxOTnZ6XRWrFjxla985aijjvrmN78pIrVGfcHiRWvWrIlMlfhin394TqcaxRCUZZllNWPwB3f/hKRULrIU0+ERorQsK5s4qgKDLl68uMjzgZlMEfSEXBBRAbIsS6wJ6lWVA7MPvts2PDAxujOfmhwYaDjjNDCqGqTUOUtUVp6MNUTB+zjwoyZgzM+oIhEpT4v9TNuiEprADD3Ty1kpMCJQy0EihkeDNWfbE+NIm+YvOVhFfJknjmJMIRJFiCCwEPEMTCcimu7c8cPIXIrcJ2VBImX1QVk0r3xRVczBWLRJYvczCfrzxtMHlPL+u5A94BfeFlGf3qYHlPJ+gckesJ/k6f9isgcBgGjPdFZBRFRYVYgAgQSURcUHg2jIICEIMgcVYR+stcockTeLmNRaa8veqtbr13sTPX6alppCu9OOdWxkjIgA2dlGKs+oh5v55JkXirFlQM9SBalCqGdp0emOb95sXGNk2WFpmsYIdE+ca9qII/p7OediNMgaiwiojKAEyIFRhUQBKXUJiFIUrBbdTT9AAEARJYOqQEAibCB43/Ht7aBBCMG6ufOO4loGBBy8ccnufBUZVABlCBmkAAi2q91uYe2wAmqMrYIEDq95zVlveuOb1q1b9+EPry3LstPpfPzjH/+TP/mTr3/969///vdf8YpXXHPNNW94wxte9rKX3X777R/84Aff/e53n3rqqWefffa11157ww03XHjhhWecccb3v//9m2666W1ve9s111xz7733XnfddV/84hedc/Pnz7/55pvPP//8U045pdVq9fX1nXvuuZ/61KcOP/zwnTt3XnHFFXfcccfVV1/9l3/5l5s2bTruuOO++tWvnnbaaTfccMOmTZve/e53n3POOX/913/dbrcvu+yy448/ft26ddddd91MjWlZlrVa7aSTThocHNy1a9cf/uEfxqh2bLeTTjpp48aNS5cuPe200x566KGHH374rrvu+vKXv7xmzRrCmEzvvStRRQDnbFVVgsluh0WRGDS1zn73+9897JBDhofnAFjnMlFU0RhPpd72DMuyDMF3Op3E9cX/DgALFy781re+RUTnnHNOVfqhoTlDQ4O33vz1275xk+Py8MMPGRjo86EChMDBGEVV08u+SFmGV5951upjl3a7eQuK6A0EgIJ41IpjTlx58r99/QcPr9/kfQWggX3wvqqq3j4WcXR0dO7cuSJy0kkn3XffvVFjLmYGjjvuuEcffdRaG6k4aZouXLgwVgG22+2yLOfOnbtw4cKYHCCiPM8Ds0J4QQAdQnjooYff9KY3ZlnS7XYbjfrY2Ni2bVuHhoaazb7JyUlmHhsbW7v2//3ABz64cuXK+KKOP/64I4488ov/eN2aNWs6nU4sTNw7AB0pS6AKZVkODw+njcH21FTF0upU29thxaHLu0/tcmkGvoPaSzXMKP3F3T4ROWsRsdVqKZIvq7IsnU0y5zjvOPFPbNpUJ1AfVECUkUiDWDJVUSpQ3PLOCBfGsT/TD4FjfUdveulxkYkqjjx+jdYosUPGmLgKKDMZo6ypIUjs+M7ttUZjcP6w+IqSFKG3sRNRAQEFhYCIKtMAGhWFZ8+K0wAaAFSZFCSIskIQ7uQFAqRZQtbMsvLG/YYoe2vNBT9HpbwXbYuIe3s7B2wR9w9PH7BFfFFbsOcPTsPPRilvb0VGXho8/TO0Rfz5K3s8I4dDIEFUFNHaSJwwhEgErIyIZAwAWjKoIMyAGD2HQQREJLAiS2AxFBmCKrtxJCKI7HNvjeIDOONVG1H4rDH3bFC+508QARGNbQwOaWAfqqAKALVard1pR4wlIlXlZ/KzkVoQOQ9pmhKiMhMCETpDEjyBsq8sUllVpICiKoLRO0wxhAKRerrRiIDG+6rIOyLBgCcoELvWqoBWoVNM7oC+pU88uaXZ1z9v4aKNGzdY63yolh180M7NmxXI2sZQY2DTpkcXzR9R1y2DBZhmq4OGwGmarlu3bt26W//gD/7giiuuWLZsWbPZXLJkySOPPHLPPfd85CMfIaJXvvKVt912GzOfcsopqrp69eoNGzbkeX7iiSdOTU0tXrzYOYeIVVUtX758aGjo8MMP//GPfzwxMfEbv/EbIYSXv/zl27ZtI6KomLZs2TIA2LJly/j4+AUXXFAUxTve8Y777rvvhBNOaDabUSAi0kXuv//+q666amxs7Ljjjmu1Wscff3ysWYyts3Tp0osvvviSSy654YYbLrjggo985CMjIyMf+9jHrrrqqr/7u797//vff+WVV65atWrdunUnnnjieeed98d//Mef+MQnbr/99rwoMspQCaM/o2rlK4BMhJWeJlEcMeWTT2x87LGfHnv06qoKIXDwYjNHZIgMoiCiMEsIWZYZpGi2HMWVsyz793//94mJibe97W3MbK1a0H/9xr9s2fQYAC9YvGDuogUT7U5RVr2Y5fQwixAoc411N3/n6ze1GQqXogIqkgKxSlVVCWT9bg6CAQS0qChVVZZlGTmvgX2tVtu1a9ef//mfv+q0U++660dFUUSawfve974zzzxzy5YtnU6nLEsROeWUU37/93+/1Wpt+v/Ye/doy66yTvT7vjnneuzHeZ+qSqoqqbxT5gESIFwFQovBq4gMUGwUNL6G3qtIC93CRRGkBR12x4a+OBBB4sDQDB4NioOkUfHBbTAkDRhAkbwr9a46z3323usx5/y+7/4x9zlVlYRQeWiTUHvsUXXGeay19lpzrfmbv+/3/X7339+2bdu2l1xyyUc+8pHt27d/6UtfGo1GTdPkRR5C+KYAuiiKz33ucwAw3euLyMbGxrZt2772ta+//OUvH43GV199NQBMTU39+3//H175ylfecsstx48f7/f7VVXfeuutSeezpZ85fQCtgslvTlXLsru6OmLIGODA0bXp2eHy6kBUmCM5V9d107Zp9Hvvu2XhwK0trRw6eHCwvHLBObs73W5Trx05cmS4tuGUhy/6/tXSoq+yssidBdHgvahYlyuzD2LzXJgB1FgTY4DNfPJ0/EQUJbWlkm4ayCAaRLIOZdOEfmL+qKo88bxTVpSoaDRGq1paXDp8oCiwdAQSCSHGqKIpSnALF8km7Yy6+TQ79ZmWsLuIsnAQDVGiqgBYQ8Y5Msae/uT4yPD0GbHHt6/YA54sTnlnxB5nxB6Pl9jj1L2opICQiR3TJKRDYRIDTUAIisocA4uwgoBumnKIEqL3nkWCAIskK4NHPCpP8tggQ1NTU9ZaPKmY/kgH55aPmiKwKCC5Tm44r+sRMxdFsbS8PD2zEGM0ZGIMJ9v/Jjnsfffdd++99xqEwlkiNKTdIk/oefc554iIMqPCytJypyxz68RYVFUOxhqDNukns8yoUKfMVYwKoopFn2MI7J2xYeNod/bi3edcnLkcXLFj56XOmhiDtcX2XXn0Ad28yWD3nkvLrNxY+XqnAJXIkq4Cicj6+lqn7HS7vS3ddrIqy/P86quvvummm17wghf8+Z//+Qc/+ME/+7M/u+WWW6666qp9+/bt2LFjenr6K1/5Sq/XW11dTZnMvV7Pe5+4vbZtL7rooo985COvetWr/uqv/uo1r3lNimbsdrtf/epXL7300vn5+YWFheuvvx4Aer3ehz/84bT3FFx34MCBoiguu+yyX/zFXzz//POrqrrhhhuSNDYBJUQ8ePDgTTfd9JSnPGVtbe3Tn/704uLi7t273/nOd47H449//OOqmvzaFhcXu93ucDj82Mc+try8nOd5UZQxBtTExLMltdZYa0Vlk4+eAOjEg7Ztw+LJoLUOlIxxqjge1977FJchwiEEQ0SEhmyMEdFlWfYP//AP999//4tf/OLUy7htcfGWz/6P+/fv/8Ef/D+XD92154LznvHsa93suVVgjkxIKoqnzJbGQj7TzcEEz14VFKyCVZKZjjFstSVVJCuDthGNrffp5DAzoI5GoyzLLrroooMHD+7YsUNExuNxWZZXXnnlvn37siybm5urqqqu64svvnhpaYmIdu7cuba2lmXZtm3bjDFHjhy58MILx+Oxc66qKsDsmwLouq7f9KY3jcfj2Pq3v/3t+/fv/+Ef/uGqqpJueefOncaYtm3f/OY3Hzt27CUveUnTNFdddVUIgawRhMFgkEBejPH0AXQAicyI2DTt9oXFg/sPTk336+ij0tzi9rXltW5ZLg+GIlpVlYp0Op1x49u2/fwtnw9az07NnHPOOWdd9fSF6al77/7a8tF9bdsWebF8+AC3zdrxox2jpUGLpCKhbX0I23dMs48MCEA2Q+tsgrNbNPNWM7ExdouQ3nqubAZ5SrL11IR4J5de0i8JMyinpXTpzNJgcOzIgaxblK5DCKLKLJYMs5ysOEKAyCLKCA/1CJ08V1HS4tyQAZqangLQbr9b1/WWb+JplXXPiD3OiD0eOZ4+I/b4NhR7PBo8/e0j9uAQOaQ+KsMhbDmPBo4ImqaL0Lbsg7AgQpSQkG0MUdKUHyMSMcukAC2PeFCeoKxQ2QcRadompw4lhzVQeuRjEUHTbGesJZtFkRBi6z0i9nq9u/cdnF/YwcwiGCOffMoSD900DTM7Ql+PVQUlDohyR03dXv4de1dWViXyYH39H/fvt0i5y6wxwtFljARJ65LYxMxley64GCRTzlDJqqKvCiMGOWC7cXh/f373oQOHpmbm87xz8N7DxuCOs7avHb8fyPamzcZ4va7WLr7gfBuGzlXCkVVEWNUYQ/v377/+P1+/a9eut7/97d775z3veVmWXXnllVVVPeMZz7j++us/9rGPve51r5udnUXEW2+99cYbb/y93/u95Bz80Y9+dP/+/e9///vbtr322murqvqRH/kRRDz77LP37t37oz/6o+9+97uvv/768847bwv43nDDDb/1W79VVdWb3/zm173uda997WtF5Nd//def9rSnJfz9Uz/1U3v27On1en/yJ3/ynve85y1veUvbtq94xSuuuuqqjY2N1MWYligLCws//uM/nmjL7/3e7/3pn/7p4XAIAJ1O5/nPf/6P/diPtW370pe+VFWttS9/+csRcc+ePdu3b2+aGghRUYUAokWwxiYzXX2QWj4FRF900fkigYgSgK5b79krKCB670GUyATvjx8/vm1xG5AsLS2trKx85jOf2bNnT+pu7Pf7f/2p//E/P/0Xe5/6FOT2/PPPKXpd1+lB1lle31hYWPhaPNDN+r6tt7zEKDVuxoYjW+tYSdUqOCLl1qOCAcsgiMgSpmemvfcxxkR/ksEsyzY2NvI8gxiKIk+doMnmOZkuD4fDsiyttRsbG865ZGNirQWAlELvnBsMBlmWVVXlMucL90WvAAAgAElEQVS919O4hY4cOdK2bWasb9qyLPfv3z87O5t63VITZ1EU9957b57na2trqShRFMVoY+CKPNUxkmvKI5BwKCOgsy5G3nPOrttu+WxoLRCMq7rXmyo7vTzLiFCJmqoKIaysrNz2xX/o9/t7v2NvZyqHKOPRqGmaIeH09DQ5F0PouNIZ04xH0TLllgCUxUcPitYYa2wInqwT5uADAJDDrRpUsrNMoNYax8wIMlmZIZ7UkI2KmqzcN9sXJuKt1McAqiiSftDvFs14tDHa2N0911lXFEUd4gkLvE2dxhb5fbJ4Y+vrZPyMxpIhVVNkbmpmJivKpWPHztqxbTAY2Eczc54Re5z2Bp5QsYhnxB5PcrEHPFljEZ9oYg+jaoQR0BACaogBEJxzxsdNPw2BwMCymb0cVZPww6sAiFBoyVoQdqIFmBHYAAgEFhg4iACRpU12Z+sDip40yzIjEahG4WCwDqzGBlUyFgFi2xR5LpFPzDSbQc1bk5YCTvrbJzxkihgXAW2jj+xzl9ksW1MWiXlmLYJEjyCssY2NkHplRnWkQKLMHGvf+pn5hSLrIwCCqLCxND2rVBRexBSuDW3ecd08f8oVl935z18zVCBhllki4RhmZmYjw8bGmJBEWoAAbEAQQUhVOZKumeZOlO7c4tlNdFNT04sxqKIpZmbmgg/QmdsRCfpTqFSTKAYARmGJGhVIJF5x+WUf+MCNITICTvXNK195XQj8nU99OhIS4lve8lZQDTGWRXn22btf/epfcdapKqFdmN/+a7/2xjSm6rr+v/+vXwoh/LtXv2Y0rC695DsuuvDSe+/dt3//oYWF7YcPH77muc9rai8M09Nz733vDXVdi8jOs8/57u96TqItf+anfy4yx6i/8cY3N43/3d+9nmNk5t///T8QYY4MgEQYw8Q4V0SdLQhd8IyICwvbOaqzhXNWRWdnF0IQREQw1lnfJq89MxrWqpIVOYtHJRQUkBh9p5szR6KSlU+OEYyRATjGcPZZexAzMD4ii0EvUdFkxjZVhSE4giOHDy4uzlvDxopxphm3i9sXn3n1M1ZXVkFluD68+c///I6vfGm6V15wzlkqIctzl3eaNrgixCx2tnUuuHzn8QPLGuuoyRm7RcJWAa0CgkiQSeIjNb7p9bpNU1tjIgeyctFTzp/ePjOqN1TUotGoLssGozFlblRFx9xWY2MMqyQMTcaE6BGhjVWM0VrThBYAjLBIsDqxZpcYRdQ3NSLW1RisQcIUu6iiKQ4PAbLkmgiqokSGWTLruI1C3NYtIa2srhJR631WFCH4lCM/HI+tc+nOXd/YKMrSj6pkX93UIzKbjmrKqHFT/ECblSEknCiBiRAQQ1AWiiznXXjhFU97ig8RDLksu/uuu1yR9xbm4fAR4Rh9u7p89Oih/nd/1zMFDZEF4Sgg4CArq6hldxqEJCqWmlnIUDUGKa0YSFabTTWanp1p6kqVjFIUAAVBQECyRKmhM4qiUdUQGUlT+U2UiRJ8VhBFMoSIiqrCrCkjReVkf6P0zEhrKXVIEpVDs3bwUGayqfkdg3BcFFUZVA2ZPC9UlVmmen1mPx6u44NelqxBy8LMEiNXMVYbbdbqwMv6wSO7du2yj2byOiP2eKQT/RNf7AFnYhGf+GIP+Obi6SeG2OM0xtS3tNgDQUglBo7RozEh+NSflStIjImPSW12qT5rybFEFnbWJgJPVJWj9yFTNQLctiJRFJEiERtrNbYigkCxaSf1S5GT72nrLAAYYzKXDaP31bAwMBwNATTEFJQtCnwyVbNZ9CRQ0uR7sRmwohPiPDHQKiCaGtuZOQYyGEJbFnnwrbEEqCF6IBQ5YUglEgHYkOSZzaxLLfKuyEU5Rn/g0CEljMzD0QaguNwgiqifnZqrqtYaMgYJeWNjDcA1jY+RFYJwA8k2wIACEhJQW9jR+tLds+ecdfzQQLHqODh+7HhW5qPRUlDjxvl4tJTTekuY5RGsAAtHCRoBCYSthdY31mTCGEVibKuq6vf7RDgeV0VKXzdmbW3wh+/+wxhZFZllOBz/6Z/+KYLZ2BjkeZFlRV23dV0vLMwR2cFgWBTFWTt2/tZ//I9V1XQ65XA4yrIM0YDq6spaWRYcBQDqeuScA6Cm8em6cBQA9G1In7Rt/Kb8RpnhYaSxDXsAiPFBlWsfE/cWNr2KfeuFAgqKqEIwbtJu5X2AjE66KZI8VVTFmDIKAhk0BJzSSpJqHXKXHTpw7xdu+/trX3BtntHd9965a/fu+YX5Is+PHT1KCPfdc8+9d9/DIbAPL7j2RfM7dihAVhQ2c9u2bdt3aGkq69dhuOeC6b0Xbq8GdeZKQSMTmwh9sEhJCFQ1IwsxWAtMocW2jWugHqJIVAfWtyQATSPGWgkMCmQJiCTJ+iOosnJAQkBsPCexU5zcF5silniKGwYSxRCZFdRkJp9AQeGJgSUhAjELoY21V+XUXSkICkCGInOoooiEOGkYGDdVsvq21o6q0YQobQEAtvLpUQOhEBoikwhZUEyrqXRZ01MlxpgqE7v3nPfq17xmyx088dnWuS99+assUmZufmZq76UXVxE09WawIqKgCQLWmLmFRVWtxvXMbOFIkaOzhbGGVZq2gioMh+vdXtc4Z2zBzAoGFIQVQSDl/CAgGSRKHRQ+NNYQEhpHybTRpJa+1FcIICzCnKJOlPSBnRibfDSJZoqAxg+rXTt2fuHL/7y0MvSgaIiZURF0iESEJhxZAwnWwIRqUBGZqEpS1E7iyLdQNREpSIj+3oPHJ63Wj6S4ekbs8e0o9njSxCKeEXs8CcQe8K0Yi/gIxB7KSoiOTFQBAGusYhL3aULPuEn3JnaXlREhxCigTfAGKQgzq2CKJlSjTBIsEITo61HdjkPwKdNOmYFVhFXEGdo612meICJjTW/bAg+XZTTs52VhrDAr2jZGe2qL2Gahc6vjBvQbJyenTxFijDFmuWuaJsvz1PslEJn55A6c5C/rrHPGGGsFwFhjjROJSKbb6QeOxtoQWgCYpEu0bXI+JrLpghNRnhdNK4jofauq0QdA3SzIbmpSpCYY1Bv3nXvuHlALod61eyHPfWfHggJQkRcwZ8i24ahKCEwucowxagQkQm0a77Ls9tu/rIKXX365977b7Xrv//Iv//JZz7o6RQ8SUZ7nN91087Of/d1ExlprjHEuu/HGG1/2sh+JMaawul6v+773/fErX/lKRGyaxlo7Ho+LohgMNpKTQ6/XBcCqqlKhOcuyZHOxBRBPzoacRB5aeyp58NhrZHBy15aCKpkjR4+cvbCY9QvRUwBr8gUTVbKORRGpbpqqrglQAdumGo82mtH6F794W1nmMfiU1eKcI6IsyxR0cXHxb/7mb//NNdf0ut21oweLsrMxHM12FjOXc4iWsNspmvEKGLS2GA6PTvVmvK9YCIwTUNnCr6cAK1TV6GNO4MjmBToHw2qEwh3rQDg3zvvQLzvjEBVCVtiqrlEoRkZrVAAIDVEn0xiCc1kgboOv6xoMgULCpg/YrQJIEAV0psjzjnDMnbVklJkZWxYVMMYWRa6a/KoNgKRIa2NtFHZiBDRzmcrk7uvkRQhBI7dVzSr0kM4bEggjAOJkwNMmGz3B0CIiQWKMLFFVSTWOm6Q/SffUcDicmppiFkAajyvr7Nr6mutM2zyPkW1q2URkZiGcm5tXgOg9IS4uzE/3e6hqDamyRAGORZ6n01LXtbEFWZpEDyoSKhEpgnGWY0REMgRkE01OZBB5U5SRYlQe8lGtDzXaCQARowETYrj6qU+79X/dfsed+zTPNHeqIKI4idKMAARgA0dVPVnSrFvlNUmQOl1olRBEostMWZb2kQsDzog9HrXY47Tx9Bmxxxmxxxmxx5NX7BFaH1s21gAAh5h+PQWXpc6wFMkbJ2w0G2eLokCofQzGBjKGFJkjkVNCAC0cFSSj1eNhXFmNppCcAFA5ROssWkQwoAaiP2U5aSBG7yt/9K6jC4Wdy83It1N5RogMGpjppJTmLfblZAD9jT5oqmgDIDOziLWZD95ZG5kNUbISsfaEHpEjh7aNIRAgGWONQwQFjcLO2bLTSSEIE7uBGLz3S0tLzAxIzm1S44QhhOCZiBBpEqGHD65AxTJrRoN7sk73+FIbmjaj1ujY5iZIS9iF2HE4Mm4JbIboY4pqUFZkVo6hPXr82O/+p//U6/Tf9KY3zc/PDwaD1dWVt/32215w7Qt+/ud/fmFhYTQaDQaDt/3226793mtf9apfyvOiaZojRw6/4Q1vAIDv+Z5/MzU1vb6+/vGPf/y3f/u3L7vssj179qRAu5R+8uEPf/h5z7tm//4Dd9xxx7Of/exLL73005/+9Ite9IOf/ORNz3zmM/M8n2AEopNPeBLCJqu1B+O5x/RC3WSgRSEgNqsrq4vTMycj+JMBvSq4vGDFyAzihdkYOxoPDx08uPvsHV+9/evD0aDf67rMOm9nFhYjc0LSqyur99+37/jxY91utyzL3vTM7MJiiziu6jwvRGT5+FHmcnXt+OKO2Zs/+d+fdsVTi8XtIUDLhLaYmp7p9cqTIP/mgSGJsHpohivvf/8NLXvK3Hc+/en33nPPdFlW6wNt24WFxUNHjozq9qJLL7v9n/7xrJ07zzlnd1U3Rbes6rqqqxhivXR0OBjkZQkGf+CHXnT5lVfUTZMXBYM85HMjQCtKd9657wt/e3ts+ciB/eP19SLLF3de0J2eCZGXllaOHD5aV21uc2dROKbHuiLYLJubn1taXg6ehdX7VkTzPD/33HOvu+4nOXpFeMj9IgSOQURikvGgTQDa+6DKyf5lS3CcjjTLTRo5AJAskFNGD4BqCMwcfCinrPeBjNvygU55mVO9XqKHUSXPrCFQiexbJYSAJmrk6L0n59qWc3RoJisxRFSGVNJShChCRBatc45jjCIGgaxT1SiiHI11W0+hJElPxnRIJ1LoT4pIRVQCJVDMQOc6nV/+2Z/dueOsj/7FX4yaxtoMBUVJQFUS1CZVUtFU2wMFURERa8iZyYLhpMcaGON860W8fVg+7THj6TNij0cHyM+IPZ60Yo/HCU+fEXs8kcUeRMghhLZlUCBSg0VReO8FKZkqJKbWGOO9T6V5VVQgJGuzMnCsQgwsHqVLNrS1Abt27FBOtm+NAQTjQRUQKXeEhIgQOcbgY4sIhAQIHBkJDYjVaLm96tIL//v7b/h/3/3H5McWAjOoKoPZKlzCJkGeis9pJlE6ETMSRUBUUBU1fQpESLg5NQiWZW9tMHJ51lQtIsYYmRVBwVDiqpmjM6aqKmczYwhA88K1baPaY+amaZwlAEhNXcw8Ho+dsU0TFDh3pBCLogyBkTJVZQ7Rez2ppJ6UJtZC4GFpzXjt0LbtV9y/7/B0aTEMURtXcOSSubS5JbPOzDFErmuvPoIVAJU4Gm38wPf/wNLSalF0vvKVr3z0ox/dt+++n/mZn7XW/uF7/vBzn/vcxz/+sVtu+ftf+ZXXMPP7bnjfZz/72U984k8/9KGPvvWtb22a5rWvfe2LX/zi97znD1/97179yU9+0lr7whe+8E1vetMrXvEKZiai8Xj80pe+5M1v/s3/8l9+7/779zlnP/OZz3zoQx+6/PLLbr755iuvvNIY83d/93dPfepTV1dXP/e5z11yySW33nrrddddd/PNN3/f973gU5/6i2uuuWbHjh2T7O7HDUBHFFJRgJgR9/q9mZkZIiOn0tQnloisSBQiizCoxNDkzpyze4dwuPiS84cbS8k8eGpq6vCx49t37EhrxY3hxv3379t76d7p6WlnbZbngcUUpRFkkbZugHlqqrNRD6y2g5WDpbuUwyozOduvI9tsyuW6FWK3VcZhZZeRzTFW1frqfkB0Zee2z/7tYGO0a8d2E1uuq4UpF6vVWPn7vv7ljZVjRaaLc526rpH6vqqaahzatlk7vnrs6PTsjC3yWK2NB8fRGY5B8MQYM9ZslY5aP2q8ErXD4bIRGg+Wlg8d6Pe6rtt3ZTYcj0ej9bX15dFwbNFddP55y0urihg5tt4D4erq8Y3h0NnM+5j8p611IsE5EkEfQ4iSkiZVTzz/VRlAVFkkIlJgRqA8L8oy3+JTtxBhCCGEJkRI8ePpO8mRvdvtjutWDY2Go7quZwgz4xofrDHJwQMAnHPOQbfTaUaDth5f/ZQrQttMdTNQ9rW3mLV160FSyQXAJsxtHVnrVFlTUcvQ1mowxKigRIRkIsskah7JGNoimLdO72b/n6QvJg+8PBeR8ajObGFJVL2RtmuNd/oTP/xDu87ddcNHPnbw0BGyTskZU0QEBYyT1kMENArJ6c4YAyDxVI3TxGpIRIgsEdhHUp9+/KO5AB7D/HhG7HFG7PEvKfY4I54+I/b4lxF7gIpOJg8FUCU0KhMfjSR6nsQWIKaALkQUBkQDCIwUATHLiGX74s6Fs89G1cwoQrSsICHGyG2bztTE/0nBGusyhxNtsQKAsVZVBQGtM9StxtXZM9PveNtbjqyuYzPMMxeENnHIydwOIGxGHeLESmqrtp82PVFoMwuZuqpFJM/z4ai+6KLLj972RbImxsDMxuCkx3FiX42EJCLjaozY5HmWZa4eVMZS3TbphHjvq6rK+xMLuUSDESkSJg++hA9AJcbE34dTXCIUAVBZDQbREYdqWMPuS65uVu4gVzkdcRYA5sqpyzsF1+Ox1Ku56VaRo8YIUQCdpX6v99a3vfWXfvHVAPCGN7yh2+0+7WlPe/nLX/5Hf/RHqvre976nadoXvvCFf/d3n7nxxhvzPH/f+/6obcN11/3kJz7xiTvuuMNY8453vOPgwUPv/oM/eMrf37K8vHzNNdf88i//0v33HyiKIoRgrfmbv/mbl73sR+q6uf/+/S984Qvf//4/qapqYWHhkksuSaXzjY2Nm2++eXZ29pJLLv7iF7/4rGdd/Tu/8ztXX331rbfeduzYMVUdj8fWWhGBx+V1KoCupd6xfQcAMEdF9wAAnQaBcblxzsRo1aiE0bDq9br/8LXbF7fNzc1Nzc1NHzt6rNvtRMGqqhSgU5Yxxr2X7r3nzrv37r3Ue585Z6wdVTUqKgEo9nrdonBtUxnVHI1VYV/ZXqdqawmkphu8Z57AxC0ALSKSRqp40LA4Nx1ZRMyoDaNRMxhs9Jz2CocapsqcBAfDYbfIqo214fpq2SkdSiC1qEgaNDiNRqMBI9z2ejlljiwBmQconSZBmVnmvNZVh2PrKLfAVn3Xddp2xNIaA3lhIjfMnkhF/FS/M66qEELbjhEJUVR8XXkR4BgIHSi2zXg0HKT0aiBk1pNMJyelLGvUZZl1BpQSrLTWptSRB8l+KC9scvjZunxEVJZlCB6RUh7gYDA469QFkjEmxpCeJf1+fzxYa9t6cX6uLDKDENvG+9ZoCHWrmfPemyxDSk7hW67VOillnXRMCiBIk6QpAFZUNJps7pW35G3pIYmIADjhjGESw3T06GFEzFzBoUFuQj2U2IpqqNr+7Pz3XP2di/NzN/63D93+tTuybrEyGoAt0DrQSZDKA6oXqgL6kA6hEyRNDxCRfPN5eut9Wn+mJ71P64cP+wcPu4vTOKxHsPFTflVP508f7pdOa8enuwF95Ofo4XbxiK/pN93D5uYedLCP6Xgf6gen7OmxDcZvgKdP7OIxb+0hN7B54h+3C/CQ1/SxHetDDJnT+96jugoPu6GH3e2jvAG+wejVR3y69LQfG8qsLCk3W1UtkbIQEm7GCiRouBXEBQDe+0QriQiLlP3eM777u6686qrtO3aAckZQEGYITtUq5ugydOlfw6hBQuXbYRVZAgsrsAIaqzjBnp7VOdeMhksH9k1ldOS+fw6jFQOTdsbUQ7P1ipFjCMyc4vlkotMW0UkBNB12YtBb34YQyrJs6qbb7RIREqlOqqITFhuRmWMIk7Kpc0WnY5yLKuRsVhRB2OVZEviqQoxxPB7XdT0xrTvpBZMuNhER733kKKKn6oAR1BkEo5FZZ+bPLafP68yc0469qVfbjSOVr4r5c3F6N2dFGxthH7z3wfsQQgjj0VhEvv71O974xjf+2ht+bd++fQAQI4+r8e///u//wi/8wl133dW2bVXViPiud73ruuuuO3z4SF3X4/F4bm7uv/7Xd1x5xZX79u2LMe7bd/8zn/nMD37wgwBw6NARAEiRb4PBxic/eRMi3Xbbbc95zrMHg43Xv/51F154oSrceeedd911Vwjh+c9//te+9rVnPOPpn/3sZ5k5bcp7v3fv3osuuujzn/98WZZ1XScf6Mf+8j4EH0LwwQfvPSGtrK4k92uVE69NtaiIahRt2hAjR45t23bK4r677/qnf/xKt1eohunp3uLifNPUzDw9NQMKzFzX9dk7z15YWOj3p6qqstYq4PLaOrN2Ol1jLShUo2FbjzWIiQYDhNpLZFI0aC3lCE6YQA2CM5QZyg1l1uSGCkMZocmdW1teycn1yz56o0pV7QfD8XA8ss6CArMM14drK6tryyvVYENCVB/VRw2RQyBQhGQYzCHULiNjwVg0JFvvzKGzmFl0DovMZM5MTU1ZMp2inOp0jSpGb0idw7KT9Xrl/PxsXriik6+vr4LyVL8zM9Urc5fntiyzxcX5Tqcos7xblFPdXrco2QdfNwYw3TXe+6T88Vuvtm2auq6rEHzTVuPxqK6r4XBjY7g+Gm9U9ahpq9bX6R3Zq0qMMTn6pX9T7YLSqkChqZsk0GdhQxN+PS3P0hWfX1hAFYl87rnntE0jMRACJqt7jta61IG3NTzSY+REi4eInvQCoK23CCAaRCOiW1Z3iJjueiJCBCRVYCStm/Gx40dYAhkYjtc2hstVtebbQVutQRx2jI/jZduOnrX3kt/8D7/ysu+/Fn2Tk5YFhVCj8om3nHiDsoA+xFtVBVXQnq6G8TTI6TNij9Pivb69xB7wuImnz4g9HsNV0P+dYg84rfaFbzWxBzyE9P8xnSo9tdidorwRQZWQIkciEtXEriQBtCEjLAjADL71YE1kjqImK86/6JKs6IyqxhVFYi4DRwvGCqEoe4bNBAKOYtCgavSxalsyxjlnjFElZmZRQkQ0MYTcutyihMZyOH7w3rP3fAcgCRjc5IQmpLMooFJyEVA8wSBt/Z8CnyMLSVPVVdVkWR4jr62vJw+BGCOzTMLGNNHbSGSccYRgyHDk9DkA2BqDkM3PL0x1ptqmWj1+vCxLi2gMGioSwawiPgbQaIxDIlBEwhA8MhOAJg8OSH5uZExGFBgIBWyWASBlRVQIbXSdAt0U2S5kTHaasI9QxCgRmCEKIKgMR6Of+7mfda5o62CMSQZzv/HG36jr+pprnqsKzLyysvKrv/qrqvrc5z43hUW3rX/3u//g8OEjH/jAB5aXl9MYePvb3z4ajd71rnel6rmoOHFI+JtveQsz51kWYzTWHD585FWvetXBgwdf9/rXj0ejFD34+te/vmman//5XyCisGklDqjPeObT+/3+ysry46Ld2Bq7KgxKIijAUfjuu+7eNjPrfVDnHizhUFBVjEktAIqgoWlu/9IX62qEKnXT9Po9Q86H4OsYYkSi1oeiKLOMev2uMZQaaouy7PZ6WZE3TWONia13zqEa9sFSltsiM1kMQcUacm0EwowwI0r2bSosqiSqqshJ2pCc1LyAKpEzrjRZgQqKcOTYcoxsXVbXdRQ/rsYry8t5nltj26Zpmyb6Bk8CFqPhaDQaRVCbO2v0JHXWVm6lRGmHVVTtqkA1qlCBRMXH4BvvWwFoQ2usGQ4HmS3Ga6t55uqmRqLGt2RMp21nZmbapm7qkMpJzrkQY+ObvMiyzGnEJPsBBJ14VIAhFNYQvDGOiIyZKIbTqpWQkBAUIvNW8A1HZuZU7CJjRBgRO51Os7YBxtTV2FpjjY2hzfISOICqMSQiiUGemp5BIg4RhMsiY/EkqKIsHGPol6VsNh0CMiKTpg5jAEFIz5BJUjwm/bciAkx8MQ0RqCbnDUOUhNqqwlGbpqnqQRvGzGImnw1AuB4NQ2glNmTJYlTwGlFYhKkwGW+szWT2l37mJy6+5OJ3/vGfHFzbQJerxhMM9Ml6mBNxLQ8mSwQAHhjl/ejhwBmxxzf+0zNijzNij29jsQc8XuLpJ43YAxC9xMxmyaQuoUggAoPC7IVjCIYMimZIBijGoArDcS3ORaHtZ+/KZ+YqZspLJBsDaERgYY1pUiORlBo3mQyIFABFMjWgoDFECGqCc86o8cETOGuRIYpw9N5yQOXle/9p9uxzypltVTCKOYAxKkZZQBlFVDkykiVrFVFFFZiVDaJTYyJYBgyy55w9LDsR8qmpmeXlZZboXBYjE2YECDG4ItMAIhCi+roFgNEwbI5Ksc4sTC9IC4Up777nrrm5GWfLwaC2pAbBEhJh7sQaQEZjnY/CIogqHJVxVFVT2GlixxoH2ig7AIrQqDrRvIPj4V0f6yzsHK0ctLiOJuacm/U7Bf8IsrxaXidcbDUbBwgaBFoFRSIFGo5HqBXpCQHkcGMDAGIIW9+pxuMHDIClpnHWHjl8eBPo0OrKigBU/kTPH4cAADF4AAhNAwAQI2XZsK6BaFhVhMSBFaCODQCMq3oyuFgABSAq8nDUIFkAEzgmdCgAADIxBE457QgpBfOUgrRinOQnP/BeygACaiQxIFg387MLRdEha/mkun4CczFGFTBZGdtWWAk11m2/zM5emG/Hg/HKxllnnR1rrceDqvI2KyXG4MUVXaCMTAQjaJmjKOpGNTaZIW6tghNQNRur656VnPPkmZgIMEhpbBC1xgCIMelWS0Z7igg0SdgQZzMZZ4XrxVoPHj0yVs37U2RzANcijyLluTEUYxzGOkAjOUBOSMDOgLCPwTtQ5YggwrGpx/1OOfZt5hxZfODsoKogEtoys6PKG0MENgZQyFRzblmjMpJnBetmZhfqYa3GjYIIdZiZXM7MaHrDsWRFf9ysOqr1V8wAACAASURBVOeUyOTZuGmCMDnXNgHJ2sniMC1tVVUliHEZM6pA2SnFCTNnWUboRIg5Bh8B0BibKGZhJXLG5EQIgCF4REOEvaIY2mEQ3lhdMQChaZyxEqPTNjcmSEAVImyD703NmKxwRoqsHA2G22a7rFHJVFXDwpwZAWwlskBmHUFkFpWAasmYpN0CRhZBQuMcCqkAEhokVRaeGPxlRY4ABIIgEn1VVW3bRPWK0RoliU5UY4hNQyIuje6gzFEEongRQcJQjQAFQWDEL37OU3Zve9X/87vvPDBoWAKQIlrZZMQBBJPl/UMius1Rb0+Dy3yUePoRYq9vXae8R4i9nhzi6W/m7AFPlFjEx+zsAd9aTnn/os4eSSX62IH/wy56n3TOHo8cTwuc6GQ31pzwFyWIMcV6p9Y/ZObofQyx8q0Qthy3nbVj5+7dQUHBAACLoAICJvUEiIIqiGxKA4E3O35Sl83WBR7X4wkVDUpk66oRYeeMIwMSxUf2fvnA/n4VipntbEmABYCBFdLkggAECgwKaJLyk5UTZeM5NNFTZsuZXmgbRA0hHj9+1DkbY+TI6cBEBAFV1Vo3Mz2rIqpKSjgJDFPVKAp5nh8+ckQAq6pV1TwvEDh9RmEBwDYoQFAQY4y1mbCy2sEgr6tZys8Be7GAWrsOTkCp0wIIkboMjYSquf+uwqkVYWvUuNZLvbbsxQLMKiyw9Mc+BgigqMBAFkAAIymimsdFbPUNQiQf+rtbrsunpEcoChsAAWRAJtp6YChC0ETtPWDWA9wMEZwkT6QfsDyksQMIYMAYCR2MoxlnRttmbLIMyD4AWIgIC0tU4agg3je3fP7vv+ea5+zctXN9Y73T6QEQGluUnU6vD2BciMxiWFPvms0ytNYgmizPstwYI6pRxRNWiGZ2errsHDp8tPW1D22IgVWEA0PL6oI0DbjNJSriprucoEYNDpkdjuqmGQ1N3hHvAZBsZkhROCobQdHohc/atbC0skwuKrWMFi2TYwhR0XgmH9FY8gEFHBlEsjaTrcUIAm5KwAix5zJH1kxNzbSj4Mouo20ZrBprnbEua2OnG2dn54nXEG3USZ9uOo3GOGstGZye1iSIypwjU42G48VFPJUjwIm/JKgCCSuhVVDvJ3GGzEoECDaBw4kyfOsvEVMUEiIm2+ssy7ZtWzy6dJyQhoP1amMjtg2SS8UIypxGreoqtlUzHNRtqwptiD4E7DgkjG1EJDQmimCyuxaxNtNJ9nuyw4466QtMyxxKSh6gzY8CysxIk24QjtFa8k3T1KPQNgm+o4pyVFAQCOw1eBIxAKoSmJmDCCtMdGhEINiiIEEAjMsHNnbNT73jt37tDz7w0f/v1tvbyAgaFchYVgEwabWpKt9gyleAU5sIT89V7THj6W9Fp7zHiZyGb+lYxMeZ7z3jlHdai8fH2SnvjNjjkd+n//pij29WxJJJQkpkTnOGiCCzKoTWpzHTeJ9Zq6ohBkbizJF1O3fsmDtrRwgC1hEqAXJkUjBEk1jlTV0ynNAUbtqjTjTKk2MoiiJpKFU1cJPlznsN3ltnDBkiskFk3KzXB3ueOws7hGwkFERSMJoCU0iBUB2aCRRTFVYAgGE1ynrF0ZWlA/v394ocgu9PTztnBJBDiBwQgSNvNQIuLCwsLi4SEaiCwBaAFomtr5Os2Vg3Mzc3PT0NGh0RoRIoIoqCauJfAYFCiMbYojc1rLmqeyoXNiYr7MVIY6EIoCUHFEkd9zFonmccvLGq0at3kZ2opayMsRyPeoA7ajQRPagqRCILIDjJl3l8LJa/gdT+G25cEBQhwW5UMAJGMXIGKIABgIkIwIA6VEL0KbUHQACIkQSMghFUBCHglGehgAJGAUEiPnR3ADKRIhsdRh3EemCNip6S5L1l9SUxKgOHBpS/8IXb7t+/v27bottd3L4dybBqVpSj2vsga4P1vCjIWky+LmgATVQiNEqZomWBRgBthmV/fbAUMf/UTZ9++lVP63Z6RFnTSlkaYywqGGCUSLJlkn1SvotVlgAoZCxl5dy2haWNWo2NikjOWNQY6iBgLBKK605v27Zajz1iIEJRMAacYwroXItZJTbXfHWjHTXAahiojfUJQ0ZhmNx8wNE0gUO0jQdAa4tuROcpCz4KGGMckXGuKPLyeHvcGAAzURgnLj+EkGUZAhhyKhpFQDkGWVlZP+88QqQHkd6qOpkSrHVJ3HzC9I0lrawSHt1qDEiPiC3jdiJKOqs9e/bc/tV/BIRqPPZNBewtkaiurq3es29/7bk/Nb0wN73jrLN2zPf/51//ZSthVFWx6AeRrCxA0QFZxBBip9dPWBRgYpCSYhkBGDH5VTNZQsTITGiSqQiiWmsBJZ1bg7By/HgMjUEFZkIlNDkZg4594BCUowWwxqiwCIioiBJZVYrCKYbFkCAEgogaSoKmHsza4jU/+ZIrLr7gvR/8syZ4VYiRFWhSv1DGh2yA2mKgT2vOOF23pieuePqM2ONxqNz/qznl/YuKPeBMLOITX+wB/4ri6W+wQDpd8fRWeAohahQOkUUS8daGoKCi0IiooZ27ds5t2x4BrbGThGZVlAl2pQmfqZusyQQ9b1lWERFzTOELab703icdpCEjgU1iM0M0lixQ9IFADMl4+aggFAuLAC4CGgAUhc0pWCQAKJJRYCBRFCJqfNX6+vLL915x+d6lI0fa0WhcVWHij+FFGIk0mWIgimqSfU+cSYAIJr4cNnOr6yuLi4tT070y7/b6PUqSBGFStQattaJa13VRZKn/0rkMAOsm7D/0T9vmZ0ZNP5pLNsJuBRFEJQITAANoVGFrHNfRGCXgIipEi1SAhTgMZIsQOgp9NgoTnzJRYVRBBGPBh5CgCZxeXsmWy8FWY6iqpnyNtAXftlmWbRmNwSYeTWuMGGOe5z6GoizWR0MGNWRi03ZdnqEVAc+NdaAQGQDRipiy6LXjmlQQBZQFkCmLlLdRhaBwJL7KDFhrR+MWXNFGschbaKzX643HYyJqW59ZpwTiRzvnbL1xDMJYJADqg40+Up+YcnQGh+PRwsL8oQNl3bZ5p9PpTymgsVlWYF6ENnAULSg1hgaijogEFuPyuo4N49iLUmE7fUbjK+jPnl2Uiy/5oVccP3a4DnZqfre4WclmBC1gDiYjzA3kW0+vLZSDrI7VGmD2C9t252V/6FZ8jL1OXpRF8i6uRsO823PW7jovzO04K9Ds9Ey/O71oswwQ1MwVeRuHzbbdLivyrCym5ndVDVlnjTqLbmuCygxOrLABPUKGAojnn3/paLDRK6fbRoBjPjO1uO2svCg6vZkYZDw7nupOg54A0GVZdjqdkPQ8MaYvVDXLshjjwsJivz81cbA5hUVOq2UgmkixWXhibqMCSkQnbA1PHrEnW3MQkTEmxvgDL/rBTn/K2LwO8YJLLpuanbv5U3+pZBZ3nn3Z5ZfborM+2DCoYKjT65nMxWYchUWVhUEwywpHtszztdHQZnmeF6nWhAiTuhNORCcIIMxA5mSvZUuTuhwZE4IPbTsergffEKiKKAcA9RyMtYQQI7MPwDGSKCCoIKE1DhQUmMhkrmAJqedQQmD21ggJZCjSBsPwouc9q9frvfPdf9yC1swB0Lg8BEYElfAwN7V9NNPf4y32gEcvnj4j9vhWw9NPeLEHPFliEfE0Ru+3Np7+13fKezTr70ch9kjGpTEmrEzM3LYtpL53ERAh5yJzFCZDY99gt3/RpZeSsa0ImUw1tQKBMieNngrjpt1Hyhc4MQxOcrlKntB6Que3OQ0osogKgzALo5JFym3Weg8SBXhw/KDtZNid8lEKm4swIgElxC4AQAQKjCQiQmBJYgb6hc99dunYkjGgoudfeEE9HvempsOgVeUTpwUh1e63wCIgSIoPJIjCeVle+dSnXnvt9442qk996lP33XN3mTtniIFRkQAG62vbFhd37dr55a98udvtgogxZtvCzJ99/P1XXn4FsBQ2U0msLSkakRyICb2KEqQcBkXQXBEhQ6zBeNaxIqsWIDlYFlUVEABjDIpaohCb4WgwOzMLCMz80LUVmZwcOAnTiUpKFTdkFDQ2TVlkS8eXVKXb7Y2rcbpGImyt9cEjYpEX3V7XWhtCYJGjx4+99N/+KCNkzmIBWvm1Q/u37VwI2K6vL/Wneya3CNm49vf88+1XXPLUZriRoxBq49l0Z8u5ueVh7cryyIH7ts/0xI+OHjj+vO974dGVwfT8NgTJ8kxFmqb5X1/4wnOf85zRaFQUpQq6zNSDw3/9ifdftnumkyFKUHhgkPIWD8qxPXzo0Mb62u5dO/fPzxVliQidbi8KCJACksskNGWnB2hDiHlOeZEZi1lRRkG0+dT8tje/7T9vP3d3GyMU3UZIwRBYZIjAlNHe5/9gpyhV1BijagRhol86sV7ZHPaqoCwcOgTfedVzyWbRZdGQk0Bb4gflZBlORBpBRIDQGINEihNtChFojICI1oQYbJ6z90Bo6CHD8JBFWNS54qqnPyezGYiAsIpGEOMskI0CqmAEURGRNnU0sKXvOqWCBICIySJj64uHqFzgN1rO4enHUqrqd/0fV//4j/+EcY4VoiAQvPxlL3nvH9+4NK7FUN006cgUwOYuy/PY0mA0xO1zbQyFyygxwaq9fj8lTXIURDO5xxUsUUrkBhJB0pSVbWiLCGcO1roQfF3XTV0RiMSAyZ5emAwSkoQgLMDRKqC1RKIiKqCCiMZaVGWFyZoQJwKbyBwJ0Vgi1dygIag2jl/znZd2fvEn33XDh9drX7PUvs7zTttUD3+iLIA+iqn1jNjjjNjjjNjjiST2eCLHIuIjvb0evXj6cVh/nx6enrDOopr8XFOlNdStggaOrCqgilA3ddnvb7vwIs1c3cZe2eVJMxjhJDQh9a6DsoCIRlEVxRPCgJOzhZEweUilRAPnnLWWmVFAVYRZVYP33kueO5M5DT60tQr5UK8fOziz8/zClexbQEU0CKpAmoSC+P+z9+bRllfVve+cc631a3Z3+nOqTnVQRacoNqDXYIMRrviI5t74NMYbG+IbaEyeMaZ5ZgybkTiC0YyXYYbGJvfmxhEbVPI0alQSEJVrwAZEhIICBIoqqq9z6jS7+TVrzTnfH2ufXQdEBUFFb/3G/mOPffbe57d/7XfN9Z2frwKqAoMooYT+oHtkoVxcht6gQujMTDzucaffvfve5dVuCF5BotBHItBhjvcwHCEqTwBEJcX+oN9sNxnkqq98edOGbSur3STNFDWoGkBWVe9npsbOecoTt2zZcnj/3sVji2wIAAx4Rbn3+zsRILCvigIiMgRsQjMIgSg4S6SEYlAJAcQCoEU0YCqyJaBHsaiJNU6EQ2BhTlyCqpZotbtcFN1y40ZmZuHRSHi99fZBjuqooFUMGZc4YwxX5aGVZQCo6/q+Xq8oilarFb/TGFpeXm408hhzvXHjfAheWfv97uc//j9+65WvOLp/72BpBfvV7ptvvSPxScOefOrWyqdbtp+0tLI42ej0Gv5xJ03tu+sYD7rCPpR+cqqTN7EoQmc8N/X4wt57UgqpDL5/8/XnPPcCm7XqOhhjQCGE8KJf+7U8z2h+o4ggWg5FD5dXjuxzm/NGos6S50DwIEYCUGm38jtvv3V6agpAp6amOBIbkRjQswRFiccwoWAcvEk8EoIAGFfXcsrpZ07ObqjAdV22rGZPd/Xg8qpnAFFBLCTkLq0DW2PjcBEBiNCMjA3rrqaEpN5vmZo4pdOZcQ0XBMlYwmG2e2Q+iEGHcdiDibWIsZVAhpgaAIIgHq0DQBUhm4SgxjYBUdaF9Zg1JrQCEKFCUDXOJqwCAAoEqNbR2tgKiQgBke+nw0bTGqPokKE/hHmEQE7TVH+ku+Bh/ekB6h8RFdElLg4OE2ur2k+Otf/P//qi//d/fDhrjxnrtK5FWNEx89j42EL3SK/fL+uqmSQCEJQdgDVG1kYCRAQw3Krx9BfAEIIAkUuiLzsSQkakvKIoqrrwvkZEDh5VVMUSkCUCUA4aBBkMETmjEDiC640BJUJLRCHUzEAEiC42TQCCEAbFEIZvtoQZ+6p75Mk75v/iT1731+//yN4jxwBN8IUlCPKjBfQj7i4/YfY4YfY4YfY4YfY4YfZ46GK+rmt1SkS+rou6ImtUNUlTUEVCFa3r2qWJgLba7Q2bN0OeeYGs1RpUdZpkEfUUPQXDja+gIkMNLax0/DxYP8nOqp5DvJnRWuwIh4BghVlFFIRDqH0VfAWGaq2RVMUbwNWFozYfb81uCuyFEAlQYgUagAAEgQRQUQVZUjLSLzpo07SxLCURtFqtCy+88P/7zGeYQ/yQChuTjKDRuo6CFx3WCoCGDhw8uHnLlunpqb379hVlWXmfWgMYN5Sw1OPTE1PjrSOH9o11GocP3pe1m0SEWle93lLZd9ZmSbZxajYEqWvvg4opQ+irVgYsqEVNUC0oKtSgKakjYMIAyCgEKiolgVhlQLUqIGqVnBRK3mnJdWFj++dQqyEqrZ3PIqL3n2RfiwJGY1WMkkLVaie19z1fj0+3d+9eSMXUwTvQLM0KKXIwEiQxvHRg9/z8vHXE3Wpx7+4vf+6fn/TEs5b33dsMpMsLXruSGZprfeeGnaef9Mqa/NHDe1aOHvz2NV/KATZOdQb91Y7NFvbdOd/MjLIfLJ920rwu3TfdardaW75y3bfOPOsJ4/Pb8iyPa+gSV1cVEUkIZIwP3hncu3f3eDs1UAN7YR+EHeoPelRE9dZbbt62ddNgULTarSzPFACNATIiEIbcX9DhJEZUVIoISORDsC5xAnObNnsxJbolkE9c+/V/ueFbS4ZCkoJNfB0cuSAqAolNRAKI14jsVVi/wePzINJqNPJi8KpnnPs7Tzt3yqrzgAq6xuwAAAG1ZBSBVYwhFgEEHJIqYuVSBdzadyoLGEMKIMzWZA8qUmsfrHUa53wUAQwaQoAQarKESDismCMhKerxodf9nRWjHzKkzjHHU/hBK9A/7Kr0EKvPI8lOSN57ay0hlWVlrCWi2ekpwqG8JmNC7ePmHRsbO7pP+4N+WVXQTqqqMmQT49I0DfUQ+WyIjHEiICLC0WQCiBh7GoGGYUygEJub67osioLFw1pOobUGWACUEAhAEWO3BhGRIQUjQmgQCdirClprAVSECREQmIMAgHWAqCqiSmvzaM2EsN+3Jh1P6f95w//1T5d//ts770SR8OOGHFYfRCfow97qJ8weJ2IRT5g9fmHNHidiEX/GZo/gAw4x0Ji5NAgzqLBACGSMtY4MVSqu2Zresgmz3IMFMgxkkywqjViFlphWJoqiwgwx4DCWcGR4NyfC0QHEwiiKMdKQjDBLzOyWIMxx8tcgomhdVgEUnTGAyjUHpgSP7NubZB2b5AKoEpv4VABEvBGwiMgAYsSQU51gNmBWjFss+rMzs0ePLNy7ew97Fq8IhoMCECAJIhmrSEEUVBmBcDjJCwRFfzAzNX3WE55Ahm644bsinKZZqGqDYhMMUlrkOgxmNkzf/r9uR0AiAlEAj2B80QsV2WbLpNnK4iKqCV7Gxsc1ZYakKkNd184QYAAAIkwQEAIhIqgGADQABKpBKyRQYVAlAmW21tVVSSS+LlEFQSV6aRBFYD1Fdm3LI5EhQgUERVFBUADmwIawDqHZaZEz1aDYvHnT6spqnmXd1WNZRgQ+MVrURdZMet2V1QWTpI252blOVd52w3ep9CdtmtdegaECX2zYsnlxef/ZTzsduadVUayupM6dc85T9962k/vdprXLZXnv3kOHV3qnnHlWZtv91ZVtO07Zc8/3b71n91lPfcp3b/rmr061yY0DOQVSJa7qbllmeQLGWNvgulw6crjdaTGhVwAJqfiYGzdsaBQlYxBk3317rv/WN5573nMTl/i6yvJMEcg6myaqGEG/zqWDwhMSs4oiI7GAEXDkEIglsCol6UDo0zde/4/fviHMzXU1eCKxRsESkK85tUnXB0OIyhJqz8HkORMqohUkEVIVYkHqAWV58j+/+Y1nnvHEJzdbBpkQESnqH1XF2CXKjAi9fq/VbKpqCLVzDgFVJZryIzWCOSSpE1EObIyNEjCaLiKoOC7OOVWREC25dlSetJRGOrVZU1hBgzUWhhnRNNKycZS7/hoSmxZGUYsP61L68N6OlCRWhEE5SSwCsrAxxpgU1KBqapPaexVVpbzZtmqXF7vGmKosM0fIXoxlMmkjN2REtOaQO4dRzMQ2akRVIARENajKHkmSRiPLkrIoer1l5whBOHjvfWIBEQVQA7OgsdYYI2ZoilLkmGIozOIZFJ1JgJCsNZqwsAgrWiJAFARiUYtExqgqBx6Ug8Z4XjM01eftxht/95Uf++cvfOXaG7TmShUQjLV1iHIaASjmeQMMO09+ROLbT57LNbqGPIQIPf3JIggfToSePtxYRP1liUX8if7xQ/2CX6hYRPjFjUXUX5ZYRPgliUXURxKLaJBQlEMUrxJLSqASQlBQRRz4kI9PjM3Nad70LqsZhayoEUEZcrIUIpZu6N9cS/MaWgXiVCmsUatAWJkVJIZZR7Ud/YKCowK2CIcACsYYUA11qIo61DUwA3vwVd3tDpaW1HNVhOBFGEBBVGRoNFRiwuBYbVkUc2myrdmAusoyNzkxeevOW2+7dVdd+FALqUFFREtkVdEmqSIBGTAWyCgM071R0RrzggsvPPmkbRLCk574hO7qSlXW0U8pwQdfEHGv6rXG20ePHTMuFSUik6apNdjvr/ZXlw/s33tg370rKwuee8yrZXFs6cj+qtslxvmZTYSWjDEWyWKoJdTB+9KHWgSVI2tExIBaYogVUwIiMKZmNjZlBkArSqqkYABt5EgMH2SADJJFYwUwiLJA3AkCKIqs4AE1zQpRTDJM86LmLSdtX1ru5q02WVP5Oggba8uiRIX9+/b1y2p1UNVl2Da/7cYbvtMfFByzy9kXvn/vod3bz9jqpT8x1nJkev3q3r33CXNmHNesYKenZrtLx751zdUTjcw515naMHvyGc96wQtv3rXLF6uriwcQPYgXX8Uexjx1S0cPHdhz99FDhwH1KU96grEWk7xmMMJt8E2tm+IbzA2WMWOahL7X88UgS5NmI1MJAJAkSQisogoYlK1LEA2LeO+HBx6SEIkSCKKCr2pjDFmrgH2Ar9y2a3l86qhNC5MK2gAkCspgiZgZDQbQQkJwJms2EY2mGdu0VlKwCkaARCEA9ly6mLgb7tldqIIDRq/37xOoqjLUtbJYMr72dVUTGgRao0qScAi+BmWAGCMKzhkiEGFAKMri/ldpRVQitNYMB0/xtIxJnUAESICxZq6ggUMIQVWrqmLmH2a6iP6NUZDnDy4/cGlad69+yMtomyBChErGMq8ho3H6S9QigaohywEmJmcxYFn4qgqogMGLr6va93wQQDDWJEmj1RRUMEgOKSEvHERimwcRGFIEJmUwvLS62O0fQ8PBD4RLlRohiHpFJsIkTdIsJTKIBg2JVbYaSJlArVFjwSZkHRriWEYgA2hEKTCICqFai2lirSFQVgnCPiD06pqVU6foV3Ww+KqXvvDil71o08zY/HRndryFHHJrYp8jERpCQiAi+zDKtifMHo9otX45zR7wixSL+LM3e8AvSyziL0ZxGn68efoxYfZAhBhny9HMoKoAntklqQ+szjTb7YmpKcpzQGIRMm446R0Nx6N89nW4OvxRh8soNFfg/nPuQ7shOUT0oQ6hjuIghBC8L3ztnaYZiWpZFmTd0YP7TxqbJIz2DwVAARVUIVIkVREVEgghjI2PT5qUFhcsYavVtuZIo9HwQYP3aC0RiUAMBI4ztsclAgABRgXtvV9eXr788surqgpBjDFZlpWDQTPLDFa5y/LMEmmz1en1B2OdKWNd7UOr1TEGnvqUpzTy/Nixpbvvuffw0cXyvoPtVqczHvKUqtVukmS9/n1J1gAURIOADod4L0Ss67WJYwTGAAASgjNWRZFVgtR1aGQZr+09QkIcuWlktHlHXzhiocAa6AARiVBBWQIqooJLs01bth4+eGj7jlOPHN0XWJI0sy7plV1KjCK6JO12u0UV5mdn67LYvuPkq6/+8gufdz4ZFOCp2clTTz5lUAwMWK5XmeXOO7+/Y+sO0+u1O80kSZuUff9717cmJg3ZT1x22cte9eoQwvz8fFn1z/mVXzm0956vfuUr5/8fk2NTc6SG2SuIS1IRVpCKq4MHFufG8s5YR4N8/9Zd2+e3X/+tr3XyJipChOkZl49PpO3OxomZ/VPTJuI2EA3ZKMmstVyLKFhrjTF5lotoCN5BWtd1CJ5JYyqeGgugDCoARxYW3exUlwMRCqgqWJEsiCIqojLniQuIHHyOWFeMiIWqdYnWgQmCibZaQFVjzNGFBSAccR5HR120KzjnqqrKsqwoikajESGPDzhfyrIMIbh1EYyxJzgiMn6IreKHLvEjzrkDBw5MTU0555Ik8d6P6tA/70VH95vhuH3dUpblqvBkpzU+Ng5Ah44c5YiBcyCipGrIItLIuh35HswMiiwcqfSqkmY5IaZZioSrvX5ZDVLnONQSfJzhQVVmHvZaEqmCipjI44P78fjidjNIBjCOQ6y1WZap6mAwCHVQwCFCNATl2M9rjAAGAESrJkEAZzwXz37aWfOb5r72jW8lWWO1P1hc6S51e8dWet1eP/jhFrGPTCc8etFcJ8weJ8wev4RmD/jZxyKeMHs8xsweD7IqgbnyNRgiY+rglVAVhFksBdVWqzWzeZNaJ9YBWWOsomEWFsYIotLhiS4qw0YnERppgnW52iNbamwcVOXjzaTr2vx98OulQOzFiUDabtkvK0obGQHV1YDrsHB4X3tmDsCoGjVGVBVRUBgFFSNr2te+rKuQJ54UrHHO9fp9Y2zgaM1AYRFRa21ZlmmaRozdcJI60mwRiKAsy2uuuaauy36/n+fNzfNb+v1+I8tCoT0U4gAAIABJREFU8HUokgxEtdkcty4bFGVRVQLaL8qJyckgooCDsmq0Omc+8cl1zbfsvK1gXN5/JLMeAIxxE5PTU3kbkBApYvOGXD0kY91aODYgGlUxYPIslxCMQVBFsmgdGisxkp0olimHw5zRuBYhRuIogPIaFMIgBxFVawwQsSIokkLwIXiZnJ4Z9Pqt9liS4tLKauW9SzNj7KD2VV1nLhtrNQ4fOtjptFDt7Oz0HXfsclVZc6XE1pEX75IU1W3asnVs/N7NW09a3b9HQTzroKq3n3zK9267fWpmenJq6nOf+fRLX/EqEUnS9KRt2/bfe7dzyZ69u89odUzSVBCbGpaQZQmAD8YHXwZ0dfBHj6yetHFTI+ie793S1IpUQUnQFmCnTz7tKc/5VVScnZ4jsmmaARgyVgU16mxGBFPVZbfbreuwsrJSleXGZq46zJEmEyEkIixCouiyRl75GvJUVAhBEX0C4hhEbVAXwqShXzn9iRvGxvcfPHTdrl09E4JBDSyoSsAEqAisCmCMjS5kFrGIEnHgAADw2c9+9tOf/vS2bdtU9QUveMFznvOcqqpGmMKRfUJVP/OZz1xxxRUf/ehHR69/6lOfuuuuu97ylrc84P0PXUMz85/+6Z++9rWvfcYznmGtjYPdx4aAFhzOaOlwzLxORldVJXU10W6OT4yjNfsOHa588ExiKXghi0QmDjZCCP1+P03TOGBO06zXLZLEeR/KqhDlCO9TUGZvCOqqbwkJRCVwCCKcZFZYAjOSJs4hGtTYUIrrhzfDCj2gsKhGQouGEG1a5JxDpfgLEK2xBgHJsPES+0nIoDNggndaO61Om28nz3rSV6/5eqY4N25npmYrmQmCHLQqfL/fp5/IoPDD5rFPmD3+Nzd76Amzxwmzxwmzh/64D5dVVXPwIbAIq0QeBatWiK3p6ZlNm8AlJsuDomdVpPVtfyPm64hGtxY2NmwtijfgIVuaqK5r7z0z68jmoRpvKqOPxEQVX/u4CA99AaiCSCzKQRt5lqJA2R0sHzHIXA0McqgLVCVADRK8j//XIq2urpz+uMftObCvkOAaWafTfvWrX/1Hf/RHs7OzcT8jIVkbS1OxLrUO2kWxrTAW57z3RVGUZRmrg0Qx2FxjVcm5RDEpamaFxeWFMpRok5oBTcYmE5sVgo2xCXDJ+PTspi1bTz399E2btoyPT5VlZYxdG2IQgEXj0CRoEiVLLgXjGCgICGtdhxCkrjyiCUEIrQ+KxrESkEXjWJEVgyArKpr4ItmETAJkFQ2AIbLxoYKIltAiWjRG0XiWmlmBBLBmTRrN1vjkar88afupW08+ldUoObIp2UxBDxy4rygHBw7s63aX08xNTIwfO7YQuLKOmu2s1W4iKAISoK89WsusdRAfpKyqztjEjh2nDIry9l23jY91PvWxj5G1de058K+c+8yiqvvd1Vtvvfnb139TNFhLIqHVygkF6n7mwJEmzi0cWTz15O3WcxMh0zrXqqGDXPsJFInlQVWAs41m25ALXgktgkE01qSGEueyo0cXjx5drKqKufa+nJqeEAnxIDTGCEuapmVRIpGoKKgXBqKhmWAt4UKMESJBSBL3Oy99eb20cv0VXz51bOIVF74grCxlZFRYkCIgbnhgEYows/CQ9Ubry5Z33333aaeddumll1566aXPec5zut3uF77wha9+9avMvLy8TERf+9rXrr322sFg4JzL83zfvn1XXXVVdFycf/75L3/5yyPZ5q677vr85z9/5513lmVZVdUtt9yyuLj4xS9+cd++ffGUjGJOVeu6Zubrr7/+G9/4RpTR1tprr732+uuvj0Lce793797Pfe5z99xzDzP3er0bb7zRe3/FFVfccMMNEQ5dFAX8gDmj3++XZTkYDK688srDhw+HEN797ne/853vPHToUDzrQwhVVf3Hf/zH9773PWb+5Cc/+Sd/8ifHjh3buXPnd77znRBCWZb/9m//Vtc1IkZjyWjUPXJgi0ir1ZqamgKAdmeMkQZV6JV+aaVbByGypMZXYoyJezZN0xBCURRFUYTg2+1mliWNRpokBlEQpaoGIVQcKgg1qQIH8TX7CrgmEA4cPT+w1uM4qmrHKay4bhEGr2urGt8wLEsbY13qsizNG2itEqGxYIxxSZpmmcsSlyE5BJOQSUka5FtQP3Hbht971W9ummhQtZrIAOsucS+zYaLjtmyapEdDA/5IMf3I9bQ+RD398O//j1xP66Oqp9evk/5k6v5HvPXHf/Qha+GfUGg8uJh+5Hpaf1B7PUpi+pHraX1U9fTDXg/9UXpaHy2NOix+Ppp6+gF2wke4rg/VsfzwxbQ+3NNAYxnfe1+WZVlXgOhDUFABdY18an4jI6XNlleIUX+s650aGjNQRrp5fTwHrGUpj8pXI1U6tHkcNylglNcRKCtri/e+rmsfQgQjxE0vCp4DB59adOqXjx7qriwiePaVRVThyF4FHZqJogqvgy/qqlLOGvnqajd4X5ZlURQIwMwcmI4bWjDe1OMiIqOIxCzLOp3Opk2bTjnllNnZ2fgzmQUA6romwkajkTfbhw8vmCRZ6XWRiKz1AsbllI9J0rb5mMvbx5ZXERHYi69BaXx8fNu2kzdunB8fm5ycnJ6emp2dnZ2anp2cmpmcmpmano2P6Zm5mdmN8/ObN8zNT0/PdjrjCAaB4uYRoCDgWYNAFNCsyPDgDwUEpdFDBUFJGFhQAAWQFYOCZ/WBqzqwQHtsXIAWFpeees7Tgmi7M76y2ssbDSIK7L2vjh49sryyBCBkCAGsNRxCVRa+roR9XdXPefaznRmCIxCRVVpj7bn5jRvmN87Nzd55+65Ws3Hj9ddb64qySrP85JO3P+VpT736y1fdu/tuMggEZIDZ779vb//o4ZYhS7SyvNrudHbt2pWkiYQACqhCygTeaK1SM3hGJWNVgcioIoJRQREQhqr0g37pfQCAohjMzc3cs/v7zIHWFutsURTOOYmhdADDvB2I2RuACmmFrR5kFRm1ptn8xJev+Obddx7Q6otfverUrfOTnZavCzQUZ2RJkO4/+zs8j9aNJ6O66vV6CwsLS0tLZVn+zd/8za5duz72sY/9wR/8QbvdfvOb3/xP//RPV1555e7du9M0ve6669797nd/9KMffdGLXkREV1111fve9z5r7d/93d+94Q1vuPnmmy+++OIbb7wRAF7ykpdccskl11133YUXXrhv376qquIZGuXdBz/4wfe///1f+9rX4updeumlX/rSl173utd94hOfUNXLLrvs4osv/t73vnfxxRd/9rOfbTabv/u7v/uyl73suuuue8Mb3vC+970vhJBlWVmW6zV0XddpmgLA0tLS7/3e7x08ePDgwYP79u379V//9YmJiSidVbXX673pTW86duzYnXfeec0117z0pS99z3ves3fv3ksvvVRErrrqqk9/+tNEFAeuevzqfnzQHjsmOQRmzrKsPT5B1h46clTR1JWvKy+i1rohqg8xDtqjnA0hrKwu9fqrVV0oMIuPD5FgSEFF2Ie6EvakYg2liUUElyRZliVpaoxdP4EWL3ej/4KIzrk0TWND54gJSETGOUVTBwGyxqWKJj7QGpMaSi2lKbqEnLPWJWRzok7iWtb+1n/9L1vnZox4qyFFlXrgy54frNpHm+72UzF7wEMy2v7szR7wy0LKO2H2eBhmj58lKe+navY4YZ7+eZk9vPdevagGlcw0fAh1P7TGx7ecdLIag2SryIImUiJmPZ5uNiRsKMTEwSEDSlSEYK2pSIZ36JGAPr4wP8ADHdUqCvCwNgdEJEOlPiRVg2oI7Ks6tc6ChKpfFr1Gq+Hrkhwogmr0P6hDBjAiXJaVdRYs1RJmJyeKYmCMWVlZWV5ejucTGUKiSHuN9bZ1CcNKRKpy+PARQCmKflUVIYSxsYm5mQ0c2BkTgrcGVHXx2NK2kx+//9DhqemZ+/bdi9ZY54Jnl7WwMY7KDiAAHVteNhKs2qnx8Y0btqGxvW7fuMS4VBRFlNnTutHFyNACAGUZEMnZ1BA181ao6qoojXNoKEYlIxKLjBofY5sR4P2uEhRJwsfPOhQRxBi2Aiqo0ZajCgwgUtVlllMI9cTU5K233bZxfh4V8kZee5/nWdnrVVVVD7wh9RtrkTAYFPEAAFFrLQQQ8ccWlnecfIr3dRV8YhwzV96PT06s9Fa2ttt79h04dOjg+Mzsvn375ufnBoPB4x7/+IXDh5LEHVtaNIaqqspTVxdyyvaTlg8cWj6wv1pGZ+yBgwfTqlYDta9zY1QYVY2yJQPsNXgCsMaJoCGnigBU16HfH3gfVJHIkEFVbjQaX7riiyH4Hac+LtoDYoDL6CRiYYjwCgVQjOxGUiAhZAugbPRYt6x6ZWZMADzrlJNXlpeKom87Y5UygUUFksgVv9/pKSIA8ewZ2pbyPL/yyitvvvnmZrP51re+9S//8i/vuOOO7373u2984xvf9a537dy588ILL7zkkkuY+a677tq6deu73vUu59yZZ565uBir6by4uPiBD3zg5ptvttY+4xnPeNvb3nb11VcfPHjw3//93zdv3uy9v/zyy//4j/8Y1gKDiGjXrl1nn33261//+jiAfNnLXvZbv/VbF1100Xvf+96XvOQlb33rW6+//vpOp/P85z//zW9+80UXXTQxMfGa17zmggsu+P3f//3zzjvv4osvbrVacWZmRP9wzq2urjabzbe85S2XXHJJnGK66aabrr/++tNPP11V0zQtiuLtb3/77/zO7xw6dOjss88eDAZ///d//9rXvvaWW27ZtGnTRz/60X6/HznxxuBgMLAuXbsSrB+EAwAwM4BLkqQzMbm6cPDo4sJgrsO5A0EfuChKxNS6oY8i1oOttUSUpk5EmP3oMoWI0ckjyhqCSnAUjWTKIErGGhN3HxGiwJoBepjcGS8ja9+jPgRYl9G41ocAIsIcIYDWmDUju9SsdQBiNUCJEYtcI1rloHVIrFPE3/i1F132mX+hsupXdcM5zwyqVh942X90Db8/Tk8/QjENP98YF3gY5umH19D04/Q0/gRr8yPe+rOPcXnIevqxHuPyKIv/BxPT8FOKcbm/nn6UY1zgR8Qi/kLFuDwiPf1DBr1lWYaGIKEPvu71TOJAYdv27WoNGScAdfCsGHNGRNcJaAAVwZGAJnhAL5SIRKRdvKEys66bh8Ah/g4AlAyF2rMwAXLUymt16ziHy8GDKggoApFyCIpAKhL8ytJCq90BcoxBySgIIKtnj9YoEVKS5/v7g8Vej1zi0nT37t1XX/1V6xwLARAZ45xFHEJtF48dq+vKkEHC6D1AVSLo9bq+LoCAfa2q3nPwkmdNYXaoBNXUdGus05rdsHFlZSnL8+7K6linY6wLItalAw9IhiX0Vo8dPnxk8+xkniWdTjNEch8ocwAkgaE5IG4oBNChxKVh4VbEWUOIAFrXtTOm0WxMTU1NTc2srCwXRcG8FnMWD3QEAcH7B7/pA45ZxBgoAUI6pHlHEDKKiKJa56qyMsYOBtXk9OzyyurE+PhZTz6711uuim7V77NImjhnrIkeGEZrnfjgy6ChsqiJ0ua5yZTEKhMEROJQNXK3OujZLJuenhW0t33/7qoqjxw5yuxP2rZ5eXWl1+tv2LDxOc+7gDkYQ3VRWGvTVjvbAMH3lxbuu+f7d5a95TO3bOsPemhQFVAomvINKnJAFgKJgDAyccxAdV16HzyLAhpjRYNIAMBWs1VVJYuE4JlDYI4RGzt33q4KaMz9GzAQFcFgbTCgYYNKmqROB0UTk9+44LnnnLb9I//yiSRLggQggwikoAAy3C2ji4VG05MdRn8KIg4Gg9/8zd9829ve5r3P8/zVr361MeaMM84AgLGxsQ984ANvectbPvaxj33kIx8ZDAaTk5NZlsUCsLU2KsL9+/dv3bo1run27dv37dtXlmWe5xMTE7HsOhgMiKjf7+d57r1HxD/7sz/78z//84svvvgjH/mItXb79u0hhGazWZbl/v37p6enx8bGms3mWWed9d3vfjdJkqIoTj31VGPM3Nycc46ZkyTp9/vr2XkikmXZ+9///m63e+211957773vfOc7r7766ne84x1XXXXVLbfc8oUvfOEd73jHPffcs3fv3snJyWc+85mbN2+enp7+zne+02w2n/70p3/pS1+65JJLvvGNbzDHAPkssBzPNzEWrY26lIPpdVcXjx7eq1xVlTF2cmqWg/b6RTtrW2NBOPga0aGCgMam4ejoiM2FcZga3V+EpACsAggESoTGEJrEGXLWlqrGWmBRFgE1RAYtgjAHVQBFIqMIMSQ1sQ6MxBT0EVQkRtCQSUculNFNT0VYBdSAGlACltgVYZPY3qqEON5qn//s8z737//WzvNeWVoyImJ/3GX/UYgSgJ8h2QPgoejpE2SPh16chp8O2eMhC/LHOtkDHrVYxP/tyB6Pkp7++ZM9HtqIdt27AvDqYDVvtyuWWiRNsu2nnsZpgyxVdamAxiXOORZBAWsdBYTjk6fH/RxEgKoApCqIJvIfVNkiKQcVRV13pUAEm6oCKKOKLysEdRI9NxhEEJBVffC19zUHDoyAlhyoGMG6X5osLcoamOuVFQdYKiI5rwLiCb0ocZaLekCbTkx95js3HRvUY5OTnUbn7tW7XZ5mWT6ovPdiDCohiwASIPSKASKGWHwFIBUMgYjGx8ebzU3NVvPQoYPGGHTm2MoqFgMEIPUZSqthmhs3TIx3br/1loZLjVctA6VYqmZjY96kFqHlwGOYm51S5W6/Bwu4YX5u7+69kxOTztgj9x3J0jx1yYYNG0sRImhmNtRFnjVYTVCjYCCUoSrR2ZjuUmsQFuMcqJmemi2rotdb7fW6IdTGGkJB0Ng1GDmDo2sqrqtGHy9y1+isiyhiRdThdDNoEGT0qoxUMSedzlKvD0FmxsZWF5c8IxjrfW1EkZkMecnHGpMNrvbedGObsGGbQC2QbOnQXby4ECx6MiB2dT80Np+61LdgmlMzm57Snjy8cPTsc/7THd+/s9HobN60uTURtp32xKosg68dGSWylIkRs2EMB0sLt9+4fOzA6adsrnTgcseRhGBINQlEAyBrrDj1VRWQawiVeMM1EAPKKBDTezbGWJMGryefdMa+/ftSk/VXVt3GDb6oQPCTH/vU5IatBpKiDlVmxAoYQHCkhMIIbAxJXSZp5lWIILFMRw//ymTn7m9/8+Chg0WeoktN0NSZyocktewrSzYEayCNEzGinBrr6xDFXJwGia4ARLzjjjvuuuuua665ZmFh4V3vehczz87O/uM//uNf/dVfXXbZZTt27IjvjNiNqqpin9zmzZt37969srIyNjb29a9//ZxzzonNc9EE7JzLsiyWdaMNWkTm5+f/4R/+4XWve12/3x9ZjZvNZghh06ZN3W733nvv3bx58xVXXHHuuedGzXfbbbeddNJJe/bs6fV6MzMzdV1HO1O0bYxqrq95zWt++7d/+0Mf+tAzn/nMaPOI73njG9/4pje9iZk//vGPX3bZZc1m84477kiS5Fd/9Vc//OEPP+EJT1DVv/3bv200Gv/97/+nr9nYpCxqlyRl6RVBJNzz/buW+8WgKoFMlqbNRtZw6fymTXPzGxYP7WmPTaz0VmY7bR/qetC1TTG2hXUAh8YYDYzOAiGrICoZFFHl4IgQQEWl9obAOYtkOTAIuiQxxgQRRwQMCAQGAECiFQ7JoiEUaywiWgOCEnwoqpKAAYDWbO42ZtCICCFaZ4wZ8kPjqEMNB0KE3BIA1sJBvU1MUFJnCQCF60Fx6ratz3/WuV+/9lpFEzBV80MoHA8t6vaE2eOE2eOE2eOE2eOE2QMeLimPjBn0S0ozsC54v2VudnJqwjPLIFibGGOZETQmWiODimdc12aua3dKAFnvx1gLUo4pX6ik69v5FUAF4kQsxhdHrsZIdBZh4RCC58CRUbc2xPG1L8qCQyjLEpz1vvbeszHAzBBZFSoALIIKRqjyfmVQlKLQ7e3Zs2dqerryfihQ7rc5ZN1GW4tbIyRrI8CuKIrFxcVerwcAncmOChtLKsE5Y1XHx8cCcyNvrC4vtfJM19zhziXGGmfshpnpiYbZf3e3keX97jJa2+6MLS91qzIwA6oE1sGgdOMpAxxZWGg10sQ0gXl1eQnIGdd0SZ442+i0B4MBM4uwSxIvAgAiHIJaa6anp8qyv//AobquJNTOGGZ+ALruAcvxzGTVdrPVarUe8LpRJEAmYAQkDEitPK/7ZX8waLfH+sVASwqsCBT9MA44VZVuf3n/QZO60i+KZkKNVd1LGnxqB5VfDqYZYHp+m/FF0R940R07dszMzorItq3b7tt73/TMbPAVcLjllls2zM+fvH171R8EY1yWAQABfvc7N7YbDWPQgImzIEEYRAAkAIIhYEAGo8jM1iVaVEePHo02aBEg62QN8OJ9ENGJicnBoCirqhj0dt6y87r/+Hrt+VnPenY+Ns3MCAb1eNcMAyqhGAhap+OpHwwmTEZHjp3WGXvVqy9pTUw8fnz8/z7t9P/+L/+yz4flTlKpB1FghjiUjK1qoBItvHq8PSAq4AiP6/f7k5OTZVm+8pWvLIqi3W7Xdf385z//zDPP/OY3v/nBD37wjjvuiJrYe99sNmNbYVVVExMTf/EXf3HRRRc9+clPvummm/71X/9VVRuNRmwzIKKqqnCI/ojOB3jxi188MTGxtLQ0NjZmrY0mh0irUNX3vOc9r3jFK84444xdu3ZdfvnlsZj64Q9/+LLLLtu5c+eHPvShwWBgrWXmSLcYXQcAIE3TLMvOP//8DRs27N69+6//+q8vuOCCpz/96cxsre33+51O59nPfnYI4QlPeMLOnTs//vGP/+Ef/uHKyoq1NlJxXvWqVyPSsMd5jYyDiO1Wa3rjps74WNZsLS8vF/3ezMSk+HJmbs77oIRKVFRlZskQmdJYStS62LNJ1jzohRURhwFP1npfCVGs66+xMgUALJmRPWM45xbDb4ZW+9FvjxCO43i79UDA9WclEhHAcOYNiYyLAB5jDNLQYGbIWrQsLCEAm7Isn3zWWeOdzpXXXHd0qeeSxD5c+unDMHs8+nr6sRWL+DC112OXlIePxkb8RdPTP87s8ejq6RNmj8eG2QNgvZ7+uZk9WICs6w/6jLRp67atm7eoMAA6SqOZ1rmkDmzIARpgXQOsASLF7rq4rIfRxra/2OwTn8V7qq5b9xBRcSo41DHREcjMoCrMHDh47+uqEl2vdCG2utd1XZYFmmYoq6oqJbUagpABBSUVHa4DM8W+wDRNAGB+flNQrwD79h8QHxAtKZA+cBsdz+8TYZY8zzdu3NhqtVqt1sLCwvT01M233EQqRkVU1LMSI0JRDhqt5srqaivLkiSx1tZV7Zppnudp3raIELjsD6wxjbxhjVElZ9JG2rToeoOBgLEucWljYWm5NxiA8lirsX/v3jxJ2q0OsvT7XTC2111tNpuqkiSOCJkDgibOIAKiEQnW0NzMdFWViwsLoJJl2ajDad2ht+44WoucjtSUCBuJsju+XgdRESWIzZntVqvfH5CCDwoK7c6YD75blQLYGxQhyFieOOE61FqLoCSYKiWVgkuMeK6rCpBSZ8uVlaP37XXU6LRbS92+iExMTBw5cmRmdrbVat2285ZTdmxd6Q5O2bHtm9ddt3TkwNnnnnt4795urz+16aTxpjl2bKHVbBmbWHSBlQHZGhAkIAQyxgEQKcU0wbqqOYgIWOtAKQQvIegaKjEen3mex9Se2dm5/Xt2t9vtpzz1nKwxtlwwMwNSdCspgZAiMCgLMiXIMsjQ6/5DL3r82f/t/Atu3rPnrZ/7jMuTFz3juX/2yosv+/K/ffmeW2F6HLK87FfOWiZhC8GARwwqHJRBWIfxgXVdv/KVr7TWLi8vN5vNlZWVa6+9dvfu3du2bauqKiIpdu7c+Z73vKeu66c+9akXXnhh3FlXXnllmqYXXXTRhRdeuLi4+PKXv/yFL3zh3r17zzzzzAjZ+Pa3v+29T9P0TW96U3QnW2uTJIn4jssvvzxaNVZWVt773ve22+2iKM4888xPfepTdV2fd955V1111dLS0vbt27vdbl3X1tp3vvOdzWZzYmKi0WhUVVXXdXwykonru4rPPPPMqLA/8IEPxL9WVQUAEXR9xhlniEhZlq9//eu990mSRBB1XPPzz39eVVUikmdp5IdEbsnk1BQmGYtEOElka1iiudkNwqxkTJoVzC0FFqh9sFUtohAztu2DQ7K998ACAM4OuwNjh+KoZ3HkuY4C+n5VAwBDFHO5jbWISCIgiDDEYnJcYlvI0MhB8Rcdl9QmQbQjXwcCGOeYufYMKmSNsxaJBHTQ68/Nzr7sxS/++nXX37zzFvsT3FkfqtkDHnXz9KNXnIaHaJ7Gn/Q+/QjMHo9Oof8BevpRKk7Dz908jQ91dR5T5ukTZo/Hhtnj/pNIPzezh2dBkxRlsePUk085/XQE1qDM4vLEkFFVCcEAGUOAGIIw12v9dYg0jB1+wG7QtVBDYBE8Ti+hiOsCHbkYVRiFh6aQIf4iGkM5BO+9DyEoqonMA9UY+xIBHSJqAGpfl2VlXTOEoKSRf6yAIQRDpCp1Xff7/UaWz8zM9Hq9J5395HbnwJEjR70JoIaAjKKMzjEEXHc+qKqxVkT2798fK3xFv39fu5klxqNSqBODEsqkkYZQUSNR1dWVlbmpSUQsimJ+enZq4+bpqal+AAtiVENdNbJ8taysTQGsBiawBq0vK0sooRKpXOLyhJqNdHFxIcubZa+3unSfs9ZZJybJm82y34339ciO7fX6Ra+LCCIBCVSDQW3maTo3W5XV6uoqe5+k6bAmdv9jS1UgEgNE1gYwQ57g8ToiQuRIGFARARFAMomTICiALulMTBAKGbva7ZdVHZwvLCwX9aGCC1Yj0Gg3Tj7j8btuDO9PAAAgAElEQVTvuc8mDWvICyStyX6Nt+85UIpr9XBmw8Z9+/aneZa3WoPBIM/zqiw+88+fmp/fkGXZ8//z8771zW9++APve/7zn99u5/2VY7pSofLYeBsRkyyvPNus4V3wISAzAFWgFqDnw8AHMrbb7TOrs2lMxCSyLAI0rPlFnZSmaZIkgCjCnU5n8+bNZVkKJt4DISmPBiEKyKjggJXrnIWWVh4/t+Gi33juxubYP135xWvv2b3catS1v/vL/3ruSTte9Ixzn33q6Z/+1v+6o+xinilErSRioAbxAszAooIyPHRVYwBKmqb9fn9sbGwwGGzZsmXEoPDe79ixI45dq6qKLxZFked53HGxg20wGADAGWec0e12o7KMFehoz4hZLfEojb4R7/38/Lz3Pv73yMMpiiIK00jFmZmZWVpaioC2Jz3pSY1GY3Z2tqqqbreb5zkzj0h2668G8UCKZt9Rr7CqJkkykqRlWUZVWpalMaYsyyRJ4nMiKsuhKPc+iKqIEoIqMDOJEJm4znVdp8Yiaqs1hsZhmqZJsrJ0tJllFq0KGKwAgKxRROMsPhhb1RgjMuzzszaJZ0QcXo6m3cqyHGGej7cxIqJBRVSNaaxISIBDm9SwgG3IGBLvFcBYowCjrRF3XNxcEqfRhgh9FDRASG442yfCqppYlzrnfTCg//m8Z531+NPtI5z2/amaPeDnH4t4wuzxixSL+FM1e8AvfCziCbPHY8XsIYDLq91TTz/t9DMeJ8ASahFR4SOHVhQAyTZa7STNWRLrEudsOJ62NexbJyJrjbDEUMAhB3o42yqKdmisuH+G72ilVDUEjyA6BNPaKOQiRQ4RH7BtjmcWWssiDFxVVTKGwiy6tuVQvfdJ3lAF7z0Rdjqd6enpLMu++tWvGGMbeb50dBkhACACKcpQRa8ZN4f3fogN8mZmZkZV2+322NhYUQyKbi9LLIo3HFziGqkDEDSm3+s1W63VlVXv/ezc3OTE5NzsrLM2lWARIHgjUJdVvz+YmJwJrIkhQnUGwBdS91Xr7sKyryo0LtB0UfqJ8aljRT3o9lJnEUDILB1bHOmSWMFCJJHY9qdEoCpEQAYN2tS52emZbrfb7a4aY+MdP/oG1uSCddZG3IR1NtYIq6pKkiRuB++9xGKYqEFCgfHOWL8oqrpiz85YRUsu64xP5qitdkuKSrJkMYR8ZuPTLnxBopi45g03334Ak8/dcLuvgzWm261+/cW/ceOu2057/JM3bNp6eGFlUNXPeNYz22MdL5Ll+Qc/+ME/+IM37Nl9+8FDh5/1rGc1253bdt1+9Ze//IlP/vNb3/bW/3Tus8LykQsueN73brgmTfMg0iur886/wBkvdYkiirRUhh4l3eAXez1nElUUEQ7BucRa4qBgsPKVc845t7Kysp47FmfUG41Gr9c7cNeeg8d6gUMdUCCNETcUQgusLK9OjTXk8OKLn3He885+yg137PrLL31+eaxVzLYDGyMQnPn3fXffenT/f3nK0//ov73mk1/4wveOHFhGrputldojSxCO5hMRYBCQ44TjsiyzLEPE1dXVqKSdc/1+P8uyOIBcX7Ps9XrtdjuaKOJ8C6xlTHa73Wh3HsElRyfRKC1o/ZPYX5jneVEUiBiflGXZaDTiG6LJJITw9re/PR4e8WtjOVn1hzI3j4cTrR170TP9g0u0ZcdjMl4HEFz8lI+Ueo64ShCRmKKpPET9EBGhNhpNsCmjSTr58uLhQQjNBFWormsiMs4CUQjBJJHZDKo8nCUTMURkLQzhzTQyaYhIHDmsP/vWHTNgncUYXqOoqkBIdgiVJxVEVEJrLQKk+TCMMO7HOHKLW5XW2hXjCHY4qBWPSCZBQlRQDkTE8bZPSEkCg7LavGHaPoyC6wmzxwmzx8PbQ78c5umfrdkDfnqxiI/Y7AGPrVhEfAhH76Okpx+Z2eMH9HTlw+T0zPYdp8RgreBrAFhdWfLCLk0AXPA4KFcVySVZkqZ5ox3jRQgwy5pVXYUQREDVKKw1F0a4hCoCygMsEhhBD0A6nDrHNVAdiBBRCBIC13XMWxk2ra91HiJzGN2JhzogsPd1CIERRYEixQIZRVgYgOLtP7Kub7rlptMef5r3/ujRo+12q+jXofYKrKBAw5wFETm+wmQYvEvTONm9vLzMzIao3+1qajOLaWabWUrGCqt1yeLiYrfbJebt27cjUZzUZvaJMRBqA3D44KE8zbduPakoa0BOGsb70pDftmkKtbFt8/Sgu1T0e6VHtK6XWGNsWfkAFoUMAsrx306Iwh6UrHEoiqQow0q+TYwzTll85dM0bWR5OSjqukYc5kiPtBT7UPS52WgiYff/Z+/Ngyw7rjO/c05m3u2tVdVV1V29b9gJgM0d3EchUfQII1qkybBkKLRMjEIcK2grwpZMcWI8dtj/OKgYhxbaDgkWZZGSOCNSXDQUF4AcELsAAsTSABrofamu6lpeve3em8s5/iNfFZqkKJFEE5LIfvEiOmq7/d6792Z+efJ3vm84yosiTdNGoxH10yQNRynrbJ6lvrTsfCMvduzc2R8Nz585X1dWGdRac1CAsnv3vkO3valfrzXyFigRSRTp1tR8c1tJ2cyQNaokKAO50XlnbWP4+OOPL6yu7953TVEU999/3+ve8IZWt1tV1c///M9v9Pu3vur109Pdhx58aHmt/1P/4t0Lu/Z/6UtfOnjtjYONdRyPOAStVV3XadLKi+ajj/wNjntKgkIMpDgrWrv3J6QBESnyLaAUhDDJL2EIWZ6trKxcvHixruvrr78+9vDVdZ0mGgAeeOCBtfWNURUaU3PGmLosLbMHBuEUkQbjnUnhL6797O3vesWeA5+8+ysPHD/Wa3aHRe5RYR0wBBQFRecU+N/5z3cvDar3vetnrn388f/41S+v+lGj1QEXQCAIeC/kJaC/PJgz9hGeOHHi4MGDsVocOwXjpTs7O7vlDikizWbTObe2tjY/P3+5GkbEXq8X40W2au2xkvqdNK7WutlsDofDiBbEcrUxZjweJ0ly+a23JeL/Drz+ijziMPIiXkXELMLgBdIkgU2hGT8i7z0pxERPTc/0q2pfc46V2hiN26ZQCBDNMbVCpbYMpGPtePMzn2jx+EFFlXz5SYlfbu0SXM4xSywTxHTQWJ9WBIzCEFiEAyK6yitFWkxd18H7PM+NMWVZRveSeKggEIRRhAgZwHNgEEVKEANKvEaIYs+2GJMEYWxgENby3RRNvneZ96MHe8APxinvKuzxIwZ7wN/i8/iSZOc/KDz9zaL0CsPT37oK/AHC0y+tOP1t7xSRbrr5liwvQrDWWgm+rssQHEZDuVAx2EarA6iQGMENh4PY3kJEPky6ndIsLcc+jukTO+fNLjT5lgFXNq9T/uY4lhCQmYiYYz6Z88HH94344mxwucPdpHodvLXO+8BKMYKgIKBg1Ekc7d5EgAiNMUlqAIFDyNKsSBvisXRBRBgEERShMPDEKRkAgBEFMEnTyDTH9IfxaKRIhcoNgvMjCDbrzHRMkna60y+88EKn3S7SJEa6xK1eZi7SFEiOPv7kq199pNtq1c7PzM4//DePrFw84d1YoZ+bbmgBtL2br1mw1XhpeXjq/GqoSJmWC0I6DSCgyIDd+iyif3CSGATyrkYBJCCK7UwsHDigoaQelyLSzIu1stro9wMHrfSLTsSIzBxtsDb6GyrRvV5v586dzWazrut+vy8iZHRZlv0gdlRed801rrZJkmxvb9+7d//x5144eeoEGyyybLS+/tQzz5x69jlbDhqdXBVaKUxVMqp8c26hrFONehIFJ5AQ7luYHw2HvcXTzzx7/NWve8P+wwdPnDhBxhw8dKjZbJZlqdMMdTa3sPu+++5rd7cdee0b9h26lhkTY85fXGx3OsJs0tw6p5P0zKmz88gpgQexAmvu0nVze3KdpCoBIEJBABYOnpUyCFKOxwxhaWmpKIq4vZCmqXOOEJVSc3Pz6+vrGxsDnTbn5ubKcelRLHAQQQFyrk2q7eRf3vGLzXbrDz/z6ceXFstWu1IaKkXAjBKMIkBfhzxtYSv97DceO3vh3K+886d+qdv+xP0PPtvbyLMEWUDEc8AAjP7F0QORiHq93vve976HHnoo5gJGn+9ms/mhD33ojjvuePvb315VVRT9IrK2tnbHHXfcfffdMfcHAJIkybLsve9970c/+tFdu3Zpra210YjjO0VzR3eOiGGkaZqm6dLSUp7niBj//FvK2FtBJN8C2f8ARPS3CWgELxBRYACMfX5baLLRSXdm2npnmRvdznBxqcptogg5MLMyWieJtRa1QkWIoDXh1vERRdh77wEQJb7HqKS31g9xeRO3AqKw1lqzyIsNu0QCUFvLzEQKkENgRWSMIiLnHBC22q3g/HA4VErF3YZ4TA4cQBAQSWsTuQ0/0cSb84r3HgU0KRYvBIKsjVKN1/z0d5oR8O/9xnd64Pf9K/j9He17+At8qbPrd1cbxO/70HiF3ugV/izxipz27/Sr+JLP6ZU7wJW7Oq5Acfrvu3qv7Iv99h/gFboY/9Y/wCt5tL/zZrqyxZpvPaff89F/cnfx6t0z3jsRlhCq8aiqylQnRCKeIQQFWPYHoa7F2lBVRhFB0MiEIfjau9KHmtlZG0gTEbFwYEFUgiiALCzAAILASCASAIJS4IPjmLMik4wUBhRAz66sShesSACIRmwCEqK5VPAOkL331nsGCYCWoWh1ilY3lrpxUnwhBFSKtKIz58589St3e/ZLK8tpkQbh0WgUnNfGOO+tc4AgqIxJtPjcYPDMoBhJhJXSwtCdmt42u63Z6TBhfzRyPox7PZOiSAgMteep6el2q7F/306lk263vb6ynGiNqFCZ7Qt7mq1pUdRb7+3ctTDVnVpdWx2Mxy7w4euufebJJwypVrMoy6Etx76uz54+U1V1szOVN9u188NR2dvoM4MAKaWFHYtwzDlBFMFGswUCwTOSQiBFGkARaiJDqEhAxRKaSJ7n3jlnrdKIKPGD1YSKcDQY2KrK8sbhG24kpUaj8aXVlcFw6LxL0jRL0mGvP+xtpDo5ePBgq9nMsnx5aWl2Zn7Xzj27dy6sLV9y/ZFxoanMxvIlKtn2y8FKb7jaG2wMT5w+f/0rbs1bneeeeS5PklSZRJlbbrypkWWIYhKTtqdPnj61ur7+1re9Ncuz0XgMCvNGwYhKmW1z24u8sbq2dvDAwZVLS4Syrdv9+O/9+12dvOyvCipjipZpnXz62UIcSUDxHAKTnt65U7J8HNgFjwAQGJlBAig5cep4p90gCNvn56anpnobvSRJkbC3sZEVRZKYRNN4NFi9dAlJXXfjLW/7sR8fA64m6nNPPDZUKh2Wr5ue/bWfeVddDn7vP37iWDmu86wm1Ki1DwkzgSCIRqUYjGfwART1q+HXn3zq1dde97rDh9dXVnq93v6pmVft3pvUFbOlyTYLAuCFC4tf+uKX/uRPPnbvffcfP/5Cq9WKAXt33333pz71qY9//OMPP/xwp9NZX18/dOjQk08++dBDD33wgx98+umnNzY2yrKcm5sry/JrX/vaH/3RH917772PPPJInud1bXft2uOch+g2Cfjtz6Jo/NqvfeDkiVM3veLG3/qt3/rLv/zL97znPY899tgnPvGJ2267bTgcRlvoWIput9uRDFlbWyuKIjLDznmtDRFxmHhQfKf/63t6ymZFQmCyfyUAnuXerz8OpIEIURESB2YRnSSK6OyJY9tnu9um21qptaVL3TzJ0GsAhUCEJtEIgoREKCLBOhBAhuADoQrM3gcf49yjS91m37RsGkJuhUNtYlQoiLxFgMUqNHuQQAAxyTLPC6W0tY6ZFWlbVQCQ5zmLBO8Dc1VVzlrctO0gAEIkBIx2QAgq1gxYKDp0EKEiJlBpol703/6uIIsrFs11Ffb4+/en/4nDHnDVKe+fPuwBLyM8/QOFPf6xwdNFs2mdI4CY8OcdpyoBFvEigYU5WEsA4ipWDomsdyoxmCbaGOudMhqJgnciibXemNQkqQDUlQ9eiAiD39wkFRRkDoAiooRYRBgZEFwIk1QuFma2vhYJgALCAAzCCoREamcF2CRJEEb2IuyZQTB4H5sWt7yOEZmD46DBKOcq660mw8Se/frKqgQxxgTvSAEQcxBmFB9yxTumOudCv+8Toei6wFnWnJ6eCSzWec/Smuraqhovnm9m8GP/xauNLlKdvvD8mf7qaiPJVkdDCT6EGowi0irJiFLngBRtjMcLCzvWLl5wQXqDwbaFhVFVNpqdcrjhgj53ajHTkFIgDGeXRvzC0rbZ+T17Dw5eONNtZKUVHwBE0CRbkzcERo2kjQgh+UnOGcTuTk1oEBwHu9nAxIg4MzMTK81JGud/YUYESFAIwXu3tLScpqYoGj740WjYH2yMxsPpRicBYpMkien3+4jY6XQ0Q6jdoAz91fVr9xxYPX+2f2mpGgwNKsU6IVSBBdkFVkafuXB+eObCr/63/5pdMKgTnZ48fiLNW7sPNMe2luVB2mguLi394Z1/cPjaa1/xylvPnjtz6PA1ZV0jULvVPXLktf/X7/6fzzzxxPb5qVYzL6qyk5h7PveZm155/VodGFCjpuBQB5GAAlrpVJGwj+6KpKgajTNlynKwurbWaLcaTbNjx8zJF14Y9Pj4ydOjqr755lvH5dhz8N77EAB4dma61SxEpa1WUVVlQM2VRqAc1G3XXPvfv/ntjz/88Cfu+dKlPMOsmXuXf/NAIZvnAlAgMHomkB7Dx//kT+54+4994Pbbf/tTn5QA4gRCCFJCyLaGHe/4d3/vI6dOnsrz4q677n7sscc+85nPiMgnP/nJr3zlK0qpM2fOfPCDH/zwhz9c1/V4PP6N3/iNuq6VUnfeeedjjz32ute9jpl///d//8knnwwhPPHEEx/60If+3zv/v6q0isxWu963P3rr/be8+a2PPvrok08+fcMNNzjnVlZWjh49eubMGWYuiuLxxx+fnp4ejUYA8KlPfarZbP7sz/7su9/97o9+9I8//5++MBqN3//+X73zD/9oNBr9+q//unMu9iC+9CoBE1+WskfxmD4EIQASRBKGmFhUVqMUyAZJ8lwhKNSUNtgkIzsuNBjVFEJf13U5DiERFADWxmAgJUoUxAgTACJlSAkZFe2ZFSlUahLuieiDR0aiSQyTCLAIkI7CmUVQRBEoQheCs15rk6UZMHjvjTJZkoUQCJDZl1WllNKbSTSXJbVysA6UIiLkEELYHOlRIQqB976OVjlasRUi0t+9MJPvW4xdhT1+OGEP+GGJRbwKe/yQwx7wjywWUWkCEOesd9Z7hwhaa0QwmrZsGaIXbCx/kIBYb32osQRAnWekFYeAwaFJhENQIUsaZVk5ZqNSeNFuWSJlCAIxsWtzkJrY63L03vAuWr2y8NaPkMhbV9e1MoYQiUgpCi4C0SrEpG+aOE9v1r3DxB+Kpd1qzs3NWWvZe1/VRJQkaV3ZuizJs0JUBCbUO2YaM61srTccOC8BAaXVau3YuTfNUkWUZWmaJTOz22anZ74+WPuZ21/5zh8/vHM+R9X5H/7Hj5ytw475QxeOPjYebCjSzgUBm6dQez/urXWmOt1ud3V1VSkVOMzNzTrnulPdfjXSWvWrul+FEtiQKARgDBLGtv/sCw8QpSbNSYFCiHGQk9UIIKJ47/ft23/0qaf1JI9tAsUaY7TWwXkGQBEGiE1SaZJ0p6dtsGVZGoVGafYBQRRSYGZfnz5+zGidpjpJ0jQxM622c348HNVlFY3PnnzySa317t27FxYW+us953h58cINhw/5qanXv+ZV50+deOBr97RBlDZekLTxIIJm//7Df/yJT51dWkp0okVBkMOHr53bsT0rcgn9Awd3BADU+jWve22a59947LHde3cvLV1QJl1aXOq2u2mS2tr21pZXls+99lWv/Mpddw+Ho1beHFf2Un+UNJXeZ0Ci7TeQAAN4b1NlSMDVNqAaDUeVACHOzc2NqjJN06IotNZlNWp32nmDWSRNs9x7pTUA1NYWRZGmiUqbRV445xglFUi9JAHmt83XgHmn897/+o4SJIGJ0S8iIuHfMloLI0exBwlzPSoZoNto6iBUe6ksYAjit+7QHTt2fOT3f//22/9F8CEE98lPfhIAiOgP/uAP3vrWtx4/fpyI/s2/+TdvectbrLXXXnvtRz7ykV/8xV+MbbV/8Rd/0ev1kiT59Kc/fd1110Uvjt/+7d++4YYbtkDby1Hmyx95nt1///0HDuy/8cYbPv3pTw0Gg1/6pV/6hV/4hc9+9rMhhPF4vLCwcOeddxpjDhw4cPPNN5dlefTo0Te+8Y2D/vCxxx7PsvSpp55+5JFHfvM3fzMqe2PMd8JFvqchTeSywsBmV1/w/sXxA0BYlIqtzAjAzVYLSAmSUqrZ7a4tn2+0Um0caQ2irHMMAIpIR1Q/uzz6NPZfIsEWaB47CLfqyz6iGltG+DgBb+LdxiGgQmLw3ocQECc2JlVVRZvIeDZjn8jW+ja+qS3GOtIgsZ9ykxvRSk/wG+99BH0mG3gC3nv9/cqAl784DT8szh5wNRbxR97ZA34wsYgvv7MH/LA45b2sxelofxbYC4Qk0WDQkArsgwuR/0PEyz2eQYBDsNb6EJI0cWEMCMwsIKBTNGlQaVVViEYb8mIpeBRgYRAMFJSKsd5elJcocAMjAQdmDszBunoLjY5bpgDiva/KkoVTrXwIce848tAewE+8phiIASashyBEtNooHaxbXlzy3hmlEqM4IPvADNbWLEGTSSW0tezZ1hqPBkZYCQdKilajaBZlXa2srRSNRm+jF5g3NjYGUyvXXrN749KJ0XI4vbyxuub7l07Pz70yqGw8KplFkQnMSZqoNFVJIkDjsmymyTNPfuO1r7ylLvOsyLszM2fOngnIaZ77ILroSAiMCgGRxSjs9TeK5gwC1s6TUiaN6XR+Syjnaeqd73anCZVWdLk9bSxlBZEgggBBJDArrSvnlNazc3OLixe881pTkBhoTgwyMz29e//OkydP1rUvBxtOaZMkmjQqNfJ+s0krMPPi4mII4dSJMzu370wTvba+urK+/rWHHiyyRLWaDHqtqijJmaA3Hg+91s1th2+4uZiempuZXb247KraoXaYBqdMY4ZBsjx73evfwBK01jfffNPRp59uNYqaYTgY33XXl15966uP3HrzsWePnjp57MDePcWe/Z899o2a/dFjJ7A7vXO+VVurtI5JL0pAEAnA1ratNATZGG3c+7X7b77xupmp6cizKq0iKNwoinFZIwlIXN0hiGitQDhS741mUxvtvQejOXiF5APf+8QT0Ovt6nZK65CgoAkZjIC0uVq8/NbjEIR5sxNW14l+8Kv/+dmzp96w54D3ztcOFQv4y25J3Njodzqd2257wxe++PkzZ85Etaq1Pnv27Dve8Y5nnnnmkUce+eVf/uXTp0+32+3HH398ZmbmVa961T333LO4uJhlmTHm/PnzIYTbb7/94YcfPn78+Bte/2alVHTY+E4C+ujRoz/5k+/42Mc+3u60fuInfuLo0aPPPfdcdECPDYXtdns0Gs3OzpZl2e12FxcX9+/fv7S0lCTJ7Ozs7bf/1HXXXffv/t2//bVf+8Cf/umfAsDlntAvrQJ9mYU8T1Sm9x7hxQV4FNASAgJ4H2a2bbN+RFqzwMzs/JnFMw6oDt4IAwd0jrTmzQeoicFIBMQngw8BEUS9GweYFz03Np+yeaInhnQCMfuTmS17Dh4BsywTkWgqErV47L9EnLwRa20EqbcaSGLvZpTv8UdKKQGpnY2QdPQSIYkNHoykvnMF+p+Ann75YY+XJkKuwh5XYY8fQtgDXn6nvB8C2EM4BPYiQSkkAAKlCMSDTtOomWLz0Fb1BwJzYBTIlAEvzlfBBwFOUqpGQ5XkWatbl2NMMlZmwjUDoIj3DICO60lXvXGxkRCYY3uX9zY4772XzQZDIgyBtaFyOAwhaGOUUtb7y9r/mQMDoZeJnQcIo6CgCLN3njIsR+NEmd0LC0vLy5Wrs2YxGIwksAhAogSYFSqWqVxPN1KxQ0NCAMy+LAMzpy4opb13o9Gwrqre6soz/bXDO9LB9nD9XmPXV3bsvIGloRotTqgq60aWDN3AGBUErA+Wgwfgup7tbs/z/P777pvutnfu2fX1R7++vHopLfIky6px7YC0TgJoAYUoQFJ0chFmYK2TrUZ/rRUzx0UICBmTXFpeyfOcNytVm/61ejQaiQgSbXljxbzhIAKoZmbnzp29YAQFSUSQdPAsEPbs2t5p5c6Fqqqfe/b5qixDEG1SEaiqSgTSNBmPS2ZptcqN9Y1qPCaE2dltuxYWGo10965dWbs1GNZJXtxy5DXt6enpuTlRpt2deetPv08b/Vef+fSFxUvtbbM33nzLwq695xaXh2XFUptEj8qq220TQr+3ftON1xeN3DRajzzy2L7d+5Dg4L5960sXv/KF5z/3l595x1veOjU9ffzpE63ZqW53W6MzHUR4smQCLygAtfUhsEnSr371HszMzl3bE5MopQBBKbUxHJ4+fVpEnPezs7MMiGoSTOicEwGTJp1OJ8vyPM+MNiGEiuyGHXuEWqtldJ9/7slC6TVrQ0IMHiL0+m133CZQtDlQIIiTQqdKaauD1VKxSziQMIDbapUzxiRJ8md/9mf79+87e+6/6/XWx+OxUmppaeljH/vYa1/7Wu/95z//+bNnz8Ys7kOHDt11112tVuuhhx4qyzJJEmttv9//8z//8yNHjly8ePH555/fqmWOx+PvJGr37t335S/f9XM/93Ovfs2RD3/4/5iZmbnuuuvuvPPOPXv2fP3rXz98+HBZlu9617umpqbm5+c//OEPF0Vx5MiRI0eOLC0v7dq16wtf+OKBAwd/53d+7z3vec94PC7LMjroXVkBTagmXccs7INWQIDOB0IiAGRg5249mE8AACAASURBVFj81PT02vKGaO2dz9tTlBUjF7T2hr33IFqJrVFTEhIhFQ2no3qOSyxERAbQuOVV92J7NKI2SiASypMuRkBkZgEkRQTC3rvaEoHZbL6Mx5+Y/GyaC4XgRSTLsiijY58oEW2xHFuyHhEZgUgBkUm3St2MSiVGmyQRES1XOprr5YQ9vgc9jVdEJ8hV2ONHG/b4rvX0VdjjKuzxnV+6Cw6RTULATACEIiGIhLiXvRUiGKvRIoLGeO8hBBTgwASTxhpf1SJSucF4PEJtmBQliUkSH1AphaC0IqPSqnbeB0CquVK0yfKKBO+sq711IUzUs1YKUJRSg0Ffx5A8rZzzzrutoG8fgmNBpRgkMAMyCEWnD2H23gGAr60SIAblOddGkXLOORfqygFKNG3VGnfvmiuKdKOvBIBBAImZZZIrw+REgkMJ9bDMkmTH/v2dLh269b/82hfu2Tjb8WaPyloq46qqMm2896QVArRb7aTR1GSgGp49e2Z1dbWZpidPnSxt6QVmZqYH/fVm0ej3Rmmaa5WAqHgVETIgEwiKEAqCUESfmclgrNV3u9O7du3cvn17NS77vbXNfV4Va13WWussKXSTdkmZsB9ELNxot2dmq9VLa40889YJEQMoo5fXVmdmtj3zzDMzM9um57chACmdmeLxx48miVaKqqrSWonwhQuLzKE/GhDgpfXVcxcWm82cia656ZY6ybP2FOp0xcPqyiBNUr7UGw4GRHL/Aw+mBk+eOg4Aze627vRsG9TaxlJ/Y62qRibRjWJq21S3rEZJp0Faut0mAn/tq3crzx/53d/JDPzVp08+8pV7XnXd/tn5hWSmM7Qyqh20CUCqwAmiRgqgMNWsk5Hzew9fc3F5cXp6GhHn5uaWVy4Nh8PuVHfH/NzZU6eyNLU+WB90gkk6iX9jDnUdDY8dALKwtXboLTdTliBGbygYtTMS8EURvqnwh988I8ikV3PTi0YARPFQgvEuNboMlReufQAMisPlVjO7du0CgPX19UajURR5NDDWWh84cODixYtKqdtuu817H5Xfa17zmsFgMBgM9u3bJyKxuN7tdqempi5cuCAihw8fjhH0f/fDe3/HHXd474fD4fvf/34RWVxcvP3222MJNrpzLCwshBB6vd6v/MqvAMD58+ff+973Bi833XhztIL+wAc+QESDwUApNRwOr4DDHQJfVgdFoKg+HQuIAEtVl3Fxbjfq0XA4Hg8VidS9VBnH4pASrfPuzMriad2QMJZ2q60lBMdYoSIlLISTHbYtG43N+O5JxMnlLAoSoSLnPSIBQgiTTaEgAEIIwsASQpqmisA5i4DGJEQUUxWjGt5KzImcRnRHiXmHAFuZrCHuJkXlLSCgldYYV2vWButd9JBmEQDQ3+LW9JJqLy97cRq+K3j6nwDsAXDlYhGvwh4/QNjjuxbk/5RhD7gai/h3wR5XRE8zESgiQVEgwQdhF196LJbEuSR+ycKBQIxikOC90YSg9KRD0GgBcFVZjUM1JIVcggMYB0ZUWqVaZcbkzCgBGFBSCoIAgCwoAAhKEWj1oiMWYggegL33Jk0RwRgDhCwchIMXAOeD9wKklQAEZlAiwjGzhUFCCN65ZqOxd+eubVPT082WMarbbZ/QJ0+dOacbWV1bAVRKpxRGztcClGV16JE2RqeADhGsd7aqDaCta2RIjUFUR4+eesJWx0/837fc8EpNGJJmmhq0w8wkrnZKaecCkuTN5qAsUYWUuarqpaWlYueOLMu63e7Kes/oZKrZVUQJkKQJoQKgSeeZEYCY8wgKAIUUIE1CUASRDx7cd+2hw9PT0wAwNXWyHA22Tufb3/72L3zhC1rrVqddOTuVZbH6uBXNYAwJ+Fa7XVZP12UFIoIEpFTeGNSuXlnFNKMsDQqUJpMaowwRxuJcnOPn5uZ27txZ2nppbfnkiXM7uq0bb7np4Qcf+tSnPrtnz+7W7FwV4NCNN/fH9vTpU9s6rRTZKDq3sra6sqzEtZvF2qXF+++9p9GaZTRs/HC4MdhYe+Gvn/2v3v3Ta6tLzUZGwHMH9rdazeuuueY1Nx/53/7t/1yPSyFJNV17zaGpqY4mp4uWS/IAZL133utWM/jAnr2gI+218dqknW6rHDabTXH+4sWLG/1+XuTT01NKKWvt1NT0eK3nfADyaYbM7LwXkTRJldEAmCRJ1FVaUPVG85StVlxl2qsEAQWMgBLiv300QEGJfWcAgDz5F4iDDpAFO99oYVlD7Rk8vAhPQ5RZABDYT4wfRKLVcUxL2epMiDBGrFzGAPZvEcRRgVlrQfR3MX5JzDu0rsrztKqqmF8YFfmkS1Uk2i3HlxFDDY1Je71enuex3hxv4CjuXzoD/S0V6LhtZYypquov/sN/uP7GW4zJ0yTX2sQsodSkpESZRpFkQgRAVeCpuR39xbM1B/CuALEhsPcS2CidJImAbLnOb1WgSaHWE158gvdspqs471jEh0CbtWSc2I1H63Q0aapAbF0iYmLSrcCUiHPwJDFKnLPMHDcc4jfjRx2rFUop731sD1VKAWEIwYvEWvVE1otUm5yM/gHuZV6FPb5fPX0V9rgKe/wDwh4/NLGIPxjYA146PJ1og1gHz4rE1nUIjkSUVjIBLISU4pg0qzUKlRCU1lopcooEiBSwEGFtrQArpfMsUwiEwQdf28ogeA5BAoFY9ghKRAWBOiBF0cDiahu9tQgQYNI76J1jCXVddrtdX9dJkiQmsexDYG+99dbWtq5dUAaJAIFlAnEwA5GAYHRmXV259Nwzz5wxSaJ0gWRAAGkKCDzONDpTM9vKqrq4slgyjDyMHIumIi3YZIBeJwq0kVazXTSGvQ2NaqrduXjxYjmwzvNyb5hv6/TXhmB4ZqpdkGq32sP+QDbbgJI0dz4oEufcYDjc6G+s5smuhXmtdJ7nSikXWKHWZJgkSQxPLnYOBqOAJkESUlFAAzlXZ3nuve9OTTEIS/C21lrlRQNAUIAIn3ziCUWUZpkAFI18//79SCAsiGSM0Toxicoyc+bU6XOnzy0NSwIRBEBM0swLjTYGixcvDsajtfXVNDHKqJZpAwgAOecBwFo2STI/Pz/y9cBXjVZ24ODBW1556/33PrhrYWF+ZnZ6bubM4lJT4/lLi+94y21sqwunXhgNBkWWcXfK1cM9u3Ytnl88f2H5bW97Z2DfG42jNJ/qdv7qc58jDFPtxr33lj/1vvclOjVGeVdz8IQyM909tH9PVY5vufUtF86fPN/f+PoLT7/73e8ejUqTN86urFKARtFodaaXFpeqk6e4N1StTpqmCMACq+tr673ejmxnnucIkJpkaWmprF2vP9y1e29V14lJBUVEnHftTrs71W21W6TI2ppIZ8G+dt8151543iuyggKIgkxexOK33pAYTyUK0mYxUAAEgUSnHgonTS/Xz+2UjRFZHyhY4MtuX9zSrAxOa4UwqVMiUl3bKLAGg6HSuqpqEVGKEMl7DwJbbG7csghlHaPav2OB98UBiydZ3xD6fRtDLmOoyuTFsGyGHTKz9d7HqELnWCuzsbERNX38fsyw5Msq64ACE5uYywcy/OZXIt8+dYZvKulRCN4Hv97r/fiP//iBQ9f1NkZGJzF/e319Jc+zNNeuVNtnmyxAWtnKTnc6SaNV2aExZjAcQFG0Gk0KYK2tyqoodMxyEhGlUgAJwYOTJMmdc7E8XBRFFNkhBNAqTQyAMDNuGdcBBB9AWGtiiNcMGmNqW+PmSqy2Np6IEEJkoGN7SdTEMSuHlIpG+M5N2hmjiR4DuBDiKU6yTBEJACkFLNbWf18T4bftZV6FPa7CHldhj6uwx1XY4yXCHuS9ifFsjoMNRFopQiLWekL+xUxBFCIEVFq0MItnFFJInl1MrzWKhIVEKyClKIQAYjVpGvc0CxEYcNZXQBpII5GGRJNxzo1HY61UYIa4BYoekUUYgG1daUXBOUJFoJ0LtfXCBKBcHWwVQBJmnVLOjhFFIREqTRoVAopACK6aaTcKJYWvM+8MiwJBICOY5Hmn3RQNdQIjcXXeevTsmnOu1hkiJ+SN1gH1cOyAEKfyoV9PEOvVdc+odGKt3ej54QAurQ09o9KN5ZUyK7Lz5881GkXtgq29MVlZMyAKAxoDClbXl6e7+cxMxygECbWEvGiALjQUpJCkRqyRRFALICEQCwEAe43KJJp06oXZGCtQBVeO1ruF3rV7+8W1tZRAcahGw5MnT26bnw/sZ2emlPKPP3x3kmoiQtCKMmclgE6bzXI0aramR6M6uNr7IILb5+dntk/Vo7Edjoa9QSpGHKBSzgdlFPso0AlQWlNT+XS3f+lSu9WtS7+tM1UPhso7cGVu4OLKSgCubT9N/HMvPD0a1t2pOesLBSQuSZNW5ZN2a3rcO9U783Sn295Y2wBFIbhGgrfccOvdd30ZghsOh08/8NiNN9164tkTs9tmd+/c85ojR9op2XK475oDITerzoFJFma2XTx+bpA0Hj8/WlpetFZ27Nj1+msOP3/s0rkvPrA2Hv/yv/xvmkYTwhjFdDuz3Y7zwQd59P4Hnnv66Nz27UleOA+k0sGoeu7Y8ZtvuU7Yp1mBWjU7nWanTZoqVzKnRPiquZn+eP3hC2d7CBaQtGEDDhx6r0AIMDAEUGAyrXSwNTNrpTgwMFI0RSYpCFuD8qevv/lQSTDeGLMP6JkMM2tjACBYG9eWzMzolUdFilB754g0kR7XFogAEGwAAKONDQElEAgGCUiOKCAG5lQlCZCEzZhDZACRrTxLBkDzzaNSAAwsAKCQo2u7IHuIroegRiOXpqkr6zzLQgBrfQiiNfX7/aIoyrKMMaVlWQGAY8sgCMDeaUUKBGNZQUkACUEQFYISIQAEodgMuOm9w0WejccjpZVXGPEtUhpJ19YFQkHa6PU2+hsqzUeVVUqjBFLEwXoXUCceVKYTDhYksGmm2/etPf9U1jDEIbi6HPhG1oom09ZFS+bCGAUYnPNJYpihruutAMLY2BfHQ52mLKQINQqBEAF7NzHeBGHHtRNBVEClZ9Q6TYwA1LVlZgzMIZIhkwp33CBKkiQycl7YIwcCSk3MZGHh2tXeC5FOdSoi7IW00loHHxwHIARC/f3MFS9dT1+FPa7CHldhj6uwx48q7KEUQXTyDyFN05gLAIiiiGFiSbr5KhEAUp2yD0EcQ1Ck0EAIhADOWRFhAEEcVzUAEGmtdAvb1tbOhbosvYCgl5ixojxwAiKaJPg6Wj5BjPre/E8jgB1CMCoBQhEQkOjCEQIziAAoZZQyFGtAE3M8iT8ihOjsgSIkqBDUpNdLhLBfj+2gt75WJZ22aeaNdmdY1v1RpUwSC6JGG486FVW0m53u1Ppar503cpOcO31aOBTNZqvVOHnqdJYlqJXJsktr68Ny7IL3IQASEjEjkArCRidlVXvvLYf+YJgkaRbE+hD7JZVWiTHsnVEJETB4IGIRBWiUUqATpRHAOpfqpAohS/OiM80KB1XVzM3q2lreyFQIGekzJ45xsESyurqS57iwY3ZubvqNb3zD6upat7vt1InzM9Pb77rnPqxtvz8wRjebzbVL40aR93v9EMKFC+eJwVk7HAyRUAhdCJZ8NBZEQO+DiOzZu7d2TikNgEbrRqNBgMwhT7OlpYsjMt3ZbWVZ1nW5stYbV/7UueU9ew6Naqt1QgyjUeVG41ar42wNHLytGBGAjVbeuX379j3//HNK6Qfuu2/nwr6pqbmP/vHHjx871tBkRZ86v3z87LnllbWFXQsMMhyMvvjlL60u92xVZxl6xPOXVr549z3DqsqKok3h1IkT+/ds18a4qiakZqO5tHix1xvc/ZV7JVTnlpduvuUWlWRlNWp3uu1uaxJ7GaEWIAxw7uTpN78Z+6MhpWz67k179x7csX3DheijwByUEgOsQQgxMNZMATUCgnijDQqEEAgp0gfOYJAwl6Q7UVfrlwBZoE7SlKuSkOy4jLSAqxwAGGOEkZ0wW5Eq1cZzWXEARFQUuxS8975iRCQkEMi1AREOLoAQKXa1CyIhoIokNgMy+7BZNlXCftN+TwQEwAOygAIwceyIeUYADAjCkujEl8M8zWxdOhc4iOdQ10ME2Ow2Zu8nAl2nprJ1khjmAOIDMwIDSBBGTYqMs7UIKmVANiv1EH1MRNgPfS0ckHWQUEmMLFGkjC0tMNRVPR6NmYV9wLjlBKKUErYABLDJzoikSVI7353etsyyMRh3Cj2ugskLHzxai6QAUkSIYVLRQ0NEMwdrJU1T2Mwtn7DRSjFSCOysJxGNqDUCS/CBSBmjnfeBGRRyEG0MgLjgQQQQQgiurjUpozUi1HUdEY7IuoQJ+CxkdGqMiHjvrbNRYStllCKltrLEKT4xoA38fblw/P16+irs8SMIe/yA9PRV2OMq7PFywB4vs1NeWdWjskREbYxOki2h7JllU0BHIjOKWmst+yA+CLMhFbd32UfDtGimBkWRxLmAOQCSMSliABfKUcnILMwgojkiAbJJ9W0JaACIxZjYAh/nLYj8ZSQImV3wtXdVYM6zAOy9C0oJMiAHIRBmIoUYAocQYnafwst8whQhQGOqfepc/5XXHHjwoUdWV1dj8nb0k4q/GEIYjkZ1cJWty7KsBiO2rpnnwJ4Iu93u2bNnDxzYZ4zpdDrHjh0TRlDEIEprBGFhJHIsCcL6Rr+ynhRfunTp+edfuOa6688tXmw122maEiEhp4UBFhFSQEEgy7JEJRIYhYIICJJJLWltit0HD2btLoHfWBkNz15c6w+np7s7ZqZyTRfOniQFaaoFQr+/UY43xmX/7rvvGo6GM9PzIMmJ42dsbR0PETExxjRbw/6Gc76q3KlTp3rDtUTpRpp3OzMrq5eciBGpgwshoCAgpmlaj6rz589nrUIAh8MhM4JAr9eLHVfWuqTTTJLEe59lmQ149vzpmdld/Y2NiqkqRxR8IyUKQizrw2G/HF1c22AAgQDAZ06dXltbLRoZ+zA7u+PJp5666577ev0yT7ONuu4PN8qgB+u9wdDPzO/90pe/ePzEqfFw2MrTmVZbKz3YGDFjNR6IyLgs0yI7duzYwQO7gyAzvP62N2mVPHT//XUdWu1Gagog3LFj9o1vedvDjzxG6Ge3dbyzEnISrUHnJnv4a/efPHdxbmbHu971njMXLmRFg8vxLmUWBA1oCowoAi7TpEBsXaFKmIxDUVqJB67KPEkRyDrr2KFS1hMT6XqMrgrgrBYiHg9HqSetjFbkbc3MJjLQZS2cEQBBIORy1MuKnDmQVuIBAwKAFhQB1FpYvPdj65CQNCWK2DnwQQICCAFtVqDZaBMmNpBBa5oYQopsCmUmygQwcIgNb8w+Dt8ZCdlSrLe1YiCtkrqsdZKmWVrX9XDUN8Ywi9rUcrWtiyIfDgdpYsrx2BDFu1sQRNhjQCARdC5MBPTEul4QBEWUQqPJluNE6U5RlHVd1mOVZLPdbm8w/t//l/91as+hosiHlROZeGVopZxnAKCtIRtREfnaNxqNme0Lg0sXmpLY4GtrCVUQBCRCiEBFbPaIGHQcf2L5OcIbxhhE1Fo5wEinICApgpgSHwLiRN167xEoqmfvHaIySltXRxI6Udo5V9e1UhjbE2OpO+IxqTFktHMuMujxLRhjADA4H5yfpItLsD5M4qkEUEBvJq0AvNSZ9Zvg6SsGe3xXehpf4sx6NRbx793//scLT/9Dwx7f107ADyXscYXF/8sJe3xLotIPGvaIObhKqSRNYZJPJwCgtNqqBG95o4qI80KABBB7wxVS5AJ50k5DABBYWDA+E52IsLDfjOjCIMwiLNbZFy2fJQpwIubN6hhinLGUUkrrwCAIAhI9KRyH2lorOtGatPaIQBg2Z9/4GQpCAPYTXQ4EqAWRBQkBVKvd6jTbexd21MMxCS8uLhIpIhVTSIw2WptGmuu8mTWLqZnp1UsrB/fss+PykYceKqvxzMxUaeusUTjhPElbU93S1oElMFS1J0OosgAoRByEEmOd18qkKa1v9NS5cwevuV6pBJFMorpTzWbR6G+ss8dEF81WYZKk3+87F9K8QFB5nmvStfO6053fsQt1Yj0Phv2ASVUOVJa1262p6alC0ZEjr/zGNx4HDEmiZ2dny3E/L7bt2DF76dIlYVCkZuemBuUFUdpZG81oG41Gb2212cwQybmgUStlFEmj0RyW46JolsOKGQgEEJzzWtP6+tr2ZrHR36jrmghY2HkXL8je+vrC9p1VVZkqifF1O3furB2OxmMb0DuL7MCDIW5m+dLaWqvZSNJUAKyrovHZnj17nK/nZufb7elnnz9VOnABq0GpARJlOrMLtvarvequrzz4xLMnp6c6c/OzR2696eLZc88+c3xU1gpJ+YDKIPu6qmZmp3RinPeV83/zyGPTU7Nve9tPPHjvfXt27dVQIdGOmdkvfvZztQ+vuPnImfX1fNscCIEQglKgggu+dH/4/9x5/Nnnf+Zn3nXhxPONmZkz5xbZSWGyRJRqmOmF6aX++uryUpIkJi2KqZm00YYkbWQpgpx55umLi+fn5ud27d9jjA5WKdEMIhQCV8eeeFpxQJZm3jh58mSSpYpUXde79u4BgLOnzyaq3cizbitp5qY11by4unFpbb1otZYWV62tSdAkaVl7UUkVpCzt3My0rcejsm+rcZok4kWhSlUCOAk0EpThuFTaGJMorWs71IpMYrQm7z1AABTnVVWB905rnSSaVKQ9IPGjHZ38rW/5Z0889eS48nm7mzbbF5dXnj955vVveluWZePxUGuzNX6trq8/8tijb3nzm7QiEoYQoljSxpw8ffro0aM7diwcPHgoTZNIQnvhMNkvkkTrE88fg8CNPC9X+k8efeqmV9x086tf9Wef/tiw9o88/uTFld5N23aIgPdBmYllEF3Wtrg1Ok4MCgPP7dyzvHihcgGRlVgihWQYot0KbJlgGGPioBStM7Zk9OboLAJCiKC0igZE3ru6BpYto7oQwpaHtFIaQIbDISEmifHWjetxhKoBeKsjMO48hBB8VYUxA4BWKkmzSXRLzGQRYRZA0FohgnOeRWLANzBrebFGcoWsT791nn4Z4OnvRSD+Y4pFxL9rEoeXBZ7G7+ucvuRVyxUEZ/6hYY/vQvv9iMAecMXg6R922AO1IqMFwAsrUrGffELjeR/3iGMtNs5DaZpJYAgMsUJDE50dNxSjmCalYisfsbJlTQiIyuiUyDGzQp0kqrRjEInPRCtrbSzA1EHinmY0HIj0oTEsSJ6DDcEBB+AopmtrZzptIGQQVARIAsgQYww9CZk0r8pSALRW7FkLpaBiEHguNFu057bvWLfV/NTMyJatVhuRxuMxIjabrbqqV9cu1p7VKN3ob9TjsuwP9+7clef5YDxodTqkERSxMGkFhLWzWicuSFFkDKSSVOnEemFSLnC7M7WeF0TcbLbTrHH/gw/d8sojSZJkWbpr10KzmQFvW1m6mCbJ1NRUq91+5pnnnAtl7brd9jNHjzHLq177ukefesKBOnDN9eP+yGQNJZynyerSmVarc/7chUzhzp27n3rqaGBRytz2xjc+/OB9G/21lZU1AGIBCDzoD0Jg6+vohSfedTqdfm8jz5PBYGhMygEajdag3xfBJMnqyhtjKizjTRkhnR07dgjAzoWdvJ2Xzi1maTbs9wFAkXLee+eyrFlV1WA0nN623RhTWe+srWyQELQCMonztg6ya/81dTXupkopBciPPvqILavZQwfa7fknnnhyatt2a21/UOm0EZisrcfecpYVzRagfu6FU+/85+8+dHj/8uLpcyefu7S2nuTNvJa9C/Mry0tAymR0qV9KNCNUOsmKotEG0p//67umWt3Z2Z1njz1BRCeePbG+vm5dOOqfeOrpp//ZO99JWkdPYUF12xvftO/wxu79h+764l/fe89XrHCS53/52c+Ox6VChYys4V//+vuf+Pqjzz5z1Np6174Dew5d05ie3bfvwML8bCcv7r3nCyefP9bpNP/V+/8VmsLXAlQIMIt35fhrf/Wfhquru+a3n1tffe6FU91OM8uKxcXFA4cObp/b9uADfzM3M7u+ssq++tD/9Kunjl8a2vq5E6eYzHNPn1xb6W+fnynHVeXV0Loa9D+//acfffChEy8c3bljennxHAkCCwgikNFaaQSig9ccfuTrjzNgVjSU1uNyYDQ2mlmaGpHgvSdFZcnOx9SVJLBfWNhx/v9n772DLcmv87BzfqHD7RtfjpPjJmzCIhFYLgSRFCmQMl0sWypRJC2q6LJlu1i0xTKr6FAi6LJlmuVQpOyiGAwSJlmgzDIIEMzALjbvbJrZ2cnhvXn5vZs7/cI5/qPfDCCCBDYBFKCdujVv6k7fvv06nP76O9/5vrWNJInm6uKhEwd/8Hv+FqW7Z55+Tuho8cChwthP//Yf3P/wI2WZV3iRGbz3WussH//u7/72yZPHOq2WYCqyVCslkIHFU0986fz586dPnz566OD25m69XhcCM1OikoJBMLNU5155aX1l9cK5C0vNaWC6+OorZ1547vHnny885A5FmIyGo8pKudJdSCHIOSIKlS6NrcxMGCQQoUAGDhtNnTRyb5BdKAPjHIhSWq1EgIBFUdTr9f14JucqbrjKIKygbWVJJIQUKBy5/dFMBPJknQ2kllKWZamDABG10gCAKIQAY/JK+5GlKXsKdVCB9bIsEDEMw0pgnee5cy4Mw/1UJAb2VIF3EBIBvLfEzjtn2FZUBQJ4B54Z+CtsVvgvTbS+c1EC345ij3cGA74r9vhWFnvAt0ss4rtij282nkYhwiiqmJUq+RmY/W1F3p32ZQWr9+8oQiippBCuNNU7FacrVAAABBaFAHDeW+9ZoPLeWeOM82EQS2LryXuSQlRDTAyQpikCCC1RiAqsM3OtVqvUHY1GQ4eB9UwWHPvS2sKYwhjjnQchlCxMSWEA3qMSAhgq9nYUcQAAIABJREFUCpERiNmR914r4YkZwe4/JAhmyMbp1sot1WouHz/6qnXNZnN3dy8MI6WUc667163X68xcGBuHwWg8zkfjYpxt3lpDprhWQyUt2UBFJFBHkQqD0ntE9sy5sTqIdBCAkMQCpVJaolDjvGTFGmFrZy/Ni3pr8qEH31OvR+QK5oLIHz5ykD0AC+/90aNHr16/GSXN185f+In/9J8ePXZCCvn3JXzpqWc+87k//o6PPOaFJG/He8OpycUb19aHezuTjWT95mZZUBBHH/7QR1uNCSLQKqzV6gCwvrbVbiVZZqIoZmug6iowCaHvuut0EscvvvqSJacQmdCUHkGWRdGZntzb2eHb3BsAes/e09333vPeRx7Z29278vqFoiiyPANAa613Tko5Nzd3feVGr9cTKlpd3QjjtsCgzEdSSCkCYnYMe8NMR4WzDtkTuXarsbSwsLa2XuaFC8PlxaXd/nBzY8eBjDwDsSuyhlaUF6iVioNHP/Zd9YmZ7W652zW9oc0LOHnqvrnJDpj01XIMCDsDg+CtNaNsHDc6juDSlRvMKu2nO9EQjDh598Nzc7Of/6PPF0U+NzevdYwYjLOshT6zZejCsbGqHoqk8dKFqx/93u+b7SQXLl/IyrS0mYyE0soTUWHPP/fi7ETn/Dhv1pOpeqsZJZOtjsmymgxrhN/z/u/45aeeHW3v/P4v/V//+D/+8dbkzAglMCNJHUdhGOYqYK2bk1PBrXXHQkjBgOu3bu1t7yBCUpeNqF6PmmSGM5ON4ep4d683TJ13bnF2QiDLOC4G+bHjp8esotb0xsa6RkqkP7HUEd7lmUkz5xwCm1oQeiTpinokrIdarBmgUWuWRUamkIGQEiWjc1YyePKhhCRURGCywXQn0Vq1WvWLN9b/yT/96YlOfOH85WYzOXZ4qdWJNJrBsDsxMQkARBZQIBKRrddrMzNT4/Foot303geBrsXRa6+dzcZFu9n+2x/724cPHyJvo0B6VxCyQHbkmStVCk206jgz1e00zDBtNJLClqdPHru6euPiyrqUMRNleVaWpRDqyxi6eoYnYiKttfdeIgIiCUBGCGtHTt199tkvHZ5qWrKOWRJ5Ju9J77uL+DtaNSGEtbZShlSGgJVnn1SSdFjBWnZA3lXAGkGMx+NGszlO02ryj4gEQmWmQd5nWSmEQBDOWu+c2J/bAGuttTbPcyFEZWOCzHe6cOy9RyGEQPZAXiEwsGBCYF/FFhIIqQKtxdcgHPdf+z9vj2m+bXL6L60a3s6qGb56BV/13hv+Cv76y/41i7yh7XhLv81X/t+Xd9zb3VV/7Te9+Y3+N86V/TPlzWzLmz6mb+7XfQNn75tY+V/etq//0a93TN+5FbylQ/c19vibPKZf9xu+8ux9Gxv7tXYJ/5vf9NaO6RvB03/9jnljayNg453xzgFJrVBJkIIF7ssqEKtGZGVWWmkE7/z5SrFgFNWI2OwnoUD1USGkVloIKaWOojiOa1FUUzog4igMAq2FQAQOlIqjKI6jQKtA78sQlVJFUVT3rXGaFsZY76z3zjvnnCPvgYWUUa3mmYSUhACV6y7ux+wykfe+LEsUWAmrS4XjGPtgBmCNgm463NzZunnzZhiG29vb3nOe5xsb26PRKC/ysiwBoTPRabfbtVqt0Wo1ms1KjNiZ6BhrKwsqIYUOdBRHtSTJy1Iq7YmMc0EYC6kAUUhlrLeeSmOFUCiUZw6C6OlnnsnzQkqBgq0rdYDd7u5wOCTielKfmZlpNJppmj360Y8dOHSkNxivbmwO9nY/+p0fvvvUSVNkNa0atdpkp9NqTlgjDh04ORqWr7x0HjlcmD/EpL/4xSd3d/ek1Nb4Rr2V1BoTE9Oz0/ODwdBXWWsA5MlZa0wppQx0EIaRFFpI5ZwvS4sox6PMOX87UQ8BQAjc3NzY2dn+1Kc+9bnPfnY8Hnvyo9EoCCrKDXUQ7OzseO87nc5oPJ6YmNi3YGOPggDIOOcZCwssQw86TTNv3Xg0jqOoUU+8dSs3b25tbm2ub1hTelOSydBk00nw4OnDdx9dWj4wE9a0isLtvcGV6+sb24Nmc77RmHn9wpUXX37lzAvPh1pOT3bqSYTM/dHgwqVLLKTz7BlL41vtaSGjoeFXrq7sll42J0SjM3CczM7f9/4P/sEf//n69nqQRKoWqiRe2+s9eealgfUvXbj0+5//fGdq+tbqLZuXmjgEUESh1Fcu30ji5oEDh06duqczOZM02tt7fRDB5esrO9u9Z594puimNCy3r9z6vX/1yYkoVsTKMxKIKDi3tvZaf+uZWzd2RqPm5NTk7MyVG6uAMozqs7MLwKIo0kOHDggBTz/5zLCXDnomCmYmJg4JoWtJnRwz4Xve8+D//kv/5z//H/7ncxeujUajOAx8nk7WI8WF9IUGFyuMJYXCa3aSrUZG4Fqoo0DHOgiVtoWzRUHWsXNlVgL5QKIWrCUHCk2eeVM0kjADdX4jvdnPN8eUslrbybb2+o1mOwh1t9utZtqIPSKhAE8uisPORKfb3RUS4zhE5G5377d+61Of/ORvdlqdZr1B3kmBSoo8GymJOpBBIIJAaq2MKY4fPeJNOe6PkHmv3wsjnefjayvrtVrkyRPgOE2LoqiqUPXgXTWsnLVRGDGx1loIgVIIIUAIz6I9NTu7uNRPU+O93S8ltiyLCsWWZVnFj99xub6DcSta2lpbmWkwgDF2X34GHOgAEaVURVEEQXDbsZ2J9udGnHVaa+e8tbbq71Xo3Dk3HA7zPI/juNVqSSmriefqhQQKRSAlWVfmubcGmIC8s6YsclsWzhopUCsNDOoN3rD+aoXzu2KPb5bY46t4t2++2AO+XZzy3iFyGv7GnfLwjW7Ou055b42f/oY55QVRHMS6IlGss56IiQVipceoBNLMjo1lBmT2CCCYkYgEkWdkj8AC0nwIgAJRaVkWeeWMqwDJAXn0BCDQEyEKrZQPg7QYViOCjCiDUEhpPRMxSi2QtQ7yovSepQqyrEAdeGecMcI7sNYWpXdMXpIORBh6xkBIZsCqo4oMQFJiJeRImknYSDg349IwIHjU9SROkkOnT41Go16vNzE/uTbem5qcOnbsyGDQr6xY8ywPw+Tl8xdHZthEyNLUOx/VGxVPH0eJc5aJtMKKGSqzoh4lvc1uILX3zI7jMAiQInboQTpWBEBkbOnYETlgaCTh2bMvz8w8KqRoNCaVlMYMpU7C+kTJ0AwbB+YODHbHURCpUGORG1OUIsozE0jNZZm0J4SXk0fnbly5nOfZxe7eqWPHtnd7Bw8vx0mwsb2+srYyzrLpufkbN65fu7keRcnW7utF7uJGPbeGgUVlMC3VxNSsc55J1aIod+Nba+vGFh6JEIqyVCjCUDtL5ElIFQgJpK5dvOk8EXsAVIHOTa5rYdRsmE15+dqN+x66vxNFWzt7xrnFpaX+8IaQ6H3BIAHYOZckTWmpVm83m3j/iQdefuHZ8Xg4HvaVEHt7vdK6NMuJ5WSnMxxnZJ0zJmrVlhZmJND567f2RsNBf5Q79OSSVv3e++7e2d1Os/Tg7JTrbzzzR59FU04nyQrtSsbNmyvhIx/qNNqJl93u8ML5VyIdTs20T9539+bOBgixurH92Me+++DJ+37t1/7VziDrDcYV4BYoL5x/RRAW47HwwcbmduvipWFvgETgrAdEhiwvgqT2Qz/yIz/W/M+6Wzu/93u/7w016w0ir7RYXVkxnliqWqNm8vzyK+d3bqxBp406sGQRIGo0ooUlVW+N+2MhksuXLnkQqEV/NGRjlKe8l165cOXEsUMrN6+/dukPSycwiMOkoaRmQOvZMg8NvXblxrWbG73tDXaGLJrCgdcKvGAQDFJ6HSjnLaAAREIFSDqMRr0e6ABBkgcEsNZqDVEsjOOyNJYpK0tAoVS41R/LmhmM037u55cmHSqWeungtHM2HQ+llGWRVROB3oJEDUzVg7GWYnN9feKxR7e3toHx2vWbm1u9QCiBGll0Wp2pyYmnnn5Ca6zXA0QJBB6EBwx0gFrqUBw/trBydY8Rd/Z6C/Pz3/exj/zhF57UQqBCLjMymU7qBsCTFwo9mVE63t7aPHnqaFvF1aM0sBCIBEwIqPTM/IFru3uFY8GG2UnNoGpSqir3Xitl8kIw1OKYBTM7pRQDMzgmdp6EA19CGEZMjqX0TIjIiIW1gQ4BwTpnTKm0koJRSVMUzpg4jsGTtza8nUronENiTyRACiGAMBvn3nspkRGEFKISWFtnihKIkUkoFAzkGYArd2gCAqKyzIm8eku3v3fFHt9ssQd8E53y8A0pCL51nfLeFXu8vQvpm+uU9w0Ve8DfkHiaGLjyrlOKvWdkFgyIxlhrSosCmetxTaKwxuZFTkHAzCAlIFvyAMACiAD1HQM8EBIEAzJIQAuK9lO+BAMREyAHgXIYe/JY2cYSCSEqU6d60h6PxwyiKIxSARGUxtXjuisK8A69k94jMRN61hhEEASESJ5QCCAGSZWXrECJyARkBQ6d0VoaryIVggddb0wcWm4dXj7UbJg0feoLjy8uL22/fuHJp57udOp5nhelSWq1etL2TK2JiUBrcr5w2Wg4NMYEQSBBAZIvy6hTn5uZEAJ2NneSMHG5CZQqyTnvJttN6Uo37Bvn2rUZDRQIZHbGZkBOggyESsfDc+fO/r3v/77Lly4IUMQ6jFvtqfm0zPKcji4ePbR09JOf/u3v+vj3NVp1chYwaDTazz399Pd893eHApnl9as3r1y+dOLU8V53sLK5PbN8YHVrk7noTCRRPTJQXzx8ZKs3GAxG49KHUQ25sMCVZwpKKaTKS1eUfvXmzeEw07nzbFiYMNTWeq0DCVhkZaTVzPTUzk43zYwKgvEgA9KMGNci77g/7LOCUZ5eun4DVLC+tf3epHHj0uX1rd00M54jBsxLU68n3nsQ6KwDAWmWDdNxp9m8eOXKcDwaD/rZaAAoLGN7emFUbJg0VdoVuUFE9L4sCmvt1vbmzcvXwsl575zz7MkljeTy+tra5vYHP/whV477W6bXHwil6h5agRyV1hFtrq5PLh7L8vLia69deP3czFR78dAHX3z5uUfuu/f6qB+H8aUrK/OHTo5LNzk9tbGxAyQkKnb+nhOnUCXPvPBKPD8DQl64cMGmw0AJBLbOgNRCCOvsnz/1pbX1rdF2t+iNlg4ux/XGYHtr6sCBs1cuRXE0tTiX97s+zwMp7DCVk5NOSBAgpZyemvH1qXBqYS/qjjduhfWmyQeFLeam2t/xwHuf+8LjtVi0GjUGJKGn5+pZ7ne6WQLRxmAQaO2Jc+fXuwOL8vxrZ6XJ65GKQkbkyvBRKqgJKVUYBTDOcu95OB7rIJhdnk9LZwixNAi+2Ywnp5tpOihNobQQSqlIYV4aT0Iq4zi3sL4zQtQCpBJBlo5Nya1WuyzKQAWh1kWRFXke6CTUCTN7Z1HQhfPnTZY/+fiXFudn77n7Hh3oVrN95MiRMnPNxsTu3vav//pvtlrJ+z/w4OLibFHmwrNA6REIRcnkEEfpcH5h6sq1XeucZPj8Z//ongfew8632s1+WvhiVI76UzOzxjgGwUCoRLPVaDXq1lkpJBFJ/HLQCQsy5FuTMzJsly6NFTssDOVopVRKSFE5C5H3ZJ2IgYAICIVQiFKCh2qKmrQUrCSTZ4GeCQGJiIVgQGYoS7OfNmiJSiLnJQrwBIgSECt7byL2ZJyRUmqhmNkbJ6XUOvRQTV+DI/LGsfeVwx8CCEJyvtJnV0ozcoyCpUQppHonBszfsezCN8Z7w7tOed+6zh7w7RKL+CaFtu865b1FPP3Ogv+/6oER/gZiEXFfiWGM+bJnE1EYRVIKBPDGplmmpZJCRHHkhNp3q6tyF243OvfFgt6z81op8MSenPd02zqjcrgoTFllpmityVTJ0rrSL1aTNNV6KlMnACjLUmvtqg6rscZa6x0BG2etx1qtJoQQAj3RnTF5AAASSIqIHSmh4/bMfLvVYk81ESjCUZEGcbS317144eKt69fI+I9899/5wnPPN9vNbn8gpdBBmOYuL7pxo+2cQ0BjjVLKWeu9V0pVPdxKFz4ejx988OFGo3Fu77z3ViqhtMjH2fqt1W5v11gbBFEzbApySrBWgizrIEAS1jgt9atnXv5Pfvwfh0LGYa3bGzuSgdKGtB0XxthBOlpePvCJT/z8z/zMzywtLaeZ+emf/mff8eEPRVForYl0cObFFwb93Y31VSAIdXDq5PErl84xlCidjqK81718/VpmbHtyajAYgVLNzqQnV1oLAN4TMRPxxubmiVOn8sJZ56RQ1gExM1UHFxuNej4cNxrN0lJu9gDQeXbOB1FUGPsP/uEPb6xdv379alHa6YXZXm/UbNbxK5KfASAMwyzL88wiChVWhgZsXTEc7mnlHRWFscPRaDwYNlrNztSsCiPjSWpdlKVxLgoDidJYO0rHKys3gxC1Rq0leFc6G0TJODX3P/g+EdRef/0c7PYMYknUQDx+5OAA6NLK2vZe9+bOS+3JuavXrqDA8XjcajaPHDpEzjlnTVFcvXLlwOHDkxOdRz/y3bYcMbF3PgzDgwePPf3CWescARhrs2zsi0wK5P0wOW2t996vrt7MirzRjM6+8FxWjvLLdODY0YtXy1dfe3U6qetE3brVrwFZDG7cvHny2OG0KDEKyqIQDHk6Ukk62alxVw3YOU8qlA5hp9+dWZxvtXE8GnjhRIi5K+998MHp2cU/+7MvSCmhsly0XkoEgJWVm3u7O8Ibx8KBF1oLHYYKPGsiwWCVVuBdlo4cIUo1yoal53YzydJerVHzbIQGSVII7T0HWpQWjCMhAFEEIXryprRSiMGgH2tZqydJfUrqRAYdpZMsN0EYkwdPZEypNQDCoD80hQuVvnbl+nsfenA8GB4+dOCnfvI/P3/uahBGAPLEibtO33Viaqrd6+82m03vSwK6XWqF1oFjDpN6QU4qyegvXb128j33RlGwtLTEmzuZ536/P08E+0GJ5Cs5LnHlDZckdWD6yironKtF0aHjRy++9HyspRJoHStZiYm9BFGUJQIYFHmRYwAosBJdVGI2InLOA1q47RF0p+wIFM45Ir8vJpFgjDPGREEI+2fLfpXbT/yWUksphbTW7luFioqpRWYujWHvFQqtdQWgmcnTflp7tbYqhEVp+ddGeb89MP1tI/aAb1ws4rtij28RscfX2qx3xR7vij3estgDQSDumzFXcmfvvTVGMwOTREHAURw7Y0xREDOo4E747j6UZJZSVh4aIJmFr4xlnbXkPILSUSSZPLNjj0oIVJ48MN4Zb6/o5yoBOE3TSlscBIG9DVizLMuL0prMmDwrjfFcekciiGo1Zq5YbCnkl1ODGdlLYvYsMYhJh7LeJO/TcSoKNz0/PzM/++TTT33g/e9bmFso0uzilWsnT9+9vr762Ec/6sk6S93uQAh96frNIKpJWbnMUlXE4jgmqhJjEAXmeS6l7Pf7xloGds5IpZhdsxEpLUONSso4AInGlCNvSUooSxfIKEkaSGJpftGm5akjJ3rdgck4t6yEZkZTmlKayYmpB+5/ML514+d+7hPZcBTEtQ988ANJFANxLY6vXbm6tbUpkHf73enJiVG/5w8fmJyY6Pa3nOfSWo/CePQox4VFHc0vHXTO9bpd673WGoQorQuUdsTbu3s7vV5YqwnyAIKAp6amwyDa3e3W4jhS+tb6pnVMXMFuyEu73e0T+C88/gRyEdeSZru9ura1tLRsJHsiY2xZlr3eYHIiZ8YojC0JY0rvQEqR5xkKEsqrADWESat19tWzE+1adzBqzSxs7mxbT6YsnCdP7Im0VuM8u3jpEgI327XN/s6UzQrjS2NVECmv2xNzg3I4s7A0pnJ2+XB2a4WEaDfrSS3qGUAdLc8tbXcHBAzAUsqdre0gCC5cuOisrdUiU5BAMmX24P33P/WlvyjzfLrVFkLcWl9/6ZWXa82piZnp3mBnVOQgJXoPgM6xQAbAPM9Go4GO5NRM88jRRUbMSnv6rpPZODt26liiYNzRccy2Py52Bitrq/cq5fNSMWutFfLu+i05TqXGGoA3BQq2juMkOXfx8r1HDqXFdneYxa18ZmHh1trW5//0i7Wk6Z1P6kmajU1RegzqjfrhwwcB2JGTwGleJp2IRehF6Ik9CxBSIwgJKAkRmvVgd29X6iiIOStzkBzWJGAJRCwZhBDsnS8BCZGdN0EUKKWK0gkh4yjc3NzqNFuB0i+8dGFxbq7WmAviqb3dotGYK3KTppkQKCRGsVhaOiwhDHS8cv06eMfsBv2uVuHCwtzVqytJUlueOuSISutb7ek0HaFgZiJErnwElXYsvQgmZmbHo1GejuIofOHFV/LSbu/uOk+2tN45ZhZSKBUwYSAFNxuuMI1GTWklpSTn7tRFgcBCpqacXpzf2ZwbdzcCJcE4HZKrTGmQkdGSJ1M6dvVWTQtVMb53yiMzMXBlb1dh4qoGsmfwVYXgagEiV/kIAe/rs6slAWCfOBDCemfJCSFRSQCuzk9mJu+rYKjKoRsZKs+7qjBWX1pV4GpgEwBu29h99T3jbbs1vSv2eFfs8S0u9oBvl1jEd8Ueb1nsAd8IpzznHZFQSt0ZEHTOSURflgQgEKRSaZGFKgii0FqLSqEUd5asbhhERK4aRf/yDLuUEhl4X+FHztk0y4MolFqzByCWSnjvKwKm4lTCMCxyp7XO87xyegqCAABMaay1zjnnfWmtE9IyGXZRUquSBQXi/iA43wbQjADoGaQOZxYWFxcX19bWmnEy327fXF1Vvf7C4nK3O5BCtDuTl2/crDc7CwLXNreJ/V2n7/agb15fdYQBgHOeGZSUZZ5XYSKICCgqHj2Ow3q9vrW5p5RCgZ68QoFAYYBagvPElG/euqzQPXDvqaQeZll+/fpqmpadWmKNy8n/7u98+of+/R+c7ExGgRmMh2nRg1AGQaxUyCwA5PLSoaWlg6FUhS3Ksmgm9WycNprJmTPPDQa96ZnpRrtdixMzHinkMJBlaURW9LPhkZOn19fWLXGSxORxa69njV1cWLh248bkRI1RKB0WZamEHGf5/IEDu3vdrCyVoFqkm61OUkuuXllNe6MPvf+RV8+eNd4LFThPKghRKud56dCB0Tg7cGDm6uXLs3PzRb7S649ETVtjvHfLy8sHDx1jEqNRuru7q1g5b0PAKKoZVyRJbTjsmzLfXVsfj4btTis3RXtiUkXxeKs3GKftmo4jXRqLUjDCOCv3ev0DC1NSK4JMhyoEPRwXYZToWnBrfT3pJMdOnjrf256YX9q9cTO1DtN0OBgYVjdvrV9Z256cmQvC0AG1W+10nI7JP3j//b/7/3y63pka9LtBIOdmpz79O7995NCBQOkiz2dmZj79/35GKJWbkgGZIMuKROs8MzqAIIiMh2ajGYRBmg3m2lNb2zeOn1x2np3WUS0IdTC7MB1KU2/DkaNzN167evbW1l6vKxGRAFkolAHwYGuj3N4+ddfRiKAV6WIonKfSOudtLUn6Q/4HP/zDSwcOOA//07/4X2v1Rn+QFqVfXpoeF5kQ0Kgnx48fG42Ha7dWoih0RUjEKmj0U98fOpRS6EDpINbAokAHnrjZSvY29iBEax1yniQoA3SejTeekTxJqQSTlIxIeeGFdEEQKh1l47zM8zhKhNJBWMtccXVt5+L1z+6Nyqub5ebGLy0sLJ8+dXrpwEKa5b/4i//b6srKRKuZJPHOzmYQRqEx9XqUjYtms/7Hf/arg35vcWnhgQfe8x0f/mCWpUEceWcQAwZgQIHYrLXjersgjFvNzV4XpSo8dQcjpYPNrR2WSurowoUL/dJ7HUodEVmF4E0Rq9D5/P3vu7+eBAL4Dn+qhHBMIGTu/dKxY689t+VQkTUBGqmUlLLyFzLOSUDiqiknKpvOoiiqC18qCQDW2mrQ8A6WBQJ2LISoNBreWyEgCAIppbfuTtCguG00BADmNpdcpTNW9dOTAwCltRJCVE52AOzpDpsAt3tf1b+9AM/EX2Fj91f5uL5thvFvSuwB78Yiviv2+LdG7AHvxiJ+C4s94BvhlKekJNpHsXeqswqCMFDOWmcMe9BBUBYlEwVKV7PlFYlSLSyllFIygjEGiLWQfMeGQ0oGyViFbmNUix158g73I8n2G/1EFATBnejBfRanCvIGKMvSWOPsPoS23hVMhj2EUdKsI2LV2fLkq7jvqgtK4BGR2c/NTn/sbz22vra2LRCRv/j448eOn7i5sppm2emTp3d2u++576EL1295442HNE2J/WsXLjrLo6xUldbQOiGwzEsdBOz3OSRrTNLYH75sNBpnX31dSkFAwB5RKSRXpKCELQvnLHsIAtVpxSDYKRFq7UJBLGrN5q2b169fvrSzsfmTP/lTG5tbKmnVghgDKYRtJS0Z6IxZg/fkoyhybMKwYctyYrKzsbG+vbM1MdlJ6vXuXpnn2b13nc7GQy3wyNEjJfmGnKo3Ow8uLDcarShMtA4QhTX+2pVL3/nRjz391JPNerM1MSkRtze2Gq3O+tVrBVMQ18p8RCjHaR7o6L0PPfTUl55+7fzFceqiWliYQupQhzGAsERBGA+H6ZkXX05ifeXaZqvRmZyYHeQD55yUKk1T61IpgiiqTU9Pj3oDT1wUOYOLamG322t1WrVYTc7OHTp8cHv91iAdyywfXr9hQU/NzdWE393dc4ARCuvdzNzU4aVpxT7N01q92WxNDHb61htCf+Lksd3BeK+/fuH8hmeoNTs5i7HhcXe4stsbYrxw+IgQajgaDkbDADlJau1We3lp4daVS+zs5vrGz/43/217evLM8/5PPv+5e04eB09lURDRXq+HQT1KalmaD4Zj59hLmSS1PM+EYmspg6JuTLvdOHp8abizmYigtJSROHf21dUb6x94+LRgF8ZhI6pnvWkL/OzzZx45e3b6yMlF9B/0AAAgAElEQVTS2FBwIIT2ptFqu+72MDV1JbqA1pOWepCV1rrtnV63OxplVxuNdqcztdcbK0U1hCAMwzAovCuK4r577+739376v/5nLzz9pX/9O590pRuM7dranjfeMXgcgYB6IBVyEslOu27Ksh4Hw9JUnsZxUiusc84TK2JwlthZQGCUwCKpxaNR3p6cXl/fCbVKktrk5BQTsNJHTh6amJw8efLUM8+fu3hlY2Hx6ObG9tmzn+n197wvsqJPznrfS5oLxrv/8Rd+8e9+7/ctLx0O4rbz8I9+9Ed+/ud//vWLF/d6ew++9wFGLm1JnuKo5r1nTyzAes6M7w67P/Af/NCv/sqvdLd3gyAapQVKBZa8cyDc9PT0o48+mnlwjIxekBfk0/5QB9ho7AezYzVLiEjeACChYAmqUe/Mzg131jthSIjO+8KWEvYLkBaKkPM811pV8ShVOUJEhaqSiNxBw1VBQECu4gkRyFMlQquogWrJO454FS1NRIRAzKIKgSLyxlTiZkIg773zpbHsPTJ765i9VKKS2FXfXjX9CFBIgYiy9vDH38Dt5WtylW9fngHvqNjjq7YN36ltxTfyHr6dtb3hpfAdOQr4lg74m145vu298LWO6dvb0fhOndFvdLPwrW84vq2V4ztwUuI7cyXh2z6mb7pc4Tt61cObEnt81Sc+MsNHG6iUCsPwDmytZNBE3nsCZolin1GWwjhfzRx+OR+rCqEVlVspAlVPnEzee09CKhDIAhnRMwslQQpPRN7dccojon0FCID3+57TFaavyJ6yNN57a0tjSwucOZs6V5+YmltcBiEr+rwysLvzQgGArATYPKPSUFkECGdfeuXBhx+Ka7XDh4/edfpua/ngwSMLi8tPPfPsK+fOjrKs29tL83xnd293p1daPzU7c+DggdFomGd5nmZSSoFYr9elUPV6jchMT09GUfDII+979ZVz3tN4NEQBQjCwm52ZkIKczcmVWgCyJTKenHM+y8oobjLj7MLiysrNj3zoQ81GYzgYv+e9j7AIQGsCjmVQDyKldVqWrASiCFU1bkRJLUaAX/2VX0GGLEvXNjaPHjsx2NtZnpspslEch4Wzk3OzKq49+fSz99x3/9TUbKs9EYZxuz05GqcvvngmjqOV1dU4jvv9Pnm66667ZmZmVVxLyzIvckQui7xZb4x6o2tXbkiBpTEMYB15FkKoIIwAZZrn127cIIZHH/3Q7u4OEQ8H48FgZH15/NSpa9ev94ejvb3hkcNHbt1aAwAg47xhJKWU0oHzPOiPh6OxcdY5663J8rQwjqTKrR/nxUSrPhqPHZEONJNvN2sSqcizrHCt6aVkYm6UG+vdXnd3t7v3+oXXtm5d29teJ1si8eWLly1Bd5SOHKn65Mm770Et5+bmiiIbdLvjwWBrc2NxYUGQl8irazsnTp98+pkn9/a2BcHy/Hyr0dje3Ly1ttbtD0sCh9Ja9/0f//jC7Eyejna2tpjZEQJKJZUHM7nQXjo4o9CAN+1OO6rX5+YPz07PLcy1e91VqW0U6mKYn3/povd0//veV5+YAqU00LmXzqyvr4ZKDrc2J8IYStvrjjyA1lISba3eancahw8fnJ6ZQimuXru2urY1HI2UUuNx39tSAJCQut6YnFtYmJ0d9buvnn0pDHS9VreOrPNeCl1Lap32qPB54Zz19SRSQgghsrxMx1lnohFEkVKhtcisAUIhIym1lpGQobUwGheNRscYr3VIlpnAWZ+XpSXqjfqG/PLhA4WzQRg+8v5Hsjz9j378x46fOPrMs096dkJ4z7S9t+WF39ntvvzyazPzh4dD65xYmD8wGmW3bq2PRuOHHno4iiNiCILIe94XMhMJKQfDsWWudzqPP/GEkgpA6CAqnTPeV8FJYdI4euJ07hwxEHtkBuBBt99s1huNOAikQEBAUc1tsAcUXggvUCA3G41bV69GWoMzxISAVRGrpFkMDOylFBWAvkMuMLOQWkh5R4F2O0gVgSpuGD05RFBKEtEdt987fbYKPVvvHXsQAiUColBCaiWUYiZyrgLQAlFJifuDKniHV7zDQEspPbAjDwCy9tDH3/y95dsDTyO8Ywjxm4Sn8RuJAfGtHvA3vfJ39tT5txFP49s+pt8CeBrfsase//rr/xuCp/GdvurfLJ5+bA4PJXTHzrnqSHrvlFZlWTjrA6V4H1kzEQtxO3LWWQDWSiOiMcZYQ0QI+5JqIvLOe+88IAETMDETe0Bw3jtn2XvvHTPcyb91zjEDESBgEAZpmlZ0S57n1ljnnDFFbvKS/CAvSAfTC4ud6VliVEpJpQCR4Q6AZhSESAq4t7OVD/pmNLTjdPnAAcfw2rnzTHzk8JHBYPj6xUt/+qd//j1/9+MbOzvjLK2cpD1BENWCIAYAR663t1cWRRzF2XispPze7/3eQwcPvvbauc5kO0miZqt59113P/vsc95RWWaIjMBaYquZSCQgi+AlEoNHAVrr4Sjt9YZx3MxL256aXllZCYNgOBxcuHxlYflgY2LKAYZaJUEUoAQhZKhVLZZKailBekCenOj82q/+2srKTWfd3XfdtXTg4KFDh2taTXca7ExeFDIKeqPh7MLix3/g35uemknTbG+vG0cJANZq9Q988H3PP/9MnuUALIU4cGD51KmTExOdP3/88XFROG8QuMyKMs+dsUro0pQq0KWxOoyyvAzCSAZBUZQgRGuiXa/XhsNBv9/vTExKqeNaIrVoT3RG4xSlvvvuu8+9eo4IirxwLjVlTkxCKO9hOCoee+y7Ll+50WglUoutzU1jjCeotzpBrfG+D37o3CsvZXmhtCYm8K5eC70tA6UJo6Qzm1oQWhem8N7s9XbqjThRXI8DZ81okDrHhuT2IA1brQ8/9jHLbJ1bWFhA5lApLUSWFa++8urBxbn52dkbq6ur6+tzc7PG5HPTU7awztnNra2Lly7dXNsoPPXH2fz8UqD0d37kw3/4B585deLYzMzc9k4XlUri2Lp8crZ97MQS+MwVaRhGe/1hUQokkafbgTZKeSnQZf7cmQuBDj/42GP1ySlLnIT6zLNPO1tm6ei+owem6km73n74vQ93h0MAqoe1R+6/t9EKhGKlRGHy9fXVIBAPPvSedDwk9lpKKRWpIHdw+fqNP/rcZ18+8+wHPvjw7MxMFIY7u7tpWViG3NlRVhqOUAiyTqGXDM1mUhal877R6ngvrlxeH/TLXrcY9svhsByPyjQ1ee48IbPsTMz87M/+92fPvjbsDwXIojSFKWfmZhzbKAlLX2xurxLkN1evXLpy/saNi2ubNxxnKqD3ffD9x0+drDVr07PTqBTKWKr6E0+eeeml888+/eLe7qDXHwsRlKVN0/L6jdWNjU1gqCf19Y2NjY0tYszK8uattYuXLy0uLjAhEdRqSRBGg9FQSCmEZBDHT9+FQcgoKhIYmNiTlNBs1MJQCQECEKGCn44EkJAkkJlDqQT5/t5eqACYpRBaKab9PpjzXiJba6RUQmAYRt57KYWx1lpX9aAQgJjJe2YCAu88MzFTVYeIfOUECnxb50ZUYd9qTNCRqwqXkAKFIGZrLXuPUL0npRAVpSEApUTG/abcHT7bWuvIM4J3Tr2lHju/K/b4d1vs8fY65O+KPd4Ve/y7LfaoanrFplRDKkRkjZUeFCuBwlpCRKlCEuSsCQKBgJJACSkAnbXgKRKyQKkDvd9h9GDJGcGkkKgkQ4CglEIB1pRAxNYCCCUj5xx5oVWUphmAZBAKBRAIEuiRHHnnyZAtc+MLR2RY5M6DjJjk7OSMsx6jughrhIKrgUhGJATFRE6gRIRer3f9ytXu1vbmxqYDlbSnC+P+yU/8xM994hMIePDQIUa3fHBxY3MjDEOPwjknBBKjChST63X3IFRIgSShWJbG/PETX/zR//Af/fpvfOqf/9x/R15NTizsbO3V4rDf74YKrPN56VvNpiPFzggPgtEgCRVoFRIoW6bZyGmR+9I+9uh3PvnEl1Z3u/1uz5jy4id+7jd+4/8OnIt16IlKJaJIoSXlnFQCBURhgpg89cRTf/YXX0ji2szkzGhcRorPv/TqRKf52vVb8wszK2vrz73wzPs+8D4J+PrLrzrntVb93uB3f/OTUspWq7W9vc3kJ9otW+a1MFi7cWl+onbwwLLymbIlO4sA05PTQiB5cs6R0yKJG40kDMPGZIucb9TV5YtXUAse6AMHF3v9IithQiWkgIBTmxeeNrZ3ZiZnzr18rl5r7ux2a1FNoK7HUZ4XkQpYhFEtKCiudQ4O93ZmpprpyEdhbIhIxFFjOqjPzyyeuHzhvLSs0Tnrkri9eu16qCMDImiVEwkPh/10d69Rr+2sb9QIOYotmEY92UyH6y5YPH5iPHgm0fGNlfV77r0n1L3+Xi8KosPHT5ZF1qjXBnu7r1y86IpSa7G9vvHwex/c3fPWjG+ONq+srgdRfGmtW5CWrBu1eHcwund67rlXX9/tjx98z7QpM89OCjUYdGcmJ+Y7h6WNyW4o0bOFbNcOjW397vvv7W6cX1tZjwLHrJTUeUG6JUMNMedhFBoqppaXT95735nnz7z3A+/N0jSKas77v3/y6O2kIHYu9971xx7Anzz9QOXOPjszx55EmOyllnQtCKMyHV94+kutSC03mmMUf3HmxU6zMRqNBQpJIIQo2DkmLWAwtEmoBSjBlGipvBBSC0LrPXlAJaRUWVmlCQKQicOwHGf/+lOfmm00bjpDcb1wJQocDMfjdNSqtWUuJ2rttMharbqW4r777vnC40/0Bt1Gs7mythYnDeOxu9efnJxxznTTNRn0Hn7w/QeWjqyurI7+dHtmZpaE/IPP/Ym1dn5xemf3D5koiiP2fjgc3fue+5aWlv74M//f7MyMKctmqzkxMbG9vS2ABHnnHPnSmTypNwsPzApQIxLhGJQyRKgkgydmwciMLBQCaGKFgKAswPTRu1Z3B1D0O7EuvYfRoFFLEAUT6jCqhGBlZuJ2rcxKIlaoBAkWXrB3zrIEJiJPWishQAb7+YVCoJTSOa4aYULsl15mLstyX3qBngVbMsiisCWACIMoiuJAB0DeWsPOYYXEpVCBRAnsBVmHAFIqBHDWeuscWeddUeTqzQKMr393etvjZF8P9L6Tzh5fAXK+tZ093gSexncEJ/DbIaffdfZ4k24tX3fRb76zxxvG0+86e3wVnq5GWO7oJSo9hhQCHO2PIhCgEARACCCl8x4RgJjIS8BKjOGtlXG8P43O7LwjZiGFVPLOlDoiGlNWXnWenBQh3B5A9N5XPh4AwJaIyJRlpbS2xpiydM4Rk+MqeU0Qs9SBJ1YoAAVVY0f4l4d3EfdTGPd2dtLB8PihI04Gu6M8iqJba2uNRqPT6SBCktQmJyd+9Md+ZHp6+n/5hV+QUhRFoWsSgYBRCiyJKlvdTrvZT8cI8Bu//hvPP/vsf/VT/+Uv/8v/oxbX+sNhdeNUgAJ1URRHjsxEtVixll4zOC1FlpdrG9vWUJaZOEmIWSo5OTHRaDS63d7MzMzy8jIzv/zKyz/w/T+wu7VFREIpGWkJXoeamZ2zQmEYBr/8y/9ycnJi2B/OLy6lRTl/cOFWurp86MjFS+fnlpZfef0sC3X6rnt2tneVCpjZWbWwMC+FqCdJoHUYBMCkpCycy8kzean12vrao49+5OnnX97Z2anX66PRKAzDIIwnZ1plWXjvyrIsrUUG77wqTdKs90fDqB5Zz86T8fTxv/eDx44df+aZpxcPz//Fn/9ZaX2cNP6Lf/hjf/L5P9ne2rFlHid60BssLc60Jia3e0NPbm1rbWF58fq53WMnTl28dP67/s73/P5nPmMdT9Wb9aQ+P794/colBGYCYMjSfJxaF6ET6vkXzoS1WqMzocOo2WwqHe5s7zXanYlWIqXa2u16oRyq+aUDw61bANjr9Xq9LiLHcQgIQikCaLRatXrjxsaulKgDef3a9SCpZ2mWNNpplgvG3NggqjFjEAT1RmOcZa+98HQYBaur1wWwFEzeOe9n5maFDoxjpcO8wCSMJ2cPqGSZGI8eO75x6xUhhRABSi+0tI6yLO/2+7/yW58sGVZurt998tR9DzxwzwMPZlkmpaxCIvcj7ogQ2BpL5IWU1VwBMbMniSInUPXJz/7JF4Siu06d/uLngn6/Px6PB/3BYDC8+8ChnV5/NM6DICqtRfQAxAAeYWr+gHW2ZEVSEIndbhdRIgArZBDWeKFC531lyOGd293dGg1n6rUk0CKI9dzC4XGWaq2LneLi6xek83fde9fdd522zn/xiSfOnn3l5TMvHDp2fHFhUQfh2tpaUeZFXoyHw8mpyYcefGA8Hl67cu2lF89srG8AygOHFhDkoSMH87wYjXvT09PV6DB5f+jI0SAIyrIMg3Bra9N7v7y8XKkpAq2tc8DgTJnnWcIMgHdeAtF7AkSoKsDtvxFERSMyAjATcbPRnFtc7t0Yl469N3EcOXKePIEQniqiOi9LMR5X+YLGeRQgEa011Qi1lBKAiei2KYeXVfDh7UFqJeWdsl75C1lrAUBUvSpm56yUOkmSMIgQhXUOiAArY35HwAjgyUshpJRMDETeOwEIAM65NEvzIivLUvFbv2O+eTz9rers8ebX/k0np+ENOeV9Czh7ALwRPP2us8cbJ6fhG+Ps8YYB+beys8eb29437OwhlVQKqkmXO4MyQkpg5NtjgvsVX4ggCIwpJSAjM7B1XiutdQjMFqEyeIbbuPyOVHo/X9e5SqpxG7XDnTHBO9gdADwAIXjvPLC1Njdl6awjskyWyBJbYvr/2XvzGLuv687znHPv/S1vrVd7cSnuFLVQlmRJdmxZ3tKOY8dJ7CQ9nSAYpGcGHQwmnQQToDtAT/cAPX9NOjMTIOlJ0BjMdJLu9jTcjjOJ40WxZSuKHcuRLMlaKFKkyGKxWKz17e/3+93lnPnjFmnGiRPbouzY0ANBFFivHl+99373nvs9n/P9omp3OjpJSRskimThzQU0CkIkr4Fc6XzhDWhxvLW9+cIrFz/0oQ+dOfPi5uZmr9cnUp1O58yLZz7/uc9leX7g4MHxeBy3xkikICpmBxIOHTj4nne+6z995D8nSumGeenMCxcvXlhcnG+2mtvb20qbsrT1pIZKB6Z2Z64oBgZYoyAAoKk38guvrK1f3UrTXKlEK2i3p37zN39zd3c3TVOl1OXLl40xv/7rv37q1KnF2bnYE4jD/rGiEuG8lv/Gb/wfzOKsB9IrV65sXNva2tqdm5kRpU1WG5eV86yUEUGdpMaYsiyBUBnNIKWtSlv54AmJAaxnlacC5ALs7HR3usMf+uH3P/LII1rrQ0eOAeLOznZhnfNBKZ3kik0gwE67fXnlcncwFqRGq209j8fFeFw8/exzo3H5lrc+/OlHP8mgGq3pmYX9n/zUI1956qn/6V/883/zv/7aT/3Ej+5sb54+fff/8x/+343NLcjao0l3fqG5O+g/8qeP/tiHfrLRTFvTMz4EEGjVa/U8z9PcVWMEMDpZXdswaTIuLCbCCJNiMirGkypsbe82Wu1RUXQn1WCQWVuUVsSk46Ja3H9wY21le2dbacrzrKqK+YW5siyqqgREZYz1vt7IR4Nxs9184cUzh46faLamHIPO8sqF9/7w+//o459ot6fKsuwA+KrY3lw3Gl65eEEBOhaVkDY6adRHtmStPKeomx5Sj8pWZavVANTz88ubmyuYaC8YEMrApQsn9+3/x//tP9kdjYLns2fOPfT2d/VHvYAKSSepqapKaYUiwXth9uJZyKDx7NmzSLxCtTH6ya98Zdjv3XfvO7fW14TQA4wr98LZC1WAnf5gqjM9GF1h9oSiwCFIALAA13qjrFZT9c7W1vYHf+J9n/jUp/qlE2BACp7TLL3//vv/7PHP60SLdxz8XKfdbtZWLl1iVw16O6NRv95sZ1k21WjkWu+ur33iwlkyenpugZW+486721PtlQsXVi+tLC0tpVmmkdLEAECr2ZzuTDeaDa2Ty9nlg0cOPv2VZ6bnppQyZ86dcc7ntdy58ujRo0qpPM+ffeaZ7e3t++9/Y63RGI1HSqmnnnk6z3KllAuBlAohVGU1GAxmluTmNY6UinbLiEhICEJAAHsL2t56iGCMmUwmy4cO9dcuTspRQ6nSewIi8koQg8uSlK6TErH8tdYmiSGjvHfRFjouXNFVI/rcxYUoCgdE9Fcd+FEbE+JwiUhVVURKaxMr4xCCSAguEIJSJIG9cyicGG2IADgCIS4EACJFzvvRZDyZTHSip5tNld//I/C3FC23jN/8Jmqr1+Hpb+/leB2e/nbhabx1v+j3Djx9a9nnV/0AeIuvou8JePrtc3KkITd2gljmAgApgqiRIDQaDSACBIwWrURwvV7VWkesGeNo4E2Qn1wfnYlKibV2bwQnRg/EnFzvo410VVVRpR4MR4GD8946V1lb2SowB2DLwYpUgYsQgtJLB5c78wuUpILq5mIdr2+bKKBQaVTrq2uDbn8yHF+5fGVje3vsHBE9+eRTiHTt2rXhcHh5ZfX5F18ExMlo1Ov1XGVHw0FwPjEmbvyVtxBCQ+lrl1eLybDZbjIHpektb3nT+Qvnjh49sra25r27dm2jljUFlQuyfPhI4ECKlCalNWAKZC5dWp1MLIBSOgHA0aTo9ftpmiZJMh6PnXNlWXrvV1dXf+Yf/XQ8XaRpeiOvIUnMmTMv/s7/+dvHTpxcv7bJgElWcyzWszLJ2rX1SVkeOHjglYsX45a/fHhZJ6YoCqX15tbWiy++yCJplmZ5DiDt9hQDpnkty2s/9sEPvXzhUr3Vuba90x+OtnZ3h5NJaa31QScJECltsryWZjVSZmNz69rm1uzc3LAo9h86bNJU6XRhad/Zc+dfOnf+K88+++UnvzwzN9/tjzd3umvr66lW+5cWMs2Ls7Ved2N3d/O2Uyeefu5FMFrndUbauLqptXLsN7Y2m6322trV/fv2F6Px8SPLX/jCn+dpGkJAwMpaIgUEmBgWDsGLiEkzUHpx+fCVa1uV89tbm5OyzJqdSSBGc+L40Wo8WpxbmJ2bGY2GZVm02y1rbVVVSZJ0Op1nn36mnteKYlI5T0ly7OTJvNGemp6vN1v1Vntp3761q1eHg6HRemFpaW31cigH/+yX/8k7Hrr/3e9864njx3Z3erv9/g+8/W31qVa93SAMtazuOR1XOqDJ0tQWo35vV0d0x6qnn3yOTHLyzju3er1JCB/744+PxmWt0fRBhpPJcDzpD0ejohgMx4W1k6IajCaTouz2B8NRUbkwmhSD0WQ8KYvK9YajtWubn3vs8XFR7t+/f9Dr7mxv1ur1mZm5Z59/Xmlz5OhR61y/NwjCSiuOjSMEQZw4/sCHfnJp+cjBQ0daWSPJ8nMXL3kkIM2MjUb753/+5x/73KMIrAFQAiHnCQJwvZ6Ni4kQldZqrcvxOIxHc+3GdK0+VWv2+73dbveFl85EEowQJuPxzuZGVRYiPBwOAbCsSkAkwvFosLAwv76+NhwNDx86tLOzPTc/u7l5rVGvv3TmjAAsLS098/TTIYSpTkeC7/V7seQNzIDovI9tJ2bYd+TY3OL+AAhAAIgg7KvAbmqqUaslhIAIBCq22uKAMSByCBA9iEJotxrX1tc1IbA3RIpIBEkpgQAILCwAgqCMYhFtdAjeOWuMicvd1zoGIrGqjqtflCSiNhDnQDwHpTVGdVuT8y7W0MaYOGqolNJKG60TowGEEJIk0UrFmRJgFmZnbVmVk8lkPBpVVaW1aTZb9XpDf2si4KvSp78V2ANuCTx9y+w3vsOxiN8+7AG3FJ5+Hfb45imHbwrgeR32+J6GPW6ZmE4UvZslVsRJkkQ1elRVEatQiRmVRZqmKjHeewRhZgkCSCxhUlUooJCi5BILYq11WZY3+pgAEEJI07Qoilg0A4B3HHHAG0aq3nvnnDYmhBCY43D7nmpNFJgq76wIJmkAmt+3PyAlSjP/NXgD4kapOIBKTVHa3W5/a7erkLyISdTa2pXoJBVCKEvbqDeNomoyyrJspt3yIUy1GlVZRjdpEEmUrrjc3bi2U1WU6LmF2XqnoZSem+8QwfR0Z3d3t16vmyQJjJVzLMqDckJMGgmtt6nJvJPKQlGFFCSvm3q9ubW19YEf/fGPf/zjUYF2zk1PTw8Gg5WVlT/42Md+8N3vjv6Ase0rIta5//lf/ithuHZtU+lEUHkBStM0bySN1tPPPvOzP/NfeVDN9nStVt/tdcfjam5xbn5x3+rqle3VtfseeFOapgCCLFHQXlhaAqROZ2bl6qaptXZ7fVT64JHjB48cl+suhEopRDBGhxA00tzM7KOfffTI8VNaqe6Xv3z7XXenaa6VjgERRKS1ueueu4vK3nbX/V/+8lMXLv7Fex5+S5bqB+47vbl6RoNPFKyvr3zwg+/7Dx/91NKJZq3RJJNaCe96z/sZKqNodW193+JCb7cLAhoJQGmdKULrmYm8MAdWpMAHIhTmIOiEdK3N3k7N1kKwExscJjPN9iuX13qjycMP3eZsub295b0vqyraFxRlFYTGRTkzNQVEaZbvDieL+w50ZpdYdAiBCMuinJud39rcnkwmtSzR1GqZ2dnpRk7pZDSenmokmtIk3e52WwaRtNFTvioFzMbWbrUxKIvJM1/+wm1HDszMzZT9oYWyREoAt7p94/zw6sbcvgOWQaX5yxdXKl/FyyR+3seTSfA+SRKNdAMV0GrPCAIRQmCdJKdP331p9coLzz0/Pzt97/0P7mxv/fGnP21Msn/fUmt6hkx6ee1KqCyzN7F6JhJSqEx7ampj4+xb3/TmF558GkQajcbuoK8SrVjX8npmkkPLy5cvXajXsx944M3BTjSFE8eO9objS9e2H/vSUwEVgCSK6pkx3mZovJO64NC5qipBG0EUIEJMFdnJaPnA/o3tLWttVdnPfuZzpMBouHR5RSV6c1N13AQAACAASURBVGvr45/4E++52+1qRKOUiNiq+uqzzy4sLl67enV3Z/fg0uLGxrUbmFk07fHeR5ViPB4rpdCL7DW19lL6onvdX1uc925KKRHhwEgqbU415+YH61fIYEByQYwW5z0SBWClVPAWjXIcsjzvDgfTzYZzzhgT5YCqqqJkEFttN+SDmBQICILXZWlhdhYAUJEPMbvbxOOuVqhIiwggMLMXjk+Sg69sxd6DdxKCtXY0HrPsFe6tqXa93kCMSYTyd+xx38Ke8fcOnpa/uk9/z8QifvuwB9zSWMTXYY/XYY/XYY+/AcF4tbCHta6qQlzxo44LAEiUpKmABOHgWRCsd7E+BsYYu4UsDKiU8dZNykmaJ7EqjQpftDtVShVFEXeUqMfETUVEQHQsDW9A0lVVKaVQG8fBBR9AQJEQhiBBxAEEwIDkWBqdKdHGCWNgIv11/EYsNxEJEBlxXFVXtjcR5ODBA+ef/EuVmaIolDK3n7rzbQ+9Y2Nj608/86cyCKhlACAAcRfM8zzPc9KJFxBmBTjVbEzNziZ5cujo4YlwvdX6nd/57Var1Ww2J5NJkiQ+sGBI86QqZHp2fvdCv2ayQCLKVJXYytUaU//8v/vvReSRRx65dOnyHXeeVko98MADo9EoTVMAmJmZGY1GIvJvfv3X77n33k6n8+df/KKILCwsLC8vf+wP/mB7c+euu0//D//0l/7Fv/xX49KK1lqbvD210e1PzS92R4XnkNVazVp25PDR3d5gu9eLO/3B5cM3LLfZOxImpZXWqMykrLYHk87Cfkwb1tnr3tyIiJHmFBGWUE/TclI88eRX3vSWt07G43Nnz9nATAZ0UliXJGkEPp3zIECmdmWzd/DYqSyvIZTnX37x1PJCosBXfjIcpCb/4hf/IklTEWo027VWe35urjcps0x5DqdO3TE305nK8831q4gojEXpHnjjfc88+1TpndYkgAJRExRAHE3KrNFxtKsNjctJo1lP8pazqjssoKY3Nnd73X6SUJ7niDIajer1WpZlNvjBaGTStKhsEPCCy4eWH/38Y+//0Z8aTEoUruX56trabrebJImtyvFwMB4P3nDbAUVVVQ7KyXgy6o77/USbP/v840k7e+zxPzPsDWNgqTBZPHjgxNFjL79wbuPq5vnzL5Mib/3OcNTMak88+fSDDz/UH09MXq/Vm2RyoWAyDQDETN77EDLUZVlWznsURcYkiTFGONL+IgLW293dHqJq1uoovNPr2aocjIu5/csSeG7fgd3+0Htbq9e9D+w97i1pBEKJJq4m/WtXVl9+/vihA9W5lzmUqMDaMqVk3Nv9v//dv7v91G1b11ZRuDPVLEbeUFBovR0lGmppalF574xCKLxSQuzBooKQIBqFTBA4MIdWo5Ea40LY3d6cm5mrOLRaU+3O9ML87PmXX1q5cD7J6yjALJ2ZOe8kyQ0i1uv1d77rXVVVdbvd9fX1Zqs5Mz+3/+CB4XA4HA6rqgLC4ANpFVwAhKIoQggCVJYlACZGqZvsmf/Kqvg1HzgQkChFAwAk+ZETp57b3Xa+HBZF0LpGiEoBqih1Z1lWWcsiqFSSpWVVRSHghg90XDRi6Hf0MorduVgcB+YbdEe8Bp1z1lkhybJMKe09V1XlfVDKGm1SY7RWas9OCCkeTLX2tnLW1mu1NEuFkEW01kobEPR7Lhx/x174bQlGf7+dPeD1WMS/+y63AJ5+TZ09vrna6zvv7PEa1dPfeWcP+H6JRfxOOHt8S7GISqkkURGxuNGRZGbHIWp1NxuQaq0Jk+C9ZevZGzKuqnzgJM0AJArMWussy+L948RP3Mli5HUcrBERBM3M4/HYWlur1eLeE5iDsy54z8EFz8yeA4NEADoAMqAX6MzNkzaiNCoVIxL+iksqgAgA7jkQ7A6H6zs7WZq1nDW1rN1uIqokSYuiWFlZOXToyPFjJ3yw1hdbW1vGmCRJtre3Y6JBWZaVD2NXKG8XDxwMw1HR7xGH9lRjaf/SpUuvZNlsDCTzHLQ2lS1MCkv7lvJa3TFUnirrM5OnidrdufZfPvIH3ocsS3/yJ//hL//yL+/u7o5Go7m5Oefczs7OL/zCLzz66KMvv/wyEd1zzz2/8iu/8sADD7z3ve/VWq+srPzhH/7hRz7ykdmpzvLy4bn5BdIJg/Usab2eNprb3aFOzFa3Oz1zJMnyLK+lqdGpQU1a6/F4PJoUsdEcQiD2CoWUAVRofBDkKiDicFIBgHBQSuW1WpokseRg4dSgrWyt2Z5ZWJyUttWZOXT0+A++732o9erq2tRM23sGoBA4yVNN7EFBrgLzwcOHddE9NG0G1y5DaQ0QoppYv7a6bk37/PlLi8un7n/wzXfddcdwNBCCSVFkWX7uzNn3vvudFy9dUmS853qt8Za3vu3LT37ZpKYMVilSsbQQDiE0WjMqzU1WT5UMd4reYCwFUGuWWdKsBkBFURCl8cM8Go0WFxeGw8FkUgKq2fmF4e6OZwHnr25sPfyud4M2aZ5w8FfWrz3xl0/mqUnz1Lly0OuFUO5bmpuM+uVgY9QfK0y8s650WTNvT01fXr2svUgptXrDG7u6unri+LGz5y6+8Z57rlzdAcKZqXajNUUCr1y+3H/0c3fcd1+/N2i0ph2DY3DOA2IIIQQPgKTTrGZCCAogfhSj0inM0U8yyetTSQ7C4kMULOuN2Wanc/y2O2xZJMYkGq+urZ47e4YoJkzfWA0406ppcPPSOT3Zccfv7m5fKycDHziv1exo0uo0tzbW9x1Y6Ex1JqOud5VWoiCwL52daISTJw+xqV+6uCrCKMEIJB7ZU6IxU2rsg2c31Z4OzrOzLjidpM65yysraMwTX3qCgdI0PX33Pc3WdK/bm59fWFlZZcH21PR42BOR/mDwhx/7WLPVGvT7zUbj1KlTw0FvYWnpjrvuunjxYp7n7Xb7c48+aqsKBABwb2hBJXup14mm60jx31JAI5FIHDRGK1Kfmp7fd2D30stM4oWtc8JCwCJ8g0DTWjvnvAckUrTXGYgdgyzLYlkclzi47m5ERD4ErRXRnv2zD56Z4xIXzTlu7vYopYIPY2uJEIXZuRAcCmsiLczOIWKr0TBpGiDGjwcXAojyQVT+xg98UxvGN4Gffu/C07eWcP7GUOZ3AJ6+ZYbIf+tdvgPwNN7Kl+q7CU/jt/r9VxWJg7f8yvvWfvR1ePpvXLG+7sHfOuMON0EprRNDWimlo/DsmRnEh+BDiNCeICilinEZvEcBRaoqSyKVJAlpJbA3DhiYy6qqrI1jg9FD48YmdAO2LqvSe1eWpTYaEceTkTGmqkrvbAgOmJ1zRVFG4ScErpyzIQRSKs9P3nkXGiMACrUidTP9fGObJKSYu7uxtfWVp58pymq3369K65zvdnuKiIPrbm9trF0Zdbs/9O63tzNdz3OjlYCQVt6zdV5nGSsUkBoCjSd+PD556lThXFKv9fu9YlJ0OtNLi4vPv/CCs76yldYUBA4ePcFkGq3ZtNbMsubU9Oxzzzz3m7/1W8GHXnd3e2s7TdOH3/H2P/rjjy8uLk7Go9F49Jdffur48ZNHjhz70hNfGo+HD7/t4V/7tV9705vfNDc33+l0jh0//taHHvrxD/74F77w+M/87M88/8KL27vbG5ubIYRms5UkWX84DizWhuMnTnS7XSK0VeWCL62rrCPSyhhSWimTpFma5ibNtElRGSCjk0yZ1Hkuy0oAgRQpLYDOB+u9dd46B6hCkKIskfRgOJ6U1ge+fPWakBKicWGtD5OyAiQW8bb0gqISz0AIxHa4ew19KWXJjKjSJ55+aXfoSlDtmX0ma05NzxWV9cyltZdXLvd2d4GlcvaRT36qcta66p3vfOfFS69cuboW+VetSSME7wChZHXy9BvS9kwRuLQu0SpYV2u0KKl5xjxP77j9xKGlucFwUKs3dne3B/3uvqV91nsOrAgb9fqlSyvTM3P1Vvu22+8waT4cl56lKApEMJrSLI31jfduYa7z0IP3ZOR2Nq66KmzvjJ756gVWymGoqtJW3pdhYXr+0PKRrFZbXFqsqjLVyZEjR5/96vMnTt72nve898Irr7gQWlMdISp98Myzs/NTU9PR8hz2zGRIAofAwQcWcey8sPVuUpWeg+Ngg7fBV5Vn5uA9A9QbdSQibQKLC94zM3NZFpPRcP3q1cl4QlGQICWkAGD/wuxCK7/84nO5lGeee2E46Beu8gCMKIHZWaXN1u7O3adv37529dDBudQI+0qR+MBeUCfZbm/QqtfbaZpByBVIFYJjizwRPxEWgDtO3RYqSxzuOnVyPBqOx+N6s56kaWdmJsnSE7edGAyHrXZ7bn6+2WrNLyz64A8fOSLAStFbHnobKnrwzW9ud6aTLG22WmU52dzYIKLZ2dnJZLJ/377V1dWyKBAASaV549SddzMqAVBEmlCRjCfD2dmpPDOIAiAECq4nEsY/AnhdYkRWylk7Pzvb63WLcaEJFaIiCM6JSAxVSbNEgCtbAkoty4w2PvgYkeKcF+HAjIoAIAhro1k4BBaEEIKwgLCwBO+CD8IMAmlijDYYY6OAiMhokyQmTUxqTJIYhQQoHELs6QWWNM1qzabJclAKUZFSgCQMCklHvufVN+a/92EPeO2c8l5T2OOv/dt3CfaAWw5P3zpxGr5JeBq/rff01cEe8Fo45d0icRq+6/A0frNP53vNKQ+0qoILtooTMEREipRKUq1iGlbwgSnEjUQBZqS98977wExIkc0FEG2Us1Vlq6hqk9mDm9M0jaVzLKMjKxIHbxhCjDuZFENjKLA1BqFwEELhvPchSAggniX4AM6zCBPXW02dmBA4yzK5DmxEkXtvPBFi7BhwcIQJAdXz5syBubMvnc3zmnMBGY0PdnuTJxUJHppd2Hrm6QtXLl3t9kuFVmnRRpmsXm8GpapQIUnCfq7ZJqZOZ+7cxtWO6KoqIcDc9OzW5naapL1eT2tFlAiZQekamJJJxfs8N4LMJtVZPtjaEu8Uh1G/d+DQEUIzNzf/xb94fGVl5fiJ22q1zsc+9onTp+9ZWJz6xV/6xaqyk8lkD2tBVErt27/vd/6v3/kff+VXPvjBD73lzQ+eP3eOvW8SHpif3bd/3+NffCJofXF9uzE1W04GjSzj4IOwF6ms11prncS1TJAQVTxvJHspa6bfGxApbXSs5JBQkfqabocRmBDUmLe0iBil6ib1ohFJp4mIJLkiIltVtTQJqIWUNjl4jeD6OxsvnH3l9KGFZrtzaX3rlau7Y9CN6bm80XLiJ+yMqukk8SUv7Fuen1swiqpqtL67m2pCJY1m9shnPklIPpDROsVAABbBATng/YeXod6a9WGjP2iqJDemplW/LPNWu/Lh5Om7w9YlneXXdrqkdFUUg35PZfUkYTsZHjt+YmNr5/Td97ogw3GRpFmSpkqhruWItdnpu2LtIiLMfqquXzp30XXXFzoto5Od/qBgUYbyRp5ntWpsC4GgAAyFia/6hS99UZSHjhz23g37vTNnXtzq7jrnfuhH3//443++tDC3urYBPtRq2fbuDolMTU1laTKZjGt5thcJClCxj84RCiBJ4qiZoEioOAZKM/O49CIgzgKIEMR5BCKVJCn7gALG6MK5wAykjTFXNzeffeaZ2XaWiW9ANS5cM0mHZfBiIDGUZ1bBiePH3/bw28589S9TI2KrVCsOQsb4sgy2StgplDTVoVFzVRl0Fbw4BC8QgmijEtST/jClMOptDXZ3ESFVYGqpURScGwx6jq0gl1VVy3MbXOXHWZ1Uovq7o1FRtDrTl6+ut1qt+STZ7Q8yrQaDQVVVhw8fTtO03+sRolIKwDOzHQ1Xzp+f3n+w1pxKjAlVhdddOJRSIP46DE1CNzWpkAVEiEQYkR1BSem+2+996aknEnGKC+18mtZiArh4CU48slIYAk9KpbWJijIK60QHBOZAvLcQBXtjlVOI6CsLQSvFRMTOx1YeBIh1MwCwMIAEW7GzClFhdMTj4AMg1erNPM/JaEYApYGUJuIQbFkhY6LQKAwhaPk29qDXYY/XYY/vZae81xT2gO8+PP067PFqYQ94jZ3yvN/L4mbmvfF5Iq2UIUWkUIEiSoxxznnnxQfFOpZ03vvJZBKRDFIUTTYiAx2bp3EvmUwm8WulVASjRcRaG78b88OttfV63VoLAjGUS2L9zAKIQTiIMBASBIHZ2TkkFZUbkOuuG1+PcMieh3Vg7/3p03c//9Xn0iwL1s00GxlmC7Ws3x2cXDpEhU2Cvray1l6cnSBujkf1Wm2nP5qqtcqiSBp1AkQBrbQxJlWJThMgEpGyLOPTHgwGeZ5vbW0po01iionVSpVlWWtmIlKURaJwdn7uk5/+9Af+wbu6XOXtVrPd+r3f+/3Zhfn1jc033HPfwuK+quR//7u/3+lMrVy+/E9/6efjkaMoislkgojGmDRNy7JsNJs/8AM/kCbZRz/6B0pp7xwALi4ueqVnOp1er7e2tnbv6buKYNNUW1uZREcoJb5f1/0BUJHW1wMmtYhSKs1rpE38v/bmq67f4juljTZJdoNlZ2ZBQmXSJFFax7dAEUlDEhIPyqIJQOJ0LvrIvtlzLzz7yUf/Yv/ygZGDsce7HnhTz3LJkHlot6f2LS71ez1Mk3raSBUaRS++8KxSpJS2zn78U59GbarKNuqNyWhkFAX2iEoEpmfm9u0/sFtyqxlqea4rqTVbLrAxpijL1Oj19Wv7a4kfjCfFZKbVqNfrRWnrWZN04gRNVj94+FjpxaR5O2tWzpfOSlneMEG74a4giLtD+8r6xbXzL7rxOM/y/YePQJIWLmhGQFVaN9XpBMTV9Wsh8Fa/T4qyLFu5fMUkmQ9y4ZVLnenZPEsvraywAJEWga3tHS/AAgi0fm2DiBqNxnjS23OVIaQsgevnw6pye2dFAQgosVwTjF2jvaOpEmAGYmG2zgcGASwqR5pYkBmc88PKetRZ3u7vbkqaeCdeiBBEMITw1re+7dDyIVK4tb1x8ODCoN/PNZDRwYu3nrxkKs21G49LYQArGJAZY5Q1gdLo52bnh4OxpqTeSMeFRUWEBKSL0tYYCKm/27O2ipOpYMNkMkYva5dWpxq13sbGmeeeueOOOzY3rhWDrlJqMBh0plrGmFqtdv78+Uaj8eD993c6nQ9/+MMgQEoVRVEUxerqamEvIUBuTGuq5tmVZYnYun4ARERi/JtwDkDvgzEmOG40m8uHj668+EySUSC0zGliGMCWledgjFLKMEtRFGkqcd4arpsXxXo61s1xuduztwt73nlxjSrLMs4OWmsjVmSMuUF9eO8La8WHeJ8kSdI01VonaQqIHhgBmDkAEJIxhpHEe+us90HDHpICr4H76felswe8drGIr6mzx1+rp79Lzh5wy+HpWydOw+uxiN+WOA3fN7GIf5c4fYvqaRKJnUpCykxirWXvg4hSGAMHACD4QEiE5KzlwFrpm4cOo4Gc9x5AIqxZlmWMRxGRRKkbCnT0eIpzhHE6DQCqqsrzPHqmRmF7r/5GCCCCyCKe2bJ4TWmt3pmZFQAiHbyYxOBNt5sL6LixBQ7dbverX/1qnL+anZ1Rtqghum6v5gL3B4qBVCokaas9bZLM+QuXr2hStiwbjRazsA94fZvszMzoxNSbjenpmd1+r1arTU1NXbl6Nc9z55wyGgDKsjRJEkIQ5lqtFlyFEE6eOvXvf/d3x73d//qn/2Gepf/pwx/+33/jN374/T+yemVtNB50u91Bvzhx7A4BuLq+dujw0WpSOudiyVtVVa1W01qHwMLq8KEjFy+uACAH0dpUlVUAk6K45+7Tn/n8n08mk8ChMzMjVaERUKsgMimr+PyvvywEAuyjeTYBSuVCaV3ExhkIAQVAUKFSSkmcf3LOOe+JKMlqiOB9sM57Fi2AAoqIAYMPAFA69iBVCN6HWqISwstrm4MKTGv6yRcu6zztLOy/900P/fGffo7ymhU1HI8nk4lzLtUmeucCwAsvvGASE5gpzUaVZYG3Pfz2c2fOWFtFjpS0ksD79u/3ngFVYAjMRVE0cjPo9ZOpGimq1+udTuePPvp72uT3P/jg9vrqxZXVtNaodeZEmaTWGJcuoA6ktU4qF0CZxCTiSqmqEILEbGgEUhRQ9Yuis3SUBb7yxJd0VYxXNvL2tB0NisodPbavPTWbpHlRWh8EUSWJEWGl1MXLVx56+zuUUhw4r+Uc/KC/e+ddp8dFNb+0NKmqq2deUsrkaRppgqrbi87fiISIRgAIvzaaJrAnQgPB9X5L5fYKawYJ1gMHCQ5DyPL61MxMTC9CUsDQmZk+sG8/+IpS7Sox7flRr1uIrYJ4BgExKjl69Hhnqj0Y7D7yyKcWp3KjjdYIIOPxpKq8whSQ2ItRGZFUpTMqw4SYPWrSohXL7OzCxYsrFEiZrDfYQZ1yYB+gsLY3GHpmV9lBr28SQ0hKUfyNepu7WarRl9ZOXnru6XiGmZ6ZKcvSaOx0Oi+dObN86NCFCxd++7d/Ox7FnfcEEHxYWFiY3n+QUXvnfFlOquFgUHS73dtOLlfF+HoB/VcmjW8uoAljrAmVtlw8cLB77Uox3DEawXtUSmtiJOeDUip4EfaCoJSPh8ZoNBlJ6KhExPXtRgGNLAR4wwI/LoBa63hP51xc+uL9905BWukkUUqrxJgkIaRo5ckiFOET5qg0CLJEVI1If6N2+a2pp1+HPV6HPb4PYQ/4folFfB32+O7AHs7ZalJprXSSKiSjFIA2RnNgCeK9884F5izLFBEjMrMNNmqTtVot7hbO+TRNI6WMiGmaRo35hu1GnI/x3seJn1gQxHQVa22z2XTOxS2ustZ5VwX2wlF7dsEXzpYMDKozNaWSTIQUadwzdUX8mw+uEm2q0jR94xvf+MUvfDE6Ls9Nt2fTlAb9pRMnLr38ss1MldCI6dz5C+9457ueff6FsqwazXaU0I02VJW1vDZfy7z1tUZ9p9ttttuTYjKZTKJ83uv1BME5l2PtuhpOiDgajxsAKOxs6V15x+m7fv8//sePfeTDZ8+cyeu1I8dv+9PPfnZ6esYkan5hqdH0AbDZbPbOjk2a2WKvFeBvugEAorLWV5Xr9QbeBWOybrdflWWWpaB0vZ6PRqOXzp277/QdARC1YRStTbT3ur4gRXNviqI9EZkk2dnZqVxQSpGwDxXHgBsRijZ24OKpoF6vCzOQQkQGBlJaGwZ0gW3gKNVqpVWSjUfjrFYnJK0hT/Nnnzw/LJ0dVrXOlA00s3iwNy6GhZ3p1JM0bzaacUIuTxoc3Gg4pka93+8R4WBS6rxeiRw5cuSH3v+BMy++aJ0jjQyIQJ7DwsJimtcy1qhHRmvQ2hjjnTcixiQi8vLLL29ubt9x971T07MXzp0ZjCb1Zrs9Nf3MV599+qknT566/cKFiw+9410HD0/XMw2oCFhjXa4rz4pIa22dK5zUA6Q6zC0srG/1NtbXxp4PLC1t9bql9QcOHknS3LMMJ4WLEZ7MSpGwEGGe54iotamq0try+MI8C3oWGzivNZvtGSQVrEXcm06Led3CLCBe5HoaCBptbny4rQ03FgWVpHiDtAERDsgB2GPwLOgDICkgJcxa6eMnThrCtVde1rV2ybRVbA0mzhGKKBbRCj/zmUdXVy+W1TCFsPzQfSwcWEgpa4OzQSkxadLvjVCl9VqDlXfArIFTHQhAONNGyDBqUFgEGDshnQCCZ1ImYwbvuRLHnktXwvVhu7hWjG2hVUiMGQ56e26D46H3vpgUhw8dQqIY1phdv+7ikgIQtra2pvcfLMsCAbMsS3KVZipJqCgKhfiNCuiISSCS0coHRkXKpIHd8TtPv/T0E06JVBV4X09yAPDOOudRABFES/TRi9PSN3o7Nxo4ZVmWZRm/Dt5L4Ggazbz3RQxIStM0hBDFhRhTxcykVF6rZVnmnC1tFUTyPDdGI7MP0d0kBABNrACDcyIMyM55/U2WoN/mHvT3DPaA74dYxNdhj+867AHfL055r8Mer+5C+nZhD+EoagGIsPccWJglBGIwRgeWyXCstS5cDOeTROdwPaU2pq4450LwAnvup9Gl9Ua4CanrXGDYY0VifRkDe51z9Xr9Bh4NAMoox8E550JwLNYH650HBK1s4MV9B5C0oAYgpcw38HiFGAAWH7DRaJw//xfe+1a93u5Mp4nu9/u215+MR63lfZwnBULDpOry1RdeftnakKV5alJKTL3ZbE1NZ4PUgOOqJKWKqlzvjvfNnNzY2KiqqtlsxjCzJEujoG4rq1Ts5DIhDofDZi1XSgV2gnD6DXdfvnD2wPKyTk2j1XzwzW8qS+98uba2tn/pcLc7IV1ltfrFldXlhfngvbU2z/NarSYiaZrGIiwEEYHxqDhx4uRoVGxc29zd3ml0Wg51q9HY7vY3N7d3ur2DSwuBHSj6Grmx9xcTaaP2CE7rXBBbWZfX6jcC1QgAiYzWSqm4u9ebLSLygY0xgDieTKxzgAT8NX5mT2ADDpMiMRrZt2rZ1tXVj37yj6rxQIlXJhUkZZJxUfb6fW3MeDScX5ifnZ0RH5xzla00CIuMx+Pt7e2G4SyvjWyQJP+xn/ppJzQ9O7e7vclAgDqw+CAMhNqklBOZwFLPsvF4tJf2XK977194/pwXOHHbKSDFgKT0XaffMKz84tKSq6pEqTfed99/83P/eDQpX7m0sr3b1VoDB0RAUsJsvbfBJsbkJtUBJqMeGnXo5J3nL13OxQ9GPSQNgbvd4fLReTspGlO5DYykNQJ7L9fxfBax1iudZkpXNpBSASBJ86hXB2ZtEoxzr9d5ADIJEUVz39ibR4yXGItAVstE4EZmR9Q1Qwg6URivAMTEJEBakJDwrQ+97bE/e3xra3tjY7Neq9U6s40sn1mixWMnB+PJF7/0JHhGBlvZXr+3f/lAr7thR91JUTixjSyZarZ9AO8BUBKTDIuqPx5OdaDXCBtZOAAAIABJREFU67Kz4h0BOgCH6JEG5y44H1hkYCvvKoCKtOLCCQr0+kDRYPK69zyCUoqQqqqSUDRbeZqZWr3JzIG51x8uHzq0tn7tjttvR8TRaFSv14NzAKCU8pUV1CA8Go1YBJFiMAoZstYSgtYa2N8ooJWir2tS0R4DDUQUBATBo8oajZl9B7evrjSUKnwI40milEbyQYBdPMwwc7w69uCl647OEcxI0zT2jkREIWpjooMHEeV5HlfOiMwZY7Isc85NJpPRaJQkSZZngQMLp1mmtBaRwCFUYc+pg4g0BueqqnJV5a1jDpHn1t9CCXq9Xf69C3vAdxCefk1hj++Levp12OP7BPZ4FfX09y7sAa/GKc87H6xTgKhFaUWAjBwFSO+8sORZ5pwjjMG5JWvUWidJEqvkEIJSKgQ/KUZK7YULRr355jguZi7Lsqqqr1OAnHNpmu552IXgnCOlGMR6Z31wQSofPLOg8gBkkumZuaC0IBISgcJvVEHfVEkT0bVr63mtlqZZozM16g+G3X4LtSedTU3PHz80NvTSxcuU583OzObGeaOTbrfrQwC9iXgJFSrwB+p5p9Veu3p1pFVv0O/v7vZ6vdnZ2VqtNhqNWlrFhixgSNOsXq+DThhwNBoZwjwzw2Jiy7IcDTe2tuZnZw4fOXL56saxpcW1KxsHlg8sLO17/LEnpjvzlXUnT536yH/56D/7xV+IQn7Ut+Kma4whUh//+J/ceefpWq02GAwPLR8Z9IebGxu1Zt5oNW87efLq418AkbPnXl6Ym50URXRAi6ejaD+gEBGVILkQAjMqXVSVYwnea63pplH+PV1ZQKeZ0RqJ4ttdVZVjIaVRGcC9ioRFAOO5CIKrmnkzT83W1ctPPP65pbnODtiEcNzrT8rK1LPxaLS6spInOojH4JxzxWg8PT2dp8YgaJTVSxdBhEMArSsf/sH73utQd4cjZTQRBN5T0lmw3mp7z5BQYe1eReI9Cyutx+Nxu1lPsuzAweXp2Tkkdedddyv2L5+/cPjEqfvvu/dzn/zjrY2rP/Hw2y6dP3vw0NH77j792ON/vt3dvfEi7PGmzIoqkwqptFFvEfmDR441Wi121frVK+1WZ3vLojLWc1ZrWBatEbRSglmGkVlyzlXWulCOxyWyNSSoFJDmKgSGwMICWn2NhkqSxPsQKssiiTGERIoQMTFKQIKAiFjr92pnEa21QJyJQ2YAARQBwCDAAs6HpcXFI8eOv3j23NW1q5NJsbi4r7J+EkLh0TkwWbN0TKRRoqrNzrvTb7j7icc/v7R//8WzL9qy0ipjMEJSeZ+bZGpurlAj3Wq1azUCUCiKUEgxKUGqQgBUgijWivelrbz3AgK0t+AmxiTaAOL1TzVFe77gK8JwI69079dTab3RHA6HzWaz0+lYawkAEa21vrJxbYuDFjduHILWuiiGSqnA/hufseXGZkyILCCoRKEXXjx8uNvf8eNhlmjnXKYNwvWcFuZ4IcTC90a2CwBEdTmuYxHads7FgKH43RBCWZZJktwc+h116zzP46KqtBaAytrK2hhl5TmAQDyjKlKIZIxBQPEBtABpUICI+lssKF6HPf5ewB43FTnfAdgDvs1YRIRvpbp5Hfb4+wx7wPdLLCJ+W+/pLYY9FBKIOGuF+XryHIqIt545AECijXcOBVKTJNoUpY+J03me3yiRWUKapt67WC77PSstDiGkSseSOlql3sgRyPN8NBrdAAHjFKNzzksonXXOucCWxToXWByAR1w+fCh8zURCx8DuaJ/3dbdYyYkIKdrc3JyemXHWN5uN7mBUllYlGRTldL1zbeXayuZ2vjRbeA/GXLm2MT07e2XlcpakqBSlhpRhDqEaZ2lqjCmsr0+1i7IMIcQByqmpqSg1xV+W2ek8RYCyKlVSizuoUgAiRHR1ff3AwYPzszN/+ZWnTt99X7fXmxQFKX3mzNnO9PT09OzmxuZDD7/zt/7t//aBH/zBO+64fTAYRCkr0jJJkvzrf/2/vP/9P/LY5/9MRHa2dw4fOt5qta9evTo9N4UmO7R8MMuyJE1NlhVl2Wg0vfchcHw7bhxaADmEr4Wob2/vRN7U+XBz9kT8kSzLALAsq9hAiDt9o9HEyGKS2mMNIJYRUlVlp9YUZ0s7Lkfd7uYVm6UoYTwui2LCLOIdoYz6PVQGhSfDvo/+hGlqKwuEWS19/vnnTZIYBd3x+Njtb7j3/geLomjX65s720S0NzzHwAJECgADizHGe69DyBRlWaaVMlpba8X7eqN1df0aIG1eWSGTnHnp7MW1jePLSwvTnX0HDoC3X3js8yyPJXk9TXNdr1vnby6zEKmybjTaFaR2qxl8maXq6LFjzz35pZPHjrznPe/78H/+w7JySicOgIwWJM/ihdkHX1Tee0QwxjRa7bzeZFewL31gQMUMShORitGCIhICexGW2OHRmkgCewngAwBwkOt6PylSeL2A9j4AgFKalAQJIIgAwoAgo9EYSe8/cKC07oEHHvz09qfOnj135NjJrF4rnWeBJEuDs2iysihSrYPA1tYW7/DGxhUiPH/x4rGjx/rbO6RTQPYMAdgyLy0v5wtCaU0AOARCBmRAAlKkDSojpLwP4ByFmKhHQdh7z8LXhWcUZiQCAGet994kiaa9Gjt+S18/fswmipk7nU673WZmo5RSqtvtjgfDuJaNx+ObL//ArLUe9AtFKnyDVfJmBjrCHYTEChAwBJ8k2cEjRy89/VRwPlVU2CrTmhARlFIQtf84DhhRkz2HdaIoKzjnnHNJkhBRsK7yQSmVJEnsuV036MBYWEenF6VURH0YRBCAMD5sUZXxOAEi7AOHIJ4JQCulkJRSpEklyhij8jf+CNyS299Ukdxaq1b45sXpV/s8EG61d/Bfe4zXynYabqGj9Tdl94y38F347tlOv9qX6zW1nYZb6O99a19LvKUX37e+fnwv2E7/DT/80FS1nFTCDCzO2mI8rsoy+CDex3klDoEQvXPCnGcZgnhbWVt4V5lEAQggMwejKZreQbQ8RRAU533w7IIXgCDsvItFiXMuUbrf7xOStS6EEOW0CEBb60vng4Bnqbz3LMEk1iSnTp8GUqRMnLAiQiTA6yNWN7tBC0VIlxJj1tfXkySZjCfHjx2td5rtqeaJxUW33R1du5azSFFsX7lCymzs9KpxcWD/gd3dXUYMCGQ0KBIhCWGm2VEqN422abYCqeGwv7m9tbC4cOqOO186+1JV2aIoEAnI1NudzuwCYkKoallmJ+NEoS2L7Y11g1JPzXPPPTfV7pQ23P2Gey9dvPSGu+85d/aVPGs1G1NlOZmfn5mbm/6TP/r/GvX66dOnlVK1Wi3LMkT81V/91Y2NrXvecO9jjz1Wr9eWlpa63Z1+v/dzP/ez73j722xVffYzjxw7dPDqykUM5frqSlVWuzvdWp4bZfI01UoTEgFE8IYjrYFYVWXExeUmjQ2EiVBpBQDehdiz1lrneU1Ygg8hBBYMLPHtE4EQ2PtQVZZZQgjj8XBpYbFeyy9eOB+Yjx09trJysT3VMWma5PU0y5M837dv//HbbgMApZUxCYuwBBR+9JFPgbdZQoNJ9WM/+Y88agBVjPqf/dQnMqM0aRuCKO2Yaq3O1OxiUTpb2tXV1VqeuSBeKG22QmAAPnb06Gh3Yzwczi/Mt9stk2Ttmbm83rJl1dvd9QzPPf8ikW5NdUxi0jQ1JlMmzbIsSdKoFCJSkiRZ/v+z92bNdl3JmVhmrrX2dKY7YyCIgSBAsljzECVVt0LultrVcqslq/1g+8X2X9BThx39Ijvs6Gf9A0XYL+oHux3tlqxwd7VGVkmUqsSpSIITBoLAxZ3OuIe1VqYf8px9Ny7AKk5FFSmcYIAHF/ues+f95Zdffl9hjCVC56iaT1996cV/9mvfPbW9+R++9717BwcmdefOn/eRy6oJESKjxCDBA4KzJk0TJArBi7DCXyBCNEYtGKyx1jprrLPO2SRxRIggHGPwHjWuPMYQQwg+hqBvEUmvWREGFmARZokMwiAiHKP3wPzSCy8Ya5754rON5+Fo7WD/4N7unSxNhqO1sm4iy3yx8L6+eeMmgI4t0mi4tnNqO+vlxtr5IvzFX75w887e3uFi4eGo5pD2K7CeUnCpECEZJEJjGIkBGajRMjqGGHmZrC0cmAWBjCFrjLXGOjKOjFVvcpskLs2QTGQJMdZNmJf1dLbYPxzfvbc/mc3m0+nG5ta9vYP9w/F4Oh8fTas6TCZTX1eABIBZf3D16acFEJBEEBi8b4jkwvlzwgERVHcBq1tE63e5BNACCCTLNwgCIXKR94Hl8PDIOQPBG4mEAISRGUh3PCOCCBuCxBoB0duY3uK0ro4xqsJDQJZXHbO0jXUE/TkSuSRBY1TQIszz6Sw0nogkxuC93n5DFB8iIOl+My5Ba8GQS5IkyazIR35Of17FHvApO+U9Env8/Ik9Ph4D+Ujs8Ujs8ROPCIdALDq9BEQJmaapy9kMgBOXqLIiSRJrMAQ/n00SYwZ50kSq6np8tO+cM4lDxKasQwzCkUGisNrIBQjsGRGjxKosdRTdOedDaKraAMYQ6qZxWbpYLBgAQDhyXTe+CQExRmYWQKqYty+dw8SBIZGIgACGMSIaBLyfT1puGQMjUB2a6Wzyp3/yx/Wievf6dUoth2YQZC3QunWjjbUextndxb13b9cB0ix77fXX6uCTPC+K7MzZs+PpbDGdr29t94vB3bu7Tz52Yfux09dv3ZiVpU0TtPbGrZtJmk6m0yRJWECszXv9yEKWsiT1dWlBmuls7+579Xw26Lm333xj0CsQTS8rQsNnz5y5+97u5UtXX3vtzbUhe1/v7d0bDUfjO7d/7/d+73d/93fPnTu3vr5+8+bNqqqefvrpJy9faZrmzp07xpjxeCwiv//7//tgOCjL+dWrV/7zX/nl3/7t346zvXtHd5I0Tay7ePnpYX8YY2yqpo1Gc8YauzTlmM/nCtq6DeWWgV61p0EYXZpYa4WlbaGJxDo0SzW8D2ogXuSFjzECjDZ3xrPJhSefKsv6T/74P155+guvv/oKEVpLw0ERiRblvJzP7t66+cRTTyJhHRpjbObS57//51U5z63xvsrzYmNjcxENM4+Gw4uXLh3dvYWAaZZWTTQ2jVEy64zAep64UIeGbZrevfVub23krB31RuvD/qkvPYuChBLJDNY2BUgAjYTt7R2tClRIoNtehSBgQkdevGxoEFa+ydDu3n3vjdde2djY/NM/f84iuCx99qtf6A/Xq6YMTNZliBaNtWgJwqqh36xIRxBAMdYY23L8y+GDGNs9H5cexmStYWZAQQIDS6NGARYBXzfdXsFqdhViDEYXM2b/3q4Pzantra3t7Xkls3l1/sL5u+/deuvaa0mSpr0hWgcIgfkX/sF37t25+9orPwYRlxQXLl0N0KAAilx/d2/q42Jv9p0rX0oHw0BOm1SKm1sBjzrEtZN6uve484JVcSYiIEJo6AHzHMwygOXy+k8xxhgCBB/EFMON0/0BAEhkRESw06MDQQEOi/nYlwuT9UQgEqY2F+DNzQGRYSSAiLiyi1c2dyXhWH4ROxC2sKxIBGwEbGLcufRUHeTg5lvria19pYbsQBgAOTIgcl1z9AaZJJJNjEt1S7tfETmSIVBfZ47GGLQmCBOSgGjzzVmrrHyIUWoPLL280KacM7aXF4gYWKIci15Wl6EYBIMSRCyAPMT99OPDuUdij0dij8+w2OMnFVCPxB5/P8QeHxhPf3gwHZpaYrDkSDjGICKWcJBnIYSqqhAxz/N6sUiShAAsIgB47xkkyzL0TTs3g4EjR2YGQgBQVYA+rlpf4aXKmcgYUzU1ORs5oqGyLJMsLet6vlhYm0YARowCTeQ6cuRohvmlS5f0WWutBSSkY+/n9s9uVO9y+Erk6tWrIOJ9iIGpwjxJZ2Utxh346q3rM0hMKWFaheFwc7g+EoC0KBhFn15ZkuSb+c76xjAtTp0+vbW11XC4t7ubpul8TsPhcG9vL03Tuq7TNI2RA3OWuGG/hzZ3SbZ7dFBNp7dv3tgf733rG1976YXnnXODwWD/aObD7o9//OONjbWtrc0XXni56Lk7d2+dOXMKAGaz+bU33njm6afW1tauXbu2vr6+u7v7ta99Tef6j46O6rpGxCRJvvyVL+d5bzw+2t/fO3PmTJ7n//V/89/+zu/8z1/9+tcvP/mkjyYrBgcHB2trawCgGBGUdkYgorIs1flbIUtrSdv1P2ZmQ0RktW+gfeolzpNgrMuyrK5r7xvnnObwCLKldDw+TA0a44rh4NzjF/6///i9NHXTyURm0739fXLZcH1rYWh6tP+3L/3tuQuXvvSlr3vwHubv3n43SJzM5usbg0GevPTiC1/8+rdjjE1dAcBktnhse/M73/nFP/vz5/aOpq+99Le3373xT777X5za2hxYX5dzm6ay2PfjQc1s6nFyeg1EyNimaViQBfRPA2JQAMBzsBYiGGstx2hs0kTWqVY14tUaMgj0rEWJW1vbw/63JNSOnj48PACSAEJkprO5oIWyIZsa41JnnF3CndZlosWFsBpi897XdR1CUAcGXaZ1bBAR/fUWlR5fuh3hUov+CREIUMAYtGRefe8FC1QkWUoW+87X9anTZyJAHeJLr7z8S//oVwfDUSSIISTGnj19+p233vRVs7GxdurMmWlVGYDQlGQsx4gQHMV+L5+HpSMbdWotMpoHSu166klyLPFamVRop0gEhY/dJ4/5YGSR2ELD5UUNIL5ZzGcbGxsGqdfrGSRmzpPk2msvAAsgLmbzcrFYKwZezStjVBvtGAIRIcjKB/q+r2sPhP6wFV7r+gtKjHLx8hXw1fjOrRQQPBdGnLOChogAwViyiWOBRVUby32Xqn6jW3rpNVXXtc57ZFmmx9p7DwBqZNT64htjnLUSYtfTI4TgvWdBm2Y61dCtUrz3TfQiyyHC932Kygd9Tn8UCPqpOXt81Cfmh8fTn1Vnjw//6Z86OQ0fyCnvM+Ds8f59k8+Hs8eHqMV/vp09PjAg//DkdFXOy1kpWdrKK5mj9z7LssSZGGNTl3mW6U1c2AksIx5UFBtjZBAAsCs3BiEEQR9Vl2kkijY0mbnX681msxijb5qmboiIhcla4BiE66ZmhNI3EbAOXMXgBcgmSZpsnr+gKEEfjQJLx4L3rV6WjVSTuOTg4KAsyzRNQSDEUAUPhOBobW1nbWNj92hvsncP0xQTu6jrqqqSLLXOOedAZDFf1LW/8+5t9GExn3/j69+w1q6NRtPZnoj0+/0bN270+31VhPMyT0KEY/DVzRs35+OjWJaz6fjUzqm33n67qZu6nB0eHjC6X/rlb+6cPndwcDCZToyFZlEJxhBr50brazuj4bDX643H452dnfF4PJ1OL1++/NZbb83n816vBwBPP/30aDTK83w0Gs7nk+FwsLu7+8QTl+dl9d1/9uu9Xj+w2DTRYabZbHYMRxAZxGWp9/7w8FCLnxWsWQbcrPTcqjfAGCUG6dhIryhqkCTLxuPDsizzPPfeKjSJMWhVZnr57r3JaLT+7e/8w8ODvUunhtPJxCbpdF4yWjJ2vqh7ozWPyeaZsyyGBTjyf/ff/w8Hd28uxocAPKuad3cP3rt1PUuzanr0n/3jX0l/9R/t3b7+xpvXZvPZN7/51SeuXP39f/N//sG/+7/OX7gg5TQsZi7m28NsfvDe17761TTL9t59Z7S1kw1ym6RkEwBkQQGUGCSymhADSFVVPsTFokyyLDC0PuXW2qIojDFBBMgYBGNsvz+MoeHgt0+l5My8nJOxIUpdBZcY4MDCVYAKuGtSrnrZLoDWSbLloKfWJDHCyq9GF9aCs+tzsjrFj0UIerBUIJAogQ2SGNuUFYcwOTxaTGc1GR9jkaenH7/g6+Yf/NIveR+ZQ2BAgHlVjgb9/qh/6PcYQh0ik0Ng41LrXNPUMYaqXvRjDGF5DbYqIIWijC3DK0u/CGP0fNC/dt1CCC2iaenzePw5jLhycI9RyxgQwRhijGmaHuztA0BiXUskI4AgxabxTYNIKKjUb/Qt2dzJ717t/Da45EQF3gJrRBQhJOtjuHjl6ReOjoIvG2ATBUmapu5lKZFpQowxWENp4gjUCx/UkbM9arASTemH6yWmfY+Vjx7qfIhmMzVc50mqFh8KtdX02roUrWvHVNqVd86ZxDZNYz84MvrEom4/dbEHPIpF/HB4+pHY42co9oBPMRYRP8aGfmad8j4DYg9kjk0VEJIkCd7ro8SK+KoUZgIgpNjUhEjCTVWiTRAJDAmAIIgIINR1vXR7DcEkrqoqIGJmHzyE5WOynYdT7+EQo7G2nM+RIxAqeiZjS+8jElgrAt4HsERkHr9wIYoYY4xxMcZjnwREa5dPlPsYaBKdyhKRmzdvxhiA0ZBBQ2Aw6fcaH9K1YSWxqaOjVIhm5SLPi0Vdzso5GWP24W6SND4CgzXGJcnG6Z2j6eTyxUtHR4fj8dhau7W1de3atdlsphtFxhjBxJrZZLJ3OG3q4Ov6vVs362p28cknXv3xSxYBAIbDYdYbDQaDxWIxHK6Nx0fDYS9yfWptczqdfetb3/z3/8+/3zl1ajweP/74403THBwcrK+vK4AYDodVVQFAkiRFUbz88svT6XRtba2u50VRANG//b//3Te+9e2yrtOiQDQcl9az+sRdghsiAJhMJroVenTUXtB7r5z0Mkk4RmMMgmmRWwu1QwgMXO3vpmna7/cje/aBmQmxKRfqxTY5OgSJoWnquoxNfbR7iwCBCNAIUpKkgmiT5M7BPQYSkwJR9M2rL/6wWRw1i1mWJMalWX80PdqvbRJDfXP3zuRwf5BSBLO2vfnqtdd/fO2Nzc31tEh9vRj0MuTGN9WZnS0AeOfNazFG6xJ//ealS0+eOvtYZhyzIBlEJJusIBwAYH+QMTOg9TE6Z9Q0EFf9Fu89GktW7bMNINg0E5cAxwgx7w8BMBXsFRhC5MiESNYqgmyncuPq1a3xWtBpVi/FWMuAT6IuXarro3O60Amubz8EWExczi0A85kzZ955+01mfuXHrzz5xS+hgVlZb595bH9/b15WLCFKAOMEIEkcAG9ubxzu3XUJWUeOjQEx1nzlq18/uncXYjObzYtyMdw4rWgvMssKJgJiXN14FNgZY9rokFa80Q4WIxhEc0Iko4MNIrGl6pfsOwCxddbUdU1Eg8FAxcEuTYuiaDRuEakuKyJkz2itsJAhAa36uvjuJFBu6We9hFtUulyAnBBi4i5+4YvXXvpbDg0ZMQDO2KrxLEzCzqgLocusbbn2zt3JqmEIEbW9CB2qXgo8ViWTXtQ6dKjekdZa7QEqb03WAdn2XNLyIE1T4IgSsyyzHxkZfXJ4+v6v+DTE0/hRn9N/x2IPOCmefiT2eCT2+KTEHvAhxNP48TjzR2IPhKap1HkpSZI2XxBESJeRyDESkbNkGKdVlSQpEUZmNCQigEhEi8UCDSVJUpZlCAFW5JOAKHvt66UM13sPkevgc2eB0HPgCIFjiNHH2ARuItcxliFExKqun7161Tp3H5v3kPDB931duHDh8pNPFllvNplFaQ6O9mNTrQ9Hs8m4yPtNWVs0ab/XWx9NJ5OsVyCgs3Y4HCZJMjmaAqAQNiGcOvfYzvrmvFxce/11m4hyP2VZ1nU9mUxGo1Hw3ibJ0eHB7bv7QKn3DDFMJ0f9Iu/3e0masg/Oufl8/swXv0qI6hI8m82qen72sZ2D/YMvf+WLf/3Xf42It269+w++8wsbGxs//OEPkyRZLBb6iN3a2jo6OsqyjIju3r3bNM2v//o//9f/+n/9+te//MMfvfA7/8v/9sv/+FfIJalJBBEFWuZPuwH6LGeW2XRydHSkWK2VnLbhkS1KXmpGEQCohUeK7Zg5xnDq1LbGRmRZFkJwznnvizxHkWhtsFZlJ1lRIDCFdcAlIkQijmwSV5X1k088kfWHES06F3y9sdYzXB3s3q3KGhHROAvSVHMR6fV6g0GfII5AzoCIQJYXiUuLfjGfzedHBxxjG5ChIqIkTesIjz1+EcjaJGUGJAOoNuH39SucMWlRqCUCEWlGhkJb733kKADM7KMCPhAQEGAQBkYAFEAABLSIIuLrul7ZpWuCT3ssWui81F3cN9AGAND628AqpEOR2Xw+V142xghwLI041ocISGBnbZo4ZywTCqJJ3Ds3ridr/bPnzoOlcxcvbJ7amc1nzqBvKkoKZqlKWZCcPn1qenQgEJumrj0QihHJi97ZL37JoNx45526joUs/VvIWlxBQBbpAugWm6oLW7cMWC4TIUZpKzrdTO89IN8Xn97B1uqyoufnkow3xllb1w0AocjN69fPXXoS0foQAEiTZciYGE5guvtuHC2G7v68fR8ZAyMlrrexvXH28d3rb2VkGu/rEHpZpiYwTfBp6oBMjCwsXVOO1pxbRNSlTv+65O87m982HAAgTdPUJSr5aNsUImJsJJeoqEM9p5dnkQjHGEKwnxQy+mTEHvDTxdP4sdf3o08HfYLi6Udij0dij0dij7+vYo8QfAAfgq/rSkSyLGszO/Te3dJmWZYxx6UeIwQ1ohIRzRw2xiyqMsYohP1+v/a+aRoWBgF96muPst/vV1UFkdVTgIWVT0NDyMQxMBlmEDRkILIU/WJz51SIjMYs042x/T99kGM7mUzquj6zc7apmrioHu/19w7H//BrX/3BX/1NFSYh1JFle+0sWzOdz3Wgp/F+PB6HEBKXxiCNRLKGEY6mk3o8Gw4Gk/k9YynP87Ise73e4eHhqVOniChLkvHRIdgCDBC5uqwvXjhfL+ZZlj919epLLzxvlo9JfPmVV5559itVWZ0+vXP2sc0XX/phVdU/+MFfbG6cmU6n/V7v3r17vV5P27hZlilSv3nz5ssvv1yW5dtvv93v96fT6W/8xm/8q3/1P00nh0+Py+UkAAAgAElEQVQ8+dRv/Yt/MV3UkSUr+pUPFtGueErVWarsEgjLslR9raJeNaDV3dUqLFeNbAGhtuGu1LIi5iSzQiIig0GfmZMk996DmMJY5hjZAUBRFIplmbnNXSfE4BuOMS9yHE8H/aEgARkETHu9pmIMPsmz/mANkURYYjDG+Cjee5c4H70gIgIhgkie5SGG0eaWMDR1ba2NIWiYn+LXDGA2m61vbkVmax2gASRAgg6KapFfbgtl/sqyTJIEEeu6ttZqrri6S6iZGCAikqwm6FDEIhIAc0QAa0wQ0d2+WCwUArYSc4U+2vHXnxhjugKklrLVmlZfw+GwaRpVrlfVQi/GJHEruEkiYFJLiEAYEUbra9/55V8qstQYYzKH1hIlVeOzot/v9yDUBqWBBAU4Bom1b2A4GjRNNZ8dgcl98BIjINy+uysx5P0RGzufz/M8d84Jc1hJTVT/fGL9W768qwle3ZUMAHXLCd0PAqJjGO3mK0AU33AMo9FoNpnWdU2ATdNQkuR5PpvNtcYv5/Nev7c3nid5IZ6XoITv87jsGvUcf6kIrtTPJwA0IjHTogko5vzlq818tth7j0n6aRYFyqpOnHWGiKwg+uCBRY9yK6puxfStGkdE9NTSguqEJhsRgzqcI2ZZdmwqGkKIAmHp+NltPqBE4EhESxeOjzQQ80js8Ujs8Ujs8Ujs8Ujs8aE/IHHJ+tp6S0aqx3NRFMBMCqCZgdl774ypq6oYrldVHUKwKxYEAAmNF18UvbIso7BxLvjAkclQlCWpadJkNp9pOAiDsEgIoQnBWFPVNRrjmRsfQkAfpAkhsszL6vKF81nR8wDqsQVIxyhaEd77bGr7mk5nPsS33nprNp31mmo7tVd3dm6+8upsb496PUCMGHfOnn75pZd6vSKEqFFnW5tbvmnqqhHEnKjyTWDOB8UgyXg03Hvx3cykaZr6EOeLsqr9q6++/oVnnz04mow2NrP+cG19O0uLIkuR45/9p++JRMUDRZ7Vdb22tjZa20qTpK7meZ59//t/VtXTyXjc729cvHD+TnL3jb13n3n6qfF4DCD9Xq9X5AACIn/4h3/ALM656Wx6NB6fOnXKOvftb//Cyy+/kOU5ILo0NWirus6KQTWbGmvqui7LMsZorVE8OpsutEGs6o6iKPQBr096LZCUJ1s24qO0DLSWUnmeW2vRSOCl3FMA1Ay7KArDDB6QQFMogwhpmI6gatcFwNkkxuBZyCZIJIDGGhZomgaQyDoGZCRnrEERQha2hiJbFgKX62UtCERUBTFk52XTG63P7tyJDMYlccV2RQYQ9t6byRSNRSQF0ALIHeimm2aMQQCOLHrAqkq1qjHGyBGWKnAUQAEmNIgIYBFFAbQxxD40vkkTlzhnOlit60fRDtgpOG5nB7sAFDrSYe0e6DCZMabf7wOIyEjVtM65NE1WbtwAWuoIo4BvqqyfW0IBiBJrH1midUmIzCEAB4khQDRoWEJsGjJ2OBoRQvANezZkyFBi8zTNQcCQAULj3DKxElFWBDkZQ+6YAG0F9K0GWrdlOTLBLNJNkzvG0Yig9G2rA7HWpkmCHBFgOp3keVE3jUEqq8oQGpfwCgLcvv3eH/7B/3v2wuW1ra3NtbUYkCX6EAwtH374sGnjJf1MIKxvUCNLlu9ZkiQNMYCI9/HSladenRzFUAKhj9ER1k0tzlpPsBCHZIlEgFmMIUSMIeh1pC0jZdCttVmWVVWl1VGbqNKuW+KcM060KSTCwoaMdRbQsCDHWAWvK6lXqCEwxhCtglQ+kjnc3wexB/zsYhE/qNgDPhGnPPyYn/Y+2Otjf/SHxtMfy3MCHsUi/lSxB3y2nfLwk9iJP2s8ba3TR2+aZtZaRCrLcjabp2maqnzWGI4RiMq6Ns4CRCRGFgFGdILY1CFG5iiOIAqKUDWvrbMhBGHxIdR+Kd5wWXrrznvCnKRJEm30ngCsSZT9qasGIRFswIAYYoLh9tZjTzw5bXzW6ws4AAtgBEmElkYbhGIwoCgfeSyBRjJgQZAFXZb95m/9V6Ni+Nyf/fntv3nelVWgyWFZJcbEyOJD4pK3X36tb9LJ0YQRG6AIcufu3WUSHUcB8k3cfGYtzwpnbfSNMTQcDmeLKorJ89EXvv6LxibpcPTlK1eQUABj5Bhj6ZssTSvCxMBsckBoqibapA9sDvb363ffYw7ldO/bX//Ws1989sUXX/jTP/kzbirxJXK9Mer9+Z/8h36/P+pnIYRb77xxNB5HCYzoJRqbnLtw7tSZx44qf/aJK8+/+NKay71Q5BgkIGC1mDGH6WwaIxtDSWpjjMZgWVaLxVyb1r1eT4Xp3vtl5tlq2kmZ5pZKdC5pmtqQWZSltQaBQggQl6cUQ1RgZICasj7mGpfu3iv7heOTUJglSZLpdDpcX2N1gOZl5DgRVY3JBzvsay/SMIBYJTsjgjW2E8cMlqyPwQcmsgFg8/QZVW60nG6MURiHSXLv3r0zZ8/qZgIAgBqcHROTrbAYEYP3bfrMUnWwwrgGIF3CHSWSmZfVEYNA2rP5YGM2m4UQ8ixtsXJrN9GCY0WK2vGHZS8oaAfgBKRuQbZu2orDJmNcCKGqmvF4qg4qxtooTYiRYxQWYyjEoH0GEXBJgoDB1yLAIAgGyHDU8BYBcoKmWD+NCARkALwPZVkDCx2z40iGrLXWWhOCJoPoEQ3CrUmLJpV2OfVWHdTqFpZZ3sBLKQ0CgooRuF1MjWKSJLl0+cmbN29euHzlm9/85o9+9KP/9L3vTWczc0hQ9HcuXka0m9tnqkZ+7df++fXrt+7deu+dV1/s9dLLV87lqW28B0Q0FsHCA36XS34XBBDEIAjFyEIQBUSAEISD5QgcBcAUg52rX3z72mvspz1CP6uGWYYhVlIKJDbrk8kiMzdskIssCT5w06S93rI2W42BElGSJHVda5S3MvrHPR9EIXBpxswSI4IRgAgAHKIPAJBnWZplq9x3ZFieKPZD8F4fXzzx6Yo94JFT3kMB0ictnv7ExB7wQYS2H+YIf0jxNP6sMOBDT6tPPxYRP9Ix/dhVyyfvlPcJkdPwdyae9r5RzwEVWigH2TRNG7anYYGqvWPhpqlg2TxnTQKMHEPguirrmpRuUasNDR7zISxpKqLILCA+hlBG8d46BxEW5QLIBhZEihKDykwRG+8vn3scjbHWCRABLa26oNOH7YoX38eTo/Hh3/6b/yN6LtLsy5cuLq6/1RsM3j08uvjkk+8djSdVLcx1WWk2izHEkdFge/YhgUQ2RISknJ8hjDGur6/PZjNAcml66vRjaF1VNweH0yzPE5fouF3wwdjMueLevd39vXv9fp+IvI+ImCTpzZs3iyL71V/9lSzL5rO5Ne43f/M3r127FrzPi3z/4ODwaPzklavPP//8uXPnROT6jRtJPuoNh0maffVrX8+KPllnXVL7cPbcud3dvSRJmlAZIpXjkkFKrR5BPb5lWXrv1zfWNQ66VWvoSycIVcbTjlWt7HiDTosWRd4ivLZH38KmFo+qbENxQ9vTP/bRA1BaV/FliJFXgk4FomQsGWOsFeBV2F5oSeLuwV3NYzkiitEbQ7AibrUSsM4xI4sMhsO9vb319fVlYQDEcNw6b2cotdJra4AH3zz4ftlgIQsAITL7kOUFR+99rXv4hFYhhKDdnlYsq5/QoqsucFfVTXcu7YQIoZVKe+9ZhEXCUtqRVGVNRNPZXHea1sOqX28vFdOZQYxxyaWIgCaKW2sVFrdHVlfPr15LUQoROasa3xCCHvq2Zmix47Ff9dKWJ+qdpz1z2kaHro96UNR1/VfPP++cOxqP337nnaIoLl+5kqZpjJHEl4tqMpmHSIz13r17mxsbw9GoqtaramZXGglEeFDudd+wYKeRhYTCqGUwsrp8MIC4JAneb586DSA3X/5BYi2IBBASMII+8nxRNRictYmz1pJvfFM3wjHEiDG2x1GvF2PMYDBonTd0t2hlIiKN9z6EVr+xPFJIWZpqDVaVZcvQoyF1DrU/9YnzGSGnH07vfWpOeY/EHp9fsQd85sTTj8Qen7TYAz5h8TRiWZbaGlZYo3rNZZBsWS4WCwXWzjkypqnrLC/IGB9jiHXgY7pIHxLqGadYpKprMMe8S2sC7dXuAzGChBg5StX4wFI1dWSuffBIG1vbO6fPIFlyCRK13Nt9oYNEXUxxDHc04wtFQPI8P3PuXD8rLNLNN649tr6xYInO7U8nh5MJEHKMHGNZVda5PC18DIYcLudzxBiKIVrrtra2Vl5+wTd+c3Pz+o3riJhluTFGEJ1LJpMFgCNMlhBHrPdy9uzj19954/Tp0+PxdLFYAKC240ej0eXLl1QUXpbl0dGRMWZjY+P1115FMs8//9dXrl5llhDj9Rs3nn766aeeevq9uwe3bt36l//yf3zu+z/Y2jldNSHPc+dwbW391VdfV6cOFtCsEJCIIIjoI8emqapKHTxkBYa6+gEVYOi4myKkli7Vf9Wf60HsIsJ2aE/tO7r9aGPMbDZrPUCO3cpWzB8zzxcLY1nun+5CxKPxUWZMC6B1+e5adQG0MsH6X1VVIpKmaWf1bAhBf6I7GRFZMAp2VQd6CehmnnBrhvvd1rrYq60lutRyjBFXCg2tHrtbp5dSWZaz2aw9q1tfNq0r9Exr2fR2f3b3XvtPqtXWl48xcFSptAJT9XbQT17O/3VG+tqIky7ERxHB5VWmqO79ige1JCdjQlUyc2uy1uo39Kh140Vacl0XbmNWoJPdo5+g5RwRjUajVtHe1vne+4Qwz3uj0UZkAnKT6WHTNFHYWUjTNEkTFoXsy+hS7pyB3Z3wfjOFhCjARMQAIQQyhmPc3j6Vf+Erb7/2417Wn0fvCBLE0HgvMTFJFBZgFgpN5eu6V+RkTXt8uwp4ddjIsqz15WibFe1+61YXwqxpNa28ajWisIxPsR+WtXsk9vi8iz3gZxeL+Ejs8Ujs8dkUe3zC4ungPabonNM0kLbxvVgstBXrnFOSrGka75sg4r03AIgUQlThpTGmrqKSImVZTiYTVfjpR9V1rW+qqtLnIiKiISYIwoxQ1nUTObI0ISxCiEAuyy9dvgLGiTGCBtB0ubeun2731WmRA+DyuTgcDi89cSl16fxocm06sVLMfTPc2ZlWVRNDkuSN971e0XiPiD4EIE1hQSJk0drAtKZazrnpdEyG+v3+7bt39emepmkQyPIUxVZVFWMcDgbqVOWb5ty5c++89vz29qYKarXzHmPs9XplWU6nUx3ps9ZqyqC1dv9wTojj+Xw0XAQG75vbd3Zdkkzns16v9/LLL58/f945N50vJpPJYJAXRRFDLMvKWBcFBEkEfPDGmCRJQuTDo/FkPE6zLE3TGIJzK2lvjHqIdW1bmNgCXB0ZVGzUBYJtxdK25ltQpSdM65nQenq08tYWt6nqQOC+mUXF4lVV2SxVaNeiLq3QFJhCJ6dDRGIM6rOsohT9iiRJvPfWorLmenIWRTEajRofeZXtBx1TOcW7WuGc8I5o8evJ0bdVmXFfDEeMreKi+yvt9aUJ7e2uaItDWBnVdV9qgjabzeB+SXG3YtGVt2miiosQQlmWZVm2WLYTLcntsdODpSf2cYUgQCuIqdz8Sb+5VUygplU33qtXS0tX628pRdoaYHfp/PZAt6YurWBaF9ZzspVN6wis1niqOMrzPNaV976q6qr2tecokmcFWWsQXGJ6fWuNjczH8UrvY99zUhK9WoQIRZbDhSZxvvHGGN+EjZ3HQoR3Xv9xam3gwMiWhQGIGIKP0RsE31QIXFCBRFq36LTuKv7TqZOGjqi2bpJd2w1l93WrnXMWqS02WpW5tdagjRxFxC7v7PgRUcYjscfnTuwBP7tYxEdij8+I2AM+L7GIP6dijxi5TT1oh9/bgDr9iXai8zyfzmZ1XZVlCXWNxgpYsg4JQ1j28bV3rI+9qqpCDLjimZQSU2YlyzIfPCP4GBofa+8ZyccYhMHY4MPWxlaS5UAkSEAk9ztMPXQbT7CGuDQWA7WMXR+uv/n6G5Fsbcy84ouPn7v5wx+BMSEGEanqOsZI1tRVleQZM6MwiO6QaCixZPI8H4/Hqtw1ZJIkmUwmABKC974pm4BUS5QQIiBMp4frG+vWWCQssuz8+fM3btx45pln7969e/r02cViURRFv9+79e7N2Wx29uzZvb290WgUQtjf30+zjIG+/o1vvPrqq3l/YNPs2S9/5fXXX19PssfOnhvPps8999xv/pe/NZ/PATBJknKxmM/ny9Y5iyBFBhZAwhh5PJ5oG4EFvA/eB+ZozVJlkSTJeDwGgMFg0I3qOI6wXo6ppSfowxNk5MlM5hUMajXH6qAHq9k4Y4x2Nqy1QIl0SiAF8dqjP541W+HIrnFb1zbBWsccEJcmYq1iuN0oXbjf79++fVujGR90EGs3SgH0iR1yAv+1K3zMEa4yRJgZV6KOluFuO/itLKpLhSo0BABFVN39rHqPuq678pUuOb00V0a01jaNF/S6jJZGSmZ3zVW0QtA3eZ6rY5quwNIkLkRZOWx0cfMJGKrgWPfFyvMSuqr3BzH3ic9p4Xt73LtCF8WdLbHdmmSrsERr0TTNEXEgAMaSxlxbV2Q9InEJd/GxiPzU+/XJZFPVdOgBEiFrYoxobBn9aOfsxnx+dO+9pq59E9d6OSI2IbAxBkViaKoyTayPsW5qXtnbdSUrbVarVobtxaI7QetbAEjTVMs/ErBkWmGP1ioiIrjc+fbDPEw+l2IP+JRjEX+mYg/4PDjlPRJ7/J2LPeDz4pT3cyr2yPMszxtVcbTyxBBClmUtmaQUyGKxiDEMBoPIUntfe2+sQcTIvOzk0jJORKFSjFEEhFkQ9CfqGaxPo9r72NR13VQ+RIYg4EMMkcGmxiXnHn+cjGFEJI04pK7e+bgZ2pFBv98eyov8qaeeGh+OJ9Pps1/9yos/fH59a+u9vX1MEgwh+oBIi/lcOgkIIsDMwgwSESDGOOiP9EHunNvf31cCabFYIKVZli8RgIixwKIzXOHe3u0zp8/kRSHcbO9sv/TSCzs7+xcuXGCGXq+X572mqR87e/a11147ODjY3Nx89dVXp9PplStXJpPx22+/OV+U80W5veMuP3klzfLxZPr4+Qv/9J/80x+9+MIf//GfHh0drW9ul/uHMUZDpFSiiKDOoqHRwPP5YqExhFleHPOIEmHZ2qaWhFabrRM4stWwKlXWllIP7uRuI16RAawks4o/dPVattVaq3bLSCRA0vkcRWYsEeHYrKHlxbvGDrAavGtRRYxhlZ4YVSnEzCKhi86ttbu7u3nRR+MePHO0D6BAZzabnZBcP1TG0P2rgiFrrbMUff1gdaE7cLVi0qW3Dw8PRaQoCu3Y6Etpy9bw7qErowdIZRsuS49nOGNscWfrAaLfpTocAFCNjS6j6hdUp5IVRd2NdOmMAGKb/6IeLK0P9Imwku650VYRrRtJi8JhNVrXbmOrmX5ol2mZ7MgrwzsRAfGhqeo5C+75PSJY28h9uNDdZz+hf9VuUSdURQiRWe5bGAkIBClEf/aJy/PFbF6XhU1qHwOHNEm0ZxV8UzeVS3pkqKprYen1esrKt6C5vVu2p31bSrXbrnXOUuviQxtLmSSJmo0CQBRmBGut/QBGyR9lnAY+y+Lpz67YAz5F8fTPVOwBj5zyPvtiD/jo4umfL7EHfNJOeWmWAUwUS7XNYlWvth1nfepXVdXr98IqaLeqqiQ1UYBBugpOHUBU1Wzd1EhU1tVisVAX28VisUQGifNVCYYkoKB4r3oQrJpm68xZMIYBkQwgigqdAbs2ru0QIfzEVBUBqKrq+tu3hv3h+YsXZocHJi+2z5x5/Y03GqU/BYIPg8FwPJnGGIHIGouWgJBFmAFQOMY8z1WxOp/Pp5PJMowtRLI8n88iUwRiEYCaJRpjEucQ8a23XxWRzY3N6b3doijeeuut8+fPnz59dnd317kUQKwzIvLKK69kWdbv969cuWKtFQEkeuf6ja3tna3t7e3t7eee+76xbnt758033ySi7373u7u7uwdHk+1TZ5g5z5J79+61/JxJUiLrQ1xU86puBNBYi2TiCrUQGYmsdc54PC6KQqlH51wLgru8Zrvb2x7Fg73vLs/XCkm7sKmLDxSOz+fzNE3hfiCpmI+Zm6Ymju0J3LK8D8p/2xUYDHoheN3Gw8PD4XCoYlljkvZX2unPJEkYqIuo2hVQ8fHGxsZDN/AngGn9HD1PiiIHTh66WCuZ6O5J9Y5smubo6Eixke4urWpaCfiDgE83zVqb53mI0YfQSruJqK7rVjzQBrK0NUySJHmet6qSFrwaRIKTs48ndn53kBQekoN9n5fzCQVIyze3cd+tAKZlnbtKjxN65XYTHJjIQUXYZbnQEUQBSGzf+9p7a41l8d0DBA9kqbTb9aDMQ1VguBKDCSASCjOAYWRrkitf+MLtN+29d97KEfup8yFERFF/wJW0Kfhg6FjE0gpa2hOjrRz0hzq72e4xnf1NksSRWY14SstkIx777tkPqU14JPZ4JPb4NMQe8HmJRXwk9viMiD3g04xFjCwhRJckIAwivTwTjvPZQkKjczTGUF3XR+MxAIbAtaAAshiXFFFkOp0keZalWVWXJKgW0WQocExMCohNU0sIhsj7pqqruqmNtT74JjaNb5oQGx+EHBjrQ0MuCSJrOzseMHFWDBAhAhAiIf3U+MGW/RIRsCAsIgwg+3u7b75+7fatd+v5nAhee/11EOEQybq0yKvFougVk8kMWKzVZ50BosgRyfgQhNkYXMwmdVXFEOv5LO/buq6DbwzQ9TffAmPJ2CiQ2GANERIAzOfzuqmrsnoTYHtj88KFiyJw48aNEOJjj53b2t6IMd7d3R2NRucePz8ZTzY2NkWQGQ4ODheL6rFzj1+6eImF33jj7fm8HAxGu3v7aVKc2jkzX5RPP/XMH/3RHzV1U5bVmXNn3r1zZ7Sx6ZK0nC+4CWW1GI/HkWOSJsaYyCH65emgTQFEUH9ozc3ReaYujLDWzmYzVWcq0In3i3oBgDRnsuOwKyIsQgQIMBlPer2eS1JeXW/RBxBR+JDmBclSKes7ZyMpL848OQpra+utGKArC1ZE3lojt/Jl1Zl4H0TYGIdIzqXOJS10Y+Z+v1+WpXOuqSvjEgAIMepwWHsWZambNdXk6EB7L7ptyw8hko6j80kncubl/F8I9WLyUHCpoiAAMIbyPFfXtqVhdgjW2o2NDWWgW1MzleQDsyHSvU1ECC0qFZGlbJqMybKMj/8JWidpiWyQrCMtRH3wwYey8YjIxlhjnDGRo9ajIAIEROD9cfKfrjYitYByhXGX99QVygTuIHujCBSWyY209OwgSRNmRkABARFnNJ5pBfERrLWGiFkARLpxgoigIJ6hiavxREOW1BhPACT6BQGTpNZYHyIAqTvciWPROSL8EPS8xKaEyIitMEwQIbIg2Rijs8W581cwmoM77818Y7i0hiwhCkSGyDAvq+hjmqR1vVR7h6YxCEVRGOdqH7R3BCspvHbnWIQM6R1Pyf/AMYTQxR5E5FCsdWgMAHIE+/G0CY/EHp9FsQd8XmIRH4k9Hok9PpOxiJPpNIyknyYcQlOXs8lhU5eL+dwaaxJXzitAmc1L41yS5BFNVXkyJkRgQJs4igEQp4uZPtcjiMvSuq6FsGzqwLFelJFjmqaz+RwNoaGIUoZKYZwAAJmqbtCmQq5myDfWsvURG4oEhghJiIQI9HFy4jknDwBoXcZzAEMSooAgMHM4e/ZU5twbr7/mrEHEe/fuOWt9U184/zgzv/P2DWEmQwYJIoPaSvgGlk9lFpFyPl3M5wYw1FW6sRFj5BiSRHpFhmRFxMdoWSTUZd3UdeW9R6RBmqRZxoJ148+ePfv0M08/99xzf/03z1+4cGFn59TW1rbmuG1tZ5FhOp3cunXr8PAgTTPfhIODQ2PMD37wl6dOnUqStFf0rcsODieIWFX1L/zCL85mUxR+/bXXJrPFN771i7sHB1XZzOdlWVZEpigykMixM56FyMIucQpT8jxvCdETxclkMqmqSrXCypUqYO1SkgaJ5JhyFhFFVr6pEQE4ps4KB0WfwiIRFckxAIcYGi+RWRiNaZ0JF3W9yn9eKgq0Z90F0NBJFO/+sCzbt1QUPUVZXY2HBqfrD/f394fDIax0ySekGoTA0XsOSlq3stTWTgEREXjJTrafjyIcDIFJ7PtLXJZIzvvQNPVoNLLWLRYL57J2yeNpRf2JfoGh2PK4LEa4vaS1q6DXf9V4eaAnAOoPJ5o+LixikIwj0PgbkSjCq20kYwDE+2Y10CYxBj1hlsIJMs7ZLuYTEQPHEdy4usczR+7YmLRnTrtLHyS5W8q57TCkaSonmUXhGMOS/xYRCT7c5/FClXMOYkAGQgN6qyABfv96e/XtbacFEUEIgFvUjS05hyDMKBRDNLZ39sJT05Lv3Xz9zFrmvSdDwdeCRpCqOhRZ3usPrEuQjDUGYgCOzWJm0pyRTrjTKKnMIAgQhUGAQFC4HRnsOpyEGJkDCkkEeMDGDj/0E+yR2OOzJ/aAT9kp75HY4+dP7PGxuj+PxB4fE0+naYZUeh85hhDZV1XwjbFOABofyNjDo3FkGWQ5GlOWlTGJdc6H0NS1+o82TdM0Da48vGClgtU4CWKp6loMhRiDb4JIYh0SLRbTECXGyEyCxAKAxMyPn3+ciADJGEI6mTt4QsXxUyUcq90gIrK7u1tV1fa5x27fvi3MT1y+vL+/f3R0tLm5GVeWCyLS+AYiWXXMBUFAFkAAHXprfNCWa7nCa4vFQjSXGKBeTLxv9Gmnrs/WWiDq9fuLqvrxa6+N7oye/dKXQwgvvvji3Xt7hDbPC521n06nzLy2tvbU00+//NKLTdMMh8Mf/OAHFy9eVDI4xri7d0+VD+/dvTOZTObz+eHhocvTLzz7hV6vd6IahagAACAASURBVHBwFEIEoTRNjbGwchE+UXUcHR0BwMbGhopxVSRwQl+bJMloNFKf2q6ZRnc/xxhDiPfZfhEZInAuBL++vt6VGdwPk2A6ncYYVXVgido2dGs/1+/3u5rpLqhqodhDx8JaC+FWQnA/Xboc51pfX79z587Ozg507DUe+lHQER+3XfVWmdDKWO9HydCKE9q/Kl/OzCLLZeq6vn37dp7na2tr3SPVcWMEAei47S0VwEtb7vtlx8snBC9JyzYBcel3UTetJ0Z3e7tFSOvxrLncbSBlq07x3rfNigeRqMLi7vp0d8hPbRy171sbCmZeLBZLqU9H69I9307IM/TV+Kr1Dv8gr4cqrQEEhZXrvY+lBkAUdeEEohiDy9LLV6+OCnPj9RfyNCmbJjWEIoEFkclaNCaK1HUTPKTW5lnGwc/mc0bSxBkt6jqR8vfpSYioVTy3JV97DVoi7b3YjzBd/rkRe8An5ZT3SOzxSOzxscUeHwJPfwJij59UQD0Se/zMxR5EjBQEIgsLREAgq9ZLxpqq9kgmz3PPUC2qEGOSkg+hqioBqaqKEQQgz/NysdCb+3g81rm0pXudoE3zsmrIuLpuBAECB/a1D5ElRPHMDIYFmxgvPnFZ7ajJOrrf4/mhrxNDhMeIStrmshhjmsYn1h8eHuozvixLAdjd3U2S5O7du0tuVaENszWG1CPsGPSJctKIuFgsRCRNk8Vioegkxtj4JoQgREmS9vI8TdM0SY21SaJ22liHuD4aFUVhjTkcT5j5mWe/GJklqhdBkiSJtaYoemqeNRj0F4vFrVu3Njc3r169Op/Pr127dvrM6XnZFP1+miZEZuf0KR/C0eHR7v69NE3v3buXJGmeFYiGyChRi8QnYKgOxg2HQ5UaK6f1YAWioNl7n+e5oqgWTR4bUBiDSO041OoQcJqmitN05qlFoieqUTX3LXo9IIztJBiAes8pnmtBMNyfhq0OX/LAq7v+7aq20EdXUo9jlmWj0ejo6Gh9fb2L834CjO7qcbvCkoeKwrufqSuzDO3rAN/Wdfvg4EDkpDczrOhn6VQ1WZYp3sKH4j8EY42sPqG74UmeKyBW/4qHgkj1XVYA533dWkPAA0OB8IAVSTs2+qAo/MHCoNVPn8Cm7Sxdd1qx9W9pP6Sda+z6KnZ3mmqIl0aKKjM6EeD2gLa7+/5+3+6TOhwCIFoeRREg55oQwCVnn3jSOnj91R8naIGBmJoIAhIFA4tZuvmJ5yBVbQhtkiAZnS1Rk0etE5jZmPssU/Su1fUTVKpiOTcsS+24/SANx0+LnIZPWewBn5R4+u9a7PGRDs9HwtOPxB4/M3IaPpB4+jMg9nj/6/SR2GP1kDPOJrkhyItCYgAOdVmWZZnYpKxKIJvnRWBIs7ysfWhCM5up80YQ7g36YKjxvixLZVDalI2qqrIsaxpfN9ESGZc23rs0b2KMQItqYciEGGovEZARF3Vz6vTZndNnG+DWOgrvN6frvl89SAg7tOh97rwEjEJkiHBtbXTznVveN1mWHRwcOOectV/+8pfffPNNJW8U7hi7kijowBZhiCHNs1DVRZ4rgtF2f1H0JpOJmooYh4BmMBjk/T5ZctYlaZI4xyyNb8i54XCYpgWt+D/oOJfpMJA+Wp1zQSIhCcCly5e//xd/ce7cuQsXLjRNM5vNTp8+fXd3N+sNWbicVm30iXNua2cb4Ni22RgUAfWu7gJK7/3BwUGe5zs7Ozon14LUdpyr9Xtu1611czvh46ZeDS3Aan8RcMlEttxn+6ezWYuMq6paX1/Xv3YHzdS8TAFQa+iGiDqTqgaIim/UQrhrDLdYLPQAtaJS9ZZRA+9j6fYK0xdFMRgMvPf9fl839gRjrUseHR0xc1EUuo3drTtx1r2fUZpZGTN308JVHNIefQCjQEqn+tpkIrK2OxS42vkEEh/CWAuwsOBD6FVVHrd+ww/+bstGI6IIZ1kSQlChPK8iDB+kaXWHtIVKq2/pkvft+XM8pHj/R52YqGs/8/1KuxO/qN/VxjoyMyBr/WatjRAFgQiAkPinz1HcFzne8Qzp/goRRoUOhEEEDAlhHeP2xSez0ebf/tVflvUiQ8gZktQleVGHwCLsnDVYZCkBhBjYB2uXqTo6ex1CyPM8SdPWVBQ6Q5nao2htszXCkIgsOUtgtOX0Mbu2PzM8/Ujs8RHx9COxx0N5b3gk9viw5DR8nmIRf47EHgKIZFjivKyLNGFgIGOcY+ai1xcgRhOqGqMgmSwvqrKczWYskvWKuq7RGtFHL/MyvpsZAFaQmshYNC4EX9aeQZhAmH0U74OQIUs+QojSH47Onb/IS6VuN6kbHhLb/dOegtBZOoR4587d27dvI+JgMJiMj5j54sWLOkJ3+vRpdSogohiZTItRkFchyTZxvX7fCJhV2uLW1ubRW+MY4+kzjw1Gm9alaZqic7pkURSKFZLEIWpGOsSVB4KICJKON5Zl2WaOdHrEcufWretvv63JeWpYked50e+FozGuormTJBEEz5FAiBSOxxAq4ZrIIJIxaOxxRMh0Ok3TdDAYzGazljY+4ZlV17VzTlnntgPeIqEWDC3tNQCRj09S5S+TxM3mU+dsG+3RHoi6Ci3NPJ/Pj46OYoxkqIkBVuKcNE2Vbtzf399QoTlz61nhnNNvSdNU6bfuVuR57r1XLwuFU1mW7e7uPvbYY11lbXf+T9lK/Rbl47v5KdpIGY1GZVl29QPdTPJWkAr329U9CKZXuBkQpe1ddGo/UgO7+Xyu+h/vPb0P0HzgfnG/xuNhlwUBPlTt0MWjbUnAzCE0av2uNYbG/XRTCVs1ywlrcOWt1eKjDSbsfjg8YKrd5bZbi7ou//pB7n1LNGmtMUYlHA92FU6kXT60iuj86/veahAEUZCAGVR+JiIATqxZP50/85Wvff9PvlesDQJAkhfT/5+9N+2S5DiuBW1xj4jMrOoV6Aax8AikRhp94ZNmHufpN71P8yPnaD7Oe0NSojQCF5Agtl5qy8wIdzez+WARnp7V1WB3A6AAqOrg9ElUZUbG6n792rV7t9v1sEIOGAIiFAEmQGI0qTHszLxer/0+FBFvJqhnu42irOZ3blyYUkolB4rMHN60IeZN8PRrYq+/vNjjJjx9K/Z4dWx1K/Z4MzB2K/b4Tyb2oBApdlYyoE5FJKWSiwkAEAY2hSlljn0psp0SmDHiw4cP1Ww3jTlnyUlUzayLsZKau91uDk8Zp9ifiGoWFYNUCseQpACgAICBmKmhEb319uPVejMupl2N1HnxGkN6UQb9MrdEbBB013X379//SD6SUoZhOD8z94wDgHEcP/zww3/6p3/qhyGNGcHUrEgJTEhoOns+BObPP/+s58hEDtQ++ug3U5o2m80wDOM49kBd1zFRAcyiY8qAaGYX2x366gK4qQXTmPJ+v9/vdyVPntFbAYSImAoSPXjrrd9+9JETn+79R4GtHxiAzBDg8urK6asyTSbWdUPX9YTBDB1AIxqgVEDgiPPy8rKCpLY1UETOzs5OTk4eP348R0Ue+xU4Jw1NXAgBYiPWrJThbrd78OB+e5lmVlIPUSzvvvvu6ekpACDhmFJtIqzS4S+++GKz2TgJ2rK2jhtaYhsWX0V/4b7Xzrg7t+e/cXzswBqWNkQRubi4MLMPPvjAxS1VhA2LXxgAnJ6e0pIn9yIhemPYSqteqEsOv7G9J7UKIeoLAIgxPnjw4OLi4tmzZ+v1mpnhZh89RLyZRRaVG8G1HS91bgTQVYftxYwa5+FGeOv12usD14QQ9bq0wNTf6fZ514QcL64ubsTQ9TTW4MkXd7hlsutpdDxaV/I3Auiv2J/WB/qoobB5OxkYkZoC1dkPFWICvLy6OH3w9v/283/8t1/8Pz3xbpoe3rkXug6IppShi4wIpoEO45gvDr0KNGdz4hyVUk9gXb/50+pXwVc4BEzAIhLenKB8qXga33SefnVyGr4dscdXzaK3Yo/Xw9PfV7HH62/9VuzxpuQ0/GcVe5haThOYMjOhFUAAwogxRDPYj2MuZdOvp5TAlCgMXfDO/X4YNjHs07QfR88NTlMysBhiDDHlLKIhRABIORcpoQtjSYHJFCgwGYyp5CJifHrv3rvvvb+fUrcaBAsiwaJupuW/RvB8xCSZLUdjzfKKoH5WpFxeXqRxNLFnz57GGLfbrZmenGzOzp4jfrgahpTKZrMOMYzTNKYEZgjoNVzJOTAjoIOJR48fEyHY+Pj+/VIKxx4wFrXdfh9UTx48mFKeUkJEj3hc0AO3VriL2faJyaAmVTLhsE+KPbh/nxE//eSTP/zxj++99x6H0A/DZnNC602FAjF2gJByZuKu78yoFHfldvcwAhBErW37znfCHL0RHNiqqog6eLp7997du3dVZ1e1tv2LiPwjztOnlHIujBSOYy+Yebfd9f3Q98N+HB0BqJlkVy8QEZtaLtnMcLtlIkCkyBUQV3OG09NTD4R3rcXl5eXp6al3sHkafCnZUY4rNMxsvVlvr7ar1epqe1WkFCmxi++887giIVdfMDuBR24hd/fu3d/+9rd37971fLsWp9YyepUO+7LwGidKdNBDHYHL5gSyq01URWZb8zZTw8xKEQf3KaV79+5N03R1dTWO4+b0tN7VaUqHMVylfut2u60IUZtUmgp2EQBUDk8H3jw3Ni4ZBUFDCLZYglTEVjEruVG6KDExMcLs0+42cwfvP1v8c/AwaYrJNczaYtxaK7jRB/rGNJlrB0WEZqDXigAGbUPyS2tXx6GnLlZaKvcIoO7fiGaEqMvobgAcSUoJcbi6PHv/r35yZ7367b/8wpCBKIau76KZDDGgqRQRgD52ADZOk8NiXw+oKopwF1fDIKKiMk0TE8+udjQ/v35KVVVFmAAIAfGro7zhTZoKb8Ueb46nb8Ue3zU8fSv2eDVyGn5IYg/4tmMR0TKZmCkg5SJADAFUFTCkNKnCuh+0JM1TjxADiqogpJzXq37MyQhj3wGTThqxy6XsUsqSh9WKgLRI6CiplDwVESTZjZehiyICpkSYcsYhvvtXP05kpWfuO7SIyGhMxmTIakGVCIFmTTSgp3QboBGwGZIC1j/NM7SZYMdRcu5juDx72gUIXVivwvOnZ3/zv3y4WfVPn3xuWv7vf/q/+r5/7923cy4pZRszoqoVzQqAhChJ1if9EDsjDLHTEJCo704KM0YsqmawPlkPqxURmyIgqpqqxtjhfB/O8lPHcDBn5gkicGCGuTGo73tHaVJYU3rw9lvv//Qnf/jodwXoJ3/9N+9/+FMOzMAxhqIFiDgGBQMEFQCdYTJCba1TsKI5TdMkUlQXRzCzLGbEHu7QhcBI5nFrRApQ1FcghLyASAAD4BDMbLsoLxEjh6DkUfCESARmAF3ooumoCHFF1CXHmgQAwIBFFJH6dR84eJ8nGKScnYxzmwiXAbTC5copestd38fLy0siDIEcfIbQlZKzTNTjPm9XJ/04jqGnrBMABCRz2zFTMy0FSgFENpux2nvvvffLX/7yH//xH11Z3qoUqszaTEsRZjca8dKELrjNcZ7D9OXhUzvUexdimgCKiQi4WsbDU1w3whyqVMYrAM7Q0+L93GaSqypTWDpl7eHdh+M47sd9yaUpdQC1+mZ/ahZ8WWOJALnFjjOjDIYEtJR/6hYVVKE0w4y56AANGJfUSQMkYiYVVSNvcQM9GpWYGPiIcm7p/KMS0wus88uibSraNrAkABSQY+hWmkZCQLCvGHev+SEuW0MyH2oUUNVXIEZgaiZuMBdAwf3jzFSnlKdpKtRtzpNt3n73wdX28unnp2K73c5s6CJPKfWBV6tVTuNY0rAaECyV0hMFZgTwh82KQAiMSMQuwEI1A5E8ryWIOfjTEgJSUCQPUqlTzZ/n4F6VF/puiz2+w3jarq3L4Psci/iqYg/4RsTT+DW39go6kr8Mnv5aMgS4jUX8BsQe8BriaXwTznwcxxQnp75cXRdCiF13eXYupXhZOac09D0RpZJzmouz293WEGebZZXAEQIAYZk0cq8ASYqYjtvRnQdUBRCIcRz3Qz8Uw6IZmd96+9Hm5DQDdP0w5rSOvXPHhzN/7WIAVoOv9gDx+nA1A6DI4YvPv1QVRRrH8b3333306NHl5aWZ3bt3t+/7L7744ne/+z0iFlEA5BjdxMoWKTUTxRhXJxsKTIGZGWQmmNfrPsbOsasBmFoRIaI+Hgqvvv9eU27MdElF2CMyzAAwpUQAAQmRksqY0sP7D+7/7w/fff+DBw/fFjVRDUxMpMAGIKKGZgiBI4U5KBsJaoyZFQgdDsOqJid7K1gxVKQYQnT0LCpur4ZoDUk5OyR4VxnAfpxcLL5wkOgxNQYgaswwWxGbEbKZqYhbEx6K70UQkUNgDvmgjYZuXmmAN6HW/Wzt1fyFM8RmEkJteXSS2DgENWMOZiBq7SM7y85nYrTuz4wgSyl937/zzjt/+tOf3nnnnRau+V9rBT/GMI7j5eXlMAwxRm92rKYcvKjnD4X+m0Zx5hlq+jrq8vLSReeI9DJZBTMXkZRSXWB4Wjs0eSXDMIQQppT0AHcP8Y0AhiJ1H3xx4kd4zf1jOVgDk6ZVtwJfYu7bmkMIDBDRAARKKUkSLJ59FQATEiAcSaUBqpcfvJBiWBUvtWnyZTLoVk9SDT0MQAEB0WM+v94EjM3oc/R6ZqkXvbmaSs42d4VGUMmid+/d/+KTj/N6lQxphMArIhQRM+77PmvZ7nZM1PedG1QvK19RU1WtkYQt7+4i79lI27NtFHz9G26eFl6Bg/v+ij3ghxKL+PX391VJwDdfS70+nv6aYBq+efH0Nyb2eCXs9ToA8bsUi4ivcPd+M3j6+y/2cLuDGOOdO3dqGX2aJjFdn54AwH6/H3NSBLcFQAxd1yHiuE9G6CpARBRQybJPKZW83mySFjFDomkURBQFBZxyXm3WYni1nzh0V/tpc+few7cebffTcNKr6nq1QrFr6cpvMu95WIUZMxvY1eUlAq5Xq5zzZrO5vLycpmm1Wr3zzjtnZ2fjOFWTiRCZmdUD3pbzxyEMw1DJSBHtw/rOnc1iT4uqomq+PCADIiCClMZD3K7KwazADFQQUUWMwRWxZsYEKSUVIcJh6AezB/fvn9y9W7Jury5W65MuhjylELjvuxA7RTD09QSDYXXhbS1KIgffgdbTwLHLXCKf0wMX85EDFzgD/Zr/TESrVd/a0lXgUgW+7fl3BNyqVCmaI2NEdBdtvwFzyh5x4e+vBme1t/IQczibOQQAUoVxTH4JSskcOE3F7RcBQOSo5DPHYlgLcJUIXHUqIh9++OE4ju7b0KY6w6KWBjAnjEsp5+fnm81mtVrV1q5WInJAW7VnrnkMRUQXOcTdu3e32+2Sd32zabHTutW6xFXvXdd5wI8fEjLlUpDw5PQkSXlRkjEfywJ4DEFNAcDU1A6Sj5ntxiVaclmlWsvyynXg65EyyNRx9CVHzlmyLMsEPZhSL1tSUbnpeH2R6esEaNxCXmbU3co5DlbWc14MwLHfyDf4Q3NEIrTp9P5v4EDMIQYZt5vN5t333ssXZwW4BFYzQBLQVHIM3Fr4mWkuSiEiIxErmA/CdQm0LEiwOv013SBz3Sm8SsHxaBb4fos94IcSi3gr9nhVchpuxR5//i3fgHj6Vuzx6nh6tRoe3HsAS/9NKcWRxL1793wuRKKu76tpmohQDG5ulXPBwAAgpiF0+3FMOQHimNOU0zhNXd/Ffkg5FQVD5tjvxkTEomlK0q/vfPjTv6GuzwC73e7O/QeSU+Tu60Dna3QRIkmREEMa0507d64ud8MweIpHzjmldH5+zszK3gkJZioiQOwA2ifIcRyfP38OTOuTzf2HDzabE7JORKcp1aQ6IooxiAqAiVie9oiYFoeN+bwtPmL+S0QAKRXvdl0XYywpXVycaxrXm/X6BJ58MVEIiOH5syeep0AMKDGohK5XQEAinBOwG4hsqooGCCAGrjvwP43jmEQokBQxp7DNXMIBdGhMY+ZhGIZhaNGJ73xrvOAUbOt5PAsMlt7EIwRTZA5aUx2GYRZ8i3R9V73sFjR5SAes9nYOvnPO3hTYdZ37PDiCcU1IURGBruuIDt/bU1h08m0bHrjBriPU/X7vJ8chcgtAF0fhQgTulPf22287M13dPNp2xvrwafMgHkAqMy0LDBEZhmFePjUY8VoCiPta1MP3/61icQBIU2FmQhxzuraMPMBLOhqbbLlSSE0f3mzXDWZiKnMV4tgmr8a6HKwYxVfKCzHLTAA5Z1d2+6FdR8AITDekz7SWbe2nXkYkX5NwLAtF6GInTWvmN/7zot1K9WY2dH+MvO773bPzR48efXL+bLufKNB+GomGwDSmVASHod9sNt46slmtENBEx3EERI7Bnc7r6tGfqXqnVbdsAGAmQlSwYK87P36/xR7wQxFP34o93hBPf6tOebdijzfC099VsQd8W055ZlCb2EopbnHQdd3z87Ou75BIFSiGIXApeZpSoM6ncOepdrsdIvar1ThNU8lixoHHnLIKMO6mSRWnacoihkAxZNGSshhORj/9yU+Gk3sFoCPMoldXV7GLgWLFgo7P6s/1tJSZnztiXhZGx0OLDQCmaQKDGMLl5eUH739wfn6ec64oDZZ2RWYw8NYgn8WrgS6uhsExZYwx53x2dsYYVHSaUkpJVbz+bqYAstxTBojB4Z0ZM6tILgWXAveMREvC5Yjck2pKkxTpAsbzuF6fGPJ6c/LZF08uLy4//MlPHrz10KzcufdgtVqNqQBFpg5M1bSFmxWJBg5D37txWlERUY5hNXS2aGMY0USLa7IXS7i6BT8/PotXBcXMtIXgMG5auqBao2UHx35TOQpHRL+W4zjC4jfiby6lVBaciJ4/f77ZzOx+jNFRuzsVAMBqtTrZnFT0BnNYN4lYjP2670SEPeIEQEWKiMnBTqHBglKz9xyOM/PHH3/8wQcfOPR35FoL6MzdUtWweloAjpQJtenQzK6NjwcAbfNTXSsSlZm+RqxeI8L9N5WaNb9rAQAg1Ma+9g645nRB7YytgLM4X9WsnUtn8ZPjZBOV5bogoqdK22JiXb+CkMiA1dTEzIlmCqYGZIRgAEUVm+mUyWMsyzXD46pRqekhrYG3v+2r2WhH/ODNqTSLuJA8O/D6IrMdNOptf6O9XVt4MQNRqTUcHzNtGTgMUAyIaJrGEEOadttxD3niLojmYdWDCTNBwCmnFQ2bzSbtx5zLahiIWEqB5VmrySkVOtf1Xj1dzGxqaEIA4Y2mmluxxzdTtv+LiT3g1invz4LeW7HHnyen4dtxyvvLiz3gP9Ypz8dlR6seV2FmuWQj3E0jIsUYmKOqMMHAPF5NU8kiIjjPZyKy3W0D9UaoaKXkMSVFE7choAAUwBAId/uRQshSUpEP/vp/vfvw8SjKMTBz7FnASpbdbufMXO0bm7vjmmDbFlK3P1UvCwhmSsxd173zo3eKlJP1moiePHlycX7xs5/97Fe/+pUHefiPOo5ACIGBSMHAC6yiIYSLi4u79+79+L33spQsBQD2+61Pcs5Exui52cVEYoxIOC9I0CO+raTsnK6ZTfupolwyySl5JoJDh77v79w9YTQAON2sBHDou7/56U924/TP//zLX/16evT24zHLdjf9l3/4+d//w8/HqUhJIbA3wFUXXmb26LtU8lxJQCSiKSkgMId5XFYlwMDcdZ2YCigSuOUIEngsuTdm+Q2TSxaRGKKa+BLKiXynzysW9LvCJQdV/D2E6ESvs2s0e4CUlHMF0J4l0ZrN+cfrb8wsJXGYVHlfpsghZJGcCgDIopEAIASLkeuONbDpQCL6wsCrLk+fPvVsnSrP+LPc5zUQPB8aHq9/m2GzkuOtAkH1yBqv3ufXAvYO72m0ztLKKlSh0Y7XkUPUDjCmiQrXZjcDzw2Lho2xyGJCAQAEhFqNtE3VvMSibrKxPKOueDYygIMpiLUnXIqVUm/RClX9Wrf8bhti8qKBxo2OHK6B9rlhbuvEebnRSqvbK9uur6oNSP3e6052iJFjzsmHjpp2jqCz74hZmqYIIjl/9sc//uIXvzhd9ZuTv0O0y9121XeroUOivotatOTsDZc554DEzKGLsOxDuxaqWqylq9XqioLnJsI/N0+/Bp6+FXt8J8hp+I91yvtWxR5wG4sI33uxB/wFnfLwayyv/9w1/Vp4uubDOfeWc045hb6zAogYYnSkWH3QZvowEDMPMUzTtNteTSYKRh4NLcVUxExFRSAXKaYIJGoiogZ37z+4c+/hPuXYdYCoAIwUA4UQpIDzms6veEZX7LrYHYIzFmM1FjRC9dd1djEzJTRwM+D08MHD//Z//Lfd9grMtle7x48e931/enqHiByrrVZrFXNLgXFKU86GSISqaqKG5M1z4zhOOU05lVLAsu9YSomQnJFiZ90A9vv91dXVo0ePzs/PV6vV9vIyj6nv+7v37k5TCiGUkkUUEcbtJeKcjxCH3mUJgYnQQghXV5cc4tCvYmTYy3/5+394dvbkj3/4pF9t/ut//a9//Td/9/z5ed+vVW2akqPnqgFwbaRZdTZAIgYps2ZV3cADCJBDXFhAJxpnMFHcbK5il1lvGQHibA+8jFGOOKtLdMXHLqF2+E5EBdDXCap6cXGxWq0cPw3D0DLQzOwJgr4bbl/dNpYpUhvlCABETMSRUFSZefY5dlRHYE1OuLf6AYDaweXMP8LM7g5eMavf9st7iPkmVusFS2OZuVOThr88hK2oqdqL+K/tAavY7qskvM0g67efP9XR6dZjMhXRTWxu0DOI4ovLAiKqs4+LNOYTKIAN+mfmEIb1mg2D4hHaW64m1Hy89kRZKVbmJ6hqPNzyueXQ2zVSXTMfbedGLzyE1gvbAf2yAqdrAowXl0Mvi2o6nEygKe1Fiq+XqorJuXk3e0FEBDo7O//444+fnT3fXuKPfvT48THuwgAAIABJREFUncePppQCI2coxaSUnkNKaYjdelghgOTiDLR3Kte8+jZ2pw6AFesXLQb2QhLhK9R0b8Ue33M8/f0We8APJRbxVuzxAxB7wJuKpxGAEIvIlDMS5lKyFEOQlJEY1Pbb0VkuNSAAJYhdBKYiBXyeZeq6Lk0lECnQlDMTi856CEULgaYxlaRAnJKErn/0+N0smUPMkg1DF2MBJCMiXG9CKQXMENXMiogIpDzSfk5HYfdwIiYi4o45OuE6CwTVfJcEzMxGpG4V//v/+d9P1ptpmqYphxC3V1f9MATmucrrvqoAOeer7U5Vu35AYjVFQFEV0RCDzUyeqkgX5wxmz5TO2e1KQqDAzKpWSl6t1hcX513XX15eruNapIQQRUpK2W3RAKBbMTSdVQZGSMSUSwKjlNIwrIpqLrJZn045QUAzBOBxmvZjfsTdlHIXV1MaRVYNUJur4rMUvCLmJR3mgAzMCDF4sFnOouIQYpFYVB83BVDHqf5ZEVC1GHiNYal/z0l7pYiZgBkFDB5LwRgCE2Lsu5Tz2fPn9+7fJyIAEUciTj0SEaKMQkSTZ8IDWJsi7nUGd6pWzTnbwteGEEIXRBUFS87iRKYrmJer3GJdc0sOpxiZNUsMIeVpZtt9GVYPCREIFKRt4VqGAXdYnJlgBJstt8HiQcKrFdLhnKqN7u3WPIba8jJ1f9swobQskOC4S5IrOges8iGwdoyaB4h6FqGhvlsZxHy7WDOwqknR2d9CjXC+7wExS8ljzjkXMeLY9X3f9bODjVkpJZfJA1kcaNZQFTQDZA4MyF6iETNVY8bZ3WWW+XrCqbnpyouUfCnF3QPdjMXNBE1VLIfAHvpIzNVC/obDX8B3leIcsdp4PWBFRFREUwFTNiLk2SvaVAxUC4GxSkDZnz//3b/9+pPf/TYAmcjTJ0/ffvhgUgkEgTAE2u9G7NaEYRpLpEwABBBDUJsd88Q0cPByFsK896ZGiASzVT4hIIiiaS7h2DHk9YrIt2KPW7HHrdjjVuxxK/Z4XbFHII7ExgaIYgpMzJGIGGIVI3ri9GwyQMjMhGAqu/0+9B0ScQiwT6pKoWOgIprHNOWiYGpCYYaJMfTjtD0/237x+dM7j6BbDT2txCgXQcbIXYgdsfahQyQ8tjVtKqh+F7kCtaiS11rn5jlTQlJTmx3iZCpFVZ9dngGAAu6mrAwiCXUWOhOhy58RsTsZ6gPN4DLDrjbGHbQiqguCpsGaEVEVcQZmqvZo/YiI3n70lhaEmUk6cjXAIOY+HGCEdCh2B56TINyPltx+mPYpE3HNZ3GkBKDQJAIeNcoBvoxma6Fk2w93A+W2dCVW6qtCL1NsfXwdfLjbdEsi+k9KqWqaWzC72+2cMq+xz3XH2s86T+xJis55e1erk8QhBKczb1Sy+m/a1MBS5Opq6yYYACCyWd5NNQ/FD3bOWtdUygQynxY7OuEz99d3s5CGOMSGK1XFytzO8fIibvb8IusMx3roNqfwZenTLruqGpibCWt8aTB1O1TY4lrYzJrIxGaEoMgIbiODSIQxdN3Qu1H00kohAJ4fxMMQzfpaW3DVgd+RSMyRl7zuuZJgBr4ifdGSWVV1/gprmdah6/2+dS/tGeCaRCZVMbOuj63/THtYx/oZvZGQbk9y1fSrB7ADG5KvSXT2SaeUVfLEVvLV5e//9Z9/++t/SdvLEAiRPvv0s7fu33/86GGe8oRIq4EhlKRE2MWgAjlPfReIOgEzBLcHNSgBg+eyOm6eHfDVnJ4gJCBQVGIKrzpzvgYHdSv2uBV73Io9bsUet2KPlz6nbmsgYLHriCgQFhUzK1Ico9T82DnUN8Sc85hTLkVU8n7vkzOFMI2jian34gcOAIZ4dXVhJXsNtuTp/PnzL588ubg8+yD/5O7DB3QPKAgjSckmYpK1jyHEGAMxO+VMSAQ17Hnm/xYQGWB+ST7NzITrwS3g6FSJHmy4Dk1FMy97QJDN6WKY7QKMiAGBZriglRlseX+2Q4a4mtYE8lK0Vl+Pav6YKtprFKsIRFUzaopL5ggOG3B6frZJnu81eymAPlL81qL8ccogzqxP+1lXyRwtF9GVrY30oeF028py1Vsft17NENatSFrIstls2jr+NVhT3TnaVqpac6iJzTWk5kV4dN3N7QVU2R6CiFVy1/dn6WY7iBSOMJZilS8zsarmnIkJAauyYi6MNEO3quaUc8l/Fs+580aaUu1onN/T+CirqKiIiIr2Q3/jMJDTLIUvpdQdA4CqXPehYCag7ZoX63zh1TRNaZom10iXXLzt1bTKeUBESi5FSsTIgRCCmpoZh1nnoKpqBVTNRG0ujPhz0rZAwtIkiYaiCp4lAqDNzk+THrHI81pU9/ttP/R/+7d/6x6dddxoT8g1dXv9Xj/Ps8g4HUxyXBfkhQtjNjVVIERDMFE1LdMEmhngyeef/en3v/nNr399eXlx73QTAzPR1eXFF18+efT222Y2TVnV1v0KibAoERCCSqECISfuOmu8blzZQkSmy5OHQEwuyXG3Sn8WwhvOnD9osQfcxiLCrdjjNfD0tyr2gNtYxFctIn1vxB6qCjwrGouKT585Z0nmQMfzk2XRQTodmEuGuSltKrPjGClYkVIUppSnnIq6tVOcUmJGA3v25Mnu6nwzdNuzs3/+5f+8e//+u+++//DR49O794ZhHWMk1ZJNVcwoMHJgIgJidIBMXIGaZ8LhIipwNBt4cVWDJv6h+RFSXaqxlZoiImWbgwcXPD6/38hw7lWUhaNtJ2M8xmQRuALodsIOriImBMADeAUgHDwDGVuzMMDsRVs/UmJnyitPTI1dxuLr3ADo4wCXFh8s7yE8zp+rrlitG901ANp+Y0VugI3IYYHXvfbXvA4qla0ibk7Sgt1SX5tx0ydXPFibGAFciA9mXT/MpXoABAgxVG+WGEM9y9dA85zCfMxrepZbzllKoRlOWQhUmw5V1Uxj5K4LZmIg1T/u4LCmWBlrjyvvh7iArvAial+sxxhezWStlDLXOo7xXwuyK2sLL5dNt9xzu6mWsb62zZYArl5718JllnvGqtC83kt1rXEDnbzcaa3VRmuFUSEsNP509fctVb/o9UubGkMMqvLWW29dXV35qb7eCPjCyamH6bsxA2g5pMkc8onAhEFFFXwBoKJFREATlnx5fv7b/+/fPvr1r6arq81qRUAiVnIKoXv29OyLz7/8qx+/33XBTIsqgTCiqKoix6hgU8l9CL7aqus3N/WbK1QIMHPeyD7I1IwVs1eZn18HT39vxB7wdcXT33mxB3xTTnm3Yo/XA73fpNijuaZ/AbHH65yO1xR7vAae/qGLPUopQmKG0zQZAndz54pXRZ2PqTXiEMJu3LvNQtf3V7stEYHXoykIgJhmEYocKOYxT3OEISNi2u12VxcP753++Mc/RuRf/fu/Pn/y5fmTJ3fu3f/Re+/fe/DwwcO3+mHTnd6Lw4oNTURUkRkiqoKChYBNDCEiQsmZwzwvhhAKFBT0/jCkI7Oquc1fBYiA0INCkDwjTQ3BEEEREEUN3JNLDTnC7KRxIGhNFZlN1MCQiBe1NBODHlBRLsXpw9h1auaiDmdSF1RnUgwRyeGptVV+goUFzLmYWQixHo7PqVULYS1hqIo1eaRduDfKXTOsfWzVs88RKVGLHSvbSotxwVEjl2p2THlkPq3WdbF1Dm6lILWHD5sCwRB7B0be7HhYdcQDAFXVrosLyDMvBRwflLUFimsk7nEd3w9wlnMMQ4fYw8HQF6umuYWSBupApS5jlifoAKD9LC3eiEdWwXUHKoH9FQ2C13BevRBfoTqon3pZaN/BX+/4J4SuxaMVrd64hQVGx+utk6DV9nrZSPA4eYCDtd8147/aCdqWGuC4iRCOnRmvfW+1qvCixOGKB3RcvtlsyiHz8rqDR/t19QTycperKhhe+15/1rIJMqGJlCIpmWRGJJAnX372L7/8xe9/89H+4nIVw9BF92LJol3XS86///0f7t+5+/DhPQDY70fr+tVqQCZFCC6LAysqvHj5eX1gXrOFUA0W9TCtIJiawGLneZOw4s1nzu+N2ONri6e/82IP+KbE0z9YsccL8OpW7PGtkdPwSuLp/xRij9h1q9WqmIoqEopIkaKqUnJKqQ2VcO55Fp6aunSVA3eIOeftlHa73ZSLAQlAURUFY9yNUyA+Ozs7e/7s4d07d+6cQBoV8KcfvHd5f/v87Pxie/Gv/+//CF2/Obmz2px0J3fvP3x49+7d1Wq1WW/6vmdm4zBsTpkZAdyyF4lwAiDAPIs7mBkWm455qtPFhA0XczEzI1JRAIsxukGymnljV5203TEKAYCCKFQ6GRfz3cksMBNSAZuWLyUkM3JbXQQg3x/mcZcU1JuZTC2pwtwWBkzkIlGYa+D+gCLFUKPOmEMpRS2rKuCBbBall11fp9JdmQq1Ka2iOsMbm42OMF+z8JtFsWpEbq67fHIRml/bgkiuULYi9WtkZ0XSAKA6e4MQYc7Jaw2IqFpdX4wIzaQWI5cFwlFr4BI3OGtsjrd//XC9w8yPsk0oJGIAvul51fZYWoIblu/yOJp52DDQ46HDle7tbhz38rXy3HY/qbozl5JurGvRvITwX9tXDBs14v7GsWF2Y/NxpbG6gxlfzufqprEGq5s0It8YvLKcFjN1ycOSMhjYjJfqxeGf2Tfaf+HcsNG1VtBFPIMcjtY81ZYHmgy/a8uSa/oiaJoB/K+I6OvhKhxaWkuViaZxD5LIJJioyZPPP/vT7373h9989KdPPuk43N2srWQVZUQDIApSDJG2V+NvfvP7O6d3uj5yUGRSgElKLgoYuxiImJjrCq26Qbu/dTH1YpzfEf6MMxMhiUh4lYLjN0ZOw63Y41bs8SYn9FsTe8BfOBbxVuzxdclp+I+PRfz6Yo80TdIJMhHRmKap5FSymeVRKqMWQnCCMISARtM0TSXDwnipGRJxYEPIIgoqalPJgNx3HQQ+f/7s/Oz5quv6GKCUaXspUna5UOAHpyd3Nutc9Go/7ve78/129/knv/8IASDGsNlsNptNjFEo4mo99EOMMXaxi3NjX7+KomJggYOZIlGMEQwIAETd1m02AYgxhCA2U2Kq1i1cu8+ei9ktms1BeswsBlPKjsQRseu60zt3Tk9OUkrMwVviQgjb3VZFhn7F/SZwBIAiZbfbbdab7XbLgdWyFGmr/z6j90OPSKXIsjIJfd+HGKdG2htjp2ZDPxBT0XREoYGhm9EdMJkfkTKHEAJTIHZESmpzEIMLXV5kO6/NBz5Tz/HOrjrw+PE5nIJa8rXluSuf59uuTX7tOxs/idl079jaYnYCqYkz7cdfVES0nOKLZO213VuwnRjINYoX4HoTYbOdg9D8OGERm5N/szla5Z6vRTO+rCnwZQLuFxnlF1+/Sorny763MuXXNniNSm9rFC/+/sUNvshhv+j99+JPW9YgIq+bIEJubp2XnRzVADfZ1V1jr69B59Y4b5ajLP5x9Zf+OhfpGFVUxvHpk88//u2///43//7lZ38isHvrDSFoESJeKsBIRN4WGGN89uz5559/+c47j/tVBCZDEFUDnds2CIFQs/jjUJNTiEgJ1f1gCJk5EoNBTimNiQCvB0q9Gu/1zeHpW7HHn/uKb1rscROevhV7vDq2uhV7vBTYfn/FHl+1gPpaeBq/4l0gqjmn/TiGLiJiDEFVw6qrGOLy6irGQMaufkaEEDgXl4SWXIoaqBkGBoQ0ptB1CFhEduO+jHJ+fhZj7PsezPa7rUkhBFGbRiuqRQyIA9LJEMVgxX0u4pHau4uz7flzAMgUEtOPfvTu48ePckppunLE9fkXz7588rmKha4zA4ezpRQTNVFXRhKRiriMFIlXwyaEkKYJCboYmWf3azTwIDQiijEuQmZWxC7GGKMZ7M6fn335eeziJ3/848MHD/uhd8fi2VzCMAwn0eNLUu66zkXkKU1IqnPcd5zJZvfmZQ4xmNo0TcQ8txwSUQytfEJFYuyRUEnqdEBYATRXTXNb0SZiUyN22w4WlZwSEYcYqPE0OQLQjU7aVebMZABE3HURAGtWCDMjsNnheyvc8aN2eatnNwKAn9KXA9+ZamT2zxZHz17CvtY/126nBdZtof9Gg4tjjH4IFnFZ/fI6VCjSIrAm+O/aPhwA9JHf89HzO1/KY0hnx6C5ob2P/KFvPmktxX60Y3Rz8suRO8dCM+HxNpfeAXQx8o2o/Ubg3jDT1wC0QrOf1oT5HQ9Js6y9aumXvcLFxANuvLIvk8EQaXu2bzYfsQa4YysUWXTPai5PFhXQQ2opEwDo008/f/rFp5fPnn7yu48+/cPHWtJ66IYherTnomrCuetwrkygiIHB7z7+w8O33w7OqM8dgYgOpkWypRiid6O62wzMCiXH4SAikosyd7Fj5oC0BKmAvd4U+3rY61bs8WbkNHw7Yo+vQkE/DLEHvKGR4evj6e+r2OP1t34r9nizs/Xy51RAp5yQaLPZIOI4jlo0Moeuzyo556lkiJzRRCWjIAkhQtEiWQ3Uu8IIx2kbCAKClhS6DpAiQsnl+bMvA2BAMLOLqy2YqSmodUDeraOqRsWLvQYIFCMgUaDQUTfPgnvIO03j88+/GC/6vq98XhGJOY9jtmIxrrVQAjIYAIAROnZxphEYFDd7o4sxF9mWcad5j5YQis94tXCvTWKwGarN7lfH0WX6h4ayQkImRiIVrjP1ETQh8diIfhjEXU0c09AAgABioBx48dNADp37gjX9aq4oocpMu/HyAip4aXI6wCl21yszUSVEYsbZ98oMrGqFVQ9JNC01uSA+MmRdLPbYE88RRSXGQe3QuFn/DeGgRa46ZgAkDNewphtvONvo73fLl+qr8iII9mtSefQWF7bEbWsucS3Asl6TwyxvxsS+9CpFEHnxCkRVm1PZA7fUbOs6cnDYaDs1m8if1j9NTUsuBrBerw8yCQRkwqVZMKV8wOaqL+z5goHxiHqPMZoaGRdRAAjMRcSW1ryuCyEGjhGZr/Y7CmxoUiT6glONicAMxANB2DN1Yoy+1gsh5JLNjJl8mzMs9ENgErNSCuIcLDLvmB7QCh6NOUEtzDKmI8xdAAUOhtYwyzmUiAhMZXEEWtTYICo2W0Hz8QygYDhnyix/6DnUS+UrNCIqRUXRVBGAGYqVIoXIAEHRusAl65T3IFlyurw8uzg/u3r65NmXX/7h9x+fPXumOUfmoYsRCbIqunW6ii7tAdVzE01MmemLZ88+/eLJTz58v2MOQJJT6IKmTNQHxjROFnQYBkMqKaMBd52Jghkui2EgUNX9NIYQeg7B8NCy+jUnolfDXn95sQf8UJzybsUeb4inv79iD7gVT39Nchr+48UeL6ub9F3fD0MpxZvrVRUX1ewcIydFEYqH7cWIoNM0pjxPD2RWiiTJpZQsWVUJcbfdIlBK5fzsAkyBKOc8juOhVGpmwGYmHhrA5PeBIrpYsAIs/5YQcB0jALCqpYyEgZmZwzA8evAQKaRiKYMAAwSfaxY0QsSt2RwiEWiZdhdl2jKUgEKoSGSNMcUBryCbUSklpfTRRx81p7/MwgiiEIKJShEzQIxgL7j2Igjq+z9+/2c/+9k4ju6r5bgGISBRMUvFk82sePMiMMz01RF3WFQWbTSWUna73b1796TQg/uPTk5OnWhs3Dbyxx9/VEp58ODBbrstIm5FJj4bq6oZBWQAEZmymAkekZpzlVsN6/1ipl3Xn509v3fv/n5/vt7cWa9Xfr2yZgBAlO1VngOdEeZQQAAAlCLXyEg/QKf8DkzjgkOlOfBjB7dSweqrELSLw8MS7PwCcVsTEMXjgsxRlzEx0hz55gNgq7D3NlO/wZpB82CBFzgAHmwN681ASL7ZFuUbue0KHWNBINXFBRiPjCaaA+m6TlVCiKqKWG+/6o/iWUkhxoBgUqZh6AFBTVR1NQwessPuw+28PBFSYA4xBr8JQpiFSUWkKuqJaDHDQW3UKYeTb0DLnTOlKU3zzUAheEscMwMcPqhiNp9knk++gpoJgEe05JznVR0SEorMYZkhHCXxMUUidq/DepIRYBkPmIhSTiEEUwNEBS6liGQAVRMwJYb9bo/GZUpXFxfbq0uTMu6unj/78uzs2Xh5eXF2BmYdxxg4EAdmPDYMOR6rD7oXX+z++28+evvte108kVIY0S+XqRpyjNE1zV3X+dZSSkQUYiQCN5TxJg2/NLlkUSCiYDfDjTdiDL998fSbz4/f71jENxV7fOfw9PFXfM+d8l5V7AHfiHgav+bWXvKcfqOxiLdij1fdOHrksnvEzm4VpZSpeJgfM5ecZo8IgVLylJMocOhUlAIHJEW42ss4pt1uHMdkCl03PHt6ZmYhRkTwsDk3fDADU5hUfKadO92XhQ7yDFBcAzDzfEWNDBHLVNwxGEPgEHMqUjR2g4iN+7Td5ykV5o5CX4yJeUHPMwRUFc0Tma6HyAhnz5+fnz1l0LhYR0FjWKGevYiUc3aN8gG+gCoiMxuZZqddAzOb0lI6bmwWEABgd3n1y//xP0XVqeKl65EAaDi9e3rv4d3TuxA6DJFCjDQzf4DXWr7QLwQR5ZR3u929e3cvL5LkIKoxhH6g2p7Vr+DD1Z3T09MH9x+cX5wvNl1GjEAwA8AaTIgeAXew2KspgKoCNmNZz+Lebrdvv/3oarvn0IcYSi6H1aoBYairiJd2tLlFnKqqRvcccE6RaE69U6UGR7Ynnxnnj5pyo1go0rDRDXvt8hB3SqlAVlT0YAk+n2uDRRE72xXrHNFMBz2u70nlnlsLlBY5zalDBgamotViZY69JMw5W9M4mFUAvJ6D+910OE9lqrdlsxo5skP2h4WYVEQt107BGOOc/aEw7QKjBcukU5m2aMX9IcUscmBi9xUORMzBDKt7o3r0pVuqISgdWl3dVoWJ3UfRlcpHKxPGeh0IDyS6aFErtcjQSEG8gxPdZAUQTcFMhdD9Cl3m4caPy955/YXbO0EVFwBNx22SUDOJXKVx585dRCyApXg0twLY2fkZM03jXkbNU97vdnka8zQSqGlSVULiEEANEJhmgzlbiO2vEF573A8zb7fbjz/+4/17f2emFKiohhiKGZith4GQUkpjmvq+58A+CBMfKePrkm9Rv2CAPy+0fVMs8A2KPeA2FvGNxB7w/Y5F/Pr7++aLi++ceNqOr+l3MhbxOyr2gNdNY/y2xR45p2rFWru+SilI0dvOCrh3BYnIfhzztDMz4oCBuy4CsqWiOfX9KmcxG1UshO5Pn3zmotOStZSZKNKmSYiA3M3MEIqHIPtea4FFruowFBHNhNA4BCKykgsWpSw0YYyQSg65G1Z3TzZ3T8NuP51fXI5pNO5FxTISBeDgzhMMiBRV0nY/9gG6frNe5XG/TUmoEacqztoMUU9PAwZPhqkld/Uzr8VBp2T03WYXUrfGvQa2HoZxt5t2+0pOd3236ofT9cnmZN2t1iJwdr4vrMoKKGwT1UtylC0MlYE2A6LVZ1/uiTowAmIRQ7Wqgp12GfHkYgvPLr5UVZ43RgrqDZeENMcmL5CQ7GBpfDC9BiUoizRiLSKbzWa7NeLNlDQVQwgpJTfpFlEwNI+CVOPAL3kKGMxcNpNnozFGxCkV5woBCKQdnhsJR1YAAiMAyEdGFkehNgfBgArN6vLDo6dS2jQZv0wOpGc8R8aARHO2ZVXTum+YJ0ci3ew3N6NLQF3aTw83g5rLWcCui6orf91AJUMstvD1MYYbKXmXsvi/HCgwA8Dizu5TG4GsdNr3tj8NAumqjFe5jGZukghpmqZxBLE0TXmcsoh7O+fsQT+kJSGiIJZFD2OzTR0KmBUlQwxhOXULUAaRxqG8mSia1QgeVjtEATF4vLs72cyLlEgpJzMj4rqsM1Pi6pp3bTLHG5VUQngcIYk///nPh2FVENTUZU1nZ2f/+i//4mKkNQ9SBFTRQEsWzWhChBnQACLPUeTzmhbn2+FlPoA+tK7Xa2+c+PgPf3jvvcd3Tk+6vgMiQBYTMhOAIkU9ujRNMcYYoyKgGS/H6flBs1kQMzFCI+F4de7uVuxxK/a4FXvcij2+R2IP+EbE09+g2AOR3AZhLi/67FuKqhYppZQC2g3DlFNKKUlZrVaiImqplNj3+2mcUgFCM2SOfTdcXe6ffPmFGZqZx+veQEQajgtf6NC5ZgdGbhyXDw1HhmiSsizsixEZEaqhmmYtqSDvh/XqdL1Z9/fPt+lim6dcKARTyKUooAEFhoCIQAicsgQIq/Xdy8v9EAItJKsHKfgekJHTlHNNfzaFKF21zULwXDcHAZILqqln7TKv12siGqfRivQxuo+HS0uHYehiPFn1oe85hhy6VFgtxO4kCZiikQui6YgGsQoKHQUiUTQCRDkMVlgL6GwWBAAZZigFDkoNSA1A7Oi+NzWwG5zaELQF1mbs/VSmCBidgA1xNWMgBslsYG6XV92Zrw2i1pSbGbr6J6IbWedrYUT6wnQ2s/M33uGLb/G1DEhelg8mqk1kI1Qf6AXRsth1smWh11+ehIKLERvwgjWXA59HNmtlze1VVsmH680H0wkOcnj7ywJTCMGqu0iuQBIh2bhfr+CvfvQYxkHTBkxzLtvdLqdsqtvLKyml9N0+BA9CSlPqAMRM8jRLqXFG54u410RVRVABgWQBprrkn1sgDVADUqpkGpTB3Ch6tnT0T4oVMZdCoS/GcjZimkyR3cAdPeXR4TgFAi2VIK9Xgxjr00KRD7bTTLDo0Yn55OTk6Z8+AYAMqmYqoGafffpZSsJMgHSZRyklT1kF+ohDx4SKTBA7l9CoqKC54L3qdPQ4canNJ/JFztwaW/LHn3zy9z/72X5KYbPOol0M6kZGpSDiycnJ0s1oCPPyrm6n1rjcZgf/rAvHa+LpW7HHN4+nv1Wxx3cYT9+KPd4QT38/xB6vhKcRvt5V+M7GIuactFOvBnouiyWsAAAgAElEQVTwh5se7PY7Z/QMbbfdFlNm3gwbwGICJYuCbfe7LFZU1aDkQsgXF1efffoFUTDz8qu10ODIe8E75txc1hvWG2rtBQrHChwgiImSU6giOGVkRmYKwSRrKavV8Oje6clQvnjydJ/2QDFwZxSKqikK+VyMxBSZCIZhtS37q0aOigTsIgQEZKB6Vy84MrRYjCpeQgQ0RqLq8aAGYAEJmQIHMyO/rdQ7+0TKVFQ6DF1/ohytYEkJMQJUMzVqHYLx+OldbIcLUGt1XG+uCBBvul8UlV5prFvuIK0nHxrFAiAgXSNEzaCqcRTnPHJEN0+gm6tYzWttNc0vKYW/LL9Pv2oWM4QXPBg8CxlMjZqhpclIeelkdTgJ2HptNM+aHIV+YLv2r+CuqjAQgI6e0QOC16Ny38H524xuXg5raEcXnO1DkMmI4YP3HgdIJU06jmI4pZTHKRCPU1rFbpcyGwZAQaLQ9xRTTiICXe/9vgVIkFupt6oaGZjRtZMVzDorBEqzvblDalcNAUaAzhaD50NnBIHxPPSWojmZCJAqMpC6/gItuyBrVmbNj6TBrLaeH4nm8ayI2aCngBWwI5aL7cX5lZpJxCxSUinF0j5NoxAjASOhFtWCoEYByRiPrgKYmaghgQKQC9mPLsYNVPRB5KP22edf/vHTT9959PaUswUGsKHvFUDACDGr1xAQiHzL1zz+ahvrVDIAhDecAVu4cSv2ePWNf8fEHvAXjEX8VsUecOuUd+M0+Z0Ve8CriKdf5wq/pngaXx3XfwuxiH3fu2YjhHB5eVn/GGOkGBAxacmlOKdTRMSy2mzpVFQUUMxyLrmoip09vwAgVTA1MzQDaZSpRztCNANo9JLu/FrN6AWDKgPVpaI/p3WYgSgbeWuhsaBJtqJlKlPXhcvVcPLhOw8ud9PZdj+WrGZD1wN36nVixAAWCTtCfhw+/+PvWKYDPJpluNWBauZ+XDXrhgAHugtqUgMwA9ZYCzMVYaLAAdDI0YLI7AwnalhSynFYlTJNZ09X9x4PMYxlAm6SxlCP+uH0hegTQ7I22K9tmFTDG3LpCBRBb+JM7UZG1QCtgXSN5PcQn9FmkRiKLrYDiuotXwZfAaCx5ZZvfP0VlFfz/q/gg699ox/IzCEbNnQ7HjomnTqvuOfQJHcMoKFxcLNmid+qBW5+PPHmh/YgHL6Wx6Jtx+TNYwGRtQk49fcp73/04GTo6eLpE9teSs4KYSrQrzaSM3JEsND1RMGAMBQxMLUoIirmphKqYKxwyNyul9yOeZNFXa+MoIuIPwawbm5sKArin/EH3uaQzgLmCv1cJBVTAGQSRAP1VQbYDJOdCMgys/gqSgqLGQ66q/LCRrPNV4l0r+yaB0QOXIqRGTIlMzREIEaYSsGiUEgRlMGMEJEYFEiB6aihFgiRCWcZNEIrCmod9Br3cWvfc3559dvfffzg/oMYjUgRMYuIzkPjlFOHHQAwgvlqtbnT3EXEI6U4BFUJ7hfzNfipW7HHm+Lp/2CxB/yFYxG/VbEH/BBiEW/FHq9OTsN3Wezx59Zott1uU0wAkHP2xhTv7OYu4hzVQQpGzFlkHEexDJ6pAYYUrGgpOk5liOs/ffHp+fmV6xfnSdEM5vZ0gFkCMTcAida4jcOdgG5cBeD5aw0pfMBwM5+3NKmhCtjsR82BrY9QDGLWPPI0DOvT9+68NRa5HJMYGkfDPhAzYSBmxBhoc+9hzuPzz/7YBQQpYCYiRp7cZ4RaAaLjTgQrSzgcmOfAzX14x1Z3cz8+ERUTNCtSiF3WqaJixRQp6TgYDBss45fd6qFxnzQDhTlvz9SkLIcMevzMIAAhiSLaUWbHgpzwRhR6vKw9rKjwZbEUeEy+Hv6XDjlzBzc3OwA9nKlXnE2HrQ3hayoNduOTdYzy8cZb/1gKfHD2wBcegRvmY6zYT5vTqtW6okYAwiwKX7aPzULUDvt8tLpAqMpc1zvDC1z9Qd1uQEcMedOuStQGuNTDdxH1DQQnJEBUIE9eB9OARqYxlPfeupN2Z1ZS3wVFFEEwm3ZbM+u7KCKBGTgAQuxXZlykAKCqlCK+okQgMFziRCpIdSLfIyIBEQVMRIoImKmaqKjOgN8BNLtayNQMikrKSbMYiBqKECDkomXW+s93i48aHpm0XB00y/XCigoje8a7a75m/UORmavVmbr2gHm3J/cFkk7JzEgRgEDNxBTUEEoxQiC/NkyC3lRM3iXBSKaa1ZQ18mxzOKvtYV5EuwtLFXmrtethZKQvP//y+dNn6/4RcODAOY2M6I6iWlTIEMBEQkAlENT5OdK5paSIeA9lmA0jbyqXv/kMeCv2eDOC8i8t9oAfinj6Vuzxhnj6W41FvBV7fMXGPeLEG73HcVywCAOxqCQposohCFguxaWMJiYmWUSMc9GSDSyI4GeffqHiWcpw0H0S6ULOiQoRETiEPkJ79VFxgIaG7eBvDYizRnvqCHeZq0DFZBJg0GI5QjQVMChTXG3u318XsyzRbI2EXTe4lRgxItNb7//46vK5TLvICKUoCgIhIxjYoo12ghkADESIDMBp1WUBYLCwz/M59AhsNSDgwEgoOetCH4EqAUqhCKAl5emCQTT0HBmMTHROpDYxtSWjDARrzJ43/zmEOjxJ2P685I6wZkxvmeOX30AKjYTjmLRetrPop73nDBt2FmexCb5wA86+dS8dQo/CU1424lq7yAKY/S7sxbe9sInlEXLVyREBvJw/a+3nalBLOxqiHRYeR4F8xwuP9lubarlc/yVcn0BCs0hpxDwGHn8N11P9CFQxIJBiIAoomVXYygdv3wlltGnsiK+en0HRUlSKImMXo4PNGAMRIZopAcRSPJQ7WndQWXhEjlsrtmIX9AoSeHXDxEzBTLRMCSC4D2YuhdCIAIuv1zyym1RN5P9v78va5EaSI83dI4DMKpKtbk5zzl1pJa2+3Sc97P7/X7Ej7TGjmeme6W5OX7yqMoEId98HB5DIqyrrIJvkVEqfvhI7DyAARFiYm5tFSym7odZqquOTFS2YxGPGCm9mCmMetojCMPPxlz2N4hyHW605Z46CAMEoHiebK2+Y4mkydweZDX9BCMzEAmZIIohDCEKsziASsEiIVxSD3MtBk4k1QAbIbMc5v99pCPP0599886tf/IzgbhWulLIbsYibu4IiZsjIiQzOgLlTaMHDGUbVVJVr8hMKjveGp39KsQc+lljEB7HHyXj6QexxO9D7IPa4npzGXcQealGedTNNOdVaVQ2EUpSYUkqJ6GJ1WUzD5C6lVFSDg6rqFhakieq6vHnzpu/7nPOY2kU7wzEXZqTJ7+140/ocAJkfKulvtNODj4HDzZ1UyUiNxIjNDWRAu1y2i2XxZObELinR0JdEjz/77Gc//+Wf/+N3xCY0pF+4M8jJeZ/sDPFvEE1MxCAGMZHQVlvYyL9CWEgI7qXvI5ExrKdcawVKDyInabj0xLWVxrWUCvXBNhgj+e3jME6DdsXQEd394bnmomz1xt3Tdx6G8EcSsPeOZyMSvfZrrx2fg1nQYUCxSSh08KFfccDomjPdiks8LJ5xo2MnfvjbhRhENiYnCpMXbRtJjItXP3J/+frl97ZeCUQkp5x4TDMJo+mhzxUClxrVErNwunB3VQOR5Nw2zZblCEC+cdSpbuGx4mzsIGZi7rVy6WutVTVAc/gEEjCYqVewExAAHcyY77GvzuXGmEnp7rXW8ISeh4EPOgq3Y3fXZEG+c60jtH4kwg8cRvzLoKUYefW4uNH/q26TGbb5VsRjqXq2XPzlq6/+4e9/I08/1WrMxNys1+uc82CrIhI2owaw0BTeFC4cGF0aMWmgr+Td/I7kNN4LsQc+lljEB7HHjX7hp4xFfKtiD3wMsYh/o2IPFpYmiw/VVa2laAXTYvmolLLuur4Ug/e1hN1Y3/d9rdUUzNGPE+vOH//0JyeoG7TCZ4ERuwvS+CKeL3LXQpm5s+8chtSZppABciczZhKECLgyuKr1fU/ui9S2y4Y5qwcjxU6kIKTmZz//9Tdf/aVfvVpIlGCH9N1JkLrVARnsMsAEJhbHYMO288T5SM6ZiSQhhgNmABF7iDpgXp3YndC5Xwpabqjlc6tqRpDGPLB4+MLRPP5jAtOnQLS3gKDvDTdfC6CPRXnvwSCbJbFc9c3XArIrfou26gybrJCd373663dx2JH3bG3/TwDQRMxggIncaklkID1bLtkKtGq/gtvZcsFOoEycyMxc3TxssN0sETMLPBQxDrD7EP5XSlUdkhEDWE/7SXKKPUNKYu691qpKOYf5oxEQXoIiXCtQzFxVDQ6lCOY0t1p9NIwPAE1zO4stb/UrB3bug4GZYviYSH4i13e+3symxUdVI8VknvkXQDYw7tBQGGE9DjNHWI+DzLdqLuNnAeKuL1rXX/z5z0+ePJJlQ0xN02jVOIUwjV4ul8xBPW98polosPADEgsfc+E4DhX+psUeuJN4+j0Se+DBKQ8fvNgD71A8/VbFHvjbi0V0Ql9LyBxVzYk4i6pdXFyYWXUjIjdj5lB6qJETkbEBpTeAa62XXfnDH79MiUh4UDCH8wJHaXfwM4tmmi3lxiGG7wC8mAHonUL5VveS2cBaGamxuIoXMZOmaVKyfn356nsu6+X5E04LJzgLqCGnonb+ydOnz3719R9eU5PcCzl4O1RsQzqGn3RIExwCEgIRS3T5xM6ByOEMCIiBWpVSWraLvu+sqmSxam7OKcGqFqgboQNWIo0kTtJWMgUTURl0j0ZuzGla6a7Ffwe52NNfdKij40Yf3B2340D/RjT2KW879p759iPg0g6Rv+PNvH8uuyh5W3+xNWg3YaD5kC59MA+hrUdj+E9G+8dDcAbH1s+JzCvIkriIo3b96jW69aMmicMrqhqsLnOu1dWVCCnl4aicwlzCQW7W1xLx1IsmpZS7rmOWUiw3yWx0n1GXnEqt0mQS7kq/Wq/NCcLmTqHoQIoDZlZ3Y2Z2JtPJElutqlaziX4Ov3OncbM97zGIpr143ufwOvIU452Bbiegvz/+oyrHBg33trs2Tbk6hloV5ETs7sKb9obYS3Rdx8RZhCaDFKYQFWFvOzea04FISt8T8OVfvvmnf/wnYlou2momzJEhNZ1FTIBmNU5wbjM/pbekmy5SD2KPD0fsgbuKpx/EHnc73isGAw9ijwPX9B2IPfD2YhFPF3uEo5rDiblJKZJjzUu/7pumEdBqvXYCMaWca63rCH02rWaApJRyxvd/+UZRyROJmBlFABgNnlGDc/N2zu0xOHUiLtwAaJrbiA3SafKIBXdiDeFh52plTU0jZYXanz/+VPJ5qaQOp1RBPfPTZ7/87psvS10FmiE6OtwyZm8ERJZocwKRG9Mm/USIg5ZuJCXmZdt2Ii9fvgwbrpQzSfVYu825KKTz9aXCm7NmKW11Ku5EEg1pHGpN0A6cupZMvZrjv/ZCBGg4gE3pALjeOZgtq+PjB+kb/TTdiI0+ndje/3U/pF0+dqftnMXhATllN3IT9O/b8/TW4ABzJnLzFh80+eSW2Ama2Mh70o6sbxMJeTLq3dxBxK4GtZBXswztBw4kJoQnt7OWPgsrgXn4G3BKTEQKJUKS5OJN01y4CsPJE1NOXCoGZDrC3LCdn/bSbFs6rnHLF9A5Er3FRqu73buLfEqAmgzdhlGavXn6LTOTvd3alOfiIDNXDZt5wCFJwoYSZJM+KAJWJr3HvP7jGKthqvPjpNkaGH+P+FlMzZ3c/LsfXz7//od/OPvVui/LVsObH0DbtnFetVZOPCfXY1IdfsVhZgl+s9XqQezx4Yg97iyefhB7vDVyGu9I7LGHpx/EHu+anD5wHzFLbprJmoqYWUS7rmkaVY2EYREppvGGpmlWXVdrVXfJTbA+X331DQt70HEy0kdEt9DhnlKsn9PnMx+IwSBhcNV1EDmKuZi7witZSt5rvVytVujK8snnkp64C5icuHNbPv7k2S9+/fyL3wtzOAoci8rgjQnGqIGmMA4hJgoMzWPCAYFYxFU552W7ePTLs74vq9UlAUKcsyxSzkxJhAiunXem1ORHnzWpKZVS05BrcmdAWeYAesKFO/hsX6x5Cx56hlQ2OpYt4Gjkh752Dpp/qtcxFvzaN58int7Zwm1jDfoJTzZKIuxDCyMBDCU3ciXvM3lmyGDMhjAYJkKQmURktTo2eHe4mkSJKTERKGd5vVqdnZ+tV+umbUyNhc0Npq7upm1OTlRqJXgWhqH4oDTA2EmaUmoaV7XBByMyU8x8qCBRzpjnCM7v8LklHOCU0lwnHZpgABGEFJmg0zdEH8XOkzJdyohDV4WZM09Z4hOAdOZguImIdHT5HuTjzPEwTmHyWwCaecYWw2FDVrwDzm7hVKL/9m//9z//p18v2rZWY3YAXdcR0WKxQLiXMJrEE2qfyPjoYDaztHGbubNbE35iscfNDvpB7PH28fSD2OPUAX1rYg+8Y6e8B7HHKRODajVzVSu1wBGeU7lptVdVE5GmaS+7Vd/3VKs7SBCMl6QkIt2q+/HHV5erFYuETXJKyceYj92w4pmowOfX6kiP18xa+Ig9A2FLXzgC6OEdamaePEQhbrCqJgzKdVW8X9XlI2vOnoLSyqqxtlQ//dmzV98/1/UbGqxnj0AWj74rDMZWg2iFGNFxRAzKkjZCFQeIXE1VKWchEuJSq6KSSNfXTpUJSMJZPKVmWRsIFrlpzkxEwBKNWcRT09qGgZ7bIQzdiYOJRJhP+MbP+sCpHNkjzPAz8/ZyOl0UcjsIoA+zyLve3jOx8kEVx81YXrp66zWMxpHv2bpPjx3CQWBtsyZCbKL29rylD32pH8p93OH4jx3ywZMN20Mnp5nJNUhBjFoTI7OwOo1tskREEUMtEkw2zXamE4AWYREGXJgfPTpfrVY5p1rKICTQwXanlFJNU85MFHJ0gJnYyGBT8omnlIi4lGKmDjczNau1ltKrKhGnJOND7O4mkpjT1DqxjSJompp5xJSqyjlbwGFE+8Hw70EcjznkTswh3zBzNa9VS4EZhAkso7v6QKEzc63q5sxW3WR8BimyBmNbckit5HDd9NoCAZ7d3aKtQd0Aw5/+/Px//fZ//8//8a+lFhGZ8tJrrU3TDM2V5NMmYXMPOCKLMZ1e+Lw3PP22xB64B/H0g9jjdET8Poo9DuHpu8O5B7HH7UHvg9jjwFuyi/Tuhga5q30t2iwX6/WalJgy4GYwJbhY9a6WtJDUtqS5Gi4v1+r43R/+g9gStVObH22wHQixnrtRgMjqgDM5EctQWt164Caxxx7bbFFR3XiihXfV9GyNmWSOaA10AgNqjkowMwaLaGKGMt5U70GFvZN8Ds9KsiIhPl8++y/P//S7c1Hr3mRJGN1C5krKNKvPTj4GRESeiJmEKJIE2UPDwaTMIrAmiwj1fVkkXuZWhCOC2MRSSqrq6gJwXaW6ytyD+sJJSdwbRWJpaEb0DoSTzbMzILz9vM7g0j5eNNs4aWxveK7nUh0HUgEdENpywzjojBFgehrYOcu4CZtgutEUIJyPAW4fEfS1jPJmEDwA2lSg14Om2gZX80MDeDPZRp27BW0N/WYUZjuQo1fHZPBjZggZqmV46iybv3KDSQontUTEgNdaTJumYeZSCo96CQbLWNkp677Nbe1KTqnvCgunlAI6h8wAQF8r5eQeEXphhWNkLgjNkTt5NY3akKs6avF18d5YK6nCe7Ne3QcjkLD0xtBuAG8z8eAQafPdQuI8yiHcDYkJABkxe3GDQ4Q5SThjJCa40GDE7kY+8MhEQOtW3Vxg4Eje7B3YRCQRl1IzwRzsDBYDhTUOg4Q5wtX5oHGhzspkUSQb/lfNSx0UNGxVf/vvv//v//LPTx4tlWGmQtwKu9n64vLJ48dJ2KyGNnq/yOPu6aRO8jvpkA/ybh+S2AO3jkV8EHvc5NDug5y+CgXdj3j6pxZ74JZGhjfH0x+q2OPm3/7OyelalRK52Wq9duF20XZ93/d9plZN+1rVTVJOwUoxrfp1yuKOru9Tzn/95vmrV69ybqluRlR4y81NJ78IZhsWxlu4N9B+IMYx+tSHdvmIoXYyN4DABvMwDCC491i9IeSUtCB3lEHCzIvl+fL8cff6+4Vkh/EIoOeLFvtuq1noEcVT6J8D/09KFp7kiu4EtE0THwlJZQzO1KZZtTLQ9x2XLrXkiQ0CMMNsJ1zGB4xHfsroHcCjUYI+cotcuxocyCc5srBceWT7Ds17ou2THDO2WDI7eOMf+R4/toud5ZYflvO4z2bE7TG+sVabrv3XE6bRrSh0chJ37Yv3TgvOBuahWOLERG7SNOEgsYXCZ+55bdOWUnLOl5eX0uTQXdRat+oJROZuZlW1rlYbj0W4mhJBhI3czKLjzSd7GgIcpdau78CUSDDKgtKQTDJojSWlnPOO5wxp5InQUPfwYfJx6A7EpGGuq4zowKOu6zA+2X0ZnDlVfaa22OiXCRAmInK1zb6UedjvucOdeZOjdLy2gEnS7TC4wclBMSIXF5dff/PNJ//1H6tpXKRSihA3KdVac24J1HXdYrGYtp1EJDRMLenG6wj+5sQeeH9jER/EHncjp/HhiT3wscQivjWxxwcgniamdd8V1dQ2RrhYrfpScs61aDVVt6oKeNEKZrWBvbH4v+R/+MOfUmqigrnhAmfN8q5GoE32b6ys5hC8vddgUUwgirCGiA52ciYfol4YbOql7+ErF1MtVQHmJqXlo/Ny8QIMWJ04qK2UQd0qoEe3EzNLOFyRjV1Qgw48arIDIaUa/+881zfGR0TatmVhhZWUfMDlTMQUGQp2/2N1L7LdjWUYHDcEjse8ln0ezXeKf9n2N+zcD/sGGqfcRfPpwo+4CB8cQL/zINzLi5m11q6vHXPTLs2VIxLajZyMWOG1lhDlJmIjOCAgyMhAm65L33JkcrqaMXMdBRLDwacMYRYWpr7vfXKRYxaQDftnmJErwDQoOkJCAg+RdM6Zhc2HvsAw1RyeLMfUwLd1Zd2mykbcM8Mpm275dczuInL2gXemyfIwXO0PNDfPegkmQ4yBQybemuXCJNt0/2q6k8/u3riTzSxgszmZEeAsMKt//vLLv//NL5tW2twwk6qxELO4+2q1atq0XC7j4yml4dhGZ7x0MHDzBkXOjwFPf7ixiEfEHrhpk9P94+kbYq/bij3wEIv4IPa48qvfS7FHrZUX0uRk8NVq1ZfSLNpSihk5QMwi3NeiYc7ElHIbC1BK+ccXry4v18I5POsOogFijgS1LQB93/7BVz0EPnS7EYiC9iI2AhF79Yo1A5I4M3ddr0ZrwzKntFhoWQv7TmLicFLbeC7W9ZQSm4zjalOU3Q57HS5URDRVwOMV6kYzSzktz89LOu/btoTXLAWwMdz3tuMU14sbf5Xf/hiOTU+nMdD3gFD3Hcd299u3wt8H/+sduzyvP4BImXfuq64lnctCtRN2mMYj4DxcLWae8o8AqNukSyml5CavujUzX67Xqcnm5hx+66O01zQwKzGRMM90O+Zeai2m1czgRWvf98VqKX3fl74vWjXSW1iSCLuP4Lshdy+l9H3ftG0ppdYarhSb526STo2YewTQmAo78wGZxNDqllIqGrkuGt8hIkR2EEAfsC8ci06DAZ+qq24GZEv6j6lVYPurNhOiJGHjs7Pmxx9/fPXq5aeffYIm5k5wtDQym9Vaa845OiMnBnrqdkwnTv43AHt3Fk8fd8q7m9jjKHf37p3y6MT//hCLePBNt+JjbzDi78wp7+7H+yD2uAM5jZ9M7MFc3dVU3TjJWT4vWhXetG1fipuSsBYnYSeQsHba971wYkl//OMXWr1ZZq3lGBpg4aI1AGKpdYj/cNukFW444y3t7L6idF4htVl+yv6iFQ1LROGSIUIQimxsiqYdJnHAoW6uZM0iPzl70nXrNxeXi8X568tVe/7o9Y/rhZPDrvaJm/riVZUpxTo9csc+V0jzVPMd++gnU6o4tdH5lUopSBgY7COvgQwjIt+SKJwiw72LlfIVgzAVHTaqxn33sStfW2k1N3TzGMvrt4T+89tvM7azKO9rNc07Wuqrj38HkNm9FRd4k7vu7nDJmS2trHZo4NV7JRqNmYm8anTiVdPp3IXYVHPOFxcXbduu1uuU0rrrOElfS611sVj0tYTFctM0CmJinaJV3Luua5qmrz1RCrW7mhZVI/eRgQa81tr1nRooOm6BnNLkXhftgE1Kfd8HWg3U2DRNbD5F0lRbmB4oVZ067UKoPXeJngzpa61qQ3hU5maadjYXgrYqaVONCLN8lpTSHLjP8Uj8aK0VDgjvT2uRHSNMDmLmLDmskL744ounP/tXOMy0SY2Z1apJkpklSn3fA8g5Ry5seOr1tczjXW62Fj6IPY597/sq9sDHEov4IPa4wYB+HGIPfHROedW0WrXQgTIFcGCRrpRA1VYtt01fiwEp5ca4W/fVbHVx8cMPL1JqVC1Jhh6NyY01w25IcJ7oZ3cz3pQgYDjDGEQwQJTcvF6SN3/3uL3sutX6ksEFoNRaXU9w5Aq+8JSo4TkNtvHBZZ6caHPOW2D0Pkj6a40s3opywB14RxWGt/E6/VK+ry8GIlrQDcSAE/fevlrZ54uF07pax2GS4dtJROOrWi21FFNK0muVJnd9n9qmr2Vd+qZpLtarlFI14yTFtFRT2mSLAFD4Zbc2A8jUrJoWHSRhRWvpe63BKVe3QQ4hKQlTGu3nAhbHm3jBXdcFFJ5o8pxzRFjPvS/Gv31/ozJ5vpiZE7q+N0y+0ZsvmcD3lTfx8LxPG62cMzmT23zSG/bDzu60H5DpIHMP0x4zE0bQ68+fP3/z5o0u6pPzR33fZxHVulqZCBHlAOUblbk7i1BKqppusULcfB15EHvcP56++Vi+p+Lptyr2eI/x9LsXe+DtxSKeKvbAvYin6Y7fduQ5vfNXn4ynWZhTgrvBa5ZjLj0AABObSURBVCmxyIGgZmAyRTWFa7No1eziciUm7rRol7/99/+XpJGmKb06cIxum3yjJpPUe8TQ82jcU+BgNPUFgHYwBLAKh+uqrqQ5++R82V6sXnFeuGNxdu4XFTNv14M/NG8ivJ16YXJ03gij1Slyeukuj/X1NnBvBSzOAPQHh0SnKzJt/GZP/QezK/CxX5Uc4YpeOa/6fi12RmzmbmqAO2h7t2NuDreoO5k1TdP3PZyqKYyqqQOhymCRaJ5T1V6tjjewauSSeF965gQnHaL+3GmMbXJX1a5bl1KISJKETUyTcpMTZpaXKaXQWsThBWEcj1tKaXJsnCjhgwB64p4H/w0zg5tZGJxEyN+BKMrjT3OUlabG4OFv37JpCS48ZC0w2vcuZGEmRG1MSZMgZyG2UsrLly+Xi0Wt6qqJF+5eagFkotsn45ohDVGEiJLPW0ivXTZOQ1UnOXvgrYo9cHenvAexx21O+z0Te+BjiUW8D7EHPhbxtG9v2e5TPH1vYo8rn1NidqDUWmqpbqVWg7MIog0OgBsIfSlV1d2LVpH87XffvXr1KlQZKWVzJzta1yamWDtxEwxyUwZ6+z1jxMosWmCwpgYNfsBuoxARSdi9JsbTTx9frDqDQNG2Z3136drtP1j7AHrT0LPJct7xT5iaCG0MKKY5+N5E3Lm7RcTC7LofyoYebGqPj+mG9T/SP/cWQk8cs2a7DxRAHxIR0b3p9kf+wO88/5yMpwmUIHi1ep2zmCONhCjvbkdDmYumbWspLELMF6tVTulytYLwYrFYd12IKIINNTMidhu6BUqpfd83TQ6I3msfTs/qpvCqte97q7Xruq7rF+0iL5YOipY6uJnWtm3btiVQ1eF/qtJysRSRy8tLC2RaNack4J1N4Fjssmmk50Y3DopqTzXNOQ9TwKaJ3IGZsJsmC0Ha34YPGy0aZNgefprjBY1qUq01kHZ4RO/2sJIaLDqaE7NwrCBMjC+//PMvf/Erc2cWxxDhCKJaNaU8kt+DTUhfS7RDpr3p1U9dM95rsQfu7pT3IPb4wMUe+FhiER/EHqeS0/hAxB4Kr7BitZiqaiTqaVVAulKCjS6qblDVvhZy5sxfPf9LtSKCRAxX2fbInVgiIuIkCjcjFzKHmrs7+Ybhm6uZ56XJK/A0IhyxFDOLBI2o+erI2gqDUEcHOoDIQAYonNmIQBQd/YmlZcp979RoXb8+ax/9888/+/rbV5Vbo8Unz37z+tsv1qvVORObBTnpTOS8z+Mys3AYUsHhVWvm7E5DthlRoDJmtrHJKTis6cQn/kwSG9TVyAhgBhOcYHA9hJJxELCGS9Z0zTfUlxMf2aUcqoZvB+/N/ma+3o7wlDjuufx3vh1y40BCbs4sGOHOfGvJG+/xsK47lFFCQyJJbKHme4+D0HnSIewcT0Sab5KAZkbXO/WWeWbQTvS3jAk37j61og7cJR0F9Dd56fYq6goFSJh7Ik2PinVLxtJft/YmWVU6NyMdajlkcGKWJOtSVe2yXxER57YrpRjUdF0vAXRVRZKr9X1PRGAxZzOY1dArr1al76uzGTYeF5HbQtW0L65YNG1qsvAU1sLCLCCAzPqhh0E8MzE3auZKyyaTaV8KgH6NpmlSSqONG0yVGCJSKwfTrG6eeF2rpARm6zWeIiISIgdJ5Pi5MZEZTFXSbMfK5iB3cycRqVXN4AajKszsEPMkSZjJYY5pVoiklDTenMakaqDB5H6cJB3k5Joc5L7Miza1TERCP74uX/315a9/+Ysmca8Ohgg7sOorRHPOtSKlxMTO7ORgc8eBKG8/DKbfDZ5+EHvcP57+WxV74GMRTz+IPW6Jp99qLOJdyGk1c4BFeOzsNrNaipqSCDMbPOVUVYdiq/G333773fffc2SEjNzqvsJh05IVGJEZZlEcV1UlzMug88/uSxd2lAYWHem1mjsJR513jmmIwGOldeezPlByZG5jgxGLkITznduizT9/9vT718W4XS6F/fPvvvqqqypJpk3RPgMNwN0Mk2sHT6fP8+PYORjfFWsGjqlOxBmcNFIoJgxs1wDWyY0Lo2/3PvDFPB/kBJXIMQB9rKIwZ7WP5h+eYEDh463tswa/3UHjE8oUdOA06Xj76cGkQNCmhrDf8Lp/DDQziJi/JzjeqU9xPtlcS3DfqVzgMDAxqeeu9jDRKsl6xnpK7wagRc09zKJjyzE8rarVTE2nOa2Usum2TBmc3VxrNUBVa+xlVYlp6k0spYSrhlZNSRbLM86Jk5AImIhJiIXDpUYihK/WWkpp28bMhHnaJ/d9389y7KeOgs0tPRtbH5+LWkrokvdbFmJ+isljBqARJtNEbDryzqMyhgareaeYapxttn+brqa6M1NuWjV1c4MRCAStbm7CLMQxWcWGP6W07lfffPP86aef8qKRnEQkZyG4qakac7QsG4RknIGYOZ1ScLwrnv7YxR44EIv47sUe+FhiER/EHifj6YdYxNuB3p9a7JFSKqVEbXSxWPR9H0tj0zQkYvC+FvdhEQWh1vr8+XNVzTldsbrPDQ0ggxOTmsXSqLUqE5tNdN0OBLka1UV3kaqOq63MseBo7WT7mHU/nmOUXiACds2reX92/viieCVxovO/e9p39eLbvxolhjmcsGuwMGiXQ1E6OE8RZg2UpxC0MwBtFTlxAic1+EaAe5KN8QbDMdkhJ7go+N7kKb8ZgH4brzlgPTyA7jcko26WGugnHMxpbLHvf9zxjhTWDlISSW31AqtqJtrF9k7AbkbBmxJphGxr6C8s2Fxgw/EPdQMCEapW0wEiD9gOHvquWmp8vJSyWq1qrSmlxWLRpNS2C8kJwpwkCHgRCTlyWGqE0Dnn3HV16slLafBCHvoLR0A8TUE7fiZTX8E8hGXw05hdkiAOdrcoBCY2s2ORTeGkQZSGOteh+ZYcWhVkRCTMOgxbHK3D4xuGSSsSWNu2ffXq5YsXL5rPny7aPFijjF4i8535cOczpXnG9ylg40Hscc33/5RiD3wssYgPYo8b/cJPGYv4VsUe+Bic8g5/9Xq1LlSapsHYo4PocB9b9KZunvV6bQQt9uLFi5zzyK5hyi+Y86AY23cGkiZA6iHBwLUk6Pyd8Q3TcU4N+/GLUzceT8vRcTge5s1zZ1Z3c1fVktjPHy3WKtXQnj1+orh89Tr2DwRj5tGHa5dxH+WRNCfDpgyIQ/SzYzvCOsBMdRbJRknB6gCcYeS2z5Xun+Dm7whgOUCm+twy5Wh35iEididi7dYK59MR/A3fecB+AUxHhPK4lh2fn+wO8Xz1oV5hIOgjBppDPdtwpgc8Xu4LPRvIiZlIslf3os5lLa5MnNglWGc3c1RAzdRqCDDGyHdnTF4W0TrMZtZXUxdzq6X6WCcpA3Fdy5DzpwAWi0XOORFnSTmlnBtOYgQSjichAHEM2sznMcXHp7ChaRIIRD6nn+fKGTMbVEAxiW2D5v3rPk0gACIxZTTo2CTBu4OJfEN1R8aq7DQjbn7FhwmRmQEaSiaEJqXiCKMjR/wuiMhUOVEp5euvv/70k8clC8NVEfnpkwtHGJKISMw5h2zsbomn373YAx+LU957JPbAxxKL+Lcq9sA7Fk+/VbEHPoZYxKNfHetNhPROlLAkiXpmw6R9N+HjFy9e9H2/aM8sQORe6vLEvE6rVGTeEtm8N2tHcTv/7EFCemJfoqYcS+lEPs3fFuSrHKp3H9P4Dt1/A7oppa6Xy0+sQ6konB5/9uz7r5776sJRaTipDTTfJkGnxG6fbOmwZ/o7Q3ubzcNmB0Lk0kAapeQk5sM3YljQcXBw9s8LMwZ6G2GDiI8d2OkoloiY6XZ49wpXkP0niw7dY6cT5z7m+OwgUT9eB9g/zmk3uGP2fDWGPnDY4zZy29EMx1LkDu6Rbg2gnQSgHuB0nkgcUsrKa5ecFyl3fU9usRlVwoCcZ2dNBA/saA4WEAyo5kUtwkggpFUtJMDqWmrp+nAszjmHZDnnnFlaSSnn1DbEDCZKQswGt7CVGDe3qrper0U4xNYTcxyqrfW6m/ofYku/uVLjWU/I+4ox5GGCGiJRiKZJ3n37xjBzImHiERrTtLHaaWaY7hOCC5g52v6MKYhnAjMTuw6pjB6DFnNQ1SanN2/ehN21u4PITJkodheDm/7Iq8fppluvECeT03g7Yo8b/NutTmgPTz+IPU4fxXck9rgVvfwg9rg7nn4Qe9zuq0dyOuXk1SM1d75aq6oTGbyaMnOpNaW06ruvv/56XCdsvh7No30PXP29gw8137xx8MRXrOhD8h/zRO7O5dR84Nm5hnYcFgoyIgdqbuQspdKzUpJ28ewXv/n69/+nqi4ym6vTUdAW1lpzOBuDiXkWw+Z6bN4fS2PQXc3yHGnhxODElBkm7jKd2RGG/goGensEnQ41212LRPd+F0S3bCI86ZIcSYDzOxiKbw/DYaB8mHrHVdzzDXYdP6EXHpGBncQskuskSRKv68uLrlt1nXnV5JqiqgQEd2s0Ea9OIEAc7mTusCGJxJx4kizH5nZCeJF7MiqtJAD0MjWLlMPiI6AzmDglCEV8/RR9Eg/4JOGY0jpFpGmarutUre/72EhP01cphbbbQMf9+lEnyh0eGoCbYSSV3YOcru7Ock25bAiin+4WGVtQyd2diZjFxtocERHLJM+InT8xmfl6vf7+hx8ePzpzZnUj4akdcxKrqCqDAoMnv+N6/SD2uN2APYg9boend993N/H0g9jjrZHTeBB7HAfTboYx3WPDvhA1uTGgmhq8aphV0YsXL968eZNSmjsVxGuuKZyHVJdSojpdbMsHOuqP08p3U2ZxjN6loLtCMblBrrfP8nCRiOD2s/PlmrGqqRo+e/bs8ofvXn7/jQEpOKTDmMzYadKZTAc5R2azcXP3wdIu3h/1a2myLB9ZboBELOzMADszPM06hebuJYfby5ggB9vO7EaDs1MTmC07TidcrFvfocy8A53jlG8aP37kPT5vCjzoBLIFl2mLfj6l8/KkGeadv5zIOPWmBmopL84+a2XZpdf96g2xuXm1Qm6Tp7C7D4yyu7tMfwMwczNIamop6/V60FcsFnEzRwhf0LID8ZxzJFG3nFpJLEIinCVMSFJOlMRGAD3JwCbcPDnKx2PStm2tdb1eB6ycdqHTTRt2dWY2bWQ3ni3X2boP/8g8DsPgHHeF3mwyypxI4mGmGgtWg5SLSJgx+tcTk4QldGwYKJqaGe7k9u1f//rs6Wft3z0xVWE2t67rUkpT14eZKcLeg9P2SnHnWuYJYg+c3nDzIPZ4EHu8ZbEHHmIR8SD2uAGevhexR19UCcxEIJAMVBNxVzo1c+Lq5k7uTNL88MNrRcqUzImJA4mJw+E0c/+NZSc+Vt29LyTsNniQuToc6lB3Ga7+6Ga87SlCe6+pkj600g80K5GDHDznLJ3m8cuHdrkzggokIHIiiHBikUzeirWMnt1TKrn92T//t0vTevEDQXnEoIzBFSu+JKIlEMu5amRxh2R0WnpVy+bUGCCPwDin1JuonJ+dP7X2syotPDNh8ID1NFylbXx5lc0FHU4zHCLOT8agx8wfaEPjbrnS+REf6OP9eXSkJuA7rPOOJdzJxQVsDpIOPEq7YXUHNd90dNdxrWR5Vzg+ane2TmR2afdbVG8C1mm2k9+YWNvwNiMrBIKbwtZOhkaazGnRLB71l6+69RvrVuzKpiF6JgaQgpCu7mHGRpIMAiJJSZpFFnx+3jbsDemrF9+v3lz0fS0laa0EF+YksmjbJjcppcQiREKcUkpNHqjiQI1ETkMpxggurHBOwiC4ISeCW05aC9yMebFY1KKllJSSqo1e8xHyZ1Wt1Dooj8ei2SRRC/XRJEaftt9bhh4wQwSkEBF5KFjC4sPJzRxGSQhKMMb4sJqHSBpE5kYU9nYOOHMEThmRs5M4A56FRYThYHNWdSKXlIQlXfTrN93qrCwb4Zj0opaVUpqaQMAJRA5O1xYc77RYHwEb9yCefg/EHkfx9IPY4/RR/KnFHjhRPP3eiz1wX055D2KP0zentxV7hDJSHUxctbJkNyuqnBhuksRN1GvRenG5/vrrb0VadWYiNzCIx/FT0+lgGB4MCtycqKpKALrgMs1hKMWJlVjZIcKDkTQ528A27Qt85/Tz1JPHDh52XT5hBx/yEfb64onmD+PGhyucop2FM5M0KbWCDF0mXplVhkl7/uxX/3K+fP4fv/3xqz8yYK5EZLPLykxQNyCM+0ydndWNmRLB3YKdqrUfi9QM4jC/g7t6pvaMHn+OJ5/36VGMLsE4nH2JHbIjmdjvVNviR/2k8I9rMe5RjA648/ShkZXcaubbby09dAfykZnAjmDQgwD3cIT4eCfALPZpdIwInqucjzxtB373Cj++w0z2fPhm9QE6YcBPMdWGy0EqzQlwi4yb6aIY0CMDytxKI0na1D5C7bh06FdVq3s81OROZM7CyMK5ZWkhLTgrkQHVqzxZnrXwyx+YPQlMCMgklARNyjmlnFLmlEWyTCiapv6/oJzj0U7MtVYHiFndJaW+9sLIiyYJMblpYXKYAW1K/XrdMzsbFINRuPpQNANiciAGw0E0OLLHzTDtx2rV0INNhY5h8jEf2w/GPV2gYSOSCDM0JiZSd7gngZDDzWJ6Gj4jE1KfNnIGOBOSM+BJJCVmJhYwU/hig6nCtZYfXr1ctM2TsyXBmWhqx0wpRTOlO5xEnf4/5PBPXN67QaU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ata:image/png;base64,iVBORw0KGgoAAAANSUhEUgAAA8AAAAIcCAIAAAC2P1AsAAAACXBIWXMAAAsSAAALEgHS3X78AAAgAElEQVR42uy93Y8syXnm9zxvRGZ19/kazpBDUqSoD5KCPihptdq1FlgYAhaG4DWw2Etf+cbGYq8N/yO+8q0vbMDwhW1g90IW7NVClFYfq5VISTRJ8UPkcMQhOeTMnDPndHdVZsT7+iIyszKru+pUZX10VZ8IEj2nu6uzsiIiI5544xfPy//6976BfuGt/xxbuPQaYy7OdX/K8Vd7+au5s89zyyW4s6vdfu/c5dWW/YY7udrKFxI7bQVu2HvHXJx7uWPupJZ3UJ3cuk3XeRH3MFpscVPc6VNE7PLp5047HHfaPNzdA3TkY28uueRyf4sHbDBs2Px3tr2eNhsMUhxefNMx8Pa/ueWna118szuw3r+43l1sXFnzy9hOx3Qbtgdva48xV1u8NxvRcdaut+EL7XY9PbYVlvQs24metuF7cCf9xob/fYn2spe8xZK72OTmxgwcts7FbfgNN39i+y99+UfaZPCw0XraVlT3em260dg7770jO9zSPxt8kHUvPmrsXVrZexh7udXVcskll1dFQK87hdq2Y7oN32Spnt5uTLeR4naDUXjplL43Pc2x8/Rq7WXYm54e2XFG6WnuQgCuob2WrgZPSk+v8RZ3oac31142fB3HdKs96GnuaCC7tU3HP/pLeu9O9fTiT/evpzmqTTeprKync8kll5cJ6LUkxKgY43p6mlsPgGsr543jXhuEupaEyMasD5aLLtvphmNfT3NrhbhGxxmpp9cNTi/o6S1XacvVzZLeu03Tclf9xtZfu2yop0dWZ19Pc1SbrqGn16YJ1gunjuyRtyv8kcHpRT29m+D0emMvt33qV+lpbv3Ur1vZ2469y/V0FtO55JIF9JYBEmTYY6Mp/TRgj4GezrDHy3rWvYQ9bntVhj027JEZ9rj1g5ws7NGrrxycziWXV1xAm206pt9L2GNPejrDHnvrOBn2OLSezrDHjvX0KcAee9LTGfbIJZdcTl9A3z5Pb717d2qwB16KgJwu7LF5m66hp+8h7LFEAGbYY/2nbQ3YYxM9nWGP8Xp6R7DHUE/fO9hjp2MvMuyRSy6vnIC+ZaSx4Uiyn+A0MuyxekrfUXC616anDXusqwdGwh5L4OkMe4yr5Ze36UZiGgeBPUbp6Qx7bB/IwN3AHmstSJFhj1xyyeV2AW0vnzNGjukZ9lh/FD487LEXPb1X2AMbBUy309MZ9nglYQ8cJzydYY/D6Om9OuVl2COXXO6fgN58osmwx8ph/kRgDyyFpzPs8arAHmP1dIY91r94hj3GDVR3BntgM3g6wx655PJqC+gtJpoMe9z4aYY9luqcDHts0LMOAHtsuwLIsMfWo8WYHplhj1s/SIY9cskll8MK6M3G9PsPexy9ns6wx8Z6+nRhjyV6OsMeGfa4vU33Cnsct57OsEcuueRyWAFtm2mvLWAPbEtO7HRMP4q0iLsY07NT3t7EwHr1Ngb2wJbw9KreO1pPc1f9ZgMoK8MepwR77CKQcUNP3wXsgd2AdsiwRy65vNICeoNRaGyABFvB07vNxrGenj5UWsQ9jOlL9zRPNy3i1vJwRwux+54WcZO96jF3vAN4OsMeG469O4U92r88fdhjD4EM3AnsscuxN5dcchktoHc9pp8u7HFv4OkMe+xtIZZhj+3uOMMem4n1o4A9cF/g6fsDeyyMvRn2yCWXAwto28wSIsMeGfZYd0zPaRFXvyrDHus/pxvCHshpEddeiZ+MUx63M7/JaRFzySWX3Qpo2yxAsokC3JGezrDH3mGPw6VF3CvssQt8IcMem1z8xNMibtCQJwxPb7izdbxOebf33vHK88jSInLk1dbR0xn2yCWXfQjorcMR6ynAkYPNwWAPZKe81VP6KcAeTXucPuwx1GvIaRFPEfbAtvD0scAeyE55t4lpZNgjl1yygF57hYz7AnvgvqRFzLDHau11qrAHclrE8Xo6wx45LSK3fUQy7JFLLrm8VEBvqL3uB+yB+5IWMcMeG+rpe5gW8ahhD2yQFjHDHuuPvchpEbcfezPs8RI9ncV0LrmsFtBjYxHIsMdOAiTIsMfqxjz9tIgZ9li16MUdwh5Y3ykvwx4Z9thodXKysAdyWsRcchkjoLcYPpFhj/EBkjuCPXCSTnkZ9lgtQDLsMVpPZ9hjx3r6FGCPe+OUl2GPXHI5vIAek4FgPT2dYY9xevpQsAdGxL2OEvbYvE3X0NMZ9lhf3WTYY6SezrDHeD29I9jj7tMi7hX2QE6LmEsuexTQY0mFvRqNHgz2wE6c8jLsMW5K31Fwutempw17rKsHMuyx3R3vFfbAUadF3MfGIDLssc3qZK/BaRwwLWIOTufyCgro9QIk28dIjhL2wLGnRTw87IH7khbx9GAPbBQw3U5PZ9gjwx6nnBYxwx5j9HSGPXLJZZcC2sYFsDLssf4Ue2KwB3bjlJdhj512HBwU9lgiADPssf7TlmEPjHpFhj2W6+kMe+SSy3EJaIwLYN0f2ONlE02GPW78NMMeyx+L+wF7LIGnM+wxrpZPEvYYpacz7LF9IAMZ9sgll1MR0DY6RnI/YA8coVPeXmGPo9fTh4c99qKnM+yxhZ7OsMedwx44Tqe8vcIex62nDw977ElPZ9gjl3sjoDeJkaw7Ph9CT+8C9sAxOOVtv2e/lZ7OaRFv6OkTgafvBeyBZdHCQ8MeY/U0R4nlDdp0Uz2dYY+t9fTpwx7YDWiHzeDpDHvk8ooK6LWfsTFzru0O9tgiHLE27rsjPb317l1Oi/jSl45q043mjEOkRcywx8uWaQeAPbA97r0DeDrDHuOiK7uBPdq/PH3YYw+BDGTYI5dcbgrokRuOyLDH6usfL+xxb+DpDHvsbSGWYY/t7jjDHuMDGbgr2AP3BZ7OsEcuuRxIQG/4AJ0e7IH7khYxwx4Z9thWT+81LeIY2ANbOuWt6r2j9TR31W82eE7Hj72vfFrEnR9NX6u69+CUx215qAx75JLLIQW0rTtgbxxDORrYA/fFKS/DHifglLdX2GNrfGFHC7H7nhZxk73qo3bK26AhTxie3utRmrX09I6c8m7vvfuEPbCuU97Rwx67HHtzyWVNAb229jpAcBpHCHvggGkR9wp7IDvlrZ7STwH2aNrj9GGPnBbxHsAeOGBaxL3CHshOebeJaZwU7LEw9mbYI5eDCOg1htDdbjgiwx4jh5kx082Jp0XMsMdq7XWqsAfuS1rEDHuMHeZwF7AH7ktaxJ3CHshpEXPJZXsBvWJM38CtKcMeOxjQkWGPJVfKsMcqPZ1hj/XVTYY9Nri57JS3myXpMcIeOLq0iBx5tQ31dBbTuexRQI+MR2TYY6OAVIY9xgdIkGGP5feeYY9NelaGPda/uQx7ZNjjdGEPZKe8XHYooG2bAMlx6OkMe+xRT58u7IGTdMrLsMdqAXKqsMdd6OkMe2TYg9s+Ihn2yCWXpQLadiEENtjfOw3YYy09fR9gD6y1Z3+asAdGxL2OEvbYvE3X0NPcWiFm2GOLpj1d2AM5LeJqhX8KsAcO6JS3V9gD2SkvlzsU0DbsdtxdgATHCHtg3IZzhj1GVeFmARJk2GO16NoX7HG4tIgZ9li16MUdwh64L2kRM+yx/th7H2AP5LSIudyhgF5be20bIEGGp7dVgFtEbTLssXc9nWGPvXWcDHscWk9n2GPHevoUYI97kxYxwx653JGAfsmYnmGPcXo6wx7j9PReYA/sxikvwx477Tg4KOyxRABm2GNcLCPDHuOiK8cFewz1dIY9xunpLKazgF7aKzPsscvhEweBPV420dzeptsGSJBhj42m9Ax7jNPTI2GPJfB0hj3G1fJJwh6j9HSGPbYPZCDDHrm8egJ6lJ7OsMcu9fQuxvSjgKf3CnscvZ4+POyxFz29V9gDGwVMt9PTe4U9lujpDHvcOeyB44Sn9wp7HLeePjzssSc9nWGPV0dAm20/pi/XXjuCPXCgtIhbnlbaqZ7mjkah7Saa/aRF3MWYvk94+r7BHlgKT2fYY8+wB5ZFCw8Ne4zV0xn2WP/iRw977CKQcUNPnzDsgc3g6Qx75LIgoG3elP0xfWsxjX3B03tNi7iD0/87S4u4C9gDOS1ihj1WNmaGPTbT06cLe2BL3DvDHjsNZOAuYI/5VL+7QEaGPcbWVw5O3wMBvWR8WRXe2yL2tUJPZ9hj/ScaGfbYZEzPsMfaD+j9gT32oqcz7JFhj1OGPXBf4OkMe+RyTAL65SvW/ejp04U9cERpETPs8bK3OIK0iLsY07NT3t4WYmOe7cM45e1s7F2pve5lWkSOatOXXjjDHmP19F3AHtgNaIcMe+SyloDeUE+/orAHDuiUt1fYA0fklHeCsAfW9UnZw5i+dE9zr055OxvTb4ent8QXdrQQu+9pETfZqz5qp7wNdhl2CE9n2GN7MY0DwR57CGTgTmCPXY69uexMQNuWB2Iy7LHR83J0sAfuS1rEDHu8ZEo/BdijaY8Me6zbszLssf7NvbppETPscWugAScFeyyMvRn2OA4BveMxPcMe69fo4WEP3Je0iBn2yLDHtno6wx7rPKevBuyB+5IWcefRlbWqew9pEbmt+U1Oi5jLQQS0rVJ/Y4PTyLDHpmGMQ8AeuC9pETPscQJpETPssZ6ezrDH1sJ1B9V5P5zy9nqUZi09vaO0iLf33vGT/ZGlReTIq62jpzPscUABbbeMGTsIkNw+Zxwa9sB9SYuYYY+tAiTIaRE3mtIz7HFA2GPnY++rlBYxwx6709M5LeIBnfIy7HFPBPQaY/qWSmHZQ3YA2AP3BZ7OsMce9fTpwh44SXg6wx6rx8YDwB73Bp7OsMcJp0XcK+yB04OnM+xxygJ6zJjx6sEeePn+XoY91l+/HAD2wFp79qcJe+Ak0yIeHva4N2kRjxr2wAZpETPssf7Yi/vqlLdX2AOnlxbx8LAHslPe1gLaNl6DZ9hj7XjE4WEPjNhwRIY9Muwxbko/DdjjcGkRM+yxatGLO4Q9NhieM+yRYY+NVicnC3sgp0XcWkDvckzPsEeGp7dRgFtEbTLssXc9nWGPvXWcDHscWk9n2GPHevoUYI9745SXYY8jFNBjlslrjxn7gj12tuGIDHtso6cz7DFOT+8F9sBunPKOEvbYvE3X0NP3EPZYIgAz7DEuljEyNJRhj90sSXcEe9x9WsS9wh7IaRHvQkDbDgMka+npXcIeOwuQIMMe2zzapwB7YCdOeRn2GDel7yg43WvT04Y91tUDIzcGl8DTGfYYV8vrjb1HBnvgvqRFzLDHGD2dYY9DCGgbVvBaGya7XYNn2CPDHluN6RtSCBn22LuezrDHxno6wx7HqqdPF/bAfUmLmGGPMXp6r055GfZoBPRCAHqvenpj2APHkhZxeZc8fFrEjcfXbWGP3erpDHuM09MZ9lj/Ac2wx0seiQx7rL92ybBHhj1OF/bAZvB0hj02FtB4KWi74QLvNODp002LuLlz9JbBaezUKe8uYY+XTTQZ9rjx0wx7LB+zMuyxfs/KsEeGPTLsscHqJMMepyOgN3j+M+yxkfbKsMe+9PQuxvT7D3scvZ4+POyxFz2dYY8t9HSGPTLscXub7hX2OG49nWGPExXQx6GnTxf2WK69Dg974L6kReSORqHtJpod6Ont9+y30tN7TYu4izE9w9N7EwNjnu3DwNOHhz3G6ukNXJWQYY9N1tl3AHvsIpBxQ0/fBeyB3YB2yLDHHgT02u1xE/aYOP7v/+ILyCWXXHLJJZdTK//tH//92EAGMuyBo4Y90IXOdhfIuBvYYw+BDGTYY83Cf/F/fnmrVf8an3nM6ViOeyG3vNoaf8cdtu4S0JY7aQVuX8Xcsn24izZ96Yu4g57F3XTH7dbTL+m93EmP4/bP3Jja5E6feqwzpXOnD+hux3TudDTh1oPBts/2iY293Ee/2eA55S7adJeTwahhbosndrN35X7u6MBj71KdtdNb5tZtuouJjjutrCPW0ymVt9mwTrY4t7NsPX0A2AM7h6cz7LFOjARHBHvgvqRFzLBHhj22HXv3mhbx7mGPHcHT3FW/2eA5HT/2vvJpEXd+NH2t6t6DUx63M795VdMiHpmY9rfWSU/qbHle+pbPfENPZ2ePJdrrcM4eOJW0iBsCfKfrlLfZgTIcr1Pe2JOIOAGnvJ2N6bc75e147L07p7xtx969OuVtsld91E55GzTkCcPTez1Ks5ae3pFT3u29d/xkf2RpETnyai/T07s9Bb5LAb2kTobzNHcbnL6hQHEQZw/sJy3i4Z09cF/SIh5FcBoHTIu4V2cPZKe81VP6KTh7LIy9B3H2wH6c8nY89r5KTnnHEpzGtvD0sTh7IDvl3SamcVLOHgtj7x3CHn7D9siwx/oP2UmmRcywx+YKcIuoTU6LuM6PthrTM+yxt47ziqVFzLDH2GEOdwF74L6kRcywx9qVdXA97bccVDLssXYfy7DH+jWaYY9XMC1ihj021NP3MC1ihj22Fq4Z9sCoV2TYY7mePknYA4eAp/22F8iwx5iPlWGPsQGsDHtsFyBBhj02mtJPA/Y4XFrEDHusWvTiNNIiZtgjwx4brU5OFvbAvp3yvI1MX7yRns6wx+qH7CRhjzvS0xn22KOePl3YAyeZFjHDHqvHxlOFPZDh6ZHDHDLscXx6OsMeywX0Ys+1LTXv0joxbi3UN4A9sKsNR2TYY0V13AvYYy09nWGPcXr6ULDHmLjXUcIeux57M+yxobo5dFrEo4Y9kNMirlb4xwV73H1axL3CHji+tIh+z5p3aZ3YfmGPDRd4GfbYOqRzfLAHxm04Z9hjVBWuEyDJsMf68QZk2GPttTIy7PFKpkXMsMf6Y+99gD1wfGkR/Uaa95HYf/NakLY45/o3XcXaADMzM8DqOphZjFFjVPB6pjHGGKOGKIATJwYnImCgVbSuqGqMsf23AQ4m3fuICEkAJEl6RxFxQi8UwmJwhBOICIX09OK8Ey9SOHrvJoWbFIWIeBFHUowUIUOs+x/csei/qVnKN2OqCqqhMtPm2/ZO0l0pqfMfUFXTa9JXwAmL7v4nk0n35yApRX9aGFQvYFTT6AnveFawcJw45x2oalprmNV1fXV19fz586urq9lsFkIgWZaTi7OHkFLOH8jkQn0pbmIkDQKD2cKbrl9IisyrKMbY/20pru04BphaIKkaq2oWQgh105RFUTjnnHOphlUVVpnOYlAlxBXelyIedCYkhEKRpbfrFAco/U8NINaYzaZv//1b17Orf/Nv/81Xvvr1j735qatpfX0dLl9cBa27jt31pf63yx68KE7705gZye4BSY3bdZ7+LTmFW35tBVRWvLFbkeFKtH9HgxYPYlGMgBhooEEM6Vux+OZZeHjmirPJ9Wz67vtPn734sIrxqqrqGIKat6WjkBEUcQaqnRflxdl5VK1Cfa1BYRTnpZicP5qqPXz05B//k9/61//qX/3i534+zKbnXkC9MbLutFCB9HzHGEOIVQjRu3Oh994750SkfeoH5X/42rONF7wZ9niJAMmwx2g9nWGPHevpDHscRk8fA+yx0SFCU40ffvhhkrAk+wrPgKBmoJmawUxDCGbNDGNAFbXRAQYziyE6MJICqqNKp7yR5qNGthrNBpNQHUKnVklGAUkhHCGEwATmHUmKowSJ3pn3JhR4EahSVSlmiKlazBgNqhEwIGkUmCMs1aIBqOsaoKqmtYEhNtObGQDvPYmkgSnOO+mEvg0L6QnfyWvvfU9AwyjjJvzmrXslrXAWpNUdlqT/ejd2u5pMrzGICcD5YumYi5m9//57VT37u+98+6/+6suf/PRnqrqKUeu6CiHQcWEZduf3y5cItj1UuEhU1aq6mlbX0+sQLURVNdOXv5eaWlBP8b44Pz+v6rqKwWDOOTVUVUU3gy/ff//9L3/5y//hP/zRRek//VOfMLNj6Di7670Z9hgNeywRgBn2WF9uZNgDo16RYY/levp+wB6+ufp61zW1yxfXt4biDIjmbkag0xsqDF6YFBJATTKbkgS0MfQFdKNTk5ySYWRzHgxOk5OIaz+QqppqFBiMJJ0RECFa1WaOaOLTIKlgTHIYBjU1U1NTNTMLoU6hvhQFr+uqE9AGWBLtZHpoJybixIlQ6CFC1xOy7MtE0hGuvwDoR6C3kFdzxZxEaorpHo+A7getnXOBsWtNVU032dw8BXQwkhDnjl9AX14+//D5s4uL8z/7sz/9xCc//tprj3/ww/dAPn36/kc+8sb1dHqz995lE7wkKmvA7WF82sjBx4AqRLNoob68ml5fz2q1WjXGtLSWl1+37TZND0/qxYwQEldX1+VDf35+/v777//BH3zx42+8/vprj4vzMx5Hh9863PIy0XX6sMe6emAk7LEEns6wx7haPknYY5SezrDHLoPTuJewh7dNDFcNCEE7HUD251qGtHlrmsRiXWvXHEaUhQOaX1EH72Cqppb+kd7cUzoJStP+7Tk3QDiYBGIbpRYRR5CWuI5CWDgWXsrCld4VXryTwolzAkYwmJoZVKGaxJxpVFWrtVa1GKNqNLMQYquD1YwmhVCEAgIC8XAkKAQdRBVtQBrtjN+QDLD5TJQAj3TPZgZSDSsQjtURaDTLCemivEcVge7ERPqwqecMY/NdmwopSiPTCo1HEbddXp49+yCE6sV7T2ez649+9PU6BsDefvvthw8eX14+d748tgi0rLgNWz2ojOpLxFVdFyEq7TqE2lBHjc0TJy+NoRIsvHMUM63rOsYI0sxCXavhrDyHuBCCL0xE3n77e9/4xjd+49d+9fH55O7TvC4R0LbxPL3WlLVXp7y9wh6bBUy309N7hT2W6OkMe9w57IHjhKf3Cnsct54+POyxFz3tseEhJ1JaMWBmPQ0E1hC1+e8ocz6B1KquJIG+SMDCfCijQQbh5DbMZGaqfigBQ4icB20RQgApBAiSTsQLCy8i4kULz8lkUjrnvRTeOYIWNYAmkGAMMapGqJIQVcSoMWiIFmHRLEYNMWq0uq4SmaKqaqQ3EeedFycUslan9KqiEmJdkAmCJGFqvbOdc9IiCdy+ojIzDuneBYDSqEirExFVU9JE0pUASUF3VfXee+9DC7o0qLqINcBmBDUx0CmOR+gKBnqF/k6A+7Lftr9qVg6+8J1Q9t471+Dj6SJdhQAwKGBN7Vkjow20lv8ZQom28sHfi4Sqqurs7Kyu6wS5fvj8w0ePHnznrW8WpXz8Ex9754fvvv/+T8yi93J2dh6iqVq3qXITiu02XmzRUdLdfFlXaQvETozxs5/97BtvvPHNb35z+vwSId68ftupglq9pIqIhM70Wr9rNXLxtwu3p4mQbhnoZsIyABYd6xBms9l0Vs1CrKpgMJiwXW+vajUCwGQyKYqyqqqqrlWjc07ogPkTVFUVnKjahx9++MEHH3zmpz6++8jxbV0udVTAQN9nqW4+4LcN6/sC+JBhjzHBaWDbnG9LooWHhj3G6ukMe4wMp47skXuFPbADi9Ib0+oJwx7YDJ5e7yP5teLqc6VLwpmlft0o6Ob/oEnzQmtbjl0ktplaWmgBTBhEksEy3FgWtnMP0YmG+YzlXRetNNKMSUALjGj0VlKNZeHOSynLwotzjqUXJxCiEIggGGJEjIxRY7AYTCNCiCFoHbU2jekEpKqa1nUcjIRmIioxiDgKg1Yi4iRQZCKYOBRFUZZlFwbuT8zOWV+XDGehoU3BBgHLWwDoLgI9b4V2ZXLnJd1VdwTz5mfp8JabT8DdUxBkhxiFEGazq0//9Md//OMf/fzP/5w4FoW7nl6enZVn55O6Uuc8aenDdkK5Tyt1a8WFzrB+ewN4/fXXv/71r//2b//25z//+b/5yy/ffH13MBeIRJhfZ7BA4gIDHUNIfzWZTEp/VtVxXI1dV5XGugphVoc6RFAam3hjQ3itGr2N0ltRdyv39oHsVvEwq6rq3Xff/fGPf1zXn51MChx7WWNK36FTXoY9NtPTpwt7YEvcO8Me24VTdxCc3pmezrDHy8fe8QtSv/oW7JaZuwkNpqjTHE7oKef0DxEHWKufE5fcRqCTAkgaOh2949Lwjyx8m+KUqSFVQbcgLJJ69t5PCp6VrixLIZywcISpg8HUYgKdEYKF2kJgXcUYEepYV1rVMVBjS6Oomap0EheE0igq0nDLVR07/riEnXuWZXl+bt1h/N7Nw2wobXstJH5gn7ABfcGWfmiv3Geg20XKEQnoldIQQwHNGwHbvceYXypek/AVkbqukrvIs2fPfvXXf+U73/1OVVUh1K+9/pGLi/OZxBCRItDpTzp7mQ7+7rT4jQj02gsm0jlXFMX5+flsNmvXt0t7Sr9fFcWCypRF8Uozs6JwvpDRAnpWhxhDHWKdHHnYn7LkJQJajT7tTjSBfDNTaCP3DdaCYTBT1Q8++OC999+r6/oUBPSGU3qGPQ7olJdhjwx7nDLsgfsCTx817OE3agADhNY7DDp/VyOM7WY0LcUkyI5cEGgrlpsfNyBHt+nZn7YTAJDmRefkhoSae9wpDZT0dkKj+BSEds45SQiyCgmYKc2UhEEFFgwxMgQLwepKQ0QMqGpUtVaVqhdtDTlg0sDJ6SgiYc3pwyaQBjUgpo8QELS2qCYiqjFp6K4CxQEQU4qIWRJPbKuS3nxP+9ikLDeRdZL+T3EcimmiU89pbLB+lsg9hXOXgZ4pyBk1mpq22tE5Zwsh3lZAm82XZc0Dq9btWMwXXo2aWjwkx9t6vq0Iuq47bjRUQx3qi/Ozn/z4XRIf+chr3/y78OLFc+f44OJ8Uhbely9eTElSIEqDpkZXU1pz7nWpzoX1hwqaoXWNgRlF+nsK7//kJ48ePHj7re/94Afv2G1ITkfIABG9CLQujIA3aArnCzMLUWOcGtzqCqTdcOsFCGjickijGJUgm3fiavXcHBYkhYn3aBa01rS20sTSktg01iHU/tmzZ0+fPr28unz48Hx543O9/sslA6fd/hfGtYZp21HJtIQAACAASURBVDjUldMivkx77R6eHgN7YEunvJ25/q/UXgfQ0+Nd/195p7yd5yFYq7rvB+yB3aTQwvqwh98oYwOp526qasEQjM2kCCphJjTxnD9dyVeik9viiuQMl5iPBgeRJASEvdBXsk5O0SZSEIk5pUERiYiqGhWm6kJo52hEQLxv9y1UAB9qMUcRM1QwkJFCERijMkTTJJN9UESj0FGEJozWGoo0bnrpc2lUGKHWKpee8E8ftBJP54pyImVReBEqTKOaGoKxMLhkZRxUzYryvFZMVQKcQaDBkc5RnAiIKiaVJM36RAlzrWTsJDLJoBbMlE6loFfUEaxJbc4v+gL0NCBG0Vq8qDiIgGKg7CeGGxKlA0t+3DAWIiDrOsYYTTTEGBXenTlfgjCq0sAIaGMf2HwhelBQc3ZzMM/PRYkSNDYbyg2Gy3YK767RmwDaFwrWMYOYy8oYY1mWIYQYwpuvP37nnXcmRTGrQl3DF2cASy+e4dGjRwJ98eI6mqKxg0E0s0hTAkGW20IXQzyamkwim2ir9775ALF5cX15+b1vfQswQlY8ySrOZF3zygZkZ6fCEzQ/qMe2AnmmfjiUGtj0fmGhphYVkWLmhIQ1upoWb4S9B9Jf7cKXZ87HGGOIIYTaYk2D0EGoJhIZDVoLUaB4/uy9qJW6pNS1P6r0BbSwWGjTfiWhOR59i4AemuUko3dTTf6Y8E66/Z+6rpNPZU8G641Zf0So63BpEXcjprEMnt4SX1gVnEZOi7hae52gU94GDXnC8PTGSXKRYY8levoAsIff9Lq0tCFtMcKaM4hsI7WDCwxFgakYzQAlzKBCRhgstpLVDQR0Y38BUp0r2IxYJJQiSbCnffFW9yQ1ZNNqZizohA6zaKYmQUk1s6gGoPDe+UKS1wNpIinbA8hotIAQlEINUVP4025gtwYIzJoA4MJ8KIQ2iKbCQGjrGC1mRkt2fZoExPT6eqa4rDFTmokrvQi9S5lfGJyjmRDJCs8V4p10x+1adcXk4MF++Ll5RYpAk6C1VtMpFt+ZWFunL/cSgU4pVBKEk+LDafWkZkFTHFbUVOnS8UEjlNDePRm65ZYNdz1u77JtH7QbU1Arxe22aGDqw8s+y2LmlBiLojCz2Ww2Kcui0Go2E5Gzs/MQwsXFxaNHjy7Oz87Ks0ePHoYQYwxVUAASNUQVNYVGRNqiKfPwielOFyDJ1rSBYM1GEJc8olw9JBBYn8PQxWffbu512W2x5/6xSAOqqo4aYjQDKM5gxrRflSDoVVR7B/Sn87jtqJJGnKZ3AJq07KNHD31RTKfTWTXrPDSHEnnpIcjBIGy2JNJsN1dTc78g6vzmbrmswmzpls9RpkXcK+zRtHuGPda8iwx77DM4jZwWcUVwGhmevr2yva21zGmfWcIXBRhjiJIiYmgPBYILz/Rwe9qgHS1t0tmVCYTiRPpWG97oBarJ74yFSANOJysJEGbpqxmM/Yx3qpBagTpGq2YVxIyIBlWNQk6KsjSciXjnCoCiDklzem+s0ywcWQWNAdqGym+Z8hRorZsXMVwzl6rDjO0hKQek3CydDwfMCNZ1XQW9nul1sBjJwolzhXdl4bxI4ZwAJBxAWDFxZeEcisILetxL+o9QbA5Ai3MueZ545yz9SgQi1pigwIDFEPpOS7NyaKxFDABFzJRUUqGBpjCBRkiUBJZDmbYbQDa9n2mrosF6e+bZY+4oLcFu/Z2tuuyCgE7gcooyfvjhhw+KJtlkDGE6nU4mk4uLi7Isy7J88OC8roNa9HVUtTqoi7EOGlGTVJMERqevN+wytDtZaGbpHrpXrqyExQj0gI/CBhlGFt5l5R8uPv5d6kQQfjJhgM73FSJMjAaKwla3aOyVhpzpPOLbpzB9dXRPnz5Vs6qqUkVxEO1cEJrLw94kNtmOQM/OPL3jkoOhHDtPZ9hjWz2dYY915ECGPbYKTuMoYA+cXlpEbmt+c3fwtN9omUOyLApSlAKahlbm8BYBfVPAJGEpicVttYgT50nP+WsM8OJgjaVd0p0NZm2cxcYrOgXwtJlGrdGmKT9ZjLVqawUCEmLwAjpz1lp10ISJRBUwuTtTlRWjWjQwYo57L4oDGK3x4qORwiYgRggNGmFKqiOFzSknglBqCFGcE59ErHNOjGYxxlgHUzNxGtWimhfOUAlAGAGBXVgBKwphjA6FH6RiwSCTX8qr0qSTIcU5Ewc2AlrnQTIz2J7ccpNaoCSvlEReR7OYdu3bo5gGjdBg0SgGKmmNG3bzQSxBsmwncONgYbaZyzW5PvK94J0yeGa874Ts33//+69duHRUNMY4mUzqoKpa1/XF+QVJ5+i9i0kIGgpxEEYoadEMKp04HkRthycLmwSNZv1Dh0v13+6yCd5QtrbhINncalFOQGv8boB2u8mM+lJblfSRQwgabzoAdoHoTtfxwYOLqqrSYcqBt89CV7HVtz2v5JsnNBbWOf3ET9LYSmIhUett1UiMO+SUYY/tImvIsMdGajDDHhn2WKKnd5QW8fbeO37Vf0CnPH/rkZYVt+69N1ApRqs1mhobuSMLR/hvNQnuLJ7RUrwi4kgnrTVHC0V0Jl1ENItmko4iSWzcaIXigEiXpDsFgDapBVVBMyPonaBwpHgRI4wwgQlVhM4R9On8X3IcNpivYoosK6hIPmuLKk3TlnprfpGyPLSqzyhGqIACeBFTVVpMfgEpeUSiRwze01nsoo/RzNQQopoF0jcchglBWFXX3jFGrwmHXXDwhfVm94HGEhHtZTpMttCAWONxsQ+Ew3rWeUgUCs2QMsuAjsnAxQhl46mgVCMtVX1j1wIqkfKbG1v6Y+xjytVTiy300pcHpFX12bNnjydPLi4unHNdkvmqqqqqagLGYr6Q5JDsE3PjRJuNBadEskpMZtjdZReSwPdbs7P/Wy6gsas2XRSdcYwLh1AiBHQUR3EmSjbNbkQ6/7fiz4tUfBFQ1/XNNpuzNwbUdf2kfJKCwc45Dj2tB4/wGh+FveRESzbW5t+m6ztxXHef5JZRdsMpcTM9nWGPZZ/0YLDHIrOV0yJm2GOk/NtOT2fYY0ewh18nGtKXFglHFIOIkUphkjvgYgR6GIAxQ2wMOJDSBIoXeu+8uELgO0O7+fTT5MGmqcGpQU3UGEIknCpUCDNzzrq8KmIxhiYC18SD1VGEUjiWziZeJg6laAF657x3hpjCpGoGozcpCl+WBepIdT1v5oW5x/pua4YmDaGIFJ6lj6V3Kd+hE0vpHmLyIZgzkykOO7hqVKR84lFNCHNOSCdwpKMlmZVKOmdpIqrqSEPytLAu/Xhnlaum0oTpmt9TVmmv3SEd1pzEojVbDRRVNYERjqY0S5nVCZEUaFdoBAhzrUmDMWVPsd4AtIs7XJTIarDNgtNdUphyMkl5NNmq2xhjCKGu66qqEjvjPFPOagNEkY6oKmFkCCGE0Kdm22SNx244uEFti3hfmIGUQKFFE6I2EmpKygrFr6pFUTy4eHB9dX11db2qw2ky7XHJhX0B4VgQ0KZcutrnKsrlBtbCbq+go3H6/1hf9YwUtxn2OB3YAweEp3m7IjldeDrDHiecFnGvsAfuzinPY6PRm3DOqcGBzoyMRAr93iKghzOW0VMA0qTRTHSEc86JExpN2WMPpZcmQtXQ/DYKvXPOIN6ZqsGoCU4gRJicYtFgIBDCe5bOlc6XHhOH0uHMcyLmRaU5+xgBGKJq41RHQgSga8Pqt2jKJpbZTp4psNj6T7MsXeF9s0IQMWhQTfH5qBpCiN4JEU0Xss1FVYCiJJsouydhQk+BxdjYCbe7xuw2kw0D6Zz+29lYdAlv0oZ3+mNtT6QJ9yOg58no0LaLmqlaMFWhOYrRHExornVtM6hGWLRkXE1JvoTU+WC2M1k5/KQbhGwTrZGUrveebEzOfVGcnZ1dXc86AV3XM4O1x2F7JAqb05uq7erCuQU2YIEhWWp4dxICGiLel8kA3cxibRqDRFM1E+Gqj+acI1mWpcYowlWud0RSz8n7YgHhWKjAhWD6sOZXfZb09PWVd3ru0s+duPSaDuQYpXrWltgjg2Nrh8j2AHsgp0VcOpufDOyBDdIiHjXsgZwWcbXCPwXYA3eXFtFvKNINLVmbTv8ZKCaK9A8O8wD31aHSxeSVkuK2IoSIUiKdwKQLQhlBagrnWUr169sTiFRL5+cglMJDyEjXBetIOld0d+vESlohrnBSOk48SoEXesAhmknQVtQk0NrIqGKxEJQFoS6E5vMmiTy4xQYcSenUxBKZQXjGEsHTSGdI2IkZEjStziJNYwCdi2DQUCcIhgYxCZ4UGASJR2EUgkJ1QhEqArWGBYMazVSDmUQ0FlqmBgtAcBKuqxcky2ISo4lTo5gYzCLVrII6Y0oyThPXO/hE7e2nsz2heLuSMO1354SsdB1bY0iRvJSHr7HJ0aChRlRqFI0uRZ2tgrpk/200i0ptba2joyvFlWZUiIiDG2RwtBs2xmKtIW9nstbsFLRxK6aQaOqu8zHMGDsLCzYxSGttzA0GgcKMBqbbBKWYsDiL4uoQKFL4gmA9q0zt+vpa1erZzDkRo1OjwpDeU50iKoJq0Na0j5LMHwxmMQmyOpkYRqhFFRGLqqbWuLJwuaHEqvUAAa9Ln/WIASGz0PgqjV+J9gaGxsaOoiSUzQEBaHcAAYDAxCStdmUCC0WMtUYLULVkwcKl8QfWKgFO6dqsTI3vD+eWK+kIBOCcmMIXZyGk1UjPxm6AULPJhNiuMweUs0ZNn8QkfZW0OjczIAABRjXEKMlPJW0aaYyq5pR03jvAidBM+uqIwlFgwL2CPXBf0iJm2ONogtO4p2kRM+yxfnD6bmAPv9nYpKjNIhDSgS/nDQ5wyapiIYPDQEA3u/loPKJE1IlR4JxSgC4LeJrLKD1jwggA0YxmNEOyx4AkDzoRDGwF+mkLRUzEkicFhBTCJREnoEWwNrYZ5UREVDVqMIhzrigkRklqspclrhnxZTDSUFyT3lyEjiYIgAuwNK2bMRqDIkQVqKmFWKkVUcrrOlbRImBCRDjxKelJc4DOoCYwR3MChUJrBo+60rqOjlAPhQoQVTRIDLPpdFrV19VsOq0j6T68ury4eFxPa0M0ERUxUooSEGtgTZEiORKYUNpQcU9sUZZpsQiNjKlDiSWTjXn/UguGqKmhhCoQ0xhDrKoYY6hnMbbw69zEkKknJNDF6ABvMZpVCgG8uAKFR1F0iRx14QmKc/nfrnWaXQKYqEVplwoLlmYpgNiLegrpelkzCChMJSrMZtdTcz76M/MTFGdKBrOinHhXxCpW0ynNrq+vZ9VMaOeTkgpRg8E1duUa61BXdV1ZrXPWOd2WqinMoDFWzUFMM42xMUBMCYZESL9i32AFjcKVjtfJR7AfXl0IvSdKv8lDPjDdg4PY3LmO0hJcBLwaTZMji/cCryHUKeBOEnq9/H5sFqezcDUNZ4YoDlRIbM8Qt2IyMVtqZlBV87588XwagjINHmzP06aVEA0mqmgyP6V1YM8b3EwVQSiENBshjmmRrNFqYWWGEFyIhQZPmgazWjUEjcog4lUL1xb0rO5gPt34bjcckWGPFcFpZNhjfe2VnfLGBaeRYY9tHqE9wB4HSovoNwp9G/AiiiqisQZr5xUSIWZQEAz9NyjKYvin8wOL2oQlmWScmsbY20I1CjpFbWrJwMsAmlIhRiYnZgXNwzAPX7dxJgJGEXUuOkYnFExhdVRHFgpRibTKYnMcUMxJw6UGdRWg4mCgMwDOuQVZ6RZgFUqy6yIlis1EDIVG70woYso6WKgl1HRgGYVBIKbQKlgwVsGFdI6OvrUNafd/SUCigWBtNDXUkY4yc4Hw0XwwIEqkBavr+sV1dTULIRZXM4o/U8rldFJaLahBmqOBUppSKCWcI600kcbDRLuQYRPCNQvtUDpPR9IcumcU1ZSWMQXQNSV7aXBrIdvUj5oM6mgaY6zrEGO4vLzWGLv1ycBuTBrvaogHg8ErnKbzoKxRFiyDd83/boCtgwg0W3w9hdotHRRl8jBLwe/56UtFQ6UTVEVy7U5+IWrBLLWY0axWc17qUFcIMUSomGpR+LOyFFKjQjXE+OzpB/boETSmw7VRTUED67qeTqfXs6quLdocVmoBnETcaNKvnSlHQgVuXwXfggpwzbGhX4EGLERIZZhyJVmpW7ue7C9cHeF71tVkI7DTxwkx0swS4W8qQoM6J2VZOM9qJdkcY5xOZ7PZzNOJE9Qrxs9mHWLA02fPrmsd1MbAqlpjQP+YZrva7/zR086JtpxWk9JcVSu1KipD9BoKw7l3KXQQVQIsmIpENTpvLlpRpN0yc05o9K7xtdzBmL5y9zLDHkv19D2EPZYIwAx7rC8QM+yBUa84XtjjQGkR/UYtquDTWCblqqB6Z6B2qkms/7AE3oh8tdI24bhtNhORudNvCoJZ3xlExCf9bI0yknRiL+1iT1HZ3N+XrqfaFYxwDqyMzighWDTXemqoILamDiJmGtIlTRkCQa9i8ACFzlF1mAU4+ea15nrpSBkAcTNKreKD9yogNAbVqKqmVC0KcwVJcaBEQ5KGIbqgZmYqTiAgItHZ2yZhp6ZTcaJa1VqJTl/M3BWKdI7TImNgHSrl8xmu6sk0urd/9Oyt77/13tPnP/3TP/2PfvHjJYJQExOjqMw5+EBfQNzDsomdt2ciB7OjX/FcO8AlMWcExBQpnKdqUZ2ZadQYaCY0B9BijKGuqhjCtJp26hCdWVvjTg04AQhxgG+ICRB0FJGiLM7OfOknxaQoitKX1tyB0aiqNFojlZoAbnfA1RAa9ogQl6wVWoYnZZObi3iZo+FEXYe0109tnhJnYRaC835yXjqh1jXVzieTs7LQECzG6nr6wXvviaGeXjtfkowpE5/ZdFZ98Oz5i6vrEIzShipFkhdeV/OqmjyQ0SYTmWdoFxeHObhv2Pktb7Wh60Xsgw0JF1k+RmsCI9oM9/0SjFENRkuPFA2ApoTtalrXzSeCJitDs2iWou26gjkxWDrsm3aBGsq/HUHa2HKjnklq1MQfq9kHl5UtnwtNpdX3CqDJGNgePzajtDthc11upqohRq1VohZmEfAXniaKxp8xxJogTEzFKLFWETi4RqE3975ojDlGT2fYYzsxjQPCHuvqgZGwxxJ4OsMe42r5JGGPUXo6wx5bBzI8+mKVL/lYangeBYBRmgY0sZYYFV+yuxxRRx2mTSa69MndgaqohCa6gvPP1m4DN/G2IM2ZuqQqPYzdsbgg0l8sKwSt+gQd4CIsKKAqyUgLmhIxqEZl7LS2tJguCBSlJSc1V4CIBjjXrxDtRQGN8OK6zf6KoiYIXRNJcpEgCEGlcJpyFAKgUtKHSsfoxLtuCkeTeaT5VqGXWgtFol1eBzc1EdBUoAQY68LJs8uqdo+//+7l7//Jn3/1Oz/4+Kd/7uzhk+99++mzevaFz3/63JlYdTEp6npmhBXBnEAsxEFEs++dkjbKuSTSqVQVE1AaC0M2mQfVGC1WlRhoyTpQNQRa1BhVg1qcznRI8S7gyG2SPlNNSa9NjNFA52NRW1kWZallGZ0LC/5z/QzdUWOSyylfeTowmqLpIhRJFtvsq+0uljnXU93z1zhu06D1h5elFw31668/keunWtUWoiMnRWF1LJx778UlDD/4/jtPXntUlGckQ9Q6aoj64vLq2fPLKkTSeVd0mfacc5PJJB2Aq+pamjgok+9Kapf5Zgh9SmmepPOQtVjlWwwYZXAGLr04nYGrGx/IHlXSZglB8mS0uVvidDrt/i0GZ60xM6ga2zN8yfI7LUC0k869vNbmV4QZSZBFUU4mk+nl9fR6GpsIN+f5CE27QxkgqqqKMV5fzy6v67jIc89XwTo41QDR3s4VW1IeemMmlGSV4yECMZqiWWxFRR1ruELBSgmLEkxVvS+KkmcuHfloveVXJsI4KT19eNhjL3p6r7DHZgHT7fR0Tov4SsIeOE54eq+wxzHoaT8M9wz/9sbzb2AU147EzfkqwhofArC7l852bC5AuvDd8E1a12K7ZWPAAKAglf3Op2gm6x5sgLmHLshkcMfGv5WR7ZRp8wxkRmJ+xAdxWHmOvq/udDECvdRCWY1K176gzZ7NdLtUQh378b+k5o1ojqn1ZHwT5O46oi+jRjOFRkd6TZYECRounlXRyidf/+5Pfvf3//Std5/+1Od+GY+ePNcozv76B0+vxP9nX/i8qy4R1ckENKVTCMxd14OOIkOsWKwPClsf34xUZRSklUrCTdrDYwpER5iYASomgINJ2hc3eC1WwPdDRoYJsE9EBkwYwVoNUbWOEsx6vUWbmmtioF3K67RjEWPoiaTUS+aB7/k8YE3u82bZgy5ymGL44sgYtAqzkojV1YXzXpyYfez1NyZFUZZODE6goTKzy0uRaZXaelqFWV1XdZhVIRoItThn8J1zhJkWKYtkF+5dCDO3YM/iembt8UlhsbdeYkpTUtd1CCFqTCJYTTFnnXVghNhq6C6BiJlJOr45/+0gRCWS2F9t499JPes65icGXF9fPQURNKXwXP5Ke/zo8YMHD6qqIhlCiMuz4YCe3cqR1p42TH2jYfl565BKEy9UE4OwOVvadhPWMR06Th6cbBzgg6HSWgwFuTTUvjS8N2bP8T7DHlgKT2fYY8+wB9ZJi3gI2GOsns6wx/oXP3rYY8P16Hp6ekPYw6+6b7sxgBBsNotNYOlweitamKbJfoSy9/4pC8rts4eyUZCLdWUA4FsKsVGV2rNvm58NGvxd0q2OdF0SDiZUejCyrKpx4YIfwYKsHFRrbwOdYLf7LzdPd4E6B01t8VP3dvDTm85j3kxHqASqZp4pU4u1AtsVVxr/7ns//L9+7w+fTfGpX/jV4vGT57NrN/F1qOT8ydd+8OEnPz373Cfe1PpZiUiqUqI4g4tsDCC6BUD/fmW+b7DQKxjMlEJAyIhmG0LQ/MRcq36pYiYpxSBiMuAtV1S9SgNhsPt/2/6NhhdxYhSFaCdeaOmWFjpPY/miNEFU6z3KxoETcEpWY73+3l++qDbJgwQATGlwTh49fhCu4OorVRXKR1577Zd/8Ze+9Y1vFkVxVk5CCNF0en0dbZq8BWchhqhoktURatSYrhcBE0EMwc3zGqKXmFB7x10TJ26JNNk0vbk1JEo3dKhqiHUdqrquQ103oeLO9rBNKt4p+E4l9wU0kpFNa2qBIeNhlHQY0kyTHzygaJeLqx9EmM1mFYIWdKvHSI368OHDj370o+dnZx3sjiZfz7yGmnURtX+ItD18bOjwrD7633u6TUiqU3OWYKBmvwRQmJk5pWtM7UETiQmer6MjqllcyzBxeXgvwx6rRFeGPTbT06cLe2BL3DvDHluPFtsGp3emp+80OO3Xve82+lqU0gQmzZz37eZ22m0u+1q2H7UFdeGIYb9ErHB3tVI43ws2qjYYoTUHcvwwAKwtvwHvnHOkQdud6HTuv1NMae+VXei6C0Ua43Cc9K4YCHRbIbybuVi6qK11QeaUS0aSviDonLAJbjbn1brW6hLJ9LgRSnIeBh0pbGKlBlzNwte/+/0v/smXrjD5xM/+jD+/mNVXZanGyvnqSr2D/4uvfatwn/+ZN86LAs5ChEU6g+PALGUIRPSWCs3U0Tc5MRfQJJsRNG4djkLSgSF0MT0TM+8gjRlcSp+xNJBII01gbM4ksosLW5v22bpcNL28hAawcL7/GUKM3RE9ATg5W/oopjcd6szePcVkxhDhUmJKocK0KIoAhFg/eHD+sz/7Mw8fPvjlX/yFf/fvzs4KOZ/4q1il/DkxIkZVMMSYbNsoAoUIvLCnkuOsqtFm6EyGhn3DvuQ9QiEprpCeuwPLslx7BBpEtVMOl04Kx5AEfZNhW8hmhyh5wsWQ2iAhSN651mWcrb34/OIDjARNPDtRHBzmVLcbsd7+twaSEqKCFLgOIsZ8R6g9/yBSVdWLFy+qui6KYlK6PojTuXAkAHmY0DI9TvMxk/OBoe/EktZ3Zk13ScmTOkd1Q7OAFIoMQBqmfR3WQccIiQx7jAxOI8MeK7VXhj1G6+kMe+xYT3PMU3/38LS3TS4t4MWkwIBSniPU3pU3g8HdJqlq3VOZZP+8lKlqMBtkou6Kc74Vk0LSNV5aTXqQup72T9NPvEdfWVBgHV49P4YFQMyonQsDQgjzOyairKoH53xvZjVVRRvVE0ibrTxtuEtHj0CNoEthZ0ZAG367sdaiX0jP3fsuCmaO3uQsslS6aA8fProK1YtYVbSvfOUrf/hHf/GT2YMnn/m1GpzI8zfiNz79UXny+uRr3/3+e9VnWH7ynWfXf/6Nd8ovfP61TzyaxKuCGik1nPnQ78mLbg62tMsS0hedDWDQdayixd4tWTo3REr66pfH4SLR23l3ampqSK12w5W6Nx4bBrkdDSD8IBdm/8BcaxXYS9iDQbpmnZtiqBMaoEzuGAz17LVHF9Vl9fGPvvGd93/iH0y8VJ/79M+iuH79zcnv/LPfvHz/268/uH7n++9dXk3ff2Hl5LUXFdR5+oIuHRd1pBeLROg4E20XCKaapCp7j9lQ/wkck3FNUZZFUcSE4joRcY6DE4Wq2lfJlJg2D1I6yxiDqqVzrqqmIQwIJVX2WXXR9rimAajr67TgMZopoy0fesI10HvWau1UCI0yXCgWRdH7VmBuFucGKWnvQE1NI5yHOK3Dg+Ls8vmLoixYy/RqBrXybPLgbDJAv7tDoon2WeH0x0GvuC2CZkQUBJpaSiupEGNphQlNmkMYSlK8QdBi/W0dVFuM6evq6d25NY2FPZCd8rbV0zuAPTbQXgdwylvVe0frae6q3+wvLWKGPdZ/xUnBHh62zLH99qnlwdlk+S9leSSJoZ4n7BXnnJtbPwdl5OLRpUFMN4mMRv42occU3hUp0Tv21JkVNPLPbp8XSYoNwqve+/59z2K1YqvVe7kRqml+4kxc0OwI8AAAIABJREFUG31mb6lhaia9CB2TQd6QKhEuD2xDhN5QihYKX/qZzqZqOHvyV1/663//p9+p5DOP3nyT7oLhWXz+tV//lR/+zJsvHkwuHly7v/nejz58oUXx0e+99f3HxeTTH/uH0PrsIkxKTkMdzY3rSzKU14tGEBpAa0UzvXOSTo8a232E5Z1U+u/i0sU7VmGQgXt4HVv5aDinNwPMzWpKnPRSnPfTOhoMGkEoaHBKOS8fzKbXZ2UZ6vriwYXWswcPH775yY9Do3PuN37zN979wfe+/KW/1Fi//YMfXfjiclZcQ13xYGq1aq0wU0IpcP1DlDFGjeiyR7IXYk0ZGtkfDaRusAo11gHTWVmWZVn6kmeF971dhSraLFod6mpW1aEmTaTJV4l2IZos5gAA5dD3fUBh1bWm+GyaBh3P5+OFo93YrJ2vx2itW/Nw2kxnPYer/AVpO4eTG6wmmWQoqF6kev7h5OJhiJGgF//8+fMAlGXpvRs80Tdy7qzI7DgU0DcVdGcGBEI1xG7FkQyjlYnFooj4olBIw7OYshD24JZNsnGsp6e5NTG6XlrEMXGvTUJdNnKe3iSIabsLTmMZPL0lvrAqOI2cFnFd7XUETnlHAHust4mUYY/NxLS/+V4rljpCPCjLOWA6MNlojvUt24oNjZNGUi2DCHQQBrA77N+ftAi4dOhIml17EXZTMMlpRLITTn+7IKBxW3bx9JrkG3DrhGoApdDloEbfqgKNf7O1IX1669DOlJKtp8QsNoZbRkC8L3tSw8xxKSJpgNFJcDAUphKvK/Ditf/3D778+1/8c5y9UT56Uwo5w48fyLc/95nv/ct/ci1X33zv7cs3P/IPHl3zS289/YCMxRtvvfPBl//2h7/22Y+9NtGr6Y8n595bAciI/kMD52sEiEiLSDPt6LNNGkFl6aQJIiYZrasgaMUgo3XXan0l3YSrh5k+XgbTynIBLQsLgNQfGrAnNi7ZSUB7YenJcP3aa0/efef7VDOoJa+Wwot4Y1FHMSnKi8cXxUf+9X/331+GUt2ZTVxADSgDoX5hq0XbpNCdhh7c/FBXWptIJdVG0Nj06kU/u+ajzVenLQHRwcv91IUW4nChONCgs9nAsFl6yz+hrFj+rR7cFhK7LDxctVapf9LgRJyTlOFSDN/4yl/8z//T/whgVlWTshSR6+trf3bmxMEWr7NQmh2nZZGAXpdbIqCTlTgt9oYa0jnHtONCUdI5B2MLyMA0Gmyw0zMyG8c6G44Z9lg/OI39wNNmwD1Ii5hhj3sAe+C+pEU8KtjDD70lXtI0IMuhzVn/tTHWC5K6/624frZB9PzuUszHAVBqF0We/7auW/SCmPsqiAhB0pfJJSPNUXVdN+d3GjMq3gwspXnRYXAoqZ/azWBWqS0X0N4vCOj5dQpjMW9ts5TtrFFESUdHmIMJ4AvxLT1pINTJsiCZAGUgRNRp8JxGzs4m//EvvvoH//Gr509+evLocWR1wQ8eh//0D37m3f/iN+vPnX3rQXH17Hn1wQ+/+uDTvyIo//Dtv58Uj64CvvjnX7Oor//Gp87lMTQUbmQEuiGk2zZ2iXFmc/outMewYIn6jg1c2q6glsfaKUPbtXkUkgSU7HMjWF9A9xEOkXk8u/3an/eaLff01XnfF9Dnk7K6vnTO/+7v/t8/ePt7//S3fuWtt98qRB589ue+9dWv/ckf//Fff/lLzz98/u5Pnl5GvCA/84V/+LwqLoPEUiAKq12ERBfNKRb95jqvCy7efFwcZqSxn0tpVoTznCyLBgKc81YkU1A/fewYAuZe2bBhuyxoR7diq+oWHbWwXdG7zrDZChlcuO9wbYAr3dySmwDoaOkQZtTKYBZj4YvC+aqqfFFOylJVQ7LuxvIdkpcI0eaU5G0AR0uFw7o88W1NJ9BILFk7ki1oZjGqWYx1xb3EGNcITmfYYwM9ndMirh+cRoY9dgl7IKdFXHslfgRpEf1GewxmBoudZhoeBbOBVzKHORogvvDWwssLfc5JN70Njvk3Kq0saPOIt/PSHhMkySIlEG/3rP3gMJD004nPz/MRKQI9IDx6h59IPDibRGifrk5TaWtEoIMBtldbk8KLWqiroiydiBnqui7K8vrq8uz87PLq2cXFubCoK3Ny5pyrw6woOJ1dTc6KKgzCjEUv/ucUEoMVhUwevqhn71X6/3zxT/7yr797/uRT4LlNZ0/cs7Pwpf/qH737X/7j+JjfPpu+NVE+ev1xfP6j9+uP/PzP/+p3+eRHbz2NxWvnk4986ct/+7mPPvyFz7whWtNdJbr4Vs00SME45CdcykUxf2Xd9RaDeaE1x+DAlG4nGakYAbjlu3VqJkMmxzkZ0jeLQdAOt1iImC5s0/eV923B2r6AbrKNNOdB6dIWiEFAubq6evTg/PrZ1YsXL3707o8Qf0lD/Ju/+cr5ZPK//i//21e/+tWr66t6Vl1Nq2fTgI/JlVIefEQrXFuEU4e6JCBOlQGuf7eDbZBhDakbHgyQBGC0BnO+lxylt71zi5JVx76cLcqFKujvDfSxFgK9ROm3rKYoC9qbywS0DddsC8yGDJeRtSnbBPfdPabKmNaKhKQkQkoEwPnZ2Ww27URw12MWOoNbb93YXWSos1Q1GtXRRJoMQg0Wo6op/VHi5jWlRmWMYTqbVrOpqt44ur3bGON6evqewB6HS4uYYY/19HSGPbYWrjuozvsBT2+4s3UXaRH9pk9ShboXSO4fPmtdx+ZG0G6wVykKa3bRu4Bx0xAmEgcCYDBjkdrP39G+TXonQRwSc/3r3IintVE6EGJ0tji9dLZctQVS0eU/tCaSlxJ+t+xy55Yxn/KD1SJwF5OqVgfxvjQrpJx4PZeymPAsWqwj6xg9ytK7KJESioc+xJkTP+juGgfKprRYXDyrirfe0//j9/7o7Xffnzx40525UD17zBef0rf/818P//xXpo+vv1sU19Pio7PiYYhvPP3Yk69//fwb362/8ywU548thHD1owdO/9OffPFx8Vs/9YmPPvAqHXduiyt91wsO2oLCa83m2CAcrnMXMVAl7QCkDJUGqiRJmiy/LS6VYrTW+iFJWG33QVsfwxtpX5xLP6RiSHQsmLsM91IWQhz9xSAFrtd3LCoaktUMVhTFbDaj8Pr6GoZQ11UV3nnnB6SPystpfXlVzap6Wtk0sFSaOWURhAEGF2g0i2wsLrSFXpIh2rxTdYYxfT+I+W4RXZt7uw2Fzp9DWRGuaQPU1u399LoYtQ0zt9Zv0ntTcybLwswiSWwvmIZ35jnDYPBCwibReTfqJ1xqmqJZ8LLZtkoeLNbmAm3yFPXlMsEYQuqrvUzpil0UCmFqydiQxsYwG+mEqYmpKUSoqqTGuo4Woz778MPnLy6ff3j94sULfPyzO4wxjpWI2SlvXHAaGfZY+cIlJ6pyWsRxS5YMe4zT04dKi+g3e8qhM4Q59tptexMwmvp5pi3QhuE0WtVlC2ummdap15vJgE/tm1ghSJM5rbMjEBIEBWIoOVgBu2EmahmmZENPfC/sQ0mz39q4EUDMLA7PJra6a2DQ3K8fAoBD9DQRFGUdpYr45t/9/Te/8Z2qir/92//sEx9/9NWv/O2f/dmf/923v/s7v/M7X/jVX3z4uHwRXlCnhUcRBmZqC0Zg11ZdVfb/vfX+v/33f/WjF5Pywc/5YhbCj8ri8s0nX/uXv1n91s/K4+c/fFTK+7OLDz/yS996+vrv/+n1N771RP1PXdqDS/eauvOzsn58Vn/qifzT3/hcef7s+fX1w/MnfX6BNwLCfQE9GLlcCTc3dA5DxqBdECnbPOfWRKANgF8+5DU20oa0f87OUze12XDoTGBDLzZtK8ZV3oiR9qO//QTXZoPfki45jqe3mk6vnzy8mM5efPKTn6ynV0LGOjx5/Fpdhx/+8N261utZnNUWI80cNFKNybM5WeBp9EBBSDJH72CnuUw2wEKMgwMGbP5nMDFpP4upNbaA3Xqly6/Y6dCBBGfTqI0HpPPdzktqoX5H6AeyaXDNEiixOtZK3bQUiW0L9+yTu9dw8CcFGh+PdGOx/zQSyQbcGnfv5C9OaZOYGDQlpSchzcHFxvUi+Zl47x2pIfa7yo10jJuqzYElfnPgGa1XdspHbtT/n703fbPrus781lp77zPdseYqTAQIkBIpSrRk2W257Y7bbidOd/pTvubJv5c8T/Ih7bQddyRbstuyJktqTZxAzEDN053OsPdea+XDuVWoAgmKICmFpFEfQAC8dXHr3nP2ec+7f+t929nTeduLKoCIMktdN4eHR4eHo93d8cMHj+B/uP4JbjjCJwBPfypgD/hMwtPPYY8PFiC/BdjjcwNPP4c9Pnu1iFb1We7iFIHPecNPLMMnyB+0bQzncqAporYdAzRnCOfzOO0DDRKpKkts6w3nBpIxKkYU2ouUgJrEnJwxQqAuRkMGDAkamaeAKakgzHU2KMYohGTIiIiiKAmSAJDMEXCcZ9ueyGcWBVABbHdnURmEkR5/xRiMBWNBRGMESx2RlIAEoJE4ndWjg4OHd/cebh/sHkxn3sQoFzaWfnLz9qP/cucfv/Nf8/7g8rXrf/2Dn/9ic+v3v/7qi5d7RppukoVYARvSjL0mzgl6tKCGmqhgsprzn7+z+c3vvrE/sllxSZo6gzrV7UF++Bf/Cl+7sOsD7tGVh75z6xC++Z3mne2m0RsRroRSkzQlibY+HOTx+lp/UEg520rzBVcMGw6pyVuLPUmSpvEnTj/SvMw4KDEAMJgYDVLKTJtb25uj4xLRoAUhEHImmd9cgCpoBAVjHKKE6UIvffnaklFxCBAlMUmUOO+tfE+BmAC1FReO2j3wlikQVRAEAdJ5bMjp+mba/DYAEPQnjTvtTsLJXU+7rop53BR/8krxhETik9UeT7cjTjgoIprXuACDSuKIY0hceuPlV0ITgExb6TIazwIDoI2CkVHAojWo1lmKGI2SI1IFUlJgwdimGIKE3JnWx7ZkRQnRAVlDgoY4sqpa62IUnVPmqu1bdCaxhnCewz1nZs6f9B9Qs0Ko5y9357rb21ocPd0ZwHYwtN0jmD/rPMF8Hq/8WFYg4tm/mafvzcuFDKq2VLmCCJ3tEj2HniGCmX+PzmFuUEJFUgNgFFAN4pywB2QBUQBG9MICdFoo+D5roSqcGup4eveEJ13yT3i1Z8eNEdpSTZi3EIKKtjPQgG1PukQBUAUKURsfJ7P6+Hh6dDzd3tm5c/fO6nuv0x/TIIHPA+wBn8laxN8+7PG5qUX8VMMe8Ay1iM9hj4+yM/TR9fSnKSnPvu9d3Aet6fz+P5QCAJ1ECLTZBXLGvUQBZQJAMAgnTtoJnsGqXmtAQ8aSdT5GZiWyAuobFhRuK7IVGWE2mWi7dYpqBJbVGlJMHKWEBkGlcCY1gMyNeJba2SQrMglS1bVBAgQURUQheGLHvwVLREVUsJXQIFYAVZ1zHCXEKJEJTTfr1dUkGBEk1qTy6aSGyXS6e7D1zsNHe8dlnHGslCFtqB9tUYZxuTt6496bx5u7SXe5u3J5Av0669/cC4++9eP/7usvfvWVi3v70zRljFjY1JBBZTJoMzML7Cmdlub+7uz/+ub3S067g+XQSAKQ+umlof+Pf/Hay4s79UzuT/Cnd/kXd8POpOfxEpsBaAFojR1bmRZada0fGEjrOs8HqckQUo6J7Q88iyFDaGcejC3kJKFEACkCUiMUBSSKORjXd+5u/ee//vbOzl7/ykXuZhIF2TpwJIRtMgEooNbqwVCCTsPshY3O+qV/07WRQITRkhGOJ14+IZwf9TTWIQnHGDyAtBOFqgKEgMgArHqy60BtFrWiFSUEEIhnSzJO45MJEU92+U8PbZzvOSgoCBA/fWb0VE+h6ryjXAIh+iBkUyXX+HB4PEqzHIDIJKIkCkqIxomScwaIDYQEMtE2KRxUNXLIOwXXTZiOh3mSdSyqEbGesfJRKAJS5lIRjVEt2Xb3RAAUIQrjfF5zvnswV77v+SGexMbhgzY/Ecx5eX0uUbqdOdbz0xUn77XSk/b/2TttnqtnMQBtC5AghjYNHcicscjP1pcACThUAkGik6FeIoA2bfmkklFBFVEUhCVGFQaNAvF0UXs/75n4XIb9CeChAG0nkDz9YCBEIJpnbbQbbQICQEIghNKOQguq4mxaV3U4OBo9erS3u7t7//6d7a0Hq0/1M591TX8OezzTK/h8wB6/vVrE57DHp8acho+clPcc9viNwh721y0D5/R0uyn5tOdjiWdfwnnosHV7VEAI2w4TVCRRo0pKkVv3iFWEBUwddDabjqflpKweHe4EkaYJvokhaPAKYEANAIESRUuE5LDoujTF1eXBQuEWe/lCt9vtGbUx1qVOo0V0aA1YUmc0R7CCMVJzNu31TC8xAEQCAWhr02zURAwqEBgL6EJ0om5W+t2j2d7R7P7mgwf7h9NmHLAM5AB6FgUTCWLYUCV1tpCHpp6UDRad7sKG6S7U0UWx1mLg5tvff/vmvfv/6muvvHRhARTqKIkBz1WRYlWVIVjv6a23Hn3rB78MnOad3qwZd3M3O9wfdFg1AR7+3U93Nne693emh1UP7CpjT2NulDAGimPUnSKNi4XpZa6fZ8uLw15vKbVLGvsQF6aNdUn6i7fffffug+HCyqz0qg7AghIARmEAQZw3yb35zrsPH+4EsGZwQeyyBLQoBhvDlW0VDs3RVJQSKQPsRbS7e9PRcZ0PyWskwSYwgaIqIs2Lus8mskgIMUTmTrfnY4gi1iXc7lIgRuYoPC8YFzVtZgNGAqOIKNouzAJAimRs20s596CRz1OHj7/kie7pD/xi5rlpHSMzxxBUNcbonDtlSdrubgY2rUJHacU+giFlA2AAUoh5rPIiMWknM9hJU4lS1SEFKDp2qmbaNCJqk1yEW2MZARBVAcyJrU4nwSfzYc33bpp+oICmp2c3w5OwMr5f085jb+lpHUDzO5D2sk9tmqAiCQEjCABbRVQ6C4PhSeYggTgKiG2VqZEWp553/RHpk6k1RHTSeW5E5Gmf6Xt/BjnnMcvZUYr3ro0GUERaE+DJt0+kDfgRRBYYz6rj8WRzc+udt9959OjB1sM7k8noo16nf8t79h/CnP5twB7weUnKew57fLA8eg57fGQ9/Rz2+IT19IeHPewHXBTfuwyoaOCnXlqkBUVPCp+JzqpzQRFFVCAGFCVVUrUCCQB6SSUxRGbvYPRoc3drd//waNp4DgwC5BEFkcAYsKQkXkgMqkElUFupEAE6HflAJLcfHgE3KdlukV9YH165vLi+vlgU6Lkk8U7FiibRGTVimB23SMbZxgQiAhBVBlRQI2AAbOMN2ozRzKahDvXW1s37D7cODstpZaomFeiK6WKSCIw1jB0ekDYswJIH6IlNZk2pVRNjBs5BZ7FWQWgcNr6s1Sq55PZ2ePA3P/uf/vDLL2xsdBJSJ4bieDaxLiV13/6bv//+P98aiTtsposX17uLS5FHaKRRt33c/d//8mYlWsHFCA5sL7I1SikHE6ap1oVpssJ2OslSv9PP025RdLIu2izLuibpl6X84s6t7/7oR3tHk7S/HGSfbApKpHPHz1MkNkYJVVGZXLZ46fo0KJhcKNFYkUxSHXdwL8OZAY8oqiRg2NpSemMWcouNh63Nw77tJVBnaR6V7Xz8rTVV9UxKg6Jg4jJBfbB9HBRNktvUuCQ31qoIS1AJc/0NiqyEYoAJI85txROZC0g0HxNlAETBsxfKU+3cZm7AsxGyj4FogHZAbTAYhhCccywcYwwhCEKkaDSqCgESqSFQFUK1oBZ10MugmXQgXV9bHBSZAbUGrTVlxTv7R/terU0msyC+sjaVxz2L7ebI/E8tHCzwOGVdn9iLww+yXc4lXuj7yOIzf9D3f9B56/gpGppaCKOdVCQEVLYQDUQE1hhO7OX2dgBRsS3wQ2AyNaICWUUidAAGwJJaPMm+PPvlEoeIzjmXJIHlqQubgsWnCsMTgPlpH70qgYKKir5XZwsgIQuUPtQ1H03K7d39u/fu37p9e/vR/dnhpvfVM19o/kXDHvDJJOV9KmGPZ/9MP4Se/hzCHk8RgM9hjw9/tj2vRYSP9IhfB3vYZ30bWfF0JOc99lVLZwCdz6PVebKrU1FBAjQMRsEouBCpqvzWVO7vH29t74xGI9HWauuJgLCwMIEYUGuCw2AgWBMNKgmQoAJ2rQEDihBZOKIlB+mCgpv45OYtvXdrf7A4vXCpd+nycLFfBGhyMKgehPWkl07nuv9xRpoqcGQyRsGGAIpuVsPm9s7D3b1HO/vjUM208jE6TDU6S5a4NL4ycdKxkw5u57zbX8ips7Z52NtrqLRJw2rSfn9xOYJlYcsHVvbXhpIuwrTUcdMNsug5+/vvvvn1L9PL1y+li0WQpsiK4P1bb731t9/8Fmh/MpqkvXx8vySJyWCt01ss6xjdoFEQalg9oEV0IKIQA3gBSRJKuj1rncvz/vLisJ85hDRP07RAUqT6Jz/96Td/9OakFsr7g+GwUVWWDIPhymB0VoN6BGckMaIKDYfYBEP5hhdi1pzY8sGlxeOvXqoW3XHXzogbVVLTndiLb2zqTx5UjUF0+d7B+MZ6riYopo0oGXPSsgKqYI0R5rYmx9p8d2f8w5/84tvf++d8sFT0F11W9Pv91ZXl5YWFwUK30+smzhAJcKMQSKNFNqAGKZmPo7X+ryAotaEeqiqQJOmZ6Jc2A25exifwPsbt6a9nE2MA1BqjzKeZ4mmaImKe56o6GAz0/gPvfQgxgqo1zBFADIElBKLG+8xZ9j5LHdSjy4vd9dVVR4CCiCwszmDH6osXhm40oyOxmO4dz5BaGhlbiANVHZ4qU0AFATWA8+k2xCcTm+Gp25h4PpmOnpSk502Ip/uy1NJY80k/VJSTYUI85c5Ps0LSlGLVWAy9jIokJ2Xhto4Q8zxtGhEB52wMrEAuyaNEQFv5ZlZ7mxRERlhJrUEzzypRVVVDBgGNMc65JElEzq3zp6kmJ9z9OfOYz2+XnTetnkBT5hA0nI5tntXPzCzYMM7qMJ41h9PZwfF0Z+/gYH9/Oh7Fpoy+/shC72kbg5+4xwjPYY/fijl95jP9bMMeH1ZPf0TY4ynw9HPY46O9y5+CWsRnhz3g01mLaN/PgP4AcY9tEkO74S3nH2nJwOleLeBplIGIigBZF1QJExaKakPQg6Px/XuPNre292Zuqn0ATq0BblB9Qh6kNsrOROMPHDWprRNbW1MXLhhg2+5iqw0hZQEftWLjNa1Dp8HliIMIHYyLIaRbk2pne/rg4fS11y6tLw+EmjRVQzI3mU+wjdOBrPb3ed6fTGfWJpXnn/78l//lb783XF5POv2ZD9MQTLcwWJLOJB4m6vsUB+mom4wW+vH6YujDUbZQjBS+ezxpvDIW7RY2SEJCnWTm9GEP3/jDa9nyML91f/yL28WkuRbMxozhb7/7/Uc717/x9S9vrA9H1Q6KXbt46ZUvfeG7//CjbpLUpQcu/OEkydcCqFA+YxSP1hpnDSigABDEqECOioUG+KiOzmt2zJMYrl5ZunhhEXIjFlIL3U5++/4bvhGBHCAHLIiC1XHGj3r2sIBj1MmCI4NZAokxgjZ6o7Vd2PcivG7dAPhY6tsX+tXXrhx1/dt9M6YwI7DjKt02r2wlK4hXGlnRmIzGVfAhL0BJQQmNhTP9Ez5ykri6rg3Z/+P//Msf/vDt3eNpYzqXOwvjkcWpmMPR27f2EgNo1WV2OOytrSysry0urwwyl3RyiyQaYkaoMSBhlpg8czHWaMmQgDAzBGYRxbYfDunkQG6bbM6lNOCTte941oR1xgaReSTISVAIIrS6DQCYWVVZGA2JMKIag0ZAQR2iQyCEfpqql8tri8J+Z+vg29/5p3/3Z3+aJc4nNOjlUXhjccBR6/1JJ3OlcmtAI6hRaUMuUN/XgdY2n+K8/tOne8NnhSPac1F05yms08af93Wy8UwAzlmvev5dNA8mJAVQggDgF7v5xmK3l9vUYN0EZwnQqDAAllXVKXIiCEGT1EVVIigj7x1NxlPvfW2xIELzHoK78U0LcuR5HoWf6Kk5e1/PpGevyvxBOxDn7HVqW95PJiRPj5tWCYmwIPmgZRMnlR/NmnFZTstGRdMkgdp6kQ+8kjwjhfAc9viN6+nnsMcz6+nnsMenVU9/dmEP+HTC0/ZDfNe5WUGWx4qbn+gmwNP8LzzzXKoKouQjRbC+gcPR9MHm/u7e/vHx2PvGEBkKPapJ6lQmuZkmOu7SYTdvuil307ixoM7VRRGyxCeJD/XIAKAogQGxBEMWCFGbmDRSTH1xf3/3uMxmIR/JepOsskkjpaPjyd99+79durj49devK1eZqYs0M2fbB1XbS2/rXh4el8z4N3/5//zzj984nvq0tzxMujWDGNd3xs72+tlB4XYGC4fDdHRxCJf69WKnWejKRkdNKMcx3DzUBbqSx5Wpk2gFjJLR1DV5vDWAt/70K+GV5VvT44dXr724ZJZ//M7RzFw7oAv95dV37ty7e//R777+hde/ctlCPSnrl7/yyriqbt+8n7l+f/lS2l8RdIAeTAMYRZikMlKSRlCPyAIaKRFMGB1TRoS1wFuPDu/uHa/eHb50/fL1Fy50CO6+c+946mNARM1sYaJa8DmMrg53fveluJweG91DIhtyxwaVa1ON1UwtffdNe2fbk3nBmhJ559pqcmPtaChHGe9iaIzp3d06HJW0lJOjxciCJh2NZrNR2U0si5osVT4nSlg4BJhM6l6v98Mf/7dHezXlfXadaHOxjlUcauJQNIhgWdZH0+ndR5uJJdGQZ8ny8uLCQr9TFBvD1YV+f9DvAFFTN6k1zAGDB2ZQTfOcfRQVYcaTGcZ5A58wPGk0Pt6ROM35bpWhtZZDABUictYmzhGRiiCScy7GqCehdyICIPMENwCVmDoDEovADfUPAAAgAElEQVQkSQyBJUc4LkN/uHrh4vX/+z9/+6tffX1x2D0+nlorK2urF5b6D7Z2V5Y37m4fkEtBkVTNSUqd4tx+RgA0pCxtAiDTucYTfNJMQXz6uCSCnP1czBNxjfhUAU34gVkfigotQ6OAoqDdPLm0vjBMqRqPK3VFlh3uH6Rp3hsU5azcf/TwznRqrNnb2X3t1deTIhXSpMjWl3qoo716mqQ5AAPwPNqdCBET59I0NcYgorWW5YnC+Ja3bz/yFsHX992TfKJG/QmI/Gy2EJzmXbe7HqoGMYjUTZzWzayJdZSyiQJQFB2SRptsMh7rM7AIz2GPj3yFfA57/Do9/Rz2+PBi8jns8RH19Occ9rDPtOSoamA5adVGPF/rPYecFU/TkhEVAFmQFbcPx7fube3uT6d1rBtgUVRMrQFtCrk7dHu9QhaL6WqnXutXF3pHC1nZT5vC1tYokljrjfFEYohIHEgCkgCYCnYiBw4cGgwxrWJxuNDzsDSuzFvjB3frpd1DM2mWWS6QWb97f7S7+6M//PrVGy8sJG03xsnpICKEeBKEB0W+8Ks3b/74p29OK3HZAGwm5IIKphYnd//9tYPrG0d5trU8HPWSg2EWhok4CSTeGA7KfuYTs5Yl7VuBQMGgt86k8f6V7jt//jvdP34JBtUuDMaP9n5Ayy+9sHL9rd27396WSTUju8RSfO+Htx4+Orh+fTVPYVTV/YuXltIVka41HUPG6dT4Q4K9wh12Mh4ksW+CMyEz3iIrmkrzWcxG3h3X6ZF2a80oLQIWjw6mu8e3f/jTO6/eeFFZHu5gDAwUC+cshwSrQjZf2zj44xvlAN4sYJui2pAgE2AMud45rB/Vmy8v/sF4W+uw0ISDK0NzbdWleuhoTBTUgLgkHaQw2lkurlpqNApSMp2Wk0m9POiK5zy1gRkfO3coasfTUtTs7B0lRTdQJeLZiHdCVkSiQFWkIaGmbrwKoiFVCgGdS8tKbt87wAcjS450y6DJEuxktkhhfSl/+frFFy+vEfjJbFTF0jkHSBJ5ToycdPbhqTRUgHOllSeOJZ6ethKJmdkQJonrdAoiDME3VT2dTmazWTtT2B76Z0vcEZTQqkRnjAOwhL1hfzIrTZKPjsu1jSsHI7+9P1ldXwbCopMgsyVwBvM0AZ13ShMgKRHqafECgRKAr+voI6hYYylL0NLZKDj8sI1n89qgp3jVH0SJI6I5pyXOX3D0JF0PQUlQOEupl2Mzmb79q1+WU/vSS1/4+c9/ub6++tWvvsI+bj3ae+21L66uLu/vHv7ge/988fK6V99fGl658WK/m9dV47kBBUKh+efTDm7OI0Ji5Ml0artdPtf6TicRh61nL+dJNzxv0ePT2ASEs0eIiogCiEA7VOg9N8xVzT5wUFU0gJTnRVEUoZqEAADuQ2m9j6+nn8Mev3FzGp7DHs9qTsNz2ONTak7Dc9jjI6y99tc8RJ/8G0unsRWPOdH2N9YagwLKwp5FABMfKUJ2+8H+u3fuH4xGlZ+iJQaHkKXq0+bh1c7Na8uj68ODS71Jv2cXFzhPmsxVmSuN1giRlHHeN6GndhsYD1QCgAI5QgQ0ooaxBVrLpjme7Ry5eiFNv5pcmF5YfPveg5u72w/ldwNuTGPxDz+8vbc3/MorVxZ7Sa+bN/XUgE8sERAocuBZ3ahMVH3R7dTKDAWZoilD3s1iM01g8tKrvRsX6q5ZzpgXksrEWwlXyBmQMgbCtNC+ncaVoejh/giX6woXcdbnzUvJT/7XP6GXNmI33BwWB+BnvaudZP+hPXrQ31gZDMq37yRbBxcrfbVyF+7vJfcOdglmFmcACKafZ2p11/LOcvZoo394aXh8bfl4mFc5xRTBohB7DZ4VG3Elm1qTGjpHoTgqh2/eG2yOV0LyYsRsWvFP3nxgAJLelenuA0yizcFDrdg4M7p8QxZXDgfV4ZCC+EgwAQAQAnS4oPXO5uXh9FZid8K4Q5MvblRXe8dDOcqMUUzYRAmzpaLfp9hgveTqAz8R7PsY9kbVykq3E0xTRkSDwIACGABUlKqos5JnU6liUQw2AkROrC/rTpEnsRno7p++cLDqbnV6uDfjsrZNyPZGejwDD70ZLNbaiTFtfGrzheMpjnwnAr+7f7xZhcpm3//2t7a3tnorG0V/OFxcWF5Y2FjoDzqum1OSKBiOMWgQA+SILJpWAEYVVnHOYWyzyVGJAE1T1d3E+Nl4sZMV1JjIoZwe7u8dHWxPxvuWFDg6mwFgHQHZOXEJGocsGvIi92VpACZlpdpcWV7wQVYX83vvvv3ChWRjfX178/ag319dvhYEqkbQdg7HM5NmZAyKsQpWkVTVMiKThlSCFVZ/6I/GCGjzwkIHUgfGgnWCRpGQCBQIgFQZn4xvP3uuEz2RK6HnCxA/wGN+36c9tcCJ2rRwiaTeSIPMIMOj6cH6CxvK6cFo8yu/90Vf11F9nieXL1589527e1ujR48eXnvx6nBhyAC9hYFEOz6ezsqYdTqKUCRgqmnW6TRRXd6tQ0Cx3cHK4eH01q07X1tdPfuiiBDnZYmKgAQWT8tJAUKIZ15xmyVNZ0eiz1w9SUHIMIEABwKJLAAO0DYRKnDjxs/qhiNj9LnDXpZVWUcxC9FGrwTmN7Omf/5hj0+9nv7twx6/ET39HPb4GHr6OezxLwv2sM90uKhCjPGJPc3Tze7IPkssgiiQNcmoipu7e7fu7z3cmXhOgx/kSRfqow4eFW5zsbv/0o3y6y9MLvbLRdP0iZI0WFsRlqoz0gohYuuHnfQntLm/ZyNoBaIiAYqAIEUAZcWsWywt2azxdOx3D265ZPR7X/hCt1eNb74VoWa3Gji+e++RJf76l19GaLIkSayARiBQVAYV0co3DUcxpJYUHBvHZAUJwEUavrHtHh7ulvs7cvzGf/ij1WvrQ4RgCBQjApMCIimhEiAQRVnM0kFzsJFt//nXui9fOsLqIfCBuoCExuCltW6a84P9gxfT/bWXX/zl/eZX92+xUU+rgkbAinRJIRPfM49yevfG5dE3vlCvdUYLSbmY+IwArIJrjKqRACLKEmKsPI7L0dF0q0v5ar663Lt6exfeelhOwkXWxRCW1RT9xYuj8REmEBCQyBFkJL1cMI4teIgRFYQUQRERiNKEDPhOyr1CDiYzS1W/kH4GED0AqGmL2tSCpM4Qh26CdlSJi1F4VFbTOqQs3NRJkgIyagRkAIjBM4Ovq+ADokGTE3hBAhRAj7aJ4Whlg9ZTonAno8NifaGuMVxKwfbLMNmb7h+XNPV2dzoc112IvSauNj5ll9+9P/7uP/xvUM+uX7+xM7Y8rvDR1OCDlDBP7HBQLK4Ohyu9C6vD5U4vcUkQCXUJwsZo4mySWh89KSCAEKrMw4eDcPS15JYMcIxNXQmzcGyt4jlXcJI/3aIRCGKt9b5xzmpdM2oTw6yq+v1eU4evfu31m+/eXt9Yu3pto6oiGiSgvZ2xCDZ1gydgM+nc6G2lnQE0oBY5NWi6uSVLZBVVURDnL0Xnk32AqtTO+AE9oW/PLmj4/hr413y1ed543rvW0/p1EgQiAESDYJPMcagfbB+tLF/KMiONrF1cR0SJsWEhgy9cv7x+8VI1q1/58ktV7ckSETHg/v64mc1ya4gb45KElB6XJyIZG6Mwi3NORDmCIJ6k7FCMeqbYEgFlznMoICLrk4r/cW+8PsGRY9spiYpEBMqIqKKsGqOWddM0kVkAwCAhaOJclqVERuK8remTU4Af40LzCejpj79n/7H09G+0FhGf7dk+JXr6s5uU9zFgj2fQXp8k7AFPK33+bcMeH1VP40cSy8+wGDyrnv5Mwh4fKsbu9ElOdqXnEzlt5Oqpns5cEjhaY70P4+n0l2/febB1PK4R06GazDnAcmsAD15cPfzaS1uXVnYuLkw2ijKJNYVoAQgExQM0hBExnvyD1GbAAhIA0WOqUdrAWBIHqABRQABZSOowiQDoaH2t6HV0b3fzeDy7vnQtov3p/Td3mgNwl4Omt+/vXl5fv3J5vYm+LepmUQDwUeoYJmVV+cBk0BmAVE3CaFkdkLJZ+9ufTSia1c7Vbgwj3JjRO4aOExbASMIorCicoDoDij1lM324nt39i6+aP3y1LsK7hJM89cACSBKaPE0vLiZdl5i7d6bK5tIXO92lnz7crRuj2AF1CJTAbAB3rg0f/NHr/KVLsyV8s0NjC6CaqqY1aYCIIIZCYhhNzK12Ulws9OIAG6C7WzcT2V66dmN9eOHnt8JBTXu+X1MSFVcuvaBWMM2QPUHVT/1qR00zchDEN0jpGUaHO3leJFJItdjt7kyOi7S6sJRkrsTAqgInXRdImmcGp9UgV+Ix2gbJTutQBQU0EqNaBGQFRhAEBVHgGP1UQjQG0aaoOL9bMhxiw06h1++tvnAhRxhPEPY1NL5pRqMyJunFxU5YLALkB3RjEi/efMBv3GtceqOEHpqOmGlnwYxjL5jUUGWpEm1Y3TSYg636ra1HYqWwMnTUGwwuX7q4srLY72S9wiqiRLGgzB5RpS2hA3TG+BDquuFe1xoHEJg5z3NjbJvLcRrQgfP2eGkLBAkpajRkgEBZOt3+3Qc7V685BNvtuJe++HIUndaigDHqnbubTIasi2VdFEVs3xCcY7wGAVGNgEElgCx1SmgoAcDYFuURKEGk+bgvzhM8FMG2LTltg+H5JUIBVJ9OSBvz1PttFAChM5IcEUlxzn4DRUAFMACISpOmybP+5lF5UB52iywFsQQxhCxzwt4hgkLiaNyUMAJm8SEYa8uy9E1dZDkAxFga9fA+iRaPX1GMIPMCRQUQIgOghCdl3BQB9YkIy8cWtOp7OhxP4+05inDblwIKqswcojSidc2jka+91JEZsM2yJiJCAtEWjp9XgD9Lq6w+45r+cfX0xzSn4fNQi/hRfK9nsbo+0mf6jCbmb74W8WPbrZ/QjdgnWIv42YM94OPj3p8APP0vFfawj+9gP9yp1g5UnbZFnPehVQQi6A9/9PO/+853Vy9eT7orNs0mAREni8neK2u7X786+fLG8dX+3YK2jExtDcQGDaNr5jlZJ31j81ZiQAE6CYU9/QkEkAEUAW1sK8ksgBNS5eAIHZGKUfBZN/St2bWH+8chWeuSLv/0AWzrxigOauE337mXZPnaUjdwO/ilqlqHUDdcNrGOwkRqraIFY4SMIJEmjGlM15DzCYxAdOsQrq0NEIzRiKrIqsxCUV0wNiQ6WtK9HB7+u9fgX3/xuBd/0aEdQ6rsRRhVkQB4ZqRayOHVS513Hj4KZmVj6dr9cba7y6KRoEpx1ocHf/KF7T//PbdePEz9u7keYMCGehO72Niikn4TMpVgjM9tSKnJ4cjxJNEqMyGLx69fSR8cH945/PFG4Rd/99/+8004fDAmawDJ2AQsBdXcaA5N386WUm/LkbNBA2MyryYBhRhD0rX9Am15MEzTHJvFgteW0OiUKKqKKCgRKRBokoDRcpD4hMdRq6Dp0SxMmhhZQqhcOi96RD3ZRydlFUHGhDASRkOABI4w91x7Wvqr77z7V+Nf/usb5f/8RwvDzhRD2RmSLHWYofKV91XN7vZ0su93x8nlB7BQV4uQrsxqxrQjiWBqKdQ5Hqa4TzJWRqEuQw5oBRDFTEuzPy5v3ttF6wzB2kKx2LFLffe1L11f6eeoIoBCAALOmsBS+8AAaCwiO+e63W6apmfPjnmgMSipUnu/p+wMMsfcGmE+Oh4P8uyNd+6tLK8cHJtur8McyVA5K3f3DhUTl2fT2azX6wUk8AztrN78zGCjakAIlECNNT4G1GhcQoCCgKiCTIAMqqCo8+A2UpGTU2t+lZ3DUYCAggwfIKAfsxxPLFyKgKcDiG2fC6HqaY6lUZ3/XwKgftGZzkqXDZsQwiR2yCvHNLWTg0lqDaIKRwK1lg5Ghy3WnFgr0Xcza02M3ueWnCWr8ezLYxaXGGNMCIHIqKAoMnMbijK3yef2M5Bp5i3oJxr67BLXmtbt40VEhE8zYwgldxBAI4lFVo4xcgjQhFhVcTYuq6ABUI2NotAG24XAMWpbv6P6pEEC8NE2HP/lwR6fG3j6OezxG7sRew57PIc9fouwh32mvT1EsNaedlBYa5m5Da8gotmsdC757j/+4Fvf/MeyFjWjqy9f9mIMWYIyk+0/+0bn1ZX7i/FnQ37XcQBNgXJAA2YG1JwkcRGoUSQ9HdcBmreXgQIqS2RWMoqGVNXQDAUEDJIjtCjqAElFohdiMSEnvbqWdUyteze/sGhFFrbf2s86Fxvvd/am9+5tO3uhW4iqN6RAFIJ6gbr2jQ/OpexZgAGigqgIMBOZOngQU7hh3XTG4ymKccCm9qBMlgIHa6FuDvrZZD0/LqdHf/g7wz9+NQ7pjUw2nTTY/qRkQ2yss8LRuCRWISmSl7/ypd13ej/6/q2t5kuo/cJEjI8uDTf/7KvFn74Q+vgGVvcKG0LscXr1GK5+75787N7BwQHFyoqCtdrvucsr3d97ee36aozV3R4eWD0GCWtLPeovvrWd7R6Mjo6V7CKCMkdlDMLGORCPfHRxgbDaHiQiga1JAY1CaA9gMqj1eNCxye7hlZW1h3tHC7n0nTE6Am7QEgDNWyg0LvSzbOT7iV9Iw36cgil2R5P9cbUxq/qFjTESEVKiaBTAB/GCbPJoDKZOvaAieIucqS8ym8eQTirXcevv3P/HUW17PbFEoA2KWNRuBlgYAEg78su72xc7qzddNQrVJEzZqSsUsUaKA1cu2ltfeVGXe/X29lYZ83GTTTxUvvIhY1kg6Hi35jFvAm3tNeOjya4pX7660ctty74qGWOp9sGSLSufF91qdBwkxhgvXLjQijMRSdNUwfgYDBGBogqoWEImBAADSKxJYhWTRjTvDcZ1E3zcHY0QCVTImKTb8wFq0bzoiAoBZq61b1uwACKLATWgltQqMLAzREQISqRoDFpgIgYxADJvU5nnR3Cbp6EIoM46xdNMPFVrBN+nfvAEmeIz67TO7xYAFNQA0kko8pwYwZMzGCWqB1TENnoOQzVNDYEwWSIVi4JGNfrMWkJQjgkBIahEUCWwKsxNbQnFMwOTaD2ta+FqfJTnOQAYQ6pKRKAQQrDWqsjR0VETBADrunLOPV7R2v8ajwinPUpt/YqIiLRe9SncouedI0SIvQyxsElCzoqvax+l9jqr5eBoVs64bNgLoEuUTD2rmroup7NyOgshIICx9tdsOP7G9fRz2OM57PG8FvFjwx7wMZPyPujo/biwx29VTz8j7AGfq1pEq8/WbEht0BucFOfCmZAvZv3uP/7D33/nn6K3jjrNzD+6+3Dl0mWjMTEmVumbv7r9+p+5WHmTWg0BUYVqJQHw87tjaZvGjCqdZGYJautpCQADQGRxaS5gA6OiKalSIgAH4BDQpobQI3rLnpU0WgAwJi70cDIdVcf3Lg1Wl4t6h0cBMh/N3tG0s3e0tGCNidYQGROjeq8agVgtqiNFFAYvccbQhKqOMaSDroGomogmTSMqbCEaBBWjrM5ZYO26kNiDfPbW1176wp+8ng6T2ySPnAkQcH6OopA1gYFsfzoTMisT88ovbqd/8+PZZvPqSNajJAUdd/TOf/+6/7dfqvvHN1O7JWk9CiSdL97c3vjmj+KPH/ZLd504d+wUjefaHJdv3H1w/+HW6y9M/+T1tZRmXrwz3amuaffLu5X7/hvVbrnOtk9aOOEo3loTQ41YGZ4udkLXVaqVAmJSqER4PESmHH1GWtCohr0O1mv9znIvIx4RRgB7iqMSiDVS2NjB2cDlo6pqDERKJo34IDHGNO2wgkSLlAPZkoNXmUkYN1yhjRSJrAhODqd1hVmn42y/ZlTprvavcHIYkI2pEBsVVFSlCAgIvkNxYLNDHA+6XdfMLDVqbTov/6sS3rq6tP2Na4jlG1c2jgL0Ku17sVHCrCmOyuq4Wbw/zverpMQeQnI8nm5cXbLOhjhXlQogLCKgIGiscUkUyE8szCzLjDHtqQGoxhhj3NxeR6UWoWiH+RAI1KSpKNQxIpIrOoitXRo9S10Hk+YtQkDzBV3PEgVWhBBbGsOoskQEMcYaQ6CK1Mo+IaC5A42IKggoKAR8qoutmV9Q20WJ33PxOOc208m6P+ew9bGAJjZ6/gLaRvAgAIgzbSE8AKABFCOoqICqSioOZqY9/1lUFEEgiEpQCQAaFZu6ij4QqCNE0KaqppMRsOzv7dZ1nWQZolHVEHzRG2ZZRkQsPJ2OJrMqcqzrmoja/nURaX9BC0BorbXWEpFzriiKkx+Z5ExY50lKj7ZrXWKE2KSUZmoosjKHEOs6Tqd+NBrtHzVNUAYClyhQ40M9K33dtCGD8427Z1rTPyrsAZ+ipLznsMdnICnvNwp7fGx84dMHe8CnMSnv11XofWaS8p7hg/z/FZ62z7YBeJ7paXsWWtctxhgjr69srCys7mwdk6qGeLy/U3SKpNcFxEoXf3nr/j/0qn/z2qvHsenYI4IaoQYQBFUkUEIwoPOaZ9R2Fp5PXgEDqCLYpAicR+koFAGKabHWBApRrbGJkQRLy5uJHqRmQiLAqEYFJS1oeUkPZ7uL9nCp2z0ebUZzAagYzer9o2MyqaHoLBnrVG1shH0klsRg5sgrR431dL8JsT4eVVV59dVXTJIyW4F0UsdGmBOxgGqsSACUPEkynqX44ItrO//jN27k7mcQN/MO1VNJyLXb7i0LyZCWvgd2qcLVb71x6a++t3lEN6b2WkULSSi13vzKi/oHV6bm4Fd54T36mnqlufzzW8t//yN4Z3NVul8UtjH6NM2VutFrEya9tHdvazsN+19/aW2hL9RdGcdBmf/B3/yQ/+sbyXZ9qdS16ClJDPkQ6nGeDkWitRFlsrGUW6iIFKzzkSyQAikyKhBiCE2amMyUKR4vdWFjsdfNPMymoAHAApzUNYNYC5nTzPhBDqbyiijkRrOm9j46xyYkSRHF7u5NRlO/czAalfXhaKSEwXQ6fYONRgm+8dPR9sPNUaebvHrjIqlL825mxyiVA4/iURKltvhZVWOaNkWHTD3pD4UmU9QKNHHknBhqpobLly+mX3mhguMDB0fTMJ7WB2XDvpnNEjftXIjpl5N7g9EtNeLA9khMt9tt6qpEMcaiEyXDIAbUaGhCBLKKSETMXNc1ALZazVorSsDMzJagVc900mVN83FAUEAw1toEoC0TVzDOusQCqILX0yG807y/dlEUVDKGjIoBbIM22CAAGAJDOCc9DBiCiPN8jDZMkVQZWfCxOiSSMyT0fO7x1ywtJ2Li9M4ZAK1Gcw6o0DMyUQnjfCZYgVQJEIXbcG4QZpmKqLCCICqW01JiFPYAgkbrEKpyFkIkxCzLEuckRmE2xiA9ETan7U0IIobgH23e3z869t7HEBQghNAKaBFWBUXTDhi2udHdbndhYcE5R0TGuLMl4afrGwBYa7NEHSSFUw+OKBqUGKP3vq7rsixn08pHDICCVWD1PsxGs6qqRBjfEyn9jGDAs5nT8Akk5X0qYA94npT32Yc94DR38zMOe8ATMUXPk/I+g7AHfFx4GuF9EI4Pd1yJSMtviKqKIqECcIwxxrqul5aWXnr55fHhL0JAYzAi7u88ulC84EWzvHvoV/7+Z++uLS3/zqUr1oQEasOKbBQFzfyfIlCY10AoYAQIAATYDkcBgAtsmpBgujbzw3fuN/90v3s44XJapy50Cn7hQu+1F1+9tFwG2LThQUY1Go3YkOhgkHezehp2uunA0b7KUKHjGz+ZTBPbpCk655xDBBCvwIqiCaFDUUCNdTmZSVND8BCDBFaXRHURk1lQrxQMGFARNWCbsjIpk5+sLQ6u/vGlLrydGY5Y1VUgl0cBA7EtBJ6Vvhiuj6plV3zxZ79q/tMP0pH5g2MZNna1CrBkJ4U5eu1atmIOMGx59BVmDV04ql7+23+SzcOrJlmfzaosF5OqQA2ISLmzCQlcXlv7j3/24srCLfZNqYPGfemb3+f/90d4ZF6a0LrHxBpQmW7ev+Uy010YJIgpCUq9tNANYWZyIpOMp80wsyex3gCIzJISJcgZlKu9bLGIlhsSFpZ5/MPJEWxJUicZhK4j0iigjHbaxMZrSGF0MNvZebi5dXAwagIkFSu7xMeYuMSaHBEcUZb1QKGKTTFR61jxOGiVpZCBc6xWFKIlSdUQEKIIAKKLSd4YO+52gzMlBC/MFnIbEWKVdZILK7kN9xLc72Rlv0ibrjCDsjDw3vTo7uhucyzaXM7zSzXLoNcl0NF4RNCzNjEKiho4Egj4mS9LVTXWqGIIsSyrumlGkwkSpmnKasp6UjZVPhjOEzla+KKN8YB5ioMAqggAEpGoIKAigQKroCE9iSqneQ12O5MoCAAMBsWoEiEJpi6JEIhQgQnQILW5yxaRT+IwCFoTFOKZRm5DZ894FDirp8/PHbQpGyf+KSqQ4ce/12ghPl5k2mrPk28mbkAZVEAYhWNdgzLEqMwgXNbjpml8Ex2lzqZ1WXKIquIsGUtZkYhBhyZN0yzLnXNEhlUIqT/YzvJMsW2xQWut934ymSCiD377YH9nb7cVvqraNM1JNAgAmshGT4tIARYWFpilnQR1LiGyp3cuxhoADN4DQuIERHyOzMxCDEwEKjoX2ojOWBaILBxj3fiqrKuy8k0jLNDmdyB9rAv65xz2gM9LLeJz2OPzCXvA56UW8Tns8YnAHvYZj1KNcxdHWFRYBIBZmJljqGazpmxcZoZrvf2D4yAzMEnkMJkcrq9f0MDRXXl3Fv7Tz45fvPoVnR6upDPRxnSypq6cgkZnFAEbUEQtAHNFC+aY2AkKEAOCRopimnz4w7vwl987vDu+PjbXe/aCTGOSTpvZ0d9t18Ofhd9/cfjnX1u83vXd9LgMx2mWhdmsQHnx4urB7bLbSfkg8ehY2cWS6wZ0QU0vUAaQJkCZ8TUlQHF1uJiZmaLNZOYAACAASURBVA8yCbPM0cxjpZq4JBzMeum6oEYKs6YOoSs+d25aN17QdbI8xPGLqyFLd7rdHCBijBYESDk1ZcMFIEZUpsQulrK6S7/zTz/Jv/Njuae/h5hHVA5obeTq3esX966uSJpOWJOWCa05v/kgeWu/F/M1r6Mw27PjtJTGF5gWIaW0x4fXOjv/yzcWXuztcTWp0gubcO0Xt/t//QOq6Pd9WHdJRjSN9d7Nd29Oj0Zf+J0vZdZyHdkfr6/Y3lBNggCMcTbIHQoSO0IAEFAFSbXurNkYZw9vGLqRcad2wqlLBDGgimVANUAYdLzQW1hIwnoOfROPDHpMD0q9s9X86o2tzUmUKmZABCboCApW9F3UrLSZBqBQg2uoYNsxVKwuXCUBqXbIHbksoq0B/j/23uvJsiM791smc7vjyle1RTeAbniM90NqyEsjksGgpJCuIu6L/izqURGKkB4k3ZCoIC9FxZBDzpB3MDMEMPCNBtpXd3lzzHaZay097FONxowAAhiM74qKiuPrnH32zvz2yt/6vhmRmeXqhtE1QFOMim0ainSx7zbS2XS6t+76W62JQ7NZLqFHByvpwenhTj+5aW2pmAUgchP2guKVe4XLD3bsbp22vTV1nmOZchmqupwMoggnucsEMYmibGJ1bdMyhOAdQ6Q6aB10/3AaIqFLo5VEVtVTBW5jcMwJuyhR1dS6knCHOwjdHxlVuZtWYsdKzPM8Ea2jqFXj3EbDgAASos5/jcwhcwwK1LUioCEBeyRyRAaWvFf0JASMAPw+JOt9USlewolJBBpg12FpZgpgZozYce6IgKgYhdC6VBfFoBhBFRUYEUWtjdIGaYNjCu0USWKUtm0RDMyquq7K0juX53lom6ZpYoxpj5PEp2keYzQ1773zDhDyIu+kvEQRiUToCCWGRprDetbP+yra1g0zM6JPk0CmKqAQ62imAOo8oyNREY1mioAOOMSIgFGs6PeLjHv9zKcJIWdZyt5L1BCEiLI0BcQkOmRMvEu9ZYX33jvnUgaLwVQkBAktAqZJDqixaUgtS1JHDqI1vky89943PlGJYB93HvjtgT3gNyUW8SHs8RD2eAh7/ObDHu5jjRmiNhmXXRiymolEM4gSQggSY3l8ODmetG3T67nZjNoWjBmBpuPydruzuHSWe0PJ3dXtt/7qH2/9119+qgZKmcdHx344nERkl3gLnluHwYIz8aDeJEclI+3angyI2U/G9eGhM1ond8rwVFkO+sQOsAol8kKto++/dvv2zWv/4Vunv3CxaAQclC4hkdbljI4lgseMNUXMnBYcWStfGbROGqvrtqnLSTWbmYgFA0uQrLcwyHswHFhVhRijT9g0ceBN8/FUywak71qE6L1TFmkJcHm5D2agDRKAKYIBKFXjwgiQa4QmX2iSR1+5ufzXP5CrW71xXKcss6bOkgSkFWtTqy6fW17u7WI7yRBC6fKsd1jhjatbjKdrSaatqujAuwz7i8MhQzmkV3/38+FrT4wvDG9ojJHOvnS195+upm/ezYL70tF02fX6bTx0/rgsd82i933nN0B6iTWpHF3aSAc4TqQ1Q9EczAPISflZgSDNGFkGA9tYd/lg2Bs0FqfOC2A0CN0+akBgqHWWYE7JUTLa4V6s67M+udjUevX6YWwP24ElWUxjWKNxluwVi+Oif9xnSyMCpiHJG3EHMzue4XTaK9ulJi43vgi6fOuovHIQHl8757hJYumgJQ3QBWQQQYzDtEilWi1gpQd+1lJnBYGBYXx+tVkZlKHaLhgkABMAR7BgwHXobx8O7mzjrM4FclCLzXRWHe6axfYw7w/Y55TkSEkbJXfcTvaGVJuZhDgrZ0icZvlkOh2PJwKoauPxUVVVPu8BdIV57UzNAI3A6MQFA+0D5kI0U+tMPNAMwbgr5c598bqe2pNwajDt+u0QvCMBp+TeM5fA9wyaDYCp82w8+Ueq75+CDeH+LWgW5jF/c52tpgJqYAImoakRIWiMIYTYqomJSQgSookygEaVEBDBZawqbWjBIC/yNEmTDMl55zhJsuHSWtM0IQQiYuequlJEI4uKECyKxSgxxCgRzFziewXneUE+57RHzGrafVhTE9UYo6p6QiZOvDdTkUiIocNEVMy6pkrq3M2JwDENhv2VleU0L0yN2LFjRJZoqpokCRGFEADVe05Ye7nLs9R70NiCqZqpmcLc9COKdEbQ5Di2wXmfF0WWZaXzCoScPDDJ4CdaRH4IezyEPR7CHg9hj4ewxy8f9nAf8Uu/z2/sHx6ZqYiASmhbMw1tE0Ib2rYuD+qyamZ1M5myNBnnAQQxEaWybNk1uRuY2zCQf3x9R9ryj7742bOjU5BNJpofR6qOJhdWbZBtxbiZQgUAoAlagiiEqmBAhJ3DMttC4c+tDPemchxyDJl30mNZX1+eSe/GncTcZzbjxrdf/s6ZxWRhZCHedGCG0ZK0QV9WiME7q9WRaDhuqD7QcX3cqLQSjGLi1ELl0RKMLBGjOktM0gSzXm9BHISkKhsh7aOMZlU+bkhc0dqYnWHQ+ew8NzqY9051ntYYxSSWjtr++RvV5b//F7t6b+Pa9uMBz4LvyWw7lkejxWU1jByHTtcXigxqjmOymYNMNY0z1UZRndkgKig5yHpDD0k8HPpb/8NfpJ+5uCvlDzlNDqrHXnh99X/7+8Fe8mztFuuAvRU3q7ezXBB5uHB2aXR5fNQqLsRInuoh7H75ycVFejfVKapEcIgZW4nzwAkQbRERwXpD3xvk4Kwsd4kAyQAapO7zus73LrZKPdasYgqYS6F5axlyK82dDG6v1vfOruD5FXx0wy0NMoLCMzDso+6SHkbTqtI2JgiLVbt8Z3v7jdu9682jkmzcOFr8j9/f+S+eX/naY7LKb3utvYqCMyT1iKFlbVf6+WR/sjGK2fY41RUFz1B52n3+MenRTgYtBHXGIAagRtRCsj9buHJn8dpdamWJuYghWjttw7hEc9TWIZKrKakNuAmRVaidQG7T6UxEGbGqKudcDHE8Hi8srzRN0zQNM4e2JTCam80pdvYrCGxIhh8+lsh992hQAGNAACLU7hB1gPMmPTME84wGwJ0lHQESI3UBhJ1GfMDv2RRNTxyaAel99VCRgGBkOrfskAgqJmKqBtI2rcYQY4gSTc0kxBBEBczQkM07xwygUcDUpanLUkk8MkWwNE37jiWKqEQDcI5IBawMVhEaZpBkgNgCaJYSkSPqgIeU0xN22QCs6/bL8xwRBze3nHOq6sgRURQVkRijiBJxkiRJkgBYCGggdp8865LVybr+TkfMzM657i8iOeexM+Ez7W7smj1UVQQMlJETR54RojVtbNtQh1i3sQ6xbEPdxqppjZ1j59MkBuli3Mk7l6Tk/MedcB/CHr9tsAf8WjrlPYQ9fjNhj1+Gnv61gT3cx/jSEUR0e2dPJIIpg4GqxLYsZ6GpQ2jq6hAkxrrVpnWqdRvZj8yJAniGMLubDxLErLXRzD39tz9+GXorf/yNzx7t3Xj7xu6rb96jRv+bP3jkC8+sVLPxgj90PEOM8+QUFMCOqjRHMkxtmIXVfjt0k2Mhn+bHe7ffeOWfVs7Q5c9+bTg6dTCOM/Zbs2QWiiGWUcAhBsymdVLB4nHlmuCTDEtspiotsExKkGapwCKZymwrl3GRHPYLHfVcSuaYJPppQ8dTPqp8CXn0Kw68cwWJr9qsbIs6LiVwQHHmEInIAFRi55N130EWAMGllg0r6+3LE3/zwtIP31yahQuYnPbI08n+zt23M5JRL/FJgSSJAwsVaAPUmDXoOWgN2BQ9NK0YXepXFFN2qO2rK8N3//h3Vp84sz07voqwtDl94u9+6L9/dfEo/zJLmrWHC8O9YhDKJE4nidlGiCvmB36komJQE00X+mFpIAQT1ApRVWvnEjCBk5IkdfSuBUBBigaUZNE5NA1mgjB3HjRAI3V5DD6GdOV4uhDDOtf9RGb97ICSFx9f2fn9R+jsI0Me5TsTvHp7uvnu0Wz3xmJx+/EL9VefS1YKE3OTiRwd3J20+fLZi6uL5+nO9ku3d93gkbfu9cbH764vnu6PDhPb8RpISRmly6WTOMwxgcPF3jTHo8oaNUtoOkwPzy0GbzvkogUlwLmhRpJG6O+VKzd2R0dVojAi9BgbtsZ7TRN2aZpmBXECzhswELNKr/Dlwe2XXnops/azl89PJpOqqhCpqqq1JKmqysyYSA1MApigCYGaCSKQWhdM+JOC6f1HJiN1Arnbpl1yCtnc2YLm1YYuGwUSz2ICKkDq0Ct3D5jrdSQDhc49BEDQhE6sqk3tPTd3MzYBE42tSkSRtqktRglNaGrV2LZBOxGqZmCJ86JCzIlPPHgSIsdIlHhTMHTcsekCFtGpIgQxBSJPRIDgmYkRwFE+nCt+xM7ojYi4E9CAatjtevMzDgImhwCmhs4z832iu3PVJKIYo0jsvDVCaO0kuORB3/r7DdAAyMydfYp1TDmRmsYoMSozz9NP7tsNmXZxpd3XFGMUMVFoo9RtNCRyzOqEmLzL0kTE3CzxaZoWua9zVfnIuNynWiB7CHv8+sAe8Ang6V9J2OPjf6cfC/b4NPT0Q9jjY361v76wB/wcYhGdfXSRb6iie/uHMQYCSxlMREJTzSZtXcbYhjizECiq1G1bhjYwpoY5cVKgCyxlObmdDU9TmlV4Dov0n6+114/boz2bVeuxvdiT8MPXy0fOp4ltRisZa8Ku74fnEIEhGqjUeVYvZLSUHyxnulUdgxS9Xh4Rbt29vXz+EcM+sVAyq62KNEJENiRMWlk8ahb3qsX9Mo2Qiw4AvU+0idWoV/Vsx03fWYCtx08lj21kRdrkSUN6pGFM2HKWRxrOYrZ1TLt1/5XNe3vVHsJp5zRq8dIbR1967DPHh8crGYBNgBnBmOk95wTATszUlkxhLeTP/OM/tz96faGE54OtUtR6dmtn662yLLN+HwC8T4BEFesYyHtTwBSiNgAN+WmvOFgaHm7Nbha4lBeGzf755Tt//rvxiUfuhep6mqyV8cm/e6H4wbu9Y1xXrkf1lUFy88nHm8ceX7h7r/3Rj5pa3CEujkNpCSIExVCHcTYoIM0jpEpJksbQ1FHUd4k2AGCE6EANoCs5RwBwBKAdmdCFbGDnoGYANVtMhjU/8fIbsH+45KVZ8Ps0+8E3v3b4rS8N12VSAv/gVvzf/2kP3TpP/dfPnfvyY0uPLe9v9DZNDwWzdDgcZTweh+3Dq4vp4eceQ2N3ZQcwO3Vvf+97L4YLv/doSjVp4DmjG4kBxRKOvawa2MEoWTgeH+bpiOPWI+dlIT30PBOswDmKiqCgBtBrdHHzaHDjYDTVgUCPEFGq3MV+nuaDLOsPi94AiY1TA6eGoZyNBunu4eZf/uVffuPzz33ts090PgzeJ23bJknSNdqqGTNDF1pnOvddUesSVRAMPiT0D4CJu+O4qx47up+MZzjvJ4QuXxwBxMxQQRWUGIQ14jxyGtAQpcMwOsmtJtEAOukc21ZUQwid6KzrEjRKDF3VWWMLqmCGpgaaphnPjZMZEbOsiKZzSR9Rw7xL0QjRMTo2RgYkotQl0HleECFhlmUISExEBEC1sT0wuHda9v7o02Uvdm99Tp10IeU8PzUlIpN5xF+v36/rOkl8URT1rCGirmED6b55/fzp9oCLCDN37pyqCiDMatBdnkvtzt8Duo2PiiZoERTnFW0kRAJ05BJWI+/V+2BAzpmaTxKfJuQYmZMsZ+ZPUsD6pAvOD2GPh7DHLxH2eOA7/XnAHp9GLOJD2OPXG/aAX24sovtYIl9NJ5OybSsyzR0RGGqw0FpopW1t7jWnbNGDRI2z2ZFDlw9G6rAli+0UwjRPs1oL9Od22rB18zjhBeMsHw33dvdfvXb1qXfwM49eVL1rpl0SMgAZmGmCymBM0qLOFgtc6R2fXUnf2NsWG7okTUenJ8fjqnbMgWOdwozhmJ0jmKWgGHywtXG9dnPPT2Rk2bCN+WxaDYZx5LcXw4/P9rafvcSXzhaZt7yXOViH2HCLTtsEG4SDcbl9HGE06j+2tHp5hV+7fe3a9uYsLvve6M2b9V9/t/rTL301+tepucInqecPbEvqfoXyo3LwN3/3xr++u2rus6aJoqi0gNof5OYz7zOBNETfMteQHpdtgEwoY24kxiS1wo/XR3R++aZJI7A0Pbp9+WLxp99wT507kmYnTXvjZvEffrj9o9d6wZ8eJddTuP3sxcnvfH4xTW7s715fyjcuf+2ZF99696U70yw9dRwZk2XnSF3hhxcbtzBpbqVyE2GfKZA1CMl7ixXvOwLtxBnZ3quvd58UUYHFnz4MF/7zj3F3fM5gmMH1vrz6+1+x3/s6xnBjq1575bb/X749ltG3mnL/ubP8h/8Oz9iVYjrFWas5C/YaXSwDup6sJTNfjqujV771xJPHR9d22sU8e/LFV9751vO93vKupzFLhaaEAoQm5rwUaUzb/ZX+mc2dvTxhgt2nL+Y9VwI0yt0uJYyG4gP1j2aDd7fo3ti3tBjFeY1kdT+HxYW8GIwwG/b7fSRnnBg4NeBez+qjlZWV1dVVM5yrK4AYY9M0HQzQyS8yIETCzinEAM3mGdtIpoA/uWD8/iPTTnYd6xAOBKMTUalzUFDRDAEco0OHZoiAFkAEEQkIkaBDFqxrW7AY69A2UWKMcZ7SpyYioqKqIjKvyyIgok+LebIiASJi94LExAxIpYLMCWnyeZIUTETkGIjIMXlHxMjETAZzVxAERESJYgidNTQCEdOHjH/UxVU+sNuR6Rwq6oQzdInapiqqioiqtre3L2F+FeamIHa/lmxmSGhmpoonsLiIhBAcm7BTUxFVgfvCWlUNBNHMIhqCCmjniE+GasjkfFqgTxHJeZWqjQLYNG23RoBMxG4wHOV5DvbJaiT2EPb47YY94DclFvEh7PEQ9vg56elfNOzhPqgl/P/3TSGiT9IYAoGw417i0UIgYxBSbZXAMGEGMRYz09ha2UysPHajxZJz5GLSNlqVnBSAXixhLsSklqY0TNOFmS5+9/svnll0o8UhWGsaUQ2oW4sGM0fKYC1JPczSpV59ZlX6N+uj6azBtLf46FSj2BqW2cA5LffPPj5YWAQLx55UNS2r4ur19sY911A/gAvQDAcz11w9lb/z339dnzuTkhxlPS7TjRfeqd94+93Z4c4Irz99xi6dgifPFaeXXBNs/2g8Lce9o6vDM5c2FtZfvkXXdqyfXfzbf3lpVCRffnLtXLoNcvhAjNm816tLWATNX/jPb+5tL3k6Typqh+gaIMqyxf7Ccjo5xhCBh3VMW9Xgerfu3Tm+xAu9vsWSgSCGxcydXy3NheXh7ptvvvzVzy188yvr5xb20vYeEm7em/zd97/z0s10beMrYG8+stR+8xm3tjQukrtpnFxK+d7mu7vjrd+99PmVpfRfrx9TOTqOvSq4puHXrpb/0/47/9WXeyvnLlgUB4dIEUTm6n9eDMUH9g6Fk/TmudSZH/2o4Cs5/4PX4c13M8gfcS4u0Nv/3b/rf+mxMimvgF/94TX6v/7+DuXfHE8XFnLo8fZoUMfxDewdiDWRshqH1/bw3be3Fvr01c+fL/pHx5PtuqXPXXj0b1/eT9NnG4EX33zr/O8sFXQnlSkKEKkySTT2kKfRl5PVBRplKvXB6opcPFckLqoFYzMEjMKIalwHv3tEt3bDJGau6MUA3on3WuScpy5NE8wKQkYiIzYgMzjY29tYLA53q64Sqiceap107oTpfVoACRixW4Do0oDmoYBdNfODD1mijm+e70ncxWV3DLSBdcGcXSshKpgydW6DpqHRGOaor4GamkoUDW0rolFa0XBfdIIBEnaKl5wT484wGqkDchhw/hcR0yxHJGQHSEaUZX1FQmZiRwBwH4ro3I7pgcsS3/OyNvN5+uAgrjF8kBJBULaI7x+/8ITKR5gLaFMjNEAKbeucQ4RZWZJR5wmNiN1qAKKJgs2hGOxKy0xzNkNEIEYAZBFRiVHB6H5clKqqCYCqE1ACVTMwFWaedzqqqlGSZew9qQo3TTP3n25jdInvD4cIOq+vf/CY/0kWhB/CHr8VsAd8Ok55D2GPX2PY4wME4EPY45cEe7iP8u3aAwI6yx1Cgip5wkWaovkWVGPbUksigGhG6BxnmbOQItZ1rdM9zFJNV5l7QH7atH2fpT51hBZbiMIE08kxkq/94O0t//Ztd25xJeUjk9ZBQRDAAoICRCA1YuAsNbfkm41k/3w2q/b32nzg+gtDviA2KCQtqETee+6iG7o90qn6dCZr7+6ffvFd2pqOGspDkL6rBu0Pn39k508+3zy9vKV17YZPvHuw9NcvHf3wdohml1b7X3v+8jPn6r4/cDTBusydX1lcOHt2da+//c7Wq72VNkGWlremI9f7/P/57R/m2fLqU+upzVAaAEMyRREDhBSUQx129+9ePrW+POwfNHDl4N2bhzKOxbhdVTuFsJpjEbxFV5jrEVKQjXc2b9w5oLU0H2Z9rk216Sd2elA1k1cWzy5+8+Jgba0a9t9ImuNEtWpt/87+uaX0woVVl+2vjNKNflhM9hq3nXhLgDzS8Gxvra9Xb79weYmWRhdevnbw0s5W3QzywdmxDa7sxP/j2y8nXyu/+PiIdcYYRAV9Jji6tztbWFxCmJIdZwwUUkWP0KIFZC+Yamw9BNRo1D+2Uy9vrX37FdXsclWOh8mNf/+t9OuPHNn0Cnq9vVu9cbPV9HwtQ+bRbHY0Ld32UdhwefCpBYpxOKa1t/btx7cP1vt4+fLKai89t9zcunv90bWNUVI2IVCy/M6dqgzZkuuZHQNFMUA1RFKkpJfwbLY4mPX4QDFdHzULvZLjFMBAPAlTVCBuINtrercng+1quaLVxBKi1mKZcvRJSj43dASmAqhAIgZKJudPr9aTg8XF5cHSivlM1VTFe+e8y7KsA6BjMDACcKYOwTtziUXseAcwNCKgiBAR3gvo7n7nVWTz1naYBWCXfILdXd2E47XBeS1VAVSbqlPEEqVtagm1GcYoojpHnwzm7XNE6HJCJEQkNFG4Dxwj+SQzRCTurKt9kkFHXRAjknMOgJA6HzwyRO0GXiNiZI9m9lNFJ+sQZALprgJCbIMBdKVjer+tHjwYt9iRT6b4k/cazUFwNAXtVCmKSOynPoaQuGRhodje2u6cNg3AOisU4xPf527dwIkqASsQgAMjFdCOVkFG7jwDTaH7lKaqpiIggImAKIhiKxaiadC2EW0FGJVQidETRDIGEGlFYpJnea+o65mafbIFx98+2OPfEoT2/sc9hD0ewh6/ArDHR9XTnxD2+AB4+iHs8UuCPdzH+r+IkCZImLBqkXhPhEbqEyQPxF3jugEoeUq9A59yLFTbelzvUXF6HZDMTExiqB2qagyzcVuVyC4b9cnB2NJR/6l/feed5x/tFYteIHJn7oCGIIgKhJAkCimDW8r5iHYfXTm6fReUNjhZKRJPot4mUL715NMHX7gcE92spTx2q7t28f95Fd8+OFXCqqciRS2aG3/6efiDLxRr2RWstrPlL3zvTfqblyev7Y3awZqWV77x5cufP/1qWr/lfR00ODPEYuuIbl/dfO6Jc8v1UdneOZ9TczH/3pWdaf204VM/fOOdL19e6/MWWiQJaKggQZXAsxECLC8Yp7spH/abreXR4mcf7x3W/dv74+29vd3dtMaVxhdjaFvti+VCw8Nm7QdX7j7/6MXj6fHAMZmw6TDRJzcMbYquUW4lTpnBDMuqWlvFUwm59CBPj7MUEwwItcNoAoQEYC7BwRCefGrpX2/eSlzy7NOXro5nMVnemk6Goz7y4nGpnPcoUWmZwKtqpMH1LXzp9XjpydVT6wupaxzMHKIaO+dAQh0MiyFAZfEIRAD7d45WvvuW3pytk0sJ7j65cfD8WrUomy2U2zVd35+NI9TGipngqJG1m7u7//Ri+Udf+L3MV6G+53qjzfHCq5t7tytwaWxwLZqlabK44A+ne4u9c9uTViEZV1hLYr6vlplVUdGTIng18jkmSbnQm64UOpvahXUs3AHGMQFCZCdMQZWwtN7mtH/9oHfYrra8jBIzrLGdJRk61+ekT5wgGCIjsKmiqUloZq2purQ4/+iT/ZS1K4GaAmiS+vF4LGIiBkgIDsSRkgc2i6SK70Vjo6IAwFy6IqIaGpz41qmzCKDzwR6hc3VRUTUDFW5mKjGE0JVRZ7NZV22NMYYQyKHjBKkrJzMQIyIjIzIyk0vo5Kcr0HZpfEikPoOOTT65633DgLkHxwdG4vv9sWag9oGjGAp0kaJdLPZ7TnmAAKz2YSPmg9nX90vaiIBIxACkGr13YIIIIq13Xe1XmqZR7QQ0GpAaqc2nhnmiNqFKIPZgZAoiNveajAIdYI0gJhYFAGJoQ4hgGiACo5qImWhbxVnZaNnEurE6MAkLCpFDVAY1aWJo21C3Ehw64zlR8gkWHH/7YA/4FYSnf66wx6+8nv7Fwx4/Fz39c4U9Pl7B9FcY9vgAPf0Q9njfM91HGqTsfeunncmU957M0LCLw2VmISRjs85hAIjQeZ/nqFXTNCXMtkc5lk3o5/22nM0mClFAIps1tRZF5tK8kaxxy2/ffev6brKxsFFgTW1FSdepo3OfWpNQT5EhL9JezxZP7fTuhP3j3cSftSAu7gyS649f2PuLP1lI6LU2Tlx+eoYXvv9WfO2uK/15CcM0lgPefvrc/u9/0Rd0V5pZmp15e1N/+Nbk5u6KpKcnDZ8aLqJqM6tWskTiVIwFinE5uLabfPtf3l1YffTCuaf2t/Ymdfn4Klzbqt6cHHHau3q3vTdxCwuZ4zqRVkWZOSFWAbLapy0DpMNi/VR/MoN7h1t7s1lRpGv5RthYmlaDq5uDnYrvTBOWZcwvYHTC6Rub4ZXttUvrn0vDFWcTk8YZpT4RNbUWqHaJokUzW1zLZrtSTwAAIABJREFUVrLerG7NmjQhkNqsJRDXZgAOUZVN0Vr0gfrLlz9751bvX368fdA8M4vlYhEG9m5WvfRn3xg9ee5IqoPMo0RWXNw95mubduve0rjOvv7Vs2dWo8lVBHIkJo1CSsny/iRdHA2DGEDV2OjOjr5z/Zj4IlFFtHfpUt7v78Ww55xYTe3keMBtD8toVR1cE9aOVb/9I33xpYPzK7319SdLKd++a3cPFnsJkN9K+23Q3bSX5uGUTFyamFkbkEuFSrmxtEd9RjYUsABGhJoy9xMb+Nn51eytvWtPnHnKxx2CiKbzMzHnImZ1PTo4TO9tU4yJc8QG0rZOo6OE2XjerKdioYuRVzNVjQETlwSNG6cf0WZqgN77qqqIGREPDg6apnGcxihEgBSRIlEgivOutZODzKMhKnWZhMaIQJ0SNUFVxmgqUaKKqmoIQVQkSpRoIk4txqCqjtk5J4YhqvceyAUJROyzNMt7hKxIyITo2Hli7o5WOkmx7gBuPFGltSLQfYsO1Pe5RCOIPjh80vsHFrX37GbuAxsnt6g9cJXfyzMEtI9R4MD3//zEMztemZlVTTR2hteIQNTVm+ftgPfRGpFI4PM8TROHaKGt2SVgLgZExXnfJZqYxTY0TR1CJKQCFVTAnKmAmQlIZ4Qd1NSbCih2OaNd34MjRRAJTYwtmPxMC46fpEbyi3fK+zRgD/hVgKd/9jX7n0lP//rGIn56sAd8IDz9EPb4OcMeH/C8Xzzs8Un19C8E9nAf90WJGWI0MxFJvEfT+/MxwklEA5ohMFNU8Z4zTULTtpM7lrXLvX5THWqjoVUER8AInCLODnfB2BcLBwGju/TtF19YH515agHUrqDN52QDBVATZZeYVWS0uGAL1c1nLmTVGzeqJm2au4+vH/3Jl+UzlzTxLyBOGz23u3f+u28k33nTH+ZfGjfrBXNav/KZi4d/8dV2PXnLyWGS0M1d9+YNd31vMIHzpZ0Vckez6Vs39XMrn9lvfEbjlorabVxv0n+4dm8bkxevx0fOjDZWmro8aMvXL60/fn1rMpM1nz368s3X1/uDITUJ1RhFI4DLAV1rtaeWyaMEiOMFRwtrLNarmjiptsp6e+btfLF4FIpjOHO3tDc3q63jdYVst7n4P/7N/p/9zlPfPBeW85TjTqLTTKbOyIyljRqiITInoCizad6FRjeCpvPMOCsVkwYXWhg1MKr96Ws7/W//uP/KzcFBc7nm1Tyf9ODt33189w8/t3i+t1m0VxgmIBrNRdfbPYZDXdlplm6+u1Ys9YeLkvBtz61Jo5YYrW+NV//6H9/8L//wcwseiWY74+LGTj6VJUwWY7379AV96rFIfB11z3FGLS1Q+vgCHuzuS3m9hZWA/RZGR/zshMpbew3uUVtLlvUS2uzx0dMXh8NkL45v+3wACEwFkUStLPHqaBagTXtBF+oKxuXRmfWBmRBqyrqQtLvx1oUVaVc2H1taLeJthgpAySICqC/KsLA9WXtnc3Rra2Q4ohBA23Y2AawtLWLDbU0kQYMDF4Edsidy4LwpgEjPJ1UTMmAw6wR0kqaIWNc1ACRJ0oYSyYgiU8vUErVM9GD/mCdFkxhVYhdJZKBg2rWsSWxLAL3f9iYy13SMhIzkvEtyYnTOIWE4HkfDNO+JSWvss6w3Wuj1B4gEyMgMSIAMgIzAoPeb6U44iw5T6HLEO9bjp8SrARm9r+r4/sfwA6PGT6k2e5DuQHz/yP5JBTR27YBwAnMzqqr33nuPwL1ebh0DA2YGevIDAEhoGkyNnUuyHMn1co+oCZvzhCBmysiMjIQaYtNWoZ7FEDx7S8k0gjIogJjEGNvQ1FXTqJhU4yg+cc7HGEMbpJ5ZW5E2KJWqlbPyQz/0x6ll/OzFafiE8DR+jCnxk8Ie8KsAT3+6Bg0fTU//RsQiPoQ9HsIen15xGn5G3PvnCnu4D33eT75vBGBm770HyNIkYSYAVKmTpHPJ6nhQ7Cyi0LznGNURFAmTzeL4blU5REox8eBDQOd7YE6QptNG1C9lS4J5485d2bn7V9/ZXPmTpzb4GPEQsEEgRAUDdgAgAsFsNsizUxylf1T29xp667nnh194BpbcLbaSA+2Fy+/sXfyH789eujU8zp/aoXV2KcjtZy9u/elXZk+s3Sqaq6YGtjg+jpOKBIsgaWi8ugXJnvuH124ebMvnzn12KQ+WLmyWxas3jq9vDQtcamHXVFJqVgdh2u4t9Va9KyvxLaze2OLw7ErQqSGjcyrZVJZnMR0Mi3FzZ8C1j8eqjWeUoKlP0ywZZZmhU7DQHh3X01v7x6d7zdni4ndf29meLs1gZb965H/+6603Tp/+899/8tTiZoFXFv3dBGYcWhIlMEQ2axGVUbHrueQUsVChOiKlowaWZnZpc3/w6rvhlSvT7clgLz7e+AtT7aVZadWVP/hG8u+/jO7onxZkwjADJAB23jUo+yVvlf2duDGN5/7qn9/OF/GblxeYtjyAwur+7Ox3Xmp/fGtp+Fr8o69dsNndu4e4eZg2uG6SDLl54lyylO2y7adJDPV4sbe06KaQ73zziVMvXnvnta1yUDxZh16I3AKpy1ncwDsOt05lL//FN9MvPy7p9NrQxRgniK3hsA6JIrbtuBiGheEgT/Kde3bj5mQW7fTGItOEbGJNvTryd7d3opv97hfTobuJYYs8oQEIIkGk4jAuX7k3ePvewszOKea5s3o8mx3vJz0OlbSpmQZjB0kqNMsHw6LvkRGBe2lmTSnNbH2hz9IAWFEUIqKdSbIqEXXRKk3deIbEAYOwRTISVTUFQEJk09Shsk7Ksimrum4kGrMDYDHwCSIRMTliREySpOv2Y2IkEnOMDqhrbtORy9sQGBkZ85Ehc5blPkkMSNS6GEkzBCQwRXqvdovvP/ARP5DDQMOOjP6gaef9I8X78A9E96BM+AmFrfhRR8X7hif3K9CIeNJWCCGEpMC6rp1jRDcY9ESjmXW19i5jpcsp7M4YCIkc+zRxLjFpmMwUQhOJAMgUSObv1CA2pG01PmrJDdMitrMYQY1jiBqkbZpQ120dxtXYYeLYMVEUiSEcHO5XVRWbVmPZ1HVbtczzvu1/S3t9asXph7DHrw/s8RsDTz+EPX5uJ2IPYY9fJdjDfeSSxHxPSrxHADfvakc82U4n8yUCYFfAYudYEU3MW5eb6wgcRiYiBDVBR6Kk4EUoz3ttqJrpbn9xFDWdtI+8u0fffXX25199AuJr3kRREZTmr20AAohk7elerzq4+dUns7OPrp87N0G5C4ZVu3YcT//w6qlvv2hbhwtWPNbIondZ6ia53Xji3PTiyoTCFkFrhCa1hv3VhY1+cuTiziBdGddFg/1Al17eGl29s9uHShzeq8q0v5gzy/idx872tbnlXJ14NWjYK5FgMAjYVgRasE+kaQmLFpb+4UfVi2/vPPfFL1147Jtneoej7BrgUbSDfIDSCGiYb3jU1OJ62mPCt268suGarzz2xAtvbm5OS/ZPqrv0+s1zd/7XK89eGn3xmc89eep84fY9TknGpA2QIBuBAUY1M0wi9IP0FPuWrx1Oz7x9k370Rtw6Lo7rwdGM1Q2iH7UgLm047i9nh8+eK/LmjZy2WSNhAugNFUBUtW5Gs3ZxCgtjt5jo+e+9/PrnHr9kYVpw28al63vDt7fxQAabxzwNPYxcBaiC53zUBkxRFhPKtPVIqoaoRRrPriNu3yIcf+XyxqBwN++M27Bet8NALAmlPE6aW6eXZ//tH/SePndU6LVUj0XVXKaIk5BP2v7xpF1c9iNfFqDQTqqa9sveDDFAj7BEUMRIYEXaLC0NN9ZGFO551wIyGLNZBKqw2Jvmtw/znelgEgtMUZuqmhyGehqYSyPQOsly8InLe/lo5BFS7ryHjbRJEmvr2XNPPbO3eR3R5rLsJJ7jwSMIFUIVAsW2DojY2cl1xh29jPpJKgYh1EcHe00bk7yfJ2mSFsypzzyg3WeRuwsnVwkUqfOWUyUw0UaDIJFjd8IfQCcuCTtKAufZmAT4gXUCow8ZjtAIPzT65ScGEsQPuf9BQYUI9pEr0O+p5596TUICgBhjjILeOz+3XD7ZdMCMzNg5XnvnwDokLKqYKcVgMYa5UTSoGSCgmYJp09R1WR0fH3mXjIoFkYFppggSogSRNoamaeumqUITKwIy0ygxxjAdH7dtEyVoCKZN6pFZPvAE5OcTzfWR55yHsMfPWun9GdbsP0Jx+jcR9oCHTnm/EKe8TwJ7wM/olPdhe+8n1tP4ae03n1IsovtYJQlEZOdUlVTn8zrObbDmZk8dJg0AJxQhAzolQDTKnLPMQ+IdORajqoXjadNKFHTepRi1Pd62wpzvmTu/X/EPrrz1xc9unHE3HcwAtFupRRQDg86UAyHL9s+fx/4o9X6/PpwkaVHRo3v69Pdex//490L9Z1sPhzNzg34GksS9UXL3sbM4Ss1mFCAhbRmbIqmXs72LG8s74+2DerjA/d3xlPqjsZ0v42pDLShgbmb7Q7n3/GP42IZS3MMEgUGdj8IGSGZO1Qk4cmSKaE2wGztx8/iRa8d8/V8Ww/fLZ84m3/rMs4+c19TdHtfv9lgZxVlL2BKqCIDFlaXhpdDc2XvNBtL74uV/fefo1dtv+PzyjE5HiS9cvfnW7d3HTy9f3Di7seQ21jRLawe1ByUWVYlRW0kn7WB37G5vNe/cqm7dKgOeqvh0DaNaGXLgLsfYIosO3NFqPl7L2jTu9jKw6BR7BohaowlErqeL09lqqQsT6K8vPP3O5v5b1+svXH6urG8dlYM3b/Odo5Wa0xvb70wal0UTBSAWIAD0almENDJiYhiQWuZqbclnzq5v3WQ++Opjj31mY3V8IJPJbhnb1odBb//iRnziwvLZ4b2kvuX5EH0IlkxpcaeMN3aKcTsCSJxWT57tDW3fqoNZZdsTrpN+xMwbESqgIODFR1eDMfKx1NM8T9ooJM4sUXAzSbeOcPOAp9KPac87CNNpW009KYhKsLqKIUbgJBEo8txJTAAQTVXQlKx1Oj27ljd7QghdEAki2E+hD00TJ5MKwYcY58cGonOJY5ck4H0CKKpWtW0bLXNJ2hsWxYi9R+dO4rYBAUUEAKU7YTVEog5WNlQwEwjoEnKOnINQIwih8XyYNAXgEwIZAYA+cJRlQICfPAew+0IXP6LQhZ/uP/wQZUX4IZmM/0YF+qflRkd2hNgiBkTpslQ65AwAVGMITWibJlRMyM4nCM750NZA0QxVtUtaNRNVA7PYtmVZ1lU1m02LLI9NAhoZAM00WtuEtmnrqixn1XRaa02ooBqjRtPYtnUIjYGACGk0UzL+SGM6fnSx/LFrKL8wp7yfK+wBv0JOeQ9hj0/slIefCOD5mEVM+/SK0/BB8PTPiC98Sidiv+mxiP/Wmfgv2inPffQt0fWoI9gJpynoPKCdxC785EirqmgnkgLROe89ZrkveolPXFDDMh6WxyG2CEVdzhKXx+a4Pqb+Qg48qkJz4zB/dbNevdhPLHFd+jFIN4uevKmYDkPGDHTYNr0kXa3iqReujf7v79+4Mb0QBl8v6xx4mhTWhmrYS5vJ/qhfL2QQZnVCmdpMtfY+LA7i1ubrl858rWzppTfvNrJkaW+mVWMLysNGG6snkJQZbz17pvwPf/xYP/3XRKeAmRhA0qsrjgCEkpL0PCWsFoJzXJZyOIOpnDlqR5EeqayZvRPevnr3zKnJ55698KWnL4js5jpJ4cDjEcCMMzGR0B6ur6XOB9t5R0N87tFHzdFbd15RntbMERbKsr/9Rnzh1SZL2sGoLHo0YNdDJfZRpG61Dm5/xkdVXutp8CvRRCmtoRcxdRkxxtn02Cnn6ciiejhaG8QUjz03oa7ZDcQ8oHFH4YQ8VqO2HgUZYLq4uT9Zp0vf+8ELZ1ZWVhf47oFeuSV79SC4/s5BrAM7Q3ZQpL45rDwXKlaXApKbevSMTGIVexsUdPniYHdS7x6+pjA8W4xiQ5CqH8LKqi4WkMoRt00CU/SNkgTMJ7KyeSzvbmW19BeGPSvvPPvoYo7XYzspw+CodBEKBWdoOq+kGkL0HqSpBr28nExdnnQor0JyPHN3dmT3CGtN1bNqK+3MoQx6BVnjHbLjOZARRZrWQkCJiGQaGC20E7aqrQ9DGBOsSIwqAl2+9Amxj2ZmwOhQyXPC5JmIHYMBEjFRmhonHK1x3iVZyoJ5r1/0h1neB+RWpWOHO783duncgg3hpKW2KyqTmkZR55M0ScxMzBiVwejkmKXO4g7nKZIfPHbZPO/kA6vMH7ka9ZPi9ienyff5UOADt+C8QmXvf+jcU32exnIS7dKtdp38exU1M+89MbV1HWPFDI7ZAETmoSoxxrqum7oirQkAmHxTE7k0y4EYkeZJ5SqmpiqmKiGWZRmaxqR1LiOGeTGbGOa2J7FtQ93UVVVZiyCgKp3TdGcPqIaIhqDsgBk/7iz0EPb42RTgJxR6D2GPh7DHxxJ0Bg9hj4++Z/2GwB7u471ZNdboTaDr7CNDNPTACbmUiLvmd0BkUQVkBQMCTNAZRoqUZpJmISksSxkhwVmW7Gk9JjTkNGqtmFQ1+DqKnwwW/H61/J/e2vvM00/Ws/EyT1xTGSh7si7iDQDNWNU0YNqb4drt43PffTX7zusrh+Fc4NV2xv1e3wzK5sinsakni/1+Kr0Fr1C/7vNDxdqlZBZOLWdlWR5Vb3xp/eKF3rlXrrx0azKahmEphYAnbHN/L4cbzz/a/Nk3st5oy+JmmjUQauY1sJW9o36pKrxN0CyM6nq8uTTI25qATaBk55FGrS5zPpzEEOni9s7+q/+4+/dv7H/hmfWLq5OnNvb7eA/DtueJaZUkBoajnB9dU7j3VpLuDS6tXVjtv377YHO8MI2rAgvKwwjSmB3OfDUjtmlGJWIexIuRESs5TVkhAUuTNIlNizGmNm2PZ+PJdHt75/Enno4WgVqn4wuPFFl/W7TN0lRDw74F4iipyGj/EEV7+zsTstMGkKYD9PrmzvD/fT37nc9fevn2jRtNf5oNU1CY9fd3fH9l2ezesi/d7JhHC2Nyd8NgYv1lfRumW1DINPEuH7I1HnQjz9bWGAFm0y3Hzjl0nogqsEjWcy4hDRACCEccbh6vvn6XbszWzQ147/UvPjK7PJwJ7E0ztxmGU1lMWlIBYUH8/9h7syfJjivN7yzufpdYcq8VrMIOdINkNymO1D2LSZqRiZLJ9CQz2Tzoz5NJb3pRt8ZmTOoRp1vT3LrZ3IEGsRWqsior19ju4u7nHD3cyKxEgQCxDwjWNavKjIzIiJsR9/r9/PjvfB+heWfE0oCQGUIHpR8bVhlnVoTWNg+Wz7yxP2nSbc/bqgDtUQWzYmRlUUzGm8SmKkO1dhhT+q5rVouiLJEUENA0JgEugIJl5WzWi7Sp5BApJYsCJjkWRcHOjzanoSpSjsyMRIQEgM4FVxA4Zcne46hEMyh9Ims0eyNPRPYegamXhwXyAQEBlEAZqCo9gXlWMHOBh9ghTQLkiBwQKQKCGq5zfT5IIIPCeXb4bx0AHne9uHSfvr/6frG/g45/TA2vR04DvKyYH3uArV8Fz0NYTA0RSQERHKIjiL2qCrNDYBMBywSpbc5UEq4N9gANfAgqknJWyQwoQIBESKKmljF2j0Z1B0iogIPtnRogkwvkPNc1boxD5R2CKps40iJk5yJQRiZXCAiA8RD+ZGCiHLzJkHH+KI38ExdI4A8U9oCvSiziE9jjCezxafX0E9jjE61sfS562v0OU9L3bSlbEh1KbSjCBFktm2XDYQp2/j8S0XAKoOpQOxoSVpyvCl+aKWIPiqmPpsuiKMk7E2yWS6Llzs5u1+eyvvLWnQf/9/f2/8c/ey7Ka847tB7AmQUAAhAEAXPsilUbDo7gL/7q5785ebmDb4H/mkLpS9/H2enpfcC8tb2Dpr70AV2gVGBizYAOQFABIN2+OQrHcz17zbnZ9DvXHi4O5r07WWHG0jnaHHd/dLt8/gZth7vQHAUfQUyw6G266LcOD8fNsrp+fXdx8Itb1yfjashIAyIEAkMFNAAC4C51GYF5I4q/cxQOvnewXc5euta/fOvmi7df2qjert1S06nIrCp1k/MfP1MdnDYPzvanW9s3d9xbx2l/1h2eHKxmgbjuYzhbbZTlFfNVgghaAFVkpCYokczQDCym7jTFZbdctKtlt2pXq6aoJ2VlGVui5Ki/cWO3ad+xsjJiTa1pMlQiUswtxFVeRa3QGxipuV42AJ599c7MBXnzaHyadnq3A3lRaj1bCF+rSNtrG7Dp2mS9Yfnq26evPFXu7pU1cWlSWiErCRlw2DszRBgVtZmAivURSQ3JMKLLqikKt7oRw/M/exV//iobTAo42K2P/sW3rpV0x0i66Jadi1Ky5csabR0fAmrG64UTyUhsWPapPDpzZ0uXrDIsHDmx5L0URRiNqqIIxGimF4rKtJMI7cJyDERmBbN0kCOaOkQ0MB0C7tAxO+ah15aInGNVJWIOQQZ1qmaEBLgOqYfBhpk8s4IxAuGj8x1/xxg35HgbgjKCqYAAIjDBYJL8aADEDxkhP9agYh94E9+3poy/TWLh489iCGS/5aXxI39zMaAx03A4lWWhmociOLMbADMzI+eIqICgqqoF0nssPS7cr5XM0FQBFE0BS5BcqvQEcXNjNBlPCl8Mny8SDy6ePoSyBME8/BqcJ+M4JM0yhB8i4nszFz+FEPiDgz3gqxKL+AT2+D2IRXwCe3w0Pf0E9gB3Tlh81NWvDJSNwRCNWBEQFZ2SA3LEjsSG0hTC4BiFZmY6NDSxKamYZAUYLj6+DOUSQ5c65oV3NRnG6JZnZ3tb1yhDauuRf/bHP3n3lZs7L13b8v4IEUzQzIMRIoBlZM+ufni3OT6BzelLfHIDYLfPRY8+xUW7OIjdamM88eSkp2AeMqhkdgomNMDAhgDJc7q+h5tb3bx75/jsNzc2Q58h2YjLaVVNrm1Paxc5HobmsCipaToxVD897jffPhw/ONpwesVHvVKn29d88D1oi2Sog3wxAEEYAs5UVMWco+0mT+b91qq7dTY/+8Wb7bSOf/bKUy8/Uzy1l0t+t+vfrnFWunx7r9op7HS5/7B7Z7pz5eXdq+3t6fw0pDQ6moe7izgXPWjHS9tAK4KN+rbP/UplmaWV2KXcpbhPlHPKKWZUcgzjyVaUtjesKxfqUbVxC9xZC6ldHY0qr9godKCWrJyLP+1lkRNUJEkRiy4Hxdt3jvabtJp3e0u82duUjCHsPTg68l+vqkL2Jqund+q3Tw8zjQ5Oy5++DS/fvO2LY4z7ZQYgEWjAAI3RPBipKKIgKaCQGCpll8RzckW0m4lf/sFPix/+vFR8ZYLdFH713/3T6Uu3lgz3kbVtcTZ3MVdem8f43cfP/BzJ+17GJ/PynYN83HCCUoAIUXPPFIsQqpKcU6QBnlBTU4UsEtsu9gtiZsYYyKMU0GPsWDOYqaqoIKFzrq7r2WxBzOdOcZpy7vvUZ0UacrHB0aMziog8+xCCqDIxIq3d2fDDtC7CkEtiYApoSKYiauaIiOncXvkjM8sfbcMPvmkf0pr4RW3D1MPMiLgoCkJ3IYsHEhreUzDP7x2ckQiJeMDKFRSMQAmBUCHnzjQwxcl4Wtdj5zwADc+nCgDknKtKRoc5xQErGfASz6xZhogZRDBNALD67RF6n0FJ5wns8ekU4CcUel8Y7AFPYhG/0OI0PIE9Psna0x9SLKJ7/07ihx3/iOSQZSgwIw4pv45cQS445/E86Gsw87LLG3ryhSOPRpYRUAl5XI27eqlxBrICQYdcsKTUzc9mV65cEaWujQt9+Ue/nD919VqB95hWNKRPACEMS7kZUCaTkR7Rld0b+I5PKZsn8pRja9aadn3HGjNbgQZdi22HOqkMgKBHRDAEI8viGXyQsddrU7KcVFmxA2dEjeb9IOhUUEyXMTiKbryk3bdm47//TTprNzeqzfbo77/zctqsZzmdGWaHOPj6wbrlURGk7eYnJ4eibjzZnU6ukNtsCJrcWOxC3x/84LW/+ofZC7eKb734yrNXn912bwU78LYYT/qNCdyS4rA5m/fzRZOaKTi/Nd/eetF/451599evTo8XVUBW69rZYTN7QHqG1ppFtBig8Z6imGQlKEjJc+ndiDmYyWG3/X/+v8fXK//S1ec2y9v1iMZTCkEBV0nwJMtZ3G1y6bmSPjnSpCw29nx1fzUXmmq4sWpSYHOjm4ezhxQmkxFZd+87L107/uHBWX4p8TM/enX/5Wevfuv2yxNQzscknRZkhqRIhmgAhsaoiIrkciZMwtzwtLGnTrvn/+6X5X/8Oz1d3UpUjujt//o76V99C+v0qxBmQq7rqlUzjjIuIAP0H1qVEdVJG6eHp5P942IZR7msVJAkamrU95IxRdUh28RscMwwVeliFsliBuAcbYzrwIBeJbaWE1xGC4jqumZmIBp80wCxabqsnA1CWTomRBrOkTWTTOTYOecxK5MbNNy548UHQhFoOuAJBIamjCAmqIY0mE6QAYF9xgL6w8Qrgl7qTfwgnOPTq3aAR7Hnj22i4s+NOKbTjcH3+tIe4sC0D58sQzjfTzMz59alBDMDEEIGZEIGQGIgRDNm5KIYeVcCkGRT1Jw1RRExMCaCEJx37tFOGjCgspxnNBpCALDVR9Jen0H4wZdATz+BPT5HPf37C3vA7yU8/QT2+PAp5hcAe3zp4Gn34fPpS4p/+JE6UvYMAqYZsgEQmZQMWvpiY4TnahnO258AVAcnWiFwnpzj4BgVETiwFm5zOmFLbdtqWgEBI6jZ7OR+4V1Z1Y62Y3jl+6/+6Dvf3hvfeNpSO8KGoCdAMAFQ1Zg0jUdbZTjZCqsre3jv/nFVjBfS16XLc3MIaLJaLTc3dmdNlFS99dCubr5YSFPQfTREJDQm85AvkiZMh/IeRrCQacxLAAAgAElEQVQOzYwBjIycBlYrequWdOPXh1v//he4394Q3sTunSv12//qP9/aKO5aO2dkAhNBRGcABgqYAJLDpGnufXXy8K2uXfhiXJT1aDIlN+lU9rupl3Tn14u/fe1sqzz5xjPP/8mLz9/aOxu7dyZuVcZ2c0s3nYBG7VdguVH3wzd/+dT0OdJ5NXpKmoaMuuXr3haBZ2gNQUIEy4Umr4m9+C4H0KJyOwGmMbE5Puz4B691tU7/Bg6Z50bJl64uoApFQSpS7R9f9dWVrg3L04OyWExGu1l7I0Wb5rjdJ/TkRcPJkpeT6cFZvLY37U/+8dp4/OevXP/eTx42urmyZ/7Xv/iHgz+/+mcvj28WbwY54bQajiGTpKaMZMZG3pBaDi2w8MZReu5Hv65/9LPR6eKZrh8xnRb4y3/5rfa//XZby/cLupfz6rTbni03TxbT01XwI68Q13XfIbljaDEzg3VKiOvz5tHiylsPNu+dbkv4WraCOS+P7ujqONeptaw5Ml9CcM1EpG9WIpJFiZwPATVTjsXWeHG2HNWTIU8bAIIPzEzsy7JsY3LOqSoitF1/NG/bqPVk4p0rGDYqtzmpq6JGcpaFnS/LUc7ifIHgRIzcYJx8edx4TwHVVM+9KwzQLCfI2RiNTI0BEYkJEQF1mAcgwJqBNsRL6YO/XQ2vf878HsuILIKXRgR976BxucSLRB+xIv07PaDtsT27tA2fDhE55y52q67rYdCBIcn8sSsI8vmoizY0ZBogmBoO4xQhMgUkM0UwGo4kZgKj4EJZjBC47xOVLJLbJsaYJSsAI6LkwUpvyG8ZFjCGvswhFBFM8scb0z+9EPiAcvAT2OPjK8DPSE/jJ5NFXynYAz4BPP2HCHt8ZWIRv9SwB3yMWET83QL6w9Z/zErMRoYgSMaUCBFMgJUCxNqBDTFmBjBEQgxOBgaAli0ZKohCj6jeEzmgkWPzBU+61q+auGhbAWGUvpOTY7ty7RZX44dt2Ay3/vpHv7j13780hpXg20AdmaIgKjMYQA642JrIYvbajd0XfnVwoLpT02bfh5KmjeSsKYYuEcXkXbj5vZ/94uln/2THWgeJsCOKgEJkYKgWANgQxPUAmSEiZAI1ICWfADO4pOOVPPf60a3/46+Xr+1fT/SyA9wen/7r/+GlF556F9M+YUdQABCCM3CGgCiIGTCTdBTnBSekjuJKs5vN7OSwqseb4/F2wE10G4mudCaL2By9fu+vfvbq7sT+yddfeuYavHADNsoI+cDL/mZwzlhT8OBZPSs46hF7D+pxRnjmeekoIqopC3hNIgYATMzb063AzlLP6EBd4UaYd7PYAm8IzpvUgYz9igJ1gTpUE7gGboNtBd3p6dGd8vqzk82tVZLgCo/goI+pcWTMk5Ml3ztZ3npptL1j/fHPnttZLl/UX97Jp/Faxuf/zX9496e/7P/Lb3/7xRtya/MQ5QxlEXzjOPcxY9hQmiQNJ+n6Ub/z2mtH/+4HZ6f9s5n+yGA39W9++9a7//xP2//ipbiNr2t/12HMOJk19azbmrdj5Srq2do+bXCFWXuU45pHRRIql/3m3aPp6/ujeb4xj1VZMqVFf3p3uzZHTEaWbbDTWAdBA5Gh956dYyBEZnZERVEVMcFylTZG48Vi2bYtMhdlURRFTHKh9AYM2pCAuEltM2u944KEJIwqn0WTgAqkDDkPXQVegQ29oVMTw0eSlGit6w2BzAAy4xD+CYRgzMpDAMjaKU9ExBIQIDMTD+Zvg4AmetxQ+WILyHYRfjisG13e2On5Xe8bgJQ+8VD/3l98TLU/fmW8pKOHr7b2nEaCIbIb+75POevQg/GBup1NTYb8G1UksiGkEBEH4EoRlMAQVJkALBXeqrJvCm6dmUDKebloZrPFfBEXy74R7pV4TZGoqaEBiA4zCR7yjdbo+8etfX1GevpLDXt8VDH4BPb4KDVGeAJ7fKHFafh9j0V8Ant8suK0+7gnWF7Nh6QUAh1yJUwypEQSEZOtK1O2LowN8cRoYMjMOaUkKgliJO/IuwE+Nis8G5pRnxvpe0F07FbN0XxR7VShZ5Ni44138q9+3X37xatGDwAbMAFjUM/mDTpimdYZjg62prfHpbZtS7xdwAicJG6jLJuuKVP0vp7l0RsP3b/5m/3vfmNvMrludAZ0SjRXVIBezQl4RTZMBEKqbARKpsGoNBwp1hn2Hiyv/e9/sf/2/I+t/ifNspzyaRXa29c34vJgOsYogqAAHozXngZoCGKgpimtZi6tEJIHbwqOS0OQhZyengaspltXivGm+JDBZbvGrj7qFt/78exv5Ghve/GfffPKHz9z7fr4WiGveVtF8xnNSBGY1IFmMmFTQih8CD4AYRakbEIZVIjIofTx5Ogkny6Oh+J7qJyXnQLHroxSrKRgg5KgVKgzdNGiakDNkltMy2B9c3Q0LTan9RZIWs0PuhTLSRFcjUptgsPTNhruXd0APLp/9MY3n9swjr85yPsnTzn3/Nv35g/3T3c2+utXt29cvX7jatgad2QdIK/68vgM9x92b92Fo3lsdLqk52f6VJNG4zptjM+++y/Hf/LUO9j8Y8azKvSoFKVcNEXTl6uOoaiyfuilyzCDnzV070gOjinqlIsN0b6fHY19nlQBvPPehcJdRJYM35hZn0ojQPKADEaOaFx4Wc5WTdreLJf9mYhIlrqu67ruTmeDvlwjTGoxRoGC2AuwiClATGm1WgVHaiLSL5tu1XRZ1EVGrwqZnPiK7VKRl/my5YU5y1kNTMEETGPX9u2KEJh44KNFianwRe2LwvlwUYEmtOGpfmsFGkEHzmFAHYaHDUl+QGjk9Px+s8euUvrRpeFjG9tvr3+/f+gdKrsXej7n9xR01dTMiqIQka7roiTDD3AUMVSlS9N7YB7sooEI0RQ0AxAogQGIERmBgEDsc8qSsyTKMcau71PMKeWcRRRUh1Fb16tvag4JEWkt9o1QP7lrGXy1YQ/4qsQiPoE9vmx6+gns8bkdOH/wsMfHE9Cm0iwOzyF4C96fo6Vqqtan9bFjBgAS8+UBMVtMfcwx9SmpKbMrg/NMZsYoxjmwFKxCmkFMOg/UzA62NiajKqxamvML/9ff/nLv2ma5V7OeglJWh+AZDa1WwKqEUTnbiIc7Yedk0YjPChJKz12hbauqi/nJ1uaOaDWDZ773s4MCYPydFzbHJ2Svlzj3bCDCBgAOkVWZUImiqSiShO3FqqLq9kk7fe0u/OWPV/fbF6l88WxG49GWrma9ydHD+ZWbmy4FTgUSKBqQJyDKkXJHjG30bKE0odiZdpqEiRULoFiEzdpVKTWnh+/o0T0OdajHm1vbzJu9jLNe8e7Zbnn29l8dfK9qX3lm98+/Xt+81iumpR73ooWbYhccESQpi5KkrQorCgb0WajXBlxMkDGuUGLpRgbJ4tyMDKzvctL7jRWGIi6hLxGPPZUOjVm49D70IRS5nUtMHl3freZnh7vlVUI7WBytYlfU15xh6qNZsTjxfTN2lfvaU1uqR+8+/Om3nnr+2jj9wsW7h9OOr/f49bfn8JvlGb7VgS3GdUE4SknVRmKjJKWXMrgiMrauVhwFLyoPg3swHfWg93yYI2QDiGIC1bIpFqsySqHZsrEqAzpEh2CCQ3OdAYghZSpaLe4t/JvH/v6qtjAuEaWf53g2moRyWqArffBlUfB5i9/aps2gyAEYAR2QA6DY9aPJeNa2TRL0Ra/Z12XUNJmMq6qgGSCaSPLeG3I0N1tFDF6Ak6Eh92BnvfRn/fFKnGeR1KyWbdsCQCiYWIxa4mY0HV1mmC/XZdHMaQbNljODtqtFu2pVhponGZAPRR8Tu1CU/cbmpkBLzMgkIt57QDPTIbaQiHNOSBi87/ueAcBAVIbYwgu1SgNbHYrBAX4QsuxYRWFtzWwxdo7ZOScizvu2adg5FWHn7JznGr5eFLCHDluH7yleP1bexktmecMLn0d4w7zpUkrBeTORHImdmSJSFotRekmD7bchgBGTN9Oha5MJDdCUsomYmtl50DmoqEdgYlE8X0cwBEWwUHAR2DsgMkAzRAEwZiNiJo9gIOwLMAYzA0E1x0RmhEPRX4cZClxq3P7MxvQnsMcn09NPYI9Ppqc/F9gDPhunvC8l7PHxP9OPoKe/grDHB+jpLyvs4S7p9N/9EZhKOz+8mGqt7GJWZGhIWR91PqGJKAIN9nUAEFOKMfZ9TCmamTnunE/OISBB1txpSpATmWNQiH1RlKlZrI4fbN7YYzdeyFPt7PCHb8xvX90rbWbQMLMRqbYAtRg4l7anuTs93Bs/+5uDUxdutp0Gj+hMABBtNTvxqrvbWxG+lvHqv//Fmwblt79+7dbeVpZQ6qm3zLTW/8SFqnQCACw0Wclt2/yj1+9W//avH75xwMdwO+q2SgjBxTj3KMrVg9PV09ewNGCBZH0kE3aGHnL0GDNqTubATQqPqGZIoE27ACiQzSRnrCBseGDTbF2M3eJocToeb40mE+eKJgO5zbq+ub9qD36+/+M3fnnt2uJPvvFUNXn+eD+vWidaBPRqq6oekXZVhWXBRGWWUICLqSNq2yb2fdeulmZs6sBIAXFUGiwMCJQpOq8ZrEWgDJRB43EvagboXAAMCRkgzRYHobAihLZbRrUkJkalr1Ksj4/GbX917g9IHl65eZu4Ozi4d3uy2vkGvn0s//gAf/PASXE98w0F7fqmSSCSmFjVobIKj8CzuJPlsnFSb2CFcTO0V2h1tfY1I0h2GBlREbNo08FiaYohZhNgVYfECA5QDdSAyTJiEvIJys427s7826ehoV0zj6nhNK9LK0dlMZ2QK7z3IQTmRxjDeqKoDgGMHCAr0qie5NxPtraiqSvLBFZNxm2zmm6OxpOqmvl6VK66XkSUHfgqATt2BERAwJQBOtQUjQQoGaI3t2mjqaq2A2sChAaL0+XlMBGiAVZYB6PUgT2CpPTMzWvPv/jSyeHJa6+/kQXZBSQ33dmKKYlq1/WtESKkXlLusqpZg4TIiEAAMKpHatJ3vS986tK5ed+69nxZtRsA+WiPmhwg5+ycyzmbmXfsPRNAjI13Qa1Dotq5NuZ+sSTvAczWCAkg0kU1hQwc4eVxY+g/uLhJdN6+vEbDAAAIgYD6DElyWRSmmnMMjgeETA1FEBEVCYwughEZEcFIxTQ7dkZIiIpshCIKYgbIxIxAJmomAMyEaGiCpt5zVWDh0XlCNiXUIQ/SITsIMkwTFNYh68wAg8MgghLAYO9hqGu2/TMqkDyBPT7VBf0/JezxuwThb/9Mn8Aev5ewx6XP9Pcb9vioevoTwh4fAE9/WWEPZ5f32977Qu97WlVdnBxf8JMp5YvrHBiex5jZxT6uBTQiImTVlHPOkiSqalZy6p05QkbNJpJVBVQkKhCRMxPNcnJ0WG5thXooKG7+9KcP/5tv3BqNm0zvOOxNIqAgJlPznqbj6nCWr+w6/9bStEGtkdg5QMgg2QROjh4UTFsb05xgRn/0lz+8//e/OfnWy9f/2Tf3rm3MKT+QdAi4ZB81suOS3VbMk1W38+rdjb97VV67p0f9tzobEaNAEbNXEOcQizSj1b22OyXv/QajVlUVpVj1e9lPjK8poIo46DiAqwvPDpHJWmJTw5yiyEK0QemcC8hBkUXZcjw9Xpyc+OnGlp/UXJZZDbkOfJ29/fr+W7++P6+839t5qSEv6sSUqERXe5eKcTUIaBEuNMTUmXiEjjkHL2akCipoZp00A+xqSmYE2gGQGQ0ipiJBR12f0QpfTsVcEsmdnZ0cI4CkCIgpp2wYseRw9UELP3nHPXfzm1emDXSram90a9vuPzw+m9v2Vf/K3lYq2jf278R8W4wIPWgMhGTZJGpCzNaucLaUw+as2N7YDC7APODZuGg3tcKz5NkYhYgouXaVU8ZV2wM7Mc1GCmzn0SeAgiCAAmiKkK2aLad39/X4DFyYNL2QJlIpgq8qVxQVueCGtEwcfOTOBwsDJkIARVZABHI+dCnGPjEFdj7nfI47+9FoNPAPzCwiyAooReV9VThkAWdgCOCHpEBC5/xAegwn1+WoanIXCK8NdpAXcSIIKLkH0Jeff2FrUh7s39/Z2flnV//srbfvzhbN1StXizKcnp3t7u4enR6L6ngyadpm1Si7QkUcO1UBQOdYNW1tb83nCzNLhRoWKWfvfYwRHotKARBJAECGhgYI2xvTqipTymqKpo6sa7vJ5mRUj8/OTsbjsZnWYez91sOjY6CBZmAa7LkRcHDsA3RIl8cNIobLw4g9EtCwjiFHRGSgMrg1LbZOWREEc469Y0QCVwAAmTEIW67ZQJJJcmBElLMYkiALYVYG54U4m/U5EWLJQ4wNESETgAIDOu+cc86vjaURFC5TLoOrPBgiMA/gOZhkAiO0ATtHFTP6bdrrM4sSeAJ7/P7AHvBViUV8Ant8Ytjjc9HTnyvsAR8r9/qrDnu4D1sze7+eNtO+xXM8lCRf/q08WGudb8NjwJAQwdAI0AETArvh3uF+tYwIho49em9JxFQZNOcOzMW+v3fv4ObtgAzO7R2err7/D7Pv/tNnxnxm8Y4TcJ6IE4p6X26Oqzr0m+P26ja9uzpycJ0IvSOEZJockBgcHtxzwGU5amgSuZ6dTe58/96Pf3X83M3x1Z1nb157uZ6IwoI09B0cHMT9B/3BMdw9gY5vnaaNWNwYTTfa0/2+S8tmyT6PpyPyvsOdY8knsKF5r10uuXUPDuN8Oblzr75zdKPJmHlHDJ1z5UZdBnBUkvrRpICssdeUTBPEuERgVVIIgq7PTcGVcVgu+rjQfFJvbdzeGF1ltz3vIUoxmVT3z+yo282iwWMGdlhiGLMHV/VcMFNBmSU7Iq8jdq6IMbVta6Y558E5uEYPamJDerGZ9AA0SCQERWkYfVn6KCoZHVVqXgFjs1DRoixz7lPfKWMnjtzV3xz1+//ufu3OfDrd255sj7UucXfvaSrcIjkoNslryp2rJpbURA729zXNWRJlgSQgBG3IfSEo4+2N2hRE68m4qq+v8o42T29t7Eg8Ll3Zqz9ahkb2Zl2lNDKNqqTAimSAAIqQARKQKaqATzi9ezS9c6ACu1lLJgBJKj15QOQsRiZgOBQQh1bYRwIaDAwERIwUsG1jYEQKd/cf7GxtAKD3PvZEhN577/1yuSRyAJRVDXRjc1KMplEhgxNTMnCoDo3ZOefX0lntvBnu4pQeXMTBENBAVIcK9HB3Od1A1PlqQRaffe724cHRwdERMIwmlWH2ITArUK7rgAjeQ1VvhIKyaB2Cd95UBhXbd3F7o/KodV21XYpCTd+PRqP5fP4+AW0i3Vr3IgBaWRYx9mUI3heeMPdtQdXW9jYAFLy1WC7N1HtfcNjeGF/2pM5JEIF4PQSwwUUF2hAI8EJAG16YeyCA0drdY91B6NyQ2G6ACqiDb6RpJjPvWZARwWv0loLG0K5GnqbjcjwqyxCQuU+yaONZGxvNbU4dF+x8WYRgyEPPLSATESogMqD3FIJzjul8L9bqGYmIAMkhMjkYoGc0BCOHDDhU+wnX5t0f4cryuURzvfc6/RnBHvDRYxHxk16nPyns8Xnp6c8C9oDPFJ5+Anv8vsIe8IHw9BPY4/cB9nAfY1gyADDP7pGNFNI5AQkKphcGUYgAwMxDD9bgeMuO6ZyAHGo2BjD4soIgOiK1YJghWTTVvA6IUDk9Ot6+sh1GZbZpphe+//OfvvDC3nO7Nzb8AnAFkBQykrFpwVZwOy6Pru+4/dlD7/bUvPcUGLqm8Z6Koohdc3z0YDLZpUnCCj1vxFzttzfvv7oCaxBa5OxCAVRpRhXvsCKulwrAhatDlNPDh/c0S99ISlg5H4oyZjF56ie/nt3fb/MCl4upgTZdYbgV0zaEmz0HcJTz0mMeTcd1SZ7FWSGxM8m5SzmpZE1NTFljSlEigAtYJOlVnXdl4LBczc9mbzb+dDQaT7dqChuxC94XZoVjc6yakig6CuhKYAJHRAWzZyJwBXNZljFLnOSsliUnEVFVS8kUVFVEzFDF1ia2BggyoiomUaSkrokapQfTZGaSyAiUCYQsFh4WMap45Bvs97r8tXpcHc9aPu0LjvqP8wyLrIJhDnyDi6dXjYnGgiz1y7g8HjlgEVaAbChlRejMCgAi3yZ/3Ne9Xfnf/mNivXJz7/ru2G2NNwDd/ST7HR71HGECsFBBMRRDQEwpoctMBgqiHHF01o7fOZyeNmzuiqgHk9TPnfRoFmNGzuwgJbnwR7t8XtHAtAIpkAKCauqbmu17/+Fvfv3Ln/8v/9N3mZmZvQ/T6XRvb0/1V77wKckg78q6KEcFJCMgAyQwNkFQRua13Rtf9oAbSAVH/vER3PQcSibBjIjTzY3C2cPjk9FkZBxOTmeahBwhwWhSL1dzJCrKSsy8w6IqIPbEyAS+KHPOTdMwg2SJsavrsiw9JFZEABg8+Lz3cG7HAWCMDsAuug/rsgAV74kZTcVMveeuXeWcy7Ic1WVZliKyalaeaZhbD+V5AAHAR3OGy6y3gTwy+jjHpi86CwcHPlgrV5XMzGZqoM4xkSFo7hvSFCCLGSEW1owx7U35uas3NgpfFc4j5ZxXXWfo82bRqGvBnyV483h+2PbkyRQQjR0iIBEyDTaXggRINqAkKoOBh6oqIBDR0F1K3g+2eIBKBoQDBKO0NuzjTzSsv3dtED/1JfXzgac/g+L0775Ofwo9/Zk55X0WsAd8pvD0E9jjCezxBPb4TwF7uI/17IRU1tNH66sYh3VZAzNVWocIr+tDF/TGudp+NJoNdwxuT2BgAmZgpsAE1BKrqeWUsyRCH9AWh4fb42fFXEfV/ebqv/3bO//6u897N6/1rmMzVUIEEYa8Odb73b3nnr722p0z4bTS4J2b1KU0J04ial+wF6H5adZG6s1xqHedn/Y2Qc8GWUFkEIfOGyKhkiqnNK4oa9Of3p/PD3pNbmMnKzmqGQQFHYwAnj6bN6vjFWEwVysmKbKCz+zFPPlMNPf1EtOiICqCL4siUJljCyKpSJKyiMWwkqH/KWkUaGNmMFHJEi3RJowFTGOfUzheoitcOa4n0+0QRopkmRwAE6ERIgOw6bBkXihkIGbPQJ4khNJMNUtUFVXVFFFBzp0XVMTWxslAlr1lLiALYEIBxGwICVJWQMPQd1EBusXxyf23inJTsHIUUq6Yq6No4LadWguJfA+wUkS1QvKGalkGkiyeU+UxSsueHQkbGigjEoes6D0LYi6mq8ArHP/lrx8wPM2/WtUqFVlglcCp2Djsq9JtUY4EnFQFAIByzg6HKB9nUCbdPTqbvHs8WumkoxooxHYWmzPnOsIgGUTwsuXFYw4VQ7ScIQigIWo2ABaTycYOABCxiMQYiej69esxZhEpmVMS51hEskjKOWUFDkBrBgEUxGSYdKqtK9CElyIKTR87oSXLevLpGJgA8Ww2b8kc2mrV9jFnQeSQFWarVYpJzJyj3HWG0KYEiMTBiJJolxo0DGV1enJK7Ns+2nxOwOBrM+v7dR5NztnOvSoADU3Pz25DhK5PgByTap9As0pi4tr5EKqs6kKhiIDsQ7ls2vVERE1ECGmAOAaNrGZrLGQw8FYb3JfV1MDWhijIiHCerj5EnkBSQMfDM3jHoCJ9G1eLALmErGk1Kui56+OntqrdABNONavkVUwJAD0pESQlitlSv12MV+Mym3QMAEADjI5kpsTIQKhDN6Ma6NB4mFOSIYdwcClRZOdtbZZCwz8CIzAERDMwpA9yBfkY2uvzgj0+WE8/gT2ewB5fNOzxpdfTT2CPPyDY4wP0NAKCO5fCH+1Zkcrx1iP1fU5/DtZW6PgRubHO1KXh6oJEUeXxduzzTQcLKBQXvPNcFBks55Q0ZwQdO1sen+Rrt7msexNwez95494rb9S7r3w9a692QBDBgIzMdGvKcHD3a1f+dGeSF8tetWZyk3oiZZWaI8QM7AFSlCX0fvmgW8i8KDc3NrfKcUASZGQOjl0GUROTVjWi9Hfv3Ifc9f0SNRVFZaYM6EAo9RSXggiGqrXCyAQzgLGqT8AJXcKcclpAPEGbORRfVQFDycF7dlyoKgWRnFXN1eMcM/WRYnJJdblSBcmZVdQQRUwRkA3YrJCel/G0XRwWRTGe7o7qbVAz7RGTxJjangWBgBGzCiKYgSiKsHMO0YgCoiCZaKesg+sgA1hOYGoD32khSzYFQTMTVCFJhMqmoJqtRCgJQJrZWd+aOaDAVDAX6BxNHTo/8tPKF+wYuSY0NU/MoBCbOWFv0pYBG6/eozfCrDFnRUaNiR16M8gxiZhjVwI/pRLJrFdeZmUwsHbVZOFNVIcxQakZbeBS0YCBTJ1oCbzdtVsPT8p7p76DSTRPpE17QrpiymiBqVDly8EgRHjZ/GEwZVRgGxL+0IAcMjtfsMeYIjOnlLz3t27dMsOBikYiURPTFLO51IsxeoQhJxwGNwZFG2I79dyE+OJF1fn1JR8NbJhtoqoRGSmoauldE9tV6qrgY9ezK4gLAFr1YpYQUQ3aHNVUB36AEAEZ0cE5gpU0Ac/bmAQhgZlo/yhn2i5ZPiPiYEhJg/E0IgKs+gQ2xNSoQ3beq9ls1Zt1F/YdQ9UZ3NBEBwYgQ6eEASGCIiI6pPc4EPKjkcHAsioBETITDdnqFw8UG3oECUDJDBHZDHJvsSkk7U3ha3v1i9c3phRDWk4cBKJV7lY5Igcmj6jJoIup6w2M96pxl/Wo68wFVlDDbDrA8OSAmdgR8boGYWZ6HuPChMyAROR9Wu/e2qeIhlbNIZQJgBQ/ZKj/1MVp+Hzg6S8e9oCvSizilw/2+NTkxCdds/9UevpzjUXET63knjjlfZyJ2KeAPeCjg2BfADxtj6K8P+LRikS+mhoaGgIAieLQyQ4KCo4dAuJ5TIPZRV4DAAC69wyng2IYTFiNBUGRlB06BsdJUtLklln7thy/jRMAACAASURBVHdoI64f3Nm/+fwL4qTBEdJz/9/fv/3C3vYzmzdUF4hAYKBEJp5kZ1MerN565YU/fefHDcK2JalDnctRG48BkmgrtnIYVEvUCizntj/u3jVokRIjEZQMpVoESKKNWmcWvTcCVFEmj8iWPavzimyt9UfZOpFk2SAhdCqpz7jsYJ4tq5olY82VS3WhRe2zSgRD0egCIIlhVk6KQ5VPWLJ3ZpFRilIs5WSKOSe0RDFhFjNFZ1qrFQCeJKbUrmZnjH48mo6qEqkX32FOidFTJOgjiBEO8c9q5h2cr46zGcThGEDDoY3UOQA1VQNTAyIwNcVkkB0khISoKEkkm0HMiKoghkkBDJEAnBEbuLTIAK6XMVpAwKL2wMA+kBshFSEEVyK5bjr2/dIXBRfEEhWy9YICAIx3D96mkwcUArJncsGVnoM53ztnUHoyyQBBUYvYxbJwgpjV8hq/IAI09Soh2+TouH79TTmcu0SjmBWl6drTnQpGdUHEjsN5o+CjCvR7p5qogwSyIbnSmamaRFFG8OvuwzCZTLa2tu/cuUdEzBRjBBcCewUUMVVEQzSStU86IqyD64bVmiFnGtYBhJjFHjt/RU0NSJERHPs+ZochFE40u1CrUsxmpkCA7BBJQdU0m6gaDE4XSI7Ozf0ULIvzVRMjc0jAZuaI4AKsGlL61stIw+KSk8HGLqmBDYT0kFrTJUHIjp2KMTvnecivJyRmarpu6P4zNTXKKZ9XsoGAPD1qPrahidBwMGg2MEQPapbNIF0w4cNbEgXMcL06AIqmk9Fo7ElX851J/c2nN/dGsOtXpbalj5j6tu29K7YmdZ8Re8xZIebSaDOEWcoO+83gV13b5ji8iUwERERGaJ6dd3xRQR7WaiTnlLMIqOmQ14NrxTnUikxUBofsQUBfMhj5tNFcX2nYA74qsYhfPtgDPhk8/dmmcXw0Pf1FxSJ+zLfv4y4z4Cf6TD/mCfr5xyJ+6j6Mz2gi9iWLRXTw/hL0hx5QRgaw7owfNMe6tWm9PLlefr1c8B6MA+zSzGyABYiYAFUVgIBYNYMFx8jUO+IqqPgsXe6z1U7z0V2bboTJ9VhtJ1e+c3T4//zg8H/+r54LeLdiSrktQoq5sVBM642TRX9zspzouwm20BybH413F4v7qgLYoWRIyFIiFACAQ01xSH4GAyMAszQjzI7XdSTHjhw7RwCSdV5oEsgxtfNmcXCwcihkEUER1Ks4zQbKYAymqkwcQigpBHCk2HVZpO06c0EAWddvC9kg0ZRBgICBLDgGUkdC0LF2BAsSzWm4aEdSBnCOS+f8oL6a2UNLVT0q0RWghSJFQwAZlrmHU4AQ5BFui4YAGIYCIwEM0c8IinxeeAUwUeWgXlNKUmQWobJPKVHsfZzroCIkX1RPUdGALDsAD3YKwICcGgeAydYVXLXOTNjBqC5HRaiLChGQsjeVIKCdSmt5aZligyqMwB16RM4ggkAUkL05h0wbm5uTURDrV7A9b+O1rSuL1XyznFhiRemdHEd783D39Xens+45QVdxb7KsioaLoK4oihEgI6Fe+KUNXmjr74d452FSqAZISJITISTLxmQOva8n460cbTLe/vnDX+3fux/73PddUbioZqZRhIwWapoMWVGlZC0dBQBNmiWrDnNSc8zsGYFENRpkExUZriWSBQCYyTmHzCaJkQwgKhm4lPPQF6hmTNmBMTly3hOxoayjQjw7NpMkXTbNqtnMDd1tGbxYYNdBAtCh6w0Bs2SCwQPaAAmRTVENkqYsGQCCDyJZVQlJRYf6OuVsMcGl4G0ZUkrWdtCmw0FlBoiExqBEbv08hDE2uJ5XICMEDow0HJiq2UwRsGCvqtoux9SDMRkRuklVULe8Xtu0v/fPv/nN6xvRY3RGiNCDiyaRYG/3at9Hx2YCWTJ4YkCI2bEj1Uk5noasfVQmBEZgJCBURGXQInAoPXsc+BpDzaht6sVYgBRBTAAfBcqoYRYDXNuNEIJHO+frP+NoriewxxPY46sFe3xl4OknsMfnNhH7EsAe7nfPA95TN7bYp4ubjyWBuQ+ZvCGaseEFSWKqMpSf13lvAIAiOVrOXRtjjDkDWGaGwL5vuwB4/+67W7c3oBwJ+wTTX7zxxjdu+3/xcimYimLStMcYKl9tFula24cMfnvv2vFRYeqSMGDJrtLsCRKQIaNoNOnskUfYxV+LAAYSgdA5z56RmbxDZlhTmNDO73Rdn2JnmhBEQQAygxmpDX/o2vwaGNA59QF9QSEwB+J1E78hGqARoAKubQjQARkxqyqoMTsw05w5hKz/P3tvGmTZcd35nSUz731Lvdp6QzfWBkACEAlwATdR4hAUKVKiRNEjy5Y0pEeUZjymPWNHOEK2wuHwF4c/OeywFOMYeSR5QrIWh+ixRJOUSBGkhitAccdCAg10Nxq9V3dtb7tL5jnHH/K9QnWDALFyAKgr+kO/iqpX990l8yy/8/+XlMyllJwkLzGqiKmYWZMkZm0E77wP7D2zc4AEyJidhS97aPGyl5Zb6QRIkMFPmmXNqIimgEakCoROlVSVCb13iVEciUhKLqW0MwaXJ840goGAqUEyIzUC4PnTYUjqmELwZSeE4IuyRAIngow2qShK0tRKUoHsiE4zfbpcFWSVJOJi9G3Ubtn1S4sIQdG2mt5m6nS64OCCpJErUyxpawseXd88M3QWiuAck6xvbnoGx0AMRIaYzNBEd07UnD6wOSqg86iHzGaZzi7DD0xJzGB7e/jFL37p+PHjS0tLTdM470XVFLa3R13uKoWqaQGRUIFUE1RRUyMGSjOzP0pmqIKgaiZEUTTGKKIA1ratqhFhURRlUXSZGWfSbmbW1Mnm2WtgUEICwJQJBMxnXkhZyUCSmQImIEEyYDRDAxFrUwKnBvLE3GAWZBGcWYdYTi9AFRVIkimYKqgBZm4+F9FzZExPzD8ommGWXUYgZmIxkRhFkxkyEoBkLQtRSIKIQMjEpIZNVGZkIgBOpikmUItkKlq1YlRkqxx2jlR7ntrt9Tve/tp9i6HkyMhEnE1ckkUxaqMQe4/oC1MjTaRA3oyASQ3MSh8KMyXMbDMAAgiYesc+eOccMaMakc3MKolUwdRUxMQA9Qcs3phV+DQrJD6L+ucV2OPvC+wBrxRbxCuwxxXY44WCPeDFgKdfWNjDPU2TDZ4kB62q29vbT3X8bPTUH41srtG7E2Wp5BEchpkmlJgJSEpRzcwgIidkc9xNKsg0mm7A9tmlPUvTOhZhab0+8KX7h3fcsq+AzlbdOL/UWVg8uxFr+rHG0dET/sIwROwBMoh51tBZwHZMaCgBEkVftanKygY5lN/9dJIriHwRgis8seMcbYGpqphyvQ0wZWjQGRGaCaFl9tsRMzHhXPOWiJnZOceMDOTAeWJGYkBUIJxrl6EBIGVOwIgIzChg9nlE770GnyilmFJKKbsH51diZgjMXBRF0ekURVE457IuRH5ruWztuSSANsKU2/QElHXA0Gi+IaKB7jTxiTAHVsyUUjLvJCURSSnNBD12oHY1jqqAprNzqypZJDe/MfvgnCvLsixLl9F5ZGBgdoUPHmMLimpKaiCIaU6WmiibeiTvqEsYkiGCN+gk0VbgLz/fHtpP1+xfvf6qxT2LUFKTTE+M/fGtXir2mxIiNFUlse33fcHonTInBFHL1h40uxAzRfOZa4ea7KwaT7arDkXRtu3m5mZT18ePH//mN7+ZkooIO8fkRLSuG5tMG5IGHDn2DMLaiqCyYMgaDsysgI2ozmAYRDRVAPNMgEgYClVVlRShktRA6/Nt5RwiReM8mQsIEcHMUB0aqAIoqIpEyVE+M6ADJVRiJXCMAESKqAYy09NLkvJ8KeSEComYEAg5gIqkJLFRTc4F5ORcYeBijCKSrcvz2rprfhhTbHGu+AYIjl3bNuPRqGmqGKVpIhj0er1ev5enKUxtZnloBoDsmIkNzEyydaC0cTqdHj1xphIunEOXOoXHNA0u3nBw5car9y6WxOwRHSKpmqkxuYTWtlKWgZicA2FSQDXyqk4QxVCk3ykbgsT5ozsANBMwKrz5EDJZDgbZp2c25mFAeUQyA+G7HredgRDMsIonfD4F2SuwxysW9oBXii3iFdjjZWCL+KLCHs/LmOTlBnu4Z3AMu47brN1l0H25z0LSp65Ak+0Wq4LcVHYAEKPORA5meniI6L0zcZJYkKJZHQo21W4/jMZrvfrgwupiWzdi1zx87tx3Ti2+9parRsNhW6VjD6+dOFUdPzO8OFodVgvbumRlYYAgMThXlF3EkklZFIS9uqBOVUVFVS/dQ9BRj9A77/Lm7b0HIjMTEdNYqATzLZmIKGgoukiUdW2LUIaiRCI3LzXP6utmAMAI+dtEMI945vGzkcwD+fx9xTx3hWAE6gq/6FKKKXJqyTWcoitmLDKCZyqLogidkr0HImDKQg0AACJPU4Em0uxjjAAEKLKLXwDIdt+zYwQgQJuN0AmQgJedAJpo1qfP+l5OxMCy0leOina15ohc4bzzwaMjI8xHi4bkNAQBUofekZpJlqjOzDGYmXhIFA2TNZrYgQcxaVExIBZHzi4cOxf6Zei5jcDT62+8ZuWq5c2JP76mNVwjSpja7c2NsvAFp8DgSRxFMCBgIrdjspwTuEwpw65as83sgS7rNBoitk3rnDOzlFJKWnbKNkYjFlHHvq6aYWotdNk7dUispEmUoridebts+5eN/ZgYs1h3Stn0xHvP7IhQVVJq2RFjMmxUVE1VFOe6N4aWC7o5nPXsCKmp6ulkmlISSYZqnoGdOedcYHKBAymYaNQmaYoxphTztcuJE81o4BCbqpmO6+kktjUAEvuyP0AXJCWcK9zNBHZUd14+EW+agCoaNPV0a3NzPB61bWyiEPHq6urevXvmfjHzGjiaCwUSAqKaEKJjJsDJcHRh7fyp4yfaJhVFp2DqBOdEF4jf9eN3rnS47y2hM8xDe6oI3kNKGFsLnmZgFlrOEcnQEbEpaeqW5cSwzb2Y/A8IkQMDEalaTMpmrWhKmua6KJ7RgJGdSNwNPc4w8RlFDiG4J/bhZxp7vbiwB1xuoQVXbBGfxZ770ihOwwtgi/iSgD3gilLej7Q4DS+OUp4ZvBJgj2ey9rpnnt/k0goj0zyUBKDLIondLy+JmUCdzw4XuOOslpLAjqNKVvcyIvIptUjig0PzBjqaVsiekQQSab21dnplZXHSOnaHtlLvr+7ZOL511bGj4/WL9drF4MK1jR5KuJpwARyg1oyOg6nWzqkqgUKn00Ur2thEyVU91azBt+tEhNBDJOaZUu9sigogQTJg5xAkdByGwrsQut2+iJBzsW3HVR1ba5u2bau5RrYZgHfO+xCClkFCCIzsGeu6RnLEntgxMQHOSngAQBhjZGZyTAggZGpI6DwSswvOTFSTaDITtIKozKVuICTHyAQ0Lx0/qWyao5N85mPKESo4VABCRZUEBpPxZLg9dq5o2jYXF3NglGvd3nsfiAMy++AKIgTAtm0BLEsIV810LvurOyoTMwoWCLigXJgPnoh8CPmGcT4kUQPzzFw4g5QlmM3yJ1USlsZhq5CSaYwqJK1DBXYGLkFH4fph3Fun6IjO3TeJ99UJSXEPuT7rMNUTSzW6eNMNN6wud8qCm7paXl4eDidr5zf27t2H7M+cO7e5PSJfADzhlPFEHggoKebZ2ZznmGrOlEIIe/bsCSGoxbqukRgRmcLa2voo2lhZfQcIGbVEcahRaNqCiORTGkJIKTVNIyJMpHWsppOmaSaTCTMvLi6FELx3ACAiQLPzKXNB4tx2QEQxUcs5IThkx2Sio+3trY2NpmpMtUmxs9Av+r3QXwBiIi4oMBCCCYqYNk2jKiEUzrlLMy+f6unm+vnx9oalRtQodPuDle5gqeiUwTueJ40zJCU7KalYMjd7zQgJVFPSyXgyHo7athUgdj6EsLy8LCLOOUSq68r7YGBFp0Sipo2A6p1DAEfcLcq2qc8yh8FCSjEUVIKipte86tpXXXvQ2m02B+yVXC6HKJoypVhVseqUAwNMAkwBSIWs8DxNLapoUytSUbJgzKOkeQ3d0dwQsyjWJElJk1nwISnlEcG8uBm73FKYcVpzzfv5zKS+oGv6CwB7wCvFFvEK7PFygz3glWKLeAX2eGXCHvAM4Gn3rDPSLB01mwa65If40oI0EV/6xjJ/X5v3yHOr1+ZZUC74IQITOiZVYueJQgQxM0Y1DyzDze1Tp5ZW97ZNC9B5+Mzy/ce3ia8qihug26lk0MKCGgOT5y22UWqkquq6Xke6WBS1c4rMDoORAwk2BzczSLBztOQYEDhX3hAdkWcHAHVdR8PQ7ZU9DCFUVT3aHq2dOz8ajWJMqmJohppiijGaZCFbRCbPzjlvUPkCmJ0hLSwuLS2vdro99oRk3Y43SSqiqpDZj6z8JbNOOiIbGRoRiBkDqmoyywiHJyznUctcRhDRgNAQLjVA2yHXc1AbfGkpVXW1vrXRVHWsm/ULG03TeOe8K5pWVGeVxZw4xRgBwHtvZEXHhyJ455dXVnrdXrfbyVGgkZFD1TRXZ6MYU0ZRZ01uF5CJiZkdIrL3AERmyEIIJs5AzcRMs12PWRJJZgJCNSZNtWptogHDaOPkZLwVOv1uv99ZWiDHxEXSXhNJZJGcKaao0dJml23aDBHioNc9uG/P1+75d3UzPnzDdUz6d/d840Mf+rWPfez/uerQ1Y5D8CxzD2nFbC4zE4CwHTZhTkrnE96df+14cecfadt44rGTNfjWFS16INLUOG0CAZJXmjsRiinMVZYNwCy1sZpMh8Ph5uZmFsgry7LT6eQ6t0LM8dlOboNoRHMRHA4FkSNEVTJLElFjMx2NtkcEAEhQBg+9jufewsAM0SjHgC44Q0iSzMx773iXUykiUmhGWxwnrp3U0yignW45WFpcWFnt9fvBE8IMDJ53UQCyhyJ5M0VVRghMDq1TcDsdWjsdSaOm3mPZ8b1eKSpMDADOQwghxhiCAwRPXk0BFM08kXkqPJchaNuyxsXFgZNprJs3vObWwnPdGjIBMgLDTH8ETLUIvbYZb2xsd7t9QY9qqqBipooGqAqimCKDMRvi/OHNCxWKqDZNExFNQURaSYrgvUPgOeyGZrOdLlcTaI5RZfoZ8WnW1WdRyLgCe1yBPV7+sAe8UmwRr8Aezxn2eNnbIrpnH6TvbAJ4eWXzUgb6ElQA1TDtBNBzBSsDACR74s42D8aInknRGagIJC9RUtQEZBzA2ulk+8zp5U6/dN2kFGPfsEQnk6YuXDdFQKw0DsfT8/XklNWjplEE6va4O4iA0flASIDEntHTE3ohdkm+j54AZ34KaABoKbVg5hi5U4zqtHZ2bbS9XVdVbCIC9MpOt9Ptdxf37VseLHW7nc7CwqAsCgVrm6aq68l4PJ1Ox9Ppxtbm9vZoNBoPh82xoyc7vYWllT0Lg4V+r7+62MvhZL44mqfJwAgRkGZMAZABqIIqEDmz3GxmIn4iqpt1jGet8MtuiRzf5FA4pbRx8sJ0OhmPR5PRRCQVznvm1aXl1dXVxaXByp49oShCCM45SRJTFJHRaDQajTa2hutbW9vDcV3X59YuIOLCwsJgMOj1esvLS0XJztH8MMj7LGaMpmAIFgAwh1mzqAuRITfJmc0U5iY7AAoImmujJiritA5qorXWtXfWxLYZj5spb60bnXHEvuwu9gcr3d6SSPBYeGbvEQBjPVKtg8dYT79+71ff8667vnbvV2675Zbjjx07dGDfg9/99kKnCN61KcWm5tB9ws0baaYSPYuAdgXQhDknKcpihzsnIlQjQkPqdDp79u7l7tIU/LBJ5Ehi67UJDERMLiBCShLbaGDBe+c9IalqNamm06mZTKfjoij6/VmAHkJAxFDwbD4v90/mYauqNpKiqSNmM9REKopeCt9x1GBMUZl8x/FSv7u8shLKMomqGAMRUZTIjhF9JpV358CASK6sUo29UkZOJtEklQyDsuh3u8E70zY3GmbYk8uWpcCY5agNTQyyvIcBRO/NBwwtTqoqABMLUDJNTVvPmRbfNs14OJaUgg9FWYTgGYkQorbaVpgqi5PC80JBNqoXe+7219xmquxCMkZkwHkAjUhkRaA22Hg8EZm63gBm0bNpElADEUtmsdWoRqrImC10AMEM0aKJpMjMYJiSSJTclSEwyhcdmDzvduTZ0dKeyWkzPWlhfb5t3yuwx8sE9nimweAV2OMK7PH3Bvb40dkivkiwh8s7xDN97AxnBltgT0I2YB7xzE/GrvXcULNiW96TZkAEGuT3yiaFxnPJuzxZyOycM+98pWYKAmBZGk2q8WhzY/+hhUkljgiRUho5aNbPnwehyWSzqdeSrZNVbCG4bihK75EsBuLALApm2ZXX5rUyuuyzKu2ouJkaEiAzN3V95vTpja3NaYoxCahde+jQjTfccOP1h2+64fDq8kqv0y0KQG69d8ycMRUzBYCUJMbIrl81Nh6NN7a3vv/QkUcfPXr8xOOnT54KRWByexd7K0tLy6vLZbdrABy8moIZEjJTm9ocwiHAvC2clehmPfM8qoTZHBIJDNTkyRt2SpJS2tra2tjYGA63q9FEkyws9N9wx+sPHTx49aFDr77pxuXl5eAde4rSuOBysXOH4sjQswhvbI22trYuXly//4EHjh49ur29ffLkyTwduG/fcrdXLi+vhFCCoXfOFLNag6Kgx9kNNCtL54AUCBHYGYKZkakZIgFRHkZUU4vtlAvtZCMPmTCLanTkkF0bE8miGbaj0YXxVgJzfuDdQll2l5c6ZcdAKo3T4BRR2bmzZ893e/1zZ8+3Tfve9733t/6b3/pvf+u/u+97D6taxpF37gaX5QxhppyS0nywMgeDZiklBGxj2zTNruAagVAMECmmpETMhEihLAv0DAqW8yNgRAoeEXawBybW0idxBtLG2nkSjUnaJB4TIACTy1xAVoar6zY3HzI4DKpNajQ1DODQUJJZYlImQzIiIBONbWyqNraiCmIFO+9DlBYgOOfBEFG95x0TUgPUGEEbT8aYUFqPUDhXBi4dEalIkpQyr5UEJKJ3gZgIiVG8Y6bAoKjRNAEIgJi1kmpmYAfMBpBUW2IUUTCoGxmNts6cONlU9WAw2Ltv7/LyEgVnSKStswTSgqRer3CQ2lhfc/DA3tXVuq573Z5Ycuhz/pYDaOe8CvR6C1XVTMbThXKQ1dBFVWxubaOiKaVoLUQDRkyGLitiE6MyECgxA1CK0cwYWWJUJEYGIyJNMRoiM82xDZ5N1SoAWJIIsx7M7vX5RWk4XoE9rsDTV2CPlz7sAS9LpbwrsMfsyz05L3uaeHrOfGa3ClPVnW1bRIwZd1MQu50pgBm9SDI15xgBbUf4QgFojpegZsUrIANjw4IQ+wq1xUlIbSvJohElbc9vnrDQMGEaXWiqSVWPY6wMRbVBTEDiUckROwheQkghFGW5FKgg8cEFRBJW5YyjEBmnJuU4mhCQsUpJTJmYiEXS+vqFixcuTsfj1LYrK4tvet3Nb77zTVcfunbP3v3OFeNxdfbsxSOPHNvY2FrfvDiZjsbj8WQ8VtE8KcjeLfQXBgsLnW5vcXFxdWV1//69P/fe9xQ//7NtU508+fixY48+9NDD33jwobPr5ztne71u96qrDiwMBoUPRGgiZuoNEMiQAdkADVVJjFoAmVkjA4MiqgMzNQFLBFkJg1UxxsiONzc2L168uLm9NZ1MGfHw4Rve/nO33vKqV+3ds68/WExJh8PxmbPnv3v/gxubW9O63treappmNBzedddd3/7Ot6u6LkLR6XQWB4OVxd5Ve1f37d9/zW2v/ok3v1ERNzY3T5w4eeTo0W9+85uPHjvpvB/015aXl/btXe0vDCzLEDgnRilzKQhgM2qHQNE05weJbJYMzBcE9g4kqVoBjiM2BFqgDVzT1o4lpUkSATYgNWNTREU2tHbSwuk0gmYbHVuv67rdsiwLZhrW6dTFsfOD7z+2trCw8Jd/84WfeO/7vvbAg1FsOm2TABMxekInZmYRUOZPjwpEZi9JQKQoAzsqyhDbihn379/nvWtTG7yLSRRBHUXSUJCCtU1LyB65U3o0QeAkFlNiBBUxACLPjjNvAJJiNXZokKLFlOqmigrROt1epywY0RGLynB7ezKdmioALC8td3tdyuO4lhC52wmdMoCIgkS2GgRYVSYLbqXWtkcgKhfWzq+vne0Ft7jQXz2w17kVj53UCpogVYBJDVP0mhiE4mSraS+qqzqrnenElFxKKs0YVU0bB8TsQKOIGVBKbU4kgjOUmb5dNiatIfrSL6wuc6fstW230y0cVuPtNrYIGGNiphhjNR532ELHMcRmuj3CuJWSiQZ2vYKWB4tlp1+E0Am+jem2m64OpiBmlSJ5dIXNtOkNTFUEEQFSWfqqqjbWNxYWlqJYCxwBt2Pd5hA6Jpu0rU0nbS2kGJwyAhoBMKIDQMcz6xcFEzW1rMKOBqBYhA7tAOA0m0IAMBEVS4rpSbvdJYv0s46nr8Aezy2efkXAHs8onr4Ce7y0YQ94DvD0SxL2ePbX9JUAeziwH5BiPk2fY7da2RNT9jvQ5yX9uCcfDe7CnS/dNC77YUQEdhlZQEWmlFQlphgRKjawhtZOnk+xRhojKiC4gphQQQizFTN7Xzrfcc4FXzofgi+990yeZhpyMkeuEQGJCcHQNNecHSIBo9rGhbWTJ04QQDOtbjx8+D/58IduvulwUbq2Tdvbo0/f/YWvfOWes2fXp1UDQETOgA04FyZVFQnzlJjIKVMzEO/ROZbULA16Bw7sveuud7ztrXfe/oY7RqPt9a3RF774pc99/nMXLpwZDze6/f7Vh65ZXl7y3jNRiinX7DP4MqczHSCDAVLuVhPmzkCGuw3MZFpVCwuDrY3t48ePVVWVy4QfeP/PvO99711cGATWtm6OnTjxmBc+gwAAIABJREFUmT/52EMPP7y1PUZ0gKRqqhgjLi4uI+LH/uJvDWy4PRQVMyMkRgjEMTXs8IYbDt76Y69605tf/+ofO/xjr7vpV/7RL5w8cfav/+rTf3fvPY+tn7lwpnvd4cOre/cG7qYE7L17UmKIuxau3akXEauqSMpErCEVRYfYOcc+eK5YVWJqRbKYSjSJIiAKJsC55OssBCZGH1ynG8oyqCp4PnHqVNNUZdlZu7g5y7uAu72FXm/AoTA0IzBQAETMFWgzQ0BmJmImYyBkLHJOuLCwkBGOsiwVTADUGjOBOC0odT141SpOtQF1qBay7rQBeUQiFlIwI0s4cyCxANXKAtcjWB34sqSlHnXK0Ot1Op0ihEK0RoyxmWycf3x9fV1VvPf94kYqrapjEoyxRUtGnaS1aiJpF7ueVwdgJFGu3rdiaCVUGPy0w3W3dKYSG2wbnQyFkiRN0E6sAlRTJ7EwoeDUcWTCxaXltpHFxbJpsJmMPUkIItKoKqFTtaZpATj4AMiSolpDDFVVTSfTweKgLDtt28QYnVnXczOuGk3nTzUXiGJss4NpVU1TSp1Q9js9A2xjHI5HbWxT06hox4fC+9H2sHB84w3XN+eOl55ef8ftRJBEy4VOHYWIDBkAQBUIckcoq52Ewm+sbY6Gkz1791fTFlzI2pCS1ACNU9NubW2tR4xYkLKhQ4/s2Xt27Awl99vMomhSyyCImKktLiwRkXOeHTFxyqLWWY7GZpXuHxZ72YtRnL4Ce7zyYI9nFAi9HGAPeEGU8q7AHv9eYY9d1/TlDXs803jadirQT289eOltTnPyctY+fuYHPzMjnMMgT/2Tl0XkbTJmKAJpErLYNi2reuTYtoGhpXEeRmP2iNjxBbMjZiZmV5ALLv9jT+QMSSGTuKZEu08X0UwB2LKcraGKnHr88QvnzwPYvqWVD/7yL7/rH7wztq0lvfdr93/ik596+MgjdZv6g8H+q645v7Y+rZpWjbhgLgAwi9mKKSAs791b1dXm5qZjNoaICuzGjZ08v/47v/t7f/Snf/L619/+U3e984brrv3gB3723e96x2c+85m//XdfHA43j1aTPXv2HDp0TacsbQZkYlb6mhHa2Z0Ed9KgubMh6o6xxdJg4ciRI6dOnoxtE0J4+9ve8oGf/7nrrr22jXG4vfXpz959z1fvPXv2HLMvFwYJg/MFIKcoUbW3uLK1tX3V9ddV00pU1HfBzDunom0UAUZfNKl5+Pjp7x999JN//ambX3X9295650/+5NsP7d/30d/4yFte95q/+Pj/e+TIkSMPPbB0Ye++Awf37D9EzIy8a6eFndGreZdj9zpmM5lkVUR0IRAROmbvfFGw9/MAOqkIpqSqIpqiqiqSESI7LApm59F79gQMRGxm/cFCmbpN0wApovPeBV+EsgtMBqB5sA5mgnYzwRmc5ZAqCIKgpArOOe99WRSqmlIKIYhpMmvbKKZOGqtHwqTGLjWGiG1CLIKbuV8yMQJGiW1s0zxC98ERNYzNUg/91Suq6m1SEBXkWTVOh94jIDir+0G1x84V3vuOixCH1iRTIkttU29Vm8Fx8EwAK4PuUq+zvT36+nfuhWbz2mv2C00bcCi0tNgDkVRXp48fK3zo9hfIebHEDpJorKQepxTbTpG+99D9W+PRHW94Y9lZSpJG21MiHPS63S6ZNSmJKYho00QzdM4zMSLFWInFto2mGqsJIUZJhOS8AwNWYUWpJaoaWBae9mjBu+BdCKUhJU2WYsf7MFhiQAIjg2lZ7lteXur3TlX19ftXDl6131RmBeDZ+N8TK8nOaCMRee/LTjEaVRfXzhf9xaqe5nIxoSmAYyWqm2a9hQYMhBM5bIE8eQZGrxyEibNoemxaUzVREbEkautM5EPwzjFzjDEfg4ro7rv8ma7pV2CPK7DHKx/2gJe6LeKPHvaAV4ot4ssP9niKxsYP/hPuWV4Py8BGLufsjMjMimbzmvTcTUN3tJzMTPM8kaHR5YtUjqEuC6Dz2zrH6jyCed9qCYxGKCjCKIyRPYeyx857F5zziJ7IOS6YHBFDrhQyO/bEDg3VQDLHOhtdzCbWM8GHTqccj4YEoKpt0xx99Oh4PO6U5U+/+z0f/MAvLC0MTp88+dWv3vOZz9w9TFDXbSj7/Y6fVPUjj52WpEbE7AXAUGJsQdQIvfcicnF4UUSExDlf17HolaJtbJrhdOpc0Qjd/fkvfvEr9/zEm9/07p961+HDhz/ykd94//t//o//+I+//OUvn3r8JCMtDAYre/YQofOuaaNjp6pz3RLIA3e5lZzLzw4pmSLA9vbwi9/6wkKvF5hf98Y3/sIHP3jdtdc55x566OHP3v3Z++57cHPc9nsL+w8dPn32PKvjEKZ1oxLReQrlJE79Uu/MhbNg6kNoJQJYTEmzNocpgXFwCsDOKaSHHz51/wNHP/mJz915x+3vf+977rj9jre85c7P/+3df/5v/+3pM6cm06pudWV13/LyChmQd4BQN43zHggNTNUUbXc7IgfQiJhSIiIGAgMmQnakyRBU1YkXFVPFVJklSbNytIhg9rD2RA6Kbpe9QyacmxpaHT1g0emkWDuHxOxD4XwwIiDI2L0hEPIT2r7zqFpUPVEO61W1DCElaZpm5+ZHIlJDSNX2+nQyMQ7jOjZN07ZNt+B+2SEiUTUEUE0xVU3dNg0QFSE4IuchSSsijAhqF85tbPlQFJ2yLJzzMdVmGts4mUza2IJBt9e9KDUi1gkEHKhW1bStK8fQLcvgHQKg6Xg8uXD6aH3xIdu8dt/V19SuP8VeJQEUMEYdjYrgY1u5IiiYgXWKIlUVtHXf64lHvvvYkSODPYdAISVB51b2LAUARvNsBs4RhVCImIhmb/iZ1o/rqkpeN9hxFqgmoqwdKUnyORQRQMgqHJjFp5ENgwJ4sMI0c1+oiqoOqSzD3uWFgrGZTA6//o7BoO+ZiF129WGgnaUpD1kyc0qJmYsQFhewrdqtrY293V5qo/Od4FgRooKSeRbvo1oNLhk2iABGqg7AY4qKybKGDBJhVBSDhKBG2rZjIlJ1yTsmNtVsD5m3qzyi8DzW9B9BPP3MYA94qdgiPjVoewX2uAJ7vHxhD3hhlPKuwB4vMuzhnu36t1N1vozZ2DFV2dm0YD5+njcwRcj+1vYDjnFmYbE7dN75E855RPCpNQhMgCRoDg0K6iCThoDkmByzJ2LHpXOB0AOgkQArImX5XiDGrAIBiEQGinNhKQMVSZPpGBH7vf5999137Oij+/btv/MNd374wx9eXFxKUT7515/90pe+dOTIo0BeuBAMUakIPauFEKHAmVG5RGJAiYawvLS4ubmJgEkSpBQCs0OkUkzUoCjKtgHveWt72O2uguk9f/fdr97zrTe88fUf+Lmfu/7663791//pW9/8tk984v/71re+edWBg3Uj11xz9XQ6WRgMqqbBmc8wgzGAmgogZLEwMFCGtm2Gm8NHjjwy6C/Epv61X/vIu9/9nrptN7eGH//EJ+7+7GfJOREQDVH9ZGtCrjMct0VZku9g2LmYMUmMqWV2TdtkWQaDhAQEM6OWTLPHVhE58KDs8PmLzd987t4vfOneX/wP3v+Od7z17e+468Chaz7+yU997d5vPHb02HRUkdjCYBAQjbFTllE1P1JKpnbJROeOZshssM8M2ZEZEhGwIpgpq1cVMIVEAKqS7Vck5xgIzM4h+aLbYXaYUR0ABCy7rrDSzMAKMEVCZGdEyIREmm2ZEbKm8vxJNeeRUC1JCB7JkqSqqjxzSrGqquFw2KYYs6c1oqZ4cW1tEsV1+gLctDE20zb4VBbOewDKMhp5EjHGiIgoWmkCSgC6o3gjIogJsQUA5pQ1tlNSIlcEZuYiFETOzDgr1bHzrmfdDoB65uCcYzLVInC3rG860LluOe5bli2TSSiG0gflvvcwrR0Tld7IGULhXTMZHjjQLwBIRzxNx46M+0EP7F9toBPKrsToRDyAQRJCD2wGiOpyyjJXqpxdQ5x5jDR1bdkiEyRXZ3eHBxLrXWsPtWK2S5AZzFAV1UBN63p10GdNHu21t93aCcG08UUAYk+XKwLt0mNG55xj6RS+KcL25gYXXdPEgA5ATCQ2YLEsiAE0JEctcKbqyaEmTIq1GYIyIBaFMzVzAMaIDrPwIiZEAUDkuZ4dMRETAROuPe81/bnAHnAFnr4Ce7xkYY8fFhBegT2uwB4vSdjDPa/3vfSLiLIqbS72AMDOS2SCpwY+diLxnar2pU4EjtBcKA2BHFMI8x9xhI6Dm4nPIiMys2NyiFkrF5TQABXIdrSns9qXoe1AJagA5gNXk2rP6p5v/N03qmm9Z3Xf7a+9/Z/9Zx8tiu7W1vB//1f/+tvf/q4B9fp7tkfjTigAJIqNxpO2jaEo5vgEEFg9HXXLXmybdlKRWQj+muuu2VzfvHD+Qme5N67HOSpkKovQqavq4IEbNtbXDaxR63UXH/j+Y/d+7X9621vf9NF/9k9uv/0NV1919R/83v9x3wPf2xy2Knj45usn00koCxEBnOnsgSEAz+MtI8a6qra2tk6eON22cs3+A7/0H/7iG9545/Zo+qm//syn/+buad0mN3AuKIpHvzWclmVB7Ep3yQ6EAKvLS4S4du58p+ObpiHQuTwkIuiMHTEEoFtufe3Ro0enbUsRmQvgUNfVH/7fH//cF7/ykV/71dtuufmf/+f/4u1v+87v/Pa/On/2bGrTjTce7i8soHdFCBIjIOXr8UPu94xIIyAwgAYiM8keK2aK0AEws2QgAJpSAkAE57ggJp5ZjRAA5I763CWHUBVMDQGIkfI8GCDmtdEIbccCwxCUMqIfgQyJwCylNJlOU0rj8biqKjFVRMCsV4Oh04FAVJTROBQmZacMVDgGQANSUzNAw2J+JXOUmawGBCLOni1LywwzaAcAIFuc7DxSzCwiYAaIPovdZLNLAzBBNAIkM1UtSv3Jt9z6G//wHXfctO/+h4/+7QMnEzb9ck9dGRKX3b4BRLBkZIZp0vY9tdMzNx32P33XW1y6Y2nxY/cdq5rJ0HrFxvYmWuoQt0mmTQvehRDaNiKyWUzxiQ6JqsCTkqKn+hLZvU6Iqs0eVARmnKl6ABCZ977X726fO7m6snzj9ddZivn0EBOim9HH86/L7yPVovCLC71T5y92mU0hKiUxFU3WKIh3aADCwgUQmwmSKgMwkKDLuSMhBsdgBM4RkmOObZ2nq3NSxM7BTJKPmDE4ZEZ7XlvPj7o4/YwKsi8H2OOp4+krsMe/d9gDXoJKeS8q7PGSj6d/9LDHixJPv9iwB1/3gY88i6QuRXr80afOxGynLL3TeZ/5+priU++ahDBzHp5/5RAcEUXEIWehOWQi55A9+g64LoU++W5ROBccO2bHxEguy7+KYTSCmWV29gmz7HacYwk0EyJFAjAFFVUtiuI73/rueFipwM++7z2/8iu/QuS/8e3v/G+/8y8fOXZq38HrqOhtjareYKVpmuzdDYghBDWFmd2C9bv919/+hlPHHu92B6i4f+8BNDpz8tx0OC18CRp7g86rX3VTNZ1MxmMmJ0lXlvZOR7UKcqcnwN3eoKnbc+cvfP+BB19z260H9x+47ZZbLly4ePb85vrGetM2Vx26qmkrmmEFcwOaDHxaQhBEO3Xq1OlTZ7Y2t/7BO971X/+X//zGw4dPn1373d/7gy9/5WvjWqpoCX2i0CqlJnY6vYMHD47HkxQTMc88WMAIbLQxrKeNJSMjMkZwZERGpITAZJyvHgBtbGyomQuOA9exTRiK7iBJGk8n3/7G1w8ePHD9tdetLO9ZXd3/vQcfbKp6WlVIVHTKum2zMp8hKMJMKvjS2uHue2zm9kyAlBW957QrErgOsgfn0Xt0XoGRAroO+R65gghmXXdEmOnQzd2aERGyfAUamM6NghQVTBkSWAKMBmIgAhEsaWoZhUHffPuPfe+B+0z1zje+8e7P3n3ixAkDUwAwUCAuO6+78y2h0wvdPpBn70MInbJgJs3zpsSIDskBEruARCkZEAMioDMgNVYjQyeKSSwmjcmSQEw7/7e6SU2bmlbrJrYpRdEYU9M0dd00bWybWNexaWIbZTw6d9ePH37PW2+ZnH9kMOiuDatTG9Ot2lfT2EyqJDqp6mHVTGppGrU2DtdP9sP2L/zsLUvd7fHaKcPu+rZE7g1rbU2BdDoetlVNoYhEdSMxT3CiIw7AAdkhe6SAzgM74oDsk6AiKZAAGjCQA3SGbMhGZMBI3oiBHBJ779k59o4dZ1sW0JxyY8ea9uLpM48/dvPBPT/7U+9EjaVndkzoFBDZ2aUBdIbUs3FjaiMYxiRAHFOKYlEkqibVxDG6tk3TJo3Ata40YkMAMseGmDMxYkJmY1AyNTMARQSSFFV117RHVg0nJmYiR8oE5/f+R5dt/s+/mfk0b4HPYTvC5/CD+Pzf7Rn8Hr4QJ+vpYy98/lcBX5BT/HzPKD7va/pcTt9zeXN8YW7H5xF74QtxTZ/BX8EX9BHB5/qt53sQ+Lyv6bO8mC/QU/+ka/p839ft5ADPgfbeTWvkX8nVMjXNlCgRIZGaahZDntl4z2L6J9ric5FpU1DNXHLWuUMEbsEMwcgjMaI5AwM0I0AmJHREOzWYHPcBIJjmRjbOm8cAAKpgBASAikqgZECQy06OAe//zgPT8USa9kMf+tX3/fz7qrb987/8y09/+vNNa0bhwsUtDiF0ulXbuKIEUFVRVTYz0PzZzaCu6q9/9RsHD17z6ltv/czHPy6CKaXAZdEtUkp1M967f3Fj7eJ4e6vf601G4337Dpw8+Vi3s0DmaoshhM3hpNNfrsejI0cf/+//h//xP/2ND//4m2//zd/8r37vD//sb+7+7IW1M997sLn2hmsMPSIjZV1ozUxClgJoYjp19LEo8upX3/ihD/1SBFjbHP8vv/O7x0+cRgpA3C2LKrUptb1eTwnE0vETj5dFEUIRY4uYx++AkHq9gYpSoJQSMaWUiDimuLS0VFdN1uvN6UlTN64MsW6Jib0vvK+n01D0JTWb4/p//l//4B//6uin3/3O9777HQt9/sM//fP1jfUm6p69Vw+3thZXeh6A2EuCZJZ9qp8IL3aF0wqajSpQEQnUBAGACRFBBXLXPP+iiXP5CSEiRURAM1QAMjDMqtmaXZozMp2nvAwIAcxQZ05BphOIoNEkAZgSKJohe3MoIYBn0OB9U1VqtrW9nSQbMKKCKSYXbX17NBFwoRsjQAIyY1Y1FURE3lV5FZi7cyOiwxmzkJ9MYs5BfY4GNV/3eWV1RwrHzAgM2RgIcVfxKDvuIDLS2rmtjYvV/qU9o3rtJ95w3WNr3xtuDT0MCh+QFUlZGAzJIulwuR9fdW33wCBtnD1mcWE4nDSS2GmgNuhIpuvLHbz1ppu4t++bD52uKjXtgLkUEcEMU67cq/GuXN52Y8AGaoh2iWb8pcUvnHVYAM07RHQMEHIPoNb1Cxfa0fjmq+/Yt7g0GkV1GJHIDNWQFQ0Isi52zoaUwBCMwRyCEXiGxUEHJvW4FVPUhCpgVHQ7K61Mh815ABNAMDJFzv9VAAUDxUyGGaqKqZAhM6MqguY0DM1ARVTQOxccoyKYY/oBzczdCePz7mBegT2eZS/5aYrTcMUW8YefvucJe8BLAZ5+Yd04nll9+hVii4jP6Zo+ywf0xbdFfG6riXvaA/4hx5xLzjtlwp3CIe38F8Fm/WQ0vFy/bmdRN0EVtFnRUxEJjFRyOxYVzTAjCkwAl5hczD8CPun84K7i5aV/UyCbwagyUls3CL5t9PTJU6PhGE1++t3vfP/P/BR1i4/91ac+9ZnPta2x67C62KYYK3JEjGKGhgjMRACW2ki5kogARhSK0+fPr62vd1ZXkyoQG0DdRgBwvnfu/AaAOF80sSE20dYHMkgA5NDaujaFadP4IpDh+tb6H//ZH77q5t9cWVn50Id+6ZGjDz5y9JG1tWZ5tT9YXGRXMAEgior3XE2qgH48rB64/35Ef9urb/4n//Qj3Z4/fXb793/vjx47tWbY8UVnPKk9CoEii3fSkJggOxI1Jkb0hCkTuarZSgPFFIjaJP1efzQeO+e7/YWUNEmTExcDoBAMyIeQ1KSNv/KL//DRRx791rfuqytZHOwpnf3RH//FQw899C8++uG3v/3NEeX3f//PJuPqm1//9p1veh1q41EZMAEaqD4RQOc6Me16EhVoliXZ3BLQzMgBmlNLBGhgamqW1BKC2kwxznbD1TNAKEfNqiJJVFQF0IgQQZEMCcBMTBKrSKupIVVhq1UMqAu9BGVRLjIDoY7Ho6qqx5NJjKJEZqQIZpSSTut2lNRBgEg+kQHEBEKgaLtd1neRBhk8YrJZfR0BQedPD4IRKF0eDe2ecmSzueXOzPMIZgwKAnRPnr3w4JGN8kbPXLNuv/aGcO7rp6izJ6aanTnnytCThNa0HRouFuMff/2bbby+XPYePL5+7sLFokeG64veX7Vc3Hnr4euvWe33u/c+vAFygaEQ9YgdUybCrAljqARmwPM7xTgb8uHsKqsI7Lj3GThHu7Y/BBUmAEZCKJi9Q2eQ7bPrbWnqClO67fCNzXhioq1Hs+QNg+VYdmfJMTMFU7SZXRMDAEFZsLSx1yuUFaMHIogYLZK50vVD6LTY1m0ycg6cgZI2mbiZ1Qs0v7GqKAGakkO34/5tIIgAKI6dY0AU70MI/unb5Zfu0/iKgD3gBVfKuwJ7PPvrcwX2eEnBHq8YePrvNezxQ628L4un4cmDgztq0JedpR1v4VyBBuKn+VM6r2DPqqqEM9tktKxJ9cQRu0uOWUSeadl+LmU1/8XWAMGEGC9cOL21dV4t/sx73/OP/9GvNrH5s3/zf33+C19OUcqyPx7XzlFRFmYqKpnVxblcHICV5QIANNVkz/79RSg21jc8+KqqnPOX3TtKYOgACFEIkIO/sL7ZKXopGYCaOEYDUoQEFgmaAwdXPvLrH17du3+0vf3Jv/7cI0eODJb6nV4ZvM/F7wymKGLbtsH57fWt448eM9Hrr7/uox/9L7r97re+ff9v//a/ViwOXX3diZNn6qYOhUMCVVCB6bQiJSBEYzOKBsi+EUXyZb9bhmK8Pdm5p9j5a6+/4chDD6vZ+bULmsQh2azMaUsLC3Vs6rYGFRf4T/7o3xTdfr+/yNy2bZQ6LfSX77nnW/tWV375P/7gO9769n5Y/IP/80/H1eTrX//qbbffZL40qciFduZUN8vAaHbD4TyemCvKze+xrN6QJR2iNjmiEYtq0sbGIEusCJrxpWLjljVLssWhyjyGTgBAbI4JCQFUVBoUUCERsxhBa0tmrpbQQLe3lLK+hJo2TT0ej20XNJCNFm0uzHH5vvWDbtHLC+8zOgV/2Aq3+3ORGiKA7tAvu349QXdii1/+1rF+se+2m8OgbPftnd528/bhWw8dPHTV8nK/KHtE3a3Nycb5ze998+/6bPsWokzGF8+fXzt3gdLWa2+44dB1+26+8dpSJ30fYzwnE6+tIRI7p2LMpLLTYWIEpNkjnL9J7GjG66OCUQjuyevGTr5ERoyAngiBQckEzRANAdlZ007+f/beNNiu67rvXMPe55w7vQkAARCcJ0gkBU6iRFGm6EHyIJOyBlu223Hiiq3YSUWuTnelO1WpOJ0PXZ1KXE5kO+nuyF1xx7Etx5ZaFjVSg2WJoSVZlEhRoiiJAwhixpvvu/ees/dea/WHfe7DA0hRACeTMu4H1Jvuwbln2Oe/1/6t/5+dv+yyS5dXFvuzlZrmXsXv6bCJiEbITM6xGZYeFVgBEUjBxrEhoH5ndk2aSRgaJXKEphJFTXMzdCbDLEketwxATNvoFEYCMjMkKL3zvoCcWM+sdlZR3lv1NMLLCp5+QZ3yXlBnj++uvZ4nZ4/vob1eBD393U8OnItFPGPJ/izTOM6gOP03FIuIz/mu/9vmlOfObrtm+JRn+aaAVtOtP0+SCzDYmlXBMz3UcoUeaboS3YoGzH4HtmXLORX3qZrju4iJU/Wrbi1tWmg2Op3e0SOHjhx6HA1+5mfefucddw7r8fve998+8Zf3Kngi3zR5TViKoisiUgsx43Q7ighADt2kCey641GcjOtJ2CAiZBOIzjmR1C5FAypm7JoQ0IxiSkXRC0GZ2MxQmVCAEkINNnnLT/3YHW/+8dL5u+/+1N13f+rY8cXtC3PzC/Pbd26rQx3rGjS7fpmaiqQY6v2PPrp0/MTO83b+6j/4tbmFbV9/6Jvv+Q//92D+vJTw6PHjgAagIsHEiNGzkySSa65EIqgKhijAABaNyVARaHoM1eyxxx41tBiaufn58XAjL71naFhiQG2zDwlEHSPCeLwR6lRVfQRcGza9wa5Pf/YrR4+vvOvvveMHXvvagot//Zu/2ekNHnvi0Quv2ANsvipG9TpS3Lxyp5Hl7UljYAK3SQCZZXmJmc+Z4CiHzkWJKimE2kyyMTSqVoinXTabFegkoppD17O9mlFrMWJqGgAZ0ZmaxokEYULydSAPHeaBtnYfJz1kVFtfxtaJe9pTRtbaSrf20oCnLEifeiVbm3RPTy1EZrDku91NamBKgECZXyDELQ/IRF1XVIdHRz/7wIH5XYO5mfHVV/Zue8OlCrXqARM0gRi038GLL+Ybdu1IG5HT/pXji07p8svmXn3btVw6hMbqL84WpiFG6gecS4GLwnkowKAoESBNRSYAsEKyTFehAajznDt38x4xx1Pu6K0C2tShgqlANvYGctg2NAAaTg4fOf5jr71++3lzk5XjzpE6MHIMzpHTHGw5HQTs1FduJyZD7xAMfZKkSYSARJBGjRL72d6O0cZEw8RcaqRmM7QMPAvatLVCwWcZjqhq5B0ROc+AiOAAzHsUMyToVFVQsZiey2LmiwZ7nKkCPQd7PLc9/lsDe8D3i1PeOdjjZeCU94LCHlvPx9m5cGSbQbySAAAgAElEQVShnBnNbAW95bFtwLyV6Igx2pbdIOK23wsg276qqnPOzCQZUO41NDPLFR3mbJehuDWYbkurYq5UpZRwy2urRN4MHsv7nHsTsyBT1ZSs2+mmEA7sf7xXlq9//Q/85Jvv8EXnY5/8zCc/e69BD4FBUU2882Y4mUzAAJFVgKDFONkAQN/0wz/0iU/eLUk1TJBS4QU1gacUgo4ilyU5ByqAROybFNHAuwKM2TEDGQdmTDEVKMwmsZ7fVv3Ku9519dVXeuc++P/9+Z9/4CMp6ra5wVV7L18brh07crg76IkkIsZCJcWYpKzKJ554cmN9rVNWf/fv/OIll1x2/4PfeO9//i9R3fLaWMQAjAjNUpRU+AIARcy5QhFUQUJdVD0mSDEiqJpIEyeNzHSqjeGwrdipCnkCIAy7dgyWMQ1X1vZdf90bbr/9P/z2b9fjWBaFxWSmyM5XZS4GllUJqv3+YGHhwscff7Qoqy/d980u/9m73/2Prtv3qrf/9Fv+5P1/FpbjBZdesDFe4wDjuIwubeqejOJs4jhkjNqeWwAri8pA2wKvWXATARVJqqImTTPOlnYARgBJ1LUuHG3teUoVKxi2SrPNomwLyNORjNVATNDUOS2rjqhYSA7Zu+SYOp1OjDFndDKzAeTLMF+mucqdJwNkRGCKQAQ6bWXc7LU9RQcnaZ22iVpMZaosEbMxtT1t1daEQfnUB6JtmrgJ0kaaYDk4sHb88WOrb7nuKpmc0LUlpgnp2IIHQw8BLKCpRuEEcRx7Bc7Mnxc7/YZrsQgy9G7IFpHLSJUQLK+vJXFNaJyfi7IEHsxQxRDZeYcYksYkMYWQJHJEUwXUbKniPKQkKcV8k8YY8+AAAITAkMAganJMvapAU20aFCnYwfJGErhy70UAidgMEnFhSGSEgN4XapoHq83JyeaYEMg0KTOW7FCSlY6ZPMDENMXYIWdSbmw0FLukpZohJiQjYMwmJ9OnARuoapMiAjBS6VjQ1ASBEK0JNScjJmdcpxrxtHXb5yJ/X1jY4ykKFM7FIj61OA3nYI8XpTgNL2Is4gsKe8A5p7wXtTgNL4xT3smx18FZmSrZ6U/r0385RZ8Bn7Je/b3G0605hbkdMCsnerqaN5xMWnGb0RVbRcbTVqNVNev+lBKCC02z/7EnUp32Xv2Kd779nY6rRx49+P73f1SxC1YgOpGI2IYv5Hpg3j9FMtCMbCPoRz78AUIddDqhqVOq5+d7O7Zt27V7944dO4qyPHHixNLi4trKyomlpfWN5UHZR+DRaM25yozQ+8K7yWTUqcrUrI2Gw9tvv/WX//4vbts2s7a69Afv+6+f+cznFNyll1y6e9vsiePHQ2y4QAIry4IQYwzMngmbujl86DAq3PETb379La9bXlr5g//6R8uro6hZTJQxTpLKYKbXNZjUtSYtXKkKUZvBYNb13drKChoUjhASUZqMhrMz3R7qvldfvbCw4JxTlfF4vLKy+uQTTywfe2x9dcP5zhOPP/zJeqPo+Hf90i//5efvaWJaXFoejcZB48krC3V1fWVtuGpMQcWXnS/e9/ULPvyxO9/65jf92I9/+f6vPfyd7xx68tiuPXPD4eKwWVFXt+MEAiEhtQoaEMhssyKOgE3gKSShZpBcAlAFya52oAk14bQRT9QQOBvPAWYhPa1jAyFyFtCIOcFbNy9qzy5npiOYI00Anh2VVJonJBXJsqxpmtOWR+C0WM32Y2yq5pPrNzCNIjr5Rm5L74bt9PfkDYVAZKcoZNz6Rj3VY72dC2iOEOLonTRhVBVw0d7LEyQQwUBMXTVWYTRAYzBHJhKDxoiKoqlJE8IyCEZGVw6Yu43EScMTmLPyvMPLB48vTtSc2mKIJqIASETMBTtHnBQlpVjXk9FoiIRmCUCRgAg7nSKmFGNIMVm7KgBgRkyM4Bk8O0H1TKoMKpjUI6hyHI/7A9i9+zzRACDMpFtRcD2pm04/3O38XzOT7YBEkgAkULbkkQp1tTBpVdFsgevBokFsL2W0TRaHTk6x2hW6OgUDyz6LSEaOFNXAVBOo5pNpzzIh4sz19DnY45ll1DnY48yP6DnY47lWes/ynJ5lcfoc7HEWevr5hz3c6fNp/N6nbhNuPn3RGZ9JQD/DhrPL7qaAJkLLJmmZGTn1KG4ma+TXU3oKn6l8nivWbeQy8srS6MihE72q+4ZbbyfwJ44tv+c9/+eohiYSsfPsEG12ttc0k6ZpTj6YkZQMwcjMIJFJr4MeYdC1m2973W23v37Hzu3dbmezcppSMgMR2dgYHj58+N57/uobD317TVMdgoHvdXroqAkbAmHbtuJH3/TOH3vjm0rvFo8u/fZ7fvv+rz6wbfeuSy67YnZ2oONVQpyfmy06TkxL711RNI2EqOT8Nx56SJNcdeVl/+BdvzxcH91110cOHHhS0flOP9SqQIrY6sLWLy63oZkpIiITkglqgpAWZjo3XL/vhhuuveLySxe2zxG1KYDe+5SSma2vrzdNc+8X77vn3i8fPHj48cc36sZ+99//e/JV2enHaK4owNTa9DUAUOepiaHwPkhQBF8O3veBD++6+MIbbtz367/+P/3Gb/yrxUNL2+d6JbrxcD0W9dbYi626hzSRJWxlNXrvNxFjMyBDQGSEnJwjrWVCnuqwtlMgAjCwk6VfAABj28SG2gUVaXPRARAcAzAao2mOryHPxKwls8/TNu98jOGp87fpB8keiu0SDCEqIuFmHyRuBnmevCkIT3cw3pJ2zicRiCye9JQRlbe+x/IDvVXSOnFOlcbdOZ7b2Yl2jG2MCmpesVCKqEbqUBkULUYJjaoknYzGqd8HrgYNd9bUUkrj4XAysqMroyOr3/rC/Q+tj4B9aeAMycCy/zahR2LDBhmQQDBRUbddDyZIgMTGzpFxYUxMhE0jmatBREIj0KosFIAQCiZUZTOPyCC1jubn3e7zzzOQovStgMasb1FVDU/tcp4uQOUsFUMDyG49gOgRwMQkQQFYgiuljEgFRZaydbPOc6CtdLq1cyIjIwMiAiJAM8zDlIpJntugAaCWbf/G0zAZz2s01znY46zUwjnY48yP6DnY4xzscQ72OPlyp+/3qbIXn24Niaa4BZ16tmwqmrMS0VPfewYJtifL0FvAV9SWIW5fWTGfLDpOEY4pmyFPt1nMyhsBYgwiQgRgvLy8JmKzM/OvvulmBf70pz578MmjWHSq7iAFA2RJNSJJklOPkmnODgEBiAhxfnbmF975jn3XXD0/N7Mx2jixvPSNBw8cPnRwbW0thjAYzMzPL+zatevCCy981d7Lb7726hNLa5+/50t3feTu48vrcUJ1Cp6hU7lf/uWfvfG66yTZ1776wB//0Z8cO7Y0O7/TlCeTuLZ60NmkKGg0rofjlDQZmhiK0uzsNmJumpBS/Mk3/0Q9GU/qyZe/fF8SEM8pJKIippRx6dFoI8ZQ+A4CxRjZee99PR5PUugUZNFuu+WWn//pt+xY6PdKXltfevQbX3li/+PD1bUQGkLq9npz8wu7L7pw7yte8ZY3v/GNb3zjX3/5q/f89y/ef/83q04fqURDidH5ahrs0p6AECa+KOowdlVhorUAcfHRuz913Q375ue3veEHfujDH/7gkQNHr9q7xyNHnRpbI2Sup407ATBLZoGRFIiQkuimgAYDRMcIxJTtoZXZwCTLCXTRgMnlLPp2KjQVtSIokguHNtVIObhEW3NAJEVAQkMkJlPWaIDE6Jmcd64oClUjx4anzUhbn2oCALQ86zJs+yEJT3OL2cLoE5plFGRqfQ1bOwHCFvugTF1v/kpM5eTIgIiUkRUzM4nrq5PVJOs7d3SrjqnUZkLgDUkMgBtEAStQPUCZtBNSraBJoAmydOj4w8sHHlmaHF4ZDcdhNJwsL66ubFithS/nqrJUTDE17LwviB0xA4CKGLIaJDVj1k7XVJKBGigREGlRtCwNUiLEiixJag2bDZgAUM0kiiCQQ0KAkBREY6r7/arXLYmgKBySTbMP24OmYDhl5Kf+3y01Q0ycveeBCLTjS0RRBUmpMfBIHSzFeCM4jEhMSgSWDBUJgakFoA0dsZmBKQIwok7PUZ62xRSJIcc7IWIdmzPVvC9UcRrOwR7PuCMvPuwB3y+xiOdgj2d10Z+DPc5mOgUvMdjDPfOVdBqwh4hQuCxRyfFp+++oJZuJmRB9WeVybxvlrZpS8t4DgIhkNPmk+S5I1r7sHBEApk1JkCvO02pafreaKRI65tzCpTqlPAk3e4ZyNIcpGzAaqgizVSwboyXnMGr3xPISMlx3wyt7ff/kwRNf+9rXiBjBYhgROTUgRyvr62RmxgZIhJoSO3fRxRceePSbg4FPG+u3vva6d/70O3bt3jOq9d4HHvrzj3zymw9/x+EkbpyYm5ldW9nwricKyDiY6110wY63v+XNV1y59x0/8xN7Ltj+h3/0x0cOH6kAulX/137ll/bdsHc0Wr3rQ5/46Ic/HRpg6kAD0Mij39pvIEZpOmlKUce9QWc4GlW9hbF2HVCKuLCw7aJL91R9//m/evDJw8dnt+1e3BiCM02jQbffhFSWnbquvXPelU0Tq06ZkmoTGZuZyl5zwzWvvvGm66+/qUPu8He+fe+nP/boQ/dPVo/11WaA+sSmcLgJ3/Z+ybmZC/ZcffOr3/zWt/3Ira95/U2v/uM/fv9HPvapzmBhHBp2jBxzwp6YGmRjlVIAuKhMAZCiJO/g4W89dPDgYxdfcNEtN1334Q9+IAW3vha3dXfVi48UPS8Qu73ucDxUVLZc/2UCYyScFgNzi17rwkHIEKZVRVQAZhIzMmuDUpgBFCxnbBuStlQFtVE0RGSGEpNZ9pNGQgZAhwaUzEFDFsEgQmllqV7q2iuViAVgwc5VxbhpEoEJACoBmLGa1wgFEUgDJTQqANgWKtvbtu2uy4YhiIaEhBBjsOmAaNl1PIikJJKnc+MplKQGxsTMbAYhhibUYjLVipbXHMwspZhS9GSjydJgNq2tuRn4gbQ68wd/8MW57fP79l156e7ZjkmSkTkYhlj4nV/7zpGPfPDj1+/be+ONu8fS/NaffuZgcHU5K76bUoIgCBX2So+lY48IDs0XiCjslBjNalUjMxZUVVRBBGKMoTFUMDBUA4uBnHM8Xdfy3nsEZUqmqioKEgIzFkxtV4IiioGaqfZLG1TGlvr9ThDJRX2waGrKZETEpGYppWSiBOiI0KmIcWQgVTCjAlhFWaXsJHJqDaZRYxor9l2a7dFFa9ZdTkcmnRXxYzBw1GVgNLCUi8oIQLmeDWqqJioExMxV1ZlOccyylwud4TPjxdHT52CPZ5ZRLwLsAd8v8PQ52OMF1NMvX9gDXpZOeWcKe7iznZ+f+Z5tYg95XZuZty7Kn36zGU3rxdx+e/I/k7Z+bZu1bAOg6UKtEbVaXETLssxJY6rG7UIqGSAgQWu0oJ69Q1hcXRdVkXTTzTeN6sndd3/y4MFDCws7hnUQk6esw2P+RPNz8yuLJw4+8q2F2e7q0f0/9863/vRbf9I5/soDX/+T99/17ceeFCCJ9Y/84C0X7Zmd7XSXjq95NyD2yUQgOo6PPfGdwXxPoHnV9a/8l3v/2W+/53d8Ub773e8mgnq8cfDJJ72Dn/u5d8QAKW6eOjMyZMohHwDiChFIx04sffqzXzj4xKGZ/iCF+IpXvmp+YU4B7vrwR8qyMxxusHcJkoZmPcbt5503Nzf3xP79CM4MwWz37l3Hj59wJk3dzG3fcec77rj2qr3H9x/+8z/8k6/c/bHzHOwbVK/atus8cDOGVRBIJnPFkskxR08cWfzqf/mj37vvq3f+/P9wyav2/Z2/+7N7X3n1h+76+Po4Hjxy/M63v+2jd3+yjXxTAd1078Yt6xgUg9zz+Xte9av/8PzdtmfP+UdOHFxbHS7smukMO0RoqGbGjITMhgTExtjmOsNW5mET48m23JutWipKRAQkIpJkc6qMCJqN7RwaQAxRBRi9KqqCqiHk7WBmPhyYmaZ8uahUrnKmTsUZOxPPrCIhhpSStuYbU4NDNMOoGsgRUBSToCkDzAhomjQltbblEcCcI2JUTTGEJkxUk4iIqqnGGEUkzx0BLDtwT7sd25vLACQltYgUYVpsZTYiMFNiZGYgL1anJs13dstahCEcePj4+gWBsJ6rLrYydEunyDMzgyNPrnzz6w8feGxjobt4zeXba4rbF7YfPTEZ9BbWgjCzYAByOTWcmDxlODsf/SQiloNqAGgalA5mJkasiMiM+c41JBFJMeaxIsWYBwrHnPNjPIHLlhmcWz3BDEyBSpxxvbL0lgzURASmHpdtyEzbgppDKyl/QWYAxrlePeVkiCgHNCFZFwmdqxu3MY5JZFtvtld6bvRwMyKyonQoYCII4Lx3LbmOkocmJCLT6erbKUw8Wva2ezaa98WCPZ4HPf09YI+z1NPnYI9np6e/L2CPM9LT3w+wB5yRU97LE/aAZwFPvyRhj6c9p+4sN3oWLeS5Yy8LHTNzzuU6dPu4OuVBknncLFt5+u13+39PQa0RmJChTW/RehKYmcg5Ty0Ea60hGREScYqN48okjYbjGMMlF1982eWXLS0tHztx4o1vetPi6viv/vrLvlOlUyV0picBoNOp6m7lOQ5PHPnpd7ztp+68c35+4a+++MV//Zu/E9QVnTkLI7Xmxhuuuem6Kzve9ztzoXFJQdEEI0DwnFFUjTH6qvhf/vn/2jRNb7anSVzCvVfsve6aG1M05mIL9qKKJgAGjgwAjFlGk9GJxeV7P/cVVaVklXevuvZaU3zwGw89efhospJ8EZsJl8SdTqcoJ5PJcG0NgX1R1HVddTqPPfaYd1xZfeW1V779nW/ZdeHupeNHPvT7733yE5+848I9lxZ8cccNhsNy0nQS9NGRgWoxRLkQ6LqF7pWV/4vvPPqf/tk//dFffdfNd771ta+7YXVt/T+99/+d27bzT//b+3y3n89wPu+n2XV771SFwH/1vgdXVta9L6644tL9Bx9dWx9eeNlFVdEJ1qCZxIQGRECAnPllypOrk95kbSRKi/TYpjcdbGEjREQVAJQ2c7/BgKbksBoCIJmqWJv3blNeAgEgxYBk5NGzMiNZcsYMlMPbU0plWfb7/cIXT3ElV9Xx0sqBhAClh8KLSUqSQtSkpsEsmqloMk2qggTEpJpibGKqYUpqZxIilzbzXrErNj08AMBxme8QdsYYEQO0VpCmpqICYAiE6MS4KExDgjE88tffuqDXueP26z7xpYd2v2b3rl2zMlwk7+uNQJTmer3h4treS3dfe/n5a0fXDywfvn7vNd84+IXR6rqyWxttsAZHgB6QgZxB7smbymS1lA3nCLF0RU7q3ExaJELnmB0RchNl82DldaSTk23VUoUJCNUoB6MQITIjePIl96nvnbcY81lGd/qAloeaPMHeHIsAwJGb+rdY3qettkJM5gwsqiokFS84U86OaccERwyBOBgaAjApAKhaNmRXQSDYXHDLBiBbxzFCBtOz69t+cWEPeO7w9PeAPeDsYhHPwR7fh7DHWYjB7y2EzsEe52CPF6U4veWcnrxB3Za2dXh+X977XBrMOGNu3MkK4ymdf3gSoLYtX2/Ka9RTD8A0iAHIufwAMyT03uVRP6fL5TyW1qwVkD04pjgxAI4xTiZ1is3tP3ibL8onDx158BsPdbpHOzMLzBSahlyx9Yik1Lq3HjlypGDz2Oy7/pp/+Cu/srK89Bd/cc9//oM/TOq56K9t1P1O2e0PAHBmMHtw/xMf/dJnVEtDz6WLFs2SgSKipOScc+w2RqNut5vJChLtVNXGxrisSlNTVWwNCNXQoipaDpixC/fsuuZV11xywcXbe7P9gtfWV6q+v/KKK4Pqx+/+9KSJxj0w7PW6Vb8MdTPeGO3bd12/N7jvvvvqui7LsmlqJDOLO7cN3vGWH7/26quO7H/kQ7/3extfvv/nL7/wOsfdlcWFMQYTJlQPayJI1DQjYuwhhTrc0N3R37X7vEnnE7//3vK8bTfd+kO33nLj0cNHP/LJz3R6fSQWa1s2n9pvunPnzqUTR4h6J46t/PWXvnL7ra/f+4qrPnfv50IjoOSxCCkYgIRoU9e67DeNrjWGm5ZfW2tCMxNRSYpTP5Y8Z0vSQkSIaArGQMwZJEAAEEXEgjMYDWJ5toVgqGqImpvQXOmAzQjMWpWEoIaqRIrqi4KZnXO9fm9+fv74iaWtAtp0dOLY/vUwoapQxyGFnLiNCgARMCKAoSIoERLnhjYjJO/YDFVFRezkRFgBDIkN6jZkBhERchZ5rrQyTn07shUEICARgak29VghEfNkZViv7NC1emV56aoLzrv59uu4X9ejg/2qWDq+2O3MOyXH9Gt//63rixsHHnl86cjh2f7MJddc//Dx5i+/9m3u+IqdLwgsJjQRCWYIMR/mTHxn5DjT6MztDNTMRCClKKog2pqhKJe+AN8OFFVZnZwUYTIKCgqoiqoqpubZky+cQ/Lo0GXjDsj9sE83EOXLY/PfttETCQA3HQbzDZ61b6cEhwli8P2yKBwnGqGr42TWLXirYlwCbojAwEQbgHyaKAmqIDJOr0ZJKZ2a+qTIrPa8jOnnYI/no/55DvY4B0+ftQJ8norT8Lcc9oDvj1hEZ2fzUewpOSZPfW16PGcDiraiw6yqIYT8bYZWt4zTSUxbUhVRLZlmH2hUFYOIZlvYD2WH0zsvKghQG6ygZkimOcgZLC/7qqqCAJipxYhJAmG1vrYxGU927Djv5ptvLsrOA1//RlQLG6OVjVoNwcQ5bJronGuaxiFtKn7vmSzOdP0//ke/ujFcv++rD/y79/wu+o5iKRGd68YQECgFFim+9a2Df/KnHxbtToJ2B/31jVVfVaBomAtY6n0RU8g21d45SIqW5b62qRPWloEMTaCZGcxY0nq0ftXlF19+5RVF0ey77vrPfObeXumv2XvF/Mzc6ur6PV/4UiIPQCaSVOqwgUaI+OCDD8LUYlvVUgjz2+dXl4+/8Qd/5ObrrxkN1973W7/l9z/xUxeffzPa7MrxbQgStObBelEcHo9o0B81db/qLxDsBpyt6zSqo4vzu3cj6V3v+Z31E6s/eMc7fupn7jy0cvyrD35TEA0cTy+jyhdpegGUZXH48GEGc8gp8sc/9ulbbrrpggt293q99eHGxnp9yUWXfu2h+13Xm8WMUxAaI3BOTd4Sh7FZWcw9hha1XYsAAAQJYtNgOjVVFSIzZu8dZU6/BQ5UJLUG5EBgmvW0qREhKGgCE3UFl76MTWQjZ1xSVYcakcxsPB6b2WAwWFhYKIqiHjcpRkJE1hSbtdUj5v04rAY0dszsHBMCMqvjXCzfdEcBnC6VaEJQnjryte43jM7ATG0SJ0htsRYRDBIRZZpbIoEW7AjAYgqai+qExEzogOvYNCZYj5vzz98Wji+G+oCzsl4bxcnGsclYEzXDFQeTgsqOr0JzoqkPXXzx7s723Z/9wn0HnjjEVDS1elehNqbJENVURTUFQnCekQARysLlEcB7L8nqVKsqIYpG7z07b6oxJGak7FSjRkRFUeRStOW+QpDEWpaMxKKhiaqgyTGyIbE6inV0zjmneZARVQNg4DzIGNrmGoj3ftPAB8CcK7ZWoFX1JGAmsfDG/aIJiOi4cEVqRPoeuYbOUFPMDYI6AdRk0cAhsmMPzOQwpZStrBExhJC3mVISieI424Q/32P6d4c9njc9bac+p8/BHs/8fP+uy+XPbS35HOzxHPT0Odjj2enpFwT2gOfHKe9vGvZwZzQ1wFP08Rlu+rS/PK3qnCtMbW0SBbitmRELIRmottHKUjjNLmDtWjbAyYBkUNjyFMwPxxCaTI84ynZhppBUo4qqYhyl2c520SbG+sKLL5yfnw8pHD567MJLLh2uh+W1DUuxKH3TNIhsZt571C3+YgaIdtsP3NrpdJoo7//gh2fmz1vfaNAcTcPHFVmRFZxQkdCj73U7nTqFamFnaCIzb24rgQmyaiqqroii94AAIIBp68JvDmwRGXG5fXnt+Ex/x2NPHj2xuDI7t23vK6/80F0fLf3Mta/Y262qhx59ZHl12Js9PyZGQMpWKDit8SNlCjSEgIwxxl6/e/1rbqg6xac++El7/Ik7LrvkOolz68tVwcua6rltX0/+niNPHgmqbBEsHD10db//Q9t3nOf9gjYzlMLhY7fP7lwen/jz/+v/uWjv1Ze/9pYffNPtD379wbhpYQcAAEVRjNbWsuAbbwx96UMjRdUFCPv3H1haWpqfn929e+f62ni0Xp933kzpqkkYFgXlFQUGJUMCVLWWxlDNNeatqIZJ66tBhIjkCMxAVVTVTGMKCHkrgKqAmIOXra36TrPlDBxTSmJmHS4BkAVNFIMWDL1ihoA6vgfRx7K3g2ccEkwj5Z1zW9zxEAGrwnVLD5VnI0xBQZjQZagX2nAbbGvJihnDBUSDwhcAhJhRDcghQymlEENMklJCwiwNEUnVnOMs1LRRUaBIUwNIQkLNFDKiRFNkFejN93ZcMWcL3SAbIR3z0KlcX7vejDUVqGDWhOb4jj1+ZnZ3r9zz7UPrd//lFw8l3nBd6s/WofYAlkxMIyUwqlxBRPUkOKaqU6gSAXhXElEzTqqMyAm0nmhNgRnNVE2YUlXqNMrUTNWINrEKA6FSTIUJFJKCGaKKJhASSulkg3KeQ8EW423TU6MHpwVmIgJwQBGBNoegTW8fABAQQgbE0hDNMJr3VYF4fEMaQLaFE+MIHDudYmJDgwiYmxMIzKmmLdGTJ/3pN9dMVLda+uBzYAbPUHQhPI+20/C8OuW9NGCPp9cbzyfs8UzL5edgj78dsMf3EoRPf07PwR4vddjDndG1YSe/wGc7mcanBClv+UIBQhtubKwt9ZFUDRFiitmDdZNntWlAspkC6mZccv55/gPIMWYIzGAsKTWhCSmq1thxnSX/oHEAACAASURBVJSipDQ7O1MURd1MxpPJo48eQqqISyKoJ/Xs7IIiDYdD59xTPjG98ppX+bLzrYe+feDJw4YeqGh9yswUVSn7y5mioKPd559/bHkY4kTqMMVk8wHVGBpEdAXP75hNSZaWx9POM0MDQEAjAwZzhgDUX16NXMzMb9u+srT/wOGjr7j6mk6/qnolsRW+qKrq2LET/bm5qGZTjhxPPoryT6ZpHYjj8fiKKy/etmf38vrKww9+fXdZ7kGabSYkYVz45U7n6+P1jy+uXHb7D/+L//GfnH/t3uXV1e986ct/9pv/9tP7H/2Ry/em4WS34bxy0dBVnbmvLK48/PBDO2/ct+eSPf2yWGtgKw687/rrH3jggdXFRe50Or2eamJ2Kui4kBQ3NjbOX9g+GAzMsK6D48K7YlinEgpCnA4C2bvasnrOHYqbV1FGmwtFQIDWaSw7xikoquToQtx86EsSEdXcVwdmKDp19wazFKXgwjkGtY4vrth1ySU7L7j4oj2DskQxj36mO4daHju6PFwfW9Jc4ASAGONp10pW76RAAJUvjJGZKKd4m6FNYQdEar1DppboFtuxCwEMmiY4x967qioMSleXcDKZBSGTuKpJlACZFFCZp87HZCcDVdSpMnmZ2TEn5Rg6w9CsjdbqQXlez6qUomMq2QuEGGtfNa4Scv7okScmWpaDvm3oKEgXOCb1jhkdAHkqnCs9Axh2qhLAVCzFBKjsWJKmSRARQGNiNSMC5Ty3MWXrdpiZNvslsiBuV7EMKywsBgT1ntGxAnjk0nyB3qwJITR1M6gq9B5ONYmzp7zgpC036KlDUAagM31hwMqGiZyhKYgkaWKpOue7G/VGsG7fbQ8wAq2ZgrTGn4SZ0p9q9M3A1K0ZqCoBT/Hz/G4D7dk+Rl5SsMfzr6dfUNjjjAqyLwfYA87FIr50YQ94CcLTLyjs8ZLX088P7OHO9tPYSZ/bHA1t1mYSQ5vf0Ao03WQuVNVEkNpUbdiSoTwdGxuz0IoFxWSSYkwqJgJowzA0VMLsmoumCgZJRVVADVE2vczMrAlh0yOaAT0zMwGCSkixCXWy5Ggb1pNIWMx0Z0r2QUbD9dWiW0R1QQyQfUXeOxUpHQFoiI33HtAcsag4TNvm+ozwlfu+ooa+7ETJu54AwGEgVLRIIDHVkzi54dabF1frv/z8PWF1BT2oRV8WZVmuLK90ZmZENMSwuLaRmgDcyegGGGefrzYsHBAMkEiMmPzDB452CzqxMkxqg35vbq5HEjsdj+hWNyL42dQAFqXEJALzswurG8Np8l6bQ4xEjnxdj7cvbCs8rSytHzl6/IbdFx8lKsvBEjrszxwO8t+ffIwuveKf/Jv/Y/7C89ckze6Yf/PPvmXvRRf+4zvf5kZy3dyeyagxYOvMUg/x6JGDTxwm5bnZhaLX55A0RTMjZiT8/Of+wgDMYRMmiuYKz4WLKTFq4XljvNEpL+hXHYcmIaARWHKgGgM6YHRokCuKkiSp5qmFI7LUei0iGSoa+dxqaC2ZqiYoiqqohpIECUwzbGCIgIUvfGFgQWoDRAUPhEG8YTfZXL/ziquufO31N180s4saSZNxHI+krgtX2kZaHtb1uNlYH1UqztQ0Kib2ZJLYDLJoRfRl1en3XceXlILFlHNrBEzNBFvDD0AEVFHbokSQMq7Sks2+cEyEGdU26BSUHd2yLwejE1E0K9CxQwZDROeZOWe4qOUwQ0DWglINbrxjO1AnhRFwor4nbmo19FyFkOq0aNYQNYW3ZrhhUk3WJzH2Zmc7OBqVvlS1MIlliWSpKgpXOmMKqZGUCu9zY2WIQSQhgoomsySCCIV3hXdF6RnRTMEIEdnAmbEZA5pZQaBmURNJZJQ+FmW3w4xqSRWY2LHzVJBxwCZESWK+csAMZoAmqKCChoiGqqQKJgio2QsbFBwwONQ8E0tAmJs1iTK+LJa7LAiFAJ1W5JEsDCc+xI6SWqfbm4lucmJ4ECqJakx5TgAAKKKgRoCGBKaGhmSKwIxEKETumYKf7HuvAr4MYA/4foGnzwz2eJbV3hdcT798YxGfDezxQulpfP4U4PMEe8DzFotop/7mJQdPvxxgD3eWnybrsGlYgKqBmKVcBstsglm22tW8Lm2malEhaVRVmq5j6uYXqqqa1KKZtRHdkD2jU0whpTAJYyDLfCch1nUDWVmYgqojzdERKmpgkk4isoTo0BM6NAITsFBPaoYuo2tqc9TxXFpSixFMkqaETpxHQzQdrq+DgZgQ4WCml1Ka1BNFJICy47qVA4uLi8dUtYmR2E/XShVNK+fYoCorM1Jf/tEH7hItEZB7CwoJyRQLKge+T0IMhN6TIjJDlJy+1i5Fl1W1ZUkaEE2pAPSMyadVLvtJ1BGMhsOux26vqmMqu/PVYIf1uCgHlhKbnrdtIRw7bFPqhcBSCJ3CNZNR37my6ksT11c21hu59+DhEzODarhs42HZn1+uZdE6r9n36pkdO0fjyWCmVPOjSdhz7TVzr37dx7/89W+vTuabCSnXdnylLEa97iQIRSupQOfNIoGhY2KMKZlJr99HpvFkElI0BFGdnelhY8snjoUQyBDMPHHmlyVFxxKbibcSlM3YLKkEPRkZYtkLrx1GBQxABI2QADEaIohk2APNGACNPCKYoaoBmHeUGlleW3belSVrnDBg5TtzRWe+0//hm1/32utu6HKxfPi4W1zWSaDQdFOMkzESJ2Zs9PjhJ48vD+NwzUIjqTZSJNUsoAEFMaE1TdNLkUJM2CiJgTE5MmdiSVQB0ZCIyOi02EFLYEAIyI6RWngJ29OoHcdiElOSEE2UisqhZ+cQsxwEInI+R+Ph5j0FAJLCwqzjxq7eu4AcDRmEiiSpHqoDoBkjwCIwAbM3BcBydXVcR/WOzt8x+Nqh5V7VU8fQ73kLLHVB4J2BU+9ZtQUqWMi7QtWpqpr6bkfREMwxld6lGLFt+EMyQJGqqMqiQNWUxEkySRpqMvWOuqgFGROasQEwe08lolPFmLAeTcZ1aKgosnkhqmLLchEQmIEJGSGomaipYgbFAM2ZCSJnOIYIzaC1uDNARc1cD1uyQGy9buUY+9rpRTu2tg6lztLg6HhCXCi1uTxJm2ZS5yWQgrnV0y4nhxMRAXdxa7IqnsVz+W817AFnCk/jGR6Ic055z22PX9BYxOe3U/RZnnx7/mAPOBeL+H0Le7izPHcKkDbzApHMLAGkbCinGvOieS5LpyhmmqFAAyGAJmj7S4S8uJliEhWRmIFIUwVQA1NLMYYYY4xBJW7aIQPAZFJPy9xmpmhpWnLWp8NGGNGRsVlCi03dFIyqCQkUxUiNk6AgGaBh5h4MyCAZFUURY5NUu0UHIJBXIoIkQhhNFU1MkNQsgbmW1AUKoSFSNReSCZdFfwGLbegG3W7PO7Yk3V4HAPr93kXODWb6zL7b7VVV5X3R6fWzn4Pzjomcc8TETI4ZCZzzigyADNqV9Y4NJ5O6LCswY/adTheBb7vt9hte/6PJVcPGJCYC1ZTImaq2yW4iTb1eMK8srnYrXzkULaveQsLiR9/6tttv3DdfgGmwqntgafXf/u5/PLi2lpwBFOOgSeNMr1uvTx45duiaW29+yx1v7Jc2qPqj4WRC/n/+l/9bKlQhaZRep7NcxRhNRNBMAczAl5WqqU4cOTQlQ0wCag4ZjUzJlAEdkm8hDRVzllISyWHaAioGz+Sju9XxI19gm18DIFFhYAkBQS1GEy0RO4lnXHntnkuuuuSCPTt3zXcGXee75Pvo4ejK+qTp+6KuN1ITMEUUhToqSiPaH8w3a+MjTx7UJIiYRMCgaZrp+gqYmVHb5qhJgwahBAiOTdUkakhJDE5NmMatBAISOEcAaoZJhCw3PYKZxhgAAAl84b1BWVaOi9weminbaY/BFL4FzTZ/nrTfh96sv+KKPUCjoiRpME0CcqeODXnBshCNriySxthIk3Sp1g3hotM5fyfODw6vI6aSqs6ApGZjX1ToKwFgyRQW5FbRoiiymI4pMlMuD5OBNpFNAIxMENo8yJQioZXelaVHU2RiJmYqvPMszC3Iw+y8Lwm8CiVURFpZHS6vDi8se5IsNy2YaYbJVbc0WhhBziKdqsR8SeShCBCdc23mdu43ztwMt3+GaMRkpnVdk6Ye6fq4EUmFq7BTjuIkWVSWoIl9azSZH25FUQAqgDnHRMSeT7HvfLYLjudgj3OwxznY4xzs8dKGPb5v4Olngj3cWW3XwJowbJU0qoGaqlrKBKdKVg9mJoAaQ0iSg9MEEXIoBIAhEoDlNEERzRlpqqIqoklVAUw1qYmImAiIoeFmXLOITE+GASCQZPNZznSCTVvKEBRATAA4GxkAaG46nB4HGTUbIYWi48nR9NNml2BShABkrlRNq+NamhqRqCiiNKOYjq8Pd1yAV7ziyvseeJC9D0HB2IDBqCgRqQHy40ZuePVrFy65Bvo7fbeH6AhLNVdVfri+4Vkno5HEOiWZTOKkCTHq0kYtpiklSTm1Q6al+Khq43EjRmDqbDKA1TfceOWeV+/bv7jUNGHQ6awPJyHK/fc/+IWvfSf6QXI9Q8/smYg5MqLzzjnniJiQTHtVAUVvPBqNa9m2Y2fZq+Yu3Pnjv/C2sgQBXarjKyp3qIPv/Xe/+/4PfeLNd/xIp6xIcWl59ffe+/vH1lf+zT999423XT9K476vUPDLX3ngeLP62h0LM3Ozj3xnPzJDVQaMqREwRQR0bnl9XVVBzTGCqKNiNBxiCoP+bFV1k0LTSBLIxbqWySEFVESlttMPCdHjSYrUneb7K6fkvG1JfTczQ6OE7QyvRIrjZtZXb7jx1jfd8vqL5gZpuKxJWLFKrgB0Eh2SL3vj0Sg1QZvGQrCUZNLUUYS41922c2b7l47fn9sH879N05gZGKiaZaKXmZmB0bEDMFGJMaoaATMTGOSWR0Jix1sbbRFhGmivoinGyEzM+e6BST1hZu+LbqcidgiUUkohpCRmUydHSwD5yjdiZEZm7vQsxfXX3bpvYVsPed13PacybagjX8docdjr9JNE5iopTJqwuj6pYyJfhRS2zffmBlVUrhHQs4lz0HVlJeylbiTG7GWRpeqmG7djxwZMyOwQDFQkaa5AU2teLTFlRrosfEFgnU7lXQ8RmVCkNpNWaiGZoWWaixiQlpZ1ZWU9bd8dRZEINGViBVVzckuOQmybIigbSpuqOudyvVoNzHSzPzkLeuM2vFDEpr4viiTEUFDaOdPtBT8DM7v6xdF6WZqlplmHHnDlOAJJtgFSM8j5LJvNi/kqtud5TH9RYQ8455R3DvZ4ycAe8BKKRTwHe/zNwR5wprGI+Jzv+tP+1J3F2gKCmdbNWg5pVhNTmUpSQzRLda5MGyiA1fVYVVJKZgoAKQYVyY8xUU0pbYZhJFFJ2V9B2sYvtGmuCmAEMpjKgravCqclmMIXRLk9DHJ9OwPZCCgIgK0RA4KBGREwY4z1YNBdHY1X1lcHszOrq4vd/iAtTgRQFVQMi8LAlJldmaP/+tsWCKDX7c7OzM723DhZBLr2un133fXRJkTvfFIAdCmiaAwxOnZJ9YkDBx46cPzE+JHlYaybICJNY2rcjIedgkEaT1Q3DfnSuaqOaRTDdGg7JQcEAADIhAERJFTcDG0pXHsxIoQgMdnGqF5cWiF2McQDT+yfQNm4gVKp5lxROEwA0m7TjBFBE5mYxG7Ft1z9U/NzxSuvveIvPvexX//1X1ArqCgsRe/4l37xZ1wIv/Ev/vkHPvCn+/Zdu7q6/MUvffHY8RP/8n//V6+57YZJlMoXdQgl+09/5jOqcNFFF7Mrh02aO/+Ccb+u6tDUNaiGukkhYlIgSE0Mk0nhWRCNHJIqaNXtxSRrw/UoUpbVcDgEAwPLamzT14KJiVCBNkF7z7nomAtZeQnhZAV3KyZkimjoiMaTUVVwWh/dcs01f+/Ot9908RVxdX3j2KGZgpi5YKdJpAkopgBBlES9maYU69pisjpi1I165HvjftVL47iyvMLMKUYDayW7qhlMgSRDRGI2cNaurljrFYLIhM455xwzb4bbT6vpAgBmeVaZiIAIiAERVJUIsDW/TmqqYnUdUsrXPwOgqqol1QRgzFRWBWeFzmAKV151eacqLAK6korEJaaGg4QuJ6djs8YbhVCn0agZDp15pDQKI9frzM0Oji8G8DCeTAjVPKimoKgqNPW4zJ8lz/0AoCh8nIyMM8eAYFI6RgPKghZAvBASIxKgaAwhFp6d4xTjJEaFhGDesZlpkwiTGYKwKdZ1Gk1gbTiumzQouiLS9lRm5/R8qOlks2Dr1IEGAN55M1IlNQQwkZRFPyEhQ57NmNUptXk0zFB1fFm5YqaEpGVdDcCfaMICLdSU6hSaOKaCY5iQtpMiZpcXu2B6ZAja83vWNZKXDOzR1mBe/rDHmSrQc7DHSxj2gBfRKe8FhT3gJeSU9zKEPc64hHCWh+9774E7i3cZqMjq+rG2TgMqmgCyb7EhGGk0VZGUUmjz1UxFJEkyhfHGxsmilHObnqxmJmIqWQBPLQjIaEpzom52tLedhFkt5eqOKzknjBsYgcuyI/c5MhIRq6JtUiegahJTMzu345EnDi8uLjdNtP+fvTeNkuu67nv3cM6591ZVN9ANgAQHgATnWZwkUhY12KIkW6JsDbbiQR5ix3Yc2yv2hzjPeUneeuutlWU7ebac92zJiRMPT05seZQUy7JmaqJESqIkjuIAAgSIsRvooYZ7zzl77/fhVDealChzgCRSRq1evQqFrlu37nDOPnv/9v9vvGl+G+5bdtUs+wGCq7zfvHVL6NXzW+ZP3376GWeefuYZszP9Qb+3GQE0joZH97fi5racdvmVV3zmts9KagVrdqTgY0rzcz1iRJPl5YUvfu62sQ4SVmiIAF2nMSpqSpbI0nB1ODs3v9oq+IZDE8We/GwRGpsZU0Jq+67dumUTARw4eKiqe8buyOKSiG3ftnW4tIDNZkmUKRtVOQlAAlDQEkCr5YwgBODI2nE8tHBs2+bqpS+78df+/d/8/n/9L7/wi7+gKW2ta7SkgX7up976gksvevdf//Xtn/5E02tec/N33XLL6y+78nJUmwF0iYX4wIEjH/u7j5xz+s4br3nxcDViNfvWn/1Zq2cAq8l4aXHx6LGFY4cPLh0+dGjh6NHRcKQ5t8NVS8Zmq0cPzW4ZbNoyvzwaLhxfFMszg/5wuFws94ouODMTMogWCB4M1uLPEiyVYBuINor/wUbbOUREsJwiZdkxt/nYgQM/8b3f+4bveuUWF8YHHhuga/o1WkJEUCUwJFQRLTS/KWpCSZCjpUxqDNiN26Vjy73BZsfV0aNHQgjEbGpPuHWKNNvaDiAhOXRGQMKgyI45sPelNODMrG3bGOMGC8/pTaQq3rPztO5OYuaKq1/XTQqqxI5KPp7IYQFvqSTBFRHqpgrBAYDZKPjqsX0LwV8zXtYq5kA9VzfjScTgHJvknKMMZTIaTcark4p8TCa5ZW6y8bi1cafjFI+vDh3kXs3kQ0YHkjl30zBxTeI952xmOfnak2N0nhwxEzsiQguOg/fes3oBA82SYifZPKH33ntfOoZxSlBwyrmL0UxzUhBm9uhCzLD/wEJ3oZihaYGbDQ2K4TdOLUSJmbXwPDiVCV8TygAyKAt+M1ZVNdQEOjVuRGJyWNTopjwMAYha5QiFNrlao81Bb2LN8dEkxoyAqoIGZmgGzMUEylTVRJ13ltdFeJ7OnHEK9viGKOV982EPOOlKeadgj28D2AO+XWwR/7HBHhtl7PAffJeqLK8cXYtGS554g+VHTGCqKmpiZjlHm1KpMu3pAVADRNBckmVTIQ4VmnKypgAKhOSm8xchIFupqwIZlgo/MvGa4G/wUrZPzMzrOmJlQDRDIirJKAKSTKo5S2LGfr8/Wh4/tv/w3NbN11x/45ZzrvIzZ2zeetaW+U2bZ7fUvb5qXhkeOXZs5fjx0Zc+eOfq6srK0vHRaMg59qj95V/4mbNOn3/1a777zs9/PqEGdsPJxFXe19y2w5Xh8Zm+q0lhsuwZHEQwcGYzxNQwWiJLYNJsPW1xZbL5tC1HV7rJeEQcHkcg0MaGfTFQkeQDYBpv3lyfc9Z273jPo/vI1V1OB44sDMeTHTvOxNw5jcFaAhAFQTPLUABxMwNwxcdRsqRsmm67/e5dZ5xx/gWXXvmCa//j//3bO8675I1v+B40gE4DG4Vw83d+xytfcYOoAYD3LquWyYwETKzN8V1/9pf79jz2r3/1/5if3f7Aw4ff/f6P3rl3X9Pf3PR6g8FgdmZ267at555z3kVXXDY7OxvCrGo7Ga0e2nf0wN69cXkR00p/86ZHHrw3xgmR+uDamHLO6FFVfSixlFPLayuJE27PIrLu806ITyA6CgNdojoEGww8jrtmPHnDi178869/o60s5+XFyqQiSTkGX3iPkq4WMDE1UwUtZthJJIGKqk26rAYLi8fOmj+dvd+3b39sKkTMkruue8Ldp1LIfgYE5xwgmAJmMgEgNZCcTTXnTEQkmro4MbUQgvNuTegGEYld0dNAZkJkdk7VRCQnUVXvg/cVIYuqKSE4W3PkYXbMtH4czHw3dp+74/7bL9lx3YVbgHA0HKaJcTXfBDfJo5xjF0PsoqRmnKBy9VhWASha8/D+4/c+eGDo547FlbZLrG0K5kIAHwiNNG1M/0/pE1VECN4bIJBjh45Zir1LFkBR4BCYHRkXDj5VoULElGKKWbKgQ0TKaoDkfFA1UwQO3oVQgxg89NAeeenLR+OWWdTpVFLDWBCIqOTdYQpAY0G0aM3Mcl0+EBHMZNpZIVaOKgAwk1kucpmAAgBKqIHA0CMMjJQ5a91iI9poTCPoBLJZaaE277nobJopGvjSCm3/wOhtz25MPwV7PIdhDzjp8PQp2OP5BnvAt4st4inYY72J8B+6JaYthKaj8dLaNGRIsCZbqwhkrVhRo1UxM9EiZFtmPFAjlWn9mokcn8hAG1JxrbZpRzw4x8TIzMykGIHWdaCxCmGtIgsAqJ4YGBDNTMB0ww1AQA5KuxqYgkoMlUMJw+HK5tmzenVz+Mixj3z44z/wgz9wwYWXHYt7j4zS7nsfHI7j6tKyTNKknaQcSzJyLdtpKgqqHcjbf+8Pf+6n3rpr13n/7t/973/yznd++e6H+70tw3bsnALq7EwzXFm+/prLX/TCFyWtADyrkakDY8toApbNcJLBz8z/z/d+9D0f+ETl+2AKa1LHAIAqJ3Sc0dQsMECceIyXX3Th3Gx/OFx++JE941Z85R/Zt/+RvY9ceeVVr331d33gI58IlSMBARMStRPYJRrwdCWCSIyEt332K2fMb7/5pqt/4qd/eX773/z7X/vtA0vtm1//mtNmekQi0rFnJjKymBKIMDMagGki+PAnP/3f3/nOu+657xf/t1/dseviffsX/+xP3/vFPQd0dn5lOS0dW2ZeJXcUcHc2dd4boq9C01R1z2/ZtGnroJnbtuUVN7xSyXbvfXg0Xq4rdh5WFpdVpB7UrUxKpxcROucdcQl31qdUwrUMNKzzLicyVcZU3EMIECFbmpy3dcvPveVHbjzvQnfseDA1xwAgqFUTOBe7QlAxzCZJQabi4m2OojlLBhVRMAA17WI8cOhQG+PhI0ea07bmmNrxZDyewBRjmjYSlljfOUekGbOBErN3nsApJEUhJsduKn5s1O83a6b361LFCmA+OJFU1qNEGGOywjyJqpq27Wg0MS2RqwdzhfIH0JLyRQLn2DGbUYXh/nsPvP3tf/GDt1x97aVnU3J7dx/c9+jKpMtd5busJjAZdU1VbR7MzPbDpplzu8noE7d/8Qt7hgePp66aWNWvQqAMpB1kQRD2XCJ1AFDJBuBDYGIzc0yAydBEUxQRNTRDtNLMaWrdaFhGFFIEsJi6pNGmAyeioAHmnADRcyBC75wKiUDKefNcde8Djx44dKQ5Yxtz8g0RTfU0c4wUCp4hYEJTjxsqI0RJPyMWlrosVGR61TAnkrZtiQiAczaDqVukgUZkDD44z5lwpds2aEIGH6wfw6L2H16dGIkYqAqgWRIiYCLHjgEJyTv/tNJNz3PY4/FKeadgj1OwxynYozw7BXt8W8AeDp7eFsxZPOHqWpqVptIbggDICEZlWgfgkjArpskisp4e1KnRCSISFE4RS/BcGA8kJqLyC31VrQvnAQCzO+G/a2AC5AjX/IS9C6VwvKb/rICCpIgA6pre7GQYR+PFpEc3nV4dPg6f+cQnX/0dL902O7f7S3fsXhwONeTsLaElKc7ioloyfCecF8CNEj+y7+j/9Wu/8Yv/7IevuvS8X/3Xv/R7v/uHX7jzK4gcY/K9+s/f9Xcf+sBtxARAJcpBAELw0HIehhBe+cqbr7nuJSnZJ2/73Pv+/mO+mZsIOvKlIRJhPa+KZXViiBpQY7e5qrAdXnfFZZbbPXt2Hzh4lGigwAtL43vv+uKLr77ollfd+Lk7P7d/lF0zH6ORKSOduGGLMjcCYul6tBS7d733g/sO7Pu5n3rTm37on3zHS1/0tt/4jT9+x9t//K0/9trXvuasnac5hGknqPcK2HYCRl/60l1/+a6/eu973veC61/0b//Nf9hy+rlHjo3f8Wd/cd9Dj2LVxxjVinsiSOxKA9doOAKgqj8jkcdDv3L08AE5ftmO2e2vuUnGoy9/9j5Ifm7rbJLVUXeUHdR+k3M9xKnFNfuADIhKqHaiJDK1sSgTHnGmpJaFkJTcBNQcVsq9hF5lduD/5Y/8wLVnnoULC4OqIqJs3kSDmlkHHIEhrat4AIhpTqkw5pSjYxQgaxN2VidYGI5XuiOCdOTY4hW7zg3HlkJy0JrHqnMZQEzUYjanleMQuFVjzkgImiGraicESqaAqkJGYgIM7EvnoHkiJAAU1WyW1RIgxJhiTISuQpYkItq2XdumoqjOTN77DoZZHwAAIABJREFUEFwIzrFFmWTrEM37wN4pIPjKOT8ZjzbPzxwdJTd7/gqe/oW7v/ju9905jsRNnRmFsOs0TbJkGQS3fX7whte/+uKrLsf9hw8+/FC9edOMr0Llgnc5EcMAEVQzolW1q2sf0zh2ERC8VyIGc6CAppo6abOClkWQ94y1ByPJkMmyCYgxMRNVzqtqEekm57pWRt1QJBLbJEGOpokQ+gQeMBDJyqS7496Ht8zPz9bi88jIsqsFetWgypKA2AcSNSRldkikACqQUvS+GGuLqZJjVjYzNVFRXzlyTc5ZRNi7nHOKKaWIAGSlFVYFhGdYVAPA5lxVOBsm1sGWVZzkgWQvIxllzQwcwDcWGAgM+tXMs5ken2+wx5PHvKdgj2867FEKcd902AO+XWwRT8EeJxP2gG8LW0T3lLdraxfRxuNxwuKrdPmVKQenslBrbTtE8HjBhBNQM5VOqGwmQEV1Dtdb5qc9P4iwoTlsHaTe2Eq4sWq/7kQ4Ff1a22FmbtuO2Y0no+XlY1u2X+zo0OLiwhfuvPNVt3zfi150wz1/+V4Lvmtj8LNiLQIQEjAjalkrrIWhlKVmgpQnf/TO977lza+95spL/vkv/vw99973wQ999M7P39kN42OT1aVj/a7rxuNxr9dz3k/GY1Xr1fSKm2542Utfdsmlly+tdn/3wY9/8BN31L3NK536emCSyghn05DQdO1TDS1nbYi6drhz2/wZ27cz8x2f+5xqrmpuBjPHlw7ef999pjI3t+naa68+8PG7iErBmahsZnoo8ERWu9DEXInIp2//0kzD/+RNr73wwqt/9d/8nx//6K2/9/t/8Ftv+38vufyq73jJDRdecObm+Xnv/aHDR++5+/6P3/qpR3Y/um3b/C//yr89a+d5c1vPuPUzX/yD//EX4wRYNcYhiUwr42u3jAE4YjVrx8N23KJrZnuQJ8cvu+S64Gj/0YVDBw6k1M3Nzy6vHBKJTVMDgiPPHgHByIhh6ni9YSTbSLkYgLExEBGDWWaqiAnZ2jTTb4aHl154/XXnbtmWllb6gg5ITdUECdk5JINkKaWcc0pp6mo5vbDVM6tRkqwqIkVNOWnOk8k4S15ZWVleWun3+pPh2LMjJCI2Kml/QgIRydkMi4NmBkE2Ait/Rqqai9Tj2tBQAnhniKQAohZVU6gqhKJm6ByFQV2DKgBMJu14PBZRInYueOc8h+DJOzTuIzeuYhc8IIoYAht7yN3S0kKzufn0HXd96rNfePDhPbmegbrKrkqW264D9tjAZHXUjuPS6Ogfvuvd5+3YdnhhKfRqBXZkwWlgdQB1CMSlxw97vcp7biPEjrNEMKLSkWdQVb0coe1U1BhhdmbgvPOBVTVJjJKnyLAIqE66SIiOKKlyypIUc2IQjyRmRACOR8Ohd/3AVUq51wv3P7T7td/1UkMhx8xqgIAkmosOvUg2JFP1RDGlLiXHoQwvJ0TlNhz8denDtdZVx8F5F7rOxRglJ1Rdsz+dvi9479iTcynhCk4OTQ7nPJ4dbGqtJYAA5I3ZEBhjnDz9Mf1bD3vA8xWePgV7fP0w6psAe8C3Czx9Cvb4BsbTz1PYw9nTWvI8fsm57oeyHtEWanPNL3ftw6wk9ewJW1w3ffCecU25rHQBFlwEDNCQ6Gso/64THVgMxstvm/LY6783fmixGSOilCbLy8e3npZmZ8Lq4srn7rzzVd/7/S960Y2f+vIDe44Oo4Gv5zBkBCQ0NAGR1I0IhMDQFIA59NsW+7PzR1cW3/77777xhod//MfetOuyC//FNRfd/6V77//y/Xd9+a6DBx8jSk0DAC0hXHrpBddf98LLr7hyx46d/X7/0KGF//5Hf/rlex8S7kVSooqMpNijgSGATr8AlnIPgrFlMpVufOnFV8/Pzx/Y98Dn7rgDLe04c973msWF3QcP7Hvokd0XXHjJdS+48sOfvmsyXmGrnAtm+eucYjVSqKqqd+sn73nwK/t+6C1veMHlV75p+65Xve777r3n3jtu//wf/8m7YhzHNLGcjHlmsOmSi6/65Tf+8FXXXjtO2dXN3370tj/9y/91fLXtzW5VwTZZ1TQqeeNaK3UtskMiBjDNbJPxyuqWnl2wa2fq2j2PPLy0vFBVvGlzb/ejS4hWukxdcOW8GoEV4N4e12f5eH94UATnmIvdoAGCGhihqsVBU73wkktC2837gXUTsKyaC0mPaEQl+Zg1J9AMJqCCKqbZTNY4JZjSSsgqoiqTFLPk0XiUUqp7vabXbN68ed++Q+s+8wZTl0w102JAbhkN0BiBJWtWJiJm7z3lnLtu2ofHhKaFu01mSS1nSd5VRKFp6rpqHBgYEpOvuR54RAwhBB/YsVNwoMQARC6QcywGKmDGItAmyL7nmk1A9Kk77klZ57fNL7VKVWhbJZOcAZnNqBUerebZfti3ODk23E+M6JggMQFxZGdg2TtyjiQnMDU1pmqmX9OgBizfFiRrijmw+jo0tS/2LkXZ0MRMxLIyGk/bQw1VNWdm54g8GKmiSjFW9OiqXu240oxt0LqamRz3iNCr+3sfO7J77/5Lz9tq6IghJwUUmRLMlnNmH4goxphlOmSxcyfszRHWFbPL2KVquOGx/jozi2QzQyz6hFQsHpE0Z2V0PZtxri8BF+NiO5k0TWMkCCKQzcAh5yz2tIb15wbsAc+cGfzHBns8zXj6FOzxzOLpU7DH8wn2gKcETz8PYQ/39G9AfVz0tSEJjUje87p5QVGvW8/x8IYOuXWN22IGLpoty1riGZ6QHCpiWBvj4PWwqfgi0gafFWIu4gvMjAgnfOsAELGuK0nGjG03Wl4+vGV+kMfdg7t3P7T7kQuvuvolN9yw+OFPGVcZe1g5MDBJljqzVsAhmIFMs6moYTB7fBIDb8m5/sSd+/Ye/f2bX3XjrvO2X3DFVddcdcP3p244XG67MaBWodc0vbrqE/psvP/gsS986LOfvf3zC8dHOcxVvU2pNeaQUzJfUMs1XnnDoUYwLx1DnpkJL3nxde14/Pd//8EjBw/NDjafdeZmIOzV1sXRbZ/5zLnnXXzZRRefd+b2Bx49bMwq8FWrl41XCKKv2epx7EiaRw5M3vaOP33lS6+/6SUvnJ2Ze9mrX3PjK25KuW27UdeNU+6apjc/txWhmky6Q6vDL9y9+5Ofvm3PoweVKtffstKqr/tk0HXJO954qQTvBbBYISKZ1zZ3y9ff+MJzz9ouk9Gtt34EMJ9x1jYfdDJZrhrKEmtqnKOYIjGoFpDbpprQXyuABgTDjZWKjIxq2vSqdHx0+c6zz9+yLcS0fOTAtk1z3dJx6tfkPTNqipYialZJaEJgAKYmYIIqaJokiRR8GZwjFQQ0JIuTFky89yGEUdt653POpQgjIiYqmFWUCJkpqaYcDYQA1ZAREdghMfG0J9LAWJImAGAkQyGaLgJQgR3R+r1lEiWJRO9dr9ereo2ZNb2mqgITBrTKVDR2oo4BQHObJIPjngkEZO71e/MzEkfZO89wvDNx/eEkq5G1bR28mU3aNor15+fVRNFaUw/GTgihclBXFDx2lr1zjKLW5dRFjAwpVM4F79gZkTEIgUfMKVeOQvBTqTiGlFLXRQDw5M2g0O0qYiqeXRVCCMGzIwPBlCKAiQNfowellPKmutfUtQ0hOEo5dcuj27/wpQvOe020RGZdFqZEhs5VZiYi7AGZx8Oxr6p+f5C6zMxmxSndCom2viw3PFEfK4oo02s4hKqqcq66tk1ZUkopJQDMOUsR6DAa4GB52AZpZmlOJ6gchaJSTpgJrCDpz3xYPwV7PA9gD3h6toinYI9vQ9jjqQaDp2CP5zvs4Z7mGTXRtO6cRky24YEIoslsWrutq2qduDCzYvQ9naKmrxCAqQhOZ6zpZstbHieBPEWedWP6uUh9rRXvjQCJi23uCQ3g9RQSAqIiADBT0/iUusWjj1100bULR48PV9o7bv/MtjO2v+iqSx7df+BTdz7senMT9aKQRQ3YKPgGGBRN2URJBU0BOcyoMfc2xdw+utj+3h9/YNPmcPm5Z59/5lk7dmzvz/gQAjOvjLrJ0fHxY48cPrSwd9+Rex/YO5p0TX8m2gAcx8iGaAIGKGprOrUKBo5dESkxFbLcY7A4efMPvOms7dvu+fIdt3/mDlA78/S5QS8vHDt26cU7H96990Mf/dg11734wgsvu+XmV/z27/y+n61bM0W2tWwbmIUQsuScMiAyYVJjZKr6qLVqnmh630dv//uPfWrnjtN27Tp7x84zt2zdtGlTz4eZbNXS0uSRg3sXF1YeevCR+3cfXFxJBmR+oOAUHAXOWqTDvGrcGEDnnEMIxWwSNXmOcz177c03DZePfv4zn33ogftD5XbuPP3Iwl5yapCZXJaYxxEZDMEQ1mCeE7EOAKSUcIOVXxaJkkkMwZABAJs6BICs8ZyzT+8xUdtt6jVxuOz7PdGoWUGS5gRdhJg0JdOMpiYJNBOogqokZnRISUQVqjpMuljX3kaTXq9GhLquVDWlFFMsBLVzjhAzJDWsKt/v93yPpIuiTs1MFEGZXfDBiEUkp5Q6AwDJMaeOyfmqJvJIRsyAxXQaHQfmQBgAyFCRKhecrzwijMcja6VLiGgNY2ZCMkQRy4TY9ByCt0RC2CqCaRs7k5wR1ZCCW510q8OoarOBCbFLsYutmREG53xwrvHsSHuVNJUrjD4TVFQzmmZhVA4OQSbj1XbMJdJn5qIcAmDBITswkJQTM8dOcy6ZXAMiYi9RnSNPLln07DRpzEKB2flN/Z7VUu5lyRa7TOoRoB2OV4533rue7x85MrrvoT37Dy2Es5t2Mh40fRQl52KMJVPcdR1mISrdnOS9R6KyIisRj4iUhXrxQBRRZi7Bd0HCmLkYG4UQnHMp5bZtzToz8ICWsoh472miM24w6bpJagd+ZjReoQrFYdRhlCSQ8MTIjs8o7/Vcgz3g20Up7xTscQr2+AbF06dgj29b2MNtiNPx69cy1oJXW/uZOr2tgxyIqLoxSp52tSOu177XhaRgnWBmRrV1v+fSfG8bxfWmzfgbaqlrg5+ZGT/xK1vxFgMA9q5YDKIhGkx9WgCAkQ1WVo6KjHedt+PLX9p926c+/tKXvHBu2+lvetVNS8eG9+1fNZwB9CEEqjyBmWQCRTMEAxRHScEZVGYOjAkApJsL56Zu9dNfPHjb7buJpO4hOyCC2ElKhhZUWQWBB9SfnyBFQ2RGAwQlM4KcAYtv4nRoFwAo0tfkEJyOr7ji4le+/MXtaPkjH/7IaNgO+jPbT5+77947VlZWrr3+xoWF3sLi+Nd//Td++zffdul5O9/4utf8zfs/CvVcBhbi9QPYZjAjLY7ZhsaUzcyimSEqKTJUFVV7Do5377+/S3eH4EJgH8hMcpYUteuEKVhg4aascMAIgHHaAIkIWuCa9bPinIvdpPKeGImsT+0v/fzPnDbX2/vA/X/0B/9NUrrs8vOXVhYWjx9EyuyQGHDqi6KqMNURQVsHoEsYXa69KfWOoMQqQqJMaAYUHDtoh6tNwKpmA4mphYpdxWoxC2hMAIBJMGZLWXK2nIucIhUbjiJwTqCIDslMLKmamAk7CuyLPyIilvCr/J7aKK6t4pxzKbVZkvOYFQCRi9M2ZM1ZcgIDLlUXNvJEjMEheY+oxMTOra0wWYVURERSzDkr59zGrtip1E3wnhANtIhUJCTxHpsqMKOZGgMAQs45RZWMBK5xzF4NZ5ArdmpWITChEyHgLBmh9egqsobJM870Bk3tVERSBBViZjRkToSSM5olNVMk71LMyWJV+VCxcwycs0nqOskaQpCsWTRnFVVQQa4IPYJHdgyh61KOAppx0HDjJRETm0HX5tTlnEHFkJKKtW2KMY5z60K17+CRex/YfcbplzpV7z07HrcTQHIep4qHqlzaMMyQaM1svYw5az6FUyYMXCnNma33aaxV1SzGrogOVlVF5HKWLIqUEHPX5l4VJlG3DDb1oFnqVj34Ubu6mlMsgpIYH8fDPXlwdZJyJN8E2AOetlLe8wT2OAnx9D8W2OOZozGnYI9nu5g6BXt8S2EP97SqTwawQU11ihgiFlFVFJE1HToq6mMb23FKR99a9FwmMp1iGIhr05mWdxFt+Eq6Prc9LgE5DVAev5sFP8XHm/itsx9U1LPUAEhy9/Du+6686hU7dp792J79b3/br//Kv/qVzVvPePNrXvIf3v4XVd2LyCYqZgnBc8gnDosiqCIqoiABkIp5asaK3tWbz9ia2tFwdGxIrUpnWYi8H/TrMAsQUMQ7UuBkMHDVZDIBTRDHkDsTNWUFQOa6GdR1XTmnopKTxMQyqfLqW970eoJ0911f/MpXvpJiPm/nOSsri/v2fiVUYc/u+88669zjy3uGo+H/eOf/9/M/+y9e9YqbHjty7JNf3q1hpiShywplaiZRcoNmCknBAJU9MjMapQkQ+SQQ28j17FjzJCpmJXKOa6p9liTokUAhrd0eSIZgQGs+lE+4acyUibyj8WjY9/KG19+8c/tcwPyn//OPu8lo06bNg5ne7j0PDYfHqp4COACxIhqIhgQCU5P40mO58bG+mgIE9MFEXMksIuQog0GTEUzigw99ZeWSCzxhp5HQZZFOJSdAVc7KWU2mrulkAGYIiqBkSqAARmRMmMWy5mLD6b2rfIWIszOzZQeCD6urq7DWyVrkZXLWGLuY26QRMSdJjGXFaCAZiJwn55xzXlU5FzdDDiGEpso5JRmvYQYUYzeZpMmo6zptO0OgplfVtVPL3lON5EJAhCyYkqkAkXoDwc7lbKIqgIpGgCSIiszOE0OWrDOOXR0YGQFySp1aU/mULXXRs1ZsNYEHl8fdJOacO5VEYFUVuhT7TTM7s9lUCDH4RpXbSTeZtCLZeSI0tewdKwABGyI5D2joAFkhpiwQI3tfWaKckdGpOQOHBEB95irlOGzbnA2BHfUQVS1pkhhj7EQzjGXifLO4vPyFL99z7Qt2DEJeXl2pqfLeK2LREGRmFS19zDlnJl88m6aXEK5DX6ilGLRBKPoJta8QgmNOWWKMKUkIwRmw88wJrJMszjSAM6W+UxNUgRhzVkFiCV+drn2S4AqfcZ3/KZZvT8EeTy/x/fyFPb52vHEyYY+vVy4/BXucFNjjaRaRnruwB5wUpbznDOzhvt5+f63V8no2uDT9rCdyvtZencAK8UTT3zSCLvVQAOCpXBcBFJ9jm7LN6wrIiNP8ECIhikgRqrC1vKQZri+/1tUMpiIe60F7ET+2opdHBOw8rY6W7rn3SxfsuubIvn17Hnrg/e/9qx/+8Z88a8vcd7/shvd95gFBVEAjMsRkBUdAAERlRlI0IVVQw0yeY6dgXpW6bOBmq809w9YsqmXJIFhlPyAIzkvOXVZLhnEUUxIGC0jOOw5YV5uMuOgGTMbdal5FNZNsOXsZ/9Mf/b4zt29ZXDj4nvf89Xgy2rZty9k7zvjEJ96zaVNz9OjR4er8zNxpW7dt3b/30G23ffo133XzeRddfst3v/rBg3+2AjOduZy1uEOEENiRZ0ZUExFtuzSJuRUTM7KsxEGECL1rKnMRQAWymZhmNEeUsPIAxTSSy1kimzb7rcueGK31ZwECwNz8ZrLsQGd74dLzzrzpxddXFd36sQ/t3bO7i5Mztl94fGlheWUR2ABMLJuQabZi3wdoUDTE1UpP3tqjXB1ETIRIBKolgV9wD1NNXUdg/Zn+8urK8ZXlbZu2dG00yMhF61khJycGAiImOauIrSe5pyURy5qNtbA0kjqwrCDsnA8OEXu9evv2bceGq203CT4YgpqI5nIFO4Yutq5PjjhbJETHzhmbIjHVveC9B4CUMrMV9sM557yPOWdJkjOxEaOaIIJzXNUB0ZidY9/rN1XNIolZ61AxQOxi14oaERqRdiknoeBJcjIxBEYWK6rqGSVOJEuO0g+9ajAbnOv3BuNWfRYL2MUcwRjFATgxRJVk0dqcEzNUwcU2eu+apo+Ibewcs2pSkS5mEQBiIAIyJGu7MQUi74DAiJZXVsBIssWYuk7A6hDQ1Cyrd67f9Ihqx0RcibqcOuJeIBaxLCZiSKGuXNODbnWJEGJKngeI8MDDe/cfPHrWtp61cevMplD54i6eUhYFXzXeOQXIKaIrw+QJL6eyaEekomOHpuur8SeMY4ULU0RWdU5VjYiqihFJFZJMqA552FnOfd+LSXo0qw5ZQ3STjsFQnmXB8RTscQr2eDbx9CnY4xTs8S2EPeC5bov49GAP9zT22wDMQAzN0KxoihW3NkIk5gRWRJpLCXstfrXS0l6fcBAwMyMDNDQzFQEAYnLEUHSXRRS0hMs4bQsz06nnHDGrFne34mFcI5UIGwDMOee9E8mI6KtgRGVSLKbi60VbI0AO1uVjK3uOLtbnXnDG/j30nr+/dd+R8T/9yZ/+nhsunpuZ/cCnPr/Yaos+o89QbDnMqaKhOUMwpwIgCKCawVxxbTZSxYwAYB7AAxkHMMNkAjBpAYAJidCwYt9UFUEEQRVIYnE8ySUuRGMyB6nyUleyc/v8G25582XnbXt49/3/5R3v2Pfo3rPO2Hb6abP3PvTZ1e6wEDWz1bHlg7bfdp13paWZpeOT3/2j//aWH/zhyy6/6p//6C1//aHPHFnNq7FSP5OwyllTHLfDBc5jBykVjTlABIcCAIwAyIImhgCgCMDoAB1AdaIoAApl3WNAZqRABoagaEpoYJwjsUvgEyARr46Gg2BOx2989UtufsV3dO3oPe/9X3/3vr8VpAsu3cVN3L37rsnkeK/nYhQEJLIiHw5iqStyFgaGYiKW1hZXiIWzJiu7yFmREZkUAFR6PtgkI/IYzFSWViY247x3MOkgC6IyCBmwGmTRJKpZVQwUy2qATSsxJylpiq11LbcdxjEgZWdhZm75+Hhl3F1yyQ7CYTtZqAM4BzGNs4lgLuFj4DDoz/gZ7LMbRnMOPdd5opIgO2sJMq7VYswkJgL0TmU0FhViqCrygZ3n2KWsedAE6g9S0lxchhBBBdUkC8fOWglgDjBKDJ4dV0iBCdCUwIwzk5ELIpZzBgPPnoCaup7pDargVCC1EqyaqRvPaFWKVRtTouA4BEk2XBlr6kiUADVpr9cjtNXl44CWKaecUxIVImQiVhNpk0pUzYSMRlAuF6DxqAUgwmAGkixQnPEDydi1OVjdNIO6csGj5nbcjkUxxeSdd+gYsXZ1XfmmZlMd1TFNoCIGzS70Fsbdh2+/75bvvKHuY7u86DhxaBz3LCOGipyTNiMpQU55HKp+GaDW5pbSh1Dy3Aw4LWQV/GMjM5YNBAyAfF1x5VeWVwxE1Yy06mNkThl6ygEsR1ML0CnivPPzE1uu0Hxljz6rMf25DXvAc9QWEZ/FjPq1E9/wbQBPPzXYA54rtohPDtp+820R8Rmd02cBe5zcePoU7HGSYA8++3U//tQ3rd14+e6/XecjHte6rlPlsCeU10+ocKz1Dp7wAFuzWSE6Yc4Ma4pRGxLI9IQ09om/IQqhYsfOETtix947YnSenWcgACx5ZDHMAAJUTFUUWRAtxhRCWF1a3bZl+9Ytp2WBhaPHPn7rx296yUsuuuTM888//YH7H0wdVrwp54BAiArUGmW0GoEQpgQsGBAggiGaoU6zrtNc+zRlP32RIlILmBAFUVaGx9p22MZR1Cis1LCr67q3qWnmB83cpmamz3LlxWf/zE+8dlCng/se+63f/K3Dhw6ffdaZp58+98ierxw8tKfpI5L0B02SLCqjSXvFFS8YT9qjC0uf+sSnm6Z39Qte8J0vf+nSwuF77rkHEFKMKXY5darZQNSKbRsBEBpiUTTBtb696Q+eeArrpw4NFVGoIOaAhgxIhmTIiuiC73IihNohphHHZZLxD/3A62+68bqunfzX33vHrbd+LKfukssumJtrdu++Z3nlUK/Pop2vGQjXVlo65YmnirtGoAzGgOUnsPPMlfOND3Wo6l5VVVUIwXvnHAfvHRMCiGTNab7Xv+isc0KXZGXYQ7LYQu5AIkqXJSeFrFksq2mRiFbLojnlVIzpIWfLEtvcRlHXg97c3Q898tihhTf9yBsPHDx4fGV4xTXXv/+DHz6yuJi1GN0X7xy39cytrbYTmZg3IUxJREiNjImcAwNTBMGcVZNKktil1IljX4W6aXpg2E7anNS72nFtyqboyZuopCm0bVlMzbGrm6apq8axQwDVIgNHZp4oMDsiyGgZyciZZ+OebyoKvarXq/qN7w36c+ycJ1d5X3uPSEnE+cAuxJyQM3v0gV1gDoyEXYox5STSaR7n1HYSo+UMk3E3GU7yJFoWNAQpioKGBmRUuVCHiskhYOXCmVvmGx9me/1+3ZDZbK/e3G96NWsat+3IAiXJ43Y8HI/arhOwJHJ8aWXYtqNVOfDooidG86KGDLv3PiZp9ZzTT/OmTa9BZEJGYGZm55GMGbgUK5DWnLzpCcLPSEhM69HztGF6OiA9rj+jVLoKJeIcl65fT84beqDA3pGr6rrE6L2mFk2o/rGzv+fZIgxPORzBp7+9p74NfCZbe6p/iifhyzzp+08OPP0k28aTubWv+T94srb2df8WT9Il9XXeiifxLDz5OcVnv7v47A8xPvvzg8/uPU/1zni2V9bJGxeexX2KJ+8Qfr2xd2rl/ZSXOidA5PUOG5qK6JqaguI6R1FaDDfYqSB8VSi/LspRgunpsmtDFA5rzT1fTYaUj55yA2sBHznOEl3poLdIZFBy2CZqWVUQyYpnOGiogNFS7B478MgZp52zc+f2u+96SKX9T//x13/pX/3sjm3bf+aHbnnnX33k0cNHappNTIKqaACIRmgGwNMdNsMSMG0wRn+SQ64laV2oh97MLIABiEEGVGMgcKgeMkhqq5CvvurS17/6OopH4+qx//xbvz1aHSLI/NbZ3Y/cf/z4wVCTr52ZCkrosWM6vnzk/q96PkEmAAAgAElEQVR88aKLru7ueuTIaOkv3vWunWfvvPDC+IO3vMI7+vjn7llu224iCg4ABEAM/fqSEk8UGtZeQLIn/ToEaqjlhAkwTdPQZclmURQds3YUh31IF+za/tM/9WObN/UXF4++43f+nwN7H11dWbr00vMB2vvuv3d59fBgk0eMlcOqcUVB4wkHjpAAgUGcieG0GMzEgOC898E7dtkD0joLJGVJg0yGgESfe/iBl15+NYx1C1I7GgJm46yWzSSbE3Wioio0vTwEzVSzSZZkKSaNWZO0WbOQAKUUjx09smmmNxgMJpNJv9fPOX8VeI/JdGF52XynIaJkgywJah4EcmAgnWjOWQRETdQzEzhRqZxHxdipyhhwKkojySbDUdeKGYXgkYDAihabafaO6yoAkuVkqUttZybBs6/Yu+A9I2qKnWUMUFwOGQ1qbiQlbdUI2HNOOUYB6RICgXRxMpm0k6Vl9C5UzjfGRGhkYAY4GbdIJApdjOPcJUSPbBlS11mSxrt+3QsVMyGQGZT9VANz7Jh9m7OIhhA8kSdGk5QSShwtd2lM3iNAciiJErBEmcSsZH6SkmdXVXVgiiqlq7fcgdnUV/z5Lz5w5qD/3TdeExMAaUFZzDRLS0iATESGlmJcG0JoozImQOHIdONwVxQ5yqOIwa/r3FVVtd5fqFqoIJOA2VgYiJhiQmo4dqNuFLQfc/dMe4qe07AHPA/g6W8+7AEnHZ4+BXs8FTAAnhSePgV7fMthD3gOKuU94+Q073jdj/+D4fv6vzSOVu75u/XXcy7EgUoxW5tSHrY+62yQGANHgAjESDQlnImRiUozonM8bU+cws9TfdZSx/9qUwNcl/agAmKrgSpIlqSWcWp5ktWimahmNVFNJVoykDV7bNIsjjl1cXlpZW5u7oLzzz927PjS0vFPf/zWC88/f9e5O15+0/WOu0f23IeUkUCEHdcECCoIBqCmxTum4L5qhE9MmT9u75HAowW0GqAScQCeuWauAAOYA7G+R0jHNzXt97/uxle/4pqa0off9763/+ffHU9GvZ5/2ctvWFh47OjCXvYJOIUK615FDnqDuotdqKqV1dXl5eULzr8gx5hTvuOzt88Pws6zTjv3nJ0XnnfO/n17lpcWCdR7VsmMZCKmRkTMNKXp1/zEy5KkZJ3XefTyT1MDFERAIAU2cORCSkk1e89Ixk4tTfpe2pXD11923s//9Fu3zNbD4eJ/+s1ff/jhBx3kyy+9oD/gBx/+0qQ7Fhp1XlyA2U0DF7zzvtQQnGcfXAjee1eeNN41wVXeB++C9yG4KoS6CnUIIXhwzI6ZpngRGAAaGhAhMBxfXtnaDC49Z1e3OiTVDDlKMhQFy6KqqKrFYtBU0RRENMXcpS7GnHJOkjtpO41CEdzxSbr7vkc2b5t77Ztff8cXvqDIV1xz/d++/wNHFhZ1ug5EA5CKQt9xTb7hZF3SJKKmKEli7LpuEtsOxBxzcC4479khIBrknCVH0cQEwTtCIsTJuB2NxpIySGSi4IgJEZQQHCERpNRNhsuYu6pyvV5V16Gpq6YOVQiEoCKmCOYce8/OkffEjIwGEtNoNJqkpCqOCUFz6gBUVEbjsSH0Z3uuVnYgltSUiNQ05pxyUtMomlUZ2XMAMUac6fdn+/0mBDZgRipJXSQEKzUnyQIG3nln6MmlmGLsvONeHTwZQO73KldRZ9LFrus6yUrOA5EB1r1+1TRxLAcfXXDkQFENxYwZe01wAKdtnt9+2lbHjqhEzAoEBlOgWc2KdPO6vMbjBcXNwB7v0YOPm7nwxBDEaw8qn6ToiRmIkBxPxwJmAsk5ZzOH4vfseulTzEc92+T0ycl7PZO0MD7DrT3T5PTzIz99kjb8LcpP41Peg5P0nU5afhq/EUWNpxF7fRPy0/isz+kzOXzfgPw0PutzehKO9VPfKu943Y899RMocbRy9/vWp5ONToQ21Xg4kR5+QmHUNMFaWFwiY54qxkIJqUsQXFwEzUr/HjrnVJ+woj/x6WqWTURFtLQY5ZJaFi3PxSxPPeGsmMk9Ppw1QgSTDGqj0WrbTnq9+qyzth87diy2eNunP3vJJecO+rZr59yOnVseefC+3EaEphca1UmWCXMxzKOiHGLF0AXp6wbQDqxCqBACmXdcg5GpIQAju2xzjeO8uGMrvvX7X375+Zspr374A+//8z/5q9jFwQxdfe0lu3ff89jBh6KskM8ugK+YPXFAQEWyKMlMhqvLjHTB+een1K2uLH3+9tse2//oddddu3Xr5mtfcFWKE00Th7apXztQ5zyDpZzAlN1UUGWdQZGsa/TJWuAwfUInTMfNG3CctByYGWK3ijqx9thsjwcYf/JH3/J9r7t5tqH777/rd37nbY/ue6Sp6eILdg769PDuuwSWyXV1A1XPNb3GheB95Ryv/5TF1Trqw2RMhozsiBz1+z0XHDsCAjXTEqSVMsVU1aWIF5qhUe0fvOcrw+NLu87btdKOVqVbldhKHo3brssArKaqooUYUZGUcuxi12VRzaJJuy630ZZWJ53RwcXlI8eO92b7L7755Q/u3g0cdl14yZ//1buXVlcNaSpQTgbO+rN1qI2DiU4IzTFBxtylGCeSWwR1jJXjOvheXdWVrysfPFUVhQqrgN4hkyKKmTrGEFzwXAVqal83vq44BO73Ql070ySpc6RN4/qDXtVUITC5UkXQlHPOGQppY2JmKcWYkmoulRFEoOBUc+rGKbWmqYvjLNkF15tpnMOUxyl1YNMAvGsnKpkR6toPBr2mDszIzJ6oqcKmQdM03nsi1FBXSFx0+1JKWQQQ2fkpSpE5RhkNJ6bQ1PWg36t7VW/Q27ptvu71kqgkAQVHvvKVcw4JiNEHZquWF0ZoNB7GKMVA0rZs2XL26WcuHjx8wbnnOMKmVyOaWkZGWwPK1smz9aLWxiQ00dekxr5GAP04M/A1JB8BTHWto9aQSE1yzg6ZMJDSA+e8+BkUHOF5AHt8E4q6cAr2eC4E03AK9niGi95TsMc3ZFz4VsEeT5KBfpK3aDdavutvN8qHbUit4gmuYo0aXAcHEREtrWWodd0AbO2f0zzQ+mPj2+Xxbetr1dLyLhVSK7JgqIAmJgolf6gIJUAmAC7hARIiFPtmJuTCLyMooVaB2278/7P3pj+XXVd635r2Pufc4X3fKlYV57lEcbCmVlvNZg+y00bancR2EAdB4HwKDORr/oIAyd+QIEGAGAESI4lhR4jhJG7E3YZlSa1udUtqiRQlkWJxKrLIGt/p3nvO3nutlQ/73Fu3ipRIioNIdt0PZNVb973DGfZe+9m/9Tyvnn+5aeX+B+/dPxoU8dt/8q8jlTOnds4+cN9TX/kNNLv85sWDg4vcKrEFYUI094qPOBAgbAUjvp3oP44DiACEhlCiKMPKyzHZYgcXD5xq/uCrX/zP/9Pf32vy/sWX/9f/+R994+vfyNkffPiBBx7ceeGFH5y/8LzEBLRqOggNShSWAOSG2d3MCoCGyNeuXB76/oEH7mPAZT+89PIrL7z4wn333XPq5M5Xfv3z9911+sL5l9985eW8Ol6lHJgZQVW9FCYCoLXwTIRk7majv6A7qI5Wg+7gBu5iEAA5thG9BC7zGTUhndnjLz760H/xD/+zx84+mFaL//Of/h//+H/7X65ceXM2iw89eHfkdO6lZ1fD5cnUms5DQzKitQ0RwXWOfESy12CJW10mETgBMiYrxUp2NbcCpuurCUakSNWKuambuivotG3Pn7/wvWeevvvRs33Dx+arrICBkZOWbJpLTjnnknNKKQ19n/q+L7mklIdVXi6Ho2W5drRMxhevHXAQaeKXfvfJV157vc96/8OPfO2f/9+Lvvd1k6ODS0N33LU7nYfJlIkLggogqpODsE9nYXdnujPvujZOJqGNTKgISqgxgohK0BA0RBcGJtuZT06e3JtM4mTWtJPQtNy23LUynzY7845Ru8h7e7Nup4ldW7wkzQYVYsHillSdEASNDAkN1F2BnaS2+XnKQyo9eA4CTcMimLWXQN20IwK3klYrQWLEkpIQoit6jpHmszYEtJIsD43QbNq2LSMVh8EgKwb1dTo9AQsjc029MUdLslylIelkNpvt7E7mMxaObQuAxRxNoFSKGkyt5JxT75CZbHWkF165LBxRyRycOKlO2+kjDz/y/I+f2+vkMw8/1A/LEyd3Uu4BzesQhYw1lWerPr6eygSAhL94SxS3aLRtEQGgrkPQCJAAiYpr7az10VuTLJdn73vy/c+fHwjA9ysRp2/V05++ehrfY0Xy8RGnf/45/WDK/49BPf0RiNMfTT39EYjT73z13vTPv9DG7u1e9Mbs7recm7dKriPE7CJ83YPD3Wx0j3J3IkbkjZyzCRoEgLWL1M0F9Dh1IdhoJl25A18rpA4Vl3Baf7JaVtkmJ3vsaQRzKA425BzbGSCce+mZbMPjv/alF198/eIrl//ZP/na1//oG//xf/IPvvDlp/693/nyr33hse/99Nyf/Pj5i1cXQ0rCU6aJuQFUjxF+pzNXjJSqWO2quSdwxn6+K3ec2vuDrzz+2QfvmTV48dzzz/zgz//p//6Pl8uFNO0TX3yslMWLLz59uLjUNjmV1c6JCbIjo4Ta8eQIjOgRwAXzkPZO7ly99lr+cf/oI18Mk91rB4sf/fjZ/+a//q+e+q2n/s5/8PfuPXXmv/yH/+D8axe/890ffvOHL147PNbiIURVJwOsXGk1jGY2z4jILDEGAEgpmykSCQohO0UkAaIg0DYt2fG0g99+8iu/9YWHT85nrvD0D777f33taz974Tki3Tux89nPPnDhwivnr7x6dHz19jv3Bt0PQk7ormpu5oSKNNx0vW1dl8VRQUeJUEsBRKp52ICIQUhG4sRVSy4+Gms4YrHchnZ2cnq1T//TH/6Lk7s7d+7sneZmlmHHXMQjcyMs4AzAaqCl1J7LIblBKdAPuBxcnVM/VAPFJgRhnk6n+8t9QKxOw1s3hDdCp0/shBkWWhRzM81ZIzXNbBIakgZYiIDQACDnPIx+cwgSkaA4ZCRHhHbSdO1UpCm5mJfBTM3IPEiMwoQJincRuAkuVAQdvWRNlgGRzQkoa0laiicHEOYmNBTI1d1hsOSpWLHlchmEdmddbELXigM6t31Kq+E4CIPatJkAghVF96YNgrwoq9znLAYI7AmtsCBLKp5Vk7sSYRrAXNyLuxk4IblbsmLuSKgUKIR2Err5DoZ4tBpy6pngYP+K5jILnUgMForpMKwArAnYNhSDLzT1KTVd54SllIxEEpapgDSxm3/7T//iic88tLPb7O/vh0ZqPFPt+UMKxcsvOb6OuabjQ0Q23dK1MUQZGd0ZSS2gk4IzmYNkk6SW+nd6h3cFS77vBvNfmbMHfIhOeR+pswfccsp7+yf6J8jZA34uaPvRO3vAhwNPf1TOHvDpi0X8Oc4eW/8i7/FF3WoUB6GDC6G5uxsyEFLWsiVIAzNjBWnBxorWa28IEiEQIQBtfKHR3RzQR7MFYkRzQAAjBgc0cwMHR1sH9Y3xgmo1FIQY6gSJWOMSK7BLm1RvAEAkGzuEEBzNyI3cg6FyK31KFINq/+L5n7xy4dITj37xzpNPvPj8i5eu7v8P/+M/uvu+P/6Dv/sffvHXf+MPfvfLT/3Ol55+9mfP/+z8iy+/efHSa4SdYRNDRxyzefW2qCwEMxFTbbB0B/csnBkBNAkktcWDd9/++GcfefjBe+6588yuwLUrl/7ff/7Hf/atb11647XAeur0ybvvu/3g+PwbF186Pnqj2BAamnYTZJHAxNUBuRAiQDBgiwEEpq2k3nZPhNXy6o+e/7PTZ87efscJCXe8+uqFb33r29/85ne++tXf+zt/9z966OwD9z9w/1NPXXr6Rz9+5kc/PffSa0dDju28QEBuzCEXT4Ik0xBCCNK2LQDwMNRmMAabxQYJzTNjmrZ49sG7P//Eg2cfvHva0E7X/uX3vve1r/2zp5/+gQjs7U3uv/fMpMPnnv2LlJfKy8leOOoPQqTFUJoYAQCwIKBhAkzXL+B1cIpVj3Ac/RPrJRwkgHtRRVNwbIRGqc/d3YpWSXq07WlCM6g5IgYSDovV4vXDw5h9zrKLLFa6GE/v7p2YzqYhBEfIoMnL4HmJ6KgAat4jrlyzW0EdytASWogWhGMgdHJl0PFaBaoNaSGS2zL1R2U1WHJQkga7CRJ7yTmvipaCbkEwCgZGZBeWpo1F3RGQTE1DjKElcB1W/ZCHkkvOKowtT41CLgpqNaqopAwBgwQAYIGUcspJWMzcrKgrEKraSpURmFGLCjExlVJUVRgBOSseDyYsEqcNxT71aSgl+XTWIhp6QvJsmQKhiCoQYhswdIKugEsgD6HBpGlIxCK+zIZJbTmU40HdcdZN582UyBg4FeeW22mEWI7ScrFYVCfty5eullWauZw5dXo6nTYUMBYUpIbb+RSYnFOvEFMWFBEpWhAphMDIs25+9fzr3/neD//27/+N/WvHp07uCGLFlJHRyaods4OtKwt2dwBCdPeNGo3rpmVfywNA7nUNUH3t3czR68kGRMVMgM4ugIYGLZoaM5GAFjg+6vMkjo0G+MHURO9xWvz5b/GRxrjAhxOL+C46EeETGYuI7+vV3uabvsMpf19n4Vcbi/i+i2n4sGIR38Wi95MRi4jv5s74NDjlvfPYK9v67ru5TZGr94UhOjOiqztQtTbOtq09i2zep9awaOZ1F9UR6157RTUYiRGQawPh9TZEBEcGBBuLz8oOBAave6hYDSyQgAiZEQnG/PCKSvgNsXX1lceUOAA3UqU1vs0pJwQELxDBNUfon/3+n97/wNknvvDI0dHwk5+89Nobr/33/91/+7nP/8lvPPmVs48++NXH7nvq0Qeu7i+Pe3/+3PlnfvrSG5euDamQiYK426h1OemgNdiZCNlzY2Xaxbvvvu3zT5x9+IG7GrK9qUTBl1967p/8qz/69je/XTRHYWrCQ5+5b9L4axd+euHCz7ppwNZbaUSEA4cgLFRt3RAAHRkZkDEQIrkDkeZUAtgwXHvppe82ze5jj335/vvvf+aZF5Yr+zff/PY3/uy7f+3zn/t3/9a/82ufPXv/qS/93pOfO3/x6sXLBz/88c9eePnC0WIBHEBaiBMkIWJCQFIzJamMDUXGkzM8uTe7644Tj569+45Te5OAsy66lq//qz/+wz/+t4dHR1evvDHpmrvvOnnqtu7qldfOPX9+WB1w6y6u7uBQBkQkU0NMiBmxN1Ing+1W0bdED27ME3K5/kysBjAOYOM1PVbcQO6O7pDBEBMZIasDsihRbnwBcLEUykppNb2W58eHE5LOIJiLATuQ1QQ5VyyZyhIGCvE462LCEqkEWeRcwBA9RmS3AkDOhgTo2S3rMAz7fV7kIbtxkMiBCix9cDIiMIPCCEF4Ng0xEEAWQgVFxBAjByyaADUNCzPKpagmNBXwyJEJVYu5h9iY2XK5TGUVGi8iwhGRhSuS4CISRZBxyCkPecwdUgcvMYYoceWO0y5IAGoHCzlxzsk0GapqHlLSAqtcmg5DcKqmjYrZUKRp4qQL3kbHgLkkZg8M4L5aZvfMEbuum7bzkHh1bXX16vGQU5g3J7qJoBe1IS91cVw8IsGqLBGCKkq3G8SxH4ojs3Rtoy4FUgHPOafBF8vSF+jIGiYRIdeipTYlsOPJ206/+PJrQ2+zdp5WSaghMjctnsGYmW4cH23NJdWBh28cNHEzPLobVboZHACyKQDQuqd5hI8cCQkJDc0RiD0EZIaJRcTplt74Psd0fN/T4juK0x9EPf1epsdbsYjvJE7DhxOL+NE7e8CHE4v40Tt7wKclFvFjIU7DRxiL+P6dPW5QoG+CJd72Nq2wIFbfCTCu1S8CANRMtU0BHULYwM3rzc+xrbA609XeHSKqodKb1sMaUojr+aqUYlhx2+3vOk5pjFyDm00NzYkI3Ay8RkEXv84A6PWH1Xmwhr1sdmZrFhkyErgNxzGGl1965vXXzp06ddfnH3/IjN+8tP+Tp//sx0//+aTpHn744YfOnv3MZx+98567H/7rD//+k4+kXFar/nAxLFZ5GIbValWKllIAoGliN5l0bTdpaW/WzKZTIcqr/mj/yqsvvfQvv/+9l1988Y03LyzKcnd3Pp/vnbxtl1AvvPHi81fOqy0m84Dk06YLUUQYEZBsA5Sbe/V9IyIiRiQEFEBzZ3cx82RlOPzh9761s3vmnjvv6yZ7B4fL1y+8+fRffP3Z733j9tvOPPLZR88+8pmzn3nky196+MnffHwoZdX3i+VyyHZ4WPo+DymZqrmJSNd2sYmz6ayb0HTKk0mLbqujw9df/cnL58799Mc/fe2V81cuXjIs853pFz53L7Fd27/4wx89s1oeIJUQKJeEZTQ6qMdfRDbXhqEp6GgLjrR2Thgp+5qh4+ROUP+LW/nwBQqibzsnjsR9Td5BdkA3cKqbG2OMMwD0AkUQzK+lFRwfMmBH1DJH5iDSNPXagAJWzLMGRCrzNuVQJsEI3V3N6imoxXqNFldwRMueMwzc+KRpzEMInUR3HBSzkAizW4NuMQQKnDSVjIRl2raBEczKoA4gUSxrLtm1MHjXzartY07ZTJm5m02JmFAXqwRkqq4lIXLJmnJBoMlk0nXTbtqVg/1F7rsYYhRNg4TAbsNquVr2i5U7EsISMRCSqrkrMbprKSkKF0t9hhiJxdHqrY3cRC2YKZp7GkrKKMJQmKHdmTeBJc66TJyM2WEyCWbtsFgtViWQsZuDhVh9LEIIMTGlQdFDE4NCImbsOpMwaNKyQlIDXa3SULRfSr+CjEWDG3rteBA0RhNU8wwFnn36+7/55K/nnItxyUbo5M4h8lZ7BmzZ1a/tW/wXIRxbf65nfL1JMp73zapvM9DV0JsYEaB9L/P0xw32gE9LLOIt2ONTCHvApyUW8Rbs8UmBPX4RwvG2Gsm6j90B3EyJUZDWVbK/xQcXNn2BITTXS9WbnzbW2Tln2HJ6rr+uqoaAQIgEgGa2zaGMIW7VvgMMA1dnXHNbJ3ffVECv63nX2vC3iXQZNWNEMBc2diW2Ug6uXB7euPDypNu5//6H77nrwf1rx0eH6aUXn//Rj76vuTj6mTO3P/7oo/fcc8/p02dOnj59Zjrrdrum2XGvzn1spv2qXyyOy/Hq3PMXXnn1lfOvvnruhRevXbvGRF3T5JJPnDjx0B0nZ/PJweG155/9k6GsnPoYMQSXxiUKIDVNEGGr8Gjt4qtEOAEwqhdVA6Da3qdgwM4RtU+IbFYOD16+euWVSbe7t3fqrz16nxtdunTlzUtvfuvbF//NN/6IkJsY7777ricef+Kuu+8+sbc3me7cf2IvNntBpK4u1NTUVMvx0dHBhct/+cKzL5x74c0LFy5evJSHFGNsY1NyefTxB8+cbg+OLp0798NLl98Ycs8Rmy44aA+Jhaxk3PICu55SMe6jMyMLCCHVIfB6dykgU0BARkZAgu0yyBm1nsoqANarRVXRHRGaGJmIx2ZXBHAcLxtAQURUzdoIWlSzFXoRDiwhxJ4DVFCZrICboxt44pLUAUPXkLCZlVJGK2gfMWwGNPBU+uxDCNB1ESGqGbBLkCCs2YecNGVCHPp0aAXcCbxrA+bjaScSAiLGpmORQQdzdYAmyM58BxyPjg4XR8cA3nVNSX0IImQhcDHMOZdiiMQsbdPU8NA0FPWlKgDyMKSumYYYowAjRMYu7lKrq6yL4yENS1cMocFxzwmdLXZNF4MEci/gWtIwm87btim5HBz0x1yWq+HoeAlIwsw+dEGmbQMNX728HNQXyZbJ+oRNnAWeLBb96vAwMk+nzd7eid2d3TNn7tjbPRnCBCE0sTs8XF269MYrrz1/eLy/uLofPAus2sZDpIjedHHRhRCAmI1ZixsRgBJpQI2QZ7PO8uLg6uXzr750+o4TxcUKEkBEYgwZcl29116LzRUI642r7Sr5rcMaIprZdRf8sae5ehdeH77qeLL+J/cAxOE9614fI9jjHbbLb8Eet2CPW7DHLdjjrw7sIWu8712N6e5QM7oZEcBDCFUEhXUi1zbCUavh2g4oIgA3qDUb4UdVrRR0EJHNPHTjnn1VqEfNNaXCFIi4+nYwhzUiAtXXeVPiO/r27VLVoPoZ6g+qBkpEVQFdf04w1cmMvRgnLdk1F2dMdvD8uR/szPfme6f27jpzWrqSy+HhYnXcHy37b377u6V8xw1YSCI3sYlNFBZAcPNcck65lJKHUrIheRCODZ264/Rs3u3t7QBYPyzevHju+Z9dKZ5CpK5RaRgZoEr8CCGKe8mlABgREIOZ1yNqrqZeTUWI0K0m0yATshCqooOpl6KSIZcrb7x59cqVV3d2TuzMb3v08YeGpMvj5cG1o9TnV1947eXnXgNDRCZmboKEEEKodUYpJefc933OGV0BFMBFsGvae++7czJpui7mMly99vpzz/8kp+MhDyw02wnZUrYC5ICQ3WEMYt/4AI6XRC1/RQiJiIDQAavntKsVr4YsKETM6Cy1tENirj2iQiUEERF3K2XMJUcyEnCveyXEjCGE2tLqoADOzGpeTJ1EqahmYoqh2vsik7gJMDmjgRYrCISKataGOIGGhVUVEFLOIsLMQoTGhoQMxTO4BoIQwD2VYu6MjmBOQJaKl8IoYCWnAmbCEIIIYmRrhbquMwAz6w9Xi9UyNHF3NgcFcpt00zKsjgFDYDQvQ59WqlYc2RxUPWdoIgWpEYRSsvV9r72rQxM7KMVKmc26aStoSoDLVQJQQmIWZjB3YmibGBt2UFMgoeWQGg1t0xBTO511bSQ0ZNRhdXh0lAswTfps/cp0yEJ6cs5EenW5SOqrbGoY2+lisUDg0jsoZYBHHn7sicc/N53utM2sbabTyY5I4waH06OTe/fe8+CDb77+8rPf/97Vg4t33NZ1k8BB9543V/4AACAASURBVCYtMe8fJnDIuZhAAQChMujRwbU2wFQ8lNRNmjbgwcHVZorJh242xwJtN9FcgsS6O1RPc+0FvN6xitcxIX/L3txbu6g3+yc3PbOyW+vdIWCWvu/f6xR7C/a4BXvcgj1uwR63YI+PIewh77VCr7qLmdcAwa3gOiDijRvdpmDdEghxI8ZsnjOiyWbokHPOOW8Kqc1sdpP8U/9JtVSrXwbHOtsxIoFZqa2HjmCgN9ztW/utW9ISEiExjIniDMwMwIDgAshOYh4BV26amXB/den1K6+3s5NButlkZ3fn5B0nTgVp8wBDX5bLPudBvaR+OFoe09pXhEU4cNd2s53QNpNuEts2hAaWq6PjxbVnz/0spRWhajoIgl0n0rh6kYZGKzlkrD4j49E2wLpgqFYZoA4Go122Wq4uJD4u7hwiogO6UzEUt2xSsGS9ut9f27+cX35xd+e2E3u33XvvaeEGCuUEwyqvVmnIKemgusp5Udc2SBRE5jut8DSKzLq261pmNE/Hi2uHB2+cf+3KcnWQy9L8KASYT4K5Ze1JqmvFSKdbzbLDaorntY5ZK4JOqAhGSDV9EBgInRDd2N2JgBlYQBjMCxMHYWJGcEZhRqIR+RgrJAImAkArSohEY/IFgAMTwLh5EoiJCGN0cwcdwXoCQjIHN1dwR6vtiWQkCi1iRBRiIhqGtKGYtseBgLQ7nXE0DKtiVgBz8ZyKgRKQJQAHYUBkJAWEJmDX0qSVnQm3UYLQYpUXB0eLVXEANOt90FKQVppz28gdt58sJZvZ0dExM4iIqRYHIhZWRFb1UrKWVKs4CQHdiXjIKx2yDUvcnUQGND8+WPQLUGxaCbN2IsyxETd1zMSA1CwWablaDVjMuI0CCMdpNZs0CFTygJCb0PQJ0gpWKx16i8yENJ00hLQ4PDxeeNuiFrt27drOfH58mE7snvzN3/jtz5x9DIE//8RTZx9+fNrNU8qxiUTY96shL35y7pnvHPvf//uf//6f/9v9iy9IYMB0vEwSHIDcQKHGk7tCjZU3QY1o0cpuN2+Ezpw5aWDZSjRD19Wyn03npuPgMK7hx22pLalqCz/bdgd6W6Kj0hq+/SJv/zBmfL+F3i3Y41cKe8AnNRbxFuzxKYQ9fkX19C3YY/yfvF349M990S2fOqiA6XYBXZvzNjZz13sBt4DUzcxUtZmxLBtZViilbDZVa6FslSPEdYABkAiaVns7R0QCQkAaDT1grH1HphqctseSbbcp32za1neMMa4LaydmYzcXQ3Q2KtAEHlaDWSbGlqgMV9Ha/XTl8qVzWqBrZzvzE/P57nx3EkMj3IVwkohMzddWfRWQLCX3/eFqtbh0+fDg6GoaliIQGwrkDspTQrZMK0NoWkGpkdUEwA4AYAC2+SrVA4BqbAhAZXDNvTr3+drMzwGNSWtQNwOwIxaOUTRqxpJLZDw8OH/tyisirUhsJ7P5bG822Tmx1zJ3IcxhNMOA6m9iqjWBMufV8vji5f3lYnHcDwuAApiBCpHFVkOMI9RO4NSkkt1dvdTS2YHrwa5noSrcY5wbZ4KMCDyG7GwSLgQR3Q0RWFhYmKWUwkwhyJj37rQ50Rv8dIyaA68LvFpVmzMx0RqeNgQHZwRmAq57MgaEBlg3KtQsuydSZVR1AGdwRhSklFLbdRIEEYdhuL4l5UAODcskNNI0TqXPg4OaszuaI2aAbEzchBAEITBzbiO3TZh0EqlnVCFvhI4c+2MvChzSZKaTSRdbJlRCAivDakkkUYSISi59UhU09ZxBNYk4ArtjCNy2HQVZ9kPOeegLFI2IrhpiQLLI1BAZSgxNiBKCAKZki6IDkxE1SFwM1DQlE/Sr165ZTvOptA0x5Z0JO8iq19Tnvke3VlmWWTBxG3Z2pzRvlIj71XBmfuLqlcM2zH73qd97+KHPPvbYF/7m3/xbWnB5nNLAgDj0xbwQadO0n3/iyVO7d/7rP/wXTzz215/zfOGN57MuKEDbtVnZrKaZg7rr6L3jjB7JT8wnu10z6+LezhQn4bWLbzrKzs6euw9DImAkJKI6atWRZzvrFNYez5v6GN5q3Ln+CRHdHGf49qOwsdB72XDEdz9P34I9PhrY450/yCcE9vgA6ul3gD3eYz19C/b45erpTwXs8a7q6Y8f7CH+c4eEt31Rl7rpzoAIZmX7tkl5A7YSIuSct32hN13v2wm6qurmYM4jX8ExRubrpAcBMPP1XA0nYSjZSlEHYKTA1Yd11BGJRgvo6oVXEZVRJ3dTs9Ft2h2pgrBABMwYAqtqxVjJCbjRiqMCOgAZTHen/Wro+14idYhWVmpGBNhgSscXL71+8SIgIWNDzmYOCEQ8dqptDiSqeXKzMU2NHQFAuRILHjh2AQkdMsaxy82t8txA1ZsCfG0xMi4dCLlO3ma29roGBK5Su4Nnd0RHNCB3NiMHUPDiLOhAnmPUzKqWikFZ7V89eqk2hxEgO42uhAg3ivdgPjhkImYOoWUHJzRmD5FDbAGJmSUIESpYSr25m6tqMQCWafWlqyurGBtcWx4ijiizbCXB1xDCMQudcNx0Zy5Faxm09vlGV1NTByAgomCquRRTNYWUEnMIgYlJFZJmRCdhCYJNqLnkNi5CHAEQrQbkBBI1SK4ZzIlVDQEAyZGAsCZqDkNCHM3jxv1BAAcog/bHS+iPMA5DTsMAbgFBmNkNyDCydNI0DRNmJgrsIUAk0zwUV6Fm2k50Dg1n4oiMIsxNPE5XSTyXPucUQoyxBcC+781wOmkG077mlINLE0RiKWbmq9UKkiz7ZJrVdGfGZ87snZhPBd2LDi10iYqJ5tynfkDdPdEGUkENwUm0F45BQIWATbGJE45BxJpGTp6YTyY05HCwXISI0Zh4GmMDbkO2LjQn5y2huynO8MqVg/vvuufRR790zx33zia7v/PbXz08OGZqzJGJETE0gVhzWWRVhOaBex/527//9779jf/vobOPHRxf3j9KzbRBDg7qAOYjOl+z/wiNyZlM0KPQnXfeIUFmJ3aV6dr+UclZKGopLsDIN22IMUm1qoOttsLNZV8X9ptb2dfRprAVbejvNKwzs+u7FzJvwR63YI8PS5yG9w9PvwPsATfa5t6CPf4Kwh7vYVfrvWwifVxgD4F3208xXjhSm2ayq1tsGzUrqg6OCIbDCEpXnGAb4XDA4pUqqPWJKakiAAdmRzcrzCgiXP2habPaMBwjUdCsSolCTEIMzoQI6GZq5jyywlU0outrFtwU0LUdigDA1Jxs04EGACmljaRk5lIAgcY0XvKieUjJwNpJYCRdFmdCwyqhEwGNAYTuVtRH4UqhmJnb9bXnyFIAEJIziQRAR2IgAvR2gkh1RRM0AbPUw0/VtJa4Jr+YW/WhVTfPumVm66bmhogEaAAIBu5G4IhEFMzMHR3cAJAyxMwBTdGrIlocHLQ2VwFVRds03TBB+5g4CYgMKgxETlSYXUJgEpaa7whN02FtBmRC9CRQOzuLZjNHthgaAzdTJERQImRkJBRqA0YClHXqOxE4Agg4IhMG4XUpUwqVSioDuJplVCc3czMHR0Z0FCHKQIWMiNS9eLHiCAwAyCwOao6Wkc0AzaCa9DGxe93LwKJq5gUtWyl5KRRMmWPXJ2VwBTGQrL7s+/lshgiaSlYDptrMeHDYe8wQFDkiRsImeivIOfjKh1Ve4aIn4yDqMBibGZuFPDgasK5mLe0KnLptng0GtcG85GGV+6P+WDAEaQEopeJFCW3SMhPngku11h05uooBmOLh8ZG5GXcKhJZa9rYTZC4oi8GvXFuV3F66fAhOqawk+N5uYNYTe1NCIUhNNxUyXVhalU5kOt1pT54mLlqOJxPZPdlmG9JR8oAWzLM5qoMTBjXfP1q1gdoAjAVKPn1qhtQ9/Jmz6vLkU19VK8ys2VfLFBjPnXvp2v61Eydnd99zJkYOzTAYnLnj/tP3PnD5yvFdZ++5/MPXJO4eH676AdUAVHFVJu7mjgah+KyJuUEKUEKZ7k0n86mq33HHnVrAVMlMbQBzUxUUkSAY1MAczI183PfY2jojWDdD1yvficZUcEc1A0TH2uKBvHbn3LRzwJbvkOo77fR9cPX0LdjjI4c9PqR6+hbscQv2+OTCHvAxhKc/QNhD3vly8RsKqJz6dVQglZLVrcIDSLBWgq4/u3bV1IKu6nZroycm5nWqNQMYj8o1OQLxuCEP4AAsI9FBbmBW+Y3q9wsIpFYQkdkRfRMPvh4BRmPp8UEbtxAQERRwss2ObW2OrMtwAsJ1pV8/BnNlZxEqKxIFHDZzZKUCxk9s1WINbyBH0MefoFWn6nXP4rbKCiH42rVtW0+qxT+4k/lYf1cz67pxfWM/E65fkGEsosm1+DrTEZFEAm7sbR0KVrM1Rxq/sbuDI7m7IzHeiJHDNjseGUIIIhJCUNVN+nq9Hohqux6xEAvmnNRKCMxMITIhqhlzDDFqKfUQIKEgi2MtmBkAwBzM0Iy8XhubXlUz01LczFFhnfwNCMzEBABUiiExmROwuKcyVHAEa38igoMVNbACasjGzIg8FkDusPajS/VJWAomRWUWJNJkTgCRHGC16uv10/d9TQXCdZlQHHo1RmHm4u6FPdsqr9CtNx1KL6jWIBPvhjiZTEjA0JNqgdZND1aQchIEKQYiipDAe83LIZsDgdpymZOiI7gxgwhGRnTXAjl7WWnxHoIQCSKaQ8nJgRkMADy5D37UL65cPr52dVUMDZpcCgBMJ3E2mU9iEAewEkPbUDPpbD6zQbiNbds0JRdPKZesVpKm1Wpx7XB55WpKmUoh94W7NaERkdynaq8Y2Zh8NSxOnNidzmYnbrv3zJnbj46OYpg8++xP3VvG9vLlA0R8/fzl6WR+eHz1eLn/5Fd+8+Bg/3Of++L/8y+/f/vtd4XQHh4tNePR0crrpkW9wyqxVZknoeypm0129nZCEwuCMN97772vvPzqsl9OJ1NzQ980WvjaFHLs67iJx9j+s8MN7vJItRdkHCm3epSvM2wV8HhbAuSDq6ffI+zx8a2nP9JYxPcMe8DH1Cnv/cUXv53w/Wmop98d7AEfl1jEW7DHJw72kPf00jc9Nrhzrf/s5zTZVAU6xghjy+C4Qy7C419HvNZpTCYcXcbGaciAiBAYCSodUlmF+rV0cCJApBGDRAYcFee3Nv2MhsIAREiMwLS9RXvdl/p6N/2aikZAImAyM1CnEWQcy/yUtt+C3PD6WVgntdSfEFF1PsFKOIis611EQqShXlIjGn7TtH3dbXaEoR3MTGELxGQWwgoEEwAajvN98c0mNVWn2k0BLaL1iquZ6FUyv66dAa+vIEdA3AhzgAjKBByIhSkQGo5UjIOZZ0sEjAbuZEbASMBuRoSRKYgzojmKUIxUiCunQUSCElHQQaC+tzqYoivWxlCoLEctcSqQMwKsXC3Fcb2uqccQmImQGZzCOLSZezG1MZ4SapomuJsZEbjX7kMDx3FBw2joSu5VLXcjdPPkSjPxX3j7oIIf9ykKMONylVOfvABlI7DBARhmLXATmmmkhqUJoYlJy/HRcn8/x9A1gouc0UtslEIBRnVPWrKhqiNUl2lPg89nLIHd1RwbAUBKWlRd1XKfmBUF6wlmQgYCtTTY/n6fez24NvS9OUgWd6Dd+c6JE7PJpE39Iq1680SYUYbEkou6g2pOaVgth5RWpSwRzUCHIS0H6xMAQYhBOLAAWN+nXFIBZ2JpGpk0UQvO5lMJ3E0mHIJ7nk6nly5d+r3f+/f/5JvffeWV81/64pd++txPlovy2Gc/9/Vv/hFCmE72AANCIGpUeblYdXFm6jcNNQBYl9ZBBI129nZ3T5yAwMSIzN2k293bOzo4UjVwohGPcid3t9qk4f42J/SGO7EGOm3K7fVFuF6k0/Yz38am45fXvd49aPfe6ukPNpoLPnmxiPjLztMfI6e8dQDQBydOw6/GKQ/f5YH4KwJP34I9Pt6wx7u1sdv8Zoij35O6YnU3gGpkgQp8k+vF9eQUQASq0s2mI5BIAEDVKpFcYYmxYh0hCAMAL8YEPBa7VkoxhY3b1BjfTTVQxBBp41aB6FvT2bjnGgLD2B50fRbc/LXOhkQIar6+FRzc3Gp4r7tWjGR7Rqyveb2Adrw+3uBNCEytfWsBTTUVZV2041DMr1seW/XUu6mAvulc1cm76tlEFEJkCgBjeCMCOnjRqqevJ/sbrxZiGDkZAAAvxQDczMcFBdK6hxAQoZ4mqlHtyIFpnQHpDraWdcHAWAIiGFSDAzQrGxJn0NwINTFWO0QmkziumohAmCPGus4QALNSvKAbgOtoP6I1+d1Ma6OpmSEyAhCRmplqKarqiLz2Z0EiiCT18xctlnXsi6wHhBDYEaguXUpR07UeD2CBDB3cHI2q97aEnNUyZldH6LqOmd29pp1vF9AGvkqaB2X0o2XKA7BDRAgETcTY8byT6axpJ1HIFAkMj46HCxcOkwf3vpQUxHf32sYdUq5kNxJx6AwUjEIjLN42FgKHKLGRaUT20g/mmEOAxqlXVQWOFEBzMnRyV9O8VOyHMvRlYV6IVUGChMDt7lyZL13ZL8MhiYaIFFytAA6lB3ADC+C0XPWrxTKX3oplBSDgwG3bmKMjtV1o26bk4fh46KatIBCrIxiQxFY9D6Xv08LRiCilvu1aN2OmlNKLL758sH+kim0jhCFna9tJPwxEESHE0C5sAA8htDcrP+OmFrIIe5jMpk3bDGCxjQZweHx0+vYzpWi/GqLzdlfxZn1aXYZ+XvW8PZhsR6Vs34zb+SlvX0C7v1fN8GMJe8DHDZ7+UGEP+ATA0x897AEfODz9oYrT70qQ/STAHj+/nr4Fe3yQ9fQ7LnrlvSYbiozOBQagPmKiAO5gIgII29Tg9mhRdCwO3QGRCSmlwd2J2M0tW92LXTMYtfwlQgwgWrDk4m5Vc12HeteKENSQAImRRcyUEIhHjKEGqZi7m41ZdmhExMIOpqBeFSVwrC1qoxzpTKxJmYiZSylEtZPAoxAwm6KP+7jm7rFh9/X3vfGGMdPqZI1ICORg4FqldMTaAIdEUMtgIjTDjQqe85j1AAAGXkpRMyQnqmAxIlFVaTe/sp7CobLSblgBmwoNj+YnZrS9tmGo352ZEKGUjR5vAKhr6HlTChAxIrg7IwYmqtHu4IECwMZ4m4deiQAJkYAImq5ZG/A5OSNb8lK/vXpGACZ2AkMELwjjhkJ2VyvmBRCM3QkJ0B3M1MzcrWhBRBauWcqlqIMjkQiKVMVYiIhQgME8AYG7kzsxgENNVTGz4mrFENGtAkK2Wg0pZQQiDu10RljpWGT3MmSDoeFJyhkLlpRPnjyZUk5D6vu+aZpsWTVzCIMXRBQO4KVfDUGwjaELcdaEyOCkBkqmadnvr/pGuAnFoR9SJicCLuZN1+3sdbt7syGtlosjcG8CE5HnVV4NkSOzaC6WCxqRZlTOLhw5xpiq/bcCAyBC0aKgMcZGmmw65OwSdDz+pSNpm46LB0A6XvRpKLmPLXbdNEziQperYRWduqYjjKX4anUswidP7QDsDsOwWvWAGNuJU+iHUsyqGzcRnjixp9nRjCChGAYwL9eOrqSyurp/+Xi5H0BWy0ECPvvjH8x24sNn77586er9D94poXz3ez8Ikd00peHSpYuIcHR0pKrznTmqdF0nMmYHIiIxD4NTB2bWdq3lJE10IglihBykCQGYbztz+tKbl/q+n83nqioccs4xtvXugK1Qla1IS6pr1Dr6bJocbhrlYKtpurIc1eWjhuzcLG+/jxSsW7DH2xZXHyrsAZ+WWMQPFPaATws8/QmDPeDnwtMfEOwBH1Es4i8De3xY9fQvA3vIL9gOeuuLImIII7tsCFDKuoAGB+Q11nyTSFOnDUujuLquUcbM46pG13DwsWmMR4TDvYB5g3GrsdaJwd3ctaKPwgGul/QugkgjCV1NQkYgZG3UMMZnOKqXssGRCW9w3AOwnAkRXLUoAgjz6PPgBoAGtGnER6yfx9eGG/UFrpfQAIZIiIpoCI60zm5gYeG1sO3ubom2PQEq4IFrw20aLfcqWyzMI7Vyo05W63yrAQ6mMAIZG6WtAg849lM6ABLXtUp9q6ZpKnZcfyu7rgvoMStnXUADOYzuIQDuIFJL2+qq603XIPK4PCCQSONeBzoA9WWo2wMEgOCm7qoISEyRimBCB64sOTqi28ikIxrSGAwPxBgC18qGmYHQB6vJNRUsqr4s69x5Vy9WtLai1lNWVNc7HcXBzdDUVb0UVTMzLzk3kdoSLRcbsiBOJOYVucGQ+mGVQIBJjo+PF4uFqg7DsBYyKxfgUDyAhYAmwAGYMCA0WNALuKGpZyvJ3TCVssQcmyCBd9t5M4kFbHpyHrv28PjoysWr/bJYho7KtGsmOzCdd4JhuRh0ORACGjBCiw07luK56MH+US4OHDOAKlDA2ETmZkiWc0GHaB4ZpwVIbYa4A0CD22rQYWgDt90OBjIIuUD0pmUiamLTIHIJqlGJqO0mEsR8rimVXJZDOV4mQAfAnM2MCcTNl/0xo0VxVk/FEUIpevnaGzOlZ597+kuP/ho3/OUvf9GNEenBB+9kkZIzMkwm7WK5yLrk0P7lD74TGzr3zHMsPvRpPpnClVR9ZtY+80AEIszC6iAxzvd2OQaOYoKKJCjMYcLhDPHzLzwXhhhCyCUzyXZp+1aKY6NV36Qrw9u51G8/Z7TaJKobFPYLjKL9l9xwvAV7fISwB3wKYhFvwR6fTtgDPpGxiB9sp+gvefJ/2bHXAa4jnPjO5wQAYFMcIgIL+VaPmbm5Xwejq/QyFs3upa/Gz9XMrGqZYmamziwhNDBC1G6OaxgaCCuzS5UCQfSa1lL9nqslMGz1ANX2sTp5Vax4gw6vZSHYAjZg40W9MZ8eScpiUaQa7YmIaRlhZZb6YXyrk+h67ItXvwvaEqhwDeuOkjHxKHERgQitZZWqkY/i/ZgofuNShJgBkQWZqRaODmMQydajWt6tlyhVgcZaDruZ4ZYtAK+Dy2vfH+GoFtdvUQvowLA++rWArh8d3Z2chJiQHNzUzNXBa127SdKub43uVoMksfZl+uBA6Og4+viZ5lzAnYQj19AVYHMCI0IidHJjAARxir4Bx6nruu17SkQc3KkeUQRw8Eq0A4CbatasqnXNxETqYzqMoKirO9ranpyJlMhdGdkWZbeZnb7jxG07uyen81k3XS2HxaBXrx5wiHlIG4G+aZp1a2mNB3IoLm5tQGowdiFQJGPMqmoA2rSxnXScxXrPy+xqUqlywUDFRDEtlsPRajV4MkqYF9576ayJO7DTNjF2HfKEEcCjcBMxRDHE475fLDMzI9FQ3Ndsrqqm3B/sr/LSGgRGPDWZTYruZZrA0BymKU5sIE1EvcKqx3mzXObjYNBAE8IR8XG/AjCOwoHU9Mq1N9VdQuiagG5DGvpBi0pRWi0LAk8nk65rum7KVCKbkBKCmxXNr7z60v0P7zz77DN3nbj7vnvv71dLkUbVHDUVFWFAOzw6JJaU7dt/+s1Lly4ovLnqD4mMxa9efaMfm0LHAcLREIGZmbgujNq2dcIah1MTulULAXXT6W233XblytXpdNo2rK7Mvi0q30RxjBLAW37+bh51cKgFdO02fi9gwC3Y42MFe8CnxSnvFuzxS8Me8IE75d2CPT65sIe82/HFN3eEAphDzSJGMwM3RAASLeoAbmOXjRZ1czUrRd1d09oS2ZEQmQURHUlrAWda1cLqOEyj3S8RozjUt8CRdkDEsLZ3dobrXXRGxMQOa8l1645dJx7a2lpjtNvzkTp2SwqjyzASUgACX9vg+VjyCouIIFIAGBcHalWVNoMqqI+C9/gWQISO1SMZmRi44hz1rcZYwQ33DAjIzjQOm6a2ZjqdHQyBCJCImADBcS0tg7lBXSO4Kfi6B9UA3IWgpkaqOTkgosRAgCJMxDTm/FntwAPcLAjGi4BjXaggANack1H9RSag6mPijg6YUsZ1dqCa52JVFEQGVEc1MDNQM3Vw8EI1yISVkNzVPZk5KBfEgvVwEbozEAKBef1I5ooMQQTZAAsHGdl5M1WXEMxrlyqYAVoNnzc3N/RBSQ0BCMEYDccvI4DIAqmUUsCREYQgCoWh9DP0Xzv7+d/94m+daOd7s3nHQVfD4ni56ofLV/ffpG7IWZJPJHoyd8AQM7iBAUG9NtiArHQIIkzgOgwpE5hrSYFw2sbdyVw8eITcaN+nbEUNNbt6BiqcDDnMscOAx5jcBgZBlWnkSQxMiiEFKCGEyXyu7seL5fGyXw1FnWfznWVfjlfHpTgHEQng0LvFIDPOuyu/XelO9ZnibvEmGecSrDBQbW3QrMvjg71Joy0toBz6/8/euzVZcl13fv+11t6ZeS5V1XfcwQskkiApkoBEUxKlkEYTngeNQzOyY2IUvsTY4Znwg1/8CfwJNP4SdjgcDjvCDxMezdgSJQ3N0cgSZWlIUbxCAAiAALqrq+pcMnPvvdbyw85zqrpJgmgAJEGwikFEo9Fdlefkycy11/6t33/8jvBrVLZzt4WY8ZhSGd0UEsJ8FmNkj8ItfNA0pM06mcIKhMLVK60womggE6rSSX7l5a+zyGLe/v4f/6vP/uKvP/74+zdDEjRdN9usV6ONTUPMpGnz+S/84dn6jsyGz3/+D9rWxlwIMuQhZ3UHghBYpCmWpu0gJOekkrxRpcRMzlyyhTBtbKnmKzeur/r+bLvpZvNhHOp1XfXmzmx2jqLdT6NNzo/pJsk7hcfFf6XdP7nGb4LcDUBgcbcHvq1fwh6XsMePA/bApSnvgRZ6l7DHDxP2wLsyFjE86KeUyKbICtT6dXfCrQSwmrlW7tdR3A2ugBIcwnLRTVGvJiaSGLgWk3uEgyEBIrWGJqZp/m/nqpjK2dopDKw7uFkw5YVg8rCal3toRa/Oit0x1AOdrG07Lx6M4IQg3E9zeAAAIABJREFUVKzUIzK1ShcQauOSOHApWZWVvL5iYa4GtIu+jGlur9byk2eNfKcZCYHdC+DmRa341N73fcIwyblmy4gd5GCH1mTpWglUKYebQ3dINrwebQjscDNnY6uwOmN6IefqD4SWp1j2/cDn+cl2ahx0MY99R9LAVGHF92LvlPZzllaKedE9V02MVEoFb9wNblFUmESEQgATwQIbCTEbasRfDcMxNqfaYWQjgBSqwUMwCgZkBZhYSNzrtqQCUt8ed7HJe0imUII6g4UAghJZEGcOzOzGaqOQUYjsjVmI3G5ePfnAlUd/57d++/EbN0OCmGM95n7Vr7d5yF4KztbbV14l5s7DnDvNdnxyNjtYqKO4E8HUmFAKcipWSJxYOSVLo3qFrbOt767yaghoWmlVaTNmI1KWYUizWNpAB3EWKKQxD6c9ss3brusW89kshuxFSXTeAl2QJgxle7IZzrbFDKGJUbptyqvNkJK5I0QW8DgOlrXb+iMZH+DZwwPmgzZmXbFGvVFqasgOG5idMFfSk8GJHmqjtu0hGYXxTktbxhDQhIV77ldj7m2d8mwmbRuSesoZ7rNOPBM7LBXJFFmjWxMRA2+HMTKE/eVXvpZs+PQv/Id/9G9/v40HH3zy4488/GTDEpiI8svffunune+8/NLXDm90m+GFr3z9r0rYnJys8qCdLEnapFswmIk5Cre5FCKoFbURnI1HpZR9YLhbNGatmvR6KUi4+dCt1159dbVZiYhaDizs9a4iYMK9WSr7i0JE7utO0703X7rn0ULTPIHX1Syr+tvdcP5JgD3w7opFvIQ93nI9/V6APd5sBXoJe7yLYQ/8CE159OauDExDhG9+nUbn4+TnArs6hlUKc6hQQU02mdLcdvM0fs8tsDqJaz3KQiTElXYFQQQhVClwnbELu+xAvqhZJaJQMxH3xjoin3pMTswTCHzvPizuX9ftfG6+T8l2uBV3wjlTsY8i208UETPMauWetTAHrk6H7/o5+79S367qZpsSpK22n+tInNf8QuzH9Gl6LaZqbhwYMFNyU1BNq6ljeYBr/QWx19MTQohRzJHG7Ghq22x60wLv3dMgappgsIvg9cUC2tlA97i66ikopeRBSyI3N4MZtJh7qXlw7g41pgmAZoZqqdW1CIiMYTtytfbnvFpEmMml7kRw/fS4+V69W0+ZmpUCggfhYhmuMIWxO8pUo0/ebNWaZckgYvKGFeS1H86BJNYgeIJT1UqUEYfLQxv49ou3/6v/5B//2rOfufvSd8rrdxuJrp6HtD3bnB2fWnEjujKfez9+8/kX91ObV69ePTtd7dY/QJ0TCAyJfUplqzGKWlBC0QqfuzKS65CGtaecrR+zMjlLKmXtfu1ae9R1Tp5zWl4/jHHWxFkIHYOBs+1200RazGcSkFLeppQK1Ig4Lg4OiOLxS3e226QGZg4xtiyllOVdfzLzE9I9nORwKJxKIG+Azig6qxmYhFhYwByIU8mqhj5b8VuHi4E1lnI2oCfGvD1rY+p9M6R8akNfuhYwtazsdDhfdHEG5bEf0mqAFG7JFO58tDwcCh0eNYPKq6+/+i9+73//2Ec++fgjH/zK1/70y//+35F5K9w2Mp9xE61rhn/3hX/zyt1vt4vYzeT4ZDg+WzcYumZpNNVsQcJuaA+VVGFmZ3b3nDMHdjjHTlVhYLCQEGO5XArzc9/81tHRkaoy6i2nehjt4q3mIkl1nyL6jaGOi5MV53/+rTynf8JgD7xXYhEvYY/3AOzxA/YjLmGPS9jjrTanwwOeXbpYS9VfTKxzhYvNMIkaakuTzaYKyfWi4S7g4sQ6ahE8WTgCk/BUTxOmODiQV0nahFzsYAlTPddEELGE3TAdmMi+/7jPrtTDrrgn7P51V+CfH2GMscZHExGYnMmdwFVXRzVlu4K+tV7bJ/3WxnkFrM3csONeKkFi1Rk3vSJTJzr/qVZK7TMTSAhUUWI3h1ZDX23uEojYQEoXRjGZHZzZ0bRUsluNQCMn0M6dR7WAJibGObft9z731BQXLBz1dNczrkXKSLV0VnM3qFaZoAsJwXjn2zZyFiLDxIYQSOicwxYxQ4hT99oq4l5LZ3VThzs56tIA7AZVQA1tA83Z1KzUIj9Mb//U7q/RPVw78gRvWZ2KcjFWCBkTM0AMgxtSX+bNspwNMYXf+Xt//9knnjr95vMz9RayOjktKffrflhvdTMO25FjEyGPHF774nf+4n/5n//X5bWrdfrw4OAQtWTHtNcR22Z+eBTadSprhYuIxMa5SOwWjc0Cm1mG5qQWCBSDMISh8FyobUaYm3nD3Xwm3AA8pDGn3J/e1XG7XMiNax0HW21Wo5E3McSWRNRkHNK2LzkDgjqtOmOOaK5TeRrdlYFmp8Ns1BBkQmMcbjAxN9r7KIi5JfEgOWXLec7DQ61TsZl6b3GV09aZVYLEnGxc67geZw1dPVwsum4Ruy505JSHhsu2DaFruZvFtovJddhsTvreQgdpjDb/9v/9g4a+8NQTH7p17aEbR1co+/pk89L2jGg8PXn5LJ3m4Ww0JHZnlYaEA4lwcCK4mQRmIocx1QK6CHGIMQSp1xfI68esThyKCIuo2XJ5cOvWrfV6HYiNzPmivr3qnnnnu6y3O7u3EXD/cvl7zhTWWnw/KfGWO6vvYtgD75VYxEvY4xL2uIQ9LmGPN3tk4XsGv7/x973oQN0Xf7XxMz1zmNyJWPbVDO0FaTUN72LECRHMYaU68YgAZ5hPsSkgcsWECRMzu5mpVtWrm+5LscnEYVYZCSHiXX2/L/cvalmrx4NQxReoKmM3TKI9JnIjnnaIQ9swMTHbDog0t+pzBrPE4EbuVEOyAZoevjskpTa3De7FoLWxTfWRXOvROuNYB+6mNcWumARqJjTXGsfNAK0gNU/Dll43sus7v+92uxsIwuSOXbu81qwgQghMU1ajX8hHoZTS+UAizILVE7EvFFS1zkJZgRUxNVO4udbYcnNAXCAEJsi0FkII9cBqn91YSGRyevBEv9QevBpNphUtxbPBwVx5a7i7q8KrERFq7lrcDApCrb8B2A5EMebgruYgEiHAklF2KmCiQIZSIWnP1MqMAKzLEZa//Zu/9ZGH3x9WI5RssymbLaWUNpvhdDP22caCZIP14zYtZrPDbvG5P/ijTR5vPvaYcOz7se5k7L3aqjbr5pCR0YLZPTBCDBQiNy1EfNymbR6JJbTdTISjMENdXTU0zarfFE3MnM7OmKMbpaRpVNuoOFhoyLERzyWe9Tmoh1mE0rga+nXfry0bpME8hI6l2+aFh8djODpN3aBLqx9BKzXi0Tzvxy/NK8sbaK+p4blQ6ccrBRx8lnFSEho+JlAxUkSwquXkTeTDbnbt8CACZKVrZke3rlHuYTkGXiy60IQ7Z6uybEZd9wWKApTDhbTCOd05Od4ev1I8D2SljRyjQ4ZxPDEbVDEWM8Ns3sy7BXuTN9knwTl24wQQmarkEEIpxR0l5xCnFfuFZ85kjrx2/XpKqZQixFqrZHZzAtj9fGqQiMx8wrTOV9Z0XyX9/QJT9kOcP6DoeZC+z7sJ9sDbgqcvYY/3AuxxrynvEva4hD1+CmCP8INPiuN7tlj2ER68i8jeFdC1j4sgoTaXmYUdBXmSIgMQriEa0+DOJE2r5SgHIRGi3bAdC5nVF+cEE650KQu5E4UQeGdkc3e7mGHCjJ1k42Kqy64tJMTMJN9dQNsOvCUWCSIiJOw12M8N5qpVID2VlRVXqfByVT44wSY3LYMnFrniB66Fmd3J3Hdwi5/f5Gq3i7QSHlPz1wC3uhNdEeUq/xOmGKTG74Hs4kP9ghgEMU7ZLiw7KEY4iBCTOxlNY4x1pZFz3j/vmVk9XwxHPK+tzVyp8iM83eN8h6dDhAODGU2UsDPuCROxm8GchXGxAnF31VIrISNWNVUtOXs2Jg5Coca9KJS9Ms6upqahfh9huLjzbthrIkM4Ul3e1c+RaypcjBzOJZdGWkvqSTvuzl47jiaPXnvkH/29f/jUrSeH105sM9A4iOZOyCxnLdlKTkN/simGzaibchJms6PF0ochhObFF1/60pe+PJ8td6tImrqXxTrh4hDmXEw1g1mio2RTlth0XVsUQzJjSGCHlpJKSW4wHR1qplVDDCMtVLLmXKLMZrPYLbvQNrHldo5Fk4fs614BJ1Moz4L4oOwSDL7qm814k9vD0WMpjYOg3lBmH2VaMEaiGvFNjvo+Fq9Nf1dXAiLRPHnn1LlzLqmleRtisei0mM8Oj2azWTPvGJ50OOv7bZAwu3azCSahGba57wfNJaU8lhJj++TNR8/64dXbt62kpm2XTezYyYaStk1gDp7yejumVX83LprF0eHoKaVETCW75bGN0kSZ9JL142BOmMw25jqOIzPnnJwigJwze2BiArl5sWxubmMpZblcrk5Oh2FoQwwh1OEMc4NDbae2JCYSNSMI0SRP/IHkxsWl+x7/8DfZYPmhNKcvYY8fFuyBdzo1+CcN9vj+Ne8l7PEjhz2m0u1HDXvgvRKL+GbvvcEf4LimYnpfqNViCzsB8oX+NO23QYm4mjrcDKZ15mYHHhOo9nyMHMQkQiIcooSwa3mSsZARGU0tWyIIRzNz1+pR2FMdZhbaxuAXo7D3uQa1KLxQQAM0kbhVb+e+I3PJzZS4Pm0JROVC68hgpZqSbXJj+aTgIDc3IsF5v3Zn+jivOzFREE7sIQSgGvScABbat/fhHlkkBBEhQN1JqnnDaj4LkccobRuY2SiaWz3rdZquIri77hftoOoqyt1lsMBB7gpzr33li5sJ0wIp8q63zbV/tn9pIoht9TMznFQnxQqhCvI0MMcmxMgibMZWRx7FnYTY6yxj7SCqqk6LKzeSrMg5l6RkFIQIzvC6VwCn4mA4zMEeJLjDdYKk6cK7DiDnesAw81JTLVispg0q3MrSu3QnOYbf+g/+7q9/5lePmqVs7Pi57yw4oE+BXCJvtyuUIUIbQSIreVythsF8nTSv1107c6e+H4aS/uW//FcZXlRNnSqRTt4Fur6cGw3ZeEipZGaO0hgJLRpZtK13IYbZ7burzbbvsYnsTaAusrRMwqVobQzDUHJOo6XsUGqW7Xw56w7a4nnc9mOxlH3VZ6PQNJHUG4SbBwd9HIaSpC9zkicwv3WWuz616kHBhpr0Tk4AiZEY6gnZf3RoZ3zffbC8NTQFjTGxD8WviYwss9C08/bqUXPl6gGL5exmdEetlFEx3F3fPbl7DHUBIgIK2thGw2IWuzbEAzOKi/lys92evX7WzmLbRjD6PBqomS+aQIX11eOzjNJ2LZlqn0saFwdoZSEBbLyT1YCJ6oxfTqmkrTuGYezaplL7kYWFGQxDSsncTBXmIYT5fH5690RAzGxuu3W11X22iaiGkVEdfsXO8VyvFOB8svni3bPa6y7u2r31Z8Il7PHugj3wY4xF/KHCHvhJhacvYY83/jT+CGAPvFfg6Td77w0Pclxek7T3o3X3tFjcYwjVHucGgFTt/LYzbZZPiPH+WbL/ESxTGF5tIBXVWvEyBzWv4Rf7DPDZbGZmwzjY7ngcqGRucMM9OWKgvcCY5eJ2KmBqVrFjkVrlT6nd7nByNbWS64trm6Z2Yc3NAQ5cachduVnTYQjwwAIR35nvdJqn3Ek53JhsIn+FpmZtYIe7WRWO7OXZBwcHdbouxkhB1pszn8wb7s5OLjK1tZyZqKkObriDhHgf9bIzNLtPPhNikO2CFJGS7UhrMPM4DFNgChGEuBFmqkOWuiN2apM+iDRNrMsgQHIuE9RCLMJd28mU71jpTyrqpZSaGidhGhncYyE2JXLDORDYrdQzWT10MjHf4lBzJyNnuKPGWDrBCG5OuyHM+n/h6k5BUbXiCjiLE1tRKjSX+fa1zafe9+F/9p/910fWvfLNF858xdvy6OH1tFqHpjVPm/7UXE0VWgQ+a5orh0t33hyfjSmNDp7Nu6ZdDUMq+tJLr2SCasX9ufYhA1lDyjGwzGw2H5KPqShZE7llmTddUvTr1bjdairC3i2b61eWN68dGqEfhju3b+cCEmeCOSKHdtY0oVteuxoCu6c7p3f7fjNm46ZpFwfFaOiHqOopl5IWi4NbN24cxHhlO1558c7yLHXqDdA4gpERh9BQ27SxpVRsSL32SnZPhbW7RI1RiKJ7BLPTgfuR+yLj/Q/dzMvlxtfzxiKNJQ+zJjTdoom0Xg+qKZNIF6OE4Ky9kppnamZNXvV9GpdNV3Q2num1w5vPfOLTB1cPl4fL4lmhZ+vV2er0uW//7esnr88oUunH1JMZVJdty2XMPaAgQISZQxglEkUWgFIp0sjLL7/yvg99CBBVjzEGiUzsxUsu7t7ERqmoahMkLuZk1m+3w9BzFOwazwR2rzO+DAgRwYv7+Zq8FtM7szvfF5VSC+jzMKl9WCm97Q3LS9jjxwx7/IDt8p9c2OMtndOfTtjjHbn2LmGPB2gHv9tgjwB/kDp/2rB3dUXd992dCwJRNkwVtLtDQO5qqmUK+6DJkUw0zXrVmo6gZoCJMAWB1O1Rgoi6p1LMjIlJdiPyptu0JSKKzEBKvhsEBIhT1n2PWYKyaP1wqJF7YKlQLjOLakUl4e6lJNXkvuugk6uTwXXCMchymtrCVZA2hgvRg6hLhfo0DSA2TFJlNQBhmo4EUJOk1d3FEWs3TDgIEzlBEjIABle9moRpKtBQvOSujeM45gp5BwY8myohRGEhQ5WOEBM7MYzMq0fD93ZuFCe3IO1O7lFUNec8QddEzB4FIsSksZF21pg4MbmjlJzNFUbwICRNFGPSGvjCcBJpaq+XUNMKHUzEbGYlFxE2D07ExCJuPtSJU+Yy1R8ehau2mVCoQRNChDuzhBi46jzcY03HIWEOwggUFZq0V1U3zGI0NYBYhCQSizvU4eQSnLyM/TjrFjrywjvcTb/6sc/+t//FPzt79fj4+ecf6joBiEiHkyiOVDznGVrOjjyqNazwsbQaaLQZxbMyBmLKdoXo9Zyy6iaNTiGgFWgNii/khTV74pJQxqZbgqDkqzTk1EcSem2TSwGsDTKfNbNZ7GbNfNYpx2EcFUIxipUYonCcLduUnCAHyysAr89Wq/VZziOxmGEmbeOIZPMmwGRt/RpFZrgW+UD9au+Hvc8yzQoLsZptgdC2V2/cPDhYXlkeDav166++ljaAlqKZyFjI3WgidIhBSiimPZQZDcu82JWi6yF1BzKG2crG1Wkeh+FgOb8mnbjPIgvQzVocHq02WyQ9OJiXULRYnxMkFI5qcu2RJz/ykU8sD47W2+TEWZuma8gz8e2HHnrikYc/+twLX//y1780pDuzbsYoNCukOY2JDU1CiE5s7KVBOeSgZ0kTNpnv3r7z9DPz2F5LA80WB2KtGbkpuwmoi9HhIUaFp6EPzItZyEPOmgM1pai5EUIIDUkEGIhuYdJ8mO1r5b215rwpcAFOug96niIzf/Am8ruhOY23Fs11CXtcwh4/NbAHHiwW8RL2eM/BHuEB+s81BTuX/e9UhLeys+5uSnWCaufiYEwZ1JhGC+me5vC+kx1imNKkmadiWIlsGn43das6Da2iZ4Am3Ye7mQvunWvcl6vkTrDdx4/USw3ZMDMiue8F7wciK05gFNRtvz97zyaseaSJkrgIPBCojuwTQZhrEPceitjTFEShDieFGCbXdah1vAacu66mHv9OomfuKeWipqo2BYrXADbTAlKv03gSg081f30rCe6W1Z3g7K7s3PcjAeRqWtRsSCOLhBhiFAI1MYQQQBYC79Ubk+oZYKLYTMqwmrm+v1ExU22F11+HqQWOSotO6xuabCTOtPMSYPIkYEcHwQUEhjPBiRlBIIGDyBRiUUsUdmYydTfnun8BwBGCEDFLoBDVUIFXchAsj+oKTaXxIMme/fgz/+Q//k9f+No3OpOj+aJjhprDHA6zknPJ2VUtZahDndTq6CKr1RhzAmAe6phkPfPM2JtfqkHGUdS8jOY9xdYhY87bfsyUhYxVzC0EkdBQkG3S9bDms02MoX7LUtwoKELTzmLoiud+m/PpiUhcrc+2fR+CtG3TRZEmSAht5EaiKzRGG/pS0snxndDbfGvXhyGaMZExnJ2ZZBYOri4eeeSRm9duvv6d1077dek36qQ+CcunnNF6ydG0OK4GTHE0BJipl0JlJDre5DwODZNZhm3mTZzFg8PF/Ojw4KxPpVel3MYWmUtKFENSWQ/jJ5/51Pueeka4fezxpz789Ce7xZw5hjZut2ex5dOT46999a+K8SOPve9z/8/vv/TKc7NOhMiLR4nJuSJgTGSq5N6EMPZJOJycbttufvPWwymV2M6DNKVYEAkchByuhZBzgZlbcXct2a3M57O+xzgO1bdTP1e7y9wnS88b3lnpjbQ/lRt7a8/pd1s9fQl7/BTCHnivmPIuYY9L2OOdqafDg66A3S/QwBOdsHMYQ6briwwAC9eBQoHAq8SM7xt025XR1Uox0QsXacKK3jps52m2mvG7P0oRnoBfM9wvXi1m5wX0bq7OdrEs9zzg9tOQtIOg67xbbVP7vjtdQQ2cB3nX3+bdV4ihBhZWRIN2ar+pBRWYCJVVgAiEnDFlb/uFV7W7B1cmQ1XdfByLkzvYXE0NTBzIic2cGewMZ9Ak45tGOW1CICZTscPdNJcpHsaKmqkriNys7lDH2IQQzKtnQ11QdgskWLXniZBM19Ru+NPdefJU11FC371btv+oTG6++oZUcwJNOnCgnnSva4/pU0nntbKwTbXHzlMCd1fLmiqmIpVuNZcaDzMtXWgvaXaAJWRNbQw06mef+czv/OZvn7z4naO2k+xXlzNPqYwpFxBDXc0ytLiqa7FSTItqcS2uxUwBC0ziVlxjCOeTYd9VM7kzceDQCFm37KIFazqet9lSLrrtU0rDkEuvRsyqNQ4REioThYPD2Wy2JOLiAqMh29lmMPPDw4V0YRZnWnLSoZktjM3EqBEDpZQN3nbtDKFN2gXuOEeiCDC5UlUTQpA0bwMbBUpWBlMl1NFQYqsyQEcFcxhwgbOBDRHVnELu7gKfSYav1+j73DJv+zIOeuvK0exokQd65eSOmpeU3VSpHCwOrx51r5+s0mgf/vjPPf6Bp2/cePQXPv3LB8ur44imPVit1sevvHrz1vXtdozx4NlnPrs8uvHHn//cp5/9Oy/+H68+99K35024Mu+obcRDHf8lEnMXicxQg6qWXA6O2hBCFVCmlJiFQp0IdjMPLGrmgO0GNk5PT+GTojFMhIZgCo7aLfOI/Q1v9/fQY9/1JbsP8QNsOL6VPcfvD3vgbacJXMYi/kSZ8h4Y9sC71JRHb/Wt/yE2vn8aYY+3jsa8J2GP8GAQiONiDFftw1ItmxjYzYTVijNGudCJoTFVmQDtT8Fe/Fx/v+IEZlYzNfY7pPsCuramAWeZNkOZIaHZIRxerWFV7vHdz47dU+2Nzk390cGDj4WolrY1DGZ6yhpVTUHVMp9v2tbjiTHGpokx7tcANUTl/BiE64Ab1ewTtSrsc68MsE0fKvbJUwE3t1zUzQ0QFiIxJfdCQiyBhNxNJAaJqlqyEYk7TG3PnJtiqlXrmJ0Bu3FEVQttZOGLi5Zqxqt+PVIuOdcWe30lqoUCYowOMzdVM4UZYmQ3N3MiBwIwGfqwI0EvqqYFVGto4hqJIsxgFmZUUGe3O7F3F6hZNjNXZ58QdoflPAIeQo1Y5L3Cr5SS1Fiie533BICcchc67fO1MP+Pfu3vluPVtW4ug80Plk1RRJm8du5CLpi0KwUOU9cCK24KLTBlOJOzO7lWD8yFAvqe+1uFv81TQS+5JZo7cc667rdD1lS8GAIHlkgsIHWUkvJ2Ww5mrA5HNEgei1lh1s162GwHALNlVM2AtYvYNDNmcteh5P7MyDiNtt4OMUaXplF2D8W5gDIROdidFOZwGsfT1erkzNHePl1vkhUO6g4qArCDfWpCm5sRBBBDVBIS0tgKLPfbbT+szu7AT/rsxiBpu25+cBCaJmfYmMtYUhpns85AqR+vHN1AiIfXrh80Vx7/wNMqi1/+lV8LoVUIBVmv8xf/4q+Pj49vPXTzk898Imc29Q/9zKfmi+v/9+f+9aef/Tv/+vf+xenrx0cPH3azg3gwA16kKf/SQwilDG1LY8ptFz/1qU/VU5NSCpFFQmWW4epmebc1VHIZhmFzdjoOW7cSQohNsyeyzPYT0tMC9I2fH/dNKt93ByXme28/Dz7Q8jab0w8CTz9I7fWujkV8q7AH3iumPHpL5/SdaE7jHYOn/d5P7zvbnMbbh6ffHbDH966n30nY416O6qce9gj+gIthct0rmSQEECqvDIdTc/FPTs4m91KKmcfY3Hdo+wJ636ncxWoYgGY3tzdlA07CaXW3EKdSSYQdZVdrERFpn6rcY2okg92m8rqUAiihpgkGM98zBkTUdV39Y7WOb5vmPN9kNwZYMYY62LdjSLw+uUWk/tPhxTQwwb2UspeBTFNESlaNb+7QHENQL6rZ4bt4QwHD1TyrmQUWJ2gpplYH6IiJWFhImhBjLFYCMxNrcYArhewOU5iZqpdSMGWMm7uyu0xZaMxMkYW4NoOJmUOQEGRP4Lh7GnLtyQE1ITIwM0NcYeYp7f8jaRmZhTkAVIoxztvzdV1UYWtUpMfI3RxWuYwooeYBEph3kTpuZe/w3tfi7OJWS2wjAu8uOiGOEvbny2wyJOwLaHdvpQ3FZNTf+OyvXOHGxu1Ru5wdNZ5VSybXJjAHSWPKJaNkL9nUXHNgcrjAhVxLgptbcS3uBgocQ9M0MvTMVEoJzhc6kW5mJ2enCOvQ2e3TE8c4DDg9W2/7PCo8IISAKORkWalaGyMdLhbzYI3Ai44bi01MY9/3m3FUIY4xah6YIYHbQEEQo6RchvWmFAQhLQB5PyZFaWUxcDzOZcldtwze55gS3ITcC46Ptx6WxVFBAAAgAElEQVTvNkN8baWvjjxYaGMQp6M2Sk7ar5vA7p7No8AcWmDUmnSJQxa3QH22cUgnw3Y0gtnBcj4/WIa26Q4X4pg3UYA0jG5a8qCKs/6kmR9tRzz55GNJ+ZMf/3lnHnN2kHn88l9/Y70ZOLQvvvLa/PD5pz/yoXF7Flgee/SpJx772dXp+ueefvbzn/u/5nF26+oNLxIj9jLNOmecs2vJQeTRRx9tmibnJHEmIsvlkgBXrQvKenWvzk7Xp6eAtzF27RHTZJpjkbpbouZ1Z0bNiP08w3P3i/3acj9QiAs8NF/I9SSgjny8uamTt9ucvoQ93nZzGu+VWMRL2OMtwx7vfD39Q4U93lRD9jIW8Z2rp8OkFH5zEAgBgXfR3DwZo/b/0erG8O6rFKstap6yzsp9zWAHpqQUpzpUWAvuPQF84RN9Xo3RxN1OXzIJMdzU3F1CLe6zuwNGjFpA7+IguHrq3P1CO3zyUu11rSLiWuVYZO41WRBEvsOBaeef3v+V6oADUMNWsmoVw01Y9u4HVR/fvp1fcjJX8xpXMQ3dkdG58A57PAZTwiAxCGAGBydmCQDUAK2aPMC5avLMasyI7cHomrxoWiHxGqTiIo5JlOFmlrMB8Bqk52TFTH1/9yumRFZI6+kr6lVRSMQE9oqRVFbey04Ycg6LTx1uN6mdTdKqIGYEobrBPv11cqr+5qKlaKlcej0GmZJ5HIS2aQBnRmDBBdvJ7medbzqwk47aZebRf+2Zz6Q7Z0uEUJSpOAwCQYCawrUkzdm0uCqKohTTXPI49v3YD3nsZYobd55YbruoKvvuqy7GprAUcjPkkobRzTRGuJCRBAkElJzMTLXERg4WyzaGzjWSFVXXTNmCa0PGAiIOwstW5otZ1zVmVkq2nG0YxNBEBKbk5qAkwh6ztK9t9NuvrXt05ejaYVuWGBlKXorZqHy3Ly9949vfev3u1n200hEeXTRPNN2CuRVztyZyNB3ySEEG+MAhNLPUdq+RPXe2eqXk9mgRmziDCsXFQQidNwtuluJaMufsU9K6R/dsKqnPq9NtCY3M5stbtx7OWjbr/urVW1/84l+frUaQXL9x42yz+puvf+v4+O6zn/goURhT/vCHP/qVL//l0x/60Evf/NLjj9x45ObBiy/cCQFtF83VrLRNYE0GrDebbt4uFosatxSbppvNpz0QgqpqyXdPz87WK1edz9og0sUAV9Pz5eLFmw/g9yWw7r/qqEONKWURK+WN7ud8z0PiDe/pb8W2dAl7XMIel7DHOwp74L0CT7852AOXsYgPdu8MD3IXnSK1icHE7n6xgHYgsPg90VyThbf62uyePZJ7vyCA3KdK3TPQlRzYocM1uG76A2amqeznEWvTsbYhVRUwrhnhRACJCBHD+eKPqMRICGHfKp5YDgcuzEfW7L2pu8nYH9i+F7X/i2pW3PYJ53uoemqSEfs5B2lquQK1U0Zgs88WdCLknL1Mj3MGdXFGMiWVuMAMqRQRUc2eDaWaNchdzbwU29mpwTuFYAU3aiMMXPu8IFKHm2pGTXj0XX+X4ExOAtnvaO/rbABZLWcz92k2sraNecJFarrOfed0ekP2yekV2ACEiKkqPBxObjUWB2ZkBa5wpQqiCIMZdRyVmaIIEWIUFqodfncHOcwFZE4VMaovt4sxHZ/803/8n/NQFhR5LOapmE2te7imNPabNPSakuZkpVhRzSkN/dBvh3EoKcONyZnAgExjgvd83XfxxMiLxWytzeCakqUMNZYmtqQL6dSbXFLJo5YSW2kDkSBQJi1Ug2pKqp9yNnQCDiHGrokNS5mztCzqlsnHkoKWtuFu1rr7KKWlOKBTb1xnm+Instkcj68Np4808bGu6xpuhJRwOqYXXjv+ymlflkfzqzfRyubuna/evn3jZPOzR8unr14f8sC5Fzdq5yrQeVu4Oy18Ow1/uzn92phyxBFB2tDZKMxNY7E1alKPdT9u3NW0lGSBWby4jqHE5eK6tNK0oYnStR1AoWnHrK985/VbDz3+oY98KDbh5HT8q3//pS995avPfvKjqqXr2qODg2tXj3Tpjz9648qV5urV5uWXtWl4MZ+ZFdUMIYfOZshpuHrQLRYLJ2+alkXq8EXOOW23Y7/JadgMg4jMF4uuiarFTHmKAbpH+r4voCdt+fe8fe1uPrj3VvA9tu+I729nvVkw4BL2uIQ9LmGPHxPsgR+PKY/e5Btxacp7e0f81prTh4389595MjzQXdR3YibmvX5h/9JIgvj5T/edP9jr/B/hPLhr32OemrioYc5Tq9XdahZdjf2OMbib1k1/Z/e95gDuzlKpCqsHtgv7sFoITlIO5orIErFZzdSuU4K1bbxz7O1m1iaYwvwixQFgskwQmqar0WTVCeHuTdPU4innnHaBi0xkblqMhYXY3U1gtr/GJ0f01A0mZDWy8wzBYlCtdmSKwmNJooxQFxxcjSIhelH1ZGx16rCW0VPPHHAidj/XC8JrH33qvIPMzNV0ktyRh7Abw0PNrAn1VzXF0HzPSFgpnnOFQh08sRkTVOHOzaShrhBt3WF3RpXqYZ9uIyxCxOKuRRXqMIaHetiTatCFvDbeSYBAzMxBWAJrSSGGJgQJDABK00fEwKCUFTUOEKg57E88/PjTP/ORsMnbk9MFx6LmFkEUCF7ydr3ZrlcljVCFZsvZ1UxzSWNJSUsGo2ljKqPAA0GclKbQkb3UcPf2nl/rHFiT9aP2qWSlKG0TmMkIltOYht7NQiAUIyF42ZzleSvLEAROgDGiUJg1bgywIDCRuY+bTeo3MQgLlX5kYD4LbZSUcyIrZTzdpnXPZZSjeChXr9w5vXu2GV9Z9c9HHC26xayVLj5/+84L6/TUL/3yr/zmP+hu3ErulNNzf/onX/y9//OLd26rxA/euBrLrPSrZhbvbE7vrs9Oy+p20leLrwI2C5pfO+hD7JAF6mVUFQhGS8O6nJ2e5JxKNlBoQzMLJG6tJBpCN7sRo8+6RoRTsdns4PnnX9lshrZdfO2r316tt8vDw6tXb3zxz//0hRdeePiRm9HSMGxy3rLn0PjtOy81Ya06hshtG1OvcCOOZSzG6Mfh6MpDoWmy5qZpsvowDG7DOAyp37oWJnRd17Uzgjusbds89FXAk3MCEGM8f15eWITtdJlE57OqTgQ1I2KiejF833vxPkv8zTyC3nQ9fQl7XMIeP1LYAz8BprxL2OMS9vghwh6HjfzzX/3g737xxfBA58MB5eAgcgKg5pMoAQQiI6vPiNp8lchWXRZVuVCblQAzxyj7APAqkQC5ubOwiJgbqe6OzODsHsz4YhjBFJ5irjldADq8aZo9MmFW3DIzU/0fuVmpmrqaNEbkbRNCFKISQoDDYYBL9TAQlWkq342YwCTMxAJr2FGBXRYwpaIOMnM1SzAlB3wCp+GAq1khJ1Mh5Sg1u1xVS8kTiCISQgjMBAFsL/mYFF1mSbO0jRooA4ANNjmf64vN8EwTpYFJHUjwOgQWQrtbc9Rlj9VemJETUSnuINQUP4cWdVciVKTbKvcsDKKiE6ZSoFmzmphzTllzgVojQYiDSJAQhaMraIJFnIkEJmQuGsndGS7MIgxiha/7wkzuXEpRGxwF7kGkCQ0TAR4baaSpI2BCzkLMEEaIMyJIcBEHUyoB9e3Opdrr3BwOBjEwZn380UcOpU1np52Tas6umgdSLcU0ZU05qrNRHtWHTClbLrrp87ZXVw02IhXT0OoCnnPVgvuQ8jiWujYx0kIoWeukqBCpw5TFAg2+lCiztm0W/TCkMReMqTiRhNC5cSnoUy45x8ho5fqimTUsHVPjYRaHnFIqecxaMoEhgGlws+CR/cayi7NQtRpOyhwi02EjbFrEXn/ttV969jPdxz79hT/4/+6sV69J0X7EmIhpVHriI0//o//yn26HhFx02GpJv/CLv/hzH//o//Y//Y9/9M1v/KV5dMvbjcK3IqMGbtpRbG1pdtD9wq98ol3gWy9+XcecFMVVSk/qDM9j7lNKW2fjIKJbVZOj+fzKtaZrlMKJ+e2z9eGduydHV2+NGbeP1yn7neOTh2899tgjN09ON6+//uqV5eHfvvDK+z74/jSuXr/9QtGzob9DrTftwfPHx31v168t2HOyPJ91ZRgakQI9HdNHf/4zFhexRSogYnJfrc7MjIRDM4sSWmmY2GHj2PfbMaU8DNuURjNtGplBmUMupk6xnUsIdeMjsDBHowAiJ2aQg0MIHANY1I2Z9wmgqLmcF7/u7W0/2L33XQR7vGdiES9hj3egnv7JhT1wacq7hD0eHPY4bOSf/+pTv/vFF796tw8PfM26cwiVapALG5r7Bq3tnGm7EAESCQBKng5mXzrv/64EEjnXz5nRBXMFaal+Bq5UcQiyj8W+b8d837zdoczMMdZe5yQLn3BGJ3IJFKavGOM0U7g3V5ARYGallKJqzAETo8zEaBquJ1zNzRVVf6WqZupuxPXd2I03yblcz4mUQCADGbPFKbbOmT0wDJ7d1EyrZa4uSAIDLlp0f3i7Xuf0msRJdvAEwYVJhINwE4RFFNVJdvGTRHsmZxd+qEWzu7dtrDYMptq0ZiZhCszEJKqac9Fipq4l5eSlFFe4wSQTyBAcphAnp7oLIQwmCeIENQsgdw8C4UC7K6nkonnq9buqugIQwEVZQpAYQ5g1bQiB3QgFuwnUrouYiG0zc5EwxclMbkTUlQyBmDg0cjCfBfd+HKO0VNQ8wZTMWV1zKWOyoppyGvs0DFaKF80lMRPXbRMSAbnCnbiwI6fip5tNnxIAYS6mTGHqqTBXuJwRjg6vLA+b2LY5e9+nlEwE7KHt2sBNzrY66/tNX3udzFh27WK5mLeRGgylX22HrFmLuUFEgsTj1aptmqbrmiYGMWeoA2qlONznXTjqDiGLs20eU37oBr79ynP/3X/zT37p07/+l3/2V//mj/5wuzqLUcwszOT9T304xHilbc384PqBur78wvMffP/7n/r0s196/lvHQ98Ih64t2UJYesDp6uyxJx/7pWc+9uj7HmqX+vk/+cNAcDQpWYb2GzcaSFRzCRwOD2e5V0DMrJgl01FrpDburo4fe/8Hv/KNv3jmE7/MFD760Q/2m83JyavHd74zjqMIL5fzhx658vQnPrYeNgeH3de+9c04677wJ3+52fSrbT46uiLrrdkpkxCBySGE4rng2o3rH/jg+4d+3TSBWXLOwzAwc4xxuuJFbNRxHMdxKJoAL6WwSNu1qirsAJl5UQOxiMTQOgmxADw9Gon3UJNITQ6inZOR7sU/vvee4Vvbz393wB54r8QivnXYA++uWMQfPeyBH00s4g8V9qg75+8B2OPNVqCXsMfbhj0O26l6/pu7PT2Axu7CI6ECwRU4vih1zvn896vOee+1qBjhvoW8n8DbzeGda5hrlMnFB4+EAHezArgImVvdCGXhCy1V7EwRNWiQ3V2Ch8kSPdX3UAMM1VBWn7tMzLUa8/OaklBcicAMCRVfkJozKBKYnTwzU536yqWksuMyCELCqD7p/YdhrxshnyR2BHNoNdDWzBcmB6HsqBDYLnbEDeYGInapJSasppDbhbxyJzZMWwMuQWJgERJGxaZ3HWgHKEh07AXeCKbu4m7usc5WhigiXEMXhSKzcG3rmpmqleJqTNwEEtIS2NUBCIGZgiAwQgALMzlX8S5zHcGs5wU1zxy2ox6MXK1kUwe5VMKY0MTQNjGEIDWYkWvXD3yh+i+q0+VGZIDDSik5FzNnDvss91pvs9vx7ddfefnl67HRIQW452RFxd3Mc0rjMFgqeRxLylaldXBjN54CNJjYQTYUYypEvWFTyt3N2phM4eZtiKTTfdkdDirZ+qFvWaURIh/TNmWNDXMIJXEZkcpQ1Ljkgy4cHM6DGLEdHS6Ojg7NbTNuRnWXuFwetCEGjuRQtcSNA9l9m0mUyqZ3HThY20nbMluxPOSEYTucrDbXb9y6crX58lf+/Bef/Y3r13/jE888+9Wvfu1vvvLX33ruuZdefmlMysSb9frmrRsn21W3mIUmHly9sk55C2IJa1Uyj9Jdm1/92Z/9mac/9qFHH78xWwaj/s/+4o/vnrzetLxZjznBBToLnglGUMtZRdNysSwKFfOio+XXzrY9YrdYDq/8bTh4CLdXn/r4sxxmWoaff/YTw1Capjk9Ob12/WrOQzNvVehkdedP//DPv/n8N0o+UeICOT1bbcYy12ZviGdmCmQJjeDjH/9oKTnGKfav3lWqEHrSZabsyUrOdc9KhHNmkNcFs2kBoOqqzlwTiKj6bQAn8RAmAKl+w+mG833ulvfcsysh7e9kg+QS9vixwB54r8Qivo2W+nsjFvG9AHv8gP2IHxbsgXfclPcuhz0OG/kffvWp3/3zF//mbl+/RdjfBYje1DetdifsMiPu8WMgAHyeryJwqxBwndWb+I39rN5+/sZdS9Fa+8pOIHXh8VPbklqR2Qk5nWQdBIRao0+KNOZKcZgZs7IogdxpmtXjqf3MTCIUIofAu9E43Z86B4hrxN00ARlEpu4zg6gmY7uZmhezoqagSaQXpsEyqmWXuZLj4txghTrgRDB2OBkRBfEgiEGrt8QrxO3kBiN348prkBucKuFRnXq1u84wwFhEGAwJTBK8FtASSJpg50XnTmBRTdDmbGHKt9n9ZBEipvoa6/LI3dULwYXdhYQCsQDqxuZiU74MEU8+7CDShrBfzxCRqdYMSHcwGO4hgEmqKcxhTm5cDWL1PHPTtvVUMrMQg1xdHeqoSD0RIWuVGDKBHUgll1JKKfXt2SkLCSAGO+nLr778jW9+7cZTTzuVUtTyiFS0qKkOKeWcoa5a1IpZcTjcXFxE2GohzQCkaYaiKpKZ7/TbERbnHfUKgAxcowzh5g6HOjabbcHIKYUupJxzUeJ6+ORF05hcPQZeLGc3bh7FBrkMTaCEog6VEBpp5/NZ1zYxNiJ5GDebjcS279PYJx0TwQQqZIs5XTlYNMGGfrNZrZP1mzQyhc3mbhcP/+yLf/zQjVtPPv5zj8+fePzJJ/7+/8/eu/1all3nfd83xpxr7XOpqr6QLVKmJEpsRReLDixIcWIrtBkkhqMLIAORYQR5DaInyU/J32AlsCQnhhNAD06UOIZjIIgNJIAT23LiGJZEy4oliBRJ8dIUb32py7nsvdaac4yRh7H2rlPV1c3q7uomu3U2Go2qU+ess/e6zPnNMX/j+37ypz772T/4G//N3/j1X//ET/7kT7zvfU9fXp6zL36J99+4+eUvfPFLn/vis0+9/6N/4k/cvPnUd37Xd33wAx+6dfTMyWm92L5yfvmic3f3/KsvvvLl09Mj0C59oTMQttCHIgGyhLd5tzz3zBhSlsVsmpdpurudz3bzeNSlLNs2fPSH/u1/8A/+1x/4vn/z+7/vh+qGL79899lnn90caeuXm82w3d7dYvm1f/p/nt17udv2//lnv1YKlt10fHxrmeftbhYReIgiwQkPPvPsyR//oR+IsFqLiOT9sFpM7p0lw2NTh6FWCsxa701VA2vyDsBwWPfcyUBIOGyPYwn9YJx3GAZ9b3B5aPm4Kp3vj3iHGf8RY/rboqevYY93Rk9fwx7XsMcfPdgDTxye/laGPW4O+tc+dl8956s8cj0NPtqNg2S211zNXsZqqhqA7o8jpLglwltCEvr1q4ZuVyvQqiUdc7NufZh+UomLcN8UGCL7aJVMzNZ0PvbDZJZARs5wWiAS6SZhtsZ5qBoAlUqBqmR5NMIy3ZD7mvFqh7yfBiWj95gNek4kz+2kq7JAImvhQMBJzxBAMsLysAIw4OkJgv2XDEZAVUtlKV5Kz5JzBJVsLRDU/OREIXpEuEWYoK81bThBMsvtzA5AJUqRWmQopZSKIg5esYlwyR5Dh2SICUWEyX9nt2Q6yYHY144jmxRBqQXpjMtYewY9ortliTgXGSJSdRAw9wOyCuzmEc6AMIA+aAHZe1t6k3BXIkhZ9wQyz0KLHmrI3RNe96IenqpZ81YLSoBXnU/ySqrqnldJB8Yyb89fuveKV3RxFXc6omfWIKzDunez3twtuGp6KSLKpS/iISHuLrV22BRxYe2l8/M5YteXVFtjqbbMBEFxMq9fd0dvbtsKnedYmtdhSL5oOBYp4h5H43jj5tHx6QB0hy/e2wywLObeY47pzr3zKjIo4bbbTq/cm+/e212ehwY2A566sTk9HkbiSI4KWrOdT30xy+T4qhiqv/jSl//xP/37f/7fH5++9WGg7O5dfteHv+vnfu7nfuVX/ru//l//9R//8f/g+/+N521auDn6zCd//x/+X//os5/7/E//xf/op3/6Lx6fnga1luHifPu1l74wt9vN7k6725//4u9ZbG89ddJa91uFoUufUKMUKVWnqRXqsNHNON565tnz84vpQtpQrPfz83k7zccn5ZO/97v37lz8yB//87//6d/5zKc/9cEPfOf3fM/3vvLKdHxy1Ht86gtf+MrXv/zZFz5zevPozisv/Kt/9S/O734tw3QupQ466NJTQKtKuKnKbMuf/OEf+cAHnivSch0+z3NrLceE+wVps1qrdTu0CZKc52VZpt67UiAqUsaiddjUOoAlHVncDVFqfZXP3b630N2v2hpe3aB71SD7+mDAW9ilvoY9njzsgbcET1/DHu8F2ONBp7xr2OOPEuzxSPWM14zyfkR24xp9Mo7jqx27IsLMEYdC61o5Prg8JZqRqMahbr3P6uODQnx9XT14Guetmc+qSSiKUJRuBxWuJDN+pfcuIkVBsfXHVRMgVtU098i3hNW77WFzqYxmyZiRLB3HKnqRCSCrLRxBicKDgCZgKyCxmmWnGN0bEhfyvhkJzJ2AKkuxUgTSc6MXEAR7c5DhkjOPSoR2hBEmdBBCEaVQtEitRTWTwiGMqlqKVFGtAhFbHd7o4eFrPTpzZkrym0JAIrxZWnisZhJVLUu4a0QLDmA3VYoK9wLaE6wJRlrMIYIgdfUdZABCuCgpgqFUVY2wadcZGDbVozBPuGSQhdZatBRDuHt3c7PWFtWE1oJelODqfphU+cN3finlIKADcMWlL19+5Wtn8+UtpTXz6IjG6Lqa00XCNBaWFIbTnG7hHWYMc59anybbLe3e5fLK+eXZYq1IR5SxTrtFPJJ9Zoa0F4REaO4R+NJjsQgWSA3SBS6OGkV0vDFubhx17W3ezn1qfRFBs/nicmrmpZQbJycLYEWqBAE4RtYYnKFVtXLzzK0bAyff9fF0iHrrzM6WbT966vj06eOO7jHdfLreOfvyP/xHf+8v/8x/OpTTBt1u733gg8/97M/+7N/6W7/yN//mf3vz5snTJzeLlj/88ldu3Lz5kz/xUz/5H/7E6fGJNScxTWfbizu93a5le+f8q1/80idv3/1aKXZxuW0N4zgW4YZHOlAGsZjPdo2D3HzqxvHmaNlu58vzZZ4RROjJ0Y1lsXkbvbeXv/7V//uV//3D3/n8tz337aen+hu/+YUbN07Neq1ydn77xZe+frk7+63f/N27d19xn4+q9aUv3S/OL4Zhc6OOyrAM8Qa9LTdu3vzYx37s+HhDczjmee69H3IKD7teLGUoQ2ePcPceEdvt5bxMZi0dXlRKBCEFwd4dTDd0UVECmbV0oM6ujmMPGRq+2jf6MRi5h3b8vimwB95oNNc17PGehz0e6/jvZdgDTzoK/Br2eIt6+h2CPW4O+tc+9j3/1b984VN3dg+948dqIjw8/3sBGoc2vivTBuASVwV0RFYjc+uz9zWP4FBaPqheWmToxlUy5MqMk8SF7l07zDxTQ7JEqgfj57R6zSRtAB7mfcmYDxElJT1/gXC3LEW15ocglasvM3NHX3MVgnBSs3RORqFxz0/IGtOxr3RKWiAnMckI2X9YqCoVwftrAxHNQmkppVTxUPfMSjN3JwKRTf0CuHkno1QpVYRKoYpqKZreJaoiFK4VbCVU0rs2k8cRsL0vnx9WJm624QZwpj9g3vRZfs5lQ7hAhRJrHTwC1BXVYFEBYRE9vHVzhmfqH6OwpAtIsyaBIppsAykCCEPoAFRQhJlwnuSG5ppARFSlqEZYOJ3dzV0DracjNNJKRFZ3cqTF9QM3d+/9IKCdmNp842T4wotf+def/r0f+/6Pbi920eZos7Y2Gmnw3vcBOK317pE+g969z9GW8Ln7xcV8cXe5mHEx9V1rUJZxOB42Z3fuHI1jt34ybtqyLNahKioQoyIUbjnq0kPmxcxtmRchSymDoqNftu10fr6bLhPndvOlx8WlmWEYLJxDoVdR9GU7b89cZbx5eiLYCHCyGaTLWAuWucaxax213TyC1qEvtsTOYZSxjPrKnS/9b3//f/ypn/iZ0+Pnli16X55++qmf//mf/+rXXvjkJ3/vay+9dHx8+vEf/4kf/uEffu59z6lWBMk4v3d2dnbb/aLNd77+5c9+6auffOnul6WEyOjeW4sysNZydHLiist5u9temoWQy7TcvX2n9RbW5mWZp95mdZOwoZRSx3HebnV86XNfOP/MZ3/7c1/43e/57uc3mxEw8/bK7a/fvXv7i194YRxkFIf6bplF4LCnTo42w43CaGYIL0UQ2M7Lxz72oz/4gz/Q+zIq3PMGwDiOOSbkCKOqtRSFuq0XvPc+zzOI7DJUKQIhNEQj6B6i2N+OVeiA9X1gymH1nkvrdbG5F9APNCrs3T/f2LD+zYE98F6Bp69hj7dLT797YQ+8W+Hpa9jj9e/Gt0VPr7XnT3zpU3d3r/615Y0f2Smrk68Zsi8u3AMhGnRkmdIDoiJQEJkdSNKiw/dBzRFcy4LsfXLvq7Wqg5q+aQksB2GhgJLuaz62rwy0B6SWfY+gA0EJzWAM994Xj54JdqpaSgUENCAIgoqgRVaIsUb/rbcr6UhnCrPI5rb0raawKAGVgwe0wNLpIUgqRaRkzCE895sdHr7Hu7O1bHgdRf8AACAASURBVP9cMOpQiyqIUtidbtGCS3drrixBeoRFQ0QPL6qlZuxZghJatIqoKCghooTsbbQ76GAILcLDYd7dzT1W6Ng9whFhFFAQ4rGGGe57HoUkva/WHhEiUrLEDStFtGqIJUjthh49KIA64B6lMNx6NyEUJCwyppwBmltjZKE9EhdSZqwKIAhhpLKWVP5BohQh6tLThrwE2M21uKfbRfp6a42Ar2YssN5JrnYoQrjr0Xj37PL//fTvPP+RjwyV8725Lm3o6PPsqaRW8Zwlb8tt+4A05+RxNrdXzqdttztzuxOGI1aTeWkAbhwf/8xf+kv/8jd+6/Of/Vynxwq9eITt2iLFO7X17k70Fov3xdxscyRlpBbxaNvt7vz8Yp6jFohwTl/sBgSk+7HosdZB1Ntiy3IysA6lVhmr1lLbtFtC4MEQtMVL1KeGsdtuuYzmp7eOjo43y9J326WW+gcvfObv/L1f/fif/Qsf/cE/dX4299mPhvG7P/Ld3/t9zzvqsDnqzRg4224FUQq228t7d29TWvc7f/jipz79B//69t2vUlr3ePbZ06dvnZxz6W0eSjk+qhe7O317R3156gSAzbuLl6ftbu6nJ+Mwjkcnm6efvnFy8vTlxfTK7dsRfrI5kipgv3F8erZ8/Xf/4HaEHx8dLcvk1k6PNh/+jltFsBnruKmf/sznX3zpYgkcnx4NJ7Us9J31mJTisXhv/+6f+VPDIH2ZddQ+T/BWJIZBi4pbVC2ieTP60i/yYi/zri3zZhwP85UFvRSVUkoVKaIDRc3hlvE/BBSkh3QLdKOI+LpFFuu+1b6nAIaAZ2JRutmTb31Mf9fBHniLsYjXsMc3Afb4Btvl717Y401d0z+asMcTefbexbDHzUF/8c9+5L/8xAPkxtXi9BsV0GHeV3swEpqecHDPQAGHMf3lPCgqEYwDhFpUohAe4ZGeBXDSjQhx0kQYAutRFCyKoIERVkuEhLOHAO4ZZcKgkBSGB0ARFRXARMJ8JhFh4akUD4EvRloWfT0cIZAiyojoHu6r8RwAIUs4PQTrJ+ju2XqnIrXWQaEalFxAeGvNDasRRSHK3ggE5g7zNXpBZY0uP4AuJFVZq5D06MLwLM8bGCocnOHR3Lq7iwwiWmupg5SSyLGqFLJQOuikh8Md3cLM4SEahSypwq313s3uRypmOR1sVAUZZml4vcfT1/Bi7uNBVDAOVZTuVgqi2BJu3bpjsTBk/ZoGWvcezXt3s1pKrcV9YRAqTkSYsMPpUczFQ7iW8GOFRAiGu6OHZbNmhDNcBeMwWPq0AGUYlu7CYGaZu4FiQfMs/5tHU9E0GFTVUdQrjj/47FfvXf6df/J/fPQ7PvLdt97vLtOyK1W8xBy+m3a9NTebd9O0m+Zp6s0shk6ZEZfe71qfFGdjj5Phxuaon3GIpz/4oQ/duXv28R/707/9m5+YbXY6IQpGd27oIUsTq8MCjwh058zSapFaQ9VVje5m1tCoLj7LYo5RS2E9cnFstDw1np7UTRXtsYyb4eiol1rMrPfzxViHOpyeWO9L43ZZRFoZitOURKg3oKkvbdlNd+7uzG984Q9f+B/+9n//p/+tz/+Zf+djN06fOj0erFtvYcZlO7XWzTzCZ9tO8+W8XNw7f/ni8vZLL3/+5dtfvXt+b27Wu5nxaLSibFNMl/NOStVpmS5H2vHNo5PTk+3l3BuAItLMozXZbI6aWxl446lNyI3tdhuQza0Tj7Del7bY9sLNpmW03rNr9gc+/KGjKubNzJ55+vTo9Gh2mbq0MDSFi6CIR1um9z9z8t3f9cfOz14+3oioTPMFwjbjZlAiPH1cJBIzQqAJrbed9WUcagSsI0HmKCWGApHQEqIQpagGRbNxN+cuBtmd7g4zdt+3RENVV8cPIbzHOpaDDPNWVPZVZb7FmfUa9niisMebJRSuYY9r2OM9C3vgjcUivrdgj0eq54cWveXKI8vH+czdOlPsQCgCWS8dhR0SQg+uTTQUrMCvAK6CKooQ9968hTcQ3PcCCksEM9DrABjEviUxPN2GoWDA94RIdr4LKNl8RpbeFwGzmd5NwoqZRwRck5ZOFLL37t60omrx8GVZ0tMqp0bqmhmmqmCoCNyLKlWGoWyGUrXLWi8FEMMobpoWcFIlJK21ghRz5mYvGSJr7ZlCUjMcMd2ySba5d5NlsWVmbwzPUi7dBaEEVbI1MIPswsMR3ntD9Oz/A9wM1iL3pUFThapWsdUqD5AibZnIKAXpFV2lFwkRMbEMNsdqVW1EuHcPI6hFhrGUwVVVtUb44o4Us816d0AD7qAZrNsugHABigSDQigzLSciYmdAVsFd9qkvzF9I88gEQSHo6ZcSEQHPWMLVUCOi98XMA0GEebhHyr7MqMnrbiJpz+2mpW4ufdqaP/P0za9sL17+1G//8x43ZRip1nvri/VOYCiVgTYvfVl6726YQjrFBKa0KuPxEfT4+Oi4FrUz/7GPfvw7P/z8r/7q/3T33suAAba36RYGtJeb5ZnY+ILp3uWdebfEgmGpAzcR8AVG1dBSRej1iBHSFp+W5ohl6TYvm1qPj59iHLnV7nSvQD09GbSkgG6r03kMgLtN8wUxF1J6l+y17XPp0xBRNI6fPh3v3J28L5th+P9+/dd/5zc+8dxzH3j+I9/77Pvef3J6ow63VEd37HbTdnv58ssv3jt7ZTddvvTyV1588SvjRk5vHB0Nz26GW723s7OL87uOWIh6uvm2gbVt3ZcTysg+bvhMj+0yzaq10C62l0tAYxTRr3zpHCChbsdLM6bTTRSxgWGB2J7NjFK03Lv0L5fdyVEVuIgd16eOBoaUi6ndO7+c5taXNtbqbYnenv+B52/eOF6mu7Vs7rxye9rtjsZNrXXFmO4bqOcAKs2WuXWI1GGc504FgxSVsUbVvYO7yGpSk0tfOXQ5J5p1BS1LUiuuenRebRQxhhLOgwv0G2YRr2GPd1BPX8Me17DHNezxRxf2eC31/NCrPPxMfaNTJBIUkAwJ6sGGPOBoZIAeSA2dCijN1oSkt9YaPI3kPGM0ZHWAdjh6782DUHNnMxFlqenhkLHbQgGzhzDjQgSEigbWLBAAySySjDSfMprlW2RhCWdb8nNUsjMsPAhUpfc1hjxRx0JNhDfjVTYiqiXbiOqAo0FETSQ/u8xz8zRNTt8KzbnTW2seC9gDQSH2EyqhpIroskxDHXu3ed4BnGaH17RAa0vabEOEpVQRCF2ZewABDXdzR+/uhgxxESkIjWBvbr4ALhpFZTw95T4+hozhRNN1RMSUNkgUDZIqbm617lufMpmcHWYgtFQtDjTQ6jC21qN3BuE9rHszkRpwD5p5X8wdDC9K1HSmTuu2zNfh1BlOD6RRYFtstQlnhHWGqUrG62hJVma1YbGwdL7rlj5jmhvkHm4WjBASDIebt1pKLvEMUGGEhyprfbldUkJGlIoXbadBK9bUy5EWkXQdqTdGlSM3n6dpOyODDaksQ+kjBkXXGYAe9e6XvW83R2U3nW+nM8DXZE6GgDH7537vBT1SVJydbwEUSHNbYmqBLiGkFqgyEEJ6oC0ehCkd5s0q7eL4znGZlEB3a70tFhVlWD0lVGReegRUSEYPhyI8encK17ufEoFaVbVM2wazZ261D33g/b3P090Xf+vXv3I5LUuzuStlQMg0tWk376bLo6OxFOm29L5EoNZSaxElBbvLJTCn6KwolVCNYCddZC7lYpq7igDYWTNYOICLUjWcrblQRKU167CiyeuTgIqqILkoIb742bNNiap+40ieunUc0bv1xdwd0scqdax1nne1yAe/7X1Dlel86Yv0ZRlKPbQUF624H/nEiJi7nV1uVevR5mhZGkSxetMppezXxrmMj/2WjJJ6PyJUBEBrDfvODZJpPr32YPiDwMbqmPPac8aT09OP4ZT3FmCP19Ne77xTHt9s3esxYA9cxyJewx7vBdjjCejpP0qwx+Oo51HZ/FUIRzx6TD+cn/Do9Jw8ZLPZeKISDg8sPSx6gsLejNUZubFAIsAoRRgAHRGEMKuSwt6atZZ9g+HRWzNbSJE6lKJLdBEOQ621DCpuLX3WREKK9t7XPf1YYes10C6AtXYrgbAe4ZER4u4uokUZMVnrIjLUKhjWvX6iFlWUCKZiJsNX316Q4TF7imUJFQZiCE17WUSIMoTZp599hKqFGQJCmvWAUygqKqy1uHtrvfe+LBYxuPVl8d5gnapVhBQTicSui0CJsOZpRG0ePcuyUQQIX+aeYLG3nlX5zVAZiyqGocgayMgESrKBUxdXurshYigStoiqUCLCEEdDXRqyDAyalkEE07Qz625hPWu/Rrgwwg0OeohEn/tQOA7jWLUKVEh3uGVXYjqIyL5VURSJm5tFeFcGIHXQUhQ0s+7RApZi0FbUZhX5rRvcRLXWAnNEeiXUoezj4oUcKqnT1CKEyXrnJkM3EVQqRU0ID4GrCIEqqEUi2DaDTmTQw5wBgQw6DKOaD0Rze+65922Oqns36zdvnoqiiHowItxBx+5ssXM3hAUY6OGLmwaNYmQahGTq49UnsQvBQICBi7sz7UyyrJ3lTFnbI7m3V7zyCD9cn3toQlOGepwW2G4n4Rdn9+5td7vWdnNMS/beIZykAtGmCYjcFgrHDsv9eWTt2iSCElAHGNm5EAGRbLCTYRwn77nCMYMZ5EHHoGCkXpU1dQgCCDIFBx6k99Mj6q0Tn869zaIsZWBRCQ7DCO9jrbfvXHzwA+/zPquE9+a9iQ5mllXkiHAPSrYaS4RPS+uOMlSHNIvWTWUoWqiFwn212vcRgwGEh9+PFL1ix5nZT/tIQqQVerY1537X/b1i0UA8bg3mCbk14dGg7Vurqn0LOeU9Yrf2iRWn8e6IRXwCsAeeqFPeNezxLQZ74K3D098asMej9fQThT1u1r16vr19rbE3FfYL53N5A+87kOkU2XUGwbLMIKmiKkoWM+7NxCiuYVzx47xgDqSBmmc8dBrJRXe3VRQ5GH5oV1+j/Nwj44tJ9N4zf5Brj3v3kFVNJoQNITULRhbWre1vHF/dJbLFMYBwpWh+L6jJgWAFf9PZ9eDapipZugIhiXbAMuk7kN7DyiyPUz0yhEQ8/TDogqzHQzRN8Sw7Ft3Zm89zNwsArS1utB69wx2qORSFw5RUViLgBjE3i1izPgiR1dnDRRwhlBTHGAYZhtiMUEGp2QeJPZtugMNdtQjFYeHuhDATF0v6WyQaIiIk3HxZln1curuv5ATS+M6NECXSum7YRBHZ1DKoFhXFKkHCuoXBlBRIiJCQbHN0A7qHeRcA1hZEONgDLaKBJpLG1IcxOjw8d+c9IM6SSxR3FRmGcnCMcfeAzCK2Zml4CISiIIVOQMykB0NAiAjoiiiMCJhrEfHoqZxSGGoVRph3w4c+9B0np09N047Abrddb7a18gsPWbl6UNfUyf1DGdn0mU+MAx5h92fG1T8RK8i0drdmSgc8U6P3La/x8HTy4Er9gQFzBVtGrTQPM7RA1zCBtVzSSAr1ICIFbcCdXCP/DgeX+3+mBkpq+X205jiMpZTezRYHaoQhAuZ0UPK7JJfWwZ6tqUIKiECaxwgJSu+9iIyy0SixNPGqUOUgqAKlgIBZV2IoijBBwI3x6q2zQ9Bp69Y9eOPm02a2nWYPUAp1/59EwF6blHigAl1KueqRJ7k7d8VQ6OrLH3twj9cE+K5hj2vY4x0tTuNdEIv4zsMeeK/EIr7LYI/XXug9GdjjxqC/+Oee/4VPfOlTt7evBXuken56U5/e1PJGzxgZa/A1w6OngXAGaAwSJg4gnCIh0dLPGGBwX0zLMGseRG2q6kxLoQcosvqSrZM3hFWoufEa7iqUnG/Dk1wwy75FHoJQSCXD3Nwb9qWsVRPv5RYRVdeGufSKhmRmbzClfCbReQDQ9TZIqYhwTasHc/f01Fs7DAOIHmE9Wg/roaVIYbgls6wDtdAt3Ju1Lqzr0iHNKOBgUKEBGqQEaaIuErKmUke210Umo+31bgCArfk3EcIQLaWwVBkqhhIqULXUvjww4r5yxRDS97Hf1MJapKREauGqFMkut57CP0VmeMCdjqSYEU5QRRVKIUWqSE0cFOHWuTaPhgIFLkh+I8hobm0dV70F3SXplIBTeqAHLPPIiTQiTJGaXYcCOAJBCcuccNSiGT6XsmlZlm4uIrnWIaGQIqWCCkrAY0E0eghYoAQULuL0COtu9BBDOBlS5mluoUesGx374C+/8sownKZpyQM+ZQwEDBYhAU2yg/vqn9HTM2Zv+ygRlox8gkgRcrDly9varxSc4v64x/U3vd6IcXVGYYRrkXEYwyJ6txbW1UzMVaMTKdEVEI/sN8gHNgSej3P+XyRzahwIFehampW08R7rBohmvS3NNAzZgZe2g/mDq228+lrhTjrs8LhJ3pkRo5aTo5NRxaaurAIVGYUFkTce3boIxkHhXRiR2NajSr1ZLTZ3ULSWzBEVUSnpoFhFNdhfV31GOtJcdYDOv2YwuK8bYvHQ/RArznaI8n4LAvUdhT3evJ6+hj2uYY9vAHvgnYtFfMOwB75FYxH5Zk/9axa+8R6Apx8P9njdo90c9Jf26vm1YI+sTz+9qQD+50+9WA4tLY/5OsQHpgfEOhdkuBedNGQJy3NvNtalerAnPbBWDrtFUEJJSjHQmYgk4emCuwZeI7yWSoT1DkHR/RZqwtZ+sNoI+D4Yzy1WR7ZO9H0xK9VXIByRCIYopYiAtG5CwboZHt2yHJiezXQA3ikBC0oE2HuWmgQQQN3NzMMbwoLVQty9NXdzNi+VpaAOGTcYEOse3WEWTiO1ViW9dyuV4VSFKcKhijWZT5GBgDg4YqzVUKjUUirQKHuX7RBSirLW9LyDYKE4mCuT6N0Q2b0pBOZmQ1FAStH9jvNq/eY9XNeNh25uHiKafX9koZin7QAiyNaDDMkKNAt80XXREQCWpQlDMmccsmLgBaVQVDRMHGIRDhdi7dyKlUFdewyx+ijs09aTKggYIouaZt1UtJSSFKpyPUqudZKSyCXHONRBSwnSwpa5wwmjQ4iSMTjWGUYPNJsXt5AGmKi7Fx0uWrtc2lE1X2ya2/nlpahebrebo+MDmBBArKp3Dacj1iD4fQ0gDoYM+Y2POUn6N55Ar8xSfFA6EMFI63F37y26wX0NfSFJWPa/7ovNcWUPak2hzwPJlcFQCcU+MIhSaxXJbL/FLH1ocvMpl8JXh9bMNMdh+Sv7byCRbNJY68nx8UDf7XZBIQpDEAXRc0gJCyWGWhCWO1uvPoHZc7yGUzrdfdotZl7rEOvNpWkN6QhEX8Vq8KGrcfCwz4FIVwt2SWbjsOlxlfR4xIV4MjQy3hHYA++VWMRr2ONNwx54r8Qi8k1d0ydRnMYTg6fjwbv33euU97ir/3cEnn5IPT/y4DcH/cU/9/xePX/9f/n0S+WN3aokNbotIjKUoS/zfn+fICALC6yj9+zh03SIjohwEgNpQSNMxVRF3NOdAokTpGu0CIW9m1DqINaN9HV+W1t72A2R/gKsxeYStGB3iRXnMIdTYqysUnNeTGI48ROI1jKM1WvpRGTHmVBXXeNBd8PWBEZGaDhidlUUgcCJkM0xehZABZRutN7djfSOvmTCXa/MxriIqqjax0EKw7qYOUMoQh2XpblZwAEX0chowyIUDrWai7vlDF207K9TNvqFJ9eZUzg93EcGLOmQ8MUQpYy1lLRedgQR0mcnRGSgMMAJLShjAaItbTeW4kZzjaALqSWFdKSPFyEoRK6T1CPL/BBgEIpSFCLOWOogYeHdjDTq0sVpARMNEdHQTZFSpaoRbTjReYhpEHbnArMgnbo2DoIphuEOd5rTLIHaMEsHGItuHSiEaKnZfUpXtVIFgb70GU7Z9GVmxOa4bsoogYhu0UNMpBYtpCuNdCXb1OdpIXSePGKwbs2thYdaFxNMFerLVKNwGDenN01KpywBU+mG1bowK6QH/imRk7UQDAfX7MkUqqm77leTH9bJD+9XrV40j3h2+cDAd//PBAQusFHUncN4a57Pu0VvS8ALxbKbVMzdVgOWfQyIUMJk/9IroIKQLLASEXSuv7B5RNAgDwqyjFqC3f8wxJ6NWneJkuNYv8io4TeONzdOjl5+6cXWelGtJVprFcugAoPKYE3hODk+cZ+orS9mLfOMwt1VRVVz44EU0pbdkupYmPGa2V5JVarQOdDLldMnct8ayFTlYDyfEFdqaABmlq0OwzDkqJgthim4PUJl2M8fT2bD8T0De7zV4vI17PH2wh74VnPKe1thD7wL4Ol3HvbAE4env3Vgj2+ong/fc1DPf/fTLwEosecoH+ddHqosAOZ5Xh2dknIgejd3mKE3untvHSvTHIBUIcVBE+mQ/TZwEEjlrIdfLKTW3Jptgpyx1pwCAsKSoMLaUSVEMEJUxENU1F2cTvGqrNTVkzlp5LQjcBd1wAgfajXz1lpEByhEiu6R0RFLsEVYoPXo3QMhdCGnabpaWyKppdK9tdatW+4hWzCUq9TXUjhUUVIoKbRtkWlerDkcRQvFtQ4JX68OWUUyQyRnaPI+2+ruafmnpaxEy3pCHSrp2ZxF+qV1t0Q+MqMwIkpr3vtEiBS10lOfqkYpisgyu6S3SZ+nNbGFYILggQgHaCv9TOZudcmsmNWCoMhgPdrcew93YxkcFuwhASE9DN49qniWhNVDC4RQgJYhOxk1SCDcYb1n7HLaPHtuJGQhHckEozmILlQRpWpE0jKZkQMPz4xFM7dmkamNAIRFUBPHTp7FTFKZuhdgst7NW0cDwp1cBAI6qAwurXkgECRrrb27B4J5KtTN7pfxXj3KPTRr8wkUEbNH4LUGmbVFjwRoFtnQkAV/ULwZIn+cJEQVV5KoZW0uSL8MHuJCcxyRzFrMGyTcww+F90fQFFftfuJ1PnBU5TgOa3zmCmKtT0lEdAutFYFSOA5DesxHrswPQaYrBx9DHSJgZt069f63UK98qLXEfvVSPRTB/cC/bjabPCfZgjzPM/Y1hauAR9a3M3HzVTUYvB1uTe8u2ON1tdc7D3u8Z2IRr2GPJ6Cn372wB67h6ce4MW8O+ksff/4XfvNV6pmvp56//5nj/+yj316+8a364IPPgLVOMreAkaEkyQYYzJFWxO60nm00h+kn/a1CCEVkcoasv1sABSJjAgOeyR4erVbUep95xT4DcOWGg9DU6AIqQyi6puiJp0WaCEUQgTXyDmYwMLIlCjQpobVx3VuHitahqrAbLhdDDziD0rvPrcOdxGbjqzkseTUJXETERZOgzuY0elEWRZVSFQRC08gsPKL33nsoxEmEtLbUWmstB8KSDHeoiqqYPXCzpFTNc2vuyQl4Ogh6FDLR4N5sQV8bJwPhzHDyCNYqEurezKy1KABlr06SEkHUcCUkqCJZ3zro+0w0BIIMEc2q217oY1miOxtqJ0PoDkcEReiK2Ai6d3VYiKhQBBpwQ1B034oaBOCWhWe0llcuYxFX6bsPTVzbHCPcQpqBFpUCoRvMvDkQNMvDRu99IVQoyZyQgmDvpOd/YjYAIewWqhqUEJqYGzK1JeDu7ABc3T2J8LT0fljOPmgG/PDjybe+9/aIw76OBnf37ILNsI/ee0L86ztJTpkU1cPbPhShlXFlTz/2znMEIC6SIUnrjpNzba6Nt/pxRMZxnOfZzNxD1pTJcHen2LJUHSMwDsPR0VFeXFhkmtFBxbo7qSKyLG1Zlj0FlQyGAFTVNXoTzNaCq8vj1xHQWYFOg3kRUWWWpXvvOTzm23B3CMU1Hj2yxqPFNK5hjyehp9/6z79bYxGvYY83fSrxzjjlva2wx1q2uYY9Xvsbbw7ySx9//hd+84W9en7N+vRD6vk//5Hv+Cu/9tnyGLfq1RI0iqykbGuNe5Jg3X0OpZM9YKCLt752HArI0AKRKBqqVIJwiQz32Hs9pKkZ3a0XYSnhHuModdh3Q6571n6oKiEYskKyHhDKfYcz515me7YFZmd9hLt3QEsVgOaN9Dq4qpivYXYiqCoMFHS6Wee8oKcRXtFSxNwE93XzQShkqbj1buIhIREUDDWK2poiks1/q4yzjJhxY/eAR92k3GeE997HcdwXsCgiuR18v+atmnWv3ruHg4HUcB5upoGhVADwiJ44+ori1lqKZnw3WjMdCuBm1gkIRHBfQEccjVXyIq4/7Z7himvzZ+aFUBiDkkJVCiVCfSy2oC9tbtYNVHFEMAShYYOKZQAkJAhLRz5383A00iIyuF16897DjdmXBRWt6Y1yHzPNCh+FUrPJUDzEAoL0Ak/vBxzEnOeHVYGkTSFVOEAICNNJWspQYVzERAYNSne2puYGWRank53htO6UJASitebupWi3sMBe8L1mn+5a8b6/uo+3LjdzbhG+5mFTC7r7tJtimVtr6aJoCTmsVfJDy0DcXyYyED1Wt/U8oK7Ll9TclMyBX6vE+4eCjy5BP/YA6yQ5TbtlaTgoaBweop5/K6UM47jenx66rql4aPUrRQEsy7Isixb1tMTIToIswt8XzXxof+l1BPRBo+eTWIrkF9OC+iEBm3sg32hMf1uK03g92ANPNhbxGvZ4U2DANezx5orTeHtgD7xXnPKuYY/XPG83B/3lj3/vX72vnh/xeGd9+r56/v376vlssfJ4H+qw6IhRyziMEUEPN/M4JANKN1gzs0CoAFXoYSmwVFCVlDQHE81N96D3bh1BDXqEBYwSpbBIVJEyqipVJOBubmv7ju6nZw+HikpRYCClm8QeAFaleUS31UUvi4trlF14uBlNlIFaMA7ibjDUilJGa77btQjxEA+6Re8995C7mbvVAaSsuX1AFp9WseI2VsWgCgicdKEVibDWJoJugdk4z9Gbt+4CEQUzkjhtj91Jlkrzlg+UuZn11QBjv4eeW8b7JQK6hYdH9zAnYIFlXggkNVMlyQqPcIRC1jY9BhwXvwAAIABJREFUCJtNQIiumSZFxUBKVS2qclK4KiEiza2tmRkoGIoWpZmTLKoaLmAhSymqtWID9MvtbNbd0JqBDvWSREZQBCHSzMzNw6cWi8MpCIcbgYCa9YwS793cpJQiStEQ0WwUbK2VUkqpq4JxA2geNts8uxYjBIjWoxkI1lolZ4aVVa1DLSIxsA80ocORAECWaYdhdJeA+tJCIcF5cRHxjgjM0zRArVsunHbTdHFxISIwj31DndvqsnLoPLtfDH5QMB94A+yp2QcFyoMzxmsPUIEwx2vpvyRxSimi4m6997yjmnu4qSg8Y9tFS0n8JVZRvg/RlL1fnYd511JShNZSxb138/wHbx6hqo5At9cZYfIhusInrQrZEQh7+unT9LXIJW4WfYeqANzt5s2bYdG6vf/9Hzg+Pja7l82CwzDkZoh7moSUiNjtdtM0mZmocCWH0iUaRcsKv4AB8QdP9YOWGrxCtXC19djniZqtnPjVq7ZKeWJa5lLrg/2d3xw9/bpRt9ewxxv5+fcI7IH3SiziNezxraanv0Vhj0ep54e/MevTD6vnH/2Ov/JPPnu2GIDyhhZrOcm5WbqgKQUI8wiHh4dBSdFs1jepntWZjF8uJQhXQmDZWeQ96Bi0uoShAaBAVclQqELoAiA3xn01MVvdaJktQIicUwkBayaVLEtbegNdPCRCMuVbvBSqRkbTyVon8oO7s5bEJLjM0RbZbq27XTafO5qhGUiooBYphVoyOZxX1UxOtCKZOYgikUHASULD3MwtsJjPHUuHr25+kVYhREiRw80XexeSPfXJiLKvwa/F10OAcHNvHljtAaRQBHTLqT2Ke/dQFVGUunYArp1gwrYebb38wzCEKFgBEtJDKQh3M28Nc+vzBICbzVBUqgTqeg7MrNRyNA61VlB8sVH9qDAKFjf3BXRK1KCSFobM4IELgsK5Rw8JhSIEICVNHbA37yOdeWe5UFWk1KoARFSoEApLdDP33rt7mHVgVYeqqqIylmC2sUUhikopUkophVW51iyT2nfPiEAGaRLdKSEKDWjR7fkkUWh688ZTl3e3rafTC26/8sowDKWUaZ7MsNmMm83m8mx3Ve8+qGUfnDZ4P6DkVVXPVz2JfD3a68EWwgcPFVAttVZ3vzw7Oz+fPbxHmCoJtc64/zo5ObkSC9IyS1L2NWpnaEliKmodilZflrR4w96cEXsn9dcZW7i/+a6qhTVhhkwwY2XGesvkRVkfYBGR1kyFp6enwzBECxHJLsT97gSTex5HWZaptbZiV0V1zdyWQwPB+odXRc9cTU55SEA/YFz4YE062Z4Hdo1EV5j7jRfKHqWnr2GPa9jjzRIKfAv73695TZ+Qnr6GPR6zOI13ZSzi2wp7POaAdbPqL3/8e//qb7zwqdvb1/r2VNipnv/2p77+d3//xb16/szZYvkmyhu7uUgGvKeAXgMhhKCsodwQQbA1c4+jsaRoy8KnEBEZNpZTEEoVhhLVpTnX3U3JVI1uPSgSJN1tn9bmAEUO11gAVw2C4d5ba92naZmn3twASEAcolANVYiwpDrP+qv4FYsu6d0JaUtcnPVl5tnkLdACTkJUCkgXRlZy3TP4kCsF7n4gHYVeJFQhClG4QbKkZlm1Z+/SzD1W+JIIFReGACJX1UscipEZJ4zQg4A+VCj3GhoBUqhpk+aRvG969SqD7uY9dXkpmYkeohTVglLAol4Ki+6zQiju0d3bEiIajoRHzcyMotq8irtqiAgizNzNlnlBRCtVVM2LOI4raToIxjo6eohRXSRUheHJUXtAue/VEoHv+1pxMAvfDyB0QDPQsLMnU2LWO12ooLTuHr52Ga4XCIEQFS3qa57kerQEAIQQUdfsPQwVAhLm3ZxuvVtvy9xsXmyx6JDeZbPZLJNpKefnF9/+gT92enJydnbWervcbrfbbS6iqsg4DuM4XmKHb6WXqp6eHkXEyy+9LO63bh0F6FQvqjIOKIxorSfq0FtLKnpdEksGH67gRiBqKXnzC9laW5ZlmuaArKu5dXfkjb0e0NNrX2bfP2ihcl+hrjcKGcg0e2PKa12HUBHJ7Qtzm6ZpWRYRKaVi31t4fzn6RqaLg25+9TImOZCrz+8D/yp8JCj/Jib2t68TEe8g7IG3Hot4DXt8s4vTeDTA8xY00TcJ9sB1LOI7Eov4tsIewDfeTbs56C//e3v1/BpHe6R6/i9+9Dt/flXP6wkqb+xdBuADGOEe5lJEmLufEYhSJDxAUUHvvhlVRSjhsaLHvrd3BSmCOlaBmnkWzegMX9NEEOLIDrAe1iMT6ARE1EGEHmuIMSCDOSyih3VrZqsjNCmC1EIBgoIgoaIFUlBUQPbocIZpdLEubpx2sZ1inkO1moeYZcbeuBkRjYgiLuTScuZee6rCc98YAIoi+xrD3IUisZZQKQzm5yv36/kB7gvVgNICsBUqZ490cKN7uIXAVxRZggEK3TzMYQ6FStYHIZmTsjqCUYQUeu/mzoA6CpUMLawFojaEF2FV2QyiyqIKwrxFNzd4k6mjh8/NeqIbERX0cAtaSMbfdA8DFvNpaqpe68jIWL3YDDJWdUQ36dbIgCJE3HwPpSAAqmhmYjBaRik7Uwf3yDZR9jRpEbZw88Tns6FMSSekmyMknTkK1TN720EE3cdRHGGgO+YeAa/rsi0gJlg8AuhEhsbAurcF84w+R+vR3DvDA+GdRnE5e2X6C3/2T/7H/8lf/uf/7F8syxwex0en3l8Oh4Vtt9t5XtKx5PGERbyhEUSurP945QEVgPQrX3OzlTVyX0/3nTsXH/q2Z44GGVTm1noIVLuxT5OQRaEbHYdxmjHP8257cXS82YxFGNw74ChVh1rqsNvtltmk9xYxN28Gh5MEJbMUs333dSvmcXWujAjuLc2HIuLdW6MZPAqFDqogFKTDG7x7tIgWNEopxaODElJCJAgHDAFgmXbdrNRBhmLdfPXoDhG5whjkHS6HL6zvLduQKWSE6EOB3g8Nmesid916S+CFuVjEqvvf9Dz9+MVpvCtgD3zTYhGvYY+3S0+/e2EPvFtjEa9hj9e/dx645DeH8oB6ftTRHkM9r8ctcUgYfJx3GbCWwYIspWbPkWrWgGAuBiNRVbuEMhAWliUrjbCie98oES0i+XcDTBiyBmAH3SOc6BERZh4RIihVSuIRpKdyJYLiKEvvbmmaZWm+kWZoIszCryjLIFpUCqUKNaCSyWDdw40W6N3b4ssc3RlCFSnwvdMGCo0iKQUi4H0VBQe3td47Yt1adpDOHjBCNa0emFU66xZutchGeNA+5ForK4oIN4E5PbgYAemBZmYt9NDBb5H11YiA2T7hDat/QiRwSV+NCsQ9/n/23iVWsiy7Dltr73NuxMvMyqqu/pEttsiGaP4kyJIM0JJheEAKBmwBGtkzA4bhEQFDHlqAAWuqqUULhgeCBxoQFDywZ4YAyQYIy6RgELbFX5M2xU83W93N7uqqynwv4p6z9/Jg34gXLzMrKzMru9xsVqAqkflexI0bN849Z521115LgJk7zcnu3lvuu3pPY+4U7l5uJ+ZmbpFCztS0yDF4c4gpO6aNDd5oyUgQ8BRTOWOsc3q3zCBlso683xpMzbakicyM6WN6zEjkYYyIKJrcDFmWDjDlnKlxirvZYliM7A6YANDTnJYwyRUxN9OQFOSIdJaSuzt9jtHgZEVDa2HONGWOqZsxYs5umIMx7DiGt9g1oadTyozJOX2dXMPWg5QW3GLTzd0Miy339kvOeHz9Hl0RM0NzrbFpps2p5Ali9cUp2Of/0PUBJaLbfd2GrqtGUVKC1vyNN9443Dz+s1/8wR/89Ft5vO4OswdDvL45PL45yvNMzdK025l7XxYeDje7Ze9mRp8Rm3MJXeIMHtdMj1EbEW9n4e/tKb0AhtpCQoHUMMjcY0bv+3YSM80IZ32TlGjwyFgzAj7FIQTQe49xhG0AOk90caZmBNxgVcxSQ9tyUgRup3ryqAZMmwnJ1jQZpUZLlUSNdrbBfmKCNPc8z+GOCi0EUB0ctAr9ll6W0f1E7PGRT/cTsccrKhQ+EXu8tkuJT8QeL0V8v3axxxuL/9c/86/93X/++4WenzlhFT+9oeffvEDP//R33hu3C7oRf/mzb7SXLcIkDhS8+W7XIyYI0sAkWq5VVGWmIpHVP3+rH9xadiJnikKLzZbYIjinIjTHLJO1DJRrW7X4mGMnk9ybRWYRtsXrJnMdobRIRHUrbbpGo7IMWPviy9K8bYC4ZJlWQ00RkRF5uIlMzIkiQyNXofzjNvxnZpLPOeeMqNjsWxwPbS4P0pBCQcbMNLihGdxhLro5tHT27jTMOZv7rRktzZ2SpTBCAhswQ4jokdSGmS5GhZgqf2NTuRVYN25SEGIiJTCzAljcrJl359K9d+yX7AuNdGwREr1vWw4wgUhMEevIdWKmhnicVUxgkPOggx27y5xgZpl0oLg2EULr7nY2tpMK93IoxpyBoU2qASXQPEJQVMk/Elv2Omis9sdTeoWYSm62hJpzYvO3dmUY5J7elmXXurXKdT57ilTT5Zw5Ro7jGnOEclLDsSxaFnBBu4K12oqIHja3PrE6WRnpCeXV/T3WfOvT97/5zT9a1/Xzn/+8dNtL+jpmlNf2KKl9ob3dbmfk0pcf/uIXtV6/8eBTyPTm775//X6EN7NRV2vz0CCwW/qbD9/42te+PudsbN6b0xMszdY61u2GSOXdEL5XPmEz422AC82dMTf/l1Pb7uWmotQdvfdTjubtcYCsOedwOJJ03wwiz9Enl27Nz68M3ArTLW3zxePlPgGbsoVPJyCedxSp+Qx3jpdVSHwi9njd5DReR6zhR3r9J2KPV8NEn4g9Xg1P/6kUezxc/O/9zI+d0fMz6xHPRs8//Wf/8396h3s24u/81S/9+rcfPzPK+4OLMNSywym8Ns2taE4pI48j2owtQ2GO8Gp1L+oVNOsjtgImabGlbSeA9YixIqUMKRHJwt4lXSBJx5hqLc2jNS9fvIp6tsXHIIQUIwnz5ouxp6SYhmzN3E1goV5LSslQmpnKuXZuHsmnIUFDIwIi007G0nPmnDHHzASdW7cRRMCNStvoSdEqlTmgAAg5DHCzzu49WpuwQMpNzSDmZmYMqwCLKZFQElmddmlANpv59KqeDEGlWqCZemM3miAw3czYWus7CkmZm7tpaegN+x1ahxlnJK3clyvd200Ji0aJbE5SKcwZ68pIa2wAQ9lp7Go774v1Fr1bMGgwt967+ZafHjEzc13XeXqIgOikn6NhknOMgnqZ1Jk5JJOoXL8T+Q5RzDQXU6x4eIpbSHdYc1/kPd3ljUjkjHKUY9rMmDPGiFhHxNxGt9C77932jr3JLSoeE4HsamBfmIlJ5SmtZn9vGTne/vT9r3/rK3//7//8X//Zf++NNx48fvzoxEp+DwHoGr2Zef/+/dba+++9+8XPf/bdd7796Tfvx1j3S3/06P13v/PuHBO03iqSWlGCY/fe+9V++dKP/NBXv/rVUPaT4TbIOeP6cFgjAgplxus6YVZqUvXpVsvys9v1zNw9DJk6Ho9jztbvHEeqyYo3Nweccrwz87zVeRGgfynYqK3u07aAtxDyLi997vSt81dyjPHiAr4XLQy+NPb6ROzxUtjr+0M8/YnY47uFp//kij3wJ9Up76UP/HDxv/ezP/Z3f+X37yg37o6dh4tdoOd/VZ4bz0bPf+1Lv/6tx//oy994kSjv23FOYn/VeuskU1H83+b2kDnCZuTpAfgWaVbxbwlGtYwBYFajW6QIzME5TEJmqVW3FbPaxczB1JwyTyD3V15qEm+gGVMR2IKSA2TbVK/l7kslNTKYQUMDQwJEsiFty1aWgGUxSLKtG0+nfZswMzlGROScWaCrVVein/SgliUmJ8QkgpKYMIBOq2QGOUQrUbNAM3pRX1bxvwAkZqYCSiAzjoEJCxiAUmLwDq1wKm7DRAoNWKQG93IdI81s6eYLxerzBIX9AncsTc0SFiMkJYJEIukMJLfg48a573POCFnKYW7dYQ4asXdcLWydrdGWub/XZ45AtN5aa0SFXShizhnlNhwR5UVQonBw4zszyjVbSCHkidpNiCKQwMwoH8GSdbQOEQa0RsAgV5pK7NEER1JT00khAjE1ISowp2KkZlHW6MS+8f6uvflgd3XlveXSphlgOWlmJyp+wZwgYOYJ630vwhYuOwfmu+995969KyG//c63d7sdaWS6t6GAZPQndj0fitVe5MnPRX66S8Ru+K/3DiAico45jsjd4fB43ODmcEPF4rZGNtts1Qkmud8tu/2u9/bmwzevHz967/EjmJlbRhzHWEesc5Y99/lk+ZGjYUhCZeOBc1pTJZXkaWo4v0tE9L4D+fWvf/29997bv12ke1bpo84OFXdi3d0zt2jPs+/kM07gIgq9moPPaHsTR118Qbcu2dX8PCdORz5HLF0y5c9oInzu3PsMEvZPJJ7++GMRP4LY43nY6+MXT3+Pij1e7JJ/f4g9niIrv1/EHngVAc8r4unvqtjj+cd+Nnp+gp/e+d/7mR87o+dfPHHPf+uf/vZ7a5wnrEv0jA9sIvyAK0jAnSf1gx8PB5KZFpFz4jhmpCK2Sd/EyrAr8WBOQS0rzyNVDmvVV5hpmUyh8pkzmRVqIuPmO5Y0MADKOwSQSMCd6xq6CIswYqAi5egMY+AUMWjGEdzKrIYuNiSN3rx3ZkbFksm4pXjglBqc6xgqgrZ1kGiO1ukOiZLcYJvFmjKxzpRU5iQ8iYBBiyAN5o08ZSqkdNKBsNoHQ3OEEpStB21gWoAFaIDslHwsiCk7ZUoYaDQvjfcG7s0J8016UO5e1Kxom0p8RIruKJ/tBCyJ1khns6WBzYhYV83h8Pv7HdlNdNDIxtla+o598bZr3qF1hdLLb27OqOz3anXUANN8Ewh339UkFJnKTKbTI6I2VDCQkbSQAsakMufMSNBQLGNdXvfyIG45KWFkpCwSiIzKWkmVibaSedQamqGMdLC57xse7v3h/as3Hyy7XbqlW4hMOcWgOUTQ3JWCaOwJCm2dWrzdrAdK73zn21Lu97t3v/PefvHWnDPMfB3BpwDlc2DxE01pHwFAPxlcstGfEsldb/tdX5rPcezGm8ePILWqEbGNGXnKJKdxt+zMbNcakW+//Sm5rTPmjOOY6yhv9ErUEWhPM8QfBUNnppGttbNb3KWX3PmHc45uixGVqDIj/Byd7S45uSVQnrHs0waUz7x+l+91fndu6Pn2VTc3N+con6q90D0zxxg1K9Vl2dxyoA+/Ss8NlvvYxNPf1VhEvorx1Mtir9emTfn/Wzz98Ys9XhUEfiL2eDU8/YnY4yOT0/hg8fQHoucnnnOJnn/rGz/x6Xt/+6d/uNDz6a1kxH/1177069969I++/M16YXu5qURYjxExy+Ph+matWO4IRNoaGZWxvLlcecIoK43CjJA2xJmJCEZYsTJKRYbyDKAVoUwIYQTLVYGsGPCZkyYnE8jI42a0hc3sjZMbfUZnOEqZQDOLk+mDVbAKTIQ3urvRxoytZJw5RgKeOHtRyf0kcDQS2nWv74u2Wc7mptHknLlO2YZDPZ3ypuYJRMQcHLAKociM43ETTpwANCKhABKmRJoC2BrzZE3n/PCStaZVlk0Ktp2iWxrJoKWj0gYn2xKJOYOgmymjR1oDRJpDPSMzlJGWYEN3731ZvLstPod67q5cbYe2B9loVCJGCOFpTm9iQyigNeYE5ImccU6akLKIvBPU8N5aOcnNqUiZaK6WTNEgJwBOcaQfRh5GbqmTojHd4Q5voMGcqGAWKJIjbEQY02gOqoLNlYqEqNVSLOsFKo3aNd8vfd/t/i7v7cOsNkGcoqJ1tWHeiErtyZTURtrxGNT0DFM2caz9d3/3d3/8J3781//F//zgfvbecRiZCYHwSxz8hLWZnhvQ93wAree+9GkAXQeMiJjz3q6/+fBBy3V9fGhleOGWYtK8efmst9Z6Xyo6x5jf+uY30nh1/971O++CPK7HEWc3SxbafPUYxa00p1vfc8iMXiD47qW7RLTnf5Yqo7c25xGM7v2UPthKs1GwNSLMvLV2tsD74PO5I9K4q9mwS9jde68MQlSeoZv3Xtzz5XnWceLSBPqjkWv4ROzxctjrE7HHn8JYxE/EHn/aYxEfLu2F0PPP3kXPb9/72z/9w3/rn/z2rXKDG/f8G996/Itf/sb5te1lT/H68TpGRghw426OOcYoTOQtuS1yZmZVMgYwZ2RqPUq3XLFBlqFIsmzaKoI3q90L5ps5F4nejURr7g1mJszW3JsBkSKHgSYJONHsJ0XExmWe2CGAJ3BPwqkEUkBERoi0MWLOyICSdJOZO92NZGqqzC9UbFYrb1pzc3qGMjADEVoTwfIuFiSDHTPXMtQwagJzKz1HzO187LQAWvXDgaCjubVTBLeZqbU0q+ozydKq5uTMzCmkWzaTG9ymZmaqwaTI2bWMzHEcRmtuezjJLkuCxM31UECRLrhgIXdYiJ7pwyIeLH2/uLzDjaWKTs11HOJ45IARUIaNmHOdYyLmSg8rg7ANumWZXmPLKXRVhGVEzJEZM7Li083YGppL4hrWwkWGQhWJ4zSP5rM1c8JMmiEoI+fMOXkciCjLP3ile5+stE3WUZy6jGj0XdP9nd/bt2rpNK4GhUqMxBFthsXqY3DOOQbWUIIjdTgcEWFzdWqhCf1XfuWX/8Kf/ytzzJjRWzdgnvrGlOKzbvM7uSHbarUl/J3/+WxCmeeoFH6A0ySeyJquyPeaWDJzjnG8vl5zXax8ZGh0wZLs3WDlKEgAx+Px8ePH7z96dFzXv/RX/o13rm++8rVvRsT1cV5d7Q7rEdhCiQA+36nuuXzzxdPOvaOEm3VvxVYamKXnPm3FjCamwcwsJG92df8edbMe17Y0IccYvXvp74t9LwDt7nNO2t1UyDv5JlJphcCS3PNkX1+BgpeftNB5gfJZkYQnypnk1dVVcf+nHX4AeHWZ/Cdij49OTr9WPP09LfZ4GTz94WKPjxVP85W+0+9BPP2xxiK+tNgD36NOeXzVS//EsR8u/vM/+2N/95d/7zdv01KeHCzPRs//5l30DBhO6Pm3vnF5bmVj96KVm5TGNcZoMVqGZ4jm3qY4I9bdVY9EufuaoThkFSetUi2Uq5YyI4ObQEICLWnJKADeGls/98mBlu7oS63ryDQQMyMiMzGHwHkm3oQixEAiylPaARjhEk8KbBO4ImWjs3TU6G3JGbnOGATc9pOm3nfeCHLK1jEr/jeFm3TRVS55wbGus2Qb5k4zCxJ0k2EWHj5dPuRE1v7BgV0oiYpQAZkZUVk0JCt3Bs0kgywhdVUcX8UnhiLEgIG2MlfJZ65SM7qy05atjbPHnEB2t0Zv5p1mSa0jRiS0TkVIgcU64SG/Pg7SpbGuN1iW9NtsRSOZyBlKUmqaoIPt5jgBYzbFnJOte2iVp7tl5gyIWfCHMclw+pwRq3IS8Kvlyk3OMEqKNQKbMCDd1EyB2G3pg82IHKVk7YVUIgIhk8YsvXhJq3Mq3RutzcwMrIONubi5ayEWohE5ItnWNRLD+zJ9OYo3U48PXG+0rutYeT21zhxjVm75HqhcGgOsMezwG1/+1R/90o98/q0H3/rmO2a7BsJsCN64zryAwry05qI2w25cmDafpxQ3e3oePrUiKHNeTkAX7h/i7YADgcyIGWY2Dkc3M7TjUe89Ou4s1ONq16TZm/myZDIz+m5Z17i+vonko+v1vcfjcLO++dbbP/Kj//p7v/Xl9x/nsuzGiGVZ3C5xpGI7JeCy5e4kEH7OPEeEwCSjpMaCucVc7y3uOctuZ5ukaKdgShBamo2ctIxm3zleP1JcGdnMGntLUnPOCgACOOdsbTm7cOQHk8HaXGVK4pQjh6mY5W5uJHXqC+y9x9YLPSVVTGPkuIW0zBJGnzsXi6t/PYvFnwKxxydOea9OTr+MePplsNfH4JT3kmKPJ0D+n2qnPL7Sd/o6yGm8NvG07o7eVyOnHy7+83/9xzf0jGcLSYqf/nD0TPydf+sCPV980vbE6Hv+zaHE9eMYI2JmhhnNWtLDTWaQJqr26mZmx8OxaLiyNQOi2sYMFUqQ0BYzl8jM8oQCiUoNLBWjmcAsN4mKux4jakWWEtKMdbseFAD3LWnXDM4KlSgd9UZ/A0UICYjwJOBggJoREhu8Iv26s8PcjE3kOM5UM7Oxah1TsUI83xxjbL1KpimDn6ipTa+iWqoTgFHneIlTqf38H7yfyTyTzFtTGpKZJmFknmf8zBwz5hjrumYijXJ2s3SmsxPuVvnHbpJmd/fWWMHr5XcS5X+NGcgAEpExyYy8v3SYHWM9jpVQKB00mtriXukUpU+oZEkrMcucmKkMJIApAA2UTGJkjiGxBN8pIHONQE4haeKco7Xsrfz+IHcJcyoiRygSBaISuQ41wmgpjMPYnMsqM0NYnAlkljCXSmVSlRsZHHOKYBqlpdPMSQeZtGCHcp3++BDvH+NmzZsDxxExmNOOgahUPdLBdc6cwYQZk2Y72NTvf+V3/8Jf+sn/5R//c+WM1Ar4sn90c1jY8WKz5NN+yc+0eX4ur6unn0acgrTLfA14fHN4+1NvIm4ePHiwdEQE3a31zGz96riu7z969OjxYQYePT6MocOIH//Cn/nDP/zqr/7q/5nCcR29Lzc3h7u2cc9VbH/YZHcGYSIMBM+KZ20tF3efuWVUBhUIwYgx5uFwfOvte6nVKgxFm1f6JsC4G2/+HAmHztotPvn1iDo1VNhZJXIRHFrGmreCk8PhsCxLkd9zzrOM+71//A9vfvv/MMFN3dkbd33pvfW+SBox1zFu1uOIeZxjzpjXEZGHw+F4PNahIgKofQdaa73tlmW5urp/dXX14I03ru69cfXG/WV3tewfCPRl59ZhzvRmYIbG0TQ5R8wjYjCq7sanaShxAAAgAElEQVRzb2XvvV8t9958+PanP/OFH/qhz37+B+6/8bD13aPHN9959PiPvv6Nx48fHW9udq298eDe22+9uV+W0Hj/0bvf/tYff/ObX3/3nW8frh/fXD+a8yhZyCIVyYS3ftWXqzcevvX2pz712c989gtf+MJnPvOZhw8fXl1d7fd7d1dSopBzHmeMm5vH19ePvvPuO+9ff/M773zrcH0zjjdOe3C1f/Phw0996tMP3/z8/QcP+tJ7NylO+zc1qve+LK0sDqt4SMAjDKEciuuc1zlv5rjOccOb95CrcjCHWTjDLM0UPki3tm/9nrd73u73ft/8ilywrWHlEK9NXaeKum0SaW7WIgIpaqzjvePhnTmuMwaCS9tzuY++g+1ge9lefuX9wXL1oPUrb1fe7oN7wVVjj1F5YE/tlvTRm3df++MZZ6U0JRSax1gf53ic8zrmIeMAwpZ7XB6Y75qZxZw31+t4Z12/NR6/E4fvaDzOeYiMhMF2ULcta2Iq1piHOVbkI+om0cQd/Z71B333cLd/w3cP2/6Ntiz0LmuCCQYgxzYrnuReT0wRETGBFMqUCOvsIJqZQUYgZ85IDa81hhAd7HAXkCnToX7BaiWXbUmlxjP14+5jDADGBhgAdy+5XZ1YIkQRfhv2AM+UclVOicU/ik7zBBRC4jLPuBowgkz3FK/XvDnmu+8dv/bNb3/lq//qm//q99/55h98+1t//PjRe+vhRjGVUzHL0qCMHArFZUDgoFdo9CkF+SSuQ798x2cOiZo2e++99/tv3Hv48OGDN99661NvP3j41oOHby67q2VZ6os4Hq6vH73//rvvvP/euzeP3n98fT3AzFBEjMM4Xh8PN4ebw4yZp3e800REM/P/sXV6t9a9LzDPVIw1xpozYs7Cfv9DClLRTubtf726+ocPHr79mc9+5nM/8LnPff6NT316d3X/6urqF36zmdlP3f3UEdGeX7LR02BaTbnBCZiAMJc7vCN98ycuPJ01lyFJZ3nGpaiEYSPJEuXTkSHAq7fPDLY13pUHM1KDp4UwYwv8rrCVLXKl4gt1JuoKfJtThiRteyfVQWYmJJmFNUgIyKGUzNGJbECCRogZyIiUHW4UCZJz5nGIWZNmWemhLOisdNKVz10qDikTdrFh82LIT2Si6ggUKJrspNmofAeVsiUYMwTGiVaqEZuhMbQOZIqUGdPB3pgks0NqJK25sdsWYw4pphAgkip8f64SJCvqENfH481huqP3BtZOR6kY8xhBE4zWSFipz8uXgGvMMXNMZF3UpNLMLYU5ebNOEKVl1gndSnCa0+aIHjpOuIm+leqjfFqEFJNIQyoxFVEkoCJyt9vuldomNUNKce6PhOVUmRQSjJgkE4pA1ImlSDGI6VQfiXdu1nev15uj1oFYDUGkp5LGCn8PqAadOVvrvjRYfuGLn/u9P/x//t1/52/+3//Xl7/ylXd8f4WhwxqtXdmcT3CM+fEuY2etcI2cq6urd959/+HD+z/5oz/cOJQzx4jMueY6w4bef//9b3/n/cNhjpmH48zkw7feFPlL/+x/e3T92MzWdd3tdpd+zK/5hC869szMnmI7zo9IjDBTOm0cDo/e+c7ymc+talAne2aC22RXc/f58XzEf970npsvn/i12a2Jx/nybm4h7hVeg5Po/ObmRtJut9vv9yGN4/GyyqvtaJvQ7HLZc3dtZprWr3pEmKE1u7m5AVIKCZsVIwCVSsckmRut29JAh6192Z3gvT4UZJ0clLaeS3PrvflGnOO8GGdlhOq287V+FVUYPHkxnVIXnzR1qgvbWl+eerTWCDdrQs7Z13EkJcXheHN9qItEM2tu3hxIIOc4xuiGMDVzkrJK69qaqpfuvXujwcycZpIplGvOHrPNoyuhgC8rsmWsyAZMMcRIJmgJIntmRzakU+Z5riYZoPL6RG3zNbaY2crl9V4rG3VryKg4mcCUaE+5TYjarP0/RPb0J/ZxWvyqM6nccM1k4AllbthvI3pOVeqnLghvuaftacpNrAfAHFuvu4NUyT0Txm3ZPk011VicOCdDnOdMqjrzZ0wpqgNYaictlgQoy39sxpyZxSapUpkKQGfOOccZQBNuW45pKTBjzjnGKHMqo0g/TwIFrzMzEbCy3QfKraD4rzkz1hRIhzU2lk3A+WY8363aAqoUgHA7oVVPV2nigDpJnlh3+26MwFsx2+nj1+N8kmeQ3VpbluX+/fsZkxkp5Tpqan2yvHm35vmBe7lTXNddrc35y7zlTbYrH9vlf2JXcJ4A69cfGuV9h5wWKNm27Wb2xc3hDd5ghra02JrNIzcdBa0ipskIkcktqW+T/BaaMDPJgKzWONLt1KmTmX3pgJSMSGlrhisFcEYVr08YmrcKbDM3prESrUEqkUIprTMTolxIKIQAlk6mkFQocuY00KCZiZSvRx7XmZEpyzQizYomEw29oy/mDUCdfJMEbpZbl1WcZKX5Xfp+bYFoALMgfs2ookZkMqbmzBCTLbcJdvsKy2AOQCO7u1h6D6ra6rBBkGXXpYDCjNb7nNpaPOt51JbIRk86yGW3KEbEqFszVQZ62TPLBbc1pzWwBgNrQz8zZygSUdkoScEJq2CUCBMYQs1D68bKo5vcsjcfmIzERGUsuovWVLIXbTNlKpDQ0Jy1j4LXjOHmXvWG+pJDKQXMPcorsbbtW4x80iygNZPBLJs8Z0ZfQ+/d+LvXdhwR0zXN0h2mGO6UmNCas7dmWdEzu13vD+7nzeN3P/3223/w+7/zn/3cf/wP/sEv/Na//OMHb7xxfPfxbukYQW10fe317OPF0JcQB8BhXfe73e/94Vdizr/4U3+uLAKvD+M4xuG4rsf1+vD4cBwAjyPly4OH96/u3f+1L//24XCgdwD37t0bYyzLUp1zr/+E7ypA7mik72LZTGSaQh04HvH4nXcxPq2ZAMkldXPmYfDkMT9MxHhhlvf0889M7SYju13zRZNwu2611sp9LyKur69ba8U2oWYigaanpdi6OO3NxMPk2Nofz3Z4Z0e8zAxE/XCMMcY4Ho9tXcy79/C6TBReoMuz3ve8fallbKv+cePMztzY3dGVm9Fn5JzVTFIGh3anrKztAp7CBLZHa633viyLu1dekUDJm9ptw6hAbUSI1Y5+2PH4uPmydiqbsgG5lUDd3Hci0cKyOehs3ZfWWkQaUtGD3rw5u9SMS1scMZRTOYwTmlRCEy0EkAt95/2+tyvvV8Y92E9LoTZTIyRzCseImZtna5Lw5o0LYVKSjWxkCpEZnoEMMGqKVs1cGd+X+Lm4IqvxYG7uqW45hA5u0spMmWUqpCnkdl9t3VFPA5Tt14Whs9xnrZnVCtVgDmuwBjaygc29JyhaCcK2NfpuezfhJIAwSwZTlhmpDWDkRp8hI8YYEWMebyDCaG3xZjVPZUpzHWONKINVViqDmVEuqW7Vs1cPmcZW93jdZafYhKTTrbt30gnLxJyRcVTOFECHhUVaT5orFCMub9W644JUa2CrjUbV+dzdWMZFTjjp0jwBqtc/BFNpuN0hnCe685RS84m773Y7ZCjGcVlG7621tsVrRJ6slConghciRt5KsvjEnFYBJU/gZ935X7CyV75A9iXRu5iQ61Tj9PP2EjtHAIJZI8NMvbN1tWa7HVsnLWcCcNKUqEshcQ5JAWRMnVw4cCqQGlgbNZW4cMy1VBy3nws43By5bU8pcaxR7Evt2+fcbPOq+h8Bs80w2U5h4YSdYszobmOku7NJlqKBErROOGk0GM2xrqnUnHOOnIkZNqM+lLm3mIdiytzdPFtn69YazVhGfuDpk6ZK07ytc8qRKG9syIQ0kzncQUNzABaBdZ1jHZlE+dSJgk1su+DT5rJqQ604NSPPX5O7LTtblrbb+bIYNZuzLQuoyNgtOyHnbDnHzJjK0qgn2kjb9eXRTFSU8RpcB1Jm6K3ByZyoZikgyAlVOXkkZ2y2ExBnQpERyajqF8QWyTE3zB9C61i69+ZGeAPTYiaB3oxFTpt5a4Idx1jHQAKRirLx3RDhGLP2ZmZJUoYs/qvuxwjAmm0FD+9GaJP/0EJYIwQPaT0ova2Rh+ERyxjDuTO3GNPpVoezQPP9cpURvbUr6/f77sFut8vHHXzYljcX5/Hxf/Qf/M3/5r/7hffX49v39pk5Mpa+jDFS6a3VlE8oir1/CrtcVrteYmK6KJnZhY3x06BT1Gd/8HPd8I0/+vov/e+/+vnPvOne6G2dsY55uD6skXPC3Hf37ol2mPHeH3/reFynZJmnVjx7Aj1fMLsvUMn9YMxcTYRzzn7yb961RU9ZYdTtvM6w3tfDzXo43lvsj7/2h/nnfyDWg+/ujzG19QtUgcLObs01AxL2QRdwEyhdYOWLdlhVG2L9s/d++UJt9a/NGKQQ4i3pKJ0v2rmb+sQSnfNW7M6icpr8W7PM7HAwUx5pNhCZ3to5E7Hm/a1EsM/ziZ1ZHzwhSvmAxxnRlgtKdf2eP/7lancC0BuZmqGYiqkIlEVpbQGe5vtpW8ZTsc673e4sEOdmdWQCbCMIuTGSIUSF3MaIMIRjPTZqJGLtvfXezOFurXlzt7a33IchqAS9w7ybaH0HANZJi2Hm1hc33zsW5URO5WhGVkcxhpUXORus9+XK21Vf7oEL6BcCvEyFMqkDg8AqrWQqI2NQDE9j32hIetISEwxhbqoGJRSsyAKVP+T3I4YmszhgEt6QDm9V+xRNFW9QC6cu+L8nR9BJOYMTx6KtJpMyg4Gt/hMb2GmLtZ21Hb17X1gWu6CK3ShS6tKgvTLNINCtdQVTiWABi7rNzzTknPN4PEK05iaC/cxA13Z2zpTKoUcV7WRE8V9jjJubmyr4tLbslqtq+F7XtZITxhhiWjP32TzcG2AZGGPOcZMxMmsr0n3JlrLWcirGvCR3t+mrt9oVnyS158nNjV4+ZyehSELfLUXQeX47z6tmdi581fzj7m5QLDGW0l958xaqLrETrWJP0yG3/9JTzPdZZfeUVg+b+u408jI3AjriCZnKmdQ/n2p7+Y8fZTNsptbNG937ZgwX86T6BcSxArf/VARU5soJJbPukQ1FMDNLh0AqIqWsittFgsE2R8+ZOIWBKc81VlX5ondvzXsvs4pQhQESZYzFjffuANgoF9o2nAhWerWG5pqHQ8bEGOXBXFoLAlk0tbnMSzhKM9672psLTGWSxsaSKpLCljh+ogADCpxo5oyQOZYFvZt5XQfE1JiYYWOteaH8vXKdk6AZThYMhLJqVG5wo5u8oS/oDa3J29z4LQas5hSI6X13XHV9zBlO9OuxZhl9sJu1ESZllToot0wzdDDAEUk2dzryEFHhfxEaoTUVYqRCmKmTJ9mEWlHIM5XBSI1EJpYOBoSwlrvmS3ckh4BkN7QGWvPmpM3TGEljqAVLLX/eDqqqFoVSSlpDyc3cOKvOdrqn3J2CU24GclafWKSDWCNS69TNMdeRCk+AKUujsmompWDv8Kv9vTisX3zzc7pZf+Szf+av/uWf/PRbb+7Y3/n6O7/167/zpS/95H/xc//Jf/vf/+IaibZ/t3WJK/0w10zRmLURfRlM/GEtHS/x2O33b7z11g9/8Yd+/Md+/Hd+49f+39//I6Na7223c29uvS3L7l6vkuG3vv1OKlPIu6D843x4a3lB9F4C6ERWxuhuwec/ffXwnjWsS5M0rg/XV1ev6EtN3snkflrCcaZpP/RQZz7pjHEvD5spKCPoF3uPM/8UETMjsM08ZnCnZHOyd9/tOql1nTVD0FX07X6/3+12W4hRqfTqBOCkpXJmGtJJRW5gwAwn9HBpveet+QahWwHcSBXJnZnH4/HcRXpqSlFEjjEzhTTJtv00T4Vno8Ns4/Xt0l37HG1z1opcCkZqhq8KV44xjkdjmA6Ny/W1YsxYr/e7pffmzVr3ZendHX0Xa4/5eO4ezP29q/09RNjV/RlqvdOcvjBTCWukLxKNVb1Wd1MGM6WZGmXgD2uCs++4XLnvaEvRz1JkBjJTwegkmV6wnwIyoBApNwKkQ52Y7m5MaCKne6sE3yxHpBiIgQizpH//cNEbFwqDO9A0J72ZFqiSk0ybv1DB7KyIsW3rC6Ty3NBRJHJFSmTOiJGaAsAGdtlC31nbme/o3XwD0OZLSTs2j65mxW2X4cE5sylEI0CXKTMCnGIIbre87BlAH9djzIhIS3eRNm3DqToVhWYBaDQrBrr4yznnuq51p5dyado8H3nOeX19PcZIhDXb7a6wFMZlRK7rOtbjHMc501rvizqN7jmRM8c6bm5uKv1362foHRLBvrhZd2fz1lt3c5qbdbNurK1dz4pz2xbZAriXC5Nuu0Q+eBN+K4S7IwPmGTSfj1AN1jUDnI3/gW2Dvdvt1mVprbXAOo5uJjNvbYvWkjZN54m9PrWvbE5lJZFSVsmalwXJkzToxG8qkToRzLM2MDOiZtFC/Lr7ANBKpfYSayOntxLscr9fKtxjDqR0QBbLXkWD9bhdw4KAEaeNZQWsCOVc4dbYtvpXX7zGj0qDs10Kx22sXWSWqGkTTW2+b6Q5Sz9dc3WmyCCmWZNmjQR3PzURlqZWmEpqDhQwRtqcyBVzlLneZkFNM/fK/pvVG9g6emexM33pGzWTM6CpiMwZm3SkRCw18pBUIgMRlbVGy8rkMxNTmDPHmhHK4DpOcucyyy6DLG0dliUl92bN3V3u6s7dnrvFdy17T++THqLIAA2bD4YeXa+pJdSvj3FzfbxRQVRUQVXAnFOYIJppR/bedjQXjGFIE6jMREO2lGSnkkrChNyKY8opq5YqMulgRcZYuXon9gt3izUP5tw5QbRmkF0tXFpYM5plcp2Awc0jLQyzZ3ZWZ0Nm1tA1rw6ezUA6azABSNYfdaM3Zw0occuNTzIsKGpmDB1njJGZNBFzItlAzE05RoODXXbFtuyXL7712Z/59//tH/2hP3tlqTHycPzCFx5+zu792m/8zue/+Of+y5/7T//JL/2zf/JLv2x2dZwJqZmPjCIBX6Q8puc7V7wqmh0Zf/DVr37ta1/TusbxeO/+vTljzFxvpruEYWaydc65jnXT9myiwGe0OX4Mj3mqcp5Zz9sSZ05YfOe9xz/7137ip/7c5+/vCR1aC9povnwUEUkB6MsklDvc14n0fUEB+qVg2sx0l/m41AUCT1IdlWuDU7Z50auZXn+eF7bm7VLkvfTlTtri5dud26k3rS10oY0+ryhm5lsbt51LA09JOHgOpilzkQxkzW9ZyISQkTBK5TuojWF236D5+Tyfw1cVJ6QoqjGVc8zrHGIect7Ix+wtlqV1K7pq7npvPjtba3O9P3aP7o+HjAeIB8bQ/s2tAxiy1qy4Xrq8G2HcitnMrWCaWusrSJpo1pa27MgOtK2PE0mpyGOL4kIWo+e8zgyAFJGZnCeqrxFetBLlUHVwZimhC3Bj0/VqC/IFvy8gNDdRC6wsZgVLGuHc1OTlS1R08jyJwZ/WQJ9SznJu+o2a8knAxQ42WoN1WKctJeEAm+iwdurGAzhERGYqQ9V8DglWiV/119adZZ01EB/QjBGRJTG2yExe9gpsO0Beymd1UkMVSVxaLLe4fEnRzwWgmTRrbhvNFlG7yON6vJkzvc0E4Q1j0DJGHG4O19fXxeJVHU9ScysK2s0ddM+KeHPzE/F8VsMS+lgZkydQ6QbB7c5jm5SfUPfdzQS4PVQ1IWyl/hPHjCd9Qm79jgnD1olyaoPRE1/Q04syyQZ8qBH4xcbi/ufe+A//pydVSKcq7L3nNdi/pO3Nq/Tzv7zbCV/hzfmc9/bX88k+kvXpETgC7z25kH/gG9oTDAHufIo62qPnXje+2PU1YAGWi5FzOD3r/Vf6lgxY7v4yLi6e48O/Dl3IkQnsgf2HjV4AB+AA/ArwKyvwu09QjsBfPP39b/zMw7+Bhy8zel+SKH2t989Hjbp9idH7Ugc/POsFBNvJxP5zwL8A/kX94hsvcHB+pGvFj/q9XUzyUiovV1sznrcKEVHruln5R27C6977mRSRtsWjee+9L8tut9vVn733kl7o1DaxQXfcEkhW3etPNRcWJVzEcxnh45zpebfp5+SVZFuA1smThzCjyxrNYVl5O55UGk/KkCLGLiUiz7xSBSbmGEU15gxEUEKOOVZouDOna7bWLHc9mit6dGrmdMv5OMY95uoYzly6RVvg2eFABBIGOsGWRpnTrJq5aaqecMMKIYpposNaopl343LqukkgkYEMn+4wqJsspLBVWFnfFybdCCO9usqkgGa9UAhwArNKtMgL4aYJ/P4A0GftAE9MwsaobG7v1dfF0kCHlMo8dxLevem2jRWynhaZIk3mNAed1s0X827eaR1soINONtEAI6SMUyugYnPSQt1U0KZkMHqyyDjXC1T/Njz3LKh30RvNp3XAgp7eN845Q9NkGXniE3GJsOfMEKzPFuGRPBXnzzqQorpba03b3QpvSbYmbyXQau6N9PLJAlDOuh/rqLgLoLdteWvT/YzyjRfN5ZWsXEziud38hH0lRXVugXGhcsZTgew8LVY0CqKbm5PMvG3xHGOcI02ebqdpHxILhY98576Is8dLH+2Zr395e/WXtGH8Lpg6PvPVwh2jxdcczYVnRN1+dKfWZx7rNUQJfNiJPtf6FC/uaPsBz/0IUQJ4UfPMVxw9L5+cgRe0PsVHcj996i4BvgtRt3r16/iib/9iVqevdtdvU3q1Td/2e+QtNaxNVFumNW7Yytlo8JS38FS7ZKD3+33vu91ut9/v+tJLdHFmoE+ypxKMbpXB+vtG8/GWD9ko7xJCmeFU7iwMfWKgE3Ce6OkyVijaektSb/1kez2npkF5inM9Y+gNPV+Eq99yraXc0tYkExGpougic6oQZ05FNIfMFS3cqK7myK4wzYOZ5TjEekCEIa0CuXb3My1MlDIGtt4ioy/05t7dXBuuNpLIISVLTrd5rDqxyE4aaHqV3kQTQ9wBAXbjInSiGrNCGpBDXt31xXHjoj6w3dWZm9NPOWdersd/wtUcd1dn3tKE4KmsDCJVIRGo/vE855c9ebTUFmFwcuEgnWwn8w2DOd1pDnPSsP222s2xvfupwqEsnRhPtgQ4i0uLm1bmaZa9/e2GvtzBpLt7c3drjTQyQ721WVtUo7VWeak9CYFmzejG1GZ8WJZUbqBZ0ry6KnWhrXJ30um57VJP/93mE7Oq/VH6kGq62MRRZtunc3eYeRQudXdu1+eUilyLlW6/phdpQL7jyIsPHLN65g912wx6moJuMXJdFmxTzTYj3c4lPFse21kTAmYNEJ4rGEqdjMN0nuVwqqwabu0nNrnwbY2g2n6KjLjsVjwx0M9f9F9lnX7+PaS76/THhKdfbzQX8GH5s98VPM3XQeM/jb1e27m+MJ7mq30LLwO28VGiuT4cT798AsYLJDu9HjxNvuIZfdBvPmpu23ODMD4SnuYLzAIvjqf5cqPjZYD9k1NHZhqyFB0lEytHqlCMxAhMWAJ0mvtANvPWmgMxhtEcMFrP7hZn16f9fnd1tdHPfVl67/QFNG0ue5MW9eZQhTqVKtWoFRujTHrKiQ528+6+NHZPYyqPcxyjEpimIDO4o3X27gZL5W6xZdd3+6t1zJjjVL8O5IgxQHhj77tlt7Rdt6WjdZknPc3TPKpHMtMrznEkQhqBkUxkrqE1c0SEKY3W2D0BHAXkdArKfSYzWsIRBoTWgK8ROcyPy34f09bVzDsdRMhSZa5rFFzZIAfN24kfFZzKLLRVxl+ndVe3lJOsXA1oyJapmWoRmJZhM/OInAaDklYdWkpZolsyFOL0rs1yRlCkxbRYre2IABsuekCfaWEufS+C69sG1q1mSG3AmTBLtVQw96MxchByrQ3BjFiP8zCwHtrx0RjXGcfM1SDCDW4ViyaZtRhjjIkIL0ESza2bNbPGcvo3A7u4SzUkmgHITegaEXOd43HMG0pMGtysT8F7M0IxidR6xFgtMxBkB5usKVvK0kK2cBmMpHfruyG0bO4OCrazJssRU7AG2wm7RBOdnn3hMs1s1TyaWfOF1kGHlS1x97ZvHY7mjTDLCmoyU29YFs2O7LJg7+E2idYc5vAJd5nJLAqJtiYz0elX1u/RlzT0PZbd4t3VLJunWzl4CRInMUd6xThcMOVI5FlJfJYdl8dfKE8iP5a6cqOxn7BOQg4kcu61j9CmxdNMraFDiBkmR9IlwRv7TstOfdFxlXlwliMZfaGnCYAu/UnPrv+ByBkAmVv/BcvA0MokDHNGbq91Ax1m3kpX5ODWr3xHX4dz28ZZddZeerF66YSrF8bTfKWMoxddC/XS2Z8vHc31wniaeNVPprvr9Gsgp5+FvV4fnv5A7PXCb/Fy/PPL4OmXIac/GOJ+DOT0S4+e7yo5/ZJX8eV2nS//UV8I1r7kd/qyeJqv8J2emNtLg2pGalP5nvzeapItZqukDm2LJe8ZaT3TzN1779U+uCxLSSM2ZUX1M1lZ1FK6aAC6/LN2vptiu/Qb3ntvmw5kCyePUlPMmZkk3K2s6FpzA3rP3W558OCeFK1ZGdzOOaWcsdrheBwzhTps733prTymoYw5jCCqU6ea7RAZWw/Qpkjc2mNAQkacGMGSCBddt1kqI0wjpksmGtDmmDHHnCNif1q4tj95e+tuJN72Q55iEE960MvO0YtE962j9EQVnmjKTR6+tbyXGoNlIu84vVf1XupEcioTjAtj47zt8qmPeu6iu4tTv2eDVC7Pbeu3Yvnyb6p+WLJ6liVU8IFWxVCMnMeca8bcGOhNi18McaqcniIlkEY0meOk3gdqn1Ni642tvAVYm0JizLGu6yHGDTIoNnZv5QGbICMmlDlHjpGKqXQHvSvl5oB7NUcFVAqDunfqpxRl6c29vHTPxRmTO+F9iYwklEp32qkroIZRVV0ApKY7+rJfll1rC60nY9lJOQ2yMc17a31TYpjT2YTqQ5EAACAASURBVHr0ZbfbzzKlbn3x1sxbvQWbZ7AY6HpP///Ye78fSZYmS8iOmblHZGZV3zsDO6Nddhck5mFm4WFZ8YD2j0f7AOIdrRAgQEiARkJC3/fd291VmeFuhwfziIysqr63uvv+3kq1WtXZWZmRHhHux48dO8cNqpv4YOVo9QqUsM/C3d0E6/lNW7wrdwb8wPKzmoHchL1sf+d9nnPdKuDwHLqkiGNn30FVEW6tGhvMTefoFfgCLylSEgQP0yGowcyKug9zyxwQyn63sAHobRT8S5GR/MJij89eqt/EHj8NOS0/odjj09jrFxB7fC2t+pvB029ij58FT/+iYg/eLifXyPOnzTTbXJ8riYhko/rwgbZQxOYHt6qKzd2zUZ1rbRcCqLK3TwPoDf6pmppfO/xUV83pTgMtw3vLSynTNBng5uk2MM/T8XjcrLhau5wvj1DD+dIptc75mGrd8DOj9UYFGSqi6bQT0SJ6sFH6aiBY3Aq9asAQRaGgGc3gpmpQc3VVd3OVfhEEFcT4I4rVdP9nRY6jHyvlziJIOQZU0jLl5vZmNqWnYVRsf5MtIbe+LgHnd/eApG3SSPMQqAwD7Ma2MBbGpfdL70tEXyUce1vxFBSlHF9AQHXINpAq84wjzT9PbT1TgxTt0tu5XR6Wy0cwlIARab8EEUjvS18u7XLuy9LZ4QoB0WDK0YfeJXpkJgWF3alOayF620jIXUIKKUHsUkXkajqzTQiby9vWXimEcEjGFWZWTMtw+hLdSHc6zN1rLa1lGoW5w3y4w6lCTSmbtHjc49CfqVH1+dZuA7t7IfgmB9+Md3YAenAHOxX0wLI5gnvLzmfi8k9H/66DrKqKYR0P91JrmaYyVV87NGx1rX+eJOBfgY5+UbHHLyme/kOIPX4mPP0m9vgs7MXPqnl8uu7zc+HpVx8XXznQb+Lp16D4ZEegtyslbqid6ywPlduorZTimRkcjIGtM4hko583WeSa5XRdsIM3jYOjNjvkfUijdV8fyUCPAu5o0LmmM+Tnunt1r7WqW61+Ph9Od8fL5dJbv1wuD48PHz9+EKj6ufUodT4ej/M8l+JuaSfVGZ2Q3jN4y0ZiEztG2isF6V5Vu09goKsjPF0tNMxgbmoCM1FIMpHW0zZL3cUM6jCXXUrX813Kj/K4u4SdT3U9YmujpChgOvoF2SNEOhA6NLjMoGSFDADNHtIRI/pO0w52f1H9kXA0suYBGUbiYKT2tEks0R4jzhILR9BZbvNURIVGRnCJaMEeoz0sra5cxIQ2cLNoNil+6lQKm8QSfYl+7peLioqlI4pFFxGyL+1yXi7ndjmTXcPhQikUE5Hol76cl8tj9MboQfTWTHv0RUW5WtakdRjZgWbquUndlMoptRWC2iUt6nf3PgAJzeDhFFRkziZgsva4kipy/coARF2twAqMiCCMcm22u/p0PjPbkX3O4j5m5Hbc9kGqm33Q0BdtUv7bW2n/pWTXJblPTFy3GlfG92nT3mq7sXeh2t7h5p9XB0wRyXkATyjZG0CsSDPgUc6baqnVska2Bj69mMPl/BTv9dX6iTexx08AE75c7LGCmTexx9fj6a8kp59dvV9FTstPKZ7+/L3j52xc8NXFix+8ej/7zX998fRW9B8l5f3UPGQd0p+kJwpuSKmrohQQNUps5PQqzhvL5A3szhkzs7uIvXUdgCFfHNG+6u4DiZdSShns+Gpil8sVdo1NyUOrolSf53q5XO6W4+VyiYjHx8f37z/UWoJC6GVpdZqPx+PhcDjO82Ge5urFzVSEnZ2kCaSPRXaAJzW42zQdeu8awlKkn02aQyCEhpq5Qw2Zx2KuaiiqiGZmpUy1Hut88Dp7ncx8X/D9LAAtO5Hlc0KLW1wwkZBudFVaibgw+9EQW/zk2vom6cKWUTFIBnrsVtauSm6iEfB31Up4M6R8uQ0SHC6uqcuQWBgXaWdyoSyUPtySqFAjLesSwRYjoXC0gAk8o9wkY0FgIslAv3CahBS26Be2c18eGS1CQsBwiSYpHWot2tIuj8v5TAlHhyC0Eg4Ie4u29OUc7RIRUFF4WJMogvSPWys2XQAC1nOPSNn347bWqDDtGGlK2FOqw4cfwyPSFIAxLukXmRa3rdE7e6dlghs0DXJD0CkIZnjZsPqxK4TWlYTNn9Z9xQaTXwbQq6wD+6Sb3Ao/2ZfuNTx7t+btn1fHodVX+4kqYiObzWzvZCc7/83UuuxT0EM2YpvCVTCSzoS3MpQx0yqsuHkp0zQfD/PxcLg7TYe57DKenlzML0g4+Noi8ucvsW9ij9fi6Texxw9jrzexx5O151Uf9gXktLyJPT674PBacjqXK7M1zXRM0NwiSzM/bO1x0U3T/ISxVoUATyzhNiOtTcIxGNOdvdZIwcUKyta/NyZ7GjqLuZSSTnYRsbTWh+qUG/pfU7hLKUVwTYHJkIiHh4dcgR7Pl0vrUJvm+XA4HI/H4+lwnOtUvBhcE9MT7GsjPymdDDWp1Q+HSeNeVaupxEHaI9g0SUsQBlNAWatDxQwKcbiwFVWvtc7HMh1Knd2nbYh+MKvoax6D+8TQvLqphyp3Oe37pGGRNA1Y/yAEIU+MveSP/BhmvWntwhZ9iX5hXCIuvS9k391gOiIi5JrgDUEqjAnj0G8YZP0DE7zoaMpol2jntjy0yyMYQoRYmJu1gCglemuXx+X8uFzOIgGbFMZMxiEZLWKJaJfzQw+qdlJKmaJ3oAUl0fPlcumNGcTt1tWUKdHNHJbzuZ0vZjAxasnN8Ga4niIoEaX0ZWmqPeUfrcWy9MulXc4LRSlu3r11gaV3WwsuPc5Li4gQnJdWlrV7gUEqJXOVdWiLr346P+9u6gmPm990bzC/y066umRuOpM+3mfMhF1kj8Kv3Daj78Rpm7AD9jTie1NCw81rnQ7z8XQ63J3m42E6HOrqB/qp3bV/amn4zHX6Mxf9N7HHJ1/+g5bcb2KPH8Job2KPn1Hs8UV4+k3s8fIrVtycfXhb4slQCNRaYdoYhEB1k+FhRyoPMG0KQULe1G8My9Sta+pFAL2i5xcBtHuZatrhzWvI9vCTbstyNYFeEwRXAD25myBK8VyZlqUuywLIsrTHx/M0TdN0UfP5cDgej3d3d6fj8XiY5qlksti49FMbCxWhdCNtmqpIF+kHn6apLvMENo0F0cAmGaioadsRpRh0qJ1Nzog+mU5lmg6HaTqUcrBSsiHpZwODQ8IhwxbLadbVTK1LT17z2bWCW/uvyGshNoDIP04Y4SdvvxAM78bOaIwl4hJ9iQw5z+gojuHNDBqyczDQUKjCRb3DBhxMB7RxLb08ASjSo6EzWu8N1E4NLfCepGXa2w2ts7C1RbWQXWSNckoBdG/phRjdo7eIjp4mfVtgYUQIYMWrhSFig4qXy6VdLqriYmI1mwiv9uetLUsTMUFblqbWiU6wtb5c2uWyXM5LdsmaL6WFGikIoocsLZYWvfcgahu739677jwlUgS9243/7OWIffTJZha3Z6B3OU1ji75h6OcaaAE2AvtGVy2b8eFwKhxuQztpychbtWGhX6dpPhxOp7vT3d3xdDocj/NhrlPdclhf/Eb+yon/h/D0m9jj9cDnM8eNfwixx87y6afA029ij58ABMov4pT3WxR7yG/AKU8lCppBFWJKKFdXDhpQTFVde6cCibALhiVzukQLQkzglMimIDUzr2ZVtWayaaaLbU6pgBKKTs3+NoSYEiEaPUIQiK7qosXNq5e51KlO5tVKhTmhPbh0tsiUwSheAexWX3Vz6PVSMXXT0hunuhR/dCtTmSCtmk9uh+LHQ53nOk0lAxFSCjsuMoRkhqFApCjEoIst81SX41HYVAJsZMfIWs7ETHqBgCIEKO1iIm5Wa5nmU53fTdM8WTHTYbYx5NWJwLAxx1ubmqALkebZQqEE0poAw8B5vxUc4nJpJg3CEBdMgkl0Cn0INTL1uEjjvIR5QjCpZ25CBAEDsQgvEhdEE+1CFypDfjfthHyBECKvLsOykexrE2BgqAeGG0kEU6PQ140VAOmCEC6MIBuxpHNM2rRRi9gkWmXcMFAQDEpPCbqZBQkB2YNd0hWZalQ2gQgVAYChEl0Y7KsteyeJbgwGo0n0lTdnQKgRGSiNHmLBzL0HiZS696bK6JeIIrRgRna31heyt74YodGzXZLpGU5cQh67LJ2QiB4e4dEhjaEpAe+tLW2hKOClJaAvBMiBoVtnbxHsl6UvS4veGSHBIdoYU4OqmZhGmpYoQsBhW6FjQVpt7H7ALXE71Ws8yQ163GDvRq2NvM3kmyPYQ3ogrm+yKTeGVEzURFPUFYzt1zfZxsYriwgZ4BrYO3IJ8woSBSkSFI526aplqtPhdLw7nk6nu3enu/vpeDocjvM0u93oN55/fRd+dne5/L7FHl+Bp9/EHl96Fp6d0zexxys+/E3s8TOQ0/ILOuV9CkxXhdetN2UsxLmeCZir1jxVqIopVGgUU2SWYGeIhghhOpLXDGqqDnVoUVUODa6tS8eGpNf0ABpBKiMoFtJCZDEtVFMrxWs1L1bUsxXJe48W0kLaGmey+UxtyQLA1e5AAQJuanoxq4ALVUUdOrkfSjnWMhcvrm6bOdSVMcpQUSqLm0JMtbh3byR7XyJaIuyUxvJyxprhYD5IXIjw0hXIuLXj8ThN03E6Vi+rY5dAwc6NFhNuktn9SpkHsypDhRiJ08rbOyrDy006pEFExSk1dKbPtIlRIpaAAhqjHKBqGt1IiYAGNIb1GoLCRfggMYELuPnRDs+F3w2GxvPwl30o91Wk0oEYtWPKGhwPBoJIm+1RJekgEY092LtIYypRgYASBVphE0YAoUIoKSuXVRo0/DqCjJ6xg2HazZpQlTSKddAhgpEJGRKdgaAESPa02NC8FAwhyBvJQNEeuRXSkOFMKPlREGETLqSLmCCTedJ0JbXcPXGdCCjaKY3aBAsFQpCN0STSxZhswd56W5aFAjWPGKUhXjNihJQeDPbW+khsjMioxeuMYCpmAqxJQBqiMWKM1h3NlvPzA1k+3If73Sgldrqxa/NuKt7zy7MHghpruM5O5rH18DlgowFz60NA7JoRnyx2Q/O8I7/FFAhISNLtaqUerNZpPpzu797d3x/v7k6nu8Pxrk6H+XCsdVZzuZVxv8RAf0l3+e9X7CG/Sizim9jj09jrlxd7fCGefhN7/Gx4+j8ssYe7cZXW7R8CIdWKUQh3pt8xhBqiJiIR3M8AKWHcBB7XVvFRvwZUbwpNqlvmoEJIWpCEoYqqFtNaUKuWYqV6qe7FzHKhamsJeF2uuH20qj51iN0PQnDv2lFrTWl11kZLKVv3z7bUbT2UKREZJd2arwmybwAaIulWsYqJE1UHhAhKxhe7uXvxYlNV940ySgXktsBTAmnNDAb7HkDvBcmARlBAhu8oN0rEsDFOj7TRWOWqxXwSzhKNK5GX7mNCBVSwFrMjBMEIICQC0YOd0WXkEa5By3zxBvyNyTy4pwN3M2JCZNnilTdnmBbswqYjFLDvjBQ2+JwD3Nm7pLJiDLKKlgTNYgXmMJeRojLy/J4MUeLMYdbAqxdEms/Z+oKb149TxGHUvu0A1lrEdg0/saHcPzkM2vZfPNICXFYulsMFftfD98TlTa7KkEwhgbfW2rAPF9wcSXZTbB+UFhV5TJo+cZmSvXqWXyMnnvcOrriGLyb5fOoa3CkunmigU32xPTiKA7KfCrYuizUiMJ4om/dx6E9m2mtTL9ahhIiamau5aq2Hwzwfjqf7b97d37+7OxyO8/E0zycrtUxzJpzjE6Y9+U/nF1JRb2KPz4I/b2KP12GvX0jsIV8inn4Te3wRnv6tij3kV4xF9Fr9cNg3BQ42mus9poBZrNBpYRPYGqB9PXpT3YPwvTRwkzjv4MvIgBtVdNVcYEEgEkCrlqJlQp2kVF27EkOwAry+b/HJZXCNvO2QRfXarTVUoq0tbcleqLFGrmXZJ0v1pjLc+J4rdzW4qHxBiKSRxWCgy8jTDZFQlRVbUzO+V+RaBXaXXTPQzXquCsRGke4XS9U1zHigEG451DeXEbswRKKlmFeooqIOm6wcJM7UFroIKYiMORQWCIFOueZKIAONGcIs6AdS4YERUwjoc/T8Gw5Suc4AHHRJqme2HGVZNRJN0i5imEYMRPgEckXP3UXIuA5BN4HDJtgkXmEFXqAu6lSFGV+2UACfPIR7A5wbMJBONrvcD5hyjUPawnf2XQrCG0nDHucB1xCfqw/czZGMwRlvc9tRug/GU9UUhUeMm4u7I9n7Il9b6RhZosJmYKcjEHvfRvhEsbCOHmV3rXE/uXwCkF0bNnZaiOcYeu2sEODWxHN1lsv5IfNl2vro0T/lnb/uinfRSADMvKjXqZTJSz2c7o7H+/v7b+7uT8fDNM2H6XCs0wFq5lVwHZHdVSHb2RwM9E+xdP76Yo+vxdN/ZLHHl1Cxvwo5/YcRe/y4cOBN7PFlX/cnI6flV4xFdPPNHi6DUVZM2RPaEhIQMyMQDCEo2nvnjthTU1AyRSUJ3auaYrWxI28YkhACCIECLSJFzAYowa7iKuZirl61TOp+U3Ill6XlUqeqEZFHno1QKmxLM/MtEUZElmW5XC6ZqJLoeSPDJBUUSfiZ7WHBlg+cH7GhQ72WnUnpuTsAdHXGFSh7XwAiExg7n5BeOSy26wfagSquZs2RmG17vu+qw6nhJLvE9R7mWi1VZsWfYlAUpQkjWCmVUoQmbCuDrhCFOCXlKOPjI0JaIxVYlEG2SLDInjqc34shx1b0f80DEN305z2jGVvEJdiBzcTvCjejLbFcIpogvaQ94C2sWIUV0SJihIVAiKUToO7O+JbTkeaM+baqV8fo9RKNfH6TGHFngnZlSXUEEOaTvt41uM0+3O8Pn7CY+qxDbaR6mLk7cNnTydktt6LJ3M4+Rbq3Rj263lDsqYFOmLruukctqBRVE0kOOJXputcWf2qPJFdr5+vzeZArhL0aZaw5i2ODnX4je5Tfe99bdm7PbA4bEVfz7IgQ7q3Zb49s3YqoOVJvlnvoaap1nuZpPpzmw939N9+eTnfzPE9zneaD1wnmaiVkCNIMIrf21fttjH/ROv1ZePoXEnv8kk55P6vYQ97E05/EXr8bscdnk9c/u9hD/iixiH8EsUcpXmvdKJmNQa6liAx3gMYQRUB6771J8IUy4n7leLJsv3xEGInVa/RE5pSAMIGgOErRUmguZqK2b5bfisbrmoqIOJ/PH03BaBcXYjXnGEfSWvvw4cP79+8/fvz4+Pi4LEspZW/RZXpliK9AeRdU1lq7frWBzmUN36COPijPJ1Y/EUIJAZS6i3iUYeWA/ZbidcQtn12BL+UZjmL+EDJTwADgEk4UQYUU4ULJMEgBsuHRRNrzj9sivmU1h77y1n88U7v1Mhxm2Gsuo3xCCJGyZM0RUYM6UKBVtAgcMMLWCBVdNx4vfm46dZuZQSJvxB0/ilu0LWqmakN1s+NH2zWgBPvrfzOR2IDyExb8+TMYKqIrNlUdLX033vDP7v39W+1zp3PE+paVuGPbn5S/XumD/rodEZ4c5/Nn5DZOZeN0n6dnb/73G/28tFHRCsaPHIasZ8G91Oq11OlwPJ2Ox9Pp7t10uLu7fzcfj/NUp1pKndSLpH24YHV+eYrJd2GW9K8ioH+jYg95Kp7+XYk95HNVrm9ij6/H0398sYfchpn9ROLpN7HHF+HplAJvC8kwaYKMarOCENNCSGMIaKnvfTZAT7IMt7/j0zCQIiZrWN6IOUxW16wWn4rVSUuFOV4K8c51K482QfDjI9jbB0b0a7f9xtJ9+PDh+/cfPnz48Pj4uJFJaY57fjwzlny358zZ9mW3Z1Z2igMiQyKoiuGMMXqYDIjRahTKFW4n25261ydL7NMztO4xPoGed2x+vLC4ilEABEYWIQ1wqCsKYYONk54IPx2Lyf3nbdraNHWLYOjQdlMg8ke0tMsG1KzPpz9GDJ3xbZvmKhMe/YWgQkVN1dUclrINE1VRyzJEmgry05+7SeRFUptzEza5pUnTXSmwG0vglOe6O0tFhKial41ADXLT7+774VK8tDrBm7t3d123kVliEVzziUqpjHiSJr1ZsLt7ED6Q/Q3hvbUobMA0VjcNCjdpcsqg8+1/cgC9l5Q8N4He29itfufZW3nl2vewNenn1ttVRfaM3nl2fkfnoZlNtZbDfLq7O53uTnfvTvfv5sNpPp7qNBc3Kw7zTEoXtXUW2BnivRQVvovyfkW5/Hci9nhhIX0Te3wJ7fY7Fnt8Cf/4Cuz1Jvb4rCLSm9jjk8wXhnUazG0D0L4CaFGMnpoYao3bBpbVq+12bVqb1EcbvrwE/TZSRXe/AhhUzIt5tTKpOS2ZtmsFtvVrE6GZJQN9WZbo7WP05XxeLsvGQI/EXfLh4eHjw/nDx4cPHz4IeVmWQQW5C1spqLVu0OHaDYmrLnMwhKqBglVEAaVCoBJBNc8dAMgBmYIAZFdHLqVs9WjuztEeMcQ+3vzmVPLmQs9BC33akrY2k2E9txCKKKEyLAUVEEaj9HQIABSS3gM6oAB3HxohXNsRhxvC75173pvb7QyzBx/CvNSGCzafMNABri1mDAmKUmEChxp0oGdACdP10hXqevJumwK321ChZupeSrEgrViZZNVIALBSSkzZ7NkD6UY8BMoDpBaZJvQQM/Ppei/K+v/mIiBDhy81Rii5qqqVUqN1BeEl/XIEampepPZoEb0HI1Jrsd9e2gavBeauppst4x7fX2/YzbOCVMp+y6qjjzAbLnOksHcmFxF+ziQJvWrDobe653XS4q4b8mqjcdsBufVRtNZWtJ0NnKk+c/b2YxszNS9lmuf5cLy7O97f3b375nC8Oxzvjqe7Os/TfCyluqXPtAav+2fwJlnmiWB+Y6B/grVR3sQeb2KPXxVP/6yxiG9ij58CT//yYg/5zcYiesgUAlVR1bRtRqYSplZBBTDTzojeBHZeFrJnPi1IFTGqiLhasVrMDQpVqnSgq4pOu0DvMXKIriv8AyQN9LIc3QGDdBExEzOtFaWwuLgRsrBfol96f2xt4VW0mAz0Ev3y+PDw4f3jw/l8WVpre5Kp935p/eF8WS5LKaUJ+Ze/BGSJ/v7jd3PRjIDZYK67G9xEzc0MXmCGDFKAzapWHJbyYYMrYNZlAdQ0S/WhEppLoNu6yZDWLtvCXLymFQGE0nva7wkQ4FZb3gNrF72hqYMCRLpE355giAhdOkACDbIIL9BoiKat6wP5UeKDMZQVKKIVdZZQdnaqMq0KxUKY4c9LM2/KjOUwiv1uSGUV4bN7NoUZYiLG0HSMUGnRifOiC9nJpfXWlmXp0TeLbSVFOnuPdpFlEZ6pQTGhKyaV2a16qWZFfRYoxXJPItLTYho9Gz8RIp3o1E51U5nnRcEync/nXJcaZHJvESKipVLV1aW03rtCYQYHQHeLTtZidt8vs0ZGdaiVAgeVLriEW5EiKksjI0XNUHc4gypey9xbUIwkrXCqF1ESBoWpGYsJJ6TJtKrnn+tms5bSKqFeJrgTgMG8sNOKl6kuvbXo0ru6oXiHLiJFdSiNYIQFtYd2Wg8LLV09rISwL43DTplp5pOqCpWrNnov3mZrG2BI6KmjNJS/HgLryXwPHj4EAVVzaO7H2dbQnNF2CSD7KFprl8vjspxzP8kAxEmCirSBHEHdJEV1aOrNvNTJ62E6nOrhcLy7P7371k+nw/274/E0z5mTomZZHCiyKp4zeEXStvC2Q3GvNpFnQSo/Ddf0pXj6i8Qe8puORSRE/hBOeT+FJvQ1ePpN7PGZ5PWb2OPLtg9fxfJ/xq7zxa861BOCncP/WjVWSZnCDfez09xy7c+6SRrcYgVVV6XvtQP95qNvRQq4YWssKd/hgpdNfqv0sEcPDqPZTVi8XC7L5fz9X/78lz/96cOHj4+P52VZttJwrjeNsrTee3f3+lA/Th/Pl/OHDx8OkxWVfQh5/lCsuLq7uasXmKl7Gk8d3dxd3VBNi6q7uln4BIWbFlB1xDcDYHesFgMbzQlIvywiIxAlnYKhJoAhBM9E5Hy22eLGk+hLVylApI+eCKGyKgJUYHl6dX+VwKAF5NpDt75/BhDmUj1SRRI//8EE0Izo0Vv0Fm1hb9F7tLYqOFa3tzTqYOTfa7epiRZoilZtTaIed5TINeIC17OYylqFAuYabhbh2fVZt2PKSzcfatWim/etey+lFBExLimNaSrpLzme53DGKGU2C9XFfbTe5u9SE1+aCSc5WCkRQSsoxb241ZT4m3utoopsptxZRo78vIge+YW8mA+OWWJ0vWaDcq2VZCkl80xTI/FkgcxclaHXEsnbXFUJYutQXEnrgWmepYrciLnXKgoEFA73wusrVRXCa8Up321g02sTp0REAujz5TFh9A68ZiZlKrrAfIf1IM3czL3UaT6W6XA43Z3u7+/ffXv85ttyONzd3R0Oh8xtHccg+mz+50u8842zCgDna5evz1gbv/q/vwJPvznlvZKc/kyK9vNoty8XT/++xR7yubGIP6XY47Np1Texx0+xK/m8XecKyZA6DVHN2r6kmYTplnwSkOBmCCv7suaT9podgM7SqQYpL+Vm3Y4h19Y9YQTczczNt0VlDRiP1trS2nJZ+rqAATDTiGgiy7J8/PjxL3/583ffvX98PJ/P530DkIj0hPKAr4/vvvuu1lpdikpqPTfFp7sX8+qlFK/VzeFudcqXzO42lVrcXKO4zqW6mdRUMJq7TgbTjHJU2pQ56JlJNwQhiqAAmkrZaCJQIqAQ62sSxA7fEipVXlj9XtZGU8hx6pIRN0UHXKQIJmKCXiKWdYqGQKEGZMZgQvgsxQeiKXvEEmyMpuwM++RE8pvURj8/Kg5b3nQbbBGXHudoD3352NvHfnlol3Ms52gLo0tkcg2DxKoIZ7DnJk7NzDfdM1L3TEJyuSj4JgAAIABJREFU87HrSHt2Z6qqmJhUqELdvLfer4By53aS9nC2udeNPBBARYXmQUrv3AA0hToE3QFRURaYRs/fTYlzj+Fxnt0Qw1ZCwRVhi6iZTNXcSu+l9WXvB0JymiaFmGmpNULEXK1YmdxdBIaY3DhXA6sPp/NarLqaktElOgSQrtIdLIpiKIZqtpiKa8B6i084xA19SM5FLwLord/x6kstgyHWVXeubvM8u7tPk9VZywQropbb9dyH994fHh4+fvz4/v37rY/iySHxmvOSG/+UhhfzOh1Ox9PddDjevfv2/t23x7vTfLov8zwfDrVWd7fVL1+IvcX+zRW8K7htk/BGo/uX0EG/JbGH/L5jEd/EHq8np+W3L/b4w8Qivok9vnRX8qpdJyExjObEFNQUVayiOwNTJKCDiNw3rV8J41uDVVWVYSQtT+xgnxBFTzrih9gjVdG64vKVXs3ohezdSUniXuUs7MuynM/nx8fzx48fP358eHx83Fii4U+nGZSoW2PTYPLQTWJ7foPXxayYlWq1llrdC0oxdzetxW2qpbpV1+o61VLctai7TaVUt6lYMZRibkaZ3MuGzlf+Dw6YWrei6uaFakm6SzSIxMblj3FEloTzmWBslrI3guntEkQEssa87n5CIQ6dRA9qR7YzmUaCSkC0ZNvYoM8oBLpQJYDg6kohw5HjKVLZ74V+g+j5yVFxCFGEzEC4TiwhF8Yj+0NfPrblY7RHiQaGcVXFrpBsq56nb4yrixZRJ5zqgUFmjvuKEgwgRt7mKiTfZLimxihQs1LU6btJ5Ll3G6+z37iLo/cRBMMB2PPURI9xj4cIhNdoFGL7XaanN9M30XtnWn+nLSOMGWuucBeyUKb9IaW9Y3GNqBHslCCIDPpUAG7aDW4yFRu6fxIKL+oqDqoEJAxZrmExuKKYzlU5lwVTdA3aBoWXZdlUv5fz6O3rva97bL4IoG9+3tlL51a5Fp+myd2neU7/OKsTRlzUcK9blmWzwsxtxl4+kQUCWJXYblyYWam1TvPhcDqe7o7398e7+7u7bw539/N8KIdDqfNW8gI2rhmpRtmntMhLXYNPQmFejvL+zePpN7HHV+HpP47YQ/4ATnn4srPws8Yifp7YQ367sYivPq5f1CkvI0B0pF8Pm4hBQkMIUMGIgBAy2ql28/i2FI0khadfla9hBPcM9N6ubvyw9sFT0HukgqOll/O6d8qi79YDtLfpkNVwF0Ba5D33lE0AvUf5uapVt+IoxUvxaS5m4m6qWtSLaaleTYuhutXq1Xw6eikJoHWuxQ21mKm6T8lru1tGKiaxfjA3N/cJPok5rKhXVS+Fg/69ejBARHsPQNdAsuQ+scGhly6X1S5jI8bgQFWb1ee+VPYlsvoAFaRNh0R0Roeuw58i4uFK0VT62tn1O5ZwALpuAzJbu4k0yiX42PuHdvnQLu+ln6UvYDBSx6QrlImRRJ3iGYCwACCqaoTxqoG5kpLRe5ZlMl8wJbi7PajLyunvydSdgkP4CSNkIFZZ8GYPmYhuD8Q7006ZN/2L2E0i6F19yFNkzadcJTzIjMINyG0W6SSje0o4gsg+1BAdLXBkAwxS3fd56al0MoMIe3QVGqSYzrUc5+k418uhmhxaQUTr4fu5ItUUrTXIQnJZlm2ukE+GE1JEenTNOJu0mwHcfZqm4/GUNPA8z2aWWd2bWec2O20Vg41938C6qopUEaVYRAZ0ayllnuc6Tce7+7v7d/fvvjndv6vz8Xi6K/PsXs2rrXaET0x4nmQcZmoPbxJwsGcuRMR34Aev47W+Zm18E3u8Dk+/iT1+/Fh4e3399OLprxV7vJYRfvVHvMUiftls9Ntzyltj9DZSioSocIQc5IouDHIEFj/r/gZ0P5s/i2J4FYDejiYb87NIPaw2eto+S1CSB+q9R79KOZNd3ifxxu5nufGChcpT+yqSjQui7b9Cclrd0V17994t6KqSZW0jTa24uqK6VdOpFneU9+Fucy3FdSruhppyjlpSKppHu9Lb3moppdTppPUgXtWrlVm9IHynJd8L01W2ur0qgJABcfY7mYGZRGJnZABqpoSYTREHswfaROlM7GNiYoIy8vmG8CDNJjoZsZoip6UdSPwRJNDj8id7j0tv57Z86MvH1h56v6BfpC/SG9izVzZl+NGjj+xukVWBIzCoZd7yFnKThE5IBCGrfeHLGNh2uucbcLADwYwXmWn3cccIhdSXb7EMgY8ts3zdPPM6WxhjDXgPQV8jKhM95wURz5W4JMV1EPOUEA3oaHuIYA+W6D2uew9KZxOhmmWdihIgXTHVcpyn+9NheXfnaO1yiv4ojMC8fZO8qT9+/PjhwwfF5fHx8XK5bAD6eQrgkzln29FkeHgpZZqm+XA8HI6bzZ+XCvUnfQXJKNdap2m61FJKWZZFdj0YvXdCTKBJsZtP83Q8Hqd5vrt7d//um/t33x7u7kud6uHgZcrilqrajjsfM/CzOXYD0M9rd9ts5p+FfOT3J/aQXyUW8WcVe8jv2ynvTezxw9jrdyb2kF9TPP17FXv03pa2qBgDJhQqGKrI+GfsNNBZv38yrW9Swr0G+gsA9GgVCtFR5b6GGgwEHdIjEkDvO3j2PYL7HIRbZYhgX1JfF6Htt5BGDCIikjZV+frm0t1as9a1dU+lA4QFcIWrKsRVNgA9TVHcLtWr26MPctrN6jR6rdwMqiUjG92a+1Sn+fTO26kc7kImsUBMS1c8WyUFq2XzploZ1JfJ2niUaS7ji6h2KFI8PbyIhSGAm1WxSp8orcvSSSFNFXARQokwrqEqpAQ7GBuAHt2EP13axa/CQW8+iqt+YWn90vtFeBF0TS5VBAqFd0HnsCGPtYt1vbJshdHrH9jGhZIphRYG9dOhiDeuJjdOhftUveto646aHinbI319l25z/Swm454U9KfmW5W89UIk1vFRGUf9lIG+Aaw0kUjcvWegdeW8r21542EhJDSoogYVCuepHg/z3d2p/fW3c9UP98fl/JFxgQjtKLsd77Is33333Z/+9Ke/+AcROZ/Pm3/zdu//AIBmZBlnkMTTNHmZpvmQRadUcKk5bz3Y032S5NIu7eHx4eGh9365XK6j547w1HvkOx+Px7u7u+PxdDrdHe/uD8e7+XDUWr1M5q4wheKqJsATyvnZoPGZ4E32U66/DvngS3mv3xqe/iOIPX5J8fTPKvaQt1jEH8dev3Wxh3yJePq3KPaQXzAWsUe01ixtjXvadZFExAKV0adv2oO9t2DvRISGqIhBFAgIVag6oBuvnhoBateAYCgSZDTaILELmRMUIVAM19igqoKSfs9tJZSpIkGJLr2zLWxNSRMqFtMGEcbC9E9onUmFiRoGzkizZqFCbNjCUiJCujAGfSa3ViLZn58+wDmKytWcgjlEIQgaQqQtXSjKoIk0DwNdwyRczbRd1E2bFzN1NSlOc9YSznY4dC5TXChReJK0Z0bdm/wNtQQwUhUAIjEOOkRRFL6yxamMpgipRthqV6wdRpSgqYgqxL2bZwyIUopQOYLHJUChBIbJsIgG0EM6pYdEaGRe5M0NNXb1n65/fnZv4U8Jzvki7ZsEtAU12JduS5Peo3eNLqICo7mJMbpG72zCLmwiC7kwBIC6ZSR71v1VVGlKA0UQa88t1gvH8sQN8+0YzZt4KjzYO4Lv/7lbavXmFk6rDZGbLeLN6glJu5eXaPD921KECF79JVa1kKgkQt4Lt3ZYj9dqB1MYAgalx/pFuCkQurCv95zABFLY56r3x4p+mrR/ONbLuxPZIaGA2DTMTMjLslwulz//6U/VC+RPl8tlA9Bb4skPhH4zqGAGTabFT/GpzocyH4q7KZB7coWrrmZCo6qWLiKH5bAcp48P0+Xy2DuCkf0aDq0JYtXMvdZ0q3t3uns3He8Oh+M8z3WarVQzNzOu1s5Pa3F4geOPiHRL2pX7ZGuByDPon182lzexx2d/sTexxyvw9O83FvFN7PEZGPbXEXvIbyoWsbfWehOFAq01oYKJhRsMME0nrM5oERHsUjsjmI7RqkIVUYprwoiRznAlwUAK01R65HNEgGIwSYcIEYnOlTnVYLrfrfRL8s9JfmUaF6OTnSqqRtUGLCIq0SNaNPYMOYjGlHJu/iG31nm5xI/oZhHy+l8pkVQoVZqECgQmXG3oCPYWybUhOXPp0dFEkkyT6CGdpsFOSBeNSRRinQoooliDaHUe3SwW1Voq6mIMF9EI+DV4JePHMv7boPuLI2O4AyT6GB2ESJABjXQgJrtEKhCmsEPYLBIuQYOYsqkAJmKkSgR6auCzIr6GXAhAhCBCguihjPTE45NpB4If5P9+Pb75mQXHSv0oBUG0sBbWurQuPTTdZdTzSiR6cMEwBGzkhdFIFSnI2r66m4s6xEZfnAolKIjohMpI9MjzhQw2jODeCv0TB218aVKgPH/66XJ+20u31WJutdSwJycp70ONHSE6gueF0nc39pUTJcFNOLQFkaR1om072GyhTIobEDAiVS0GgctUHcdpMjlO9vAwp4ZqtNti+PBExOPj48ePHw91Esrlwu+///7x8fHh4WGzn9vyDl/ck6UQRUGQCoBqarACq6IwUwgBmCJDEbeu4o3rjejtfDh8rI+P3rrmGKRVEARqrl6s1Gk+1Pl4urs/3n9bpuPhcJimaetaVh3amP2tMapqYE5+zxu11zyYER755Lv5F0GUN7HHV1Xuf2axh/xRYhHfxB4/jGDfxB5fPGf8ymKPFh3L0lMBCbAn0ylmRM8yo4ppCDsjiGR6NspHSLltBn9lWT9a20xxSYUEaUKK+TXbcE0RE2iIduESuHQsgU4dVWDUTqegUVpgiWghi/SGc0PC3GSPM2o8VAfTHJknjAjEiOJblymOHBMVhaqFKuFD2KqUUEHPkIXB6K2dYj0NegMQdu2jj9KgvEARgVB2k6aqKtaLXVxcUSaJ5gqDqzq0ql010HGrZL05laufcCJeQQyxunS2IAXB6E16EwF0ZmlaQ8xER5sTtCg6ATI6uwwPtDUnTjbJQcYaB6OlGbeyC2PAL2DLnJNbncwPlEF+UQL6k++3dt9F732JaMGsXqQhMSR3IOmAloObG7qBD6FqsKKaGYQmagIQa2bj8I9Op4tNNLJ3V+AqI4kXwzrVr5KMpbVPfDF+1oSwfz1GTsfuLDFDETfvPP7ozgdrAPqTnZJCN3HRJtOKiE4JDqfqrdpzOBxcrZcyz/P9/X0iyATQxesGoJdlef/+vao+Xs7ff3j805/vPnz4oDs10VNzjJc2ck99o/cOQrtGiM0tezPTJNmj1TqVQST7avLjabtZ6uR1KtN0PN1Ph9N8OE7HOy/zNE2llDEsL3WJ7BDz6i++a1Lc9wt+aoK9ifL+UojyJvb4cnD0M4g95FdxynsTe3wae/3yYo8vxNNvYo+fDU/f/EIPItMxCAEGNAhZemS2sCjUPTDAVKLnq4sTCX2q1uUrDieTb5keElQhxChUWIGESGB4gVBVBAhoi2ghLbiENEJgTFkCnMFGtGBLJQejIyHeaLeP4c4nsXJ+FIYwhF1iDbxO3+MBBANQqCioFmpUW2UgvaIYQkFDmNJUPFMJt+XXuAbIaLphK4itZU1AiUBTzs5w0KBqruawSbTAHGuB1m5W+rhNgV5bP4n9xMGQYCC69IXLhcvCoOijsgMUPUR6blhRnVq6IGded3RVMPqaWhMQUkSBYI/oQwwvEewisSl3seXk/BB4+XUF03h2R8TotGTrvUW0WKsdhBKEASADEYSYCILMV4y7BQqtohVWoRXmYpaSmzwpqchd71LdTVMbaN7qIf0FmlwQyw7gXpsIb76Lvibben9abpzwbgA0Vtf2Kzl6kx4frxnoDSCmZc8etg5QuMOF27G5uwHdbOOwNwK4eN1e+fj4qKrn8/n9h49/+e7hdPr/av2z6vCyIPu6LfmhoXii8bjpgYZsiHlDz1uaev5zqnOtk3sx8zXUxrzUUus0H6bDsU7z4XQ/H09eap0mL5O7P+EX+AzTb3qN/RN4Rk/gE7b6/gOz/ZeT0/JLij2+Dk+/iT2+/GA/Wf2WN7HHp7DXWyzi6zHsH1fsEavtazAMnm4bgxmigCGusjSxrECPxpatawe3K9B1PYhIbadsS7JIxGpUS1r0YbaRgeGmIKEqukBFo1eVouKQovDsU+89s5XPDx/JroCbG1wC0Vu7LBHL5fIAaQyyezQOV4RUaohKKCV9EtKTr7OHhAYbcdEtmiJ1xmSEmpbkAId7HAiBm6t0U1HpCaDN4ApzN4UZoKEmUMIgKiqEUiBEp+mZvZo3mNgxdIKdxKZAoU3wieowf5HPJ5bnF8dm/dd6N1NGQFUaoneNxjhHO7OH4CISVNIkMIMQqYIpu+M6O1LjG2D04eyWOl+RiIZYeizsF/aL9kW9MJpkr+O43SA/CqG/Zvf/iTvk1W/2ZN8ZIiFgsEe03i+tX5Z2jt5SPC+akXBBCJW0hR0hQhmbGFUlEmVPxCRaRAtVBUKlQhFJQUOgIppKmZ3JQoe6rH2GwkWGj4bsMVYMo+6crfcUIz4xUfHTi9ZQZHNPVe5z7/I+zRnhljl+vpo+awKOVw37jvbfgPIGps2Lqz3Bjqpq6sPHnUwsez6fv//w4Ztv3r979+7+/u7770/piaH6QwLojesVRO89bS73bceq6qlnd9vg+2bqnFqOqU5tmufpcJiPvUVrDUCpdZrnejgcDsf5cKqH43Q4ljp7qclVX83ctwAUUUCHpmXX/SzIrZ3slc5b0/CT99kPsq+3Bn5SpulFclp+HrGHfJU6+vcj9vhaPP1HFnt8CRX7q5DTPxaL+LsRe8iPikHexB4/8Csq4ibZ/qRIdq2LsAeoCpFOMahAoJlpfEMmrazMJ5Ub2xqwmh7kgYId5DBEE1ut85TNxFSjF5XJ7VB9di0SbI88n/n4QZaHCb2jXy7ncixVOCl769of4/y98wH9PZYPHhbR0upOVbOtybSYKNDT0CC/bGodoD0ntkwRMZjDVdRFJsWkOpu6wbJ/kFTVDE4BelExF1cMNwYzNYY0U1E3U5AtDHCj6aOEGZZAYZF+33nv9o37O6n3rAcpk3sdIZBQQHRXHFeb9ziATH0Le7+YoXoJNkDJVqe6iJjKEpc+EqUZ0SIa2AU0dYmDOySkMSAUMKIJsLltpL0hGRRFLNIvYIMSSlUJ9NUVJAW/HHXG3QHfhCp/BU2yR0V4nU/iExj35PoM9pCMJV/YR8Ii2XomOIsBCM3BR6B3Sus9I3xkgC1TN9UiNqtVWBFzUc8AdQplBA8pqQwVGyYcWYgI0hXXcJZ+uXqr7xhiDlGM7rGXiAjtOvW8YmSxpqXchvZBvOySDlcwl7u9Z28elBdD8q5dkk+eD3ki8x3fMaszu6+zosOBFodVxyZBtrJZL6fE+e7u7ptv3n377Ye/+qtvv//+u/fv3z88PFwu54j+w4OwZ8Q32Dqgs3utRZGGORsBrbfXMFTNvbjXUqZSFrNiZvM8T8fjfDodT3eH032dZi3VvLhP+MSmb/MxST7iibBkD5e3Y8AzE6H9te1fVtl9E3t8Njktb7GIrz7w/3DF078bscdnk9e/1VjEX0XskQxPSjUigwnHlJ/NgZqaaFIhSlCiX+V6GYmwGsl93iM6GMN+S0Ko2bBINUT+RBdUVRNWiZDlsX3E8qHyov3RY5kmf3fwu7kcinXVg95N8k4e/6z98Nd3h/Ol9dZXv941i09Wg15Kj35NFIsBpLk6UWSWollxY5WldE4iPpYqLjv+r5RSVLzAICFqI5GXxSdXQiFKsUmg3SzU/u7v/+E/+o//5tK7aXW4m5d6qPOhTgctJfKXI0PVAUGPHV8YOzCtZVwRfTGbGDwvj2R8+1d/fTk/CKL3FghaFb/E5RIM9h7LYlMzEcLUlBoCp6Bnb6Y0Khhd2IXBiExphqoYzCAgowV7sMuqWJEra5rZLtyx0fHF1DF2fXW2h3GvExI8vc/wkoQDIRLB1npeLksIRU0V7oZ0giFbj95zY8meqDArClBRE3ERF5gIKOwRXUQJ7SN1T3SQyAqlsPeG5KSlC1cf9uiMtjUYPIF9G5zaQLba9CLl/yn6P/W7T6NGKLH7rBQlk+yihL705i/T3kG8zEDv+uT2sLUFF8q+Q05GVih+9CpJvFtrPcyHu/vTN9/c39+fDodpnuvHj9qaZF/GqyffIUvbxtlNzSwZaFPoS16Na8jgPM+RWYzzPM+nu3o8TodjnWcvE9RhJQB7ojHfEHxE7ED8dSjW/dKefn7NHsm/BMK8iT0+n5yWN7HHS9VveRN7fAp7vYk9Xo9h93j69yD2SC+NARg3eguStUwxhWoqiRMWraHQ3NK81gX+erz7CvGw5OBu5qFAsniZ9HOq/tK5wKAN0Ywd0RCLsiNavyxsl8Ll3aHOxf76m/v/6t/813//D//qeDwBcCXQ2c//w3/37/6f//v/hPSIToxq794gliJCXUulI+64RxcqZI1Vi6sH6+glI8Hel4spDNLJjpISbRMCzRXuMIX5RAbYRVp1FXZlE2HC4BYSon//r/7Nv/yH/5KXnj4PiT6oClOmKkatP/Y1ffC2Vhs3vGMObfDy+PDddDr+4//xj//+3/+P//bf/jdkqGqP1pYlli4hEeg9BL1rs8dzwSONEpDeIyT5L0FAU2azXiokRDOkAiAi0Hqzxdo5zMHOa5i6JfFMETb8+MX9mh3W7m1ubY8/841emhE1t4pKamgRNGPx3qpICMUUpbiqpMdjBNkXNFct0Ao1gxabynTUehI/eq1eD3Dvoo1QEn3gHzVPkG1u6gYHXAZEU1upBV2Wzt57W6LH0pbdLuJGobt2IDDi+pqtO01E2icaDW0F0Lx9jfoNEF9dMjRwVbfv+vNeDkOMZ0D5Osxyk6o9rJSDi1wjgtRU1dfm08hCRjpuk7l1p4gnh64qbqjVD3O9v5/fvTve3x+OpzpN5i7QgAr7j0yxkFguj17K5fy4nB9iuURbJJzRvE5makPLMSo8sheCU1rvqlqnSQBS0vJ5Op1snkud3Kt5Ua1QE1VIYN1d3EbbMGJzeo4rVNZrGPhmVAfoPp7wZQDNV2KSX5Scljexx9eQ029ij9deVW9ij5+fnJY3scczMJ0SjLSYKG7KwOYzsDoOIx3NWjCoXVrraF37sMYC0BlzOdI0RqiHkiap/+2RZhIiZlTpCSQDagawLQUAo10ubgpFb+/r4dtvDqe/+evpn/zN6d272VyOZge98zp7PS5h/+Sf/vO//Wf/UuChEmBEZ1v+33/8v97dzf/kv/h7R4/g6j87VNv7CmkwGOkVRTJyA7FS6rEvpa7+tiJXUJn60zXNeVDX45eVPUacWyiwBruFoG3n5X/5n/7X/+1//t/VXM2EtmUp94htsYze0zkrY8m3qMVS6oZCaq29dzMD2ONyPp+///77OJ//+//2320LfYpxIKIKHQAXIi5iOSS5e0pRAdN8QzgkCvtup2TxZUTLcSxgyl2ACymquLu7f/funXDsRor78BSIcLfWu4j4reCnR6TqVFXP54uIlOK11svlihEfHx83HNn6OdMczWz/mt77d9/9RUTevfvG3d6/f//x4YHBhWKaHgmjKg8gYoH0jBU0gwwtTyi6Kn2Ntwyuu6/lIvEoIiJ1S80u5SL6XdOP7u5WBBKx90/2RL0UQFaTh6urg+/dGHpfeh/xQFtBn+TkZftdIF2qWw+K+rZxdfd0wXvCXu9b0NJGJTskuatpbJEiAFpricF6gKJmthmBr2dKX1JwCKGiGtdclR3burKpIrL5yWSm6UD2q06iTpOKIrhJOHSN6Fs78HIzSxH0y9nl4W5e/tnfHtr5zvE3397xL//09P3379vC8yWuEpSbhJoWkfJ1THU2L3/7t//0n/+L/3S+/6syTYfDYZ6mZbk8Pj5GdCBg6TNogLKhC3qPvkQwYFoPB5tmEmWa6zz74VCmyb26V4WJqIopVdCJF/Kncg8vyDJIYnRQaHDVabd7uVYLbv1bbmoUEeGfj73exB5fjKffxB5vTnk/BTn9JvZ4PYb9TcYibtkhvNUj7quHIDeThc34i7ekE69ZaMO8CyJkKGw1GghQ0wAXEtC4XB6qmQpbO4s0wE+n49//63/9n//d3/2Lf/GfHA6Hw3E6zAcBq0gJEkbYEjrffROC1pqYdYlq+vBwNi3/2b/8O2MXLukstf/y44B104IGoAJhML021sPnPg17D7tveDuE/P/svVuMZdl5HvZf1tp7n2udunR19W1uPeSQHN6HQ1K0HYkUaMlyBCeSLNmKnTixH2TAAfIQIAECBHlL8pL4wQhgJIqRyJH0EBhOEEEJYAQBTIqULVOUKN6Hc+H0vau763Iue++1/v/Pw9rnnH2qq6avM5wZdWEwmKmuPnXO3muv9f3f//3fZ0cj2SCxZIthrXlsskFSlcPdh5/I0pauxS/qwnMgBZst/jeEuGjwmlmMEQwWH+qu51QXtgntD5LuW6tgmPOIGtQiERJx+22qqIq2T+v5Ils2+mFuMVZVlfONtqSR2yYmljnM9cUGumpjbBBjWc27H2azsiKaRYntFbzAHmorEcrtN+a8B4DJdAoAqpJluXMuWgNcRSRGUVUARNDMMToXrE5DrU1qHpBIrKPanAFPtQUqk3WWC4AICWdRFR0QzyoRqVX1LmCD0LJMTpvnshfS+mnvXYqkZibn3PI5VpmjWGyN3GFsEcaZzwAb9NwG5U36RmOQou2bvtxFbHlPF0ICVTGENNjQLOPmTqUK+a49xJJaoxkJppYFHiKkaiENHs8rWDtypazxnzbEJjQx9cZg2fhqlbZmxORdNitLZnduo3du43n62AdVBQDZOYPsuDhGABImAkARZPKhjp1u7+f+6i8OTj+jSbduxsxXr139vd/7ven0EO3QJEYJKhZVVcDqYHU3w6Z5AAAgAElEQVRNCgw1s7Fz5HKXd8h5dp45Z3ZEnApygKab0x4caWPo5sTDFa86PCoawbfexhev5u6D93q78PQjiT3ek3j6ocQe8Fid8t5TYg94UEuzd6vYo3VPn4g9HpC8fteIPeDBop/e6r20Teh0fuYzM5gtJtCXA0BLi1I7Mpi1NENe/FcCgqumeYAKIAASpWK2IDORgKYXLpz/+MdffOnTnx5tbw0GQzOo69oMJFKIkfIsywtih8yMTD5XBHCIZBBNxfK844abmWdUMREjS84dsBI4nEKobTHZNOeBMC48AXBlZ0o54nMyL1tZ5tRcWhGBedzfYiQL2y1YAHYrs3SqloCy5zYHKQyQzZvyqU8PiM65xbymxYXFVWpnp7vTvC6nlvOSaIfj+UKLNh/zXwWgCtg0zlfObUNsNSxWDwdqk53OOREJoVoAgoSZ5tgRF1T63fxZw1h7v7gvbWF9W4fjHCwqlyMKgTRDRsRzP11ovP4WT8n8+wjmHVsCnUwLc4wUFCgqtvA/blSpy30zAU1qLBSAyK12NpYHxpzOpyRBTt9OPyYqLXYR06poOGGmpCwyUc8MrUJtzmNThCbvfl4WEpglLh/uLmsBRKS5J6uloC7QHUCWZemSGgTDaAZRIgIQ8XJFHSfhIEPWRY1Ki/fQiDASDd8GzceptlUVwIiaZYnLaVFLbuu66PM0q0gpLUwDJGxqvOZwpmM33ChlehxNScQy36nrWE/2sDWoF0LYOb3zhS984fVXf4j1VQllXccQYzmt6hCm03qK4hkQzAuAc+gzzrKs6BIVYI6ZiZunUk1SRORi07x7XrAtcJ8rOO7XSr+17PU4AH2Pc/rRIMwjdW7fEk+/f2MRH7F1f/dFfyL2uD9yGh6j2OPIqn1nxR4P+AueiD0ePzl99IMsGGhYRPbOO6eL3m7a7hPuWW1BvhWAXmRwANB8Ziv9OwIKohBBWdVnd7b+4l/6C5///MtbpzZNVZDVlNj1hxtZViCQiDVeE2oiYoCxrNRKcqxinpwSSQxkHCMRECgHUzFst0FXOZ8lwkkHPBIAzxl0xEVQMoEtTX3bp5otIl4gA5zbg5motRIEbZEqYti6K6lEMWAwamlEMyRRiSGKiu/1SYWQnHMGJrFRPkgUU5W5dtJ5T8ygkMKBVWTR+IbkIrxyei6AdTQQRKTVlWIWIYmam7zn5T6xrChsKYNtn8hz8AcOgCUkIg0AJYa5hABVG4MOM+UVnIdLjlOVUhbJ6lCaSopIJCRUjbZsBeAK4ZqW7pyLNTMVpfntJyLEhOQU1Ey1qmtHVBRFq0cxN3ab11TYJKpAG3SqKCI478FMYjwiXVjC9YVqwpr/bv7IlrNriwohz3JErOs6xuiLRqMi1dKdgx3PX9oyQqSmGVFVlXPOOQaAGJfFSTKsWCSSzMthWjlcGvGSqqaVkyLII5J675u1tFI+HbMpJdu/I9kfbWI7PVbtiqglC9G0tlNBwI6bDSeZWqZ1KZLwdCoe6ro2Vec9A8UQU621KPWjiLXGTNt3Ra2OUcDIucw5rzElkXK7CEREUTl79uxo2Cv0KYlVCCFGGR+Oy6o6PDgYTyaHs9nhtJzWViuPK5nWSiieES3FEaKiJdNwUUVAuktlvrhQx30RPogjZBtA28PwdfDuFHvA+yUW8YnY44nY43GQ049bPP1E7PE49gxDasQABgBMtmAwF+ctURs6J1WuiODclpXngtHG/hmAmOAIdMPkn1WDqWnNoBLKnTOnf+mX/9rnPvdyXuTEqORc5jKfI5AaqViISsTsPBEho2/SkBtsnjw15hC0A4tYNwNHS7+Ktqg5OW7c/dxailWZY8EWslnuSm24Y0CLRLk5n4oAKC2Sbf7vFNIrx90eU5OWrhFSm1tV96fLn1/whQgAcREDqWlSkIgBkMh57xO5iER5lhlAkBhVYozJIjfP86IomDlloLTp+fm7EZG4cPjOMp9leQNqW3jrWHrMWuRrW9NFiADN9QkhNiNRgAAWQgQA793qbOsKIG79tzSOwEQGx+thVt5Pi3un5YWXpdAIiZABclCYTlREYgiIyI7aEiZA1yrDVuh2M7PKmAjAJ455PmPbXJDmnvHymaNmZhcXd1ZiBAB2zkEzgukz4PkHFwAAWUB6dm6R54y8vMrZYHnRCuJjL2D7QrXlE+17uWSmFURBwtGrmgqP5X+bNeVpcm+8+9g4EkZNS1X90ZnDOO91VM0fOOeISeYLvgk0YYohABTpr2R5vlCUMLtmcTUxRLByI1Jjx6Fvtmsya/zZAXE8LZerhSg9LHl+Ksd1THZEZkioIqGuY6wPD3Zv7t5688qN/fF0WsXDWTUrQ4i1GljyiCE2TL02RDWd57a2rT9hNcBlxUTfjnk80zjp4kXampD05R6+Xf1uFHvA+0U8/S4QezwePG2r2Ov9EIuI97F6Hweexodmu98ST7/z4ml8TFvC48TTDyb2gMcci9jkciE1U3XYXMm7Bb4LE9mFFvNowCwiEtlKGGF6kBUMDIUZEDSEOsbw5Z/90i/90r/b7fdDlKLbbZAFIhI55hTA1zTOEzNE7U8+1262IRdCK4Rs2QZdcUDD5RRUe6a9Hf/LBAv8T7iYvVu5auS4BTuO0F3H48s2L9g6rfEIrMHjlsRig8VlwgIANMoHmp/HC9XCIjB6+VDMta5viTptcd/mJPpchHDch1rVac71vqn5sBB2ryY8H5U+r5o83E2tHf2Nd1l6ncTQSUu0zWg2F9YslkfioBcvO5ckwREnNVyicGwJewxwDg7RBKStYV3c8RXFgrX5j2ZF4Zy5J0I5zsAYLf3eFsU+/7+69fMnVR1tvQXacZ6AuEJqkNpcFcNgfPwO3na4mIuUxEAXL0K0aC8kYc7dAFpV5DgtCBMzLXGgqpJXAGP2S5lZ6y8GqZefdXklsE2WOe9Wf6b54MxucQ04WeUcvYBYS55kFylth5mYOz7rnlvbOv8UvPDh2e07dy5dvnzpzTdv3749qXUapIoR0QlgEIpGooASSeQtcrmPPgJ2EmpY0U+rrshCYBnljY8KB56IPe5xED/kHz8Cnn7ilHf/wOeBhbbvgHjaVtfX4xdPP6rY436f0/v+FX+OYhFtERwosgTQC0ppoehYbNaLM6ad1DXnxhDvVmE2kzRa1aVjA5B/72/9+i986YsxBO/ybq+YzKq86DA7A0JMKMHm44o6X34EpjiPPgZDNEiTP/MRunnIIRgCE/DduK2tjkxC1ObknkMJWGhRFtXFXa7DhiD1cvG2wbFjPj7uuLUbSlyc+qitk9LxcpCxfZvaiMG7ZVOemeeuvc2Nbaa+WnOQCxSXrs88ZLG9g9rxi61ROTR/ZaVoR3yrMtXSRZ37LaywxUvVbzt5py2Jbn/YdqXRhjWE7p78RPuICEtcuBDYgCLoMuMj/TmBGdEK6F9uHC1dADbh22BoSsvl0saIYIwnnCk430pVLXGlauZ9duzjyqtXfoGfCmI76aMfe3GsfVLjSlHTejoacv0Ep20Eo5VNqPH/Tk7urT2Bl1XEwuG49YZotXRsr6H2Y7WIOGn42laJ2BTPkN9djwGuPJJ4MjJcAlP0x5pqowLC0k9SNYZYxSAHYwFT57KdU2fOnzm3+9T5H/3gh2/cuHnlzn44KOsQBXOFTBSjIqo51buLwKRpwVZwzL2OSzvCOrdnURDR2V239zHg6Sdij7eRnIZ3g1Pe2yr2gPe2ePqJ2OOtEew7IPaAd7l4WuZ+AJaCw2DepEUgAzJgNUq4wJJ9gqE1JA8BOiQmZiQkQsI0Ut6cymqGqmQEwGZmYiKdIvv7/+A/+ehHPqLo8l4XkOogw+F6FAUA51KAcmK8dT6fvmRGrXUN7e58g/naxKPyX4wSmRhNLTY+bMTMPo12QVQREQRKztCOHajVIZDPDAnRYgh55jVGMEXmOiVTqIlqlvk0ikWIpVTMzswICVQ1KjsmpFIjzo1vzWxOBxrREtrWUZMliCOOsVxyuqaUVJQGMT0nDAgYLc6TmCkCgElUAUvuwlElmBJY1qa71AARTQNY1XQJ5jUHMxGjIpqQAaBFxIgAZM4MA8RIEZEycF69GkQyAHGAUZGIJAbvAcyCAjYheWmNmKECCoAlXJUKrSBxdVHPF+6SgITYgh3O+fnIXLpix1TEJ0AQA2opUOeuJpT6G0YGaKiGiili0VS1ns8GJH8TAEBUa0dpE2Izzolk6AwEICXDzzU5xrgY68KWLHiuiDUwBJoLPbCtXW79cIqCXPYrkiWIGVlcmuAcneU9ptRBQzu2H9IGsrZkP9vO7S0KvIWnGif1lDxpy6rZTOMSNOOxsZECKq3okDZtb2BoimCI6AhVVUXndDgitkXe5t3REmteIS5Jn/YhSMTH76TWXoF43PFsqkpIedYpMgD0KlpV5eF4DCCjrZ1Pj07tXLv8vVd+8KPX37h9OD2YTREVwJtyGiFMGJyJk3aoqbWoWVzzvs3yei8GYA0W0d+tKMfVu4zIiK2y8r6x1xOxx7sZT78fxB7v8VjEd17sAe8Xp7x3o9gDHkY8fa9XxDTfZwYgptrQuo3NLycdAKZoYzNRMEA1mqNnR03MLtGcgQZUwAXCUNM6hI5nratzO6d/4+/+B+fObOfOq3kB9s5nhUNE3zrbzIAQAflYcq3xT11FCa25pcSfQkvFDHVd53kWo3CDZZqUagMIGsXUktIRBI2IMaiiATsXFMCxSPDeV3Vggk6R1XUg50SNiRhTHIIAmJKRA0BBAFMBM5XoKEPSLCMFA9HG73XezxHVuUOzIaKkAgWA0eOc5OM5jFOzljDBVBPTjAIKKOzMDEySazCBqZgmjXtyejYQA1BJUdNORBugD6RipggWjQAsR0MDQ60RCJWZGNhqCAARA8hMncsk56ouB0UnKiAQkptVMyAll2NUmCt6G38zUAAhOT4wj6BNvh7PfYZQL9aAY3esyEXtBN7UaO4Yg0g8f2ORRM0yA0ASoEqNwHJb6hpwnu+DDULDJlGmIXFwHiykSYq/8JgzQGt7oCRStLW67W68fyzwPRJL1FLSG64g3/bFXM6ltoTgJrhU269Y3R25aEeeLgA7muxnbUJ08YZpRfZsiysPx+mtjcCwBaAX+mlDNCBrOgRgCMBmJNKm1Zcaj7rV68DFdmHgqPVOVzomxztVMN7zAEVm3/4jIux2u0VRhBBmZWmGOzvntjbXN9bWvvX9H2QHkzvjOpQhw0JhzmMDITKhQ2RCArR0EeYlf/uX6lxZNx9Pbh4jW2ipl/ue3QWg7xcH/oTFHvDW7fInYo/7IafhidjjmMX43hV7wNsdi/hE7PEAW94Dij0WDd0E3ZK+1gBEBRqvMUn0VWOJcGQIZmHpAYtZMSCQTuamk4OPf/iFv/d3/vbW+nDY64pEYsyyLBkFPJBtEz5giUxNhJuJCHlv5FO+X1Q1RXLF3HNCwQxSkJlqjLHbKaoqYALzCHnuEUxVQ6xVIjvyzGwQJfBc/WsWJYojVFECNIcMlYmaxnRmIhjPh9EMsUYk5DnDhD5pUQTBPGhD5DNxCiR3iGxLfy5TJSICRigRa4sqQgrdKJkgKitZRKk0SDQlRmYwjaYCVKB10RKJLqqRgBDJYgBOTLrTFIpoBOqoVoWgHgAtlNOOOgON5shn41md/L7FQpaTKtaTaUYMTfeCFMxQDQVQ2AyP44jbYoS2hKON86zVzY8hPODjLgZHZdyIUXVuiU0lYAkAYEHAKybxcUxVFRogoKIoqmHqvrA1YA9YgZsx2eS6naxmjMCORbi4wOeryx5PkBecdEEkHFstrOhbFvpjQCC3JKG1xXaryRHAiHc9bq1M9RXCH9pAGfHu7wMoL9B8WwmuthwotFR/AgCQpWSReUATzG3VW6xHC9SmEmUZyNL6HPNzxwBTFqo9zLlzz61GVb33WZZVVTWbHjqff/Klz3XWNv/om980OAjVQVVPnPPG1IjbFp8KwfDETXhVrzH/EjE5KtuY7710IoB+qzPjJyz2gPdLLOITsccDvfz70invidjjrRHsnwuxxwqAVoUU/wtgasnTd05/HOvBRAvB4AJAJzq4nBx8+mMf/ff/1q+vjwZFnpkZO58XneTXez9WTY/yFUW8d6p6eHjwP/6T//XNq9ccUgwB1LJukRWFMZopAzhiJkKAj7340eFgMFpbK3pdAUSwP/z6H/zZn3xzNhmf3dn+jb//G4T6+uuvfv0PvhqqMnOYe+cITYI5zfMMTUfDYV2Va/1+OZupSlZgJ897vW4nzxwzpABzQJcXapBlWafT2d/fT85lYOZQU6AJEpFzpkJELs9DqNqne5JDMkjuXRCLluf9c2L9qYCSOqidRUABVARFFueQHWrtAIssy0ytrmpVY2aDZFHhJfqoQE7Rk1lhamxILCSgVnacZnEWajNXiBWokJOJlEUnq+qakAqmWTUzYAOfklaSQAJA2sC3DU0C3XsBLG0BT4Y1dML3k9Xxkd2fIGozZalMM+IZgqJVADkgExiAOkhilJQNpIJmRgYsRgKcYDSZkeoci2jbfUVs6dqxNOemhZuH0WoMzbFAecUMO8ixP7MKoNssafspOF62QXikejkKoU2tZRu4upsvIr4Nzai1Ic83F1O1eOxOpceFEahZYmUXfRMEoVVOvPXBjU7YEnXuvEIIaktzFH7ce0u6OyGELMt8trm7tzuT8uLFF4rO8Jt/+qcZXt7fPzyoAmC2sE9Z6JWQTtz4lpnqLa1z0uwvNNMJOjMzACXtmQOwRwEh712xBzyJRXzI9/KAH+zxiz3gJ+KU97aKPeBJLOIKl/524el3idhjrkFsWW0AKFiisuYAWgFARFRlEeMB8yHCxUAYthhodm5a1pl3dTm5+PSFv/HXf7nfLbpF4RwSUZEXc6n0CkR47F82d7wT0a9+9Wv/31e+sr59xgNqHUJVd3s9ymfKpCJo4JgcoWP4r//b/+bOrVu/9Vu/lZnOyrLb7f74x298//vf9Y66he/kWTnb+8F3//Rf/P7/4dhyxMwho6kG8pYXGaheOHf2YP/OmVNb48kBiCDUAMqEnqlb5AhKYASWZczMRdE5c2bn1Vdf7fX6ZgqmDsfeUUowToObzNzpFLXUCUCktIYYo6gQss9ywbyG/oc/+aXR6Q8541pUYm2xjjGU1bisxnU9mUwPDg73Yllm6JxjVfPe9fuD0Wg0Gq3lxbDX2ybKwZFgbQiGHdVagQwpVqGa7l259J03v/fNUzvnfurLv3RrfwZ1uH378ve+842/+KUvlmX9vW9/d2dt7emPfEbRsfMKDogtGQ+CuI47fn+0pergJDkvLEg5MDyxN/UAADr17dEYLcZqdufm69PJnkXc3D4viGE2kVB3CzfZv9UrspvXrwEZEPcGa2YefQdct47m8y6idoq8KiskvHnj5vrGep7lSOhc4bJC03xko+NfzIotFPB0QrWw/P6sFXpywlTlkQVPYHB3zpFS28L5Hmw33sXYNAZqoMxUVRUTIyETG5j3fjqt8qKXUjNhKURGrWtqNhlSlZT2YvPwPWsz3ikYCFAEA+Bga2s8nRIzg7DpeHKn3x80ptpmKakR0dBUVQaDQVmWWZaparfbrUNIFj5EVIeYOceLDJ32O3wcDHRaoin9J6pubJyaTKcHB+PTp7Y/8/FPlAcHg9y/duVGZYak5FzqUxhqM4IJ9tb0c/v7czE+Lj7CfLyS0i7uHmW6HN7LYo+H5dDedWKPe+DpJ2KPh3+zJy3G93Ys4tsq9ngSi3g/L5524eSi1UBpsEUtaPMdXc0a+2FNEcEwT2dI4QZ0xDiCAIjIOe4PB7/4818+f+Z0kWcI4L3PfKamjPS4sbKt4OYmWw4A0nmFV65cHQzXAMnESHHvxi2/zTlzVdVZp4OaNhhUg1/+lV/pdTtBamJynpnhcLzvHNV1NVofioYY6vHBHcfWK7zTkJEyKKD63CFEdtZxMrOSdJxTqRpzBjDNPHcKZKwIhAAYddT1MdR9H3e667t2e92bAXhH1XhSgM8oSwNCESORdpAqmzp0ZubJAYCwGplxZW6mrjsVW++GfjbLqFuBkHCHhswYZaBaO4/sMMYKgkLQGIJIrKrq8PBgf3//tavX6xBjsOl41un4Tg/7wyIvRufPv9jfvGDdNSzZi0K3ejP8eH93n/Sn1zrDqhprvFHd/K4cPnPm7NPf2v9xv3+eddod9Mllol6xQS+A4sGdgP/oMW6Ox/x0IzRdDUMBQUISZKTbk8nNK6/cvn7p9ObpWOCsriTMYjUOFvduXQ29/PXvf6fb6YQoo43tTn8TXb832g6VUmfgOlklCEDXr94cH457uWDMnfOuGJAn1ZjiFYmIsDHOo+bER5XVRMDjPp9rZ4K0nJnxJCtCaU4EXDXDbg9t3pUDuHSXO47DRBWJEqfTqZmura2VZcnMqkaEMYqplkG2d86GEAgpqWUSsP4X//f/8x//xj84dWp9f3+faBn32Chd5llMqbtgZiAmBt317V/81b8pzN1u8a0//lcdZ1tbO1tb28zsHOd50e12mYmZ9nZvfuVf/surV67EGH/qC1948803iejOnb1ZHbZ3znziE5/4tV/5lc++/FkDJIAUo7qs8e/j6+QKB4/pFRApQLfooEA5nW1vnfpLX/jCV7/6lc314Z1JCKKIyezPDEFRUI7yg3PQbO3kwiUDbUB3df2gZW/i7tVwfAT68YnY4x0hp+HhE4UfGE+/rWKPJ7GIJ6+q9ww5fa9YxPeM2APezljEIzbPc3o5jbDMhwJFoMlPiRoBVI+0y80SXm3MmBuWlLkqq1/9lV/47Euf9I4YzGXe+1xEUv7ZfaLh+wfQy8AUwzg/eBBRxJhpd3eXCQmE1Vhk6P14d3c2PRyc2rSoCh6JmHBaTopurw7VaH00nY19liHa4eGempTV9IUXPjCdjquq2t29FWIEcyoR0JgMQUHVexdjRaCMOp3sM6NJhZyhKYhaUPRIoAxCYIguhNr5tdlsioSzckZIsQYPmUVSJOecmmpkZBJhUodCJo26ldGJRI2RAMFiz/t+1nGKAqpmoGnuCAgzRAfRVI3AIzIwERsR9tdgc9vMNNm4oSpImI2v//B7X7t16ZUbN25Xz1/+5Bf/usl6Zg7V9UYDJwdhXN54/ZXt5z6Pnibl3kZPb914de382Yzi5NaVKz/+0cWPboAJmEttBoImj/mEStce9EY/UBcR7ZjfkkwQTUWh3r9+qcBKpzdH5zYHmeR5Xk0qI67Gd9byUO7f6PGY4pQpO73ua5kdTGbb26cASC04Q1YTsZuXX/vIhz+GiBACA7IGtsBkZkYWMAUaqoq1DPnaBhEnLfgViYXd8wGxeXI4IsqSvUbipdJ81TewhRcXBsrWen0EIiPACrSqS5Rux3OKA/TkiiK7cfNGpz9EFO8XtJSqKJH74PPPbqz1YlU5JO84xpj2FgLSRio2N6s0UzUGIuTxZKbo++ubdSgFaTDsnTp9mp0jRHYOCNmzz7LMu+FwePbs2T/8+tdF9eOTye7u7uXLl7dP73zkUy998PkPeu+/8tWvv/yZz9UxUvKZWVUP33PlnETzL5w9VzddYVNEx51O5tzhweHWqdOf+/znv/L1P6pl/2AyBhMgNhBFSmPWoMf0WFTFTBYSjlb2CtL8zi5w/IKBBgB3L+z1wLzbiQfOE7HHO4Knn8Qinoynn4g93mk8/d4Ve8DbGYvYiPNsmdObHMjmPkpgACKCZpomy0RRFVo+vmnkx5bLjRCpripi9+lPfvwzn/pUr1OEOvgiz/PCDJhdOxLiBBDw4M7WqwcaNcelEWGIwsyHh2PvGEwZ1FnMQEfD3jjUty6/2T91tjPcQjARrar6xY985Pd////q9rrXb1xfWxtlnifjiXNsqh/4wPNRwmQ2OxhPAEhEM+cIo6mKROc9sNO6RCSf5SHMirwDkQBYAUQ1qmbgUhfbEGaQz1ArNxide/7D62clBlOVGMLkdl3NqhhqlDqEqJGBCjXnhUgFYzrCvXMRo1aWx45a4YuRp7VYec6K3KE0wYvonE8SdotGhEAgLGbAjVWxmaFIVHE5DR3XeT9efP5Dzzy7851vfGP36qtoGit20BXpFJ31tf6oquH29Tvbz3jO++PxtJNnVy9duvgZ9/yHP3r1j7/RhQhWI/YAlYANENMMn63kkjz8o0f4QNjb8NgVRUQIaPXk4HDvejW+1ckwI/XO1+LzTn8aprf29s5s9K5fftWRsXdZb3BYloK0ffYZ8IVEBcxULVN4/bU3zp0+p8EAxHFGSiBKIOyciADIPMle2ZJO2QxgaaqBdoz1NOAS7KJBci9szAEXVs2ps4+Ln09TuaYxmbQsWfiWIwcvSWpYSb2eA+tk4DevRRUNCAFNHKJjjDGgsWfMPDPz5GCvPxhojMwMYFEiIppKOZ288IHn/+5/+Lf/8T/+zW7OIQTXAGyLpmZLP5JEzRICiGWZn0URtRBNxNY2NkcbfXbeAJBZ1BhA1DBGBCCip556iojZZ3/wta8B4Isf/finX3qpt3EqKwqpQ1YUahCjEBiR11ZU0P1U6HSizTgeo6o3M4kAhuBzn/mN9Rs3b2yd2v70pz/1b/7kz+rL1TSIWRoMSbsf4Sp0vot11maZIiX0zE3SNybXUVqY4d3NQN8H9noi9ng3iz0eDU8/EXs8nn7mE7HH/T+nf07FHkEiSlQzhWSPlPy5EMAIkQFM1KGLIUptGgDraGqgYCiQgyXHKQREUSBEB+YlhM21wXRy6xe+9PJofUPBudw7XyC6dOg8Lt2zNdhkURItB4zYQAEFQQ1rUROdBDHzWqvPslk8RBclHHYBO47uXL+SEQyHQ9W4N97bXBt64mpWnT9zIYQ4G1fTg1KjdbPusLfuIJOynB0cYHK7Y4/ApnUqohyS7/ZiFTqczWZlgYVpYKuRwDNmzGCA1lhYWVU77hSDM1/52sRduFgAACAASURBVJ9M929s9Fy/2+sP1jfXz/S2e1nhRYPPXZQQpFKT2eygqspqNpMYQaSOFgKCAhsG9UCF5kUUTXltIdTE7J0HAlURiwBgRowOjSRG0LkGJ6WcAIhGyrIydmJ2tstrp8/svnbnG9ff/Pb2h56t60PqgFBn/emPVIeTy6/94IMv3eFBvwzaRxrfuAoxnrpw8dWvf8WVYxCdYVR2DmoPBsZi7BnvuYmexPkdATbHP1p6v0ds4mRDiAVWZrc93rlx5/Lm+o7rnhVYq2bjzOHW1sabPxrv3dmXcOg0RKBhf/1gpjtPnafO2uEsxNp6nRyrqSeeHO5vnbnAvUEdFAAYLEMgo1Dr3ng8Gq0xBA3TwgE6JyjEopxp6BAXBjHK1De2bghAZdCcXBUiO0+NSbCYWVBgKhALQl/LDFFNa5GKiRm8CSKgYRQAFRAD7/MgUTQAIgp4zwaCaCFEFXTcQXSKNRGqKhGpabJ8UTVOxuGqgCQqiIjsQ1mLArvczABpOqvzPDdkMwRRM1BVJlJRMlC1vb39v/Mf/b3//Z/9n3du3QYjgvmcoCmYJqm0KkQFRQDAzHFdzwhzrGe5ybVr10bDrc5whHnOgIhGgFGjdxkhgECWFf3+2mh9K6gC+U99+qUPvfhip9ODoguOEYLr9ozNnCGhQKB5dOKRaopOcLA4aUE1K82OoG0mbuTIAGARNjc3r1+/8eyFc3f2dm/fubO/e1D0+hqjUwELCIrICSknwkJUVMSWSYS8ElhIlPz+dA7tE7tB1vy0ewTSDZ6IPeDdJfaAR7LCeyL2eExv9pGaOI8q9ngYKvYnQk7/eRZ7UMM3GQKqSpoUVwRE4LlmEdRMTFVBDJZxeXcNu2BjGu2zbG/vzmc/87Hz585kWQ6AnU4X8ZGLnnte9eOmpNSAmQ2wDgGJHZCo1qFmVCLHiKbWLbL93ZvV5GDr1Knc+7qszp09S0ST8aTXG9y4dl2iSIjMzMSOeXy4NysnxJh5NksxHHPPEZU84xgjqQJgVVamJhIJVI0E1AGn8o0QEq/vfPHRj37i1e9/s0dRoxzuH+zfGVdlrSCcu6iByNBhv9/rD4p+t3NmZ7PX7XhiRgOzuq5CGWfWrd1GXVXmCjBt3KDnFOZieH/OduHcAgVsMUeKapp0s6zACnx4cOgdXv3xKzsfKpkKo47zo63tpy4dfrua7WI8MMmDiNY1aKymM86K0frm+OAg1CVnG9JAXXssFe9jXy/MEOry9q3rRGYmLs9cXkTRTqdg0GtXXx+NBuPbl8As81lkXxRdzDOfdeqoAI4QVEKvyN5447XRaD3LsxADzsH9PLCT8rwARInyg+9+OycNoTKGqNMQtKqKnTPPAMTLV1/zFAmZyAFyjLC2tn5q+/T+3gGROYfsGD0h5xA5L0amCBzZAzMwCWtUCY5yxzmQEjtiB+xmdciBDX3iR1WCmoiG/rAH5qpS67ruFhxiTWig4slMBSQyEoGZGJohoYEQUuZgolHVYgypAE5Zep1ON20JiJjGXpOICxGr2ez02XNf/vKXf+d/+6fUOnEcsxlGEV1OWyAA1jFmzqPa7o3rkBXPPvPMwcEBO980xxAR0VMeQixyb2pmMByu5XmRsf/My5995tmLvijYZwEw1fhEbI0JiqopkTvepwIf9JhdBL+vpNUs0ICqJZX2+voohPL555579Y2rB6WMZyUyJ4nzQvfWNtxQVUOCxiEU2gCaiFbeZ7sBaAlA2/3j0vsjp+EdE3vA+yUW8YnY45Hw9HtX7AFPxNPHktPvd7GHqaIqIDTGzgCKwI21PzaOSgKqCqommrI+jnypKjND41JspsrsPvvyZ4fD9WTUMUdvb+vX8VdMRIhZFMqyTFHEEqNIdK0pRgbtFdl4Mr4F1l8b1lW1vb2tqt5niLC3tyciZjYYDDqdDqLd3rtdVVPnKYJgUjMTgIER1BI7nJdV1c09Oy7rMmMyVUNTUzMUMUB0KZwYyQyYuNsdhBCpw3knB/SZ7zjnyKGiCahqrGK1ubm5e+Py7GD65huX6tlUY8gYizwrsgw5872d9XOnVBSdqQoSEbGaiSgiMRM2MXspRhKJKIG8lg8hRk3fIe+8KsQQijy7ce21qrpNeIZ5SMxrozOX8Vt1dfNg78owXy+6g/ENY6K9W9e3n9ouev2ynITZNB8kA15MUXpvd/n04FujAgRGHR8exBjJ+7zT5czVUYmA0G5eu7oxpP07eyhWI/YHQxFUSKEVzrvcMxBAFerd/YOnL77gmEIdiDxZwqtNdEtR5GAmIi9+9KPf/sa/1jAlCsyRyHf7xbBwBrgx6HS9IQKCM2QDFokZKUnlVDSEYFFUxTgE2tgM48NZVd4BFNFKYlWWVQy4Mdoe9Nd++KNvpwx2NTAkYtfrDQeD4d6tO3WYZblDECKP4LzrnTp1hrxWVZnlORFl3iOi995nBZgzMOed904EmLmbd0JVMrOIeO9ns1l6qJ1zdV1nISyGH2JsJEbs3OHh4a/9zV/77d/+HTVBRJsbOzd536oi1lYRqCqRu3Tp8s4zF9fWRlevXl1fH7Z8MXERU9/r9Wbj8W/+T7+Zd3o//aWfHa1vCoBzObELqiKCqXK2FAV4f6KN+z0gllaeJ/0IIoUQu93u9ev7g0H/4nPP3t6fTMt9UDXTJnTR5IhsY/H6i/nsNoZ+63flHraJfE/s9fB4+kGw17tJPP3Oij0eDHu9b8UecLcd/ntI7PHATZx3q9ijdU+fiD3uDbYlRg0BiYyQCFPghM0dS1UN1EwtoWcTBbBjbf4btjH5WJg+deHsxYvPm2GMcTjswUPNBT46egYAVWVGMwwhEHtUSy1pIkrBzqZgGrPcDzo+St0t8v39O2tra7NZ9cMfvvLCBz+4t7dnZsw8Go06nc50djiZTgSMvZtVJeXMaISAhIYURcm5UFbkCpdnoZxy4UECYSOYUNUUH0YAEpXZD4ejEOLh4biDhbABqndFXdcQDR0bgnO+28m3T509vH2nVxTes2mYjPelLhGECQV4MpluIPrMRTA1YWAkgogqoghMRIhqEcxMzLnGk1ZVEZOfLmoy/VUFRCSux1Mz0ViH8mY9vpZ3Nik/pYZAPWIiGB/cvjTYfmFtY2P/DcqybLx78/RzHAwdicYSVAjz9jNj7yYamsBCqDSG27fuTA/2nO+4LI9IRlBWU87quhzHnCXEbtGLYkV/PUbsDgZZ1plNNcsJyCSG27dvu6JbdDomwmBk0jxAiMysCkg0K2f9IjcrR6PRdK/yGIxMUZ3DU+tDJR0fXOY4MdEgKoqTadw8tdNxbLG8duV1hRgTgAbf620OLjxjMVy/dAksilQhVs5nIaBb3+gVfHpzBBANxQCQaDqLRddtbwzXCt4/uOMzkliLAFNW13Us98uD2e07t5xzIhJjTIaJ5LIqymw2S/k+s9lMTWOItw7Kf/uv/erm5mYIIUG6hmgXcc6lqQNI4JgZACjPBezCs8987gtf+Fdf+6qaJTl8iIKMWZbVIUjLH8QAvPezSibj8Wg0qqqq3++BWeq1JABtZiGErc3111997Xd/+3c2Nk/93Be/FBUUoNsbhKgoAkAGCmDzuUF7mwD0SRgaEc2UmYhoY2PjcLz/3NNPXb56/XA8nlahSeg2WDhs2LINBAYosMI9L2qG9hs4FkA/Bk71AcXTj2gs/PjI6UcVT/8kxR4Phn/et2KPY8DRE7HHw6yqR70LK1XgOyv2eMBf8C4Qe6gIBUEHi2GUlD7YpBkbgBoDmhiqEWJyWGpPsqcJetOGVjWLdVV+/qc+3+v1Jerm1ii92EmeUI9Y2yxaNPNDZZ73raYAapYwa1VFESH22JCvkdgRYSKniiKLsUS1Isu2NtbGhwcbndMi8tRTT2VZfvnyZSKSGHZ2dsbjsfd87ebtaLg22thcGzDEWE5BYuYImA4P9sUoCuSd/u3DQ4d+Mq16GcZooOrZE5D3ziSy9zEqe+fYT8uq3xsymXc5O5/iJxBcQmAIHoCm08CYx9pMgyO1KKDKDITofGFWbGxuShRlUUTUQJwhAagimYGoqVo0MwQCcIlKTOLXhEsYCUzBoKpqj1CrmkSweljwj7/zh89/5gNqUNZW1XD69Lk3vhNvX37jwsUqH62VosPM37j05sXP6Ob2zvU3XtGqNFViux+tc3thnLRI7kcbfaIv4nxSrX3Cqop3jqmztXXm21e//9xzF8B1ojG7TKZ7d27vbqz179x8PfceyDuXGxRlKUXfh1qd88wcJBBhbzjobYzQOYmhcNmPfvTq6Z2z+TAPMaqqKgCiYxaRjHF3d/faaz/IqJzVh0Hx3/rZX46hzrvZ9RvXDq68SkSAHJXXN8+cP38OmTfW13/wzT/ICy8mQijgPvaxTxHDYNBjrR2bIHqXKdDm+qlz588XWe/K5dfH4/1ZdUgOxSxGPtsZjIZrr9+8efPqtTpMADQEISxU+Ge++LN7B7e+82dvJpDmvZtOZ91u9+XPf+HSlWs3r13rdDp1XSMiAyjYz//cXzazGGMiquu6FpFUFk6n0+FwGGNcgEJmRqIQYxT5L/+r/+Lnv/xX0sxqiOIzV4egVdXpdrMMDqelRgG0jCmEkGWdbq+b57mY3bhxUyScPXtGQnTOZc6FqhyPx7/7u//vt7/17Zc/+1MXL150PvfsXF4oEDlnCKbqmOftsMaqj4gSNa7zVMvFJta2NyG69wae5E/z3W+5ylJmCywNmwHA8iLfP4T1tcHWaHBr1HvzynVEF6M5l5nFJrJ7DrsRkdhxMy64sse2SeiVDEttmpp3y1MeM55+IvZ4Z/D0E7HHie3yB2s4PCiefiL2uH9yGt79sYjvjNgjhAhl6bwDx1meIy3Ed4aKgARIImKqpmp6IvXScDwoZrY2Wnv++YudTreaTt5B2vEtfhHNZjNNzVPkGAMiqCml+G5AsuhBwWw2nWysr82m036/T+wK5xFx99ZuAgXD4VBVD8cz5q7PBru7+7vXbzNEkuhQM8+9YU9i3NkZTsdjNT6981S/m4MEqfZNxRFknmOoyTQq1LX6zCMwsY9Ber1BQdEhA3JiqcHMlABJFfv9gdTmyTMagZJZrGqEoGAqjBApY++yZLWbQsPTP0TYtLABmFHEmopHNUUAg1li4gHTABSaAnmHqgQGCCrTW5e//+Jnq4Mwdp08l0HMBxr89TevgcnaYA3zTpbVB+MDCyVl+fUrb66fv9Y//zEERCO0pHR9VxHQQMQaawY3Wts+s/MMEI42zuxPtMikP+h/94f/eqtnsZqFui66653hdre/fu31K6cv9A1YBDBKlmWzyaHvdGvVyXQ66HRm44Nb169efO7irJx2OoMlWE98I/NgMLiT5zkZOJFpMGDyGebFYG29vp0DQBQCxRDF0LEvOmvrVV0jq6KK8qSqOMuAaX20Ph5PNFaGFlQmZVhbP58VA/ZdwuK11y8TB5djWcetrXPnzj1b18gu/94PX81y8p5iNO/qv/oL/05ZSX+4buirunaO6hhCtI9/8MN5pzscjcbT6ayqmYiYYojnL1wAwCSpT7Av1V2qqjFkViQgmKRBic923lcxEOKFp5/+G7/+a//LP/mtYb8TRas6mIGK6mSaF51Op5DpNAQNqo7QVMeHh4joHF+4cMF7EpEsywCsrmvH/Md//Mff/+53v/jFL114+rm86KiBz4uoYEDpEGTHYBIlRpEFA61mb0cNf9f+g3cDjF63H6ryuafPXb926YbHg1nlXHdhJrh4V0tA32Ky7x3mMj+HHLzNGoUnYo8H5L0eCE+/d8XTDyX2gHdhLKKtYq/3g1Me3sfqfRx4Gh+a7X5LPP3Oi6cfWOwR69rqGgAYIGKdsqORyVTREERMVGOUKBpERGGumj1ihqoKqGCgBvqxj724vj4KIQ76o4dTbtzn3zI74ml910eef2d/fz+d6967aVkml1w0JUBEVBFiybPscG/63NNP/8l3v/+50V+alJWoxRj39/ZVpJzNnnvuudlsVlbl6dNPffFnRjeuXSGpQznRugzlJNRVsHL35o0QCTC/fOnmmZ2tH7/xIwLtZeoImNERdPLMIXQ7XSIsMnbdPpO/du2GKiiAoqoBswGhNVZkFFQGw63bN2+AooKCCkCMoc4yYzQxi1FdRkVRkPeGLJi6xBEJCUQ1mqD3HgEMRCMuAFDioRNfSJS8/0BUmTnWAQmJzEt94/ob04OrfmMbPJcSOp31s6dfuHFjf7K/19na6q+Nwv5lrW2yf9hdGw2Hven4gEwNMRlMLwN5jru/93Ov7RF8o5tjymyFLzTzvhP2D4pi9OGPvPzm5R+oFezzIDXFGYJNx/vldJxnRbc/NM73D0sER+iCWJblCigi165d23nmGcyyVITcunmd0Wbj8WBjqw7BmtXZpC7HaiYqB+NxN9NaQiVQBakMTZDyrgIRoBEZs7nMOCsFkAtJxQc5ZNaA5rIILOhGo1OHB3fQoYbAplyMxjUN897G9jPdwZtZIbVMOjlUkdEN8mLt1Fnu9DfXRr3pdMwZzqYRuJfl+WBY9IZbXM6882VZKobR5g5Qvra+XdaGGIm4qqf7+/uf/ws/HaKZ1o07BwBRIoyzqLboEnjvvfeNqJew8J3pZDqZTf/T//w/m87Kf/7P/nmWOa3MEaqpqM1mM1EDxG63cIggNhG9eeNmjFFV+v2emXjvwUBVb1y/Xk4nH/jAB1744PO9bt8XBXlPQFUQYmcAis1QncRoKold1kbpv1wGRwIvj2QwPdwe1c4VPDLy4b2fTg52tjZOb63fvrO/P74JbCJKhEd8nRHRkuPzKgP9Fk/KIi/KPcjJ+86LPeD94pT3eDMZjm2bw7shFhEf8nc/ccp7sD7O2+qUd++Wx+MRT9vq+nr84ulHFXvc73P6wOR0qCXO6ijmgmQ5kGNvhIpAZmAqaqpiKhYEREDIEJEA0j+M4AAYgMlnahFRmfRTn/zIaK1fl9WwP3iI6bG7XXtPUjC2JQLJmHWeCYNJrK2AhiCqZTUTE1RlrTVUTk1NAQFRCUEleueJySyeOXv6a//mj9Rq0YrJhVgfjveQTDX2ev3JdFaV9dNPPRNj/YmPf5wRmcATMgGi1eX4N//n3xyXFHj0c7/4V/LMv/bqKxajTu8QWl1NQzWjwodQHkSJoeJpfGqtn2dFqCMKR1Vy7L0XkBRZZoYEEELVGfSrH/84EyEIiEG0QhOHGSNHY5cPev3BrZvXfvDGN8UVvbWN7mBtfXPU7XYcMRGRobeckJhNARFKAofEYgoazQDNoXOEhiisEYURXJEPDu6oRyycXf7hnz77uQ8dzsR3hxlsrm0+RbR7+fXXLm7ubJ5/5tLuKxlnt69d2tx5utfrV5MDkJmEDrquAAIKoQBQy3LwwXygcUWf8RAbWJPjgsvnhCSGup5kDDd3J2vDcyYOQ9nxduXVH22td1777rcAIOv0Z2XtqDq1c2awtVNDJOdDGPf7a9ev3Qh1cJDHsi7IDm5enuztbm9uee8PJ5P+YA1UUrC2qgmAQ+dcPquR2CuaoCkVwLkYmescqEMwQkZ2s7IWRSOHztdcMDhHrIbEFiJleVEpV1zUXEgMBlmINXJeK0Z0mPWisQXJ896srIICuk4NjL6bddeqKIKe2VMm5LtR0bJhf3SaZmPn2PfibFbOosuwB146w3VijCGUquDyvL9xOJ7EumZmRJxMJr1ez8w6nc5kVsUYGwvqOUJl5miqAv1ufzadmth/9w//4ZkzZ//RP/ofMu9DHbz3USJgk9tUa6nMPstHa8NpsHo2Hm5uXbu5O5lOP/T8M7dv3X7ttVeffeaZU1ubMdR5lhExcB4ViNB5l7hnMjCwOgRGiDHmeZ7S+lK4HzEBIDX+yc3PI4Lich+5n/1qbpGPxwBobGQc7T9Exk6np7E+s73z5uWrmYMqRgAGYkRCwuWxj4BI7bzu9qInwHYDMJl3gIGBmpm751n4tmp+70No+/5wynsi9nig3/2Td8p7W8Ue8CQW8R7kNLz7xR6PIp6OqnUUBYxRzZCZLRo7Bm7yCGOMUWOwGCAYGEKGwAgMRgiEyAgMwEAIRiLlzuntrc2hc1ibkHtsPVPFe5co1nCNoABqmAYgkdAAnCfnHWrEoKjCzGxgFpOXdJY5UT3Y3//LP/9z7Kg/6IAFIkGiO3t7s2oaYum96xTdl176LBExH1kfzUqM9ey///RPZXlu86QYJKqn071rl3qdzCyaVtPJfl1OpuP9sprdvnWnyNwkUKe/ORvTNFTTMlAt7DlNYhGhYzeZVJ6zw1m55hBMiSFECcAeC+8HGrQMuFZ0XcbnnjqjWb+sbG//4M0rl8rZYQwxVrXG2Ot2+53uYDDoDXpFt+j3B93ugH2O6By7zJuAOnIgQlo568RKGDICr1Btndq88torH3g55FyY72voUad7pth+5dIbz7/8M/2N7YhWsB5ev7Z1/iL7/HByUI33/GgoZAZEIEmva/fxaJwEoR9+6WCDdtovIaKeJMRDz3rj5o3zF56xGDhM+rmvD25lnaljs6LYOyxfePHDh9PJ3uSgO9oxMrCKgNDC7d3d09tnMYCL1u/Rq5delWBrO88asMt8Wc56RT9Vc0wuSp1lfmv77Kde+pzEWdDp3uEMgGNUzvzm1qmrW2c01lbXIJYC58B5MTTfqU1BOEapyijRAB1lec3+9vj/Z+9Nei27sjOxtdZuTnP710YEo2XPZDJTzI6pVEGlzFIaVZAAWxZseOSRDVfJhdLAA/0AlSVrakCjAgTYhgGjVB5IGtilqpIglLKsTGUjZqaSjRhBBqOPeO1tTrP3Xmt5cO57fBFkJBlBBhlMxeHkBe9979xzzz57f/tb3/q+mkOTWdNUYbo/Xd08FVJrnAkx9gwspgsGTNxmebZoUr8oY2LRhETK0ARmQEVb1zHvj6b1XIHBAiMBZQzWOJ+Xg0W1H1Kw3pHLEpM1WVXthxBSSrPZrNfrdYKN2Wzms7yTRx+lVEERRKMmQw4NXrly7Z//i98EMr//v/6+9bmolr2iquaGgHTZtjCrKhOjkI9tVVfz4XAI5G7dvHnj+vXnP/MZY0xKKS/7HXxEMkR4OwslsDQD0qIo9vf3Dznc7jUC7UziCA8KhAJkUO9lfL1XjgqoAndWdrfzraqMaKzNF1U7Go7LIs+cSQEUCMjogf/l4cd5d8vgIcZAhY6JJ6KuCVFFBARRRcTe01p4/2IPgA+HMR/FIt7HlPbIKe9DVC8epNjjZyYW8eMSe8DPilMeHiAJbtu2awwCAGOMiJhkwGhXiGTmGCNHliSdS4PiYZfMOwczk0ERefzxc4PBIISQ5/nDYF4WQgCiRVXPZrNyNGGWmARIMoOGLCITQEpivev1+2sbm1VVr6yuVU3Lqszp+rXrMQRCQmu78jR3ViRH0PPSKUuVyCpqU7dZnuPSAQDaxLuLWpCsJUM+603KwXht8wQQMuUi4h2dfeElRxpjHZqKY6jnu7GuFvN5Xdez2Wzc37w545RN9lPNCTTF0ITIPcGRK1f7mb2+dYPyUkyxfvz4+PgT4IZAXpQREqhwCqltQlPvbN26eeN6Szqbzi/f2m7btm7q0AZRNUQE2Xi4emxjY2NtDSlPbRPaenUyubUzX9848cYPrrf1zA77LSdkFoDReHzj5ddV4nAwQlMwp+netrUkCKrQ1JUfK6oCAireln7yEByoLJJQU4hhb2/77OOPM6Oxrl7MMws727cUFMCOxuvXbuzlw+H62jEGxyyg5Jzf2dlJKZVlqcBl7i9efCMxc0LnMhE4qNK8M/GJKgL2euUzzz2rqQIKarJb2wkFVHQ0GP5n3/xlBMaYJPKijlVVucJlRe/Xfu3XIDaEwIn35nXmPYjUi8VLL305fu4z3NYS03RWGd/jGLBA5+zmsQ2HwblxE6Jgvr2zPRitt2372GOPLapZTE0MbExeVVWRDxCx1yv0pnjnEbHStrPFyLz3zl7Z3QEUQ266txfaJs9z33oics71er0YIwAQ0XQ63dgsDzsIj1y4ObzvMcZer7e1tfUvfvM3N1bXf+93f69p2rpuEI2KLG0pQJ0zSSWGMJvNJpvHAyMiXL12/emnnjLWNE1bFPlSIHF7X+kRP6CuhZG++93v/ONf/kddT+MRnvfBHUvy/T1XO2etMcZYk2d5B5ENGnkvncbd5sxOEXRoewcHXuOdS/+7APQ9ln3vQewBD1I8/UjscW9lc3gk9rjnC3sk9ri/ksenJBbxYxZ7dF1AnWqiaZrO0MpaCwgHKmdJLXNiSQq63LTc0caOiIAEoJnPNjY2AaCqqs21Y/puouZjP4wxZG0IcWdnJyczLnrOZwQsEqXL3+v4STKJ+bvf/V6ruL55TAGzopAEO7s7qkqIg8HAObezswOASHz4BR7tAUpNM5vNrPfOmNFoFEIgoqYJ6nN2GRIIGFAk0QiCSjU7AHBEBjwltibD3pBSHPZWiWiTiIg601wO4dxnv5biIrZ1ilVVzWJbz+ezqqobacSFSgqXisUMhqcmIhmaUlAtgkgUaqlIZcH5YLU33lg9doLQqSSWhKiisamrtqnattm/eWP31q21lTGoKMh8vhiOXYgwWTvBcv3mpTce++x6ExMoVk3blCbPzf7e9sqk58sVavbn812DEkXR2ja0womcqNKBKSIelYl+wqOCKFSLzOHOjWsxzkXapq5DXe3sXi483qrmnBJSRq4ntj9aO9kERAQRsYYQzdWr148dO87Mzjvm9tat6ynG4XDduoxFuxTPw3PFmCxRSml/f/qDb/8lac0YGe0TT315Mt5Ukdls+v1vfzd3xiEKQ2Jz6txz5dCFmG5eucyhtgAKGsXWrQ7XSzRmNtsLi9mo10sIKyuT/VnT1tVwvOqK7Be+9jVnYooLtG62SDe294reuMz8V77yFWPRZ4bQVlWcTZuUUrWYP37mzKnH1lW5rqvFNryT9AAAIABJREFUIsQQVFJom2eefur0meNEwEnms8YYrKqKmbtR3Rl0WGvzPE8pOucOp4V3S3UPrSSstbs7O//Vf/3fPP/sC//0n/3T7e3tgzdr54+ZkgggALRt07Ztf7R6/uLbn//8i4v5DAWyvIgspvOMRLptzT0CoJumeeWVHz/3zNOPnzsnIqofqBvvw8/hh0ZA7z5VV1DKfNbr94hIRcDAewqdf+pCrUed7zqhOUsSSR2AvvduGHgk9riHz/1I7PFxkdPwSOzxSOzxEZHT8KDFHodGpJ0vVSdnpAMLf1XgxMKirF07GFg4lOgdTv2qQkhkqCyLlFLE6JxT1Y8NKeltIYnvrGeqEEJrjRmPx20br+zd6Je5MxjahM5AlxBoyAAK0LXrN1/5w3/z3/3GbwhQE1K/19/d2e1Sdjc3NxeLxZ//+Z/v70/JyFEA3QUfOOd+8sMffutb3wohfPOb3/zSl75ERIPBoNfvl4N+VEisFsmanDWxiKiiIQUktYSQuF2aaJEH22fVKKKsAMCBEUvrDUPmMiy9HQGjQVAGVKOqdWijMLr9KmzvTBMYk9WGPKEhFATxloylwG1S4JSTmyCJIQFMhDzIZADCYXpsZXV37aYmXjRN3hvszmbjwigWlPVXVyaXLr524rmf8+RM0bd5Pq3mG+uTW7euTtY/k5WroV6kWDGHcjCsdqud3e3106qcyBhVADCdqvshYaAJUVKbO9neuuIse4dzDtZ5zIvFVp04kbGJISsG6iazuaysTfb2dsuyADBNHZq6nUxWZ9Oq33eXLr7pvFlMA6CJSchYVFp6LGAn6AfqJAeIb775xrAgVxhBt7+zAyeVFGPdnn/1J7k3yJqSKmVPPPO5ELnoFd/6y/8IqXFEKUkU/Plf/OXMWkBsFvM/+3d/Ohn0Yt0g+aw3fukffD3FAKn9s3///6BU1ggDKmTPv/g1RCXCl19+OaaWjNZVWxTDlfHm8eMnc28vX7p46dJbeW5ZuMgG/f6YY/CevLMbG6cW1SyGVOb9y5feHo1XfJZ1VSlE9N4f7L1Jj2C7w9hLPUhXV1Xn3GKx6Mzvdra2nnvuuT/9t3/62//yt//4j/44xVSW5aJaIBIoG2sB7JUrV7/6i994+cevbG5uzhZVlhUinAQAUDv0jIqAXSOjHCimiOjCmxf29udf+cpXOLYhxo6sFREyeAfghnegu+r7EcD3xELf8Xe6H51zqm5lsmKtFUlKd3Wmu2PvcRuzDXAbemYWZRFWVat3ZYk/FJ5+JPb4IHj6gYo94FEs4n1+lnu8sEdij/vbPP49FnssdXRHsOBygdTb5BmdVwMiGXpnuj+CnlVEHFlEzLL8cOo/arD6sR7voGclQkQS1aIohuVgsTev5tNEOu6PDAeVaJxFgLqNjz/55HOf//z5t99eXd9Y+h6I3rx5k0VS2548eZKZi6JQBUQ+vM2dkYUxxjkHiJvHjtV1ffbcuSzPnXNZnhNRJ1ckRDQkCqQGkQwAiVhrSQFUMrKdq4gCJqFOEtLdDjJOAZKiWFIkEQQESIIQAcWysTi2GSDqao+UMCErimrSpAJMwG2IkaStF6Swt3szwb5z1lpjLCABERCBAWijThctqObOrj122vcm2/Ot4dpJEX/mzKkfvXGeUoXUs94zmFvb26sro+tvv/Hscy+sbJx988oFZ2SxmA7W169tn6+rivBwj08xJufMQ4KeEUE5kSTVZuvmZWM9EotImeVmNLl0YTav22E/z7LSuQJ9rxhOmLFXDkQkhHT92o3xeEUFrLV1Nd/ZuTEZDzbW1mb7CdCKdHqeZVWncxAUEYvgnC2LfNAjk2HLpCIgqqze2lGvzL2RxCI0q9gQCUBM0VtjbFY4H2Pan9fKCZQ5qLMWhFNoVbmuZkLWO0Ooxtm9vR2QhSFuIy9q+eLPf6Np6n6R3bhxY3vnlmi0xhvKBp9fSSmB2sV8/t3vfls1EpkU4Vd+5b8whM7ZP/mTP7p27ZKx6GwmQqdOnvvaL/xih9uMMdvb2+PxmIjqui7Lotttd5LoQ2fxTppxOFHkea6qWZZJ5OlsRxV+93f/5de//ou/93v/y8WLl6w15ExsmVMCY0Lb3rp1S0GddcZ5VgA0y0BC6p4YIdDpdNrv97tTLBaLH//4x2fOnjlz7gnVznLHdRuYblONdyDdo9z3h1408S7o7mCDAcaYxCnLM2OMQkIieJdfx3sy9wef9h16oBNvHGR/L0uI9rCv8f1UF3Df0VzwSOzxQdZp/NDX+snFIj5QsQd8amIRH4k9Piie/vSKPT6SWMSjLk5dwFinh7boOoIHADp1Y2dRitlSvHFHp0tnbpXnviiKoigc+QMLs08cLWHiJUMcY+r1B6uTyc3rV+q6Kb11ziMqIqamHa2sApLLCgZMia11CrCzs4MAMcYuhvCXfunnnXMAfKResxxNSPjL3/i6816EO0cCQlLQvb3da9cvoydCgwLU5XcDogKCoHD3sMrRuyICnSWgKh7sjBEQ1IASkAElAAFEgCRgE7guKBIiCyVEtQYVUQgQFBXRGkc261tUBYsRRTWqBlWVpLHL9FZEIVsMlaWJgYvRuc+8+Ld//W/Hx9Yim9W1lf3vvDzb287GBYIl525tbz39zJm/+faPRODEmWfOf//Pi4z2d7eHg3EdwpNrq6CsIikGcrmx9mGBzp0tRgzAYVHt19X+aGW124ooAJDvjzd3pzejSH84AqXMeYsYEud5vw21quzu7r3wwufm84Uxtl4s9ve2Br2N8eZm2ywAjPC7Q56X0wARWWMQWBOrOI4BAVXUGIspIgkkBjUgwonRd5nqVkMUjsIp905Sim2NNkdUBCFURMgzbwhBGFWcM1nuSRgxouG6DarcDdBerzeb71uXeZeHsMRhRDgZDzNnrbPG2Ol+jaopBm9HZZHnmfOZC21MMRV5piKHdK1zrvOw68QJd6ifj3Cldz6MRESg5DTP8xDnv/Kr3/zGP/oH//oP//B//9/+j8vXbmojxrioWleLqqrWVtf4oH3uyJR1WHGSsixDCN77K1euXLp06YUXXnDeiQiCImHm/cMw/8CRdO4iL7z3zNUHeR46amNpOrmUOt95dBYcqmrvBcQ+Ens8VGIPeHhiER8oOQ2fmljEj1/sAT8rsYifGnL6/WIRP+hfv8OUd/lPxkOh8zIKg/BuBqWHVErms6Io8jw3YFmY8JOHTd3K3lkH9PoDbrno9TePHZ/v77RtDYLOYrcxGY8nSXQwHI1Gk2ldtSEahdls5pwzZFZXV0MIxhhmMeZIeUy7fYyqqrEUY2OMEVEiAhRCRFRJLak3iKhKQKRdXDokFQAiVUU4AqDRaaJOvNkx6EoAQECqBhFQCdUsA6MJkBRIQARFEdWiBUmklA6oalIApaTqyCNACEFIDDkiK6oi4Iwla5ME66E3mqQYnXPc7Jfj9e1ZWF0k68sUq8mod/H868+9dDbFeObcuVe/92ek0tTVom4H5WgwHGu8Pp/tnTp9rg2hKPLdW7dcwb3xBouieVjoZwBlZo4RCW5cuegzEgkptXVdW/TG+vXjZ1gXi+mtLMsX80VRCqqQoioIw97+Xq/XA6XOXSHLs+PHjxkHzjnnM0UUUerSHm9H7aqKZDJvnFMGcUgcEwKoqDFkDVpCJBRFEBXp/EtMnmdRAoAaQEFMscOyZKylpe+MqICkyMweBNAQoiin0ChR4sjMZNUYU5Zll8nXNE2M0JVNgLnf6zFH51yKAUERNMWowr2isIaEkzVE3qxMJoBwCJS7UKGOjT50E79j50BEiOYQCx7CQWfh3/zh/zWdTkUkyzJjTK/X+x//+X//1999+eUfv3rpyvWdWX3t+vUsy3xR7s0W79I6A3Qho4Cdp94Pf/hDY8xLL72UUvKZj0mZAwAgPSStq6gqhoiQ8jx3znFK7gP4mR+qNVRVWYCXso2jKo4utPwAQL8/DPiIyGn4MGKP+4GBj8QeDxJPPxJ73OOFffRiD/hEYhEfiT3em5y+B7EHI6Q7KOkDZhpVjjikgjGGEBJCRGAUJoBOKUBGlUCVM+sGZYmiWeZAlBzxfQWpwN1DCu72xiNFTgAQQk0qAgCIZLCqWiIXVFqNWM1R0RZDoqxezBOjL1wkoTxvU+oNBm3TaBRvXDVbVFXFMZKxm5ubMTbf//63i7wwy6JwV59XJFJRkfiD7/9FnhUxwhde/DIal2ceSUNsM+OUlQhEBQAE0ZIBQgEFi52ribB0prAGkRKDguliEnVJTyuCQQ9KqAIoB8idhFBQQEVQTBftqwgC1P1tRADsRkPsoIxxSI4VuKs0kFXFJAiAKQUWTaBJA4hsnn6yv3Km5l4rfbBhbWN48Y2/+uwXvhpl0F8724K5fn16cnz21psX+s+8kG08cf3SVj7domz11Jmn+/2M0/4rP/rhF772TcWBaG5uayL8QLDjI0AuAKgMiAIIigZAk5gksW0tEtieYNm2EmLw3iUlFlCx48lj1mehDdN6/0RuISEaB9ap4eFoczhcj1Ey51NsBHm4cqwsC6EBOIgSybjEjIqiLIoK2GVeiiZDENqq5SqkyJg5twMUFC2qr6aNOAUIIWlsEZmNoFEDjXDTQhdOJ2axqA0VynmejVNC0aTasEhbR+ddTGAtZXk+29tmaZF8CI0hG1qJMea5l9iIUpYVEjg0raomA+QNGQJQTqkJTQBWi0pgLIIk70wbArNtY2utT20MbbLWx8AAKl2RBE1d13Vddxj9sI+wI4mP7tIPJEnUcru7f1NjJAQ0pmqDouUkn/vM4y9+/plZ1d7aWxipObquYLNMR+32GwqcOLNWlN/4uwtt254+dXYymYQYEG1oWYBACQDWNyaiyYAAGFAjKst8TxXEd1gfPcIh3H+Qit4mpe7Ua50wW0QJUYUVmAw4T4BJQQDMEb34QU8FAMISNEvns7GcazApqEoXpaTKnW8JKAvLXQD0+yGNT0jsAR9rLOIjsccHP8XHJ/b4cHj6kdjj/j/s3QbjI7HHT39O7za08HAbQnTbVH70cUTsSDW1BAaBQEEVl2kfgIggoKRlUXjrLRnvfUcO6buA/AdZmd7dUoN33Se815UjAgp21AwgIFZ102WVoTVqyFpigax0w8FoMZvuzXbznvNFcWt758TqKigQEqG5dP1GUzeE4L333qcYfud3fvt73/veeDgZDgara2uDwWAwGKysrIxGI2vwj//o/xwNJ0U2GvQ2EmuWe+dpY31lkJNhRBQCcNaqqkRRBXKZWQo41Furoh1hHoCOJDUs1aVIKNjqO3fkCPkPCGQQUFVYgaBz7WLqNkCE2pX8AYBgGfKNiITLtBkgRFAUBQQkBIwxlC43ZL/0la/f2toKah3lBnl3683Z3tWi/wxqdvLc0wLu9PHj5//2R48/9/zk+OmrN340u3UdyX/2hRebavuN136yfuyUwQAkEdTcc3/WR6H/UUXsgEY3ryGBSoqQAhhe3zgR4jzFFhGLokhMiRMa5/KB1PMA8dzTT4IzqdUIXHj75oWrxzePqygIk5Uf/+h7P/fFLyg7tIWgtz5DQjLLL7jb0B08RKoqxmDi0GrTpWU0zUI0ockyX0riBAGhC7+0CtxZGvvM7W0vAKK1tolQ1XMEACCDXgRiSqgsKm3bKkBKQoAisqgWCHVqmhBCG4JzZUoxy7LYNhKVAJWJUzTOCiiDJubUNkjYhnZeLVbWN2JKk8mYEJQjIVpnqqZx3rWB2zb0en0FAUAA6fK9U6cCQjxkmuH2ntGj/58ZekVx/rXXPUHurCAKOUZjjbWEAMhoMmsgBXRK2KFMIEQD2IWkDsveGxfO37h58+lnnunMJVNi6thuRFRCspzUWQMgBz7tBmBJgd/e/vyOjzt84CbC95qj9Ham/LBRBEC7PTYgofe2KHIkEEl4AHqPYmhRReVlg+ARzw0GYkUVFmGQBJJUkopw5JSYme39L6vwMyX2uAvKfST2eKjEHvChrPA+PWKPD4unf5bFHnCPoSWfGDn9U8QeZMm4d83jensNAREABEFQGTSphJQUI8bgFIAsCCGBsJRlaa1R1Q6ivTuv6+M/uiaeuq6XFgGHax1hSskY7A0HajUvDAAsFovBYCCyjG25cfMGEYGKIdPr9fb3wh/8wR/0+30WEBFOzMJpaQJA1tI/+43/AYFUbOb7ImIMouGL51/7q//wf589dXJjY2M0GXtxBsl4g+REl4JoAZVYL28BYns02UFVVIQBRCE7fIq6uAoCRQJE4EMKTKW7wR3Dxkt4fZDD19FitAx8oI7EQlRQZEBQQ4qg6EyuHFPktfWzO3sVCzjpUqPj1QuvPvmFpwyZJ558Znb5yvrG2huX3wDQlfFqChKSgAKnGNomxqau5jE0tkRNAuYTHgmdD51BjaEiUgVFxLLoi/cxSIzRWg8CApBE54tKFHuDUTVPxmbWYFXvb+1cO7a54rwBgel0O8QZolprrbXb29uLRbMyWWVma/So7XBHdnYSDmMtoFHFlNggCitatGQBk3IQTABWQFnVQFKMWc8HiShtkpDUAkQyYp2qYOYzhNaQVxBARSRjicxhXxoyq7Wurhb56kpi7vf7eZ7nmRVBa60sBT6ISDGmejZ13ocQq7omNDHyaDSpqsYZ8HkpQtP9KQIRUWdj1xlxdB3GxhhA7Ljnpf3Iu2jaLptwOeeo9n3x6g9f73lSkTYKIzISQ2fcoYzURHP8zLMrxdod648xJjL/4Ac/8Fn2pS99KaYEADFGe0Rkb4wR4e4HeJgOYUHCLMuo+96sHvqHwIHWGUQOAbQeORhEAUVYOaGyqkhKKcYUY4whhGgfnFsTfKrEHh8Ae338Yg/4WXHKeyT2+FB4+tMr9oBH4un3InGNcdbnhyzRMjW7k94eYY862kYQIjPEiGQVCUMQBTRWEbz1XYs9IrVtW5a87HP/xNsIVQEwhBYRVaRzFEFUUfHeRWEGKHpl7mk2m+3v73vvY4zGZcy8tbUlIqg6GAxU1RjT7/dVNc9cFw2tKkuWSUFERBOAsSbjEK0j4BY4Ks+/8xf/7/nxMLRtt7XIsqwo8sxlo5W18WSyvr4xGAxMnpVlORwO87I0Jjt80qwxetBpnzg/qPESolE1CIQUEcOBgqW7uaTQaaQJlPSdFbqrWKMgAQACAXbFbgSkLsARQUnBkW3rNiv7/UkxmGxHTjkSh3ZU2guvvfz0i99MEfrjjUuvvHn8mAi0s73twWQD0bWxnk/3yl6vmatK8t601dwW/ImD54NSWwKUmGoHrJIA0Gcls62btml0NOoBaeIkAMblq+MxCy1z65F3d7ZHw9KgpNgWmbt86fzG+iSlFtGBQr/fF0FVTYmNSY7su2cGIkLjyBbOOoEMyAKgsHRynNTFMhujAgrCwALRl7nxFoRjDFEwpRBTjTEzKAoaowChKKUYY0xoLIBk3hd5mSJabwAwpgjIhrIiLzrIm+d5Yttpezix824wGDhUMkbAxZBCjG0bhsOJd1nmTdkb1AFj5M6Cp2sy7tTPHezLsiymFA88446i5yPSiHcmnSY0m6sbx9fXRmUWmlqRgmIrEIUZWAEFzLxlIqMAd0TwzGaz11599fEzZ9fW1+u2MdamlDpDvcP3EJEI6kOkgV4eMUUh7Upzh9wyHGk07AA0yLJb8CiAXnZScgJJKUWJIbZNaJsY2hDatm3tEQHJh8i8uwvSeCT2uGcceF8ShJ9S/34k9rgfPP0QiT3gTvH0p0rscc9FnL8fYg/nc5/1mFlUCJdlVkLEI0xSZ6HQvZSElQE5gbEkjCpJBEUMc0pxMBgY846V1T1qXu+TYD6yDL3Hd0HGKHCXDiOqzjpjDCdGQgYlQ4IQOYyLcjqdMnPmM2MtMw9Hk2vXriFijGFlZSXGGGPc3d1r29qiGESXeY6JjOl8smJKDMEaJ1GEGZUzp8ZKtf/mSy8+Ner1yrJExMz70IYYQlmWN25d/bsfvfyaamIGBFUgS8bYsjfI86LX6+V5PhwOV1ZXy16vGAxNbyXLijLvGZ+BGgQCMICSIIGICkQWZzIFUgVQAjBogIA6dQ6rIKAgsBw+BkRkujcTCCKTKhIAS+FzSQbJuXLA7VQSpEWVU7p87Q1NCyZPlO8t2v35dDrf3tu5WfRXy3LU1tX21vbpMydm1dwatQR1U5XMxpD5AGjmDgT2kSDnTmTUgZTEUTgQcWgXbb3vPPmsmC+SzzJjIIUaNJrMSvSD4RqLRkYGbNt2NBm89TdvPPP0s4Rirbl188ZiOn/s2OPCyeVlG1rvik62xKxZlql2Hr2IaMiQISMMiOCKnrXOOQvq2kBKaAiso6zocQDmhJQZSyEKclJg4zMmC8o2M8qoCHmZszIRxpgGRZmahlViFGNMSDGx8ZkNIRqilBTRVNWik8Gral3XCL6q2l5/dXd311o7r/bXyhGAsdYhERmezxf93pBTyDJvjO2V/cSiSpzEkOmgc9deLMsWA5xMJm++9VbHagPAERKajiRav4OmNcnq6lqe5c55VCXrMQkBOZUkSQGVjCvc3t7s5JPDeq/tLI8H/f7FC2/ubu989rOfLXzWhrablzru+bB6pqBtaBFYDvoa740kPuK8SR91eiECggoikjGst/UIvgOXOYHcxj0fzHQinFIIKbYptqltOgAdQtu2ddM09u5E5t2zae+Xpno/scfdz/JI7PExkdPwSOxxv+Q0PBixB7w74+6R2ON+RtXDRE77vIT+IMbYZYwBdwsPGKIj9wJVVQlBodN7RE4aAqBRRDIODXlVIvLeL5k2fFgiMzoVdIwJlnIOkI4HBhQERUCEfq+8cePG9s42kOmIIkS7WCy2t7Y7C7+VlRXnHCL+zu/8z3u723F2czQcdGDCeyci3vsLb14Qk27evPXiCz+3c+umAT57esPbZDGuOZpvo3POWXuoEzVEG5vDL3/xqe2tLWPt/nQKoJ0pmAXhNIt7O/vM1U136ZXQNI0AJIcsaq3xruj3B1mWj8cr/dFq0V/xeZkVvf54TU3mXO69J1MAGNEoqRUGBfXWAkBITGS7OGHmxIrGWGsddlYemjQJCAA5MA5MZvP+9va1cWkcGeamdPb6pTeOPfPV3mD18aeeF1j4nG7duHrqyZ/b3Dx5cfvGbG9XT29SCpZIOIR6CeA+Sfp5ueirtRSamgzfuHW9X1hVn1idz73Pm1SH0GQeRRHJZnkPABdVBKXBYHjx4sXhYFzkZVOHwrtrl64RGu9yItO2rSp0AFrlACkeiGxVlROzxIyIkE6cOD2dbamk0HJelCkFMDazzhQTNBmGKEwqqV2kwdgaUOvLkNCCSykq2KZJMUqWZzHMEahaNAYwJmibFEJgRQBPRItFXRaWbBZC2N/fTykIZ0hLQ3drMxWp6zql1PmagwKRVYAY0vb2TtsG76whJ6Jt2xrr86xQpBDioSX8bcRqjFVVrays4IGQ4wiAfien850+uSyfrG+sbm6UzqYYfZaBy6rISaSuq/liMRivKBUiGmMiMiFU4/Hoe9/73spo/LnPfc4QxTYYY+622eqAvrW2y0d8eA4yFFNkZkOUBA9DuY/yzUf9ng+xtYgwpxRDCG0MbQptbOqmnjd1Fdo2xKZtG/uBsddHjKd/etTtPZDT8Ejs8eDw9COxx33j6Udij0dij7seZVlmg0HTNDFGY0wIIcaoKkd1Hkh0xOFCO3u1JEyciC2rdG4UZCjPcwA0hggfluKpiJAxbdsuAfShuyqhgnZC4jYEVT1//vzxx0465+o2AElbVdPp1BgDIr1+L8ZYluVgMMid0TwOevnS7JlIVYuiuPZWGqwMoa3Pndx48dlzNy6/eXxzlHv2hnsWNTIRee8AUEQy71977dXJSu69XR2Px5OJd64zOrHGKLMKp5SEZXdvl5AUoKqqhpsQg4oaa5gXabG/vbhx5YIwuCeefmY2q+dVJOsVrIAhtN5lRVmWZenzfDAe9YaDst/vDUcWLCAJWm8NAbGoRFVDCqApaUgIRKZUcEB2dWP91pXzddVyCN6lYb9445UfrT39knW93mDlyptvTqe7165dlpCGo0le9q9evvzZF58HFOYQQ9vs7R6XpCjwyQtSBUBjbHIDV66+/exT5zoAY012gPME0SwV8uRBsSxsSok5zabzjY1NjtrL+7s7O1UVQJDAIhhE7Pf71lhOMQofhPMhEbGCqMQYC2+apr104eLaxvHx6qpKQIAY6dVXf9IfTRKn5z/3ldzbnsudyXf35pRli+m8aevJ6vFf+MVvIjcWoa5bobJpEiCXWf7lL3/ZKEhI08WialpEMmSKfu/EieNb1x/j1FZtXF0dZpknQmNMr+xNJpPZdBfB1FznZc7MiKKig8HwjVcvWe+qKnBiaywoFUUPAJumJSNC6LwBQGttCOEOAC0ii8Xidu6527u+N8SNymBNleJsMQ11E5iFrBqLigSgCLs7e0FmLRYIZAxGhm9961vPPP302mSFYwLVrqf2bpYZCkoIZMzDpoE+/IqMMZJED7Yi71htiKAKHILpbgPGHDuhc1uHtglNHds6NHVTL+qqSqnl2IQQ7AdfMW5fI47i6UdijweFp+8Fez3UTnkfSuzxqcTT9yX2gIc6FlER4OPA059usceRe3pXMN3r9XE88VXdFQKRDCBxYuXmPe8dJwZAMkBE3RmIiIxRVUPkvUMEIoOfKOuoS4cnAAAVQWNSjN0OrAPQRNT5JHS7maZtX/rSl7/6tZ/3Wc7CXWtUjKlp6xhD5ly/13PWxthaa6rYHlvpp7Yqs1JErEFjnTFQOMiI1ifjlUF/ddjfuhQHuSWIjkREyHbZg8wsZa+XYlpdXxsMJn/zNz9YX13Z2dmzZJmZRRDV585Zl2WZc17IOu9XV1e989bm0FlZCRNBjHF/ut+GBVlaWVt5O11fW13tj1acy63PM+cMSug6jFK48ubLIQbn3P5swdDVu8H5vNc+eSdwAAAgAElEQVQb9Pv9st+nYmjz/kq/P+oPvCsAIxuOCC7rKVrvEZEs0qjw5y+dN5wY3HCyNuq9cPny9/b3ttt6MVo5NhiuXNutlJlDctaApGo+VWYlAfjkhkPXQwmQUhBJanVvZ8v7pyIzAgKa0EZQzHwGEBUxpiSK1masaFw2r+azxeKp0TPNogZnLpx/68Sxx27evIpoDVlJDIoxRlnyhyCqphMUKYKCt06Fh4PRNlnnXWyBRQghcRRl7w0xTOdt3chMWwn71mZb1276nve9DJDqRVs4M6/nCFSH+u2//v54ZT3P0mx3P7fOG9sfDEer2Y9++ENBfO0VNaSfef55SxRZjS+29hd/++Mf9vKed+bUqZOT8fPWuJhMSHT92lXyUFfFl7/8pa9++YtFkddB5k1s2yZzrizyc+ceR01tYLRFG8F7BwhNU6vKUXBMRDGFxLGTRx/Aa4S7GBeyaFmWg8mEUg9U0FrfG7QMsQlhUS3qmqy3xZDysvOef/XVV55//vl+rxdjzJwXEWuIb9/k3wFSEWAZhKiH05ei3lkIxI9n9B3+KNp9eGNAOCqapYmeLP/ruoCxuzTVxBxDaEMncm5DU7VN3dZ1aKrQ1rGpYwgptcwh3gOA/mnczqdY7PE+Vd6PVuxxXzjhg+LAT9gpD3/6ix+KnIaHKBYR7/Pcj5zyPvj39ukWe9wxat+TnB70htloLRRhMV8szKKiylNbV5UgMEdVRlQEVRRRQRRVI6yioAjWOUveoCNwiEiGsxxFE0BGlKkQkD74Jepd6zSCdmQjggI455TT7tZ2ZuysDWiWem5EdM6FEBBhMBj+/r/6V/P5/Ld+67esz5swB4C2nsd2YUnm071jG5t5ls32tvqFvX5pB3s9n2cCyTi0Dq2lshwkkcxQAFkZFmXPnDy9sbIxACWiJCERKqAggAFfx2htaXLorZ449cR0ZewNiicvSqyJgQ0BKIpQUr167WpdLzY2V1QSogMQQ2AI8qzIbB/FjcYrvlfe2J731h8fbp5aNGl3tmimFbQLaeacIqo6a0BgmPd6ZXnmxFmf94wx1iIZaNsqSbO7d32+f0XZvHL+9dmtq2Rp7fQz//i//Z+qaBfBnDzz9Pbr3/XFRKpt5oU0vL93LR+dzQZrtpXPP/vF/+/bf7G/d3Hj9OeTTJzc4FBbi9V0x3JbFseIpGEw9v3HL32Irq+76KdVNQE6AE0pqkRLce/mlRR2hStPOStBIE3OGVdVc+sNJHTkEwO33B/0A7dvvXXh5ONnp9waK7NqdzrbeuLxk73xMwEdiAU1ChYQBVhRo7JaaGJiJgKwiCKKaJoWTpz5jEKbeGkIE0Oom7YsS2NMVbVdHyoopJQ2Rsdm89nq2tp0f+pGYwT15UBVS1Gbz/p9j+iXeTecwKAiZxmxSJEVCtIENIZYODULh8r1tDceAKgx9ubWTpZlKTIS7Wzv5mVvv9evFnPnLCKJSBvi3/3k5SzPjKH19bUsy1Q0Moc2fusv/11SIKInnjwpoUakA72KKctMlbPcpiSgputz1XfysuEo1ZpUjcn7Po+hiRpdWVKeNfvtbNEioOkP0Fp1ruaGiK9euvDUE08Uec7MChqEEYCVAYAOdc+qHbPbNecZ51O7aBczaKIzjrpeWVTSg1TDztJxaWwID1RuhqxGUTURSGZsq5gj96ieSVA1kAIcKF0UVFRQGFRSSqEN3EHjpm3bdlHXVRNSDG29aKtFamtOMcU2hdCJ0uxHsCP4NIs94BOORXwk9rh3PP2JxiI+ULEHfLpjER+JPT4oOT0er4xcaJpmXsz7g3o+m88Xc2s8pyrGkA4wNEtUjczL3+qoNlwGE3ZhCOQdOW+NoS74RA92TvfRSPjTf+luLx7pu1FFWApORKxxoW1jCLbTohww0yrinUspMfN/+eu/fuHChZOnToUQENF7f+HChRjazBsFHY/HhkxdV6Aqys7ZzlQKSVlS7oq6ro0xTV1PxqMs85zi2XNnz5xai2k/84isHZ0kInUVp/t120Cv3yfjkEyXD2EsOeNdVpIjkWhM5mxuKMvLwhgYjkqRwBHqZh7bWkEcGYsGxFy+trV64omNky+snX3WDzbI9RENKAK2gC2oaEptU+9tb1299PZj5861TdM0TRVDqBuWKEKArqHRgqde9HOff7HdOfHaqz+6dunCpTd+vHLuK7nrWTO4mtoAiGp6pc8bOf+3f/3Frz/Ztsblo9Hk2KA/ePP8q5unP5v1i02/ceXi28VgaI0RjpmnejG1o/X7GwkffswcpgISYVXXhbPXr11FRFHQpNY4EUOEN29cH477nNLhY9j5ZIemPn36VN7v1yE4QxbtiZOPobVF0a9DrOrG54WKxhTLsnz77YvjyTi1lcv6jNgRoB3zKUvz4YzIdIPUO2WsXV4g0cCPYBnKLJ0oyE+n49XVoj/BoxeI2JtOy7LIsjy0rbFWO8UIUdu2TdOMRsMYU4c1QTUlVpVysDOZTJz3IQQRiSGKCiiM1zabJmxsbIY2HIQnQUpxd2/XZX51dXV/f7/b0ohICKENPJ3XMQQRUjVySLmD9vu9GENdN9a6A7eXOyqQCEt/DOnuSJkXb7z5d+jAqtigl65sxSYiCKsmBfL5YLxx8e2L/X7v6pUrvWn/7Nmz3XXpkVXp8InvtCV5nidOWzvbW9evHF8dFFmGqsukondNFIdTIt1NCqL3MN5uD1KBwxZqQVBUECVAEXUANoTT4+FaHhRNZ/fZ+fmkxMwa2bSJ2oZr5Kqq9utpPd2v96dVVVV10ynXhTuTOwEVialrkbUKiu9XLv/o8PSHE3vAw+OUh/e7Tj8oPP33T+wBPyvi6Udijw+Fpx9oLCJ+gNF7H1dW9HqTbC2mVPYWTdOU/Xlvsej1p6Get23dtDVzYokxtqq1cFyq5g6Orl+wW/K7wA8RAYudoTGAwr23E75nkMrRheroi3pk+3T4W7g0cUMAEBbjs7Zt27bNikIOviYDqImNtQapyIunnnrKe7+6utqVoa21b731FhExp5TSaDRSlVu3boUYvPfMrJxEE6IgorV+69YegDZNc+LE8ddff/3pp85dunRpf+9qnklRGFIwBoxBIhI2IpKSILqYYgyhbRA1ZTY3Bo0xzrvBaNWZ3PuetflsXtX17NSTT2lbqWKKzWKxX1ezFBIko+x6mK+cOHtrFtaziZoR2pGiBcEEQU0iBHDqS7AyXrXro1OnEKGLZRdlEQZMRIooxNVPvv2XA2fPnjg9X9R2b+87//E//Nrjz9ci5MxkY+O1703PrE/EtEXO53/ynZf+4X8ecaym7/rredF//ZUfvvQP/4krzGT9xPWbV55eOcOsJrNllk93tzdGZxEfbEfX3cYMglFAAmGOzqAyW+ecL2MCZ0jRKBoWLgY9FiGDXVxd50uimvb39ldWV6pFVRb5lUuXjm1sbJ54LM97SFbbZIxBAEOIlm5eu/T6T378/PPPnjjxWABWVO14WDkQDyEAGlCjoAIKqgycxIKAMQ4QREWXwx9ZbRuBwb/jroVgrSXLAtmiFmNLVSRCZkYgcj5WzJSptUDSsbPWqTWmL8Zkmc9z4xkQOwtnERmswO7O3nBlPbTh8KETkfHG8a3dnd5kvRyticghFjdotrd2d3Z2OAGooYOwGBYZDAYdWHfWpSTdUiq3o8xDsNv1Whw/ceLa228wsiCKSNM0jlyKkVUFwBIZY6uqOnPudOA0HI+Wyqu7rBTMPBqNLl++/OZbb5198ukXv/Di337/21meY4qHVaqjQ+XoaLnryPlps9D7BKkczshMqoiA5AASs7RN2t15cmVlWBrhYIzp+obxYG/P5MV6QuriElNMTdu0bbuzu3v52rW337588dKVK1ev7+xMqzosqoYU1GhMYt+jTP6RRnPdvhx9OHIaPqBi+WMQT39Q3clHg6d/pmIRH4k9Pjg5DY/EHu9bx3mgsYjvX/K4r7vgXFZkfc/ifO6qhXFZlhdFUVaLWdtUTVuH0LRt3TS1IgGGxPUhdD5Ez0vho8LS5erA7wIesBeH6nvvXZYktHYJcNr5BnTKSFj69FGHMFKI1toyz5umCSF0hrIxRu/91tYWEVmDxlC/33fOdZ2I/X5fJB0C9C48Yjqdep/F0EwmE+VQVYvQtnsp9Pq4qAUSEykRIKI1ubIJDVpTGDIpJaIMBGezWZ5rHSrjzXSxIHKEmTUZGrs/X1y7dEU1Mgsht81MODrjQmg0xVmV1EfbM5QjWwEjHacF6ABRRYiQCNvAPusjOkEn5IgMApAVBRZlQI6NCJViHHgDpjz3+Nq//6u/rqptcKME5capx4+few7T1aq6lnm7u7U9u/W2HQ+FcjA9BKr2d5rpdivRZdnu3gzB5GWvbWpOiVJgDmSyByo6vTvcQVAhlDY2KglA19c2m7rO8l5KKEqIhkHzopzOdktriQzAMsaibdu9vb2VlZXcmszg1s0bG6trZJwiqaK1jkWEU6irwaC3ffP6yqj8wXf+avKNX+qvHvNOnXWdW7OqEhlEEMFOaYKqztpoCITNsmpzEHqjkFKyiMBirDkIyFlOZArKzN7n3bPGAoiG0ACKIcesAN2jubSZ66yUY5IMSJa4HQGwyxRKDCwAZOggUxpRVCSxIllRTsJdP4OisnTtDcQsxiz9ZDrthKqGEGJMnLHIMkDeEOEB3X4osFlGBbXt6srKYtEwBmetBWXmzGZZloWUEKBt252d7aef9SlG6ywAdD27h46VMUZrXHdqInLOfec73xkMBr/wC1/b3p/9yR//yWL3xuH3drDz/shqHap3LoN3pasRFEFQSREN5c5lKlmsbGOsQYMAwpDi4aTKxKptF1uuCiLS94hZdnrlxBeeOQX61cgYBeombW3vXb1x8+LVq5duXLt8+Yp9HySit68Zj8Qe98Gpwkci9oCfFae8R2KPezr3Jx+L+EDFHvDpdsq7T3KarHWuwJTIOjTW+tznRdHr93q9qqrapqrqRd1UZGdkLUBlBYQZ0TjnDjH0IanTUUTLldjgA3eBfmdU3FnHOBRzkCFERcSmabzP8rxgTioKrIaIhQngP33rP/3hv37r9OnTv/7rv96ZDIjIfD4X1ZRSWfa89ymlpmmqqkoxqRNcIralCrOua2vtYh4++7nPNfP97a3r/+RXfzXUO3W7W9f7kJJIEkkq4mypTBfeuELoRSWlpOqx68SK0ZK1hnb29p3LVWoEt7q2EllubW/H2BpjQrOIcUHK3hmHWWbLNi6auDCuJ1Cj6Qk12OXSKRJ0Kd0CIiTJInWBJkp+2WSp/z97b/Zs2XGd+a21cth7n/HONY+owgwQACeRIiWKaokU1W651R32g+VHhfuPsSxH+MF+cLTDg2zppVvdiqaiJYoUKbY4ASAAYiJQhWLN053PsPfOzLWWH/LcWxdDkQAKs+pExY1bdzrn7CHzy5W/9X0zJ2kAUbDe9xhATDGOdOzgEdQnzzz71CNf/FrCwpTFwROPvvb82nijOXRgyevqpTPPn/ziQ4LGdeaPHTk53djYuH61P7ewvr197wMPFlWnKDogYomcI1R+/y+Dt77KZ8a+yiBRJSKCsXYwmFewxlgVZIYmBJGYj0IGA4hmuxCDwSAvt25cuWSNUUWyrok83t4qy6pTlSnFTqe8cunC+s1rjz3yUBxvvPKzn1JvoL5bVR1jyBi7k2wPiMYYn++bFBkRnHPGF6RkjMmW0UQEqpVVh5HMTl0TUZidI+g6Z50xdhb2iZBiMsbEKNJxZemyqGVJeQErqsaASgIVlYSIhlBVDQEAWlICQQOZESdEZwwglIVDFU7BEM4qzSyqaG12PZfsgTi7+xRyn1v2fGQWxFtpmLMYptc/vPeD4fDKlWvdoe91O5h4tD1qbYugbQxzi0tLi0tJHZExxlhjZ3tciFm1Z98bbkJKaTAYnD9//syZM0888US3233qqad+/PSzzXjz0PLwVql4xmq/Z+t21bcLHOdil+aYIlXlRBotRwkmkmEyAGqMcc4TEgERCHCa1cgRZ25GypoQhBTQARnBorALR/adPrKfzRPknKjYd6ZEPvZ6+i7s8Y6010ca9oC7Tnnv8rW8wzf2fsIeHyQ8/b7CHu9ITxNZ6wiNVVGyzhWlL6sUk3QHk8m4aabVdNy0dVFU4/E2olVjUgzMSmSstTlVa6d2hXk7Ej5KD2FJqHVdxxjX19aGg2FVdQgBRBCJACQJEVadzuLSkjEmxpjV9mg0UpE2hqNHDhhjYttw4pxjbAyCiirvTup1XXe7vRDC8889V3oT2vH3vvOdspCl5U5/ULm5oQqDRBDxVMWGy7IsfJUjiGOMltQ7g2SOHj26eHBlczRRV7Uth2kI0+lgbm5ufqENdWhTSrFfOuVWJcY2GkyEhqP6TkFKkNukQHK6ICrlMhaCCrPr+Gzfp5ByxXPP9aHK0HEVsk4SJtftzq0cPnz0uZ88/akvfG1ax245XDn8QDtZf3H1osWi79zFV1+474vtdijKTn9+bqnn/JVz5+/5/G/+w3f//utf+53UbitQ27ST8bYrNucP8YeV6y4KhDkDOXIMNdeIpqy6oiSCikZA6iawBO9RQJVFOJFBVVlfX3vkkUebuu0WdOXihbn5JbJGiRCp6vZQs+GDtk39yssvnTx6+Nmnf/KHf/gHqFKnlIxPKSW9lScnzDFySrVySk1KMSrouA1N06aoMaY2tDFGALDGppQUMEiS7ASsEkNEwhRT3sfYcT5T552zDgkTS9kbWuuKsnR2ptp9UaSUCl+mZrK7zKC8cURkIMVmnBfDiGKNtY68YuoUlcNOUakoEQECQiVCN1V6vYoMFKUDtdm+2AJ1Q7euG2Z21qmkHKGSTYxnZ2GPjA4h2E61MD/f75fzi/PJmE63U5alsgpzlte9Xq8OMBqNFpZmkYcZ4RCRfMu0bdstyhjjd7/73f3793/jG984d+7cN7/5zZurq+QLJJQYrbUphg93/DEKhDPxLqoqkbkRVnIlGmfyeglAlAnRWFJREc3+9Ei4S63obNMAjaonUuAUWkT06kGtqtp3NWF9ALDH+xuLeBf2eFva60OGPeCTEot4F/Z4e3r64wx7wDuGp5HIKKpFzDke4ll9Ya3tdDqdbqeuJ74oyqoqyzKO1pu6DiGpQhbQt0IHET6CAjo3OopIv9+fjqej7VEMsaoq7z0CIOTCnj98+PChQ4dyCY2IsoAGAGPM3NycqoQwC+KuOh1jGhXe3bxGxLZtB4Nht9uNMc4Pe9tbawBVXddXLm/ypbYsCwAhEEREsc5UTRPmhssqWpSlapMPWorptdfOnr98IZLp9YYAVhIN54Zl6rhef1DOt0FRAmF0Vi+fPTNppoBQ+qGFYccvonQhlUSOyOeTLEiQna4BohIVlaIBgwQBZvF0u5eGtG1LQixaJxVXJnInTt77g3/4x6sXrg4OPThtlfz8vQ9//twLPxxvj4dV57WLr7XTLbFd4ysU7RXV2rWbT8yviGgU6XS6g/7gxuqN0DQ8nZL90HzBVQEIlJMKj7a3UEKvU5BxAiiz2HMtyqoNIpAQjSIBEXO6fPniYDAwZMvSba9f21pbGy4si2hiRqJOtzfZ3g5t6nbLM6+8Ujhz8/q1e0+e+LN/+7/HtuktzgcEIrLWZs7JWouIzlq/s3UDCIUvrLMdS77qOtdz3lvnCMAVhSGy3iUU2CGJnXM7uRvKTCAzVCnGlC3PmCVRGROHNsQUVYQ5xrqNMY3WbzILM6eUQoginFJilibExJJSyrpcREUZFKZ17Zx1zocQss8aEaEr6sCIWFUVERlrTK4QF2VMKSV+6CFamF+c6fqsmHG2N5VX2rMzQoSIw7k57wtmrut6uSyNNSzc7/cyOd22LZkqhNZZG5LJm0I5qqlpmqIoUkovvvjiaDT60pe+VNf1t771rRdeeGE8HrMwiu5fWv7NL38upfChjz+kiAosCggikjgljok5BlGOGT6xNlugxBhbAAtgEFAASVFk96AZBQOgBKLCqmKAHSEKcooAYEHvXKPehT3e/sx7F/Z413r6LuzxHujpjxvsAZ+UWER8Sy2fJzmLpGTUKlM0xjKnoqy8r5yrqrJbuKq2zvlJDl4hRDQIqECiAIgwYzqICDH7yO29cW+HCf7Kk/X27Bt0T4bX7u0jwsyapNmG6dZi6ZWlqddjID8cEnVULQvOzS0AyZGjx3Plh4japmnrGlCIcDAYCHNbT5XbUI+W5xaJEZDQIAvFFBWgaVtWbYI6XzlfjscjY+Y6vWphbq4oTNnrKDBKYmFJWJVzT/3oBTIU43gw17FkUGOMrfOeWTkiU2ymRhibOvQ7fvPG1e21q9YSKsfYtM3Ye9Pvdq0xxjjvK0MFUUGmYDAAVpVmXl2IAAZBVKOikLGqlgQBZXdvGVVVBQkSt620VklSC4bUDgZzh7qFe/np7335yOkWrJY93zFiy+2tG0vdDqSwcf1c//j+wGqKQWzqjdE6SKhTYqbIPOwM1y0ZZ1Q4jms7GL6vSLzAbZLjs993Sp5k/cbFpaV51MK6KiU0ZFRUOJXeaiIFAGUiIDKx5cm4Pn70WGrasigvXboSozrrC+etmiiKiIrkvBPl7e3Vfkn9yr304lN1PTp+7HijWlg7c/hl1hhSbKfTKacowqCqotZaVRHOcXN+R9Sm3H2X9SKjAOEsQ1sFdOb0p+r2NBeiMcYYQ2TIVXkNTGTKsgRFYwwA2dIiUuFsaQ04Y23pnLPGm9IDYPaws9YSIRGhcaKYV48iku8iRBQyUcCQTSk1beDEKUlOJmTQpgnzg16uNQNQElWdkU67oYz5BSfVRrjT7fYGfQAeFOVCdzDs9hubjDOxbUpjrLFR5ObqzSBJcVYyz72G3W53fX39Zz/72Ynjxz/92c889eRTzz377LUrV2JMKlKUxec+85lT9xxNYUTWRInZLYiQFHm3nRD3zkG32Rp5k6vG3vEqgyG/cuhFIM3x4KiKSpBEBUKIHhRZyHljLCQGSwDIAoBKCEj5CWjnmRGBMsGOCJYsokrCGCNqzL779s4qjLefM+7CHu+4pvpuZOBd2OP91NN3YY93+Mbee9gDPhSnvPcb9gCVbLG0K1Qp2zRYZ41NyRgyzrjClaXvGPSeLJlN65umnqYUAEVIFFiBcl/hLI867zx+sIHeu3vlqIhIgDnoK0FKlKamHVemY1A7XtrU1BvjUPX7CwfJl4v7j7348kvLKwfbkKxxKryxtsYxGAdNbI8cOSLMoa5JODWTghYkcn4eQCRjsyt2jOLL7mTausIj6WSyJSGmFjodP5D5snRVZUrrCYvS9xGRjI11c+zYkWa6FeMkhSYFVlZN6ix6UesKm1Sb5vC+/XNzfTISm+0Q65SGiBAjg3oE36JrU3CSMPOqtNvCmQ8KAoBKJEgEkq2okRAy6wECACCKiJFjy01hSuHWFZahKrv7jx47dum15yBtAtkGXAT3yGe/ePbHE+uo35u+9vxPPnPqM20DCZwqG5lub63OLa+gKSerq8R2GpKGtt/3mnJs+vt26vM/fMstCAUGiGJRb167sH95AIAqqGpAAUE1tbGZOoK1tc3ewRWW1DahqRtHtnSFpFSPxqGNp+57yNlSQxIUBFQRATXePv+zp7pdhzwWxps3Ly4tHUBfHD10JIERYeVkQCVFUF5fW1MQyj22MivU5lWfiFUFVVZlhUwHsahGSSrKwrOOwFu/QiIgzJING1OMMYBqjBuAgECgFGPKFm0IOJVpTugDwLZNqpjVWBRR0N0kvCx2kxrGWx0Ouw8FYFUia4xFMAiGyFjrwQJYMxjOdTudffsOECGgIRBQMoR77838uVFQFV9VvixJEwOW5E4ePfbTF17uV5VX6ZRlbKZFd27KirRTkCaqqkpEnnnmmZTSr//6r9dN82d//v9trK7dvHbdW1s599ADD548dYolfus///XpU0cVVQ3ITI6SINPOeIl71fNtVl56m4E4b7jlj79EQ8/8ghAEJP8BFABWA6SsIICKxhAkZQACC84qoIoCMoJRUKRZLnquSIjyzIpEc/orEXlVFQDKNnZvPWfcGUABnxTYAz6psYh3YY93uMXygcAed6an78Ied3DX324Mh/cD9mCBpJgdInbrAQiWZp3v1lpV9d6XZWmdLSwaA+PxmBCaBhRmGIOoZGJPROBWEfh164G37wP85nnp9t7Pb/5E4VanPJAhidw0TZ59VVmAiah0vk58+fLlg8dOPfzww9/+zrcXFxfz71hrX3vtNWstGY3TeN999wrLpatX28i26KgtOAYAVjGqbB1ubU+cL5vQzM/NhbYmxLIsmybGtgF1iZvzF192npxFJCXyEp2wjyFtro6b8WugTeGREIAV1RCaUim1wZSuHYfUUY7sm2g9OucKo1YsgPoSQf1k1Fpn27add06YjTP53aPuqf+rMjML71Abr/PozoiLqqa2lrZ1/f72tO33ujEE7zuHTzz0zPNPnXnxxyce+7pGbaZ64r7PnPvZk03c6PTKF59/5rHf2fLFXNO0reJwYfHmlcuf+8KXCfzg4JFmDfzw0HaUIwdOuN4cwPvtBH27AjSjQEpxa/36xuamtV5ERcA64hAs6i/O/vz0qZPXrq2WRZEPlLV2OBw6Y2IMlgwANG1Y2Xdg2tSCMFs5gaIKt+1crzPeuLo0LF/82U873YEre1Vv7uDRe/OPIggocwiEWgzWVBkww7A51RlnbLCYWRKdMnNSFVHO5ATL7HHLzkJBE8qeh2ZFpcISQXObHaooZx8N4a7TXCwW1h6QZMJCFBFmRfA9f5/BJjUiIsI5PC9/EFUGqOvaGt/p9FQxJQ6pYRC0WFad0Wg0mUxc0RFNoki3Uglf9zDGIkjhwVpTjydg/KXLlyOb0trSoiefmmliALBgKqNMiK4sVfX8+fMxxhMnTpRlOZ1Onfebm5ubm5u/941vpBgXhnP1ZFlwV14AACAASURBVPr0k09eunJxtL02HMww8Z3iwBsN9XYHbn0bF+abf2DHcF7faksN37QtNvPZ1owNZT9syjemogFMKbdvgqrseOTNTI0Q8/Jpt0s7fxF3qvKzUes2LxXvWBHdXol8rIrT8Kvh6Y8H7HEblXsX9vhIwR5wR3T0xwf2uFM9/TGHPZCFWAkQDULeHcaZsN41eM61qLzjbDQxB2bmFFU5cZjN6Kq3/OxwZ9s2N5L/qjf9ZhO6N/zSG7yfb/P12VyGiPnr+RJGxBBTXTfDsqKUDNqYhAhC9gLzRVEUznskWl5eBuUYGkS6cOECInIMlqjT6Qrg1va0SToNfGNj26KCirIiQOFobX1sjI+Rq6qaTKfMiuRD4l5v+Gu/8eXhsLe+uZmPVYpBom6sj7fWJ0XZa9p2eXn/dJI2N9djaA2QI+9tgR5TksIWhrRuJtvtZL1ZB0iYmtDUCuK97/eHKeh43M4vz1vAqttrm6bbNbJbec4XiCJgnpQFCYFgN9BYd92yEUUFE1tRa+y0riU2JFHUz62cPHz05I+++5/ve/iLXp2qb7lcPnzvKz/92/0LpVzbunnp3IGjD/bnF4Jxirh69cqxT32lnjY1c2s7c4ceePz+h8ktJHH29ea774d0futpTUVBU0qiGkIQ0dzrigggkbm5duns/acPOwNod1SsSAzBGIMKW1tbnaK69/77fdWdxjSZ1r1en1kIxIBg4oVeVybu7KtnEQyZwpWDweJBLOcNWgQlBBQWjoW3VM4hMoGIgiggGZnpMASZRbTvXsozA2aiXZGczSQyDwBplgu9V1urCoBkF478cVbeVp3Gqc4So4E57SpijhFEWTi/bxbmxAxGZKbM8p/KLylySqJ13VRVZzCY5yS5Gl12/KEjB5sm1NNpCK3zFTMDkgKy6Jsr0AKswoOyUxRFbGwUraqqHodTp+5xBrc215mTGle37XZTK7Ozbn1z8/Llyw899FCv18v8mPe+DeH+++9fu3Y9C8qf/OQnF147571vU3vP6dOdTgf2XHIzb8edz299QwHfxhzwphFJd6JS8Ff9nu59OlWNMbbaAmhR5I2oDM+QMQaMUZG8iXdrON3zt4wx2WBx1z9015bEvpuC4F3Y486L0/BBwx7wUYxFvAt7vP0iP3ySYI9PTCziu7sYJTEltISgmPeDAREI7Q5TlznIWUU520rtPN6YxbVTXFHVXfuldz2M3lmx8lbZDIRjDMZQ0zQd6wDUWJOE888Awfz8/Hg06na73vvR9qZ3FhFWV1dFhJA6ZTno90NIj3/6s4kfDu0oxQaVm3o6GY3aZiqx/cWFK76ommntyw5zvLa2dW11e2FhUK+3f/Hv/nZ+bjA3N6zrab/fPXLwkKBhhe16OmDTm5/fd/yYwYNnX36OY4tKkkCiJhDXK9kIlb6/MHf84KlopE0RJ7WkpMJojCaxprp27WYSLJAQwHk/EygiKoI0c7tGgJQiIuTUj9lJQQQFMsQpAoixJobQKTsxSRva8Xidw8jbXhB/6r5H/vqv/nzz5tVyod8oNWzueejxH33vL+c6MujYF578xwOHT82vrEQqkNJ4Y42AOmXVTEdB7dHTj5pyXrUk4/BDcOAA1ezpzNaaXq934sQ9LGqAmBlJO6V98dmXLUaSSMBIXkTIkAKAMc207nW6589fePzRT01DSApknKo2TWMMlYX72TNnHrn/9NmzZ8oCpqOxsYS2GCzsC+ISeDBeQQUAISHapEq+W3kAaROrIkUWa2xKoqrdwjELkRFmJAMKzEkUonBVVuPJxHufYgSAGKOzDhVBMcbIzNa5GIN3npmNwTYEUEWCPbpahAAIY4w5eGX36wapbVpEZGZjTIY5QmC0RYyxaZocG5S9HROzEm1ubhVFdc/J0ypAZBHJWEWStbUNr6gKiRnAEJGwgMpezbo7UCBiCGFhYWFz7aaiiSG89trZlQOHp9NRaOuyKh3ZheV905ubMfEkhLW1tSeeeCKzHFk+5hX79evXTx4/Ph1Pfvj97wtLSml+cXGxWqynkwce+MIdXjxEd3TJ5vfLLESUWESlaWphRsTQBpEEYBDJWCsixs5kdrbdttZaawEghAA7HtgAedcCZj3HKeVPnHPMbN8DAXMX9rhzPX0X9njbT3EX9ngP9PRd2OMO7vrbXIzvBPaIrAbAGEDALB1usxW+OyvsVj6IKDcbZT/arKrxQxFKv/QFZyWRdz9TSpEDGrLORQRVHQyH07rudrsi4pxrmqkhbJpGRBR5YX5QFEWomayrCtsfdHM0hDWmMNYanOt1Ll++ev7szzdH21/66u8eP3EshfYLv/nbW1sbBIyEk/F2O61NGceT8Y+fu0CK48l0fn5ho4Yrq9Oz3/x7Q7HfKwjEGW/RIRhE6PreOBlTlFdujreCRE2IMl91VdAYb7Go+gPvyn5tI5eGjLU2yy8wNjuUzcr/igC3PHRVBcHsXC+vS3RUVVYF58Dh+vrV8cb1I0eOxAb2HTixb+Xwj7//3d/61/dAE323q5OOCMamLi1t37xiJKqhcm6h2byOW5uUYmAuCgc0J+BBS1Vzq+79gUtoRA0hGAIVXlpaKoqSk1rrEzdGmmuXzjmMEiabG6vlYHG+s8Da5sum2+1evHDRWtOGtig7k7qdTOrhoO+9HW1tcGxDM3nt1Zf3Ly088/SPDSKi6XQGruyj6zIYANpJPsGyrEJTI+CzTz9VmZRUI4MpqybE/QcOrqzsO/vKS03TOmtFNMZUFhUAHD9x0iFevXShLKt2OjZkmLkoC0kxhAQARAZQYmwQiSWSMW1IiMZY8t7lXQgkIDQsUNd1t+yqSnY2zDB1m6TqDQiJOe0ACYromjblsmgOD8q6Da1p27CwsHzjxmqvO0hJELMDT7Ieev1e08QdIGK2EZVzy3edLvMpcYaEEyE+8MCDjz/+qRdf/Pn3f/yMqjYhoCs18bmLVz712BNlf9Be3Vjb2q6bsG/fPkRMKe0NI7TW9vv9p370o5urawjQ9cXJEye3trbuvffe+++/597Tx2KM9FEajYyxkTnnohNlXkNTYiAm5hADirU7tYkYY177ZP+WNyAoO1ttmoOcUkr2nWuYDx72eI/09F3Y490X3eAu7AF3YY+7sMd7BHtITEIq1iBaIlIE/RVj7q3HrTRvBcBZ1eSjJqDJUO64cc4RKDMQEhmD1kZBAOj3eucvXTp27FhWCSmlJobJZCIihLJ/ZaV0vq0bRWJVYSVQIiuMwmpUvInrG1tlp2s2fW9uyXXm0UWP2J0/IMJl6UEV0o6rlyoAGMIQA4g8/NCnNTVNu922I4kBGFKQFHg0Wd2OqZ7GTq/bhjiNFKIgys1wRSQRZuurotPpN3U4efrBKXOeaBUgbwFDdkXBTOtySimLahVBY2/tDCgoACFmv96YkgUV1NH22mtnnj+wcj9Rt+otnT71yJPPPfulr69iuRKVrMC+5QNdu8GTyWRz7ebN6ytHDs0t77u8eaNyBjiON1bnVxbH66O5+SGoBVD6kEyg8+gkwqONjU6BZVmKQkxiPVnArfW16Xhzeb6XYt3rVFWv24TGWsjeESp65crlpYUlQ0bI5fh1BWjqenlp+fvf/fuTJ45fv/BavTolFeOo6vXnF1eMq9QUmrMKQUmVEFEEVUpfnD/z82b7OpKJik2S+cXlk8ePOeS16xcvnL8AAITWGteGdPDgwdMnjpE1T/3gH7JIgln8ntm3/8BXfvdrTz751DPPPGOtSykHmmBdN//89//roii//e2/Y04KjIhEgED93sITjz+xvb35yis/ryqvIBkRYVsN5+eHg8GVq1djCDOeRyAGrqqqLEtmttZ67621kJJ1HkIS1arXaZuoihm5RlQiYpGUODErgAJlWjz3ve2VgAKKICFyr9f7f/7Pf2uLzvz8/I1zl2naqjXGeiZXsxbGH7nn9MXrq59/4ombN29kQfmG09vr9S5fvToczg36fYu0sLDw1a9+tay8saqqzjlO7UdnLFKV0XjEzEZVFWJKvgDvvSsKQFJRpBmUtuNXKCKSzenzgmF3EN7l63YxHntnszrchaffifa6C3u8I+31iYxFvAt73JGe/vjCHnu/LyIsYljQqHkbV2tK2fI1pZRu9ecDKshbVKA/rLLj3jcv2oa2bduKjCQGYTQoIsCC2S/A2rX19ePHjzNzjNEYMxo1dduwCoDOLyzobJ1gkIQIgEgAKBu1IrLAaDTtVV6RTNFpo9YtF0WhooWvxk0EQI8mB5cYIhWOKQGSK2y3WjGoREwYEdSQJTGiAC4mZgQnUTixdbi9td7UY+XVGOqUEgCNtifTSbs5mkyDbE2aG9dXO8GZTnBF13vvnEcCAUXNPm5CiEiozACyc2LylSCA2YhBQgxdovnFxX6/c/bMiw89cKNaPNE2cPTI6R8++ePLl17bf2ouMfU63aWlfTgaKSeHvH7t0srBA0v7Dr/87NP3rAyunDtjCz+deGuNZh8uVQDefcb37MwC6A4h8JY3ZB7skBBVzp0788hDJ7KhmfM+CoPI5csXESWEqbVYVE5JYae3jBDXN9Y31jeWFhYBoW3qTn8IojGxI1pfXVVJm+s3B93y1edf7vWqBNzvD4dzCwmMKIKCUc2uvc5SPZ1awk5ZDLqd0Y1JVXWQTJTYKez8oNdMRsvzw9deHjdNWxblNEnTxMceehBijNxurd9MKU6nE+ecdc6Q/bXPf/bK5Ysx1NevXfbOZqU4Ho3ve+ChwvnSF5PR+PqNq8ZgZt9B9be/8nudorx+9fL3vvNt560qZ5q6t3zwt3/nd5eWV/7Tf/rr1bVVRDRkAI0w/sEf/MHx48f//b//dxcvXsydxG0IRVkNh3OnT93XtkkBVUFEiQySigACWueccwqGjFUR2Flmv84GDjA3NC4ur5D1LOq9X1iYh7JsFVml7A03RpNktlx3vjcY7jIbb/CYJ6Jut3vg0KFu1el2Oo89+qlDBw6KMFmzvXXz7NltImJFQNS32gH5oAcnhUwwM3MKwRAZim3bkrGAlixwAiuKSDALVkfnfGajU4rM/HpiDwlJsh09s3POvoMZ4h1vsH+MYY/Xm/PchT3eLz39TrTXRxqeviPY46Ospz9CsAe80SnvYwV77H2mBkKwqBgNEqBTIABCRZG0t+q825lEBAqimgATS1RBBGvIsLSEGEIQkZACIojArypnv52R+lf/rr7pITs99ojIiafT2hgCALI2BkVRS47QBwH0zhTu4uVLX/3tr06m07L0bWrH08nmZOScjYxL+09sbE29tSAtqiIQKSSrmvONVZPijfU1WllyVb9b9lGo4ypQVJHUpLxPy2ZmBAsqqGDIEiIqBhFEJDWAxhChIAKhAZEZ84AOTGkEtLfS64F6K3vb+2OMIYTEsKAQE2+ub6Sba7xDvlqPtrBEBArb21uI4EjKqmONt7aw1lnrspG3MscUm+mobSdXrvziyOHFz/3ab//lL/7vV88+84UD946nWNj+Yt8+/6O/vvfhx0cTAtvlote1+2Bjc1Dxqz/93qnHnlg+8hDbf7T94c0LLy0eOtFr57udparqKioggpDSe+NqKFEUAIwKqIAgKoiKsLGWFBFNJrxZlSExJIwhhnE7Xgc9CrZk8pySqCi2ArFJtYwSeNOM25RSzzuvbUpMxl74xdlDBw6oSGK2BhwqIgDZaWie/MF/eeDEAQfNL868JFhPgyweOFIMlhL6qzeunzi14AwQiDALaBA21ltn68BUVq6qjLOQuFuUoWZrurao5pcPK7m5gQVlMYhqyfqawXe7w5XFyfbNTq+jqpExqaHuoBosHD1OhTMLg0o5IVmjnV63ComtpPnF4Xi6ZgAJKQYFMIsrB9e2tpTAeFAMCFDYYnNrdPLUiU6/unLtUndQXl8NnJKqTKdy//2ftkX3+o21ug4XL1xGUEPIhC3LH/3Rfx9CTKhERkCBTBIQQbDdlkNIMvS+aRpRRjT59szqeTelyDiH1kYw2FvS/sq+ffu3RuOiaql0Vm0bgrXl1aurSNVi0bOpVpWqqjK/setEkQe2bLLxyOOPnTh6FJHUUV23L7/w0vUrF//F7/0zVEI1isRkhKzXNHOvQ5DdQRvf/WW5d12wp0kS9taJASmxEhFILAqTQiCyIZHvd1CNt6UmbKetd+h9YdlokGTRWMrLTWFJUY0xzjgDuzZHgAKcBAAMWgTSqLds7H71nPFPCfZ4/Q78Bw973P5ZPsqwB7wZnr5DY+H3rjh9p/A0/vJv3lFxGj7CsYgfIdjjLQ76xxT2EGUWIHW0Y7gEAkDZs/d1v5k3CplTVtJ7posZBr27UfuRYjjIUIoxm3YBobEm73pyimj9YDhApNF4XJaltbZtW2PMzbU1Yy0Z07btyr79xjrmZFA1bz7nqTHDniBbW1uqEkLo9wdVWTZteHOpDF9Pi+Vrj3aW1QKIgKIzyxJUAJz51SoC7znOTXvr2DIzkXXeG0QFKHfM+3KrPhEpZdRVmXnY76eUmkk9HU0AUASEVRVEJMYYQqvKzdZNh9JMx207f+zU/dYWP3/l1fseWO13l5txIIhXLpxpNm+S67Lg8oETl14858qybsLGzUsU67nBvt5wmBJfv3FxsHzwxvUbR+47iLulA3zPDOxE2ViXEiMSMRpEjlwYr5zzjjH7HSOANcYSIZrt7SvcKEKh6FkNg4gkg3r06FGbxtsbq5ubo7pJva5PKSoKqE7GE0vu2LHjbduGEHzZyfrPeXvl4oVTJ09Mtm9gnEzGY2ttp9frD4aDubnNyXQ0HgMAp2ic25VZ2T2DiKyrwFZABk1KUTWlwCpkEpggQCnb3lFSAutd2e10+s51E69aBFEQwSiI5J3vlJU4V6aoFm0IHFpGcNZ6X5bee0IyzqKgZq9ndJ2qLErX6w+9RWFFsHUAFeNsWZblgf2HV1c3cs8fYm2dN8Y6b5eWlvft20eonFIAnbRtr9/b2txOKXlvdoYJzOngdd1sbmx2O90MfuzcKLCb2ZkfbYy+LEIIrHj56g0gly01LLViQEUIMigF3U4R2uleK7c3jEgnTpw4cuRIp9NJKVnnXj179vz58wcOHvrKb/3W8sqK6t5is95uaPyAxquZYyBnZDklNt4aZ63xRVE55w05ADTOMYKKKgCiZh5aFbLZYAbTZ69YYbcflIjsW80eb69r7C7s8R7p6fc1FvEu7PH2zulHEPaAT0os4l3Y440vllmY1e5azGZvJnkLazlV5ZRierOAnqmEnOwtIh+txh0yTdvu8crNJqwqLGp0fm4uxri9ve29TympSlUW58+fz4sBUTl06BAisgiiIO2UmUR3GsG1mdalLyTx8so+R3Yam1wh2+sFi2ammG/J+lwGE9mtqN3Cygno9d19e4/y7n/IuYzf6K1i2OxPxRhFBFCNmaVLsrAjU/YHiJi5VSKTnVJUNcagKsgHODS27BQltGHy4COffurHL/SGPZU4rTcsJqf8ygvPPvjEMQF74vRj3/+bvzi65IqCdFpfvPDq0Qfnjh49vHr17OZotLS42EJJEhVZJZCxwkLvUcY7GhBmAwQRx+vTtStbngwkACc5vlwVFZVRmBhQ6mbDpfaxx3+DEyiULMgK3jtu65i4N5hPMRZVd6HyEcAQJVZR8GW5sn8fWWPV+6JsQih9gQihnrbTUa9XdMvy3IWzZdlJCkV30J+bv3bjBpX9AwcO5M65N9w+GWYl14lagigoqsFWtJWEvgRbRnCkyRKJSCsS1IgpmI01lYoFRGetKqZGVGzbqjGV933UqCogpCqiDo21vjDOswKxiCBLNvYogFxVeFHDakAVkECdoYqwsKZTlXPC1lqTg7QzV93r9RYW5o0xzpoIAITTELJlR4zR+2KvlvXed7vdfOPkoYB5tguUUtprc5l/HRGHw+EjjzyyurrKzIPBoInc6ZRknbUmpjja3PAnTgqz7jQnvGFpmq/54XBY1/XW1tazzz135MiRz33+88aYGOoYGoPAs0WvIBB+2EgZEVlj8nGIMSJgCIGNOudTSmoQgQzMAttzP0k+YvmgcUqR0+7XEZFVjJkBH28Z5f0WXWPvt55+X53y8Fdtl793evou7PF+6el/erAHfFLg6XcFe8BHMBZxT0c2wp3AHiLCfMtKdifTLV+Gr/NwnZnL7hHQusfJYW8FmgzpzovU22QU/HKXup0wlHdWCHnr7yJkSw0kTDEiIhlDRGAwiVRVVTd1p9NZWlra2trMb+rChQv5yBDScDjck8yS3fHUWgMKwmwNXr5wUVk08YGVfTEGVUZATjHPa7N9ZkGarUAzj6l7NfJMk4vMNPes1VB/+ftFBFDKy50ZtLJHRhtjAGb4p7ASGqRZ+Fye4UQYgJmZiIwhETBUKdiEJDGV5BdXTu47NI0gRSFgAkJa6PiffOdvHnnia3WdeoP91eBwq6vcTucH5dM/+LuTD33q9P33/t3LPztx74Pb04Y12I0b7epqf36lO5jTN60F3r2AJlQGZLjw0pUnv/sM1LaEjiZlFw0iCMYYXWmDtBFD2bNFpefPvrq4PPyDP/qXMG1YBYFvXrtaOil8qZ1h2abExMJ1O/EW0aKxllnKbq/s9Nqt7cAiSGQNARdWl/pVvb22uXoNATv9+Qi4fODw1mT66tkzJ0491Ol7Zs6Vxl31k6uw1trllYOWCCWoRLQ0jlzH4Ky3Ze/4idOxGfdKO53WdtTWQZsAhafhcHl7Y43bSXYlLAvLyQCWIrHTmeNmDCK+JMe+bTWwKlogK0CBlZCSkgBFIa/Oel9Ug7aeGjLWFNZx0whqYajsdecJCks2cbKmyKVNACAyKaXCOwBw1uYv7rWw3OGb9Q1uGyKiCpjjSYny0cgEQlEUIcX83z/+4z8uy3I2vChk6+gookBkPStcunzthbOXrbV5WbjXJD4/1/PPPx9j7PX7X/ziF2fObpIKS/1OBRxRGAhACSVDXbcGtLdeo77DMWrvD+89JnsG653n2hlAUkptGzyqK4rAiQQ8sydDiMYaIIpNu5tgtftSkch5nwPEQ4zZtpKMQSJVTTHat6E67lhP4x0LmPfGfe4DgKc/xrDH63/kg4c94JPilPdPFfaAu05577h68Ab3jL3/vZV2psqvC25QACQiBFSFTA5Ya71ziLP2ob0Bzm9z5aC3grj2Tk6vm7l256occrubJnBrUs8EoeiuCQAzG0TE7OkGCBRj7HS7dV3PDwbe+6IomnbKzKPRdlVViFDYot/vT0djAgXMz4WgypEtEbB0u92zr77aKUpNcWlhoZ5MQEEgZUvdnYZ6JiTR/Dag8kXWyNnx4M1HHjT34N96g285Hc0M0hBzoMbeyOWd2R1n/Xs4i5R5/ag9M+2GWVgbRlYhJ0YVLBh/8tQTL/38minKhuuGo1HwkmS8+osXnzx83xdSkM9/+es/+fs/75rCkF6++FqzvXlg36GjJx8+dupkWZZtCG29tT0JW9tb9z38KVFj8T1pIlQFJEJoYevGdiG+MAPHJQAmCioqiR++79Ez517tlJXtmc9++bEzr7x8eOXQP/yX7wJbFbQipaefvvLy/feejKgM1hb9hDbEyG0gWyoAKyhQUVaTuh5P6+GwEFVn7ebazaVBpx2vSzsdbW0aormlfVh0mczmaGvatgyCiBIFAa21k8mk1+umFIkopRRjXFleHHatJXGG2hRrBgJAgH6395WvfBXCtCqtJRuS2RgHjtw04TOf+eznPv2wJwkxCLhRDevbdZFSVdivfeMbw44PTWOsb5KMxvXWaDK3OP/Ypz/zmc99um0biTrZrmPESd0UZTmaTv/Z735dOAArM462J6OgN2+uVp1Ovz94+OFHiUCU6yawwnQ6hYW5fr93+PBhBBltG1MW23V99erV4XBuOp06V4ioIc0227tSL39MKSGaHP6SsaKMH+RIGE+4q4ZDCPnOMqigYg14Y6KqaLJkuqVDABE5c+bM0aNHFxYWnHP52L7wwgvT6fSRRx7p9XopREREY4R5btCbbq5duXRBJaEyKqga2PWmf70p9VvcgL/q63n8m3VPv04r457bFHe2lCBbzudJJDHn9mtjLVqTRIrCMEgURmUEC8JE5JzLC4zsz50r1mSML3wIURHIGFZFBEVMzHzbIJW362r29uaMu7DHe6Sn31fYAz5AeBp/1Xb5x9kp7y7s8Y6e+8N3yntfYY87HFRmEWe3QThgx97fWoszhmFmBnvnRce9BaO99WC8TVbwG+6Sup7OjJ+QbnlpqVhru53Ouas3lvbtm06ndV0bQ+PxeGtrOweB7V/Zb4wZT8b7V5ZJE2iaUS46a+YjwK2NTYO0trm5vLikwpA3qZNkY2xCQkPMTEiGKKcCqggg7e5M3Ko979zl+Pry/+2uHs2R3bc/Artn/y223PIxuHVgUQEFUYARqU1m2FsZzO1PSlFh3AQVNABL/eqH3/vb/+7RL26OmnseePy5H3/LNEnjiNv28pUrx47v6w8PCLnecNhXUVU00x/85Nl7H3xYWMDBe/HYOTYKuSFsRxQpkWlD+6mHH7x86eoDD9736oWfr+xfsgVN6+nB/fsTC6IxgKRJ6tGV82cfvO+UMRQpuaJHpnAW1eeY7ax9UFgVCMnkHOXtre1rVy+nbS+hvnntcuEdA7iq63vz535x5sjxI77bt750zhFRDLHX7xZFMZlMLl++dOLEiXyib964/M3/8OfAUTiRLavh4r/8b//IFpia+v/9v/6PVI+6HS9Jm4gn733oS7/5O87bZ59+8pmnvt/xaJ1vI0TwX/rK1wE1xPYHP/w+txMJ7MpS0diy+8CjnwmRN7fHP3/pZ8agAWexQPK2TEvLC87TtJkIB1Iqis7cwrBgBFRjYDjXf/jh+1kYUYHs9qgebW/VdX369L0H9u93lpy1NSdGfPXVM7xjm4hAWUmqzq7hyWRS13X2v2NOqiHbROyuc+SBrQAAIABJREFU8VQ1ibBKdr3cW1E2KAZUcoShIhoLaAwkRKjKmadeURSj0eill16aTqenTp8+fuzYeDxu6wYVRGRhYWFrc+Ov/uNfvvTTJ/+bf/UvHKGAoCKC4Idnpbj7IEKYxWEKOSugDIKGyBqyVgDaGIxwrjTnpsnMuhBR4mQJ2xAy7b0DhSMgIKFBY9/dBPTmb3xg8PQnBfaAT4pTHr6Ls/C+wh7wSYlF/KcHe8CHAk+/r7DHncDTu0Yc6fYMNBGFEGKMhcVb4u+9mLFeXy6CPZHd+ubWojf/7nQ6jTEEsuTcbhlKWHynIqKbN2+ePHlPLgu1oT179uxkMilKF2M6fPjweDzuVJ3/+U//dNCret1yeXl5fjhcXlnsVZ1OVWivu721pSIEeM/Je4y3gDNzVkQkBJEkImQt5KRGVckaWiX7eLwhizwz0HAbAS1vkXl++1OGoHs9AnZncd1Ny9G9tIgCCqoQkCKib2p45NHPXruxtnJgvg0qjJJif86dv/za+uoVKpYQ/fK+o5eeP3dwsTcXzLmXfn7Pvb8+v3iAtUZjLCCozM/1AGIIjWLxXqkQBEDIJLcqgiATJiFsQv34E4++9LNXDMGPfvKLz//mE2evvHqgWdx/ZP/5cxd6g0HT1M5QYeH82VeQg7cWyfgCkzQiODMZVFUBIhTVpm37/SGzJuZef3DutTPdomzGm/Voq2km/eGw2+l1uoNxkNG0YdWFpcXt7ZYTBwzG2qZpVLUoiuXl5YwWqGq/V0oYeUPGUdUptydjC2hEvTEaQ6/wqW04CjBNNjc9YUwNGd3e3qopWWsYipsbk99yCMTO07nzr9WjDYvYhlgHXjlw5PHP/wYixZR+/OSTC3NDBEPqRuPm1379t9Bq1a3+7u+/df3qZY6CQKGVajD3P/ybfwPIk8nWn/zJ/1gUhfeujdIfLP7rf/WHnW73lVde+dP/6U/KwhkiNtSkdPLkPd/4vd8fj8cLC0uEwDyLKMpV5NxqmRfSxqAIEJH3fi/ipYisO5taIjt9cmqADUpuSWwTE6goO2uyLj906FBRFM8///yNGzfuv//+5eXlpm3H4zEzF95bMqD6zf/4Vz/76dNKoSi8MBtDqIrZnZA+0I7BXzKQppSa6aTwVCijsazCqt5aBJObCPNP5oVHLj9nrx4yJifSU06HBTXGAqKoIqLVO5yA7sIe705Pv8+xiO8M9oA7gaffLnfy3ujpf0qxiHdhj7dTnIaPI+xBhPhmDYo8i+JQzOSBCoCgsgirsIqo7BpsZqRCrLWERgUp70urvsF+4l0jsPg6qylUBVWcIdtv9UcFsmMGIBCiAVvZztwkSdOmTmGd9QoK1k5CfP6lF3/xizP796/8xZ//2T333HPsyKGNmzc8Qb8otjbrY4cO13VdFe7MmZe9EZDoHBXWJEkWCVU6RSkp7FtcXF+L/+v/9r8kwX6/M+x3+/1Ot1P2e/35uYVed1D1emVVeee9c52qKwKEiAQJkFWFWVSccTMshhUt7SmyW1VQFVVgpNwEaSwBgAjHGJwxICKGMpiCCARAgGRyZZB2yrWKoKIJFAygzhLj8i1pdmoDikKCmMjHRpZW9j/3dz8+tO8xb5wpKojjGLYKaF997h8f/dJ/1YT29CNPnPv5k2xcVfLZ55/5nd9vut3hmBmpIBQFAULf6U4no/6gSKklsiqggDNEe7a/T+9If7ACYY6qRmXrXGcSJv1h7957H332+ZecN9OmGS7O/fAff3TqwXsuvHjhb/76Pxzaf9Qa52whQdDhL85fAKQYo3XonQ0txbbd2tosC2+dNUQqqApkrag2MXjnR1sba1cv9CxDu7W9fr3wRo3tLq5Esmro6PF7O71FQESzidahNayiZFW0CbHbG4pIhuGd9aENripC23a6CqLCrEqMaJ0NYUKSRJJxnUkzjpAYQBFG29vDjnVYqLYIOp2OXRiWthr2B1qPY2ycIeq40NQiKSXqVb25/tAAeGetK5sQleJotNGpcHFubrS+ljByTGCYY2sMTutQdgcr+w8Bh9Q2rFyPNryh8WiyuLSU24eV1aKTNjryTWAyBdoypYSouwB0hu+dc1kTI5KAEtp8ujM6IZxEJYPRsJtxOEOwsm0zAKBz3ljPolWJqkLGhsTPvfD04cOHP/eFLyhLjMl5F5t6aW4QpuN/+PZ3fvrU0yFE6z1LU2/X/V7FIopG1RLQXpbszRcVvBWwsXdseUucY2+vwpvHIdwVICiI2dgyxRhDTE2I06YRwk6nm9nulJIhcK5w3jFzHiBCCEnYOceJgcgaY4gsIhCyMBqD1uZ1eQ5S0TuagO7CHh+b4jTchT3gbiziXdjjHd5I7wfsYYj+f/be89my67oTW2vtcMKNL3VuNLKQGiBIUENSEkVxRmmsMJoalarGVfZUjT/4q6s8/i/sKrtsf7W/uOyxZ0oz5ZFHspUoDkmJJAKRUyN07vf6pRtO2Huvtfzh3Pf6daPRABqBAKZvoYBX713ce+6556z922v9AtGNpMBFkBgCqtCi+5xQokpUERVRUZH9gagqonByznlfGHQIBAqgAkbwfQA0fhLA+r2fae+fxX8REJTmVSrHh7Isn+9s1O1sVlcuz0khHw1XD63gq+nE0UNXnTlx/EhomysXL146e7YaDOazab8skKBpq7W18ZuvPn/s8HKsa0YBUjXWGtM0deb8vNotSr+5tT7Ie7MwqbfjpmNnEFhBkcBGTXlWEhEZMsaGNhljRqPReHVlMBitrKwMhoMiz61zWZY567K88D4zzioSCAMsLIiRMAmnFLhJquqILEgGOQMmpaQkSgDYdfYIjLWUFLk7DEOESqAKrNq5XwGiQaJOREpIzmBUjkKBOc9L581dJ45XO9vc1MPxaHr5wqp3w5555sff/+p3frcNeOyBR0898tS5V38yLIpqvrN+9bLp3VXtELnebGcHHTYan/z616+uX/aM+bKNKVmTaWcztyBm8/X2JB/8FSdQS2gRVclotrU5PXbvkf6y+bun/04YvHPWUN3W3mbnXjvb7+XHBiu5+DYEg67lAG0jZJs2LTaIzJagM0fojLG7DOruomQQn3ljzMWzZwonpdML5y+mMPe9YX9pxQ9XhJzLDJBByllBMJ83saSYQLkTixqfWJxzKqzK1mbMBslZjyEF60pAy50O1LiQYmnQOaueEkrECOBdVkpiTUROUcFA9+WSJZu5jBMbQLK2jUqgSbgg4403DEXujQUkAWLEREZTis54EEURkpRZaJUNOSQL6MjmKUQL6lFDCsZQYvZZXvZ6hoOD5KyJRsu8TEyqIGhjCpa6zLyFuBD27DJUFQgFFLt/7+lbhYFFzPXh3ntGNKiAxlCnPFRFArAGOPHVne0z77z72OOny96AJSFRN+oZ9PL/9//545ef/anG1gBmlkRSz/G8TXfddSyKMFhCq0CkCPB+YsF90cUNidkfXG/fr3Yh7nd3dKEdBumCZ0REyYiCszbPclVFwBQjOSPM89ncets5ilrnQgjIzMyE2MZorUWApmmJKPO+jZFjoM4E6dYDx08OT3/ZyB53YhFvp6cKd8gen0RzGu7EIsIXmuxhTKfkpltEcB/kb3SCwps+baHVSwk+Tw9rcf/4i97AlFndNHXTKodDx4ZN01ZVlRdFVVVFUUzadjqdhjZsNBuEcPzYsTzL6ircc889KM39dx+3BITiMguiCNBW9Zuvv9E0TVmWy8vLVy5cMCYtr/RJ0mw2kcjCioBktHYOEZ23xthDh9Z2dzfffvuMO7NP1cAYgrHWWWusM0hFXuZFYYh6vb5zLstz7/zKkSPD4WDQHxrnfJ45a8uyZzgzfog+Z2+FLCgAM7Ayt1yDJ+vRdineIEm1cwUTQ4RIIpGTIKBFJFFURgvWZKIcY7sd5e4HHnr6h38+m04BYDAYbU+m2fDo2xvtu1d2lo4/MEuyes/jr59503ovo/zMpe37nnwitfWMSs7VOqqrXUPUz/L1s2/Tzu49Dz7Sto3P+rBQX+nHo6UKkh4+svbQYycvXLr02OMPlUVvPp1n3kuMzhCC1tW0V8TYmnrj4nSyk2eOEB956GGJqdsBMnOICVTzvIiJidBaIySqaghBmIR3drabejboFRfffaNu2jzvlf3RaLg8mdZt2h0vrxJpSomsW15erqqmo9Zcs3o4EPFjjOnusyzLFKBjQ8GeZ5m1FjRlWdYCdd44SGqttc51wNR4j0Rt23YiUe9dx+xHRGs6pwtIKXUIdGG/CHubJSARdc4vAjiMkb0kaAOwoG7HaIQRSZhTYkPWGJv5HBmsojHWebLWEmJgTjHts5UW2T3WdiyOLnoaLe5p6RYAuvu8BwtI586xr0tGJEQwRAoQYwQgItre2b5w4fI3vvGNWTVfvBSAqhLi//Q//PfVZLOfdQGoC11f24bEyXuvqp+rWtSdqC7/KHoSkdlsVhS9EFpVNMZphMTsM6+i+1NIa0zbNKhqAOEaPQxDG5iZAAlBbyIifE8Qxie2AH25yB7wGcYifqpkD/jsnPLukD1uuzkNn7Tl4E1GLJ8Hsgd8YWIRPxbZg8gYo3hLAH5TAvSNAr49kwr+IFLyZ/xggbquAUBEQBSN6w8LX8bd6STEePHChdi0R48c2by6qarD4VBEBsMhx4Cgq2trMcambowxhiilhAbJYoxRWTLvY4yqqqD9fr8o8iefemK6e3V1tQ9ag66pJFIiNGWRiXAIrTG0vn5leaWwLhw9PBhYQ3sIcj6bM3NMkRMbIJAGU+ucnW2u7zsMvvp8s2Ct7A3MT548uT2dRiDfG2XDsZI3ZMfDwdKgXw6G5WDc7/X7ZT/rSKiWvLdoCwEPCIDStYBFkiQWYWQWAkERk4nNWIztFcPl1Xde/olrZ0eXlibztuit/NHv/1MdHbkYshC5uOtrd/8Keitr6C5RX2uOxfIbk9RMorVYlr3j49Lbbajqup2ePfPyifseTtxayjr2920tUPubbWVJ09nuay+9udtc7Q/7r7x+9d5T97z64gsP3Hv/8y+88tijD7/82svDgdm8tBsx9Ao/axqAhogOHzqKxrIikLUuq+s6CSSWzHpRIFVVFmGLYElHvfyqxq2t7Xk1t1nGgEurRwFdCnG43FMVMqSqGxsbednvyEXMnWuN0B6CFBFQdabDw44IWDsTSQaAjiVsrYWYmDkKKyYRtQadc845gMjMmTGd0qC7L51zgCgsKgro2rYFwJRS18NNiRXZOudsd6ECIvXKfttGApYYY4zs+yEGcnlGlGXZHABUydgoMbGAAJJBa0EMKMfE3edaIGZQIiLUfVRnjDnocLdfPW4A0AfR5EHrmGsqwxQ7+zxjHCJduXzlm9/85mRedeZ6RIgAKmLI+DyPjVNlQ9RpSglRlTrbO2NMivx5A9AhhBBaY3qdN0tZlCFE5zwnTspZnqeYFqLY1AJoV3m9sZo4JrbWOm+FpVMZEqKkxMz2g9aLG9t7nz7ZA74ssYhfjOY0fDB5+g7Z4w7Z4zNqTsMXJhbxY5E9nHPGcOdAt5/TsW9RpyKdDG7h5M/crWH7NrEHomwBEWMM+zCacM9x7kMUwfcUxA/2gUYEAmS9idN0RwrsqNmEmtIifQCsY8SUxJhstLR87Njx9fUryysroW3X1taIyBJdunRpMOjHts0z3+/3mxCrukLELM99lnFomMEQdaCnbVsiSjENBgMiynKPNFxeHYB6hCaGNrbBkCG1nMBQhoCDwfJwsGpNYZB6GThnvffWWu/9/pef23Lz6kbTNiLp8OHVmGIITYoRNKaYfJYbclXVzKb1o48+9ua7b06b+cNPfq2OFJlSkraab+5ePX/pLDPPZlPdW2vbEIx3iLkxpTFkLDnCwrvcOWeoLAfWW+Mw648feuLbMarpjSZ1e9cDD7/94tNb5zbmLdWSPfDQkxvs/7v/9n9ee/TXNBtnVF05+05odkNKc6ZHvlIZYkjw5mtvF/3eyRMrR/P4R7/8FFhr02T90kZvMFg6dBccJJh+tDahoqLKgpefUgMIa0eO2ib0x73LG+dP3Lf26usvPPDYqZdffe7YvYd++uz8a098a/3y9zKHHOdXL5/vD9E71+8Pk4IzNsUogFXTtm2LiD7PsLuBVEnFIG9trxsEDvP19QuoMl5eKfO+L8evnTnnyvHRE946x6wxxuXl5bqNnfNxjDHXBevWEInoQgkmSmSMMSIRkLqRTkqpowS1FYMIMwcBY2X/Dk0xFhmpSid17XzNRaQse50/GhLGlBBt55hmsBP1dgwdKoqiaYIxFoDKcoBIIGqtA6Cukdw1jBeGiYiI2MbUpkQZoLGKxKKShAwYY5qm8d7P2yrGmFmjkjqbue4VmqbpDrITyvJev3lfQbiYHRzYZh8wv8OFFT2C6EJvBwRf/8WvV23bdbjn8/mgXyIshmaDwaCZbkqMe87znS5iYQkSY0Q0cMCsGq6rbzdWyBt+T+8xa3/PAb9vcTpgqQkiYgnTgVNhjAWAqqq8z5qmEYE8L0IM1jhDFJrGWivAoGqsrWZzA6gsnJiMUcRQL/YhSZW0y95U+xGXjM+A7AGffSziHbLHLbHXZ0/2uB0YeIfs8Wni6Ttkj4/4wW5J9rDWWrvIFlHE/TffN6DbG/PKXpQ36wGD02sNJISuN9ZBVVVAwj0XCHzvW9+CX7jX4rr55bdnwXFdUwfew188+NhvjyVFQUILgkKAzmcxpVOnTjZNs7u7+9JLL37n29+uqkpEsywbj0fOuSQ6n81VNc/zlJI1RjXtr6B1XRtjmnmVZZkKI+GhQ4ceffSeebXBcbq2ulRV1eWLV6ab3DYR1DCDtwOCPgr2h0OmeTQoaAwYBt8dJCKhyTgfZr0hGdV+bpQzKb2KQQZF73ODfpDAXN3xo0NQzB9/4oknv/VrAiVQgWhBEkoCVNWkHC+dfbeaze578BdCYlYMsUqpbutZU89jWzXT3Wpn5+rlyyT82vM/29xZ357M/4nYx5/69XlqGo6jsv+rv/0HP/sP2fTKmXxkou29+NaFJutfDjJaHUfOYPVku2FMzr5tQz0/evQQUDmuzCxJM1q9WF18c2f7W/ff/fbf/unlc5d+4dHHVRlAscuW0Y9GP1pcFaoIKMq9Xl7NGoGUUsPqI7RZz6uJITVXty/PZ9MgTaMhoViNqOH1V1548qmHM5f3h0P0BRrHISUBn5cCFEIQRZZkCQyod3Z3c2O6uTGb7m5vXmrbush7a0dOitpZK22QvGdAAZFUUwhhvLzShF1mgQO6tIU2U6XzDCakzlcBFEU1HZjnWGtb0H17su5G6xL+Fs3aLr8dsa5rRBTRsiyF2SAAADMH4ZQ468LuiESYqFPpUdMEAKOC4/E4RrYInYyhrqqmbcjlAFAURXfArCoKTRvznlE04/HyVlujNYgEDCEE51zHFfGGQBapQN1HbpqmbdvFnApV9s5BB/iuxYJcb8N8AJLu9aoXpwUW1tGqzjnjbNPGuq57RUlEqrq0vHzp7BmP1y0tRJRSuzjPB9rbB9/xpjO3W3jh31BCD7rvfeC8RFURDex9xi6IMaVUljkAzKv5cDBmZiJExPlsZoi6yCdjTDdtUFWT2DgPIJFDd3r301JBBBEt3PbjDtnjtvD0HbLHZ8NRuEP2+IRO5E1GLJ8J2ePj4enPN9nDGGMMIN1KyMXXP25qAt2tVCl1s9TP0aNjmi5AORCDIQAEtN6FlK5cuXz6sUe2d7byPH/qqadEZGdnB1UAzH333ccpIeJ0Og0h5HmOAEQkDF3bL6XUAehu2yAMKUkb45l33j51anX1xEq/9KFthsPB5fObV9cxtLK7O0sBFaCqw2jJeeOI0FhjyGgS533uc+f8YLxctW0b6sceeXg87gOIYkIV1ERkUlQRIsrb516OCuB6R+55OJkBuiWAQoBIGDSCqgCg5WTn+XgFy6MZWVFwGsgpggAKSUAOmuJPv/c9qXcefUzPnvMnWL//l3/26BO/hAhllk2qZnX5yLG7H/zhmy8llVZoUgfXH6xfvXj45LGMIlCaTK8OCmemW70d+5u//ct/8ud/B1Wb90ciHFK0zhgjG5fPFnkOHEEZAASAVG/DWga7SqTKHOumGgwGk8mkamdZyK03r7zyyvrVK6++9kqU9m9//CO0urW1Y5zxRjbXL092t4vMt3UjaoQ1cmhDAiBFI0ALvjoZS2AUVMIrL72wtjQCiTubm3kvt84Vg+G58+si9rHHn5hOKmtMjCHLCp91lhS4T3m+bkeoKiqA4AxZawAACSUppwUSumEDSWRC5wfH7Jxz3gs3i50DUlVVHazM80xUCURYyZi0MJH01EmDQQwhWUfgYkgIyIn7/YGzWZnbUNcoRCZ1kD2lNBwOiQgFmUUB67oZIaXEw9F4/eI5B0jGaIwhhP1o0g7WH3x0RhzdRIsVEWk/UW+fKn3w/LzfpreDuJ1Zh/d+Wk3ROkDIsqyuZiklY50CjpeWOEWweMOyZa1dXV0VEQTz+alFBykcIhJCmM/nqys956yIGIPMjAqIwImJSBQ6A0QiIiSzcI/fa9OLIgIqgCgi2P3kVfyY9fKWZI+PB08+Hp7+ApA9PiE8fYfs8YldU3fIHh9hxPLpkD3gY1nhfb7JHkhEpjOzQ31PYeimnp3zhiz+ze+75gEIMxLpgVf5uah4Dp4lYUgppZSIjNCiEimAMWayu7u1uXnXyZOhbU+ePPrTn/742JGjIuyMqev6/gceqKrK+Gw+m4XQlt6DBkIQUN3Xn4VQZHlittZGkZ3tXe+H58+vN/XW7NjyyROHyzz3WXbo6JJinE3D1u62K0qb2yARLcaqco4sZKbDGEECx0SmacL65YvLS6PNK5eaeY6UEARJUghl0RdGQ5nqvJnP5+TzXrZ8bLmOs8z3wFgAAyBdYExKQiAtxSLL1QMQEjmFQgABGFFAGUMFyMmOi4FZXc5m9c7W1XWH6Wc//v7Xvvu7W/Pa54NpFXvjtUPH7tmd7pa9oZ9z5Fk732y3zj35xGPf+M2nLr3+0JBipskbXCrdP/+D3/xf/+QHL13e0qXcIUhqLCZQFk4hhhJR8fatV+iahTUDwVN/7ytsEvROKMLJU6c2r1z9nd/5navrG7/5m7/hrC0GZUq41hv/8G/+dD6fNtUshLpf9KvtSoi7JE3n7Gw+DyFgx38wwMKSwpUL7xSZb5tq/eKFPPMievjwMe/youyzYNnrz+cNEsoiuVotdkGVN360fbNFBSBjyDhAAwiinSaXiRauHwoogAIISMxJhZXYWWOsTVHRdsntENqWEEHFOS8CCdQY431mowgnADHkkChFRiIlUdTOw4WZnXNt23pLdROYY1VVbdM4XwBIryw6JV6H0EJoEVRBRuNR1za3zmHkfTGxXgvWvo7qsB9cmkSR7EGgLLJ3Mg4m+F07X7pfzw0ZQlABYe6X5fakQiQGVdUsy2OI3hhQ6vV6khjsdTnWXZCNtW7P1+0DLzVd+GTewDjT98Vl+F509iFq8b6IMMbEIsySZRki7u7ujgZjAhDmzPsYooiwcNeEbkOLiBSjsdZZR4ZUlIVVVFQskoGDIsLbWadvH09/ccked8jTt8ReXwyyx4fAXp892QO+LLGId8geH6I4kk208AogxP2wDkuEoCIJJaEm4ZZjIzEAR+CIynt9OxAFFLUKFslZl0SUEImkm9TTzevXLWyhPjy0EpWbzlIRgLSjUQIZaGMQBONdCskZRFRLABwunV/nGF587rmU0s+eeRoQXnzuGWdJVVj45N13qyop1/NJCk05GKY2grLvEoeZU9swcxLuDUfzNi6Nx5fPn5nPKIbZoDCvvnTm3FvnDx86evzYick0oA7admbtsgJFxXmqMQNve4SCiArCzMIgbBCtQw1VbFwz89N2sqvaCocYW5v1Abe9y4RRxDTzsDws6+kuqDdUSAJUAAJB6kwkHEGIDUME44AEQSUxGQAUAAIlZCDIOVb9bNBM55yP8v6x9RdeOXV09cUf/Nsnn/qa6IphtBazQ3effOSb5uKFOuXWMiI6kq2ty2+cyR9aG60YGjfTvknTth32H/vRS2+du3DO5MsqTtWjsQnEZKVEZ0xOYEAFkEAR1Hyki5YQmaNFG2KYNrMnv/U4laSN0ZqM17apTcK8yB584KGzb70dNA3LMbG4/uAXHn9ETbQUUVrWvCjzINgyRjBNUHC5MfXGxfMr4/uTCknyBs6fPzsu3Wzrampn1vV6o0O9crltpVcO+oOhsYgWmhRNlisaYwyqgYQOHQkCq0VMnBSgaZosy7qmu5hs5cS9iVNdV+SkhGpre/3wkTVJXPaK6bSI5ExmDJEPUVPrPSFCxRLUEFMKNSJtbl3OgPtZ0dRhVrO1RloGqCazqeFAGsg4410TGhXjBIzRZrZjNJKitSYKJ8AA2LJG5tls98iRQ5BmS4OcJTqfc6wdgTRzx3UB+aFRv60rdS4q2bwfUwKJVmMKlRaZkmHhrvHctm2/36+qqvPW6OB017FGJEMOu/hIVIGEoIhqLG1tbi0vLVdVbUgAGJAQSLUjJhCgXRmMzp27YmzRUakj16DNm6+/ev+DDy4tLXXkkI73srcJIUSrQouxE/CBPggeRO0dC4JUAfhGk+PuC3ufLdzNKhfd9C8o4JA6Srjxpg6tIJLLp7M6y0sAO5vOyyyPTc1ta8mgZkk1peScc9ZFDkLirCMElZBiQl5w5mIMSOhclto2pWTfr9P4Qd2l28XT+EFNutvHPp8F2eMD1qM7ZI+Pj6c/z2SPj46nPwr2+njk6Ttkj9vD0z8fsgfe9FcqAvsj167bxCLKoNpFQB+onQi4l3+A2LbtoA8/98fBtlgIgYhYBBBUuAvUrasGEe6++9T58+dCjG0bDrKoY0qdsVfbtDGEjv6NoN2ZYUltEwAgpQRKRDYl7vcHKUUA6Cbgjz32+NbVqy+/9Nq771xkjs6QVu++AAAgAElEQVTmxpbVvF1aWVGApeUll7lUo3YOsapEBF2LXxOxZN6nlBAptg1CFGUQbZva+YwptU0izBDQOb+6uiopxTTv+T6RAooqI4qGVmMk4lBN7LBEVBY2NkusZEyXhC2oCCgggZsIECF74JEnX3vpuUuXrvSK/jM//N7Dv/T7QWIEZYblwyfB98ojJ1557dyxE6fW33hza2faHqf/7/t/989/41uzNzaMSsN0cWv6Nz99ZhYTDZ11HplUlSWqYor8sZ3FFFAUlIGP3nX0L7//l0ZMZgsQIMsbV6+GGNfW1ojMyy++SIjHjx5JKYnwqfuXj9577P4H7i/KXoqSFCKLqiEysQ2WaGc+Xx6POUUBzTNX7WyOh8NUTybTSdOG8WDt+PG7JrO5sVlW9ADQZ3lvMNDrqbcIyCIqC5OUjvL0xhtvnD59uiNmnLtw4fQTX903fWvbtq7r1157zXt/4sSp++57MMaO8wqz2fTChYuj8bjX7/+jf/yHZVnEmJqm7jq+29tbzHzqnnv+s3/2z7qO787OTtM0MbbCRds2Dz74YEeV7p4fg6QUx+Ox9/706dN5ntd1HVPa2t0REWMo8355eSnLMlV1zqvMJpNdFRZOy8tLW1tbd9111/rVLRYdjcd1NR8OB4t7QcEe4EDf4KpBxiB24xBCpO6+NNTp8xRBCaHf7ztn+2WmkgAMs3RpO9YYUBQAbw2qWKR51djMEVESzbxXgMFgQM6mlOx1IkLdP5Abe9sfsgJ+MPb60BzoA2/RzaxiSntRqhSZiyxXwsRMIFnpiUhS7OpXiKGjcCROncmIIAJ3JO8EAM64qp6jwE050DfvSn3EdfoDF8JPiDx9h+zxuWxOw8eJRfw8kz1ushv8mFqzn2NzGu6QPW63OQ2fDtnjmndtJxxcGLjygsaxkPsceH5nzlWWBeLPOSz3PV1qaJqmW3KILIsgEoCeO3eubWpLOp9NTp440UmO5vN527bOOZ9lS0tLnaktC1tjRGR/FUyJi6LY3Z12vGfvfdtG5zJQquu2zMuLFy5NtrceP3360UdPv3XmLSKKKTmPVVUtr6zNZvPRaKTSZSB3M2+lhcmrqkKMMc/zppkTos0zUGRGRs2y0nnnnDcmWVNOJ1sphhiSwWQM/uzpHz7x5C9a79u6ygof28mVd9468+7bDHDsyCoipBiQckBStbq4/FmIBWLNc0Fgm5v+0nd/+x//q//lfxyN3DN/+/1f/NXf3kkmoBXA/vJaA9YNlhq56HsjsEVU2ZjWkNmn3zj7xJG7ppsXpcz+9V//sM76yycPt64XJVlJykkkDUdDTg0aI6p0+8sFCEFKQRwMVgePf+Px9fPrwJ36lQNEMnY8Hmc+m7ezajpZPrzkCMpetnakmNez/nAcI4hSYlElVQFVi4LCKGkw6jNLVuZNM/POCMed7e2mjf3Rctkftim1IRS9gQBG5rppQ2CDchC4GGM6gwUimk6neZ4z8+nTpzvKcoxxfWOjzGyM0Tkfk2R5r+wNmDnGVJR9VXXeOudCaI8cHaWU6iZOJless7NZDQBE3nsnrG2bLly41KGobtCf52WvN6iqtmk3AGAwHGd5ubAcjkkAnnn2Oe+9c+6hhx9ZOMqpujzb3Nr83t98n5nH4/Fv/fY/7GSs0+mMmd89d3Zze8t691//N/+iLMsQuG7aeVURma2tLeuylZU1li6mdJEpuF8uFhq+/duQRSB1ADpxZAmKoADW4ObGlTdffXXUK523iErUxe0ZRGPIkXE7Mc8tpdjkmUdrmKXf73MML7744mR7w3tPHDSlfQCNALFtO2VCd1SfkwcRIVFHMgHCbjpRlmUS4boej0ZAuLW97fIsy7J9f8OuTY4K+xTy7mvtYms0siNDRPYjL7F3yB6fIzx9JxbxDtnjk8LTnz3ZA74ssYifGNljXxd/gwvH/m9u0LF30ntj7M+J9vz+H0R0rwO9Z3GARlVXVlb6vaKpZ6Eex5T2lZHGGGbu9XorKytVVbdt21ESu7wJwG5YTM8//9JoOB6Pl+fzuizLtgkxcmKZzaoY2Dti1ueeff70o6fvvff+N8+81qmCUkrG2DpUa4dXO91l57UHqomZYOHuzMze+9lst+uiZT6zriDS3nCsqN57YXK2t705A9S2mdbV1qXz69Ws2t14Z7S0/O7rr4jEenujcGZc6KRqf/qjv/n2Pxjk/WXAgGIIURUVBYhBk0CIqfZFuVOFQ75/z+lfPHn/Y5ffetnn5X/4s3/z9d/6J00E5wolXzOFAAl8k9JwtFw19YWN7bUH7//xa2+t9B/O/fCtC5fPTlo7WgFTWlfW0y0bGuaooqCQmD9+7GTLUUV9kfXXhiuHVx987EFHhoBiNblw4VKvNzh0+IiAHn51/O47Z77+1a94csr1sy/88OF7765lW8BZn3EzB0JIApyswmyygyJNVeeDMsYw7PfefPGNarq7s7NtrVs9ety48vyFSz7LWcHneRKY1c2sqodZdhAexRirqi6KkplHZdlxjhcm0AAxxlOn7iVgZokxMDMR1XVN5JHQGmqaxlrLAm0QBa7qWlRjSl2EZVVX1tq6rg3ZENJ+SEsnR7PWJubAkYzpgOxBbWLmC0VqYmoTl2UZY+xs9SLL0vJqB9GMMdNZJSJZlrNAlpfWsSgCGiSazesQoioURVHX1QK9qaaUvKV9nndKqXOy6wyhhfmAZ3Q3FkJrDBmngIpqCJt59ZMffr+fOessK6uCCgIQKKYkMckchg995Ws103DtsAiEpn3uxZ8hyqm77/7Frz1x9pXn61nUAx1oEfZ5Xpbl5zBIpbsMJAQtnMu9IuZF0da19a6q63lVee9DCDFG732WZSLSGSw6Y2nv6+5Mgbrv1xgriRXB3u5y/xnh6S8L2eOWTnmfb7LH9U2vO2SPTwtPf3Zkj0/ZKQ9v9yq+rT3S5wFP3xbZ4/37JSwL/4pOpy8isDd9vKHT7L3v1PfOOWMNgCyu6085vvsg4t+3ygLd3wMgi9R1HWPMi7LrFqsIEb700kvVdLepZsdPHFtZWelinDvqYUqp3+93fny7uzuDweDqxgWAHAC69DUVFMa6bo8ePT4ercQYp9N5aKMKqEBTh9BGZZd7/8ILLzFLlhMnmM0qVWiaxjjjrCOjkmj/OzLGoC6+mc68LHZRFxA4iY046Bch1mRMjErkjSXmtLm5sbQ8Hg7chWZbZjsX3+TdXq+Z7RijpU2Fdd6aGGQymf/sJz8YLK2dvPve4XAVoVBmNATAbb0r3EynW2tlgTYDV0bMHnz06/X25nyy+ZMf/dVT3/l1kJ4aWze6tLJ2qU7GOSJAwH45vHB1OxhvffmXP37mP/nud7739J/rPQ+35MEYlkSgBsAAqUBRFKCztmlGRKB626uDsw4skNJoeQAKqIisyryxfRnLplxdwjI5wqP3Lv3o2TNucDrNmul8Y1JdATzpfCnqiLx1KSbm2PaK7K03XhsOBm1doeauV5DKfDq5dOFsPd1JMRa9wXB5bXN75vOSjAEk4/xsMu8PR5NZ7XxWVVVZ9FISAKibemtr6667Bl2P8GBWSAd6AKAzIcn3XBpHSwDX+yKnvSxPBSCihYr3+jVc9UY6b/f8KLx/YvcjtVUB1HS94Q5Y7//MBJ2rWsdaRutijCygaOZ122G1ff9KUOWUEktIcXc6y/LysdNPxMQxJoOdeQghove+exdjregCNIOi7v2MoIpWEBUQVQ4fOvT6K68tFT6kQMZ1Ay1jkJBCBO/dT15599mfPc82/y//q3/xo6ef2Z3sfP2rT+aZS8KgCobqus7NgW63SAyh3+939ufXNYAXWkHdL2t4QD0N+2bYn3RdQiBVBcSmrgGBEFn46s722srKznRCCk3bemMz71mkjaHDx/P5vJvsddnyKXH3iboz3P2MxiZhVLHwyfZ7P13y9BeX7HFLAPP5Jntc3zH8ApM94NaxiJ862QO+LE55eOs/fqzmNHyOYhHxNt/7g/H0LSylutLfpQ8ultsDtrV7aWSLlxKRLlK4A9m6cPBQfZ+G9K0B9K1bRwdV++895r1fd/nF6KzJ89w5B3vMRUSKsTl2/Phs0tvd2fy93/u9V155ZXNzq1tNO5Rz+PDhDtPMZvPEqcjzTrijCIhkjDt16p7ZbHbu7AXnsiNHjiwvHZrPmxDYGMi8TbHBIhcBIkQwKSVQE0Ls9wfW2qqdO+9jrGOMiGw6eb7snyqt6xpyH1Oq6prbGVFq2wqB0RtjDQAKA0IWg+2X2YULb33v3092d2aFL9658u7y0kilFQlN08bAivnRY/c4DT5Vu5de3778mjNZr7f08BNfqZt2e2fiDREkTK20c/SZkt2dp1MPP7m7cfGVZ38Qp9t/9m//5T/8o/9ia7aL2UiErTEgwm1NKS2tjq/sTt4+f/axuw7VYbJehd2gA+MQCVSJQ0HY93moEydyznfhcCKCZk8uqh95YmHB7hu8LCyGjTDXV2eXsqzwAwO5tm1TrhSjw71p2hrk+buvvxxxIsTWFyy2akIbooo6gt2NS6+9+Nyv/MovrywNlWzTtkXRe+X5FyS088mONXa0tGLz/vbkyunHntjc3GalNrDNcrLe50VMqdfrVXVVFv0rV65cunQJFDv003EY9ic2+9fevl/CwStX9BqAJuv2f2ZhBRAQvXFGeCANW6+xFOSAaNf6XBVUO/BtVdWIqKo1dgGLVeWATfyBlJPOAXHhTbkoBSqkCsKiGhLPqmrj6lZd18xsUPcjBrsslbZt8zxXVUCzt7h2GrsOQAuACJIgokqRZ/ecWPvP//D3n332pz976UVA+vV/8Pe/970f9Hu9b3/7O//7//F/OWVPcnnzyvPPPj0oyhMnH/VZVjdVXuYppZWVlY0LZwWp08bqAYh80LFeb5a49N4v4sM3rd/zzPfNjNp/OnZCElEAIGuNtUk1qXhjCA2rtDHElLIsI6IupGk//5UAcW/01/Wk9w8jz3NjjP3QDly32Wn8RMnTd8get42n75A9bv1CX6RYxDtkjy9Oc/p9rosDreTrsgYOJHgfsIDm/ZWeiGThydsFCygSdukG3a+u/fFmQSq3XpluQaS+LmAF9eBCAvv5wHstcn3Pu4oIqBDRobW1E8eOvPv2mbfffnt7awsAdnd3Nzc3u4/w3e9+dzKZ5HmxubnZ1I3rorCRAEiJQM1sOptMpr1ev23jpYtX3g3nH374oaNHj+/uXEkxee+JrIqKQhc7J5zqerffX7LW1btNlmWhnTvnASIyo+je1Y4KGEIocg8AIQQQJtQsy4rcoaesyIgoRakrCW0rmjJvUpjNd9fFlxJC9BE1xFTPqkB+2LZTlQShaadXrVWBtqrrjfNhe+NN63vzKjz6yGPrV9b71vaticQxhM2t2XLuvvrLv7azeWH+xuz5Z//u/odO3/3QVysJBvJRv3TIqZrmJBnCsMwvX7l096F+JjJcWYkCoW0tojNKihJjbAOySa2GEIqy7JiduPe9IHy0IBUAMGq6a0wBQUWREXV7Z1MI0WVgfRQA411GX//mL6kG1ThezZPpRQ5IjoWYkwg4spCanz39E+KQWbMdmqw3ItC6qtq6vnL5Yj+3Sytrvf7AZeWpu+9DY31RWJ+FJC7LBBCNY9EQwmAwvHr16oULl+q6/r3f/Uevvvrq8dFwv9d7MLhOAQHNey/yg241B2m7ihYAFG8A0NffyQcC8+QgmF7sI7vdbNezJkDg7pwbQwAxxffWBCSDRAvCluy5C4NR6Bg4aAwBQDeiERHvnYJ23Cfv/Ww26+I/2rZFsnsvSwgdmEYCBuCEhskgx5Gzx48c/nf/5l8vjcv7Th1t2/jqC8+sDHxM7R//n//b0dU1S5fr+VQ5HT18aH13Ws3nee477UDbxmPHjr/+4s8O7JyvjcgODsrw+sd1v7kOAOFt1qg9K7wbn7lfhhBERZhFhQCYuW4a65xzDsEDCyoYotxnXdXdVwqqqjGGAJR1L+o8IaJzLsbYgWx9bxLhJ4Snv8hkj5v1jG6f7AGfr1hE/KBx+SeHpz8e2QM+P055eBvfwh2yx4f5Tv8jJnt0q+u1Nhgu8gi76W0STSKJObFEFU7CXTNND/zfBAoalJPEhBka7S4j0utTDD4zRmLnhqWIoKgCbd2QgqZkEBBEQIticPjwsaaZwblzUYAVUdFaH0ISFmPo5MlTIpDnWTXbbZq5M6jAAgKoaojYNE0gRATJLLZtWzg88/pLhw6Njx0/pNJMdtZ7PQJgawRISRWIppN5ni8DOhY1DhlCbkG5y2vskA4QAqImZUFEg6IMqAlYJUgbJXBPB9ZmKUoIakwmCm0TBaXXGwFLQlRjEDND2Pcjk4+a9a0gyRUuK5xITFEd6LFRntKUMPSIJlfPXTh7YTBYaiOQz8gYXxaJUpXM4ZOnXnnp6dLaH/zFv3viya/uXt1GW1RNELJtCuRNiHWmwcx3ZHfbQRp5wnpSEggaMJZZ5rNJDxsOlcZ8e2tTWFNIoPp+VmAfBrioMCCwkiCCoHLMrOxuXXDO5oU3DgA6Kg2tHTpx9p0zyNPxeKUOTUyCSAiCgswKGrc31rfWLw97eVtX83mNxRCAnbE+y4BcAjtcWpvVIa9r6z2SK3vDGEWBEJ2CAbLqIBJevLp9dWN3e9J865vfmDV1VhYC6PJy4euylyKNe83mLoA5JRZma00HdK+t6eaak7osSPJ0w129MHJ4T/daD2jJVGThV4wgsocNEWNK+/sWBVpw8BX2xcFElhBFu7RCuYZJAUEsd2wO8KGVGNjZTBGAHCAiGJ+Dz1vrC5/3lOKe8wYwdwyr7p0JiAyY7rTkef7Nb/3Sxruvn3njZQEhJE5BWAqXFZlHVEQ1pGVm337tpQC4dPhwRku7s8ZmmSO7ND6EYoEEQBAEEETFGLOPPq9B3m57umiDL/b4BPi+Q5D3q1c3ragoN32+6mLDwswGKTIrohIKInkPZNqQEI1FIkRrnHUZp4TA3htuWZhTjKpqrcvzTBVSZGOMsFRtba1VxDYk77398Ap1/I+E7AFf5ljEG8fknyJ5+uM1p+FDMpY/A/L0h+WdfDJ4+g7Z46NfxR994PBhDvxTJHuISGLdbypfa8ioKIgqiySWxBxFkmoSFQYFQFFF3FuNVB1J5owl54wjJAQlJBHz3tvvM3googJ1FwwBxKaV2InWRQXIZmW/P1xa0V2qAwdRIEuKRd7Ls5KZ27YdDZeEYTabbW1vxhiKPCcLCCzMnMS7bGdnd3k8KrxXSRZTisGi7kx35m9ND60tHT1xN4cKIVqHChybUBbL3qvzvTaw8d7l1pdWqgZRyQB0IntmEQXUqqmHOhRUJVAWQogptSkSoQIZCsJuPotlMU4xeZtvbWyXvcJ7a3yONleUpOSyfhI7mVdNbIp+GSQSUVKzvX51JjVZAmvQlW0z3d2ejscraPOq5XPnzwWBZj554oHjmJVL4+XCwtWtS8/+8K8f+MqvbqagGUbWoiy2trbFUWqnJ1cGj95371OP3N/vFf/pH/3hVrn89GtvR7C2cFu72ycPZcKBJR0/dvSFl8503mZw+1YtKhqVKKmiEoha0Gr7kjTrVWweuO8o6q4ogSJJjqktLb77+uurh1azbJwUAQUFSaBXFE07feetN4CDivPODUdjNZ6QldOhw8e21tf7ZbE5qaKau3qDmKCu26puhsNxUkBjgcx0Xo3KpeXDh3e26pEMn3zy270yv7pxZXu7mcw33j632R2xNcbuJX0Yi94773PvSmtc0ctCit5b7/3+re69072epqjoB6kdDvKnbxy2HEDWBzchN33OAcLDtalRJxveQwCEYDu2RkppaenQ8vKyiBCBAu+3z3uDofc+K0qfI6E9+OLXqjehAopIqGZ1NfvJT5+dbJxfGvTrakqGmrYmohQiKqiIz01MscyK7//Fv1frfuXXf6tdXcucT0khc2Ux4mScMwgRkRVYgLqgxG4CsE+kIYX9kkWIANDVO/mkdvYoN123ujZ3jMkSJmEGBYIokgEJkCIBkAASGTS2aUNmnArOJ5VFcsbmeZZiVABJqqqGLCdWVUsuhSSRi17JfGMH+kPPhj/Zfu+XiOwBX3invDtkj1u/0BeJ7PHzjkW8Q/a4+Z87WzrCbv7YzZqBEPYNN7qlaI/LIe/b9FV1zjnn3m85/8wfixRFUJlNd6+uX8mzrDcoy35/VjW7OzuBOcbWGLPoRil01rxFUcS2HY1GiBgDi1oWOn9+fTwsM2eIFIXa+dT5nIzt+llEloykFCUxGbxyeaOezw6vLRtSMtYguXzIYFgpsqBxzhZ1lZom9bwDjswCKkkjgpIlQ4SAhEhgOgs4ZRYGQ5YMSmIBQCCD5Kypq9ZY650r8wKAicggIho0VoSdcd7gfLrb7xVZniEAcCzLwjG43KuhKnAMLYCm2JZWZtXUJpf5PChb45wr1ZSDYbm+sfvXf/4XDz/xyz1HO/VsaGnF+wtt1VJyTibz2Z/+1V+cu3i+l5WXL1/JV48IWPQYZvWxtVVn6yRgiuLN8+cBjfU+xWTNbRd1BDSgSIBGmTA896O/uvTuC9X8yvJqb3MEZB2DNWrIuFiHQVZeOXfmxIlDoSFCmwCYFQU51s7g4UOHty6da0OMia1z8xAyR0qY58Wx4ydi25y/eKk/WmFRVWJOnY7W+7xtWk9mOBz9yi9/Z7x6tJqIpVIjENEv3COqANbIgZ4QXmNHICwC9iSm0O/nosF4AiMHbsmDorb3gc8qH/FegA8E2Z1vxg0A+iDwRTCI5iDg3tttyz6A7gYpXXk25PaffxC1K3S8EBKV2MzPvPzckSNHtN7d3t4Y9AuO4aGHHjp//vxkMtNFpIgNrQBAYlFkZjZEUZQQRaSzqrhhpqGq/X5/L8/lY5SQT2pLryrCirBA9qodVayTjmhnwmNRRAyZRdYpQhPaVtQa03HhhGORF4DASQgppMjMrAINOef2RIT4kde/T5U8/cUle8BnSJ7+VMked2IRPzoM/NyRPeA2ydOfO7IHfLliEVMIEVNn/qpdQwZJOtH89VbQnRj/FivEvsTw546dVfcMLVRA0SDkjjCF6Wa1u71JRf/oPXfPqmZ3NhHAtg2dDXPnHmWMGS8vF0XRyaEeffSJLjiFQ6PcqooliFX1+utv1G3IMg+AaCyJADARqChZ2zSpjSDCTQRgtg5AoWVSdCGBgmf2w8FhDtuK3hgFUTSszMrCgHXdbu/MjPF1ncqiVAnCjIia2LuMKFMhwASATdNu71whIm+d87Yc9AgMESJA1QTjjDcmNo1DtB1PgNlay2oJybnMSoiiKYWmmS+TeJMgTkVSM5/sbO2wmqOnHvyFu4688NzzIW299OxPH/2l34DtnXtXx5ub22UzCXVNzDlSZvKtC+/6Y3d5n5XclNbNZjNnKbTbdx9bPbrSq2c7w/HSbL7dNK217sCVqB+1jCCRABEAaYizK9isP/7gcYQlgGpy+U0A0zmgxci7O5N773ng8oW3DPw9BLQ2i4mTRBAFFe/MeDxeWTtcVzPjvGNMTV1kPVFFsoPh6N23N++66251WWJNMQ0GA2MdM1sEYWnbcN+994+Xj852+fyZq//qX/4JqW+r4IwFwSis5kBx0oNdXiAkRFJse333R//0D46fXMv6BCiKAAoL0IkfupYifbhicZMyQHQwhXtB+EDAA6+pB8rpdW/UkZ6J6CDgXvBEYLFPuKlAeU9tp6BgjT12/Hi/19va3loa9Jnb+bza3t6eTKYqYIxRgDzLdmZzhkZFNMbJZBJCQJt3rzYcDrM8Bw0HTggqQAegrbW3X0Y+GVzdBc6oiCihijCzvdbs1za0hJg5351PYKnaoCIECCLO2G7DoIhgqA5NStwdWhe0xCrcNiEl+1FWzztkjw9/Sr7wZA/4ssQi3iF7fCgc+HMme8CXJRbxQ7E52qaeh9o5Z4zpVEHGGCQCY0QXCsL9PnSn3b/5KoHYef4fBAqfHCC+6W/0/Q0cVAFQlQAlptRWFlghZc4IUSMxpjYflD42Rb+vot46g7hvXruyvJxlWQghJrnnvgcRNHOWlJ01ALJ55fJ0Z300Xp7PZmR9aGpnLGtAY0WTsqKj6bz+/W/+anfqqqpyHglNNU8IVkTa+fyZZ15p2hmniggtGYNkEHPny7zI8gxMb96IoaxuowCgkEpmlSCFLBtkeY+T7u7ucGF3JvXupBaRza2paDr9+GNlb6TAzIBEAEYEEex4tIKEMca6jsaXCphUVFDQAhhRjCFZUotJuVGFUS/LvSOXm3x4+OS91maZc3/6f//xQ1/5+kqezXfn33j4gWP9/5+9Nw/Xs6rOxtdae+/ned73Pe+ZMoeThDCEkDDIWBG4FGkQ/VlErfhZpO1lK19VsParSvvZX5SPQeRqi7aKra1WW6VYFPlaRSqRVpBaB5ApKGMSyECGM77DM+y91vr9sd9zcoAASUBb/eXJuXLles+bZ9rTvde6133Dlk3rB/oaiUtGR8dtZo87+rCcjcGiqMq0Vhcu83EZmZMe1AhOysnJSXB2cM68oD1sGRe9fTV1U+xVZqF6KScmtz++Y8PYQSOLSs5FJXhhFmuciHS6BQsvWjwfQK113msISkhoeMvmJ3VOX62RzV+0cHTnaOU5r0K33eqr1zCxSNYlWZLWBofntHKvSMbRjHhcWZaN/sEgQGQh0OSO9hc++0+ZmyOcpNREIQJDxPz0MoMZ+N+DqipJAu2JXZ/99Jd++8L/cfjRS3r0AoDYD70PUUM6jinvfVSSiZgV0VSlT9O0LEtjemJ5M2BxWhDDxHpEY8zsGdZ7b40VFSISBgCwtqfLQWREhcjMLvyN1ZDMbG2P0DxTFrlb4GJmXkOcvTOiPYF70bjQxvdpvQ9ZrSYsIYSqLOr1+qZNm4gMKCLCwMBAVstZWkMD/Z0do+SSsix9CKlD731m0Fo7MDDQGr1HAK4AACAASURBVNsOpNPkZuRpYT54uidUFFqf/QjPDsnvqbbwhdU5nlviIxZVIwCKiA9h5irxt8GHEkoJwaNBAGGxRM7aEDhUXp0apKIqjbMEtgp+Rq+TiFSCIqpK8KXV/Vw9D5A99ueV/HLZIh4gezz/iQ6QPfYbT/+Skz2mpibHedIlibW2FuWQnDPGgnMsUlVVjMuGEKKsrIjg9AqETy/Udc49M97zs3Ql1OfBz4Cx3RGRQIArCwwqmTFFqNIsUZS8yneM7TLOcmAkVNEYfiaiZrNpre10OsYZRVWAwnsURjSE9B//+aN/vO6zLz/phINGlkyMj9bSJM+7ziYSKgMCoCwImBx00KFJVsvqDRVRCtY4UPRlcNapBuGgymhtDOuhAgEU3bzTaud5t2/oIBbPwSsH1ADCIEFVqtBtlbpzMu92ijwv2SgkAwcfvmxocDBJ3ZYtT9b750/lSoaMyYyxAJTV56C1RTBpktb6BjwnLAlnpagHEEqgKpmoynOeGJuq2INxYDwzoAZjTdpook3SWn1waGDT1m3r7/neqpNfxVgvKF11/DE3/eR77S2Pz1k0b/KJzdt2Tpx93Or5Sw6pvCC5NLW+DNxfH6iRg2Ln9i2bt24597x3NAaGGGx0gyTcD9ed6HtnAADV51M72hPbDzlk2crjTxaXgYIyx8CnsExMTTlrFowsDWgUnTCQgnBlIDzy0wfmvfx4a11aq2d9lWdFNFmSMgurUUAg29c/YJPMiVEgQxYAhYUMOmvLsqwYWq02sN342FYDNZKUNAUhVNTd+m97HqUYXULKKrMDLHbzYzsOX70UDEXQyawcQpImvgpI2G63kySx1jIrERnjVLXbyWu1WlFUziUikudFlmVTU+3oHhKZVMxqTA9zR92MeFiTFEXhnFNARIOIRVElSRK/rNxTsZm9E1aNcFyeIZM8W+NiDx8qPg+sjL8wRMaYZrMZw8bOOe8rIhJhAKrXG8PDw7VsYoZRBsztVitqIVeAZVktXjDU32y2xneoKGsQCMbVyNqYMZuByzNclIj7Z/5+/tDxPs5IzyVjhxG4K3AU0Oj5yiCqAhKKSBlCQLJkVCQABmZUVZW8LA0iIVYla1UlSaKq069IEdE4I9UsK+8XrYt1gOyx33j6ANnjvxxP//zJHvsDAw+QPX6WePrnSvYY37VL2k+laZokrlarJ0mSZalLEnEZErKvqrIsyzKyP7EnWKe9GOBucuRuw8IkSabXEgUFxf0R33j2UrS7AAmfsQ7vWQc63hSCArBFTQ2IBPRsAJr9zeG5Q5VNNm3ZkmRZMTZuVYA5lu3neb5k6dKiKCAq7NL0m0NVhMBy7pvf/KpXnXLlFf9ncnJqwbw5Wb0GgEW3g5HfClhVSpQmtQEBM9ViNAaMRRRUAFFAIEysyZCwQob4mQIiNgaaA8OLjDHecKyzMgAqAVWgp5QQWFgVEExZViJARARKqGRoy1i+8ODVVZWzBOaAYIRhXjbXez/eQh86HKbKqvSVZw6IYi1YY6pCFGplRTt3TCUZAVRpxqWvpiZ3lb47OHcor6rG4FC9v756zoobbvjCHxx2WNo4yFDqcz1q1THjO5448uBF2NpVh9r9d3zjnPPenkp5z10/cgaOPvJQZ9kED+iTBI848shGowloZkTVtCc7pvs4JQcFEkVV7kyNlT6fd9ASD1mnyBANASICC1ehwnqt68t0eIG4OgfDRUgMWC12bHls26aH4eSXqYgxrlZvVD4omVqWCrOIC6yAJqv3KVBeVCYDQ9hToVBh4dGxic1bd5z8ijkq2JrsohAhgQgBADCCEhDssfoPGZBBHYAltCxMYrlCld0924A1zoQqfP1fvnHLrbcMDw8vXLjwne98Z5ZlIirCMdj893//9/fee+8ZZ5zRbDZvvPHG1atX/87v/E6MN8etIMxSxJv2oe8FWa1NmOXRRx/953/+5/e97/etTUIQa5FZjbEiu/fGMdgZAptpg8PnmGt0z4N3j22Lu/XjWZiI6vV6p9Mh8BJK9r4qS1VIktRav3XbtkZfgxBDYAD8lVNPHe8URVFkdQ4KA/190Q1bmKN5U3Qpj6ZIz54cnqF6+exjGteq9nhgz5neffbJ93hO3f1+FAHjRGoAiqJQosQ5jyZ1jhAFkCEoqLG2KiplSZwLZeWMtcYEFSBkZSTyvgKAHoBWK6qB2e5v3Ov5F5P9wtMHyB77h6cPkD1e1BbsJcLT/51tEQ+QPfYxxfKzJnvs2LF9/KkNtVqWpGm9Xs+yrF5vpFmmSUrGgAb2lS+LvNMui1yYZyqiZgMEApVQ+rIIwSdJ0nNLgJ7xyH5Ecmb/nwjB9yixOjvwNVsHepqECYCgzMIBVDQEmyRBpdlsDA4Pbm/no2Oj8xr9HIIzxNFrDYCIjjjiiJ7eKlcmSeJzkiUvHlQ7eZg3f35fX//ExFi9Ud+5c1fq7MjIQd32ZHtyuzFWVWtZHcmi2CChUe8LEFQDKBsDZCwCqZAyaBIUFRVIQYmERAiVsBsQgBCQQClq2wFhtM+gGF5VTRoElCSpr7pkNEkcU23BksO63Q4Aq4K1ripCvV6PPJwYA0NEa5CAOZSq3hhSBgInAZlDuzNhLT700IPkjHClENBgt8hNlpXMFnnhguGbvnr9O97zv8favrLZ4qOON5sac5cv+JVa8s83fe2ue3/46te/vpZmP/zP/1wwd+CYIw4GFVFgxZJhy7btJ7mURRS15wjX80LBfaBwKBhQhUjU1UcfeXjuvAWdkvtcA6imCqwAqkE9JWlRFR5UbL0UC2gJg89bfUbu/LdvZU4DV8baJEvrYASp2+mIatpoiKooEBGS8SEEkfjepmOZMjE+vmvXuHNuwfwFUXTcWicsqXPCFYIHDAoGwO3h9rECDKAONCWb+YKNscxPM5Qhorybf/n6L3/r1lu/eP2XYuf33ofAjz762MKFC/v7mwDwR3/0R4899hgivvrVr77++usXLlxIRFu3bmXmkZGRaFO3efNmABgZGZn9grdv35Hn3ZGRJd1ufv/9D0xOTrVa7YMOOsh7RoSHHnp0ZGSk0WjEL09OTo2Ojh5yyPJuN6/Xa8+FiGcGrMILy1X2JPtUMdqdsvT3DyRpiiqJc+RcLUmrqkqSNISQ1KhRrxEhiwDS4StWbts1ZozJ0nRybPz+jRu2b9xIhGVVJgnWstSlttE3MDY2xsHjrHnkGYrjsWo69qJZZjJgiVQlus/QrM0CTYfwtSfyozAtlDkdIZLnCGHr9BcQVKuyDCGQSlV5ch4BlIQAEBBVUYGM6RaFIcpcUvnKWSOgZfBkKS9KJLTWqggiqQoCqpAPviwru08Evv1dPfcOkP8ikz3gF8kW8edP9oCXyhbxZxqchhcmT/9ikD32ok8dIHvsQ4rlJSd7dCanYHRXUatZ66pmv3HOmsmsUa/XG0nqCIV9IaGs8pbvtkXYsCEk66xzSZpikiS1LEsdzU3t3NRT6KBpBjSARCioomj2qYkJZBpATwd0EABIn55Tfv7DgAoHICxDyLK0EEU2qWtaclVZelvfOjaZ1ptUca2masCAVszMHDnQ8+bN63a7RGTUSoFESIRIoMRkkAhD5YtuwZVsfXL74YcfdtJJJ936rW8RarOe+qrq5kVfcwBBFXy9lnKoUAkA0AgaYfQITikhNAq9MivGKLDn1KhIScQgNdVUgNF6ASZ1KhlIXLHBGPHeIxIHQQWLkFgDoqREahANEoqgSW3JkURteq7XgBqA1ADUAGqVFwQgMkLCQM15IyJh6eHm0Ud/OjbREtbmnH4pq8EFS+YODTz64L3D9eaGRx56auMj2YLDyqqTZJnNBqa6toCBI4855dENNzz56PrVq44CzgcGFoMBL2xIAXCgb/Cw5TVgJQDCyFVQUUYQBLf3PQTRhJBZg8pTobU1dEad4VotEfEYnEJPn9wAgqgFYsGU6kZdUFEVQSy8rDzyZXff/+NCQpYa5RAweM+sbIwlVQjeGltVLJgkaW2gacVXwQAnWWJtkXelystOe9lhKxWEEguJDSp1a6uqFCpNxuqqEBRkDwCaTVDjCQECAfSDA0Wsqq5a9exj9wvMLkv+5Zavv+c972EO0Uej3W79+q//+gknnHDbbbf9xV/8xfe+9z3v/Tve8Y7Xve51Dz/88Ac+8IELL7zwlltu2bp1a1VVRx111CWXXHLRRRcx8/bt29/61rdecMEF3nsR+drXvvbpT3961apVL3/5y1euXHn77f9+8cUXTU1NnX766e973/s+8IEPAMAdd9zxyU9+8sQTTzzttNNWrlyZJElVVZ/5zGd8TwsyNgR2u9177733k5/85Bvf+MbjjnvZlVdeOTQ0fPnll0e6yDvfeeGcOXMuu+yy66+//oc//OFFF1109913v/rVrx4eHv7s5//uN972P5qZS9PEC3rMTH1w/oLFrac2VWU7zVIVAfahFETTHR/TZMgZVLK2MTDWDo3m3M5k56cPrEv7+hctnH/yua8f27n1nnu+Z1K3+KBFrdYEak5QlvlUYgCE0VhSQjVILrpfingDYA2QgiqXnQlllijLTSZUFSoYY0LlXeIMmZ5UEZEhQ4bUGpOmJm2ocQyWlRRQGAwiGdNzn6FeYaUIIwiiGmaEoMpBhYhIkb2gIVCoOCTGEpIwe59bh8KQi3fOMntrraD4wsfqSPaeiAySggYfQEIVgsgzrbxfGCscIHvsDZ4+QPZ4Xjx9gOzxM+covNCe9edP9oBfFqW8l4DsEdh3J8e6bZMmSWdiV6NRS9OM89pUEOtMltrUmSwxc+vJ4ILFzb76/GZ/I6s3m81aLUuS1FrrnHPWJKZbKRFodFl4VkXjPh4IOlueAfdNq2G2xAOLiKhBBEURsC6ZM3eeNPryvDSKHIKwCEgs+IsAvdFoWGurqiI0qIiKoNF9TURYRVveF1WJ1nQ7nQ9fdlm73T7rta+987vfuflfrmOBeYsWD81ZkNQaVbdkAUOkWgowRtc86xAMEClEG+/d1VcaCJQIUEFBMO4jUACjc7MQ9V6FABgiJkQiBTQCHFhZgAV02jC5J4XXe3/co7UAyqyuLCgAwIqAKIQlKwAMzVs4MD463poACCNpvZWzmtpRx5+igR9+4J6qDP98442/9d7/PVl6EanVGibJavX+ZcsPW7R45KGHHzli5YqkZsFCyZW1qCpxYn/ksQ2rjjmVXLTZiYIT+9NDonYBAnSmWp1Od+XhB5dF2Sc9z7ynpddFQRSBhEWEQdkSkNK8+QsPWrKEyAIQGUJC5xyRFZm5MZjluQEIIMLGmDzPO+1WVqsfccSKp8Ym1z/4k1VHv4IlKIgiK/jJqdHTTj7p196yJm649gCgCdUoAmCA0IU7br3nzjtuNzaye3rKN2QocMjzfGRkJG7qAOBLX/rSK1/5yg984APvfOc7f+/3fu/b3/72lVdeef3111dV9dd//def+MQnrLUf/vCHP/OZz4jImWeeed55542Ojl566aVFUVx00UW/9Vu/xcy1Wm39+vWvfe1r//iP/ziE8MADDyxbtuwLX/hCCOHUU0993/vel+f5pz/96fXr119xxRVf/vKXt2zZcttttxHRWWedtX379pGRkRkKR6wW2Lx580knnfS6173u6quvvvzyK/7hH/7hkUceWbVqVeRt/8mf/AkRbdmy5d3vfvcRRxzxta997eMf//i73vWuz33u7859wzlz+ueFqkKbVd4D0vj4hEMZGGjkebfZ1zcxURpD1lKnU7i06kvtWHucXd8TWzYrIlfVy449tlZv9jf7qhBi5C2EoACdTheQfQi1WkaEHBQlpngEFQEEVRxCQgCV77Ym21MTzCUhRgnIwFJLUkL03TL4igvUOOyZCeMf9BDIukb/IKZ1MKnN6mQTwmi5HgAIMFLhZ61oqqBKREQUd3lxaqqCN0ggErQyRCpqLTGC9x4AolahKhpjAEh6KqJasddpITy0WJaen0nh2OuF8QDZ4wDZ4wDZ4wDZY1/IHvBiydO/RGQPDqWErvfsOyExpF3j+vvq6bxlBy9ftmTZ8mVLBgf6BvsbzqA1aFCdL6whAGBmBBDxgQuumJ2tuGe59mJnMARFmOV0+HQwvY+HsDCzjUrPoIX3gCjMZZ5nWRZ8QENRASACr1qtNjAwEAVoraU9kgvyquxWpbNueP78yU6r2+l4Dsccf8KJv3LM3Xfdve7b/+bq/R4oRJMZAKAACogWIPEVABIaBeAa2ZmggSEDAgBkrRE1ACmCA9DgRVBVjYo1xNjLFKsoRmtlQ+hZUVTQMKAgTWsIkMKsvDPIDICeaSJFUlVRITRgDIswBzA6f9HI6Kh77NGHV6AbncqpPhxMY8mKY0eWLv/sX/3Vgz/56ZYnn2gsWOpFa/W6KCS1BmhYdtgR6++/+/85l8TYAEhpFoRVFFAQbVEpmlRnNS0i7ofLDvaUO8zOsUk1CZoU0KribFLqbPsMBWQOpFyvpz/6zx8evmxxc6B/cHg4qiKooiHX7nY7nW6aZjPUhWcctSzrdFpbtjyZWLd48UHbdk6sW7fuHb/3XlElUusg70wdf9xRJ5zyhuZwI4QqqRNS2ENuhBygAZDIW+kW46x5lvVkyGcKCSIteNOmTQcffDAAVFX11FNPHXLIIcy8aNGip556SkSyLJtWkQMA2L59ewghQur/9b/+1+bNm8fGxr761a+2Wq3/+T//p/feWtvtdi+55JKrr776hBNOuPbaa4lo6dKl8Yre+26322w2y7I85phjHn/88SiLHo8lS5Zs27btoIMOmgHQRVF4788444ybbrrpYx/7WAhheHjYGDM+Pn7ZZZedf/75b3/729/73vdefvnlb3nLW/72b//29NNPz7JsxYoVH/3oR88//3zvfZF30zQNIsycpikA+FDtbE0MDw8uWDh3y9bNaZp0uy1F5C4MNuTok07c2gFjYdlhK5xLsmY/KRWlT1zWaPRnzX7fbQ3NnTs4NDhv3vDo6K6BgaGyrAw5VQZBAJWqSpxxiBRCZ2JX1Wlx0bUEaZrE4C4pNpsDPi+KPPe+Ms6KMCpYxMS66dlTUXyVF+1QUZKxoJCt9/U3+gdtkiliT6/OGAEzLVUHKhJ5LtHMm1CEnKj6EJSIFCO33pIRAERSMiLiRVWVIThAVhCFGS1RjNZLAFyFqXa7qiq7XwvjAbLHAbLHAbLHAbLHAbLHfpI9fNnmsrVk4fzDlx903FFHHn7wkmUHLR4abCZJgxCBRcRrqJw1CMKhQiodGREpQ+USBwhqVIE6ShbIV969GOUN7XEJZToSSNOIfL+j2bOlqQXBODvQ3z/OXLS7FrDTaUc7lEiAjv4LtVqt3W6LiAgT9XLWzEwERESEO8fGGJRAhufNAUNpo16WZaNRz8tq5dEvO+1Vr5maarfzIghYY7xICAEUCcihAChQBcJADGF3bZdVG5FTAgmLojIqAXowpQAyoII1oUIVwBjTFSJQVAXjWVERrBOyjKEHoLWn7Nt7r2h6lE/A3YK+BMLCygYNgCohUa0Mvt4cSmqNRx9/AmydagOc+InKlJAtW7bwoCNW7Rpv3XDjjb9z8R9WFZskKYpysK/pOQzMWbz6Za6VE7oBdIMBGgIhiAcEa+zixYcIG5MYQNPT9urZ4+2jDjSogALSeLvolNroH0aT+sorpPq0BWNavAwJxYNKWVR33/2Dlx19ftlt1ep9Iuo9M6sIeM9FXhE6qe25oxV5d8PjG9pTkysOO6zdbt+67ttLDz700MNWAKJoyPPOKSeetvqow/7p+q805tgLL34HUgDLz7GMMYCiGlGcmBgD1Lzozu6rZVki4pvf/OaPfvSjZ555ZlVVzLx8+fIHHnjgN3/zN+++++7ly5eLSPw8mgKq6tKlS6uqWrt2LRF57x9//PFGo7F27VpEFJGiKIwxSZJ479euXftrv/Zr11577Xvf+94YW63X64g4MDAwOjpar9fvueeehQsXRvkd5xwzr1+/fsWKFTNZGgAgoizLOp3OmWeeecUVV5x66qnr1q178sknL7jggle84hUhhL6+vsWLF09NTc2dO3fNmjVPPvlkt9s955xzVq1a9S833wyASZJ4X6GtIVJRFENDQ1tHN6QWp6bG77lnR63uOu18aKjfGJuXftHcGkp+/HEnNRcdOlXC5m3b++fN59ynSdrNy+GBZq3eV7QnFUiRiiqgSfKiNMaoMigiMKqiqDXO553Wru1QdqxwhpKQKQMba1OXGGO74xMgakQtWVaJon5J4sqynE5QSeYgcRik8t3KWWeSTNujk52prH+wMTBIxsUdHiEIUEym9ezSRQNzCD6mZViYAJ0xibFRikcdVBUbNtZaFiEBRKo8T3uyR0f0noxdlBYNIlPtbllOy9jtO/Y6QPZ4afD0Ly7Z44BS3vNirwNkj33Kaf3/i+xx/pve8JpDLzh4yeKaBQolSonBqwTxLUS0ZIiAHIEwqAhhRWkQEQW0iaJRUBHRHj8ADfYqxPetaXR3IoiFGeEnjz482Zp62dHHJsZkxoUgYGl2Dn9G2VWf44TGmCp4Y0yRd0IIZBPxARRqzb7R0dF0eE7e6hikUsU5x1VZlmXMAs+fP39Gsw8gikMTIqlCXLqyLH3qqW2xsGxwcFBE8jy3xnS7OSAC0uj4JCGKaOrSTqedJMng8OLVq1ZK1UkpqBSKhWKFxMbs7jqzC+kEDbJDRcBKqaGUsc4rq/4+axB4ulwSACR25ThFHXrEqqf3E9rdE2fV6elsad6nl+9pbzoS0ACiK1YeAyCHr7JqUkBCrSh0PnDpVQokrq62Rsb1fDZUUBYefNjhqgHR/MEHX7abBzG9DixadhKoBbCxchB60Tna5/lTGcgAJCee+qrFg7XJHU+GVhiYt7yUpz3WbulfQwSqUj5w/z1V1Qmh6hZlVm8gGmsTDt4YVYXh4bnj45PDwy6a/CHijO6yMeapp56ampwYWbQwce5b3/rW0ODQSSedXPkgrIjkvT9i5dL/e+PXvVY7d4632+16f81Z9xz5ldhiaI156qmdljJQxzotcDYt/PzmN7/5wQcfXL169bHHHrthw4ZbbrnlS1/60m//9m+vX7/+C1/4AgBEG21jTL1eL8tyYGDgrW9964knnrh06dKVK1deeeWVRx999BlnnJGm6bnnnnvhhReGEDqdzgc/+MHx8fFHHnkk0p0BwDnXbrfTNFXV+fPnv/Wtb924ceO1115rrTXGvP3tb3/wwQcvuuiiZrP5DF0LEdm4ceM3vvGNSy+9dGho6G/+5m/OOeecgYGBdrttjPmnf/qnM844Y/Xq1V/+8pfHxsbe+c53/vjHP87z/JBDDnn9619fq9VElJCqEJLEIeLw8NA2BFU2xlhnfRWss94HRBOqEiUZHOhfsGDBRGA0ycDQcOFD3aVF6fsaqZDpHxwa37W9W1bNRt2mGRaVkhFVg2hAQQMKpoT5xPjY9qccSH/qrIgFRJXUGiQUX/pul1igp/itFNVIhH3BNHt65wAivf2oBKxyY6wnmdi5NRTtgfmLyCSBWdAiOYm+OaBEZK31VQWAzCxKAigKwMrMBGDJsAgZo4jKjERhOtgcu3YxrYYUe0hMmhVVqDy3O7ndzwzriyN7wP7oYv1Skj1eYvC//8Hp/clnz8bTv8BkD3ia9NEBssfPCk/vS07rv7VS3osiewAAwslHH3nU3CBVrqVPE2sA0VpU8j33FK8sZFx0DzOK6CyiIgqiRIeVHoZVsETWmNm+aPsRNvbej05OvOvi92zYtOmvPnXtmleeEXwApP0eYdFgPN6lIPQN9A8NDd3z04ceXP+TeY0BZi68iPcxG26MifwNY0yWRZJ34pxNEltWOaIiaq2WPbFhY80l7U7noIWLuQokyhIAFI0iIKMoojPWd1uZMZb0yFVHW5O7RkuLTUV7I0IHkRW5BP/splRERQNsUQChAqNMg/X+1a62zMBwNLKemZIQdTqovKdwvuyxr+zetWPPwn06ZNsjyxCgQRuXd0FARmQkgCRxSMYBIFAaxZgBI+uaFBGNUXUABmZyBrMaDlUAjMKMF3RPznlf5zgCDYCMxkG6+LAjt2zcMH/BonjrMyNvd/gZlIhClackZT6F6n2oyFkyFpQ4KCKpYprUQtTmnvUqI1i01uZ5vm3rloFmc8mSkZu+9rWJqfbq5UcgGRYQAF9JmtYfeXjr8kOX3fXjH3XC5KaN21YduwJ0D09HAApBRVHxqe27du6YsGQJEwk6Y/wRYXSn0/nQhz70nve8p9vtzpkzh5lvuOGGqampRYsW5Xne7XZvu+22uHn7x3/8x8HBwampqfe+972/+7u/G78/MTGxdu3aVquVZZmITE5O9vf3I+I111wzOjo6MDAQvVE+9alPxeD0zTffPD4+vnbt2na73dfX57333pdl+ad/+qdJkmRZFgPes3WgrbUrVqxYvXp1nufe+/e85z3RIzBN0zzP3/WudxVF0W63X//61yNiWZbHHntsu91W1ZGRkdTZiYmxZl/DB/beM/PQ0DARGZMQIYAhVGFFcJ12ZVzdSjI8vDBN6650Qkk9o8QmqEaQFUgBB4bmgHHdvGw2+1hBkEJgZjUGmb2laFnS3rphQ1+t3t+okwoisCCAOmfK0vuqAtHMJTOiHAr8HPyGniE7RWMpYhEG8n1J2pkY9VU1d/FSY1NRFgYl06NgT/NzIqOKWViFEBmQBAhRrDpjSZA9W909KhHRshpjgkAQEAGeJcxfVmGq0+3mhX0uU899CMDsO9ljL7DfPuHp/zKyx4uCc3tKlx8ge+x1cBpeKrLH09v050/2eO6r7CPZA57fFvGlJXvsYTf44kbXfyOlPHz+X76o4DQAKDifNwXBkopFBdAol2bJSq/0ClDBAKgCAaiR6I8tEBcPVRIRgBBUnXtBb4IXPCyZjZs23rf+gTnz5t3xH3eefeYaLqokrTG8BAeLNJp9Tb7L+QAAIABJREFUxpidO3Z0W+1seH7H2oqr4L33Pt75d77zne9///tENGfOHGMskbXWWEv9A321WlqvZ4ODA5se35BYJ5VHlnvvujtNk8QlWZZmdZdmST2rZUmqXDVqaZZmaG1KbGhKyvU7N36zmlqfYItUICrYoT6jnyiAGiQhE5d4MrkM5QPHzVv6KqmdjFifDuIaUNQIFveoOAyIs4whZ7e9Pi2uM8OH3o0+cff9CCoTqAAw2ABoERUhgKVIZ466zrFmESwgzz7n06cBnf6VoqpS7xL7RvnppbJVAQUNYTI51Z2/kNiL0u6HnGVDrwBIBvN265CDl+zY9mRVFcZlzqWq8WZIGBANM1vrmJlM74Zi1d3U1BQijoyMLJo391+/eXOapqefftzGraNpWstqdQnKDM5m9927/m3nnTN33vzx7ui8OfMJ7XPtH0WEEAHpB/95T73WtGSqikPoRaBnvpOmabfbFZGFCxfGuKNzLurDRFCVZVme51mWEVGn0zHGdLvdSNKIEWVEbDQa0dfQGBMDw977ZrPJzD6KORiT5zkiRtTLzFHHnZlDCEuXLh0aGhofH6/X691uNxYOxjuMl5v5W0TGxsYGBgZmztztduN+OMuyyEupqqper3vvyRhRybK0rEoBF2UW582bxwyCICyA6GyaV1XiUmsSocS6xqYntzeXAqG16BppggiqqIgCwAKNviYQ5UWZpDUWAKTSh8CBFEk4Mc7n3c2P3DtnaKBRJzIsogDGOENElUhQiUrc3BsfqipAusdGFCCJlucgFGt6VRCUy05Kxhednds2Dy0YcbU+L4CAooIqMR8Sa5oJUFRA0RijIl6EFFSEDSNaIrWsuPsABWGBsgpRSiUSb5jFe19632q3YxGhvmDC8WeNp39xyR7wC2+LeIDs8fzEgAO2iHu/Zz1A9tjbLpIQWZDopywCUUlXVDna+JFVwyw96TEFQS6BPYiQKmEsw1IUMV49VpHYhwokgIS9mOALQWqcPSsSsHCaJN08z7IsL4o6udnKdfFfMx88h50BqigBoghXJXsPZASlW+RZLfVFUUy2iFWZQZV98GUZ6aSxiDCmxRcvXuySDMkSKKKSAZXQbXfKPB8dHW329SVJ8sgjj9xz992Jc8JiDYH1hGCICAmUE+ucdYuXjFxxzVEoo6Obb5fufwzXdhiZSFCA3TRJWWY9CCkqGyEFExCQGWzTLpwYb3eMNA5fDZABIIDxXowhAhRlBkUAEXXOeh+ssyJRXBZCCNZaBYz/qKrKOgOKzGytjVHPuLRb57Tn00GxUZQFAAgVKYZOBZAULWgklDIhICkAiGhV+SRxoIDYI3arAhHNKgYl7ZUQqkogMCICIBEaRpw3u0GfYW7nvUdEY3oiJaiAakHN4NwFIoiAsc/u7hUahReUyyoU7Qfvvee4Y1cvXLjQuASMZUBDFk0SfFFVoapCfHbmkICLGLeWZtu2bH3iiSeOOOKIwYHmrd++td7oP/20V3bbxX33PTrYaIzu2LlsyUplFDZos899/qtHrlruavCFz9z05vNfc8jKRcaQoojOBG5RQIOKA7tz68TdP3ygkQwURcEigTVwT6pRVYy17U43TZLt27dba6M/UQjBez8+Pj4yMhKjtgDQbrc7nQ4zz507t6qqPM+JqCiKPM9jRWDs0oEFEUPlY0MLizFGAYqySpKUmYuysi6pPBtD7XbEyuab37xldHSsv7/fV8HaRFWjo0oIIQRBhG43T5LUezbWWJdMTE5F6ksInCQJMxvrisojgHWJ976bF4iorKVwQjCj1y6I9aG5bFytltZqCXtfFH5wcO5ku9q8barN7ZLa0qiOeIUVMCBgiVQCOdea7ADbvnRweM5cAuq2WqoSGFSBRUIQQ2AltCZGx7dv6U9MM00ItMi7eRlq9aZLrEGTd1vO2iR1oBpCUBYVwV5+pAdkNVrd9FoIERVFd2daVIHZGCVjVKQ9OREE5i4cQZeKinGpKrMqA1QcArMFEa+CwDGkrGCQqsCk3hhrrFgOSD1j8qhBTgC+Kr1nFuHobsNalGW3m7daHUSye5NwfFHZ/l9O8vQLkT3gF8UW8UWTPeC/ly0i7kXvfYnw9Isje8B/H/I07kcrHCB77E2bPte5AxIT9cJ11FsMCFSRoRdsVtRASADKHIgApaeFhkjRWkU99ztX+QpdtKMFF0mDiKD7FGFUNcDsCcAoOON6qgWIz9oH95Ld+Oygo6oiCYNFq75ygqm1qkGJbd3NHR4M3kNRDNTrZVk4Y5RNUUwX3gFEm7dIcRaE+IAGxSqSgrNOmBmhlADOJvUsq2UGKZLFkSrE3oprjIkrX9rX8FJkiCZMEnak1LTe9KEFwRnsIDAiz5AwFEyEoIQBwQAFSxBCq6+eQNiI2gEcEKkpmCAcpHr0kUcee+yx008/zXt/xx13nH322fV6vcoLRERrKwnOubzIY8iw1Z7Ksqwsy3hvVVFGXa0NGzYsW7ZMmUMIM5A6ahJHfYYsy6qqk2VZCAGMERFrbVV5MEYkxIhpkiTd1lSj0RCWqqpi8Vk8SYxoWmvjm4k+eRq8tbYoilj0Zq2NnM6ZhohwP2LrmUBmCAEdoopjQ6JAttE/YJwjVFKZGUKxcItASLkf4If3PaCeVXFgeJ4XZGYwqVds5VXRLSofAKHVmiryHGUARYHFID65ZfMTTzyxbNkyArjlm99ccsjyE05+VeoaUo6nPtx/53cHRg498djTCAiNE3BZY3DTEztQgavk7//qposuOX9gqEFGXEaIqkAKVIaSg2jAW266w4U+BUNk0JoqSOml151RHQEYx4hnnfWa22//zsEHH7xr166+vr56vb5mzZpPfOITJ554YoxE9vX1feQjH6nVah/60Iecc1VVJUnyuc997r777vv85z9vjGm1WoGZhTTaHxF5VgBijmErU3ieZpdQXpVpmtT7mt1WZ+eOsf7+/iylsghVVUXByrIIiGytdYnrdLpZlhV52WjWt+3YOX/+PCVlEQkCQHkVZs89wTMARTkYVEWgiqPfEquGgtnNXbzihFPmpUXmoDM11mp124VJ5sz57oN3TokwBJmSIqjJDCABqCEK0m1P7sqJBhvZonkLlaXdaSMzhzIxLnEpBwCQUEyObXyoYbCW9odCqpAHVuvSzGWi6MvKqUEfN9yY2CRAEBREUO49AhFN79sBAYxKjy6hM8swqrCSGBVFrDlqj49uzYtFBy1x2WAo2SYGrPEoBXPJrCooikiMvUZnlZhYIA0Ydl83jhpVJRENPtoS+SAC6Fm6edlpd70P8LzFBD0jxMhyAn1Obp0+/eeFF6PdX92r//p839irC+/1CfbhMfbiHWgv6aW6X6fcwxWmT7f3726fX4k++0q6/2d7TgAz6+fFnu15eq3CS9gAz25TfanudfbW9Vmn2+urvNC3nvtEupe3so8D4Hl6r76o0fVCvXefLqFPH6cvZvA8+5fPdUOxqDuGQg2Z6BkSJRuEmUMgQELkwKHyEoIwkwKqKgt7P/0TYnYyrgG91HnkoO7jgUjOWUNmBkg9t+3u3tE2FARQgATRM//gBz+466672u12lmVFUcRwdVRdnYHmET4aYzSwSo+vosygoiLeV/GFZEkyU2MfJYdVQAXjD3vt/QRwVAOPIaBoKtQ30TGd0NcJ/UgNohpiDSlDyoAypJQoJUhQU4UaaCrsJJBWLJWftUWAoih++MMffPjDa++660d33nlnu92+8cYbY/4dEScnJyNUjY8WM/tRjSFN0whtY8R327ZtX/jCF4gohBCT7CGEJElmXkKz2QSAGfxaVZUxhpnjP1Q1y7J43SzLtm3b9rnPfS6yC5IkiUH9mNOPNXkiUqvVIgG31WqlaVqWZYTmMZUPAEVRIGKkJXQ6nZnqujzPZYbaPD1G8jwvioIMTVNMe8fuN4Uy1Zooy8oY55xjFmts1KbodrshBCKMj79gwYJIXYi/HR8fr9Vqw8PDt95669Llh776rNcpWQYdHh6YM9x/27qbfT4ZqpKFZwdiEDFJkizJPvPpz03smnTOKQsCEiABOnQJJXd85z8f+enjBiM2EhHuPfy0Z2RZlhdffPHRRx8zNTW1Zs2as846q9FoXHLJJcuXL3/00Uff9KY3nX322du2bfvXf/3Xl7/85V/84hc/9alPrVmz5pvf/OaDDz546qmnfvSjH73ppptWr179xS9+Mcuyqip9ZCk97xFC+PznP3/TTf/3Rz/80fvf//6hoYE//dM//chHLi2KPPpjx27DHAD0uuv+MUlcUZTOuW63GBwcmJpqRZ703lzJ++C9D94zc7fTJTS1rDbV9bva+siTY2NdPHT1CUsPW7Vo6TKJMWBj5i5a2M3zWcQGNMbMnz9/3rx51pgsy6yxMK1N4YxBEeRAGjZv2gSsWZoaorIoy6IAhb5GA1QlcKi8cy720tj0catgjCGM3pMaVRFj7/UhMGsQYVZW7eVCoqJcYGZBQEumv6/py3J0x05CtagqnkBAIk7WuCeMzJwZ0g5PkzOC91VZFnmed7u7f/JuXpSV96IShH0IVVUVZZmX3gdFRKv7lLw9QPZ4EZHGXw6yB/zCk6cPkD3+y8ke8MuilLefwWlhUYaezzOAqAqLKCsIAhCghAAKEgKKEhGHgAikGDggUq9MTbSqKjKpIVMJi4iSxq3dvoraiTD2iuCVesnTfR4QOD0vCUIVQicvUkvW2KzmrLNJ1jj00EOf2j5almWWWkTw0c5gVmw7Ykf2HlR6LrwgQAgioSqJiL2vpZlBZFEABRIFRKWejTkiGYOABGTUEiCIJEmS1QeTLAFizNJ8W5V3NiFUpKo4syPDaZtqQU1VKjLWYyaQobqeIJaqAjQa9U2bnnjLW857y1veUpbF5s2bt2/f/q53vater3/sYx9LkuTiiy++++67L7zwwvPPP//SSy/t7++/8cYb3//+95999tl/8Rd/wcy33Xbb5ZdffuSRRx588METExN/8zd/8/DDD4vIVVddFUK46qqrfvSjH5155pknn3zyq1/96vHx8YmJicsvv/ynP/3pZz/72a1bt1566aVHH330Nddc82d/9mfOua985StXXHHFfffd9+lPfzrP87PPPvuyyy4ry/LjH//4/fffv3nz5vXr11999dUiUpblli1bLr/88le96lVnn332ddddd+utt15//fVRTeK888771V/91Te+8Y0f+tCHxsbGPvnJT/7lX/7l5Zdffssttzz++OPvvPB30VrQ6DGhwOJD8B6Zgyo+gwMtIqqcF+3DDj9069bNHMTZjIMmmZFp53ZrrbJEIbkQgiGaTtnrnDlzms3mt7/97WazedZrXvuTx59YsuywROGHd/7bAw/c1Zocr2cm+HLa3qK3YAgLooKYBBrXf/HGC37rLQNz+k3UEFQEodv/7Xs/uPPuvvoAdw0gKSgDx5qw2Pe6eaevr+/Da9ee84ZzWtZOTU1dc801k5OTa9eu/cEPftDtdsuyXLt27eDg4Ote97q77777b//2b5vN5umnn/7a174WAM4///yrr77aGHPCCSece+65eZ6XVWVs9oKK26p61llrvvvdO49ctarRaPzkJw8NDw+/7nWv/e537zzxxBNvvvnmRqMxOTnZ6XRWrFjxla985aijjvrmN78pIrVGfcHiRWvWrIlMlfhin394TqcaxRCUZZllNWPwB3f/hKRULrIU0+ERorQsK5s4qgKDLl68uMjzgZlMEfSEXBBRAbIsS6wJ6lWVA7MPvts2PDAxujOfmhwYaDjjNDCqGqTUOUtUVp6MNUTB+zjwoyZgzM+oIhEpT4v9TNuiEprADD3Ty1kpMCJQy0EihkeDNWfbE+NIm+YvOVhFfJknjmJMIRJFiCCwEPEMTCcimu7c8cPIXIrcJ2VBImX1QVk0r3xRVczBWLRJYvczCfrzxtMHlPL+u5A94BfeFlGf3qYHlPJ+gckesJ/k6f9isgcBgGjPdFZBRFRYVYgAgQSURcUHg2jIICEIMgcVYR+stcockTeLmNRaa8veqtbr13sTPX6alppCu9OOdWxkjIgA2dlGKs+oh5v55JkXirFlQM9SBalCqGdp0emOb95sXGNk2WFpmsYIdE+ca9qII/p7OediNMgaiwiojKAEyIFRhUQBKXUJiFIUrBbdTT9AAEARJYOqQEAibCB43/Ht7aBBCMG6ufOO4loGBBy8ccnufBUZVABlCBmkAAi2q91uYe2wAmqMrYIEDq95zVlveuOb1q1b9+EPry3LstPpfPzjH/+TP/mTr3/969///vdf8YpXXHPNNW94wxte9rKX3X777R/84Aff/e53n3rqqWefffa11157ww03XHjhhWecccb3v//9m2666W1ve9s111xz7733XnfddV/84hedc/Pnz7/55pvPP//8U045pdVq9fX1nXvuuZ/61KcOP/zwnTt3XnHFFXfcccfVV1/9l3/5l5s2bTruuOO++tWvnnbaaTfccMOmTZve/e53n3POOX/913/dbrcvu+yy448/ft26ddddd91MjWlZlrVa7aSTThocHNy1a9cf/uEfxqh2bLeTTjpp48aNS5cuPe200x566KGHH374rrvu+vKXv7xmzRrCmEzvvStRRQDnbFVVgsluh0WRGDS1zn73+9897JBDhofnAFjnMlFU0RhPpd72DMuyDMF3Op3E9cX/DgALFy781re+RUTnnHNOVfqhoTlDQ4O33vz1275xk+Py8MMPGRjo86EChMDBGEVV08u+SFmGV5951upjl3a7eQuK6A0EgIJ41IpjTlx58r99/QcPr9/kfQWggX3wvqqq3j4WcXR0dO7cuSJy0kkn3XffvVFjLmYGjjvuuEcffdRaG6k4aZouXLgwVgG22+2yLOfOnbtw4cKYHCCiPM8Ds0J4QQAdQnjooYff9KY3ZlnS7XYbjfrY2Ni2bVuHhoaazb7JyUlmHhsbW7v2//3ABz64cuXK+KKOP/64I4488ov/eN2aNWs6nU4sTNw7AB0pS6AKZVkODw+njcH21FTF0upU29thxaHLu0/tcmkGvoPaSzXMKP3F3T4ROWsRsdVqKZIvq7IsnU0y5zjvOPFPbNpUJ1AfVECUkUiDWDJVUSpQ3PLOCBfGsT/TD4FjfUdveulxkYkqjjx+jdYosUPGmLgKKDMZo6ypIUjs+M7ttUZjcP6w+IqSFKG3sRNRAQEFhYCIKtMAGhWFZ8+K0wAaAFSZFCSIskIQ7uQFAqRZQtbMsvLG/YYoe2vNBT9HpbwXbYuIe3s7B2wR9w9PH7BFfFFbsOcPTsPPRilvb0VGXho8/TO0Rfz5K3s8I4dDIEFUFNHaSJwwhEgErIyIZAwAWjKoIMyAGD2HQQREJLAiS2AxFBmCKrtxJCKI7HNvjeIDOONVG1H4rDH3bFC+508QARGNbQwOaWAfqqAKALVard1pR4wlIlXlZ/KzkVoQOQ9pmhKiMhMCETpDEjyBsq8sUllVpICiKoLRO0wxhAKRerrRiIDG+6rIOyLBgCcoELvWqoBWoVNM7oC+pU88uaXZ1z9v4aKNGzdY63yolh180M7NmxXI2sZQY2DTpkcXzR9R1y2DBZhmq4OGwGmarlu3bt26W//gD/7giiuuWLZsWbPZXLJkySOPPHLPPfd85CMfIaJXvvKVt912GzOfcsopqrp69eoNGzbkeX7iiSdOTU0tXrzYOYeIVVUtX758aGjo8MMP//GPfzwxMfEbv/EbIYSXv/zl27ZtI6KomLZs2TIA2LJly/j4+AUXXFAUxTve8Y777rvvhBNOaDabUSAi0kXuv//+q666amxs7Ljjjmu1Wscff3ysWYyts3Tp0osvvviSSy654YYbLrjggo985CMjIyMf+9jHrrrqqr/7u797//vff+WVV65atWrdunUnnnjieeed98d//Mef+MQnbr/99rwoMspQCaM/o2rlK4BMhJWeJlEcMeWTT2x87LGfHnv06qoKIXDwYjNHZIgMoiCiMEsIWZYZpGi2HMWVsyz793//94mJibe97W3MbK1a0H/9xr9s2fQYAC9YvGDuogUT7U5RVr2Y5fQwixAoc411N3/n6ze1GQqXogIqkgKxSlVVCWT9bg6CAQS0qChVVZZlGTmvgX2tVtu1a9ef//mfv+q0U++660dFUUSawfve974zzzxzy5YtnU6nLEsROeWUU37/93+/1Wpt+v/Ye/doy66yTvT7vjnneuzHeZ+qSqoqqbxT5gESIFwFQovBq4gMUGwUNL6G3qtIC93CRRGkBR12x4a+OBBB4sDQDB4NioOkUfHBbTAkDRhAkbwr9a46z3323usx5/y+7/4x9zlVlYRQeWiTUHvsUXXGeay19lpzrfmbv+/3/X7339+2bdu2l1xyyUc+8pHt27d/6UtfGo1GTdPkRR5C+KYAuiiKz33ucwAw3euLyMbGxrZt2772ta+//OUvH43GV199NQBMTU39+3//H175ylfecsstx48f7/f7VVXfeuutSeezpZ85fQCtgslvTlXLsru6OmLIGODA0bXp2eHy6kBUmCM5V9d107Zp9Hvvu2XhwK0trRw6eHCwvHLBObs73W5Trx05cmS4tuGUhy/6/tXSoq+yssidBdHgvahYlyuzD2LzXJgB1FgTY4DNfPJ0/EQUJbWlkm4ayCAaRLIOZdOEfmL+qKo88bxTVpSoaDRGq1paXDp8oCiwdAQSCSHGqKIpSnALF8km7Yy6+TQ79ZmWsLuIsnAQDVGiqgBYQ8Y5Msae/uT4yPD0GbHHt6/YA54sTnlnxB5nxB6Pl9jj1L2opICQiR3TJKRDYRIDTUAIisocA4uwgoBumnKIEqL3nkWCAIskK4NHPCpP8tggQ1NTU9ZaPKmY/kgH55aPmiKwKCC5Tm44r+sRMxdFsbS8PD2zEGM0ZGIMJ9v/Jjnsfffdd++99xqEwlkiNKTdIk/oefc554iIMqPCytJypyxz68RYVFUOxhqDNukns8yoUKfMVYwKoopFn2MI7J2xYeNod/bi3edcnLkcXLFj56XOmhiDtcX2XXn0Ad28yWD3nkvLrNxY+XqnAJXIkq4Cicj6+lqn7HS7vS3ddrIqy/P86quvvummm17wghf8+Z//+Qc/+ME/+7M/u+WWW6666qp9+/bt2LFjenr6K1/5Sq/XW11dTZnMvV7Pe5+4vbZtL7rooo985COvetWr/uqv/uo1r3lNimbsdrtf/epXL7300vn5+YWFheuvvx4Aer3ehz/84bT3FFx34MCBoiguu+yyX/zFXzz//POrqrrhhhuSNDYBJUQ8ePDgTTfd9JSnPGVtbe3Tn/704uLi7t273/nOd47H449//OOqmvzaFhcXu93ucDj82Mc+try8nOd5UZQxBtTExLMltdZYa0Vlk4+eAOjEg7Ztw+LJoLUOlIxxqjge1977FJchwiEEQ0SEhmyMEdFlWfYP//AP999//4tf/OLUy7htcfGWz/6P+/fv/8Ef/D+XD92154LznvHsa93suVVgjkxIKoqnzJbGQj7TzcEEz14VFKyCVZKZjjFstSVVJCuDthGNrffp5DAzoI5GoyzLLrroooMHD+7YsUNExuNxWZZXXnnlvn37siybm5urqqqu64svvnhpaYmIdu7cuba2lmXZtm3bjDFHjhy58MILx+Oxc66qKsDsmwLouq7f9KY3jcfj2Pq3v/3t+/fv/+Ef/uGqqpJueefOncaYtm3f/OY3Hzt27CUveUnTNFdddVUIgawRhMFgkEBejPH0AXQAicyI2DTt9oXFg/sPTk336+ij0tzi9rXltW5ZLg+GIlpVlYp0Op1x49u2/fwtnw9az07NnHPOOWdd9fSF6al77/7a8tF9bdsWebF8+AC3zdrxox2jpUGLpCKhbX0I23dMs48MCEA2Q+tsgrNbNPNWM7ExdouQ3nqubAZ5SrL11IR4J5de0i8JMyinpXTpzNJgcOzIgaxblK5DCKLKLJYMs5ysOEKAyCLKCA/1CJ08V1HS4tyQAZqangLQbr9b1/WWb+JplXXPiD3OiD0eOZ4+I/b4NhR7PBo8/e0j9uAQOaQ+KsMhbDmPBo4ImqaL0Lbsg7AgQpSQkG0MUdKUHyMSMcukAC2PeFCeoKxQ2QcRadompw4lhzVQeuRjEUHTbGesJZtFkRBi6z0i9nq9u/cdnF/YwcwiGCOffMoSD900DTM7Ql+PVQUlDohyR03dXv4de1dWViXyYH39H/fvt0i5y6wxwtFljARJ65LYxMxley64GCRTzlDJqqKvCiMGOWC7cXh/f373oQOHpmbm87xz8N7DxuCOs7avHb8fyPamzcZ4va7WLr7gfBuGzlXCkVVEWNUYQ/v377/+P1+/a9eut7/97d775z3veVmWXXnllVVVPeMZz7j++us/9rGPve51r5udnUXEW2+99cYbb/y93/u95Bz80Y9+dP/+/e9///vbtr322murqvqRH/kRRDz77LP37t37oz/6o+9+97uvv/768847bwv43nDDDb/1W79VVdWb3/zm173uda997WtF5Nd//def9rSnJfz9Uz/1U3v27On1en/yJ3/ynve85y1veUvbtq94xSuuuuqqjY2N1MWYligLCws//uM/nmjL7/3e7/3pn/7p4XAIAJ1O5/nPf/6P/diPtW370pe+VFWttS9/+csRcc+ePdu3b2+aGghRUYUAokWwxiYzXX2QWj4FRF900fkigYgSgK5b79krKCB670GUyATvjx8/vm1xG5AsLS2trKx85jOf2bNnT+pu7Pf7f/2p//E/P/0Xe5/6FOT2/PPPKXpd1+lB1lle31hYWPhaPNDN+r6tt7zEKDVuxoYjW+tYSdUqOCLl1qOCAcsgiMgSpmemvfcxxkR/ksEsyzY2NvI8gxiKIk+doMnmOZkuD4fDsiyttRsbG865ZGNirQWAlELvnBsMBlmWVVXlMucL90WvAAAgAElEQVS919O4hY4cOdK2bWasb9qyLPfv3z87O5t63VITZ1EU9957b57na2trqShRFMVoY+CKPNUxkmvKI5BwKCOgsy5G3nPOrttu+WxoLRCMq7rXmyo7vTzLiFCJmqoKIaysrNz2xX/o9/t7v2NvZyqHKOPRqGmaIeH09DQ5F0PouNIZ04xH0TLllgCUxUcPitYYa2wInqwT5uADAJDDrRpUsrNMoNYax8wIMlmZIZ7UkI2KmqzcN9sXJuKt1McAqiiSftDvFs14tDHa2N0911lXFEUd4gkLvE2dxhb5fbJ4Y+vrZPyMxpIhVVNkbmpmJivKpWPHztqxbTAY2Eczc54Re5z2Bp5QsYhnxB5PcrEHPFljEZ9oYg+jaoQR0BACaogBEJxzxsdNPw2BwMCymb0cVZPww6sAiFBoyVoQdqIFmBHYAAgEFhg4iACRpU12Z+sDip40yzIjEahG4WCwDqzGBlUyFgFi2xR5LpFPzDSbQc1bk5YCTvrbJzxkihgXAW2jj+xzl9ksW1MWiXlmLYJEjyCssY2NkHplRnWkQKLMHGvf+pn5hSLrIwCCqLCxND2rVBRexBSuDW3ecd08f8oVl935z18zVCBhllki4RhmZmYjw8bGmJBEWoAAbEAQQUhVOZKumeZOlO7c4tlNdFNT04sxqKIpZmbmgg/QmdsRCfpTqFSTKAYARmGJGhVIJF5x+WUf+MCNITICTvXNK195XQj8nU99OhIS4lve8lZQDTGWRXn22btf/epfcdapKqFdmN/+a7/2xjSm6rr+v/+vXwoh/LtXv2Y0rC695DsuuvDSe+/dt3//oYWF7YcPH77muc9rai8M09Nz733vDXVdi8jOs8/57u96TqItf+anfy4yx6i/8cY3N43/3d+9nmNk5t///T8QYY4MgEQYw8Q4V0SdLQhd8IyICwvbOaqzhXNWRWdnF0IQREQw1lnfJq89MxrWqpIVOYtHJRQUkBh9p5szR6KSlU+OEYyRATjGcPZZexAzMD4ii0EvUdFkxjZVhSE4giOHDy4uzlvDxopxphm3i9sXn3n1M1ZXVkFluD68+c///I6vfGm6V15wzlkqIctzl3eaNrgixCx2tnUuuHzn8QPLGuuoyRm7RcJWAa0CgkiQSeIjNb7p9bpNU1tjIgeyctFTzp/ePjOqN1TUotGoLssGozFlblRFx9xWY2MMqyQMTcaE6BGhjVWM0VrThBYAjLBIsDqxZpcYRdQ3NSLW1RisQcIUu6iiKQ4PAbLkmgiqokSGWTLruI1C3NYtIa2srhJR631WFCH4lCM/HI+tc+nOXd/YKMrSj6pkX93UIzKbjmrKqHFT/ECblSEknCiBiRAQQ1AWiiznXXjhFU97ig8RDLksu/uuu1yR9xbm4fAR4Rh9u7p89Oih/nd/1zMFDZEF4Sgg4CArq6hldxqEJCqWmlnIUDUGKa0YSFabTTWanp1p6kqVjFIUAAVBQECyRKmhM4qiUdUQGUlT+U2UiRJ8VhBFMoSIiqrCrCkjReVkf6P0zEhrKXVIEpVDs3bwUGayqfkdg3BcFFUZVA2ZPC9UlVmmen1mPx6u44NelqxBy8LMEiNXMVYbbdbqwMv6wSO7du2yj2byOiP2eKQT/RNf7AFnYhGf+GIP+Obi6SeG2OM0xtS3tNgDQUglBo7RozEh+NSflStIjImPSW12qT5rybFEFnbWJgJPVJWj9yFTNQLctiJRFJEiERtrNbYigkCxaSf1S5GT72nrLAAYYzKXDaP31bAwMBwNATTEFJQtCnwyVbNZ9CRQ0uR7sRmwohPiPDHQKiCaGtuZOQYyGEJbFnnwrbEEqCF6IBQ5YUglEgHYkOSZzaxLLfKuyEU5Rn/g0CEljMzD0QaguNwgiqifnZqrqtYaMgYJeWNjDcA1jY+RFYJwA8k2wIACEhJQW9jR+tLds+ecdfzQQLHqODh+7HhW5qPRUlDjxvl4tJTTekuY5RGsAAtHCRoBCYSthdY31mTCGEVibKuq6vf7RDgeV0VKXzdmbW3wh+/+wxhZFZllOBz/6Z/+KYLZ2BjkeZFlRV23dV0vLMwR2cFgWBTFWTt2/tZ//I9V1XQ65XA4yrIM0YDq6spaWRYcBQDqeuScA6Cm8em6cBQA9G1In7Rt/Kb8RpnhYaSxDXsAiPFBlWsfE/cWNr2KfeuFAgqKqEIwbtJu5X2AjE66KZI8VVTFmDIKAhk0BJzSSpJqHXKXHTpw7xdu+/trX3BtntHd9965a/fu+YX5Is+PHT1KCPfdc8+9d9/DIbAPL7j2RfM7dihAVhQ2c9u2bdt3aGkq69dhuOeC6b0Xbq8GdeZKQSMTmwh9sEhJCFQ1IwsxWAtMocW2jWugHqJIVAfWtyQATSPGWgkMCmQJiCTJ+iOosnJAQkBsPCexU5zcF5silniKGwYSxRCZFdRkJp9AQeGJgSUhAjELoY21V+XUXSkICkCGInOoooiEOGkYGDdVsvq21o6q0YQobQEAtvLpUQOhEBoikwhZUEyrqXRZ01MlxpgqE7v3nPfq17xmyx088dnWuS99+assUmZufmZq76UXVxE09WawIqKgCQLWmLmFRVWtxvXMbOFIkaOzhbGGVZq2gioMh+vdXtc4Z2zBzAoGFIQVQSDl/CAgGSRKHRQ+NNYQEhpHybTRpJa+1FcIICzCnKJOlPSBnRibfDSJZoqAxg+rXTt2fuHL/7y0MvSgaIiZURF0iESEJhxZAwnWwIRqUBGZqEpS1E7iyLdQNREpSIj+3oPHJ63Wj6S4ekbs8e0o9njSxCKeEXs8CcQe8K0Yi/gIxB7KSoiOTFQBAGusYhL3aULPuEn3JnaXlREhxCigTfAGKQgzq2CKJlSjTBIsEITo61HdjkPwKdNOmYFVhFXEGdo612meICJjTW/bAg+XZTTs52VhrDAr2jZGe2qL2Gahc6vjBvQbJyenTxFijDFmuWuaJsvz1PslEJn55A6c5C/rrHPGGGsFwFhjjROJSKbb6QeOxtoQWgCYpEu0bXI+JrLpghNRnhdNK4jofauq0QdA3SzIbmpSpCYY1Bv3nXvuHlALod61eyHPfWfHggJQkRcwZ8i24ahKCEwucowxagQkQm0a77Ls9tu/rIKXX365977b7Xrv//Iv//JZz7o6RQ8SUZ7nN91087Of/d1ExlprjHEuu/HGG1/2sh+JMaawul6v+773/fErX/lKRGyaxlo7Ho+LohgMNpKTQ6/XBcCqqlKhOcuyZHOxBRBPzoacRB5aeyp58NhrZHBy15aCKpkjR4+cvbCY9QvRUwBr8gUTVbKORRGpbpqqrglQAdumGo82mtH6F794W1nmMfiU1eKcI6IsyxR0cXHxb/7mb//NNdf0ut21oweLsrMxHM12FjOXc4iWsNspmvEKGLS2GA6PTvVmvK9YCIwTUNnCr6cAK1TV6GNO4MjmBToHw2qEwh3rQDg3zvvQLzvjEBVCVtiqrlEoRkZrVAAIDVEn0xiCc1kgboOv6xoMgULCpg/YrQJIEAV0psjzjnDMnbVklJkZWxYVMMYWRa6a/KoNgKRIa2NtFHZiBDRzmcrk7uvkRQhBI7dVzSr0kM4bEggjAOJkwNMmGz3B0CIiQWKMLFFVSTWOm6Q/SffUcDicmppiFkAajyvr7Nr6mutM2zyPkW1q2URkZiGcm5tXgOg9IS4uzE/3e6hqDamyRAGORZ6n01LXtbEFWZpEDyoSKhEpgnGWY0REMgRkE01OZBB5U5SRYlQe8lGtDzXaCQARowETYrj6qU+79X/dfsed+zTPNHeqIKI4idKMAARgA0dVPVnSrFvlNUmQOl1olRBEostMWZb2kQsDzog9HrXY47Tx9Bmxxxmxxxmxx5NX7BFaH1s21gAAh5h+PQWXpc6wFMkbJ2w0G2eLokCofQzGBjKGFJkjkVNCAC0cFSSj1eNhXFmNppCcAFA5ROssWkQwoAaiP2U5aSBG7yt/9K6jC4Wdy83It1N5RogMGpjppJTmLfblZAD9jT5oqmgDIDOziLWZD95ZG5kNUbISsfaEHpEjh7aNIRAgGWONQwQFjcLO2bLTSSEIE7uBGLz3S0tLzAxIzm1S44QhhOCZiBBpEqGHD65AxTJrRoN7sk73+FIbmjaj1ujY5iZIS9iF2HE4Mm4JbIboY4pqUFZkVo6hPXr82O/+p//U6/Tf9KY3zc/PDwaD1dWVt/32215w7Qt+/ud/fmFhYTQaDQaDt/3226793mtf9apfyvOiaZojRw6/4Q1vAIDv+Z5/MzU1vb6+/vGPf/y3f/u3L7vssj179qRAu5R+8uEPf/h5z7tm//4Dd9xxx7Of/exLL73005/+9Ite9IOf/ORNz3zmM/M8n2AEopNPeBLCJqu1B+O5x/RC3WSgRSEgNqsrq4vTMycj+JMBvSq4vGDFyAzihdkYOxoPDx08uPvsHV+9/evD0aDf67rMOm9nFhYjc0LSqyur99+37/jxY91utyzL3vTM7MJiiziu6jwvRGT5+FHmcnXt+OKO2Zs/+d+fdsVTi8XtIUDLhLaYmp7p9cqTIP/mgSGJsHpohivvf/8NLXvK3Hc+/en33nPPdFlW6wNt24WFxUNHjozq9qJLL7v9n/7xrJ07zzlnd1U3Rbes6rqqqxhivXR0OBjkZQkGf+CHXnT5lVfUTZMXBYM85HMjQCtKd9657wt/e3ts+ciB/eP19SLLF3de0J2eCZGXllaOHD5aV21uc2dROKbHuiLYLJubn1taXg6ehdX7VkTzPD/33HOvu+4nOXpFeMj9IgSOQURikvGgTQDa+6DKyf5lS3CcjjTLTRo5AJAskFNGD4BqCMwcfCinrPeBjNvygU55mVO9XqKHUSXPrCFQiexbJYSAJmrk6L0n59qWc3RoJisxRFSGVNJShChCRBatc45jjCIGgaxT1SiiHI11W0+hJElPxnRIJ1LoT4pIRVQCJVDMQOc6nV/+2Z/dueOsj/7FX4yaxtoMBUVJQFUS1CZVUtFU2wMFURERa8iZyYLhpMcaGON860W8fVg+7THj6TNij0cHyM+IPZ60Yo/HCU+fEXs8kcUeRMghhLZlUCBSg0VReO8FKZkqJKbWGOO9T6V5VVQgJGuzMnCsQgwsHqVLNrS1Abt27FBOtm+NAQTjQRUQKXeEhIgQOcbgY4sIhAQIHBkJDYjVaLm96tIL//v7b/h/3/3H5McWAjOoKoPZKlzCJkGeis9pJlE6ETMSRUBUUBU1fQpESLg5NQiWZW9tMHJ51lQtIsYYmRVBwVDiqpmjM6aqKmczYwhA88K1baPaY+amaZwlAEhNXcw8Ho+dsU0TFDh3pBCLogyBkTJVZQ7Rez2ppJ6UJtZC4GFpzXjt0LbtV9y/7/B0aTEMURtXcOSSubS5JbPOzDFErmuvPoIVAJU4Gm38wPf/wNLSalF0vvKVr3z0ox/dt+++n/mZn7XW/uF7/vBzn/vcxz/+sVtu+ftf+ZXXMPP7bnjfZz/72U984k8/9KGPvvWtb22a5rWvfe2LX/zi97znD1/97179yU9+0lr7whe+8E1vetMrXvEKZiai8Xj80pe+5M1v/s3/8l9+7/779zlnP/OZz3zoQx+6/PLLbr755iuvvNIY83d/93dPfepTV1dXP/e5z11yySW33nrrddddd/PNN3/f973gU5/6i2uuuWbHjh2T7O7HDUBHFFJRgJgR9/q9mZkZIiOn0tQnloisSBQiizCoxNDkzpyze4dwuPiS84cbS8k8eGpq6vCx49t37EhrxY3hxv3379t76d7p6WlnbZbngcUUpRFkkbZugHlqqrNRD6y2g5WDpbuUwyozOduvI9tsyuW6FWK3VcZhZZeRzTFW1frqfkB0Zee2z/7tYGO0a8d2E1uuq4UpF6vVWPn7vv7ljZVjRaaLc526rpH6vqqaahzatlk7vnrs6PTsjC3yWK2NB8fRGY5B8MQYM9ZslY5aP2q8ErXD4bIRGg+Wlg8d6Pe6rtt3ZTYcj0ej9bX15dFwbNFddP55y0urihg5tt4D4erq8Y3h0NnM+5j8p611IsE5EkEfQ4iSkiZVTzz/VRlAVFkkIlJgRqA8L8oy3+JTtxBhCCGEJkRI8ePpO8mRvdvtjutWDY2Go7quZwgz4xofrDHJwQMAnHPOQbfTaUaDth5f/ZQrQttMdTNQ9rW3mLV160FSyQXAJsxtHVnrVFlTUcvQ1mowxKigRIRkIsskah7JGNoimLdO72b/n6QvJg+8PBeR8ajObGFJVL2RtmuNd/oTP/xDu87ddcNHPnbw0BGyTskZU0QEBYyT1kMENArJ6c4YAyDxVI3TxGpIRIgsEdhHUp9+/KO5AB7D/HhG7HFG7PEvKfY4I54+I/b4lxF7gIpOJg8FUCU0KhMfjSR6nsQWIKaALkQUBkQDCIwUATHLiGX74s6Fs89G1cwoQrSsICHGyG2bztTE/0nBGusyhxNtsQKAsVZVBQGtM9StxtXZM9PveNtbjqyuYzPMMxeENnHIydwOIGxGHeLESmqrtp82PVFoMwuZuqpFJM/z4ai+6KLLj972RbImxsDMxuCkx3FiX42EJCLjaozY5HmWZa4eVMZS3TbphHjvq6rK+xMLuUSDESkSJg++hA9AJcbE34dTXCIUAVBZDQbREYdqWMPuS65uVu4gVzkdcRYA5sqpyzsF1+Ox1Ku56VaRo8YIUQCdpX6v99a3vfWXfvHVAPCGN7yh2+0+7WlPe/nLX/5Hf/RHqvre976nadoXvvCFf/d3n7nxxhvzPH/f+/6obcN11/3kJz7xiTvuuMNY8453vOPgwUPv/oM/eMrf37K8vHzNNdf88i//0v33HyiKIoRgrfmbv/mbl73sR+q6uf/+/S984Qvf//4/qapqYWHhkksuSaXzjY2Nm2++eXZ29pJLLv7iF7/4rGdd/Tu/8ztXX331rbfeduzYMVUdj8fWWhGBx+V1KoCupd6xfQcAMEdF9wAAnQaBcblxzsRo1aiE0bDq9br/8LXbF7fNzc1Nzc1NHzt6rNvtRMGqqhSgU5Yxxr2X7r3nzrv37r3Ue585Z6wdVTUqKgEo9nrdonBtUxnVHI1VYV/ZXqdqawmkphu8Z57AxC0ALSKSRqp40LA4Nx1ZRMyoDaNRMxhs9Jz2CocapsqcBAfDYbfIqo214fpq2SkdSiC1qEgaNDiNRqMBI9z2ejlljiwBmQconSZBmVnmvNZVh2PrKLfAVn3Xddp2xNIaA3lhIjfMnkhF/FS/M66qEELbjhEJUVR8XXkR4BgIHSi2zXg0HKT0aiBk1pNMJyelLGvUZZl1BpQSrLTWptSRB8l+KC9scvjZunxEVJZlCB6RUh7gYDA469QFkjEmxpCeJf1+fzxYa9t6cX6uLDKDENvG+9ZoCHWrmfPemyxDSk7hW67VOillnXRMCiBIk6QpAFZUNJps7pW35G3pIYmIADjhjGESw3T06GFEzFzBoUFuQj2U2IpqqNr+7Pz3XP2di/NzN/63D93+tTuybrEyGoAt0DrQSZDKA6oXqgL6kA6hEyRNDxCRfPN5eut9Wn+mJ71P64cP+wcPu4vTOKxHsPFTflVP508f7pdOa8enuwF95Ofo4XbxiK/pN93D5uYedLCP6Xgf6gen7OmxDcZvgKdP7OIxb+0hN7B54h+3C/CQ1/SxHetDDJnT+96jugoPu6GH3e2jvAG+wejVR3y69LQfG8qsLCk3W1UtkbIQEm7GCiRouBXEBQDe+0QriQiLlP3eM777u6686qrtO3aAckZQEGYITtUq5ugydOlfw6hBQuXbYRVZAgsrsAIaqzjBnp7VOdeMhksH9k1ldOS+fw6jFQOTdsbUQ7P1ipFjCMyc4vlkotMW0UkBNB12YtBb34YQyrJs6qbb7RIREqlOqqITFhuRmWMIk7Kpc0WnY5yLKuRsVhRB2OVZEviqQoxxPB7XdT0xrTvpBZMuNhER733kKKKn6oAR1BkEo5FZZ+bPLafP68yc0469qVfbjSOVr4r5c3F6N2dFGxthH7z3wfsQQgjj0VhEvv71O974xjf+2ht+bd++fQAQI4+r8e///u//wi/8wl133dW2bVXViPiud73ruuuuO3z4SF3X4/F4bm7uv/7Xd1x5xZX79u2LMe7bd/8zn/nMD37wgwBw6NARAEiRb4PBxic/eRMi3Xbbbc95zrMHg43Xv/51F154oSrceeedd911Vwjh+c9//te+9rVnPOPpn/3sZ5k5bcp7v3fv3osuuujzn/98WZZ1XScf6Mf+8j4EH0LwwQfvPSGtrK4k92uVE69NtaiIahRt2hAjR45t23bK4r677/qnf/xKt1eohunp3uLifNPUzDw9NQMKzFzX9dk7z15YWOj3p6qqstYq4PLaOrN2Ol1jLShUo2FbjzWIiQYDhNpLZFI0aC3lCE6YQA2CM5QZyg1l1uSGCkMZocmdW1teycn1yz56o0pV7QfD8XA8ss6CArMM14drK6tryyvVYENCVB/VRw2RQyBQhGQYzCHULiNjwVg0JFvvzKGzmFl0DovMZM5MTU1ZMp2inOp0jSpGb0idw7KT9Xrl/PxsXriik6+vr4LyVL8zM9Urc5fntiyzxcX5Tqcos7xblFPdXrco2QdfNwYw3TXe+6T88Vuvtm2auq6rEHzTVuPxqK6r4XBjY7g+Gm9U9ahpq9bX6R3Zq0qMMTn6pX9T7YLSqkChqZsk0GdhQxN+PS3P0hWfX1hAFYl87rnntE0jMRACJqt7jta61IG3NTzSY+REi4eInvQCoK23CCAaRCOiW1Z3iJjueiJCBCRVYCStm/Gx40dYAhkYjtc2hstVtebbQVutQRx2jI/jZduOnrX3kt/8D7/ysu+/Fn2Tk5YFhVCj8om3nHiDsoA+xFtVBVXQnq6G8TTI6TNij9Pivb69xB7wuImnz4g9HsNV0P+dYg84rfaFbzWxBzyE9P8xnSo9tdidorwRQZWQIkciEtXEriQBtCEjLAjADL71YE1kjqImK86/6JKs6IyqxhVFYi4DRwvGCqEoe4bNBAKOYtCgavSxalsyxjlnjFElZmZRQkQ0MYTcutyihMZyOH7w3rP3fAcgCRjc5IQmpLMooFJyEVA8wSBt/Z8CnyMLSVPVVdVkWR4jr62vJw+BGCOzTMLGNNHbSGSccYRgyHDk9DkA2BqDkM3PL0x1ptqmWj1+vCxLi2gMGioSwawiPgbQaIxDIlBEwhA8MhOAJg8OSH5uZExGFBgIBWyWASBlRVQIbXSdAt0U2S5kTHaasI9QxCgRmCEKIKgMR6Of+7mfda5o62CMSQZzv/HG36jr+pprnqsKzLyysvKrv/qrqvrc5z43hUW3rX/3u//g8OEjH/jAB5aXl9MYePvb3z4ajd71rnel6rmoOHFI+JtveQsz51kWYzTWHD585FWvetXBgwdf9/rXj0ejFD34+te/vmman//5XyCisGklDqjPeObT+/3+ysry46Ld2Bq7KgxKIijAUfjuu+7eNjPrfVDnHizhUFBVjEktAIqgoWlu/9IX62qEKnXT9Po9Q86H4OsYYkSi1oeiKLOMev2uMZQaaouy7PZ6WZE3TWONia13zqEa9sFSltsiM1kMQcUacm0EwowwI0r2bSosqiSqqshJ2pCc1LyAKpEzrjRZgQqKcOTYcoxsXVbXdRQ/rsYry8t5nltj26Zpmyb6Bk8CFqPhaDQaRVCbO2v0JHXWVm6lRGmHVVTtqkA1qlCBRMXH4BvvWwFoQ2usGQ4HmS3Ga6t55uqmRqLGt2RMp21nZmbapm7qkMpJzrkQY+ObvMiyzGnEJPsBBJ14VIAhFNYQvDGOiIyZKIbTqpWQkBAUIvNW8A1HZuZU7CJjRBgRO51Os7YBxtTV2FpjjY2hzfISOICqMSQiiUGemp5BIg4RhMsiY/EkqKIsHGPol6VsNh0CMiKTpg5jAEFIz5BJUjwm/bciAkx8MQ0RqCbnDUOUhNqqwlGbpqnqQRvGzGImnw1AuB4NQ2glNmTJYlTwGlFYhKkwGW+szWT2l37mJy6+5OJ3/vGfHFzbQJerxhMM9Ml6mBNxLQ8mSwQAHhjl/ejhwBmxxzf+0zNijzNij29jsQc8XuLpJ43YAxC9xMxmyaQuoUggAoPC7IVjCIYMimZIBijGoArDcS3ORaHtZ+/KZ+YqZspLJBsDaERgYY1pUiORlBo3mQyIFABFMjWgoDFECGqCc86o8cETOGuRIYpw9N5yQOXle/9p9uxzypltVTCKOYAxKkZZQBlFVDkykiVrFVFFFZiVDaJTYyJYBgyy55w9LDsR8qmpmeXlZZboXBYjE2YECDG4ItMAIhCi+roFgNEwbI5Ksc4sTC9IC4Up777nrrm5GWfLwaC2pAbBEhJh7sQaQEZjnY/CIogqHJVxVFVT2GlixxoH2ig7AIrQqDrRvIPj4V0f6yzsHK0ctLiOJuacm/U7Bf8IsrxaXidcbDUbBwgaBFoFRSIFGo5HqBXpCQHkcGMDAGIIW9+pxuMHDIClpnHWHjl8eBPo0OrKigBU/kTPH4cAADF4AAhNAwAQI2XZsK6BaFhVhMSBFaCODQCMq3oyuFgABSAq8nDUIFkAEzgmdCgAADIxBE457QgpBfOUgrRinOQnP/BeygACaiQxIFg387MLRdEha/mkun4CczFGFTBZGdtWWAk11m2/zM5emG/Hg/HKxllnnR1rrceDqvI2KyXG4MUVXaCMTAQjaJmjKOpGNTaZIW6tghNQNRur656VnPPkmZgIMEhpbBC1xgCIMelWS0Z7igg0SdgQZzMZZ4XrxVoPHj0yVs37U2RzANcijyLluTEUYxzGOkAjOUBOSMDOgLCPwTtQ5YggwrGpx/1OOfZt5hxZfODsoKogEtoys6PKG0MENgZQyFRzblmjMpJnBetmZhfqYa3GjYIIdZiZXM7MaHrDsWRFf9ysOqr1V8wAACAASURBVOeUyOTZuGmCMDnXNgHJ2sniMC1tVVUliHEZM6pA2SnFCTNnWUboRIg5Bh8B0BibKGZhJXLG5EQIgCF4REOEvaIY2mEQ3lhdMQChaZyxEqPTNjcmSEAVImyD703NmKxwRoqsHA2G22a7rFHJVFXDwpwZAWwlskBmHUFkFpWAasmYpN0CRhZBQuMcCqkAEhokVRaeGPxlRY4ABIIgEn1VVW3bRPWK0RoliU5UY4hNQyIuje6gzFEEongRQcJQjQAFQWDEL37OU3Zve9X/87vvPDBoWAKQIlrZZMQBBJPl/UMius1Rb0+Dy3yUePoRYq9vXae8R4i9nhzi6W/m7AFPlFjEx+zsAd9aTnn/os4eSSX62IH/wy56n3TOHo8cTwuc6GQ31pzwFyWIMcV6p9Y/ZObofQyx8q0Qthy3nbVj5+7dQUHBAACLoAICJvUEiIIqiGxKA4E3O35Sl83WBR7X4wkVDUpk66oRYeeMIwMSxUf2fvnA/n4VipntbEmABYCBFdLkggAECgwKaJLyk5UTZeM5NNFTZsuZXmgbRA0hHj9+1DkbY+TI6cBEBAFV1Vo3Mz2rIqpKSjgJDFPVKAp5nh8+ckQAq6pV1TwvEDh9RmEBwDYoQFAQY4y1mbCy2sEgr6tZys8Be7GAWrsOTkCp0wIIkboMjYSquf+uwqkVYWvUuNZLvbbsxQLMKiyw9Mc+BgigqMBAFkAAIymimsdFbPUNQiQf+rtbrsunpEcoChsAAWRAJtp6YChC0ETtPWDWA9wMEZwkT6QfsDyksQMIYMAYCR2MoxlnRttmbLIMyD4AWIgIC0tU4agg3je3fP7vv+ea5+zctXN9Y73T6QEQGluUnU6vD2BciMxiWFPvms0ytNYgmizPstwYI6pRxRNWiGZ2errsHDp8tPW1D22IgVWEA0PL6oI0DbjNJSriprucoEYNDpkdjuqmGQ1N3hHvAZBsZkhROCobQdHohc/atbC0skwuKrWMFi2TYwhR0XgmH9FY8gEFHBlEsjaTrcUIAm5KwAix5zJH1kxNzbSj4Mouo20ZrBprnbEua2OnG2dn54nXEG3USZ9uOo3GOGstGZye1iSIypwjU42G48VFPJUjwIm/JKgCCSuhVVDvJ3GGzEoECDaBw4kyfOsvEVMUEiIm2+ssy7ZtWzy6dJyQhoP1amMjtg2SS8UIypxGreoqtlUzHNRtqwptiD4E7DgkjG1EJDQmimCyuxaxNtNJ9nuyw4466QtMyxxKSh6gzY8CysxIk24QjtFa8k3T1KPQNgm+o4pyVFAQCOw1eBIxAKoSmJmDCCtMdGhEINiiIEEAjMsHNnbNT73jt37tDz7w0f/v1tvbyAgaFchYVgEwabWpKt9gyleAU5sIT89V7THj6W9Fp7zHiZyGb+lYxMeZ7z3jlHdai8fH2SnvjNjjkd+n//pij29WxJJJQkpkTnOGiCCzKoTWpzHTeJ9Zq6ohBkbizJF1O3fsmDtrRwgC1hEqAXJkUjBEk1jlTV0ynNAUbtqjTjTKk2MoiiJpKFU1cJPlznsN3ltnDBkiskFk3KzXB3ueOws7hGwkFERSMJoCU0iBUB2aCRRTFVYAgGE1ynrF0ZWlA/v394ocgu9PTztnBJBDiBwQgSNvNQIuLCwsLi4SEaiCwBaAFomtr5Os2Vg3Mzc3PT0NGh0RoRIoIoqCauJfAYFCiMbYojc1rLmqeyoXNiYr7MVIY6EIoCUHFEkd9zFonmccvLGq0at3kZ2opayMsRyPeoA7ajQRPagqRCILIDjJl3l8LJa/gdT+G25cEBQhwW5UMAJGMXIGKIABgIkIwIA6VEL0KbUHQACIkQSMghFUBCHglGehgAJGAUEiPnR3ADKRIhsdRh3EemCNip6S5L1l9SUxKgOHBpS/8IXb7t+/v27bottd3L4dybBqVpSj2vsga4P1vCjIWky+LmgATVQiNEqZomWBRgBthmV/fbAUMf/UTZ9++lVP63Z6RFnTSlkaYywqGGCUSLJlkn1SvotVlgAoZCxl5dy2haWNWo2NikjOWNQY6iBgLBKK605v27Zajz1iIEJRMAacYwroXItZJTbXfHWjHTXAahiojfUJQ0ZhmNx8wNE0gUO0jQdAa4tuROcpCz4KGGMckXGuKPLyeHvcGAAzURgnLj+EkGUZAhhyKhpFQDkGWVlZP+88QqQHkd6qOpkSrHVJ3HzC9I0lrawSHt1qDEiPiC3jdiJKOqs9e/bc/tV/BIRqPPZNBewtkaiurq3es29/7bk/Nb0wN73jrLN2zPf/51//ZSthVFWx6AeRrCxA0QFZxBBip9dPWBRgYpCSYhkBGDH5VTNZQsTITGiSqQiiWmsBJZ1bg7By/HgMjUEFZkIlNDkZg4594BCUowWwxqiwCIioiBJZVYrCKYbFkCAEgogaSoKmHsza4jU/+ZIrLr7gvR/8syZ4VYiRFWhSv1DGh2yA2mKgT2vOOF23pieuePqM2ONxqNz/qznl/YuKPeBMLOITX+wB/4ri6W+wQDpd8fRWeAohahQOkUUS8daGoKCi0IiooZ27ds5t2x4BrbGThGZVlAl2pQmfqZusyQQ9b1lWERFzTOELab703icdpCEjgU1iM0M0lixQ9IFADMl4+aggFAuLAC4CGgAUhc0pWCQAKJJRYCBRFCJqfNX6+vLL915x+d6lI0fa0WhcVWHij+FFGIk0mWIgimqSfU+cSYAIJr4cNnOr6yuLi4tT070y7/b6PUqSBGFStQattaJa13VRZKn/0rkMAOsm7D/0T9vmZ0ZNP5pLNsJuBRFEJQITAANoVGFrHNfRGCXgIipEi1SAhTgMZIsQOgp9NgoTnzJRYVRBBGPBh5CgCZxeXsmWy8FWY6iqpnyNtAXftlmWbRmNwSYeTWuMGGOe5z6GoizWR0MGNWRi03ZdnqEVAc+NdaAQGQDRipiy6LXjmlQQBZQFkCmLlLdRhaBwJL7KDFhrR+MWXNFGschbaKzX643HYyJqW59ZpwTiRzvnbL1xDMJYJADqg40+Up+YcnQGh+PRwsL8oQNl3bZ5p9PpTymgsVlWYF6ENnAULSg1hgaijogEFuPyuo4N49iLUmE7fUbjK+jPnl2Uiy/5oVccP3a4DnZqfre4WclmBC1gDiYjzA3kW0+vLZSDrI7VGmD2C9t252V/6FZ8jL1OXpRF8i6uRsO823PW7jovzO04K9Ds9Ey/O71oswwQ1MwVeRuHzbbdLivyrCym5ndVDVlnjTqLbmuCygxOrLABPUKGAojnn3/paLDRK6fbRoBjPjO1uO2svCg6vZkYZDw7nupOg54A0GVZdjqdkPQ8MaYvVDXLshjjwsJivz81cbA5hUVOq2UgmkixWXhibqMCSkQnbA1PHrEnW3MQkTEmxvgDL/rBTn/K2LwO8YJLLpuanbv5U3+pZBZ3nn3Z5ZfborM+2DCoYKjT65nMxWYchUWVhUEwywpHtszztdHQZnmeF6nWhAiTuhNORCcIIMxA5mSvZUuTuhwZE4IPbTsergffEKiKKAcA9RyMtYQQI7MPwDGSKCCoIKE1DhQUmMhkrmAJqedQQmD21ggJZCjSBsPwouc9q9frvfPdf9yC1swB0Lg8BEYElfAwN7V9NNPf4y32gEcvnj4j9vhWw9NPeLEHPFliEfE0Ru+3Np7+13fKezTr70ch9kjGpTEmrEzM3LYtpL53ERAh5yJzFCZDY99gt3/RpZeSsa0ImUw1tQKBMieNngrjpt1Hyhc4MQxOcrlKntB6Que3OQ0osogKgzALo5JFym3Weg8SBXhw/KDtZNid8lEKm4swIgElxC4AQAQKjCQiQmBJYgb6hc99dunYkjGgoudfeEE9HvempsOgVeUTpwUh1e63wCIgSIoPJIjCeVle+dSnXnvt9442qk996lP33XN3mTtniIFRkQAG62vbFhd37dr55a98udvtgogxZtvCzJ99/P1XXn4FsBQ2U0msLSkakRyICb2KEqQcBkXQXBEhQ6zBeNaxIqsWIDlYFlUVEABjDIpaohCb4WgwOzMLCMz80LUVmZwcOAnTiUpKFTdkFDQ2TVlkS8eXVKXb7Y2rcbpGImyt9cEjYpEX3V7XWhtCYJGjx4+99N/+KCNkzmIBWvm1Q/u37VwI2K6vL/Wneya3CNm49vf88+1XXPLUZriRoxBq49l0Z8u5ueVh7cryyIH7ts/0xI+OHjj+vO974dGVwfT8NgTJ8kxFmqb5X1/4wnOf85zRaFQUpQq6zNSDw3/9ifdftnumkyFKUHhgkPIWD8qxPXzo0Mb62u5dO/fPzxVliQidbi8KCJACksskNGWnB2hDiHlOeZEZi1lRRkG0+dT8tje/7T9vP3d3GyMU3UZIwRBYZIjAlNHe5/9gpyhV1BijagRhol86sV7ZHPaqoCwcOgTfedVzyWbRZdGQk0Bb4gflZBlORBpBRIDQGINEihNtChFojICI1oQYbJ6z90Bo6CHD8JBFWNS54qqnPyezGYiAsIpGEOMskI0CqmAEURGRNnU0sKXvOqWCBICIySJj64uHqFzgN1rO4enHUqrqd/0fV//4j/+EcY4VoiAQvPxlL3nvH9+4NK7FUN006cgUwOYuy/PY0mA0xO1zbQyFyygxwaq9fj8lTXIURDO5xxUsUUrkBhJB0pSVbWiLCGcO1roQfF3XTV0RiMSAyZ5emAwSkoQgLMDRKqC1RKIiKqCCiMZaVGWFyZoQJwKbyBwJ0Vgi1dygIag2jl/znZd2fvEn33XDh9drX7PUvs7zTttUD3+iLIA+iqn1jNjjjNjjjNjjiST2eCLHIuIjvb0evXj6cVh/nx6enrDOopr8XFOlNdStggaOrCqgilA3ddnvb7vwIs1c3cZe2eVJMxjhJDQh9a6DsoCIRlEVxRPCgJOzhZEweUilRAPnnLWWmVFAVYRZVYP33kueO5M5DT60tQr5UK8fOziz8/zClexbQEU0CKpAmoSC+P+z9+bRllfVve+cc631a3Z3+nOqTnVQRacoNqDXYIMRrviI5t74NMYbG+IbaEyeMaZ5ZgybkTiC0YyXYYbGJvfmxhEbVPI0alQSEJVrwAZEhIICBIoqqq9z6jS7+TVrzTnfH2ufXQdEBUFFb/3G/mOPffbe57d/7XfN9Z2frwKqAoMooYT+oHtkoVxcht6gQujMTDzucaffvfve5dVuCF5BotBHItBhjvcwHCEqTwBEJcX+oN9sNxnkqq98edOGbSur3STNFDWoGkBWVe9npsbOecoTt2zZcnj/3sVji2wIAAx4Rbn3+zsRILCvigIiMgRsQjMIgSg4S6SEYlAJAcQCoEU0YCqyJaBHsaiJNU6EQ2BhTlyCqpZotbtcFN1y40ZmZuHRSHi99fZBjuqooFUMGZc4YwxX5aGVZQCo6/q+Xq8oilarFb/TGFpeXm408hhzvXHjfAheWfv97uc//j9+65WvOLp/72BpBfvV7ptvvSPxScOefOrWyqdbtp+0tLI42ej0Gv5xJ03tu+sYD7rCPpR+cqqTN7EoQmc8N/X4wt57UgqpDL5/8/XnPPcCm7XqOhhjQCGE8KJf+7U8z2h+o4ggWg5FD5dXjuxzm/NGos6S50DwIEYCUGm38jtvv3V6agpAp6amOBIbkRjQswRFiccwoWAcvEk8EoIAGFfXcsrpZ07ObqjAdV22rGZPd/Xg8qpnAFFBLCTkLq0DW2PjcBEBiNCMjA3rrqaEpN5vmZo4pdOZcQ0XBMlYwmG2e2Q+iEGHcdiDibWIsZVAhpgaAIIgHq0DQBUhm4SgxjYBUdaF9Zg1JrQCEKFCUDXOJqwCAAoEqNbR2tgKiQgBke+nw0bTGqPokKE/hHmEQE7TVH+ku+Bh/ekB6h8RFdElLg4OE2ur2k+Otf/P//qi//d/fDhrjxnrtK5FWNEx89j42EL3SK/fL+uqmSQCEJQdgDVG1kYCRAQw3Krx9BfAEIIAkUuiLzsSQkakvKIoqrrwvkZEDh5VVMUSkCUCUA4aBBkMETmjEDiC640BJUJLRCHUzEAEiC42TQCCEAbFEIZvtoQZ+6p75Mk75v/iT1731+//yN4jxwBN8IUlCPKjBfQj7i4/YfY4YfY4YfY4YfY4YfZ46GK+rmt1SkS+rou6ImtUNUlTUEVCFa3r2qWJgLba7Q2bN0OeeYGs1RpUdZpkEfUUPQXDja+gIkMNLax0/DxYP8nOqp5DvJnRWuwIh4BghVlFFIRDqH0VfAWGaq2RVMUbwNWFozYfb81uCuyFEAlQYgUagAAEgQRQUQVZUjLSLzpo07SxLCURtFqtCy+88P/7zGeYQ/yQChuTjKDRuo6CFx3WCoCGDhw8uHnLlunpqb379hVlWXmfWgMYN5Sw1OPTE1PjrSOH9o11GocP3pe1m0SEWle93lLZd9ZmSbZxajYEqWvvg4opQ+irVgYsqEVNUC0oKtSgKakjYMIAyCgEKiolgVhlQLUqIGqVnBRK3mnJdWFj++dQqyEqrZ3PIqL3n2RfiwJGY1WMkkLVaie19z1fj0+3d+9eSMXUwTvQLM0KKXIwEiQxvHRg9/z8vHXE3Wpx7+4vf+6fn/TEs5b33dsMpMsLXruSGZprfeeGnaef9Mqa/NHDe1aOHvz2NV/KATZOdQb91Y7NFvbdOd/MjLIfLJ920rwu3TfdardaW75y3bfOPOsJ4/Pb8iyPa+gSV1cVEUkIZIwP3hncu3f3eDs1UAN7YR+EHeoPelRE9dZbbt62ddNgULTarSzPFACNATIiEIbcX9DhJEZUVIoISORDsC5xAnObNnsxJbolkE9c+/V/ueFbS4ZCkoJNfB0cuSAqAolNRAKI14jsVVi/wePzINJqNPJi8KpnnPs7Tzt3yqrzgAq6xuwAAAG1ZBSBVYwhFgEEHJIqYuVSBdzadyoLGEMKIMzWZA8qUmsfrHUa53wUAQwaQoAQarKESDismCMhKerxodf9nRWjHzKkzjHHU/hBK9A/7Kr0EKvPI8lOSN57ay0hlWVlrCWi2ekpwqG8JmNC7ePmHRsbO7pP+4N+WVXQTqqqMmQT49I0DfUQ+WyIjHEiICLC0WQCiBh7GoGGYUygEJub67osioLFw1pOobUGWACUEAhAEWO3BhGRIQUjQmgQCdirClprAVSECREQmIMAgHWAqCqiSmvzaM2EsN+3Jh1P6f95w//1T5d//ts770SR8OOGHFYfRCfow97qJ8weJ2IRT5g9fmHNHidiEX/GZo/gAw4x0Ji5NAgzqLBACGSMtY4MVSqu2Zresgmz3IMFMgxkkywqjViFlphWJoqiwgwx4DCWcGR4NyfC0QHEwiiKMdKQjDBLzOyWIMxx8tcgomhdVgEUnTGAyjUHpgSP7NubZB2b5AKoEpv4VABEvBGwiMgAYsSQU51gNmBWjFss+rMzs0ePLNy7ew97Fq8IhoMCECAJIhmrSEEUVBmBcDjJCwRFfzAzNX3WE55Ahm644bsinKZZqGqDYhMMUlrkOgxmNkzf/r9uR0AiAlEAj2B80QsV2WbLpNnK4iKqCV7Gxsc1ZYakKkNd184QYAAAIkwQEAIhIqgGADQABKpBKyRQYVAlAmW21tVVSSS+LlEFQSV6aRBFYD1Fdm3LI5EhQgUERVFBUADmwIawDqHZaZEz1aDYvHnT6spqnmXd1WNZRgQ+MVrURdZMet2V1QWTpI252blOVd52w3ep9CdtmtdegaECX2zYsnlxef/ZTzsduadVUayupM6dc85T9962k/vdprXLZXnv3kOHV3qnnHlWZtv91ZVtO07Zc8/3b71n91lPfcp3b/rmr061yY0DOQVSJa7qbllmeQLGWNvgulw6crjdaTGhVwAJqfiYGzdsaBQlYxBk3317rv/WN5573nMTl/i6yvJMEcg6myaqGEG/zqWDwhMSs4oiI7GAEXDkEIglsCol6UDo0zde/4/fviHMzXU1eCKxRsESkK85tUnXB0OIyhJqz8HkORMqohUkEVIVYkHqAWV58j+/+Y1nnvHEJzdbBpkQESnqH1XF2CXKjAi9fq/VbKpqCLVzDgFVJZryIzWCOSSpE1EObIyNEjCaLiKoOC7OOVWREC25dlSetJRGOrVZU1hBgzUWhhnRNNKycZS7/hoSmxZGUYsP61L68N6OlCRWhEE5SSwCsrAxxpgU1KBqapPaexVVpbzZtmqXF7vGmKosM0fIXoxlMmkjN2REtOaQO4dRzMQ2akRVIARENajKHkmSRiPLkrIoer1l5whBOHjvfWIBEQVQA7OgsdYYI2ZoilLkmGIozOIZFJ1JgJCsNZqwsAgrWiJAFARiUYtExqgqBx6Ug8Z4XjM01eftxht/95Uf++cvfOXaG7TmShUQjLV1iHIaASjmeQMMO09+ROLbT57LNbqGPIQIPf3JIggfToSePtxYRP1liUX8if7xQ/2CX6hYRPjFjUXUX5ZYRPgliUXURxKLaJBQlEMUrxJLSqASQlBQRRz4kI9PjM3Nad70LqsZhayoEUEZcrIUIpZu6N9cS/MaWgXiVCmsUatAWJkVJIZZR7Ud/YKCowK2CIcACsYYUA11qIo61DUwA3vwVd3tDpaW1HNVhOBFGEBBVGRoNFRiwuBYbVkUc2myrdmAusoyNzkxeevOW2+7dVdd+FALqUFFREtkVdEmqSIBGTAWyCgM071R0RrzggsvPPmkbRLCk574hO7qSlXW0U8pwQdfEHGv6rXG20ePHTMuFSUik6apNdjvr/ZXlw/s33tg370rKwuee8yrZXFs6cj+qtslxvmZTYSWjDEWyWKoJdTB+9KHWgSVI2tExIBaYogVUwIiMKZmNjZlBkArSqqkYABt5EgMH2SADJJFYwUwiLJA3AkCKIqs4AE1zQpRTDJM86LmLSdtX1ru5q02WVP5Oggba8uiRIX9+/b1y2p1UNVl2Da/7cYbvtMfFByzy9kXvn/vod3bz9jqpT8x1nJkev3q3r33CXNmHNesYKenZrtLx751zdUTjcw515naMHvyGc96wQtv3rXLF6uriwcQPYgXX8Uexjx1S0cPHdhz99FDhwH1KU96grEWk7xmMMJt8E2tm+IbzA2WMWOahL7X88UgS5NmI1MJAJAkSQisogoYlK1LEA2LeO+HBx6SEIkSCKKCr2pjDFmrgH2Ar9y2a3l86qhNC5MK2gAkCspgiZgZDQbQQkJwJms2EY2mGdu0VlKwCkaARCEA9ly6mLgb7tldqIIDRq/37xOoqjLUtbJYMr72dVUTGgRao0qScAi+BmWAGCMKzhkiEGFAKMri/ldpRVQitNYMB0/xtIxJnUAESICxZq6ggUMIQVWrqmLmH2a6iP6NUZDnDy4/cGlad69+yMtomyBChErGMq8ho3H6S9QigaohywEmJmcxYFn4qgqogMGLr6va93wQQDDWJEmj1RRUMEgOKSEvHERimwcRGFIEJmUwvLS62O0fQ8PBD4RLlRohiHpFJsIkTdIsJTKIBg2JVbYaSJlArVFjwSZkHRriWEYgA2hEKTCICqFai2lirSFQVgnCPiD06pqVU6foV3Ww+KqXvvDil71o08zY/HRndryFHHJrYp8jERpCQiAi+zDKtifMHo9otX45zR7wixSL+LM3e8AvSyziL0ZxGn68efoxYfZAhBhny9HMoKoAntklqQ+szjTb7YmpKcpzQGIRMm446R0Nx6N89nW4OvxRh8soNFfg/nPuQ7shOUT0oQ6hjuIghBC8L3ztnaYZiWpZFmTd0YP7TxqbJIz2DwVAARVUIVIkVREVEgghjI2PT5qUFhcsYavVtuZIo9HwQYP3aC0RiUAMBI4ztsclAgABRgXtvV9eXr788surqgpBjDFZlpWDQTPLDFa5y/LMEmmz1en1B2OdKWNd7UOr1TEGnvqUpzTy/Nixpbvvuffw0cXyvoPtVqczHvKUqtVukmS9/n1J1gAURIOADod4L0Ss67WJYwTGAAASgjNWRZFVgtR1aGQZr+09QkIcuWlktHlHXzhiocAa6AARiVBBWQIqooJLs01bth4+eGj7jlOPHN0XWJI0sy7plV1KjCK6JO12u0UV5mdn67LYvuPkq6/+8gufdz4ZFOCp2clTTz5lUAwMWK5XmeXOO7+/Y+sO0+u1O80kSZuUff9717cmJg3ZT1x22cte9eoQwvz8fFn1z/mVXzm0956vfuUr5/8fk2NTc6SG2SuIS1IRVpCKq4MHFufG8s5YR4N8/9Zd2+e3X/+tr3XyJipChOkZl49PpO3OxomZ/VPTJuI2EA3ZKMmstVyLKFhrjTF5lotoCN5BWtd1CJ5JYyqeGgugDCoARxYW3exUlwMRCqgqWJEsiCIqojLniQuIHHyOWFeMiIWqdYnWgQmCibZaQFVjzNGFBSAccR5HR120KzjnqqrKsqwoikajESGPDzhfyrIMIbh1EYyxJzgiMn6IreKHLvEjzrkDBw5MTU0555Ik8d6P6tA/70VH95vhuH3dUpblqvBkpzU+Ng5Ah44c5YiBcyCipGrIItLIuh35HswMiiwcqfSqkmY5IaZZioSrvX5ZDVLnONQSfJzhQVVmHvZaEqmCipjI44P78fjidjNIBjCOQ6y1WZap6mAwCHVQwCFCNATl2M9rjAAGAESrJkEAZzwXz37aWfOb5r72jW8lWWO1P1hc6S51e8dWet1eP/jhFrGPTCc8etFcJ8weJ8wev4RmD/jZxyKeMHs8xsweD7IqgbnyNRgiY+rglVAVhFksBdVWqzWzeZNaJ9YBWWOsomEWFsYIotLhiS4qw0YnERppgnW52iNbamwcVOXjzaTr2vx98OulQOzFiUDabtkvK0obGQHV1YDrsHB4X3tmDsCoGjVGVBVRUBgFFSNr2te+rKuQJ54UrHHO9fp9Y2zgaM1AYRFRa21ZlmmaRozdcJI60mwRiKAsy2uuuaauy36/n+fNzfNb+v1+I8tCoT0U4gAAIABJREFU8HUokgxEtdkcty4bFGVRVQLaL8qJyckgooCDsmq0Omc+8cl1zbfsvK1gXN5/JLMeAIxxE5PTU3kbkBApYvOGXD0kY91aODYgGlUxYPIslxCMQVBFsmgdGisxkp0olimHw5zRuBYhRuIogPIaFMIgBxFVawwQsSIokkLwIXiZnJ4Z9Pqt9liS4tLKauW9SzNj7KD2VV1nLhtrNQ4fOtjptFDt7Oz0HXfsclVZc6XE1pEX75IU1W3asnVs/N7NW09a3b9HQTzroKq3n3zK9267fWpmenJq6nOf+fRLX/EqEUnS9KRt2/bfe7dzyZ69u89odUzSVBCbGpaQZQmAD8YHXwZ0dfBHj6yetHFTI+ie793S1IpUQUnQFmCnTz7tKc/5VVScnZ4jsmmaARgyVgU16mxGBFPVZbfbreuwsrJSleXGZq46zJEmEyEkIixCouiyRl75GvJUVAhBEX0C4hhEbVAXwqShXzn9iRvGxvcfPHTdrl09E4JBDSyoSsAEqAisCmCMjS5kFrGIEnHgAADw2c9+9tOf/vS2bdtU9QUveMFznvOcqqpGmMKRfUJVP/OZz1xxxRUf/ehHR69/6lOfuuuuu97ylrc84P0PXUMz85/+6Z++9rWvfcYznmGtjYPdx4aAFhzOaOlwzLxORldVJXU10W6OT4yjNfsOHa588ExiKXghi0QmDjZCCP1+P03TOGBO06zXLZLEeR/KqhDlCO9TUGZvCOqqbwkJRCVwCCKcZFZYAjOSJs4hGtTYUIrrhzfDCj2gsKhGQouGEG1a5JxDpfgLEK2xBgHJsPES+0nIoDNggndaO61Om28nz3rSV6/5eqY4N25npmYrmQmCHLQqfL/fp5/IoPDD5rFPmD3+Nzd76Amzxwmzxwmzh/64D5dVVXPwIbAIq0QeBatWiK3p6ZlNm8AlJsuDomdVpPVtfyPm64hGtxY2NmwtijfgIVuaqK5r7z0z68jmoRpvKqOPxEQVX/u4CA99AaiCSCzKQRt5lqJA2R0sHzHIXA0McqgLVCVADRK8j//XIq2urpz+uMftObCvkOAaWafTfvWrX/1Hf/RHs7OzcT8jIVkbS1OxLrUO2kWxrTAW57z3RVGUZRmrg0Qx2FxjVcm5RDEpamaFxeWFMpRok5oBTcYmE5sVgo2xCXDJ+PTspi1bTz399E2btoyPT5VlZYxdG2IQgEXj0CRoEiVLLgXjGCgICGtdhxCkrjyiCUEIrQ+KxrESkEXjWJEVgyArKpr4ItmETAJkFQ2AIbLxoYKIltAiWjRG0XiWmlmBBLBmTRrN1vjkar88afupW08+ldUoObIp2UxBDxy4rygHBw7s63aX08xNTIwfO7YQuLKOmu2s1W4iKAISoK89WsusdRAfpKyqztjEjh2nDIry9l23jY91PvWxj5G1de058K+c+8yiqvvd1Vtvvfnb139TNFhLIqHVygkF6n7mwJEmzi0cWTz15O3WcxMh0zrXqqGDXPsJFInlQVWAs41m25ALXgktgkE01qSGEueyo0cXjx5drKqKufa+nJqeEAnxIDTGCEuapmVRIpGoKKgXBqKhmWAt4UKMESJBSBL3Oy99eb20cv0VXz51bOIVF74grCxlZFRYkCIgbnhgEYows/CQ9Ubry5Z33333aaeddumll1566aXPec5zut3uF77wha9+9avMvLy8TERf+9rXrr322sFg4JzL83zfvn1XXXVVdFycf/75L3/5yyPZ5q677vr85z9/5513lmVZVdUtt9yyuLj4xS9+cd++ffGUjGJOVeu6Zubrr7/+G9/4RpTR1tprr732+uuvj0Lce793797Pfe5z99xzDzP3er0bb7zRe3/FFVfccMMNEQ5dFAX8gDmj3++XZTkYDK688srDhw+HEN797ne/853vPHToUDzrQwhVVf3Hf/zH9773PWb+5Cc/+Sd/8ifHjh3buXPnd77znRBCWZb/9m//Vtc1IkZjyWjUPXJgi0ir1ZqamgKAdmeMkQZV6JV+aaVbByGypMZXYoyJezZN0xBCURRFUYTg2+1mliWNRpokBlEQpaoGIVQcKgg1qQIH8TX7CrgmEA4cPT+w1uM4qmrHKay4bhEGr2urGt8wLEsbY13qsizNG2itEqGxYIxxSZpmmcsSlyE5BJOQSUka5FtQP3Hbht971W9ummhQtZrIAOsucS+zYaLjtmyapEdDA/5IMf3I9bQ+RD398O//j1xP66Oqp9evk/5k6v5HvPXHf/Qha+GfUGg8uJh+5Hpaf1B7PUpi+pHraX1U9fTDXg/9UXpaHy2NOix+Ppp6+gF2wke4rg/VsfzwxbQ+3NNAYxnfe1+WZVlXgOhDUFABdY18an4jI6XNlleIUX+s650aGjNQRrp5fTwHrGUpj8pXI1U6tHkcNylglNcRKCtri/e+rmsfQgQjxE0vCp4DB59adOqXjx7qriwiePaVRVThyF4FHZqJogqvgy/qqlLOGvnqajd4X5ZlURQIwMwcmI4bWjDe1OMiIqOIxCzLOp3Opk2bTjnllNnZ2fgzmQUA6romwkajkTfbhw8vmCRZ6XWRiKz1AsbllI9J0rb5mMvbx5ZXERHYi69BaXx8fNu2kzdunB8fm5ycnJ6emp2dnZ2anp2cmpmcmpmano2P6Zm5mdmN8/ObN8zNT0/PdjrjCAaB4uYRoCDgWYNAFNCsyPDgDwUEpdFDBUFJGFhQAAWQFYOCZ/WBqzqwQHtsXIAWFpeees7Tgmi7M76y2ssbDSIK7L2vjh49sryyBCBkCAGsNRxCVRa+roR9XdXPefaznRmCIxCRVVpj7bn5jRvmN87Nzd55+65Ws3Hj9ddb64qySrP85JO3P+VpT736y1fdu/tuMggEZIDZ779vb//o4ZYhS7SyvNrudHbt2pWkiYQACqhCygTeaK1SM3hGJWNVgcioIoJRQREQhqr0g37pfQCAohjMzc3cs/v7zIHWFutsURTOOYmhdADDvB2I2RuACmmFrR5kFRm1ptn8xJev+Obddx7Q6otfverUrfOTnZavCzQUZ2RJkO4/+zs8j9aNJ6O66vV6CwsLS0tLZVn+zd/8za5duz72sY/9wR/8QbvdfvOb3/xP//RPV1555e7du9M0ve6669797nd/9KMffdGLXkREV1111fve9z5r7d/93d+94Q1vuPnmmy+++OIbb7wRAF7ykpdccskl11133YUXXrhv376qquIZGuXdBz/4wfe///1f+9rX4updeumlX/rSl173utd94hOfUNXLLrvs4osv/t73vnfxxRd/9rOfbTabv/u7v/uyl73suuuue8Mb3vC+970vhJBlWVmW6zV0XddpmgLA0tLS7/3e7x08ePDgwYP79u379V//9YmJiSidVbXX673pTW86duzYnXfeec0117z0pS99z3ves3fv3ksvvVRErrrqqk9/+tNEFAeuevzqfnzQHjsmOQRmzrKsPT5B1h46clTR1JWvKy+i1rohqg8xDtqjnA0hrKwu9fqrVV0oMIuPD5FgSEFF2Ie6EvakYg2liUUElyRZliVpaoxdP4EWL3ej/4KIzrk0TWND54gJSETGOUVTBwGyxqWKJj7QGpMaSi2lKbqEnLPWJWRzok7iWtb+1n/9L1vnZox4qyFFlXrgy54frNpHm+72UzF7wEMy2v7szR7wy0LKO2H2eBhmj58lKe+navY4YZ7+eZk9vPdevagGlcw0fAh1P7TGx7ecdLIag2SryIImUiJmPZ5uNiRsKMTEwSEDSlSEYK2pSIZ36JGAPr4wP8ADHdUqCvCwNgdEJEOlPiRVg2oI7Ks6tc6ChKpfFr1Gq+Hrkhwogmr0P6hDBjAiXJaVdRYs1RJmJyeKYmCMWVlZWV5ejucTGUKiSHuN9bZ1CcNKRKpy+PARQCmKflUVIYSxsYm5mQ0c2BkTgrcGVHXx2NK2kx+//9DhqemZ+/bdi9ZY54Jnl7WwMY7KDiAAHVteNhKs2qnx8Y0btqGxvW7fuMS4VBRFlNnTutHFyNACAGUZEMnZ1BA181ao6qoojXNoKEYlIxKLjBofY5sR4P2uEhRJwsfPOhQRxBi2Aiqo0ZajCgwgUtVlllMI9cTU5K233bZxfh4V8kZee5/nWdnrVVVVD7wh9RtrkTAYFPEAAFFrLQQQ8ccWlnecfIr3dRV8YhwzV96PT06s9Fa2ttt79h04dOjg+Mzsvn375ufnBoPB4x7/+IXDh5LEHVtaNIaqqspTVxdyyvaTlg8cWj6wv1pGZ+yBgwfTqlYDta9zY1QYVY2yJQPsNXgCsMaJoCGnigBU16HfH3gfVJHIkEFVbjQaX7riiyH4Hac+LtoDYoDL6CRiYYjwCgVQjOxGUiAhZAugbPRYt6x6ZWZMADzrlJNXlpeKom87Y5UygUUFksgVv9/pKSIA8ewZ2pbyPL/yyitvvvnmZrP51re+9S//8i/vuOOO7373u2984xvf9a537dy588ILL7zkkkuY+a677tq6deu73vUu59yZZ565uBir6by4uPiBD3zg5ptvttY+4xnPeNvb3nb11VcfPHjw3//93zdv3uy9v/zyy//4j/8Y1gKDiGjXrl1nn33261//+jiAfNnLXvZbv/VbF1100Xvf+96XvOQlb33rW6+//vpOp/P85z//zW9+80UXXTQxMfGa17zmggsu+P3f//3zzjvv4osvbrVacWZmRP9wzq2urjabzbe85S2XXHJJnGK66aabrr/++tNPP11V0zQtiuLtb3/77/zO7xw6dOjss88eDAZ///d//9rXvvaWW27ZtGnTRz/60X6/HznxxuBgMLAuXbsSrB+EAwAwM4BLkqQzMbm6cPDo4sJgrsO5A0EfuChKxNS6oY8i1oOttUSUpk5EmP3oMoWI0ckjyhqCSnAUjWTKIErGGhN3HxGiwJoBepjcGS8ja9+jPgRYl9G41ocAIsIcIYDWmDUju9SsdQBiNUCJEYtcI1rloHVIrFPE3/i1F132mX+hsupXdcM5zwyqVh942X90Db8/Tk8/QjENP98YF3gY5umH19D04/Q0/gRr8yPe+rOPcXnIevqxHuPyKIv/BxPT8FOKcbm/nn6UY1zgR8Qi/kLFuDwiPf1DBr1lWYaGIKEPvu71TOJAYdv27WoNGScAdfCsGHNGRNcJaAAVwZGAJnhAL5SIRKRdvKEys66bh8Ah/g4AlAyF2rMwAXLUymt16ziHy8GDKggoApFyCIpAKhL8ytJCq90BcoxBySgIIKtnj9YoEVKS5/v7g8Vej1zi0nT37t1XX/1V6xwLARAZ45xFHEJtF48dq+vKkEHC6D1AVSLo9bq+LoCAfa2q3nPwkmdNYXaoBNXUdGus05rdsHFlZSnL8+7K6linY6wLItalAw9IhiX0Vo8dPnxk8+xkniWdTjNEch8ocwAkgaE5IG4oBNChxKVh4VbEWUOIAFrXtTOm0WxMTU1NTc2srCwXRcG8FnMWD3QEAcH7B7/pA45ZxBgoAUI6pHlHEDKKiKJa56qyMsYOBtXk9OzyyurE+PhZTz6711uuim7V77NImjhnrIkeGEZrnfjgy6ChsqiJ0ua5yZTEKhMEROJQNXK3OujZLJuenhW0t33/7qoqjxw5yuxP2rZ5eXWl1+tv2LDxOc+7gDkYQ3VRWGvTVjvbAMH3lxbuu+f7d5a95TO3bOsPemhQFVAomvINKnJAFgKJgDAyccxAdV16HzyLAhpjRYNIAMBWs1VVJYuE4JlDYI4RGzt33q4KaMz9GzAQFcFgbTCgYYNKmqROB0UTk9+44LnnnLb9I//yiSRLggQggwikoAAy3C2ji4VG05MdRn8KIg4Gg9/8zd9829ve5r3P8/zVr361MeaMM84AgLGxsQ984ANvectbPvaxj33kIx8ZDAaTk5NZlsUCsLU2KsL9+/dv3bo1run27dv37dtXlmWe5xMTE7HsOhgMiKjf7+d57r1HxD/7sz/78z//84svvvgjH/mItXb79u0hhGazWZbl/v37p6enx8bGms3mWWed9d3vfjdJkqIoTj31VGPM3Nycc46ZkyTp9/vr2XkikmXZ+9///m63e+211957773vfOc7r7766ne84x1XXXXVLbfc8oUvfOEd73jHPffcs3fv3snJyWc+85mbN2+enp7+zne+02w2n/70p3/pS1+65JJLvvGNbzDHAPkssBzPNzEWrY26lIPpdVcXjx7eq1xVlTF2cmqWg/b6RTtrW2NBOPga0aGCgMam4ejoiM2FcZga3V+EpACsAggESoTGEJrEGXLWlqrGWmBRFgE1RAYtgjAHVQBFIqMIMSQ1sQ6MxBT0EVQkRtCQSUculNFNT0VYBdSAGlACltgVYZPY3qqEON5qn//s8z737//WzvNeWVoyImJ/3GX/UYgSgJ8h2QPgoejpE2SPh16chp8O2eMhC/LHOtkDHrVYxP/tyB6Pkp7++ZM9HtqIdt27AvDqYDVvtyuWWiRNsu2nnsZpgyxVdamAxiXOORZBAWsdBYTjk6fH/RxEgKoApCqIJvIfVNkiKQcVRV13pUAEm6oCKKOKLysEdRI9NxhEEJBVffC19zUHDoyAlhyoGMG6X5osLcoamOuVFQdYKiI5rwLiCb0ocZaLekCbTkx95js3HRvUY5OTnUbn7tW7XZ5mWT6ovPdiDCohiwASIPSKASKGWHwFIBUMgYjGx8ebzU3NVvPQoYPGGHTm2MoqFgMEIPUZSqthmhs3TIx3br/1loZLjVctA6VYqmZjY96kFqHlwGOYm51S5W6/Bwu4YX5u7+69kxOTztgj9x3J0jx1yYYNG0sRImhmNtRFnjVYTVCjYCCUoSrR2ZjuUmsQFuMcqJmemi2rotdb7fW6IdTGGkJB0Ng1GDmDo2sqrqtGHy9y1+isiyhiRdThdDNoEGT0qoxUMSedzlKvD0FmxsZWF5c8IxjrfW1EkZkMecnHGpMNrvbedGObsGGbQC2QbOnQXby4ECx6MiB2dT80Np+61LdgmlMzm57Snjy8cPTsc/7THd+/s9HobN60uTURtp32xKosg68dGSWylIkRs2EMB0sLt9+4fOzA6adsrnTgcseRhGBINQlEAyBrrDj1VRWQawiVeMM1EAPKKBDTezbGWJMGryefdMa+/ftSk/VXVt3GDb6oQPCTH/vU5IatBpKiDlVmxAoYQHCkhMIIbAxJXSZp5lWIILFMRw//ymTn7m9/8+Chg0WeoktN0NSZyocktewrSzYEayCNEzGinBrr6xDFXJwGia4ARLzjjjvuuuuua665ZmFh4V3vehczz87O/uM//uNf/dVfXXbZZTt27IjvjNiNqqpin9zmzZt37969srIyNjb29a9//ZxzzonNc9EE7JzLsiyWdaMNWkTm5+f/4R/+4XWve12/3x9ZjZvNZghh06ZN3W733nvv3bx58xVXXHHuuedGzXfbbbeddNJJe/bs6fV6MzMzdV1HO1O0bYxqrq95zWt++7d/+0Mf+tAzn/nMaPOI73njG9/4pje9iZk//vGPX3bZZc1m84477kiS5Fd/9Vc//OEPP+EJT1DVv/3bv200Gv/97/+nr9nYpCxqlyRl6RVBJNzz/buW+8WgKoFMlqbNRtZw6fymTXPzGxYP7WmPTaz0VmY7bR/qetC1TTG2hXUAh8YYDYzOAiGrICoZFFHl4IgQQEWl9obAOYtkOTAIuiQxxgQRRwQMCAQGAECiFQ7JoiEUaywiWgOCEnwoqpKAAYDWbO42ZtCICCFaZ4wZ8kPjqEMNB0KE3BIA1sJBvU1MUFJnCQCF60Fx6ratz3/WuV+/9lpFEzBV80MoHA8t6vaE2eOE2eOE2eOE2eOE2QMeLimPjBn0S0ozsC54v2VudnJqwjPLIFibGGOZETQmWiODimdc12aua3dKAFnvx1gLUo4pX6ik69v5FUAF4kQsxhdHrsZIdBZh4RCC58CRUbc2xPG1L8qCQyjLEpz1vvbeszHAzBBZFSoALIIKRqjyfmVQlKLQ7e3Zs2dqerryfihQ7rc5ZN1GW4tbIyRrI8CuKIrFxcVerwcAncmOChtLKsE5Y1XHx8cCcyNvrC4vtfJM19zhziXGGmfshpnpiYbZf3e3keX97jJa2+6MLS91qzIwA6oE1sGgdOMpAxxZWGg10sQ0gXl1eQnIGdd0SZ442+i0B4MBM4uwSxIvAgAiHIJaa6anp8qyv//AobquJNTOGGZ+ALruAcvxzGTVdrPVarUe8LpRJEAmYAQkDEitPK/7ZX8waLfH+sVASwqsCBT9MA44VZVuf3n/QZO60i+KZkKNVd1LGnxqB5VfDqYZYHp+m/FF0R940R07dszMzorItq3b7tt73/TMbPAVcLjllls2zM+fvH171R8EY1yWAQABfvc7N7YbDWPQgImzIEEYRAAkAIIhYEAGo8jM1iVaVEePHo02aBEg62QN8OJ9ENGJicnBoCirqhj0dt6y87r/+Hrt+VnPenY+Ns3MCAb1eNcMAyqhGAhap+OpHwwmTEZHjp3WGXvVqy9pTUw8fnz8/z7t9P/+L/+yz4flTlKpB1FghjiUjK1qoBItvHq8PSAq4AiP6/f7k5OTZVm+8pWvLIqi3W7Xdf385z//zDPP/OY3v/nBD37wjjvuiJrYe99sNmNbYVVVExMTf/EXf3HRRRc9+clPvummm/71X/9VVRuNRmwzIKKqqnCI/ojOB3jxi188MTGxtLQ0NjZmrY0mh0irUNX3vOc9r3jFK84444xdu3ZdfvnlsZj64Q9/+LLLLtu5c+eHPvShwWBgrWXmSLcYXQcAIE3TLMvOP//8DRs27N69+6//+q8vuOCCpz/96cxsre33+51O59nPfnYI4QlPeMLOnTs//vGP/+Ef/uHKyoq1NlJxXvWqVyPSsMd5jYyDiO1Wa3rjps74WNZsLS8vF/3ezMSk+HJmbs77oIRKVFRlZskQmdJYStS62LNJ1jzohRURhwFP1npfCVGs66+xMgUALJmRPWM45xbDb4ZW+9FvjxCO43i79UDA9WclEhHAcOYNiYyLAB5jDNLQYGbIWrQsLCEAm7Isn3zWWeOdzpXXXHd0qeeSxD5c+unDMHs8+nr6sRWL+DC112OXlIePxkb8RdPTP87s8ejq6RNmj8eG2QNgvZ7+uZk9WICs6w/6jLRp67atm7eoMAA6SqOZ1rmkDmzIARpgXQOsASLF7rq4rIfRxra/2OwTn8V7qq5b9xBRcSo41DHREcjMoCrMHDh47+uqEl2vdCG2utd1XZYFmmYoq6oqJbUagpABBSUVHa4DM8W+wDRNAGB+flNQrwD79h8QHxAtKZA+cBsdz+8TYZY8zzdu3NhqtVqt1sLCwvT01M233EQqRkVU1LMSI0JRDhqt5srqaivLkiSx1tZV7Zppnudp3raIELjsD6wxjbxhjVElZ9JG2rToeoOBgLEucWljYWm5NxiA8lirsX/v3jxJ2q0OsvT7XTC2111tNpuqkiSOCJkDgibOIAKiEQnW0NzMdFWViwsLoJJl2ajDad2ht+44WoucjtSUCBuJsju+XgdRESWIzZntVqvfH5CCDwoK7c6YD75blQLYGxQhyFieOOE61FqLoCSYKiWVgkuMeK6rCpBSZ8uVlaP37XXU6LRbS92+iExMTBw5cmRmdrbVat2285ZTdmxd6Q5O2bHtm9ddt3TkwNnnnnt4795urz+16aTxpjl2bKHVbBmbWHSBlQHZGhAkIAQyxgEQKcU0wbqqOYgIWOtAKQQvIegaKjEen3mex9Se2dm5/Xt2t9vtpzz1nKwxtlwwMwNSdCspgZAiMCgLMiXIMsjQ6/5DL3r82f/t/Atu3rPnrZ/7jMuTFz3juX/2yosv+/K/ffmeW2F6HLK87FfOWiZhC8GARwwqHJRBWIfxgXVdv/KVr7TWLi8vN5vNlZWVa6+9dvfu3du2bauqKiIpdu7c+Z73vKeu66c+9akXXnhh3FlXXnllmqYXXXTRhRdeuLi4+PKXv/yFL3zh3r17zzzzzAjZ+Pa3v+29T9P0TW96U3QnW2uTJIn4jssvvzxaNVZWVt773ve22+2iKM4888xPfepTdV2fd955V1111dLS0vbt27vdbl3X1tp3vvOdzWZzYmKi0WhUVVXXdXwykonru4rPPPPMqLA/8IEPxL9WVQUAEXR9xhlniEhZlq9//eu990mSRBB1XPPzz39eVVUikmdp5IdEbsnk1BQmGYtEOElka1iiudkNwqxkTJoVzC0FFqh9sFUtohAztu2DQ7K998ACAM4OuwNjh+KoZ3HkuY4C+n5VAwBDFHO5jbWISCIgiDDEYnJcYlvI0MhB8Rcdl9QmQbQjXwcCGOeYufYMKmSNsxaJBHTQ68/Nzr7sxS/++nXX37zzFvsT3FkfqtkDHnXz9KNXnIaHaJ7Gn/Q+/QjMHo9Oof8BevpRKk7Dz908jQ91dR5T5ukTZo/Hhtnj/pNIPzezh2dBkxRlsePUk085/XQE1qDM4vLEkFFVCcEAGUOAGIIw12v9dYg0jB1+wG7QtVBDYBE8Ti+hiOsCHbkYVRiFh6aQIf4iGkM5BO+9DyEoqonMA9UY+xIBHSJqAGpfl2VlXTOEoKSRf6yAIQRDpCp1Xff7/UaWz8zM9Hq9J5395HbnwJEjR70JoIaAjKKMzjEEXHc+qKqxVkT2798fK3xFv39fu5klxqNSqBODEsqkkYZQUSNR1dWVlbmpSUQsimJ+enZq4+bpqal+AAtiVENdNbJ8taysTQGsBiawBq0vK0sooRKpXOLyhJqNdHFxIcubZa+3unSfs9ZZJybJm82y34339ciO7fX6Ra+LCCIBCVSDQW3maTo3W5XV6uoqe5+k6bAmdv9jS1UgEgNE1gYwQ57g8ToiQuRIGFARARFAMomTICiALulMTBAKGbva7ZdVHZwvLCwX9aGCC1Yj0Gg3Tj7j8btuDO9PAAAgAElEQVTvuc8mDWvICyStyX6Nt+85UIpr9XBmw8Z9+/aneZa3WoPBIM/zqiw+88+fmp/fkGXZ8//z8771zW9++APve/7zn99u5/2VY7pSofLYeBsRkyyvPNus4V3wISAzAFWgFqDnw8AHMrbb7TOrs2lMxCSyLAI0rPlFnZSmaZIkgCjCnU5n8+bNZVkKJt4DISmPBiEKyKjggJXrnIWWVh4/t+Gi33juxubYP135xWvv2b3catS1v/vL/3ruSTte9Ixzn33q6Z/+1v+6o+xinilErSRioAbxAszAooIyPHRVYwBKmqb9fn9sbGwwGGzZsmXEoPDe79ixI45dq6qKLxZFked53HGxg20wGADAGWec0e12o7KMFehoz4hZLfEojb4R7/38/Lz3Pv73yMMpiiIK00jFmZmZWVpaioC2Jz3pSY1GY3Z2tqqqbreb5zkzj0h2668G8UCKZt9Rr7CqJkkykqRlWUZVWpalMaYsyyRJ4nMiKsuhKPc+iKqIEoIqMDOJEJm4znVdp8Yiaqs1hsZhmqZJsrJ0tJllFq0KGKwAgKxRROMsPhhb1RgjMuzzszaJZ0QcXo6m3cqyHGGej7cxIqJBRVSNaaxISIBDm9SwgG3IGBLvFcBYowCjrRF3XNxcEqfRhgh9FDRASG442yfCqppYlzrnfTCg//m8Z531+NPtI5z2/amaPeDnH4t4wuzxixSL+FM1e8AvfCziCbPHY8XsIYDLq91TTz/t9DMeJ8ASahFR4SOHVhQAyTZa7STNWRLrEudsOJ62NexbJyJrjbDEUMAhB3o42yqKdmisuH+G72ilVDUEjyA6BNPaKOQiRQ4RH7BtjmcWWssiDFxVVTKGwiy6tuVQvfdJ3lAF7z0Rdjqd6enpLMu++tWvGGMbeb50dBkhACACKcpQRa8ZN4f3fogN8mZmZkZV2+322NhYUQyKbi9LLIo3HFziGqkDEDSm3+s1W63VlVXv/ezc3OTE5NzsrLM2lWARIHgjUJdVvz+YmJwJrIkhQnUGwBdS91Xr7sKyryo0LtB0UfqJ8aljRT3o9lJnEUDILB1bHOmSWMFCJJHY9qdEoCpEQAYN2tS52emZbrfb7a4aY+MdP/oG1uSCddZG3IR1NtYIq6pKkiRuB++9xGKYqEFCgfHOWL8oqrpiz85YRUsu64xP5qitdkuKSrJkMYR8ZuPTLnxBopi45g03334Ak8/dcLuvgzWm261+/cW/ceOu2057/JM3bNp6eGFlUNXPeNYz22MdL5Ll+Qc/+ME/+IM37Nl9+8FDh5/1rGc1253bdt1+9Ze//IlP/vNb3/bW/3Tus8LykQsueN73brgmTfMg0iur886/wBkvdYkiirRUhh4l3eAXez1nElUUEQ7BucRa4qBgsPKVc845t7Kysp47FmfUG41Gr9c7cNeeg8d6gUMdUCCNETcUQgusLK9OjTXk8OKLn3He885+yg137PrLL31+eaxVzLYDGyMQnPn3fXffenT/f3nK0//ov73mk1/4wveOHFhGrputldojSxCO5hMRYBCQ44TjsiyzLEPE1dXVqKSdc/1+P8uyOIBcX7Ps9XrtdjuaKOJ8C6xlTHa73Wh3HsElRyfRKC1o/ZPYX5jneVEUiBiflGXZaDTiG6LJJITw9re/PR4e8WtjOVn1hzI3j4cTrR170TP9g0u0ZcdjMl4HEFz8lI+Ueo64ShCRmKKpPET9EBGhNhpNsCmjSTr58uLhQQjNBFWormsiMs4CUQjBJJHZDKo8nCUTMURkLQzhzTQyaYhIHDmsP/vWHTNgncUYXqOoqkBIdgiVJxVEVEJrLQKk+TCMMO7HOHKLW5XW2hXjCHY4qBWPSCZBQlRQDkTE8bZPSEkCg7LavGHaPoyC6wmzxwmzx8PbQ78c5umfrdkDfnqxiI/Y7AGPrVhEfAhH76Okpx+Z2eMH9HTlw+T0zPYdp8RgreBrAFhdWfLCLk0AXPA4KFcVySVZkqZ5ox3jRQgwy5pVXYUQREDVKKw1F0a4hCoCygMsEhhBD0A6nDrHNVAdiBBRCBIC13XMWxk2ra91HiJzGN2JhzogsPd1CIERRYEixQIZRVgYgOLtP7Kub7rlptMef5r3/ujRo+12q+jXofYKrKBAw5wFETm+wmQYvEvTONm9vLzMzIao3+1qajOLaWabWUrGCqt1yeLiYrfbJebt27cjUZzUZvaJMRBqA3D44KE8zbduPakoa0BOGsb70pDftmkKtbFt8/Sgu1T0e6VHtK6XWGNsWfkAFoUMAsrx306Iwh6UrHEoiqQow0q+TYwzTll85dM0bWR5OSjqukYc5kiPtBT7UPS52WgiYff/Z+/Ngyw7rjO/c05m3u2tVdVV1V29b9gJgM0d3EchUfQII1qkybBkKLRMjEIcK2grwpZMcWI8dtj/OKgYhxbaDgkWZZGSOCNSXDQUF4AcELsAAsTSABrofamu6lpeve3em8s5/iNfFZqkKJFEE5LIfvEiOmq7/d6792Z+efJ3vm84yosiTdNGoxH10yQNRynrbJ6lvrTsfCMvduzc2R8Nz585X1dWGdRac1CAsnv3vkO3valfrzXyFigRSRTp1tR8c1tJ2cyQNaokKAO50XlnbWP4+OOPL6yu7953TVEU999/3+ve8IZWt1tV1c///M9v9Pu3vur109Pdhx58aHmt/1P/4t0Lu/Z/6UtfOnjtjYONdRyPOAStVV3XadLKi+ajj/wNjntKgkIMpDgrWrv3J6QBESnyLaAUhDDJL2EIWZ6trKxcvHixruvrr78+9vDVdZ0mGgAeeOCBtfWNURUaU3PGmLosLbMHBuEUkQbjnUnhL6797O3vesWeA5+8+ysPHD/Wa3aHRe5RYR0wBBQFRecU+N/5z3cvDar3vetnrn388f/41S+v+lGj1QEXQCAIeC/kJaC/PJgz9hGeOHHi4MGDsVocOwXjpTs7O7vlDikizWbTObe2tjY/P3+5GkbEXq8X40W2au2xkvqdNK7WutlsDofDiBbEcrUxZjweJ0ly+a23JeL/Drz+ijziMPIiXkXELMLgBdIkgU2hGT8i7z0pxERPTc/0q2pfc46V2hiN26ZQCBDNMbVCpbYMpGPtePMzn2jx+EFFlXz5SYlfbu0SXM4xSywTxHTQWJ9WBIzCEFiEAyK6yitFWkxd18H7PM+NMWVZRveSeKggEIRRhAgZwHNgEEVKEANKvEaIYs+2GJMEYWxgENby3RRNvneZ96MHe8APxinvKuzxIwZ7wN/i8/iSZOc/KDz9zaL0CsPT37oK/AHC0y+tOP1t7xSRbrr5liwvQrDWWgm+rssQHEZDuVAx2EarA6iQGMENh4PY3kJEPky6ndIsLcc+jukTO+fNLjT5lgFXNq9T/uY4lhCQmYiYYz6Z88HH94344mxwucPdpHodvLXO+8BKMYKgIKBg1Ekc7d5EgAiNMUlqAIFDyNKsSBvisXRBRBgEERShMPDEKRkAgBEFMEnTyDTH9IfxaKRIhcoNgvMjCDbrzHRMkna60y+88EKn3S7SJEa6xK1eZi7SFEiOPv7kq199pNtq1c7PzM4//DePrFw84d1YoZ+bbmgBtL2br1mw1XhpeXjq/GqoSJmWC0I6DSCgyIDd+iyif3CSGATyrkYBJCCK7UwsHDigoaQelyLSzIu1stro9wMHrfSLTsSIzBxtsDb6GyrRvV5v586dzWazrut+vy8iZHRZlv0gdlRed801rrZJkmxvb9+7d//x5144eeoEGyyybLS+/tQzz5x69jlbDhqdXBVaKUxVMqp8c26hrFONehIFJ5AQ7luYHw2HvcXTzzx7/NWve8P+wwdPnDhBxhw8dKjZbJZlqdMMdTa3sPu+++5rd7cdee0b9h26lhkTY85fXGx3OsJs0tw6p5P0zKmz88gpgQexAmvu0nVze3KdpCoBIEJBABYOnpUyCFKOxwxhaWmpKIq4vZCmqXOOEJVSc3Pz6+vrGxsDnTbn5ubKcelRLHAQQQFyrk2q7eRf3vGLzXbrDz/z6ceXFstWu1IaKkXAjBKMIkBfhzxtYSv97DceO3vh3K+886d+qdv+xP0PPtvbyLMEWUDEc8AAjP7F0QORiHq93vve976HHnoo5gJGn+9ms/mhD33ojjvuePvb315VVRT9IrK2tnbHHXfcfffdMfcHAJIkybLsve9970c/+tFdu3Zpra210YjjO0VzR3eOiGGkaZqm6dLSUp7niBj//FvK2FtBJN8C2f8ARPS3CWgELxBRYACMfX5baLLRSXdm2npnmRvdznBxqcptogg5MLMyWieJtRa1QkWIoDXh1vERRdh77wEQJb7HqKS31g9xeRO3AqKw1lqzyIsNu0QCUFvLzEQKkENgRWSMIiLnHBC22q3g/HA4VErF3YZ4TA4cQBAQSWsTuQ0/0cSb84r3HgU0KRYvBIKsjVKN1/z0d5oR8O/9xnd64Pf9K/j9He17+At8qbPrd1cbxO/70HiF3ugV/izxipz27/Sr+JLP6ZU7wJW7Oq5Acfrvu3qv7Iv99h/gFboY/9Y/wCt5tL/zZrqyxZpvPaff89F/cnfx6t0z3jsRlhCq8aiqylQnRCKeIQQFWPYHoa7F2lBVRhFB0MiEIfjau9KHmtlZG0gTEbFwYEFUgiiALCzAAILASCASAIJS4IPjmLMik4wUBhRAz66sShesSACIRmwCEqK5VPAOkL331nsGCYCWoWh1ilY3lrpxUnwhBFSKtKIz58589St3e/ZLK8tpkQbh0WgUnNfGOO+tc4AgqIxJtPjcYPDMoBhJhJXSwtCdmt42u63Z6TBhfzRyPox7PZOiSAgMteep6el2q7F/306lk263vb6ynGiNqFCZ7Qt7mq1pUdRb7+3ctTDVnVpdWx2Mxy7w4euufebJJwypVrMoy6Etx76uz54+U1V1szOVN9u188NR2dvoM4MAKaWFHYtwzDlBFMFGswUCwTOSQiBFGkARaiJDqEhAxRKaSJ7n3jlnrdKIKPGD1YSKcDQY2KrK8sbhG24kpUaj8aXVlcFw6LxL0jRL0mGvP+xtpDo5ePBgq9nMsnx5aWl2Zn7Xzj27dy6sLV9y/ZFxoanMxvIlKtn2y8FKb7jaG2wMT5w+f/0rbs1bneeeeS5PklSZRJlbbrypkWWIYhKTtqdPnj61ur7+1re9Ncuz0XgMCvNGwYhKmW1z24u8sbq2dvDAwZVLS4Syrdv9+O/9+12dvOyvCipjipZpnXz62UIcSUDxHAKTnt65U7J8HNgFjwAQGJlBAig5cep4p90gCNvn56anpnobvSRJkbC3sZEVRZKYRNN4NFi9dAlJXXfjLW/7sR8fA64m6nNPPDZUKh2Wr5ue/bWfeVddDn7vP37iWDmu86wm1Ki1DwkzgSCIRqUYjGfwART1q+HXn3zq1dde97rDh9dXVnq93v6pmVft3pvUFbOlyTYLAuCFC4tf+uKX/uRPPnbvffcfP/5Cq9WKAXt33333pz71qY9//OMPP/xwp9NZX18/dOjQk08++dBDD33wgx98+umnNzY2yrKcm5sry/JrX/vaH/3RH917772PPPJInud1bXft2uOch+g2Cfjtz6Jo/NqvfeDkiVM3veLG3/qt3/rLv/zL97znPY899tgnPvGJ2267bTgcRlvoWIput9uRDFlbWyuKIjLDznmtDRFxmHhQfKf/63t6ymZFQmCyfyUAnuXerz8OpIEIURESB2YRnSSK6OyJY9tnu9um21qptaVL3TzJ0GsAhUCEJtEIgoREKCLBOhBAhuADoQrM3gcf49yjS91m37RsGkJuhUNtYlQoiLxFgMUqNHuQQAAxyTLPC6W0tY6ZFWlbVQCQ5zmLBO8Dc1VVzlrctO0gAEIkBIx2QAgq1gxYKDp0EKEiJlBpol703/6uIIsrFs11Ffb4+/en/4nDHnDVKe+fPuwBLyM8/QOFPf6xwdNFs2mdI4CY8OcdpyoBFvEigYU5WEsA4ipWDomsdyoxmCbaGOudMhqJgnciibXemNQkqQDUlQ9eiAiD39wkFRRkDoAiooRYRBgZEFwIk1QuFma2vhYJgALCAAzCCoREamcF2CRJEEb2IuyZQTB4H5sWt7yOEZmD46DBKOcq660mw8Se/frKqgQxxgTvSAEQcxBmFB9yxTumOudCv+8Toei6wFnWnJ6eCSzWec/Smuraqhovnm9m8GP/xauNLlKdvvD8mf7qaiPJVkdDCT6EGowi0irJiFLngBRtjMcLCzvWLl5wQXqDwbaFhVFVNpqdcrjhgj53ajHTkFIgDGeXRvzC0rbZ+T17Dw5eONNtZKUVHwBE0CRbkzcERo2kjQgh+UnOGcTuTk1oEBwHu9nAxIg4MzMTK81JGud/YUYESFAIwXu3tLScpqYoGj740WjYH2yMxsPpRicBYpMkien3+4jY6XQ0Q6jdoAz91fVr9xxYPX+2f2mpGgwNKsU6IVSBBdkFVkafuXB+eObCr/63/5pdMKgTnZ48fiLNW7sPNMe2luVB2mguLi394Z1/cPjaa1/xylvPnjtz6PA1ZV0jULvVPXLktf/X7/6fzzzxxPb5qVYzL6qyk5h7PveZm155/VodGFCjpuBQB5GAAlrpVJGwj+6KpKgajTNlynKwurbWaLcaTbNjx8zJF14Y9Pj4ydOjqr755lvH5dhz8N77EAB4dma61SxEpa1WUVVlQM2VRqAc1G3XXPvfv/ntjz/88Cfu+dKlPMOsmXuXf/NAIZvnAlAgMHomkB7Dx//kT+54+4994Pbbf/tTn5QA4gRCCFJCyLaGHe/4d3/vI6dOnsrz4q677n7sscc+85nPiMgnP/nJr3zlK0qpM2fOfPCDH/zwhz9c1/V4PP6N3/iNuq6VUnfeeedjjz32ute9jpl///d//8knnwwhPPHEEx/60If+3zv/v6q0isxWu963P3rr/be8+a2PPvrok08+fcMNNzjnVlZWjh49eubMGWYuiuLxxx+fnp4ejUYA8KlPfarZbP7sz/7su9/97o9+9I8//5++MBqN3//+X73zD/9oNBr9+q//unMu9iC+9CoBE1+WskfxmD4EIQASRBKGmFhUVqMUyAZJ8lwhKNSUNtgkIzsuNBjVFEJf13U5DiERFADWxmAgJUoUxAgTACJlSAkZFe2ZFSlUahLuieiDR0aiSQyTCLAIkI7CmUVQRBEoQheCs15rk6UZMHjvjTJZkoUQCJDZl1WllNKbSTSXJbVysA6UIiLkEELYHOlRIQqB976OVjlasRUi0t+9MJPvW4xdhT1+OGEP+GGJRbwKe/yQwx7wjywWUWkCEOesd9Z7hwhaa0QwmrZsGaIXbCx/kIBYb32osQRAnWekFYeAwaFJhENQIUsaZVk5ZqNSeNFuWSJlCAIxsWtzkJrY63L03vAuWr2y8NaPkMhbV9e1MoYQiUgpCi4C0SrEpG+aOE9v1r3DxB+Kpd1qzs3NWWvZe1/VRJQkaV3ZuizJs0JUBCbUO2YaM61srTccOC8BAaXVau3YuTfNUkWUZWmaJTOz22anZ74+WPuZ21/5zh8/vHM+R9X5H/7Hj5ytw475QxeOPjYebCjSzgUBm6dQez/urXWmOt1ud3V1VSkVOMzNzTrnulPdfjXSWvWrul+FEtiQKARgDBLGtv/sCw8QpSbNSYFCiHGQk9UIIKJ47/ft23/0qaf1JI9tAsUaY7TWwXkGQBEGiE1SaZJ0p6dtsGVZGoVGafYBQRRSYGZfnz5+zGidpjpJ0jQxM622c348HNVlFY3PnnzySa317t27FxYW+us953h58cINhw/5qanXv+ZV50+deOBr97RBlDZekLTxIIJm//7Df/yJT51dWkp0okVBkMOHr53bsT0rcgn9Awd3BADU+jWve22a59947LHde3cvLV1QJl1aXOq2u2mS2tr21pZXls+99lWv/Mpddw+Ho1beHFf2Un+UNJXeZ0Ci7TeQAAN4b1NlSMDVNqAaDUeVACHOzc2NqjJN06IotNZlNWp32nmDWSRNs9x7pTUA1NYWRZGmiUqbRV445xglFUi9JAHmt83XgHmn897/+o4SJIGJ0S8iIuHfMloLI0exBwlzPSoZoNto6iBUe6ksYAjit+7QHTt2fOT3f//22/9F8CEE98lPfhIAiOgP/uAP3vrWtx4/fpyI/s2/+TdvectbrLXXXnvtRz7ykV/8xV+MbbV/8Rd/0ev1kiT59Kc/fd1110Uvjt/+7d++4YYbtkDby1Hmyx95nt1///0HDuy/8cYbPv3pTw0Gg1/6pV/6hV/4hc9+9rMhhPF4vLCwcOeddxpjDhw4cPPNN5dlefTo0Te+8Y2D/vCxxx7PsvSpp55+5JFHfvM3fzMqe2PMd8JFvqchTeSywsBmV1/w/sXxA0BYlIqtzAjAzVYLSAmSUqrZ7a4tn2+0Um0caQ2irHMMAIpIR1Q/uzz6NPZfIsEWaB47CLfqyz6iGltG+DgBb+LdxiGgQmLw3ocQECc2JlVVRZvIeDZjn8jW+ja+qS3GOtIgsZ9ykxvRSk/wG+99BH0mG3gC3nv9/cqAl784DT8szh5wNRbxR97ZA34wsYgvv7MH/LA45b2sxelofxbYC4Qk0WDQkArsgwuR/0PEyz2eQYBDsNb6EJI0cWEMCMwsIKBTNGlQaVVViEYb8mIpeBRgYRAMFJSKsd5elJcocAMjAQdmDszBunoLjY5bpgDiva/KkoVTrXwIce848tAewE+8phiIASashyBEtNooHaxbXlzy3hmlEqM4IPvADNbWLEGTSSW0tezZ1hqPBkZYCQdKilajaBZlXa2srRSNRm+jF5g3NjYGUyvXXrN749KJ0XI4vbyxuub7l07Pz70yqGw8KplFkQnMSZqoNFVJIkDjsmymyTNPfuO1r7ylLvOsyLszM2fOngnIaZ77ILroSAiMCgGRxSjs9TeK5gwC1s6TUiaN6XR+Syjnaeqd73anCZVWdLk9bSxlBZEgggBBJDArrSvnlNazc3OLixe881pTkBhoTgwyMz29e//OkydP1rUvBxtOaZMkmjQqNfJ+s0krMPPi4mII4dSJMzu370wTvba+urK+/rWHHiyyRLWaDHqtqijJmaA3Hg+91s1th2+4uZiempuZXb247KraoXaYBqdMY4ZBsjx73evfwBK01jfffNPRp59uNYqaYTgY33XXl15966uP3HrzsWePnjp57MDePcWe/Z899o2a/dFjJ7A7vXO+VVurtI5JL0pAEAnA1ratNATZGG3c+7X7b77xupmp6cizKq0iKNwoinFZIwlIXN0hiGitQDhS741mUxvtvQejOXiF5APf+8QT0Ovt6nZK65CgoAkZjIC0uVq8/NbjEIR5sxNW14l+8Kv/+dmzp96w54D3ztcOFQv4y25J3Njodzqd2257wxe++PkzZ85Etaq1Pnv27Dve8Y5nnnnmkUce+eVf/uXTp0+32+3HH398ZmbmVa961T333LO4uJhlmTHm/PnzIYTbb7/94YcfPn78+Bte/2alVHTY+E4C+ujRoz/5k+/42Mc+3u60fuInfuLo0aPPPfdcdECPDYXtdns0Gs3OzpZl2e12FxcX9+/fv7S0lCTJ7Ozs7bf/1HXXXffv/t2//bVf+8Cf/umfAsDlntAvrQJ9mYU8T1Sm9x7hxQV4FNASAgJ4H2a2bbN+RFqzwMzs/JnFMw6oDt4IAwd0jrTmzQeoicFIBMQngw8BEUS9GweYFz03Np+yeaInhnQCMfuTmS17Dh4BsywTkWgqErV47L9EnLwRa20EqbcaSGLvZpTv8UdKKQGpnY2QdPQSIYkNHoykvnMF+p+Ann75YY+XJkKuwh5XYY8fQtgDXn6nvB8C2EM4BPYiQSkkAAKlCMSDTtOomWLz0Fb1BwJzYBTIlAEvzlfBBwFOUqpGQ5XkWatbl2NMMlZmwjUDoIj3DICO60lXvXGxkRCYY3uX9zY4772XzQZDIgyBtaFyOAwhaGOUUtb7y9r/mQMDoZeJnQcIo6CgCLN3njIsR+NEmd0LC0vLy5Wrs2YxGIwksAhAogSYFSqWqVxPN1KxQ0NCAMy+LAMzpy4opb13o9Gwrqre6soz/bXDO9LB9nD9XmPXV3bsvIGloRotTqgq60aWDN3AGBUErA+Wgwfgup7tbs/z/P777pvutnfu2fX1R7++vHopLfIky6px7YC0TgJoAYUoQFJ0chFmYK2TrUZ/rRUzx0UICBmTXFpeyfOcNytVm/61ejQaiQgSbXljxbzhIAKoZmbnzp29YAQFSUSQdPAsEPbs2t5p5c6Fqqqfe/b5qixDEG1SEaiqSgTSNBmPS2ZptcqN9Y1qPCaE2dltuxYWGo10965dWbs1GNZJXtxy5DXt6enpuTlRpt2deetPv08b/Vef+fSFxUvtbbM33nzLwq695xaXh2XFUptEj8qq220TQr+3ftON1xeN3DRajzzy2L7d+5Dg4L5960sXv/KF5z/3l595x1veOjU9ffzpE63ZqW53W6MzHUR4smQCLygAtfUhsEnSr371HszMzl3bE5MopQBBKbUxHJ4+fVpEnPezs7MMiGoSTOicEwGTJp1OJ8vyPM+MNiGEiuyGHXuEWqtldJ9/7slC6TVrQ0IMHiL0+m133CZQtDlQIIiTQqdKaauD1VKxSziQMIDbapUzxiRJ8md/9mf79+87e+6/6/XWx+OxUmppaeljH/vYa1/7Wu/95z//+bNnz8Ys7kOHDt11112tVuuhhx4qyzJJEmttv9//8z//8yNHjly8ePH555/fqmWOx+PvJGr37t335S/f9XM/93Ovfs2RD3/4/5iZmbnuuuvuvPPOPXv2fP3rXz98+HBZlu9617umpqbm5+c//OEPF0Vx5MiRI0eOLC0v7dq16wtf+OKBAwd/53d+7z3vec94PC7LMjroXVkBTagmXccs7INWQIDOB0IiAGRg5249mE8AACAASURBVFj81PT02vKGaO2dz9tTlBUjF7T2hr33IFqJrVFTEhIhFQ2no3qOSyxERAbQuOVV92J7NKI2SiASypMuRkBkZgEkRQTC3rvaEoHZbL6Mx5+Y/GyaC4XgRSTLsiijY58oEW2xHFuyHhEZgUgBkUm3St2MSiVGmyQRES1XOprr5YQ9vgc9jVdEJ8hV2ONHG/b4rvX0VdjjKuzxnV+6Cw6RTULATACEIiGIhLiXvRUiGKvRIoLGeO8hBBTgwASTxhpf1SJSucF4PEJtmBQliUkSH1AphaC0IqPSqnbeB0CquVK0yfKKBO+sq711IUzUs1YKUJRSg0Ffx5A8rZzzzrutoG8fgmNBpRgkMAMyCEWnD2H23gGAr60SIAblOddGkXLOORfqygFKNG3VGnfvmiuKdKOvBIBBAImZZZIrw+REgkMJ9bDMkmTH/v2dLh269b/82hfu2Tjb8WaPyloq46qqMm2896QVArRb7aTR1GSgGp49e2Z1dbWZpidPnSxt6QVmZqYH/fVm0ej3Rmmaa5WAqHgVETIgEwiKEAqCUESfmclgrNV3u9O7du3cvn17NS77vbXNfV4Va13WWussKXSTdkmZsB9ELNxot2dmq9VLa40889YJEQMoo5fXVmdmtj3zzDMzM9um57chACmdmeLxx48miVaKqqrSWonwhQuLzKE/GhDgpfXVcxcWm82cia656ZY6ybP2FOp0xcPqyiBNUr7UGw4GRHL/Aw+mBk+eOg4Aze627vRsG9TaxlJ/Y62qRibRjWJq21S3rEZJp0Faut0mAn/tq3crzx/53d/JDPzVp08+8pV7XnXd/tn5hWSmM7Qyqh20CUCqwAmiRgqgMNWsk5Hzew9fc3F5cXp6GhHn5uaWVy4Nh8PuVHfH/NzZU6eyNLU+WB90gkk6iX9jDnUdDY8dALKwtXboLTdTliBGbygYtTMS8EURvqnwh988I8ikV3PTi0YARPFQgvEuNboMlReufQAMisPlVjO7du0CgPX19UajURR5NDDWWh84cODixYtKqdtuu817H5Xfa17zmsFgMBgM9u3bJyKxuN7tdqempi5cuCAihw8fjhH0f/fDe3/HHXd474fD4fvf/34RWVxcvP3222MJNrpzLCwshBB6vd6v/MqvAMD58+ff+973Bi833XhztIL+wAc+QESDwUApNRwOr4DDHQJfVgdFoKg+HQuIAEtVl3Fxbjfq0XA4Hg8VidS9VBnH4pASrfPuzMriad2QMJZ2q60lBMdYoSIlLISTHbYtG43N+O5JxMnlLAoSoSLnPSIBQgiTTaEgAEIIwsASQpqmisA5i4DGJEQUUxWjGt5KzImcRnRHiXmHAFuZrCHuJkXlLSCgldYYV2vWButd9JBmEQDQ3+LW9JJqLy97cRq+K3j6nwDsAXDlYhGvwh4/QNjjuxbk/5RhD7gai/h3wR5XRE8zESgiQVEgwQdhF196LJbEuSR+ycKBQIxikOC90YSg9KRD0GgBcFVZjUM1JIVcggMYB0ZUWqVaZcbkzCgBGFBSCoIAgCwoAAhKEWj1oiMWYggegL33Jk0RwRgDhCwchIMXAOeD9wKklQAEZlAiwjGzhUFCCN65ZqOxd+eubVPT082WMarbbZ/QJ0+dOacbWV1bAVRKpxRGztcClGV16JE2RqeADhGsd7aqDaCta2RIjUFUR4+eesJWx0/837fc8EpNGJJmmhq0w8wkrnZKaecCkuTN5qAsUYWUuarqpaWlYueOLMu63e7Kes/oZKrZVUQJkKQJoQKgSeeZEYCY8wgKAIUUIE1CUASRDx7cd+2hw9PT0wAwNXWyHA22Tufb3/72L3zhC1rrVqddOTuVZbH6uBXNYAwJ+Fa7XVZP12UFIoIEpFTeGNSuXlnFNKMsDQqUJpMaowwRxuJcnOPn5uZ27txZ2nppbfnkiXM7uq0bb7np4Qcf+tSnPrtnz+7W7FwV4NCNN/fH9vTpU9s6rRTZKDq3sra6sqzEtZvF2qXF+++9p9GaZTRs/HC4MdhYe+Gvn/2v3v3Ta6tLzUZGwHMH9rdazeuuueY1Nx/53/7t/1yPSyFJNV17zaGpqY4mp4uWS/IAZL133utWM/jAnr2gI+218dqknW6rHDabTXH+4sWLG/1+XuTT01NKKWvt1NT0eK3nfADyaYbM7LwXkTRJldEAmCRJ1FVaUPVG85StVlxl2qsEAQWMgBLiv300QEGJfWcAgDz5F4iDDpAFO99oYVlD7Rk8vAhPQ5RZABDYT4wfRKLVcUxL2epMiDBGrFzGAPZvEcRRgVlrQfR3MX5JzDu0rsrztKqqmF8YFfmkS1Uk2i3HlxFDDY1Je71enuex3hxv4CjuXzoD/S0V6LhtZYypquov/sN/uP7GW4zJ0yTX2sQsodSkpESZRpFkQgRAVeCpuR39xbM1B/CuALEhsPcS2CidJImAbLnOb1WgSaHWE158gvdspqs471jEh0CbtWSc2I1H63Q0aapAbF0iYmLSrcCUiHPwJDFKnLPMHDcc4jfjRx2rFUop731sD1VKAWEIwYvEWvVE1otUm5yM/gHuZV6FPb5fPX0V9rgKe/wDwh4/NLGIPxjYA146PJ1og1gHz4rE1nUIjkSUVjIBLISU4pg0qzUKlRCU1lopcooEiBSwEGFtrQArpfMsUwiEwQdf28ogeA5BAoFY9ghKRAWBOiBF0cDiahu9tQgQYNI76J1jCXVddrtdX9dJkiQmsexDYG+99dbWtq5dUAaJAIFlAnEwA5GAYHRmXV259Nwzz5wxSaJ0gWRAAGkKCDzONDpTM9vKqrq4slgyjDyMHIumIi3YZIBeJwq0kVazXTSGvQ2NaqrduXjxYjmwzvNyb5hv6/TXhmB4ZqpdkGq32sP+QDbbgJI0dz4oEufcYDjc6G+s5smuhXmtdJ7nSikXWKHWZJgkSQxPLnYOBqOAJkESUlFAAzlXZ3nuve9OTTEIS/C21lrlRQNAUIAIn3ziCUWUZpkAFI18//79SCAsiGSM0Toxicoyc+bU6XOnzy0NSwIRBEBM0swLjTYGixcvDsajtfXVNDHKqJZpAwgAOecBwFo2STI/Pz/y9cBXjVZ24ODBW1556/33PrhrYWF+ZnZ6bubM4lJT4/lLi+94y21sqwunXhgNBkWWcXfK1cM9u3Ytnl88f2H5bW97Z2DfG42jNJ/qdv7qc58jDFPtxr33lj/1vvclOjVGeVdz8IQyM909tH9PVY5vufUtF86fPN/f+PoLT7/73e8ejUqTN86urFKARtFodaaXFpeqk6e4N1StTpqmCMACq+tr673ejmxnnucIkJpkaWmprF2vP9y1e29V14lJBUVEnHftTrs71W21W6TI2ppIZ8G+dt8151543iuyggKIgkxexOK33pAYTyUK0mYxUAAEgUSnHgonTS/Xz+2UjRFZHyhY4MtuX9zSrAxOa4UwqVMiUl3bKLAGg6HSuqpqEVGKEMl7DwJbbG7csghlHaPav2OB98UBiydZ3xD6fRtDLmOoyuTFsGyGHTKz9d7HqELnWCuzsbERNX38fsyw5Msq64ACE5uYywcy/OZXIt8+dYZvKulRCN4Hv97r/fiP//iBQ9f1NkZGJzF/e319Jc+zNNeuVNtnmyxAWtnKTnc6SaNV2aExZjAcQFG0Gk0KYK2tyqoodMxyEhGlUgAJwYOTJMmdc7E8XBRFFNkhBNAqTQyAMDNuGdcBBB9AWGtiiNcMGmNqW+PmSqy2Np6IEEJkoGN7SdTEMSuHlIpG+M5N2hmjiR4DuBDiKU6yTBEJACkFLNbWf18T4bftZV6FPa7CHldhj6uwx1XY4yXCHuS9ifFsjoMNRFopQiLWekL+xUxBFCIEVFq0MItnFFJInl1MrzWKhIVEKyClKIQAYjVpGvc0CxEYcNZXQBpII5GGRJNxzo1HY61UYIa4BYoekUUYgG1daUXBOUJFoJ0LtfXCBKBcHWwVQBJmnVLOjhFFIREqTRoVAopACK6aaTcKJYWvM+8MiwJBICOY5Hmn3RQNdQIjcXXeevTsmnOu1hkiJ+SN1gH1cOyAEKfyoV9PEOvVdc+odGKt3ej54QAurQ09o9KN5ZUyK7Lz5881GkXtgq29MVlZMyAKAxoDClbXl6e7+cxMxygECbWEvGiALjQUpJCkRqyRRFALICEQCwEAe43KJJp06oXZGCtQBVeO1ruF3rV7+8W1tZRAcahGw5MnT26bnw/sZ2emlPKPP3x3kmoiQtCKMmclgE6bzXI0aramR6M6uNr7IILb5+dntk/Vo7Edjoa9QSpGHKBSzgdlFPso0AlQWlNT+XS3f+lSu9WtS7+tM1UPhso7cGVu4OLKSgCubT9N/HMvPD0a1t2pOesLBSQuSZNW5ZN2a3rcO9U783Sn295Y2wBFIbhGgrfccOvdd30ZghsOh08/8NiNN9164tkTs9tmd+/c85ojR9op2XK475oDITerzoFJFma2XTx+bpA0Hj8/WlpetFZ27Nj1+msOP3/s0rkvPrA2Hv/yv/xvmkYTwhjFdDuz3Y7zwQd59P4Hnnv66Nz27UleOA+k0sGoeu7Y8ZtvuU7Yp1mBWjU7nWanTZoqVzKnRPiquZn+eP3hC2d7CBaQtGEDDhx6r0AIMDAEUGAyrXSwNTNrpTgwMFI0RSYpCFuD8qevv/lQSTDeGLMP6JkMM2tjACBYG9eWzMzolUdFilB754g0kR7XFogAEGwAAKONDQElEAgGCUiOKCAG5lQlCZCEzZhDZACRrTxLBkDzzaNSAAwsAKCQo2u7IHuIroegRiOXpqkr6zzLQgBrfQiiNfX7/aIoyrKMMaVlWQGAY8sgCMDeaUUKBGNZQUkACUEQFYISIQAEodgMuOm9w0WejccjpZVXGPEtUhpJ19YFQkHa6PU2+hsqzUeVVUqjBFLEwXoXUCceVKYTDhYksGmm2/etPf9U1jDEIbi6HPhG1oom09ZFS+bCGAUYnPNJYpihruutAMLY2BfHQ52mLKQINQqBEAF7NzHeBGHHtRNBVEClZ9Q6TYwA1LVlZgzMIZIhkwp33CBKkiQycl7YIwcCSk3MZGHh2tXeC5FOdSoi7IW00loHHxwHIARC/f3MFS9dT1+FPa7CHldhj6uwx48q7KEUQXTyDyFN05gLAIiiiGFiSbr5KhEAUp2yD0EcQ1Ck0EAIhADOWRFhAEEcVzUAEGmtdAvb1tbOhbosvYCgl5ixojxwAiKaJPg6Wj5BjPre/E8jgB1CMCoBQhEQkOjCEQIziAAoZZQyFGtAE3M8iT8ihOjsgSIkqBDUpNdLhLBfj+2gt75WJZ22aeaNdmdY1v1RpUwSC6JGG486FVW0m53u1Ppar503cpOcO31aOBTNZqvVOHnqdJYlqJXJsktr68Ny7IL3IQASEjEjkArCRidlVXvvLYf+YJgkaRbE+hD7JZVWiTHsnVEJETB4IGIRBWiUUqATpRHAOpfqpAohS/OiM80KB1XVzM3q2lreyFQIGekzJ45xsESyurqS57iwY3ZubvqNb3zD6upat7vt1InzM9Pb77rnPqxtvz8wRjebzbVL40aR93v9EMKFC+eJwVk7HAyRUAhdCJZ8NBZEQO+DiOzZu7d2TikNgEbrRqNBgMwhT7OlpYsjMt3ZbWVZ1nW5stYbV/7UueU9ew6Naqt1QgyjUeVG41ar42wNHLytGBGAjVbeuX379j3//HNK6Qfuu2/nwr6pqbmP/vHHjx871tBkRZ86v3z87LnllbWFXQsMMhyMvvjlL60u92xVZxl6xPOXVr549z3DqsqKok3h1IkT+/ds18a4qiakZqO5tHix1xvc/ZV7JVTnlpduvuUWlWRlNWp3uu1uaxJ7GaEWIAxw7uTpN78Z+6MhpWz67k179x7csX3DheijwByUEgOsQQgxMNZMATUCgnijDQqEEAgp0gfOYJAwl6Q7UVfrlwBZoE7SlKuSkOy4jLSAqxwAGGOEkZ0wW5Eq1cZzWXEARFQUuxS8975iRCQkEMi1AREOLoAQKXa1CyIhoIokNgMy+7BZNlXCftN+TwQEwAOygAIwceyIeUYADAjCkujEl8M8zWxdOhc4iOdQ10ME2Ow2Zu8nAl2nprJ1khjmAOIDMwIDSBBGTYqMs7UIKmVANiv1EH1MRNgPfS0ckHWQUEmMLFGkjC0tMNRVPR6NmYV9wLjlBKKUErYABLDJzoikSVI7353etsyyMRh3Cj2ugskLHzxai6QAUkSIYVLRQ0NEMwdrJU1T2Mwtn7DRSjFSCOysJxGNqDUCS/CBSBmjnfeBGRRyEG0MgLjgQQQQQgiurjUpozUi1HUdEY7IuoQJ+CxkdGqMiHjvrbNRYStllCKltrLEKT4xoA38fblw/P16+irs8SMIe/yA9PRV2OMq7PFywB4vs1NeWdWjskREbYxOki2h7JllU0BHIjOKWmst+yA+CLMhFbd32UfDtGimBkWRxLmAOQCSMSliABfKUcnILMwgojkiAbJJ9W0JaACIxZjYAh/nLYj8ZSQImV3wtXdVYM6zAOy9C0oJMiAHIRBmIoUYAocQYnafwst8whQhQGOqfepc/5XXHHjwoUdWV1dj8nb0k4q/GEIYjkZ1cJWty7KsBiO2rpnnwJ4Iu93u2bNnDxzYZ4zpdDrHjh0TRlDEIEprBGFhJHIsCcL6Rr+ynhRfunTp+edfuOa6688tXmw122maEiEhp4UBFhFSQEEgy7JEJRIYhYIICJJJLWltit0HD2btLoHfWBkNz15c6w+np7s7ZqZyTRfOniQFaaoFQr+/UY43xmX/7rvvGo6GM9PzIMmJ42dsbR0PETExxjRbw/6Gc76q3KlTp3rDtUTpRpp3OzMrq5eciBGpgwshoCAgpmlaj6rz589nrUIAh8MhM4JAr9eLHVfWuqTTTJLEe59lmQ149vzpmdld/Y2NiqkqRxR8IyUKQizrw2G/HF1c22AAgQDAZ06dXltbLRoZ+zA7u+PJp5666577ev0yT7ONuu4PN8qgB+u9wdDPzO/90pe/ePzEqfFw2MrTmVZbKz3YGDFjNR6IyLgs0yI7duzYwQO7gyAzvP62N2mVPHT//XUdWu1Gagog3LFj9o1vedvDjzxG6Ge3dbyzEnISrUHnJnv4a/efPHdxbmbHu971njMXLmRFg8vxLmUWBA1oCowoAi7TpEBsXaFKmIxDUVqJB67KPEkRyDrr2KFS1hMT6XqMrgrgrBYiHg9HqSetjFbkbc3MJjLQZS2cEQBBIORy1MuKnDmQVuIBAwKAFhQB1FpYvPdj65CQNCWK2DnwQQICCAFtVqDZaBMmNpBBa5oYQopsCmUmygQwcIgNb8w+Dt8ZCdlSrLe1YiCtkrqsdZKmWVrX9XDUN8Ywi9rUcrWtiyIfDgdpYsrx2BDFu1sQRNhjQCARdC5MBPTEul4QBEWUQqPJluNE6U5RlHVd1mOVZLPdbm8w/t//l/91as+hosiHlROZeGVopZxnAKCtIRtREfnaNxqNme0Lg0sXmpLY4GtrCVUQBCRCiEBFbPaIGHQcf2L5OcIbxhhE1Fo5wEinICApgpgSHwLiRN167xEoqmfvHaIySltXRxI6Udo5V9e1UhjbE2OpO+IxqTFktHMuMujxLRhjADA4H5yfpItLsD5M4qkEUEBvJq0AvNSZ9Zvg6SsGe3xXehpf4sx6NRbx793//scLT/9Dwx7f107ADyXscYXF/8sJe3xLotIPGvaIObhKqSRNYZJPJwCgtNqqBG95o4qI80KABBB7wxVS5AJ50k5DABBYWDA+E52IsLDfjOjCIMwiLNbZFy2fJQpwIubN6hhinLGUUkrrwCAIAhI9KRyH2lorOtGatPaIQBg2Z9/4GQpCAPYTXQ4EqAWRBQkBVKvd6jTbexd21MMxCS8uLhIpIhVTSIw2WptGmuu8mTWLqZnp1UsrB/fss+PykYceKqvxzMxUaeusUTjhPElbU93S1oElMFS1J0OosgAoRByEEmOd18qkKa1v9NS5cwevuV6pBJFMorpTzWbR6G+ss8dEF81WYZKk3+87F9K8QFB5nmvStfO6053fsQt1Yj0Phv2ASVUOVJa1262p6alC0ZEjr/zGNx4HDEmiZ2dny3E/L7bt2DF76dIlYVCkZuemBuUFUdpZG81oG41Gb2212cwQybmgUStlFEmj0RyW46JolsOKGQgEEJzzWtP6+tr2ZrHR36jrmghY2HkXL8je+vrC9p1VVZkqifF1O3furB2OxmMb0DuL7MCDIW5m+dLaWqvZSNJUAKyrovHZnj17nK/nZufb7elnnz9VOnABq0GpARJlOrMLtvarvequrzz4xLMnp6c6c/OzR2696eLZc88+c3xU1gpJ+YDKIPu6qmZmp3RinPeV83/zyGPTU7Nve9tPPHjvfXt27dVQIdGOmdkvfvZztQ+vuPnImfX1fNscCIEQglKgggu+dH/4/9x5/Nnnf+Zn3nXhxPONmZkz5xbZSWGyRJRqmOmF6aX++uryUpIkJi2KqZm00YYkbWQpgpx55umLi+fn5ud27d9jjA5WKdEMIhQCV8eeeFpxQJZm3jh58mSSpYpUXde79u4BgLOnzyaq3cizbitp5qY11by4unFpbb1otZYWV62tSdAkaVl7UUkVpCzt3My0rcejsm+rcZok4kWhSlUCOAk0EpThuFTaGJMorWs71IpMYrQm7z1AABTnVVWB905rnSSaVKQ9IPGjHZ38rW/5Z0889eS48nm7mzbbF5dXnj955vVveluWZePxUGuzNX6trq8/8tijb3nzm7QiEoYQoljSxpw8ffro0aM7diwcPHgoTZNIQnvhMNkvkkTrE88fg8CNPC9X+k8efeqmV9x086tf9Wef/tiw9o88/uTFld5N23aIgPdBmYllEF3Wtrg1Ok4MCgPP7dyzvHihcgGRlVgihWQYot0KbJlgGGPioBStM7Zk9OboLAJCiKC0igZE3ru6BpYto7oQwpaHtFIaQIbDISEmifHWjetxhKoBeKsjMO48hBB8VYUxA4BWKkmzSXRLzGQRYRZA0FohgnOeRWLANzBrebFGcoWsT791nn4Z4OnvRSD+Y4pFxL9rEoeXBZ7G7+ucvuRVyxUEZ/6hYY/vQvv9iMAecMXg6R922AO1IqMFwAsrUrGffELjeR/3iGMtNs5DaZpJYAgMsUJDE50dNxSjmCalYisfsbJlTQiIyuiUyDGzQp0kqrRjEInPRCtrbSzA1EHinmY0HIj0oTEsSJ6DDcEBB+AopmtrZzptIGQQVARIAsgQYww9CZk0r8pSALRW7FkLpaBiEHguNFu057bvWLfV/NTMyJatVhuRxuMxIjabrbqqV9cu1p7VKN3ob9TjsuwP9+7clef5YDxodTqkERSxMGkFhLWzWicuSFFkDKSSVOnEemFSLnC7M7WeF0TcbLbTrHH/gw/d8sojSZJkWbpr10KzmQFvW1m6mCbJ1NRUq91+5pnnnAtl7brd9jNHjzHLq177ukefesKBOnDN9eP+yGQNJZynyerSmVarc/7chUzhzp27n3rqaGBRytz2xjc+/OB9G/21lZU1AGIBCDzoD0Jg6+vohSfedTqdfm8jz5PBYGhMygEajdag3xfBJMnqyhtjKizjTRkhnR07dgjAzoWdvJ2Xzi1maTbs9wFAkXLee+eyrFlV1WA0nN623RhTWe+srWyQELQCMonztg6ya/81dTXupkopBciPPvqILavZQwfa7fknnnhyatt2a21/UOm0EZisrcfecpYVzRagfu6FU+/85+8+dHj/8uLpcyefu7S2nuTNvJa9C/Mry0tAymR0qV9KNCNUOsmKotEG0p//67umWt3Z2Z1njz1BRCeePbG+vm5dOOqfeOrpp//ZO99JWkdPYUF12xvftO/wxu79h+764l/fe89XrHCS53/52c+Ox6VChYys4V//+vuf+Pqjzz5z1Np6174Dew5d05ie3bfvwML8bCcv7r3nCyefP9bpNP/V+/8VmsLXAlQIMIt35fhrf/Wfhquru+a3n1tffe6FU91OM8uKxcXFA4cObp/b9uADfzM3M7u+ssq++tD/9Kunjl8a2vq5E6eYzHNPn1xb6W+fnynHVeXV0Loa9D+//acfffChEy8c3bljennxHAkCCwgikNFaaQSig9ccfuTrjzNgVjSU1uNyYDQ2mlmaGpHgvSdFZcnOx9SVJLBfWNhx/v9n772DLcmv87BzfqHD7RtfjpPjJmzCIhFYLgSRFCmQMl0sWypRJC2q6LJlu1i0xTKr6FAi6LJlmuVQpOyiGAwSJlmgzDIIEMzALjbvbJrZ2cnhvXn5vZs7/cI5/qPfDCCCBDYBFKCdujVv6k7fvv06nP76O9/5vrWNJInm6uKhEwd/8Hv+FqW7Z55+Tuho8cChwthP//Yf3P/wI2WZV3iRGbz3WussH//u7/72yZPHOq2WYCqyVCslkIHFU0986fz586dPnz566OD25m69XhcCM1OikoJBMLNU5155aX1l9cK5C0vNaWC6+OorZ1547vHnny885A5FmIyGo8pKudJdSCHIOSIKlS6NrcxMGCQQoUAGDhtNnTRyb5BdKAPjHIhSWq1EgIBFUdTr9f14JucqbrjKIKygbWVJJIQUKBy5/dFMBPJknQ2kllKWZamDABG10gCAKIQAY/JK+5GlKXsKdVCB9bIsEDEMw0pgnee5cy4Mw/1UJAb2VIF3EBIBvLfEzjtn2FZUBQJ4B54Z+CtsVvgvTbS+c1EC345ij3cGA74r9vhWFnvAt0ss4rtij282nkYhwiiqmJUq+RmY/W1F3p32ZQWr9+8oQiippBCuNNU7FacrVAAABBaFAHDeW+9ZoPLeWeOM82EQS2LryXuSQlRDTAyQpikCCC1RiAqsM3OtVqvUHY1GQ4eB9UwWHPvS2sKYwhjjnQchlCxMSWEA3qMSAhgq9nYUcQAAIABJREFUCpERiNmR914r4YkZwe4/JAhmyMbp1sot1WouHz/6qnXNZnN3dy8MI6WUc667163X68xcGBuHwWg8zkfjYpxt3lpDprhWQyUt2UBFJFBHkQqD0ntE9sy5sTqIdBCAkMQCpVJaolDjvGTFGmFrZy/Ni3pr8qEH31OvR+QK5oLIHz5ykD0AC+/90aNHr16/GSXN185f+In/9J8ePXZCCvn3JXzpqWc+87k//o6PPOaFJG/He8OpycUb19aHezuTjWT95mZZUBBHH/7QR1uNCSLQKqzV6gCwvrbVbiVZZqIoZmug6iowCaHvuut0EscvvvqSJacQmdCUHkGWRdGZntzb2eHb3BsAes/e09333vPeRx7Z29278vqFoiiyPANAa613Tko5Nzd3feVGr9cTKlpd3QjjtsCgzEdSSCkCYnYMe8NMR4WzDtkTuXarsbSwsLa2XuaFC8PlxaXd/nBzY8eBjDwDsSuyhlaUF6iVioNHP/Zd9YmZ7W652zW9oc0LOHnqvrnJDpj01XIMCDsDg+CtNaNsHDc6juDSlRvMKu2nO9EQjDh598Nzc7Of/6PPF0U+NzevdYwYjLOshT6zZejCsbGqHoqk8dKFqx/93u+b7SQXLl/IyrS0mYyE0soTUWHPP/fi7ETn/Dhv1pOpeqsZJZOtjsmymgxrhN/z/u/45aeeHW3v/P4v/V//+D/+8dbkzAglMCNJHUdhGOYqYK2bk1PBrXXHQkjBgOu3bu1t7yBCUpeNqF6PmmSGM5ON4ep4d683TJ13bnF2QiDLOC4G+bHjp8esotb0xsa6RkqkP7HUEd7lmUkz5xwCm1oQeiTpinokrIdarBmgUWuWRUamkIGQEiWjc1YyePKhhCRURGCywXQn0Vq1WvWLN9b/yT/96YlOfOH85WYzOXZ4qdWJNJrBsDsxMQkARBZQIBKRrddrMzNT4/Foot303geBrsXRa6+dzcZFu9n+2x/724cPHyJvo0B6VxCyQHbkmStVCk206jgz1e00zDBtNJLClqdPHru6euPiyrqUMRNleVaWpRDqyxi6eoYnYiKttfdeIgIiCUBGCGtHTt199tkvHZ5qWrKOWRJ5Ju9J77uL+DtaNSGEtbZShlSGgJVnn1SSdFjBWnZA3lXAGkGMx+NGszlO02ryj4gEQmWmQd5nWSmEQBDOWu+c2J/bAGuttTbPcyFEZWOCzHe6cOy9RyGEQPZAXiEwsGBCYF/FFhIIqQKtxdcgHPdf+z9vj2m+bXL6L60a3s6qGb56BV/13hv+Cv76y/41i7yh7XhLv81X/t+Xd9zb3VV/7Te9+Y3+N86V/TPlzWzLmz6mb+7XfQNn75tY+V/etq//0a93TN+5FbylQ/c19vibPKZf9xu+8ux9Gxv7tXYJ/5vf9NaO6RvB03/9jnljayNg453xzgFJrVBJkIIF7ssqEKtGZGVWWmkE7/z5SrFgFNWI2OwnoUD1USGkVloIKaWOojiOa1FUUzog4igMAq2FQAQOlIqjKI6jQKtA78sQlVJFUVT3rXGaFsZY76z3zjvnnCPvgYWUUa3mmYSUhACV6y7ux+wykfe+LEsUWAmrS4XjGPtgBmCNgm463NzZunnzZhiG29vb3nOe5xsb26PRKC/ysiwBoTPRabfbtVqt0Wo1ms1KjNiZ6BhrKwsqIYUOdBRHtSTJy1Iq7YmMc0EYC6kAUUhlrLeeSmOFUCiUZw6C6OlnnsnzQkqBgq0rdYDd7u5wOCTielKfmZlpNJppmj360Y8dOHSkNxivbmwO9nY/+p0fvvvUSVNkNa0atdpkp9NqTlgjDh04ORqWr7x0HjlcmD/EpL/4xSd3d/ek1Nb4Rr2V1BoTE9Oz0/ODwdBXWWsA5MlZa0wppQx0EIaRFFpI5ZwvS4sox6PMOX87UQ8BQAjc3NzY2dn+1Kc+9bnPfnY8Hnvyo9EoCCrKDXUQ7OzseO87nc5oPJ6YmNi3YGOPggDIOOcZCwssQw86TTNv3Xg0jqOoUU+8dSs3b25tbm2ub1hTelOSydBk00nw4OnDdx9dWj4wE9a0isLtvcGV6+sb24Nmc77RmHn9wpUXX37lzAvPh1pOT3bqSYTM/dHgwqVLLKTz7BlL41vtaSGjoeFXrq7sll42J0SjM3CczM7f9/4P/sEf//n69nqQRKoWqiRe2+s9eealgfUvXbj0+5//fGdq+tbqLZuXmjgEUESh1Fcu30ji5oEDh06duqczOZM02tt7fRDB5esrO9u9Z594puimNCy3r9z6vX/1yYkoVsTKMxKIKDi3tvZaf+uZWzd2RqPm5NTk7MyVG6uAMozqs7MLwKIo0kOHDggBTz/5zLCXDnomCmYmJg4JoWtJnRwz4Xve8+D//kv/5z//H/7ncxeujUajOAx8nk7WI8WF9IUGFyuMJYXCa3aSrUZG4Fqoo0DHOgiVtoWzRUHWsXNlVgL5QKIWrCUHCk2eeVM0kjADdX4jvdnPN8eUslrbybb2+o1mOwh1t9utZtqIPSKhAE8uisPORKfb3RUS4zhE5G5377d+61Of/ORvdlqdZr1B3kmBSoo8GymJOpBBIIJAaq2MKY4fPeJNOe6PkHmv3wsjnefjayvrtVrkyRPgOE2LoqiqUPXgXTWsnLVRGDGx1loIgVIIIUAIz6I9NTu7uNRPU+O93S8ltiyLCsWWZVnFj99xub6DcSta2lpbmWkwgDF2X34GHOgAEaVURVEEQXDbsZ2J9udGnHVaa+e8tbbq71Xo3Dk3HA7zPI/juNVqSSmriefqhQQKRSAlWVfmubcGmIC8s6YsclsWzhopUCsNDOoN3rD+aoXzu2KPb5bY46t4t2++2AO+XZzy3iFyGv7GnfLwjW7Ou055b42f/oY55QVRHMS6IlGss56IiQVipceoBNLMjo1lBmT2CCCYkYgEkWdkj8AC0nwIgAJRaVkWeeWMqwDJAXn0BCDQEyEKrZQPg7QYViOCjCiDUEhpPRMxSi2QtQ7yovSepQqyrEAdeGecMcI7sNYWpXdMXpIORBh6xkBIZsCqo4oMQFJiJeRImknYSDg349IwIHjU9SROkkOnT41Go16vNzE/uTbem5qcOnbsyGDQr6xY8ywPw+Tl8xdHZthEyNLUOx/VGxVPH0eJc5aJtMKKGSqzoh4lvc1uILX3zI7jMAiQInboQTpWBEBkbOnYETlgaCTh2bMvz8w8KqRoNCaVlMYMpU7C+kTJ0AwbB+YODHbHURCpUGORG1OUIsozE0jNZZm0J4SXk0fnbly5nOfZxe7eqWPHtnd7Bw8vx0mwsb2+srYyzrLpufkbN65fu7keRcnW7utF7uJGPbeGgUVlMC3VxNSsc55J1aIod+Nba+vGFh6JEIqyVCjCUDtL5ElIFQgJpK5dvOk8EXsAVIHOTa5rYdRsmE15+dqN+x66vxNFWzt7xrnFpaX+8IaQ6H3BIAHYOZckTWmpVm83m3j/iQdefuHZ8Xg4HvaVEHt7vdK6NMuJ5WSnMxxnZJ0zJmrVlhZmJND567f2RsNBf5Q79OSSVv3e++7e2d1Os/Tg7JTrbzzzR59FU04nyQrtSsbNmyvhIx/qNNqJl93u8ML5VyIdTs20T9539+bOBgixurH92Me+++DJ+37t1/7VziDrDcYV4BYoL5x/RRAW47HwwcbmduvipWFvgETgrAdEhiwvgqT2Qz/yIz/W/M+6Wzu/93u/7w016w0ir7RYXVkxnliqWqNm8vzyK+d3bqxBp406sGQRIGo0ooUlVW+N+2MhksuXLnkQqEV/NGRjlKe8l165cOXEsUMrN6+/dukPSycwiMOkoaRmQOvZMg8NvXblxrWbG73tDXaGLJrCgdcKvGAQDFJ6HSjnLaAAREIFSDqMRr0e6ABBkgcEsNZqDVEsjOOyNJYpK0tAoVS41R/LmhmM037u55cmHSqWeungtHM2HQ+llGWRVROB3oJEDUzVg7GWYnN9feKxR7e3toHx2vWbm1u9QCiBGll0Wp2pyYmnnn5Ca6zXA0QJBB6EBwx0gFrqUBw/trBydY8Rd/Z6C/Pz3/exj/zhF57UQqBCLjMymU7qBsCTFwo9mVE63t7aPHnqaFvF1aM0sBCIBEwIqPTM/IFru3uFY8GG2UnNoGpSqir3Xitl8kIw1OKYBTM7pRQDMzgmdp6EA19CGEZMjqX0TIjIiIW1gQ4BwTpnTKm0koJRSVMUzpg4jsGTtza8nUronENiTyRACiGAMBvn3nspkRGEFKISWFtnihKIkUkoFAzkGYArd2gCAqKyzIm8eku3v3fFHt9ssQd8E53y8A0pCL51nfLeFXu8vQvpm+uU9w0Ve8DfkHiaGLjyrlOKvWdkFgyIxlhrSosCmetxTaKwxuZFTkHAzCAlIFvyAMACiAD1HQM8EBIEAzJIQAuK9lO+BAMREyAHgXIYe/JY2cYSCSEqU6d60h6PxwyiKIxSARGUxtXjuisK8A69k94jMRN61hhEEASESJ5QCCAGSZWXrECJyARkBQ6d0VoaryIVggddb0wcWm4dXj7UbJg0feoLjy8uL22/fuHJp57udOp5nhelSWq1etL2TK2JiUBrcr5w2Wg4NMYEQSBBAZIvy6hTn5uZEAJ2NneSMHG5CZQqyTnvJttN6Uo37Bvn2rUZDRQIZHbGZkBOggyESsfDc+fO/r3v/77Lly4IUMQ6jFvtqfm0zPKcji4ePbR09JOf/u3v+vj3NVp1chYwaDTazz399Pd893eHApnl9as3r1y+dOLU8V53sLK5PbN8YHVrk7noTCRRPTJQXzx8ZKs3GAxG49KHUQ25sMCVZwpKKaTKS1eUfvXmzeEw07nzbFiYMNTWeq0DCVhkZaTVzPTUzk43zYwKgvEgA9KMGNci77g/7LOCUZ5eun4DVLC+tf3epHHj0uX1rd00M54jBsxLU68n3nsQ6KwDAWmWDdNxp9m8eOXKcDwaD/rZaAAoLGN7emFUbJg0VdoVuUFE9L4sCmvt1vbmzcvXwsl575zz7MkljeTy+tra5vYHP/whV477W6bXHwil6h5agRyV1hFtrq5PLh7L8vLia69deP3czFR78dAHX3z5uUfuu/f6qB+H8aUrK/OHTo5LNzk9tbGxAyQkKnb+nhOnUCXPvPBKPD8DQl64cMGmw0AJBLbOgNRCCOvsnz/1pbX1rdF2t+iNlg4ux/XGYHtr6sCBs1cuRXE0tTiX97s+zwMp7DCVk5NOSBAgpZyemvH1qXBqYS/qjjduhfWmyQeFLeam2t/xwHuf+8LjtVi0GjUGJKGn5+pZ7ne6WQLRxmAQaO2Jc+fXuwOL8vxrZ6XJ65GKQkbkyvBRKqgJKVUYBTDOcu95OB7rIJhdnk9LZwixNAi+2Ywnp5tpOihNobQQSqlIYV4aT0Iq4zi3sL4zQtQCpBJBlo5Nya1WuyzKQAWh1kWRFXke6CTUCTN7Z1HQhfPnTZY/+fiXFudn77n7Hh3oVrN95MiRMnPNxsTu3vav//pvtlrJ+z/w4OLibFHmwrNA6REIRcnkEEfpcH5h6sq1XeucZPj8Z//ongfew8632s1+WvhiVI76UzOzxjgGwUCoRLPVaDXq1lkpJBFJ/HLQCQsy5FuTMzJsly6NFTssDOVopVRKSFE5C5H3ZJ2IgYAICIVQiFKCh2qKmrQUrCSTZ4GeCQGJiIVgQGYoS7OfNmiJSiLnJQrwBIgSECt7byL2ZJyRUmqhmNkbJ6XUOvRQTV+DI/LGsfeVwx8CCEJyvtJnV0ozcoyCpUQppHonBszfsezCN8Z7w7tOed+6zh7w7RKL+CaFtu865b1FPP3Ogv+/6oER/gZiEXFfiWGM+bJnE1EYRVIKBPDGplmmpZJCRHHkhNp3q6tyF243OvfFgt6z81op8MSenPd02zqjcrgoTFllpmityVTJ0rrSL1aTNNV6KlMnACjLUmvtqg6rscZa6x0BG2etx1qtJoQQAj3RnTF5AAASSIqIHSmh4/bMfLvVYk81ESjCUZEGcbS317144eKt69fI+I9899/5wnPPN9vNbn8gpdBBmOYuL7pxo+2cQ0BjjVLKWeu9V0pVPdxKFz4ejx988OFGo3Fu77z3ViqhtMjH2fqt1W5v11gbBFEzbApySrBWgizrIEAS1jgt9atnXv5Pfvwfh0LGYa3bGzuSgdKGtB0XxthBOlpePvCJT/z8z/zMzywtLaeZ+emf/mff8eEPRVForYl0cObFFwb93Y31VSAIdXDq5PErl84xlCidjqK81718/VpmbHtyajAYgVLNzqQnV1oLAN4TMRPxxubmiVOn8sJZ56RQ1gExM1UHFxuNej4cNxrN0lJu9gDQeXbOB1FUGPsP/uEPb6xdv379alHa6YXZXm/UbNbxK5KfASAMwyzL88wiChVWhgZsXTEc7mnlHRWFscPRaDwYNlrNztSsCiPjSWpdlKVxLgoDidJYO0rHKys3gxC1Rq0leFc6G0TJODX3P/g+EdRef/0c7PYMYknUQDx+5OAA6NLK2vZe9+bOS+3JuavXrqDA8XjcajaPHDpEzjlnTVFcvXLlwOHDkxOdRz/y3bYcMbF3PgzDgwePPf3CWescARhrs2zsi0wK5P0wOW2t996vrt7MirzRjM6+8FxWjvLLdODY0YtXy1dfe3U6qetE3brVrwFZDG7cvHny2OG0KDEKyqIQDHk6Ukk62alxVw3YOU8qlA5hp9+dWZxvtXE8GnjhRIi5K+998MHp2cU/+7MvSCmhsly0XkoEgJWVm3u7O8Ibx8KBF1oLHYYKPGsiwWCVVuBdlo4cIUo1yoal53YzydJerVHzbIQGSVII7T0HWpQWjCMhAFEEIXryprRSiMGgH2tZqydJfUrqRAYdpZMsN0EYkwdPZEypNQDCoD80hQuVvnbl+nsfenA8GB4+dOCnfvI/P3/uahBGAPLEibtO33Viaqrd6+82m03vSwK6XWqF1oFjDpN6QU4qyegvXb128j33RlGwtLTEmzuZ536/P08E+0GJ5Cs5LnHlDZckdWD6yironKtF0aHjRy++9HyspRJoHStZiYm9BFGUJQIYFHmRYwAosBJdVGI2InLOA1q47RF0p+wIFM45Ir8vJpFgjDPGREEI+2fLfpXbT/yWUksphbTW7luFioqpRWYujWHvFQqtdQWgmcnTflp7tbYqhEVp+ddGeb89MP1tI/aAb1ws4rtij28RscfX2qx3xR7vij3estgDQSDumzFXcmfvvTVGMwOTREHAURw7Y0xREDOo4E747j6UZJZSVh4aIJmFr4xlnbXkPILSUSSZPLNjj0oIVJ48MN4Zb6/o5yoBOE3TSlscBIG9DVizLMuL0prMmDwrjfFcekciiGo1Zq5YbCnkl1ODGdlLYvYsMYhJh7LeJO/TcSoKNz0/PzM/++TTT33g/e9bmFso0uzilWsnT9+9vr762Ec/6sk6S93uQAh96frNIKpJWbnMUlXE4jgmqhJjEAXmeS6l7Pf7xloGds5IpZhdsxEpLUONSso4AInGlCNvSUooSxfIKEkaSGJpftGm5akjJ3rdgck4t6yEZkZTmlKayYmpB+5/ML514+d+7hPZcBTEtQ988ANJFANxLY6vXbm6tbUpkHf73enJiVG/5w8fmJyY6Pa3nOfSWo/CePQox4VFHc0vHXTO9bpd673WGoQorQuUdsTbu3s7vV5YqwnyAIKAp6amwyDa3e3W4jhS+tb6pnVMXMFuyEu73e0T+C88/gRyEdeSZru9ura1tLRsJHsiY2xZlr3eYHIiZ8YojC0JY0rvQEqR5xkKEsqrADWESat19tWzE+1adzBqzSxs7mxbT6YsnCdP7Im0VuM8u3jpEgI327XN/s6UzQrjS2NVECmv2xNzg3I4s7A0pnJ2+XB2a4WEaDfrSS3qGUAdLc8tbXcHBAzAUsqdre0gCC5cuOisrdUiU5BAMmX24P33P/WlvyjzfLrVFkLcWl9/6ZWXa82piZnp3mBnVOQgJXoPgM6xQAbAPM9Go4GO5NRM88jRRUbMSnv6rpPZODt26liiYNzRccy2Py52Bitrq/cq5fNSMWutFfLu+i05TqXGGoA3BQq2juMkOXfx8r1HDqXFdneYxa18ZmHh1trW5//0i7Wk6Z1P6kmajU1RegzqjfrhwwcB2JGTwGleJp2IRehF6Ik9CxBSIwgJKAkRmvVgd29X6iiIOStzkBzWJGAJRCwZhBDsnS8BCZGdN0EUKKWK0gkh4yjc3NzqNFuB0i+8dGFxbq7WmAviqb3dotGYK3KTppkQKCRGsVhaOiwhDHS8cv06eMfsBv2uVuHCwtzVqytJUlueOuSISutb7ek0HaFgZiJErnwElXYsvQgmZmbHo1GejuIofOHFV/LSbu/uOk+2tN45ZhZSKBUwYSAFNxuuMI1GTWklpSTn7tRFgcBCpqacXpzf2ZwbdzcCJcE4HZKrTGmQkdGSJ1M6dvVWTQtVMb53yiMzMXBlb1dh4qoGsmfwVYXgagEiV/kIAe/rs6slAWCfOBDCemfJCSFRSQCuzk9mJu+rYKjKoRsZKs+7qjBWX1pV4GpgEwBu29h99T3jbbs1vSv2eFfs8S0u9oBvl1jEd8Ueb1nsAd8IpzznHZFQSt0ZEHTOSURflgQgEKRSaZGFKgii0FqLSqEUd5asbhhERK4aRf/yDLuUEhl4X+FHztk0y4MolFqzByCWSnjvKwKm4lTCMCxyp7XO87xyegqCAABMaay1zjnnfWmtE9IyGXZRUquSBQXi/iA43wbQjADoGaQOZxYWFxcX19bWmnEy327fXF1Vvf7C4nK3O5BCtDuTl2/crDc7CwLXNreJ/V2n7/agb15fdYQBgHOeGZSUZZ5XYSKICCgqHj2Ow3q9vrW5p5RCgZ68QoFAYYBagvPElG/euqzQPXDvqaQeZll+/fpqmpadWmKNy8n/7u98+of+/R+c7ExGgRmMh2nRg1AGQaxUyCwA5PLSoaWlg6FUhS3Ksmgm9WycNprJmTPPDQa96ZnpRrtdixMzHinkMJBlaURW9LPhkZOn19fWLXGSxORxa69njV1cWLh248bkRI1RKB0WZamEHGf5/IEDu3vdrCyVoFqkm61OUkuuXllNe6MPvf+RV8+eNd4LFThPKghRKud56dCB0Tg7cGDm6uXLs3PzRb7S649ETVtjvHfLy8sHDx1jEqNRuru7q1g5b0PAKKoZVyRJbTjsmzLfXVsfj4btTis3RXtiUkXxeKs3GKftmo4jXRqLUjDCOCv3ev0DC1NSK4JMhyoEPRwXYZToWnBrfT3pJMdOnjrf256YX9q9cTO1DtN0OBgYVjdvrV9Z256cmQvC0AG1W+10nI7JP3j//b/7/3y63pka9LtBIOdmpz79O7995NCBQOkiz2dmZj79/35GKJWbkgGZIMuKROs8MzqAIIiMh2ajGYRBmg3m2lNb2zeOn1x2np3WUS0IdTC7MB1KU2/DkaNzN167evbW1l6vKxGRAFkolAHwYGuj3N4+ddfRiKAV6WIonKfSOudtLUn6Q/4HP/zDSwcOOA//07/4X2v1Rn+QFqVfXpoeF5kQ0Kgnx48fG42Ha7dWoih0RUjEKmj0U98fOpRS6EDpINbAokAHnrjZSvY29iBEax1yniQoA3SejTeekTxJqQSTlIxIeeGFdEEQKh1l47zM8zhKhNJBWMtccXVt5+L1z+6Nyqub5ebGLy0sLJ8+dXrpwEKa5b/4i//b6srKRKuZJPHOzmYQRqEx9XqUjYtms/7Hf/arg35vcWnhgQfe8x0f/mCWpUEceWcQAwZgQIHYrLXjersgjFvNzV4XpSo8dQcjpYPNrR2WSurowoUL/dJ7HUodEVmF4E0Rq9D5/P3vu7+eBAL4Dn+qhHBMIGTu/dKxY689t+VQkTUBGqmUlLLyFzLOSUDiqiknKpvOoiiqC18qCQDW2mrQ8A6WBQJ2LISoNBreWyEgCAIppbfuTtCguG00BADmNpdcpTNW9dOTAwCltRJCVE52AOzpDpsAt3tf1b+9AM/EX2Fj91f5uL5thvFvSuwB78Yiviv2+LdG7AHvxiJ+C4s94BvhlKekJNpHsXeqswqCMFDOWmcMe9BBUBYlEwVKV7PlFYlSLSyllFIygjEGiLWQfMeGQ0oGyViFbmNUix158g73I8n2G/1EFATBnejBfRanCvIGKMvSWOPsPoS23hVMhj2EUdKsI2LV2fLkq7jvqgtK4BGR2c/NTn/sbz22vra2LRCRv/j448eOn7i5sppm2emTp3d2u++576EL1295442HNE2J/WsXLjrLo6xUldbQOiGwzEsdBOz3OSRrTNLYH75sNBpnX31dSkFAwB5RKSRXpKCELQvnLHsIAtVpxSDYKRFq7UJBLGrN5q2b169fvrSzsfmTP/lTG5tbKmnVghgDKYRtJS0Z6IxZg/fkoyhybMKwYctyYrKzsbG+vbM1MdlJ6vXuXpnn2b13nc7GQy3wyNEjJfmGnKo3Ow8uLDcarShMtA4QhTX+2pVL3/nRjz391JPNerM1MSkRtze2Gq3O+tVrBVMQ18p8RCjHaR7o6L0PPfTUl55+7fzFceqiWliYQupQhzGAsERBGA+H6ZkXX05ifeXaZqvRmZyYHeQD55yUKk1T61IpgiiqTU9Pj3oDT1wUOYOLamG322t1WrVYTc7OHTp8cHv91iAdyywfXr9hQU/NzdWE393dc4ARCuvdzNzU4aVpxT7N01q92WxNDHb61htCf+Lksd3BeK+/fuH8hmeoNTs5i7HhcXe4stsbYrxw+IgQajgaDkbDADlJau1We3lp4daVS+zs5vrGz/43/217evLM8/5PPv+5e04eB09lURDRXq+HQT1KalmaD4Zj59hLmSS1PM+EYmspg6JuTLvdOHp8abizmYigtJSROHf21dUb6x94+LRgF8ZhI6pnvWkL/OzzZx45e3b6yMlF9B/0AAAgAElEQVTS2FBwIIT2ptFqu+72MDV1JbqA1pOWepCV1rrtnV63OxplVxuNdqcztdcbK0U1hCAMwzAovCuK4r577+739376v/5nLzz9pX/9O590pRuM7dranjfeMXgcgYB6IBVyEslOu27Ksh4Hw9JUnsZxUiusc84TK2JwlthZQGCUwCKpxaNR3p6cXl/fCbVKktrk5BQTsNJHTh6amJw8efLUM8+fu3hlY2Hx6ObG9tmzn+n197wvsqJPznrfS5oLxrv/8Rd+8e9+7/ctLx0O4rbz8I9+9Ed+/ud//vWLF/d6ew++9wFGLm1JnuKo5r1nTyzAes6M7w67P/Af/NCv/sqvdLd3gyAapQVKBZa8cyDc9PT0o48+mnlwjIxekBfk0/5QB9ho7AezYzVLiEjeACChYAmqUe/Mzg131jthSIjO+8KWEvYLkBaKkPM811pV8ShVOUJEhaqSiNxBw1VBQECu4gkRyFMlQquogWrJO454FS1NRIRAzKIKgSLyxlTiZkIg773zpbHsPTJ765i9VKKS2FXfXjX9CFBIgYiy9vDH38Dt5WtylW9fngHvqNjjq7YN36ltxTfyHr6dtb3hpfAdOQr4lg74m145vu298LWO6dvb0fhOndFvdLPwrW84vq2V4ztwUuI7cyXh2z6mb7pc4Tt61cObEnt81Sc+MsNHG6iUCsPwDmytZNBE3nsCZolin1GWwjhfzRx+OR+rCqEVlVspAlVPnEzee09CKhDIAhnRMwslQQpPRN7dccojon0FCID3+57TFaavyJ6yNN57a0tjSwucOZs6V5+YmltcBiEr+rwysLvzQgGArATYPKPSUFkECGdfeuXBhx+Ka7XDh4/edfpua/ngwSMLi8tPPfPsK+fOjrKs29tL83xnd293p1daPzU7c+DggdFomGd5nmZSSoFYr9elUPV6jchMT09GUfDII+979ZVz3tN4NEQBQjCwm52ZkIKczcmVWgCyJTKenHM+y8oobjLj7MLiysrNj3zoQ81GYzgYv+e9j7AIQGsCjmVQDyKldVqWrASiCFU1bkRJLUaAX/2VX0GGLEvXNjaPHjsx2NtZnpspslEch4Wzk3OzKq49+fSz99x3/9TUbKs9EYZxuz05GqcvvngmjqOV1dU4jvv9Pnm66667ZmZmVVxLyzIvckQui7xZb4x6o2tXbkiBpTEMYB15FkKoIIwAZZrn127cIIZHH/3Q7u4OEQ8H48FgZH15/NSpa9ev94ejvb3hkcNHbt1aAwAg47xhJKWU0oHzPOiPh6OxcdY5663J8rQwjqTKrR/nxUSrPhqPHZEONJNvN2sSqcizrHCt6aVkYm6UG+vdXnd3t7v3+oXXtm5d29teJ1si8eWLly1Bd5SOHKn65Mm770Et5+bmiiIbdLvjwWBrc2NxYUGQl8irazsnTp98+pkn9/a2BcHy/Hyr0dje3Ly1ttbtD0sCh9Ja9/0f//jC7Eyejna2tpjZEQJKJZUHM7nQXjo4o9CAN+1OO6rX5+YPz07PLcy1e91VqW0U6mKYn3/povd0//veV5+YAqU00LmXzqyvr4ZKDrc2J8IYStvrjjyA1lISba3eancahw8fnJ6ZQimuXru2urY1HI2UUuNx39tSAJCQut6YnFtYmJ0d9buvnn0pDHS9VreOrPNeCl1Lap32qPB54Zz19SRSQgghsrxMx1lnohFEkVKhtcisAUIhIym1lpGQobUwGheNRscYr3VIlpnAWZ+XpSXqjfqG/PLhA4WzQRg+8v5Hsjz9j378x46fOPrMs096dkJ4z7S9t+WF39ntvvzyazPzh4dD65xYmD8wGmW3bq2PRuOHHno4iiNiCILIe94XMhMJKQfDsWWudzqPP/GEkgpA6CAqnTPeV8FJYdI4euJ07hwxEHtkBuBBt99s1huNOAikQEBAUc1tsAcUXggvUCA3G41bV69GWoMzxISAVRGrpFkMDOylFBWAvkMuMLOQWkh5R4F2O0gVgSpuGD05RFBKEtEdt987fbYKPVvvHXsQAiUColBCaiWUYiZyrgLQAlFJifuDKniHV7zDQEspPbAjDwCy9tDH3/y95dsDTyO8Ywjxm4Sn8RuJAfGtHvA3vfJ39tT5txFP49s+pt8CeBrfsase//rr/xuCp/GdvurfLJ5+bA4PJXTHzrnqSHrvlFZlWTjrA6V4H1kzEQtxO3LWWQDWSiOiMcZYQ0QI+5JqIvLOe+88IAETMDETe0Bw3jtn2XvvHTPcyb91zjEDESBgEAZpmlZ0S57n1ljnnDFFbvKS/CAvSAfTC4ud6VliVEpJpQCR4Q6AZhSESAq4t7OVD/pmNLTjdPnAAcfw2rnzTHzk8JHBYPj6xUt/+qd//j1/9+MbOzvjLK2cpD1BENWCIAYAR663t1cWRRzF2XispPze7/3eQwcPvvbauc5kO0miZqt59113P/vsc95RWWaIjMBaYquZSCQgi+AlEoNHAVrr4Sjt9YZx3MxL256aXllZCYNgOBxcuHxlYflgY2LKAYZaJUEUoAQhZKhVLZZKailBekCenOj82q/+2srKTWfd3XfdtXTg4KFDh2taTXca7ExeFDIKeqPh7MLix3/g35uemknTbG+vG0cJANZq9Q988H3PP/9MnuUALIU4cGD51KmTExOdP3/88XFROG8QuMyKMs+dsUro0pQq0KWxOoyyvAzCSAZBUZQgRGuiXa/XhsNBv9/vTExKqeNaIrVoT3RG4xSlvvvuu8+9eo4IirxwLjVlTkxCKO9hOCoee+y7Ll+50WglUoutzU1jjCeotzpBrfG+D37o3CsvZXmhtCYm8K5eC70tA6UJo6Qzm1oQWhem8N7s9XbqjThRXI8DZ81okDrHhuT2IA1brQ8/9jHLbJ1bWFhA5lApLUSWFa++8urBxbn52dkbq6ur6+tzc7PG5HPTU7awztnNra2Lly7dXNsoPPXH2fz8UqD0d37kw3/4B585deLYzMzc9k4XlUri2Lp8crZ97MQS+MwVaRhGe/1hUQokkafbgTZKeSnQZf7cmQuBDj/42GP1ySlLnIT6zLNPO1tm6ei+owem6km73n74vQ93h0MAqoe1R+6/t9EKhGKlRGHy9fXVIBAPPvSedDwk9lpKKRWpIHdw+fqNP/rcZ18+8+wHPvjw7MxMFIY7u7tpWViG3NlRVhqOUAiyTqGXDM1mUhal877R6ngvrlxeH/TLXrcY9svhsByPyjQ1ee48IbPsTMz87M/+92fPvjbsDwXIojSFKWfmZhzbKAlLX2xurxLkN1evXLpy/saNi2ubNxxnKqD3ffD9x0+drDVr07PTqBTKWKr6E0+eeeml888+/eLe7qDXHwsRlKVN0/L6jdWNjU1gqCf19Y2NjY0tYszK8uattYuXLy0uLjAhEdRqSRBGg9FQSCmEZBDHT9+FQcgoKhIYmNiTlNBs1MJQCQECEKGCn44EkJAkkJlDqQT5/t5eqACYpRBaKab9PpjzXiJba6RUQmAYRt57KYWx1lpX9aAQgJjJe2YCAu88MzFTVYeIfOUECnxb50ZUYd9qTNCRqwqXkAKFIGZrLXuPUL0npRAVpSEApUTG/abcHT7bWuvIM4J3Tr2lHju/K/b4d1vs8fY65O+KPd4Ve/y7LfaoanrFplRDKkRkjZUeFCuBwlpCRKlCEuSsCQKBgJJACSkAnbXgKRKyQKkDvd9h9GDJGcGkkKgkQ4CglEIB1pRAxNYCCCUj5xx5oVWUphmAZBAKBRAIEuiRHHnnyZAtc+MLR2RY5M6DjJjk7OSMsx6jughrhIKrgUhGJATFRE6gRIRer3f9ytXu1vbmxqYDlbSnC+P+yU/8xM994hMIePDQIUa3fHBxY3MjDEOPwjknBBKjChST63X3IFRIgSShWJbG/PETX/zR//Af/fpvfOqf/9x/R15NTizsbO3V4rDf74YKrPN56VvNpiPFzggPgtEgCRVoFRIoW6bZyGmR+9I+9uh3PvnEl1Z3u/1uz5jy4id+7jd+4/8OnIt16IlKJaJIoSXlnFQCBURhgpg89cRTf/YXX0ji2szkzGhcRorPv/TqRKf52vVb8wszK2vrz73wzPs+8D4J+PrLrzrntVb93uB3f/OTUspWq7W9vc3kJ9otW+a1MFi7cWl+onbwwLLymbIlO4sA05PTQiB5cs6R0yKJG40kDMPGZIucb9TV5YtXUAse6AMHF3v9IithQiWkgIBTmxeeNrZ3ZiZnzr18rl5r7ux2a1FNoK7HUZ4XkQpYhFEtKCiudQ4O93ZmpprpyEdhbIhIxFFjOqjPzyyeuHzhvLSs0Tnrkri9eu16qCMDImiVEwkPh/10d69Rr+2sb9QIOYotmEY92UyH6y5YPH5iPHgm0fGNlfV77r0n1L3+Xi8KosPHT5ZF1qjXBnu7r1y86IpSa7G9vvHwex/c3fPWjG+ONq+srgdRfGmtW5CWrBu1eHcwund67rlXX9/tjx98z7QpM89OCjUYdGcmJ+Y7h6WNyW4o0bOFbNcOjW397vvv7W6cX1tZjwLHrJTUeUG6JUMNMedhFBoqppaXT95735nnz7z3A+/N0jSKas77v3/y6O2kIHYu9971xx7Anzz9QOXOPjszx55EmOyllnQtCKMyHV94+kutSC03mmMUf3HmxU6zMRqNBQpJIIQo2DkmLWAwtEmoBSjBlGipvBBSC0LrPXlAJaRUWVmlCQKQicOwHGf/+lOfmm00bjpDcb1wJQocDMfjdNSqtWUuJ2rttMharbqW4r777vnC40/0Bt1Gs7mythYnDeOxu9efnJxxznTTNRn0Hn7w/QeWjqyurI7+dHtmZpaE/IPP/Ym1dn5xemf3D5koiiP2fjgc3fue+5aWlv74M//f7MyMKctmqzkxMbG9vS2ABHnnHPnSmTypNwsPzApQIxLhGJQyRKgkgydmwciMLBQCaGKFgKAswPTRu1Z3B1D0O7EuvYfRoFFLEAUT6jCqhGBlZuJ2rcxKIlaoBAkWXrB3zrIEJiJPWishQAb7+YVCoJTSOa4aYULsl15mLstyX3qBngVbMsiisCWACIMoiuJAB0DeWsPOYYXEpVCBRAnsBVmHAFIqBHDWeuscWeddUeTqzQKMr393etvjZF8P9L6Tzh5fAXK+tZ093gSexncEJ/DbIaffdfZ4k24tX3fRb76zxxvG0+86e3wVnq5GWO7oJSo9hhQCHO2PIhCgEARACCCl8x4RgJjIS8BKjOGtlXG8P43O7LwjZiGFVPLOlDoiGlNWXnWenBQh3B5A9N5XPh4AwJaIyJRlpbS2xpiydM4Rk+MqeU0Qs9SBJ1YoAAVVY0f4l4d3EfdTGPd2dtLB8PihI04Gu6M8iqJba2uNRqPT6SBCktQmJyd+9Md+ZHp6+n/5hV+QUhRFoWsSgYBRCiyJKlvdTrvZT8cI8Bu//hvPP/vsf/VT/+Uv/8v/oxbX+sNhdeNUgAJ1URRHjsxEtVixll4zOC1FlpdrG9vWUJaZOEmIWSo5OTHRaDS63d7MzMzy8jIzv/zKyz/w/T+wu7VFREIpGWkJXoeamZ2zQmEYBr/8y/9ycnJi2B/OLy6lRTl/cOFWurp86MjFS+fnlpZfef0sC3X6rnt2tneVCpjZWbWwMC+FqCdJoHUYBMCkpCycy8kzean12vrao49+5OnnX97Z2anX66PRKAzDIIwnZ1plWXjvyrIsrUUG77wqTdKs90fDqB5Zz86T8fTxv/eDx44df+aZpxcPz//Fn/9ZaX2cNP6Lf/hjf/L5P9ne2rFlHid60BssLc60Jia3e0NPbm1rbWF58fq53WMnTl28dP67/s73/P5nPmMdT9Wb9aQ+P794/colBGYCYMjSfJxaF6ET6vkXzoS1WqMzocOo2WwqHe5s7zXanYlWIqXa2u16oRyq+aUDw61bANjr9Xq9LiLHcQgIQikCaLRatXrjxsaulKgDef3a9SCpZ2mWNNpplgvG3NggqjFjEAT1RmOcZa+98HQYBaur1wWwFEzeOe9n5maFDoxjpcO8wCSMJ2cPqGSZGI8eO75x6xUhhRABSi+0tI6yLO/2+7/yW58sGVZurt998tR9DzxwzwMPZlkmpaxCIvcj7ogQ2BpL5IWU1VwBMbMniSInUPXJz/7JF4Siu06d/uLngn6/Px6PB/3BYDC8+8ChnV5/NM6DICqtRfQAxAAeYWr+gHW2ZEVSEIndbhdRIgArZBDWeKFC531lyOGd293dGg1n6rUk0CKI9dzC4XGWaq2LneLi6xek83fde9fdd522zn/xiSfOnn3l5TMvHDp2fHFhUQfh2tpaUeZFXoyHw8mpyYcefGA8Hl67cu2lF89srG8AygOHFhDkoSMH87wYjXvT09PV6DB5f+jI0SAIyrIMg3Bra9N7v7y8XKkpAq2tc8DgTJnnWcIMgHdeAtF7AkSoKsDtvxFERSMyAjATcbPRnFtc7t0Yl469N3EcOXKePIEQniqiOi9LMR5X+YLGeRQgEa011Qi1lBKAiei2KYeXVfDh7UFqJeWdsl75C1lrAUBUvSpm56yUOkmSMIgQhXUOiAArY35HwAjgyUshpJRMDETeOwEIAM65NEvzIivLUvFbv2O+eTz9rers8ebX/k0np+ENOeV9Czh7ALwRPP2us8cbJ6fhG+Ps8YYB+beys8eb29437OwhlVQKqkmXO4MyQkpg5NtjgvsVX4ggCIwpJSAjM7B1XiutdQjMFqEyeIbbuPyOVHo/X9e5SqpxG7XDnTHBO9gdADwAIXjvPLC1Njdl6awjskyWyBJbYvr/2XvzGLuv687znHPv/S1vrVd7cSnuFLVQlmRJdmxZ3tKOY8dJ7CQ9nSAYpGcGHQwmnQQToDtAT/cAPX9NOjMTIOlJ0BjMdJLu9jTcjjOJ40WxZSuKHcuRLMlaKFKkyGKxWKz17e/3+93lnPnjFmnGiRPbouzY0ANBFFivHl+99373nvs9n/P9omp3OjpJSRskimThzQU0CkIkr4Fc6XzhDWhxvLW9+cIrFz/0oQ+dOfPi5uZmr9cnUp1O58yLZz7/uc9leX7g4MHxeBy3xkikICpmBxIOHTj4nne+6z995D8nSumGeenMCxcvXlhcnG+2mtvb20qbsrT1pIZKB6Z2Z64oBgZYoyAAoKk38guvrK1f3UrTXKlEK2i3p37zN39zd3c3TVOl1OXLl40xv/7rv37q1KnF2bnYE4jD/rGiEuG8lv/Gb/wfzOKsB9IrV65sXNva2tqdm5kRpU1WG5eV86yUEUGdpMaYsiyBUBnNIKWtSlv54AmJAaxnlacC5ALs7HR3usMf+uH3P/LII1rrQ0eOAeLOznZhnfNBKZ3kik0gwE67fXnlcncwFqRGq209j8fFeFw8/exzo3H5lrc+/OlHP8mgGq3pmYX9n/zUI1956qn/6V/883/zv/7aT/3Ej+5sb54+fff/8x/+343NLcjao0l3fqG5O+g/8qeP/tiHfrLRTFvTMz4EEGjVa/U8z9PcVWMEMDpZXdswaTIuLCbCCJNiMirGkypsbe82Wu1RUXQn1WCQWVuUVsSk46Ja3H9wY21le2dbacrzrKqK+YW5siyqqgREZYz1vt7IR4Nxs9184cUzh46faLamHIPO8sqF9/7w+//o459ot6fKsuwA+KrY3lw3Gl65eEEBOhaVkDY6adRHtmStPKeomx5Sj8pWZavVANTz88ubmyuYaC8YEMrApQsn9+3/x//tP9kdjYLns2fOPfT2d/VHvYAKSSepqapKaYUiwXth9uJZyKDx7NmzSLxCtTH6ya98Zdjv3XfvO7fW14TQA4wr98LZC1WAnf5gqjM9GF1h9oSiwCFIALAA13qjrFZT9c7W1vYHf+J9n/jUp/qlE2BACp7TLL3//vv/7PHP60SLdxz8XKfdbtZWLl1iVw16O6NRv95sZ1k21WjkWu+ur33iwlkyenpugZW+486721PtlQsXVi+tLC0tpVmmkdLEAECr2ZzuTDeaDa2Ty9nlg0cOPv2VZ6bnppQyZ86dcc7ntdy58ujRo0qpPM+ffeaZ7e3t++9/Y63RGI1HSqmnnnk6z3KllAuBlAohVGU1GAxmluTmNY6UinbLiEhICEJAAHsL2t56iGCMmUwmy4cO9dcuTspRQ6nSewIi8koQg8uSlK6TErH8tdYmiSGjvHfRFjouXNFVI/rcxYUoCgdE9Fcd+FEbE+JwiUhVVURKaxMr4xCCSAguEIJSJIG9cyicGG2IADgCIS4EACJFzvvRZDyZTHSip5tNld//I/C3FC23jN/8Jmqr1+Hpb+/leB2e/nbhabx1v+j3Djx9a9nnV/0AeIuvou8JePrtc3KkITd2gljmAgApgqiRIDQaDSACBIwWrURwvV7VWkesGeNo4E2Qn1wfnYlKibV2bwQnRg/EnFzvo410VVVRpR4MR4GD8946V1lb2SowB2DLwYpUgYsQgtJLB5c78wuUpILq5mIdr2+bKKBQaVTrq2uDbn8yHF+5fGVje3vsHBE9+eRTiHTt2rXhcHh5ZfX5F18ExMlo1Ov1XGVHw0FwPjEmbvyVtxBCQ+lrl1eLybDZbjIHpektb3nT+Qvnjh49sra25r27dm2jljUFlQuyfPhI4ECKlCalNWAKZC5dWp1MLIBSOgHA0aTo9ftpmiZJMh6PnXNlWXrvV1dXf+Yf/XQ8XaRpeiOvIUnMmTMv/s7/+dvHTpxcv7bJgElWcyzWszLJ2rX1SVkeOHjglYsX45a/fHhZJ6YoCqX15tbWiy++yCJplmZ5DiDt9hQDpnkty2s/9sEPvXzhUr3Vuba90x+OtnZ3h5NJaa31QScJECltsryWZjVSZmNz69rm1uzc3LAo9h86bNJU6XRhad/Zc+dfOnf+K88+++UnvzwzN9/tjzd3umvr66lW+5cWMs2Ls7Ved2N3d/O2Uyeefu5FMFrndUbauLqptXLsN7Y2m6322trV/fv2F6Px8SPLX/jCn+dpGkJAwMpaIgUEmBgWDsGLiEkzUHpx+fCVa1uV89tbm5OyzJqdSSBGc+L40Wo8WpxbmJ2bGY2GZVm02y1rbVVVSZJ0Op1nn36mnteKYlI5T0ly7OTJvNGemp6vN1v1Vntp3761q1eHg6HRemFpaW31cigH/+yX/8k7Hrr/3e9864njx3Z3erv9/g+8/W31qVa93SAMtazuOR1XOqDJ0tQWo35vV0d0x6qnn3yOTHLyzju3er1JCB/744+PxmWt0fRBhpPJcDzpD0ejohgMx4W1k6IajCaTouz2B8NRUbkwmhSD0WQ8KYvK9YajtWubn3vs8XFR7t+/f9Dr7mxv1ur1mZm5Z59/Xmlz5OhR61y/NwjCSiuOjSMEQZw4/sCHfnJp+cjBQ0daWSPJ8nMXL3kkIM2MjUb753/+5x/73KMIrAFQAiHnCQJwvZ6Ni4kQldZqrcvxOIxHc+3GdK0+VWv2+73dbveFl85EEowQJuPxzuZGVRYiPBwOAbCsSkAkwvFosLAwv76+NhwNDx86tLOzPTc/u7l5rVGvv3TmjAAsLS098/TTIYSpTkeC7/V7seQNzIDovI9tJ2bYd+TY3OL+AAhAAIgg7KvAbmqqUaslhIAIBCq22uKAMSByCBA9iEJotxrX1tc1IbA3RIpIBEkpgQAILCwAgqCMYhFtdAjeOWuMicvd1zoGIrGqjqtflCSiNhDnQDwHpTVGdVuT8y7W0MaYOGqolNJKG60TowGEEJIk0UrFmRJgFmZnbVmVk8lkPBpVVaW1aTZb9XpDf2si4KvSp78V2ANuCTx9y+w3vsOxiN8+7AG3FJ5+Hfb45imHbwrgeR32+J6GPW6ZmE4UvZslVsRJkkQ1elRVEatQiRmVRZqmKjHeewRhZgkCSCxhUlUooJCi5BILYq11WZY3+pgAEEJI07Qoilg0A4B3HHHAG0aq3nvnnDYmhBCY43D7nmpNFJgq76wIJmkAmt+3PyAlSjP/NXgD4kapOIBKTVHa3W5/a7erkLyISdTa2pXoJBVCKEvbqDeNomoyyrJspt3yIUy1GlVZRjdpEEmUrrjc3bi2U1WU6LmF2XqnoZSem+8QwfR0Z3d3t16vmyQJjJVzLMqDckJMGgmtt6nJvJPKQlGFFCSvm3q9ubW19YEf/fGPf/zjUYF2zk1PTw8Gg5WVlT/42Md+8N3vjv6Ase0rIta5//lf/ithuHZtU+lEUHkBStM0bySN1tPPPvOzP/NfeVDN9nStVt/tdcfjam5xbn5x3+rqle3VtfseeFOapgCCLFHQXlhaAqROZ2bl6qaptXZ7fVT64JHjB48cl+suhEopRDBGhxA00tzM7KOfffTI8VNaqe6Xv3z7XXenaa6VjgERRKS1ueueu4vK3nbX/V/+8lMXLv7Fex5+S5bqB+47vbl6RoNPFKyvr3zwg+/7Dx/91NKJZq3RJJNaCe96z/sZKqNodW193+JCb7cLAhoJQGmdKULrmYm8MAdWpMAHIhTmIOiEdK3N3k7N1kKwExscJjPN9iuX13qjycMP3eZsub295b0vqyraFxRlFYTGRTkzNQVEaZbvDieL+w50ZpdYdAiBCMuinJud39rcnkwmtSzR1GqZ2dnpRk7pZDSenmokmtIk3e52WwaRtNFTvioFzMbWbrUxKIvJM1/+wm1HDszMzZT9oYWyREoAt7p94/zw6sbcvgOWQaX5yxdXKl/FyyR+3seTSfA+SRKNdAMV0GrPCAIRQmCdJKdP331p9coLzz0/Pzt97/0P7mxv/fGnP21Msn/fUmt6hkx6ee1KqCyzN7F6JhJSqEx7ampj4+xb3/TmF558GkQajcbuoK8SrVjX8npmkkPLy5cvXajXsx944M3BTjSFE8eO9objS9e2H/vSUwEVgCSK6pkx3mZovJO64NC5qipBG0EUIEJMFdnJaPnA/o3tLWttVdnPfuZzpMBouHR5RSV6c1N13AQAACAASURBVGvr45/4E++52+1qRKOUiNiq+uqzzy4sLl67enV3Z/fg0uLGxrUbmFk07fHeR5ViPB4rpdCL7DW19lL6onvdX1uc925KKRHhwEgqbU415+YH61fIYEByQYwW5z0SBWClVPAWjXIcsjzvDgfTzYZzzhgT5YCqqqJkEFttN+SDmBQICILXZWlhdhYAUJEPMbvbxOOuVqhIiwggMLMXjk+Sg69sxd6DdxKCtXY0HrPsFe6tqXa93kCMSYTyd+xx38Ke8fcOnpa/uk9/z8QifvuwB9zSWMTXYY/XYY/XYY+/AcF4tbCHta6qQlzxo44LAEiUpKmABOHgWRCsd7E+BsYYu4UsDKiU8dZNykmaJ7EqjQpftDtVShVFEXeUqMfETUVEQHQsDW9A0lVVKaVQG8fBBR9AQJEQhiBBxAEEwIDkWBqdKdHGCWNgIv11/EYsNxEJEBlxXFVXtjcR5ODBA+ef/EuVmaIolDK3n7rzbQ+9Y2Nj608/86cyCKhlACAAcRfM8zzPc9KJFxBmBTjVbEzNziZ5cujo4YlwvdX6nd/57Var1Ww2J5NJkiQ+sGBI86QqZHp2fvdCv2ayQCLKVJXYytUaU//8v/vvReSRRx65dOnyHXeeVko98MADo9EoTVMAmJmZGY1GIvJvfv3X77n33k6n8+df/KKILCwsLC8vf+wP/mB7c+euu0//D//0l/7Fv/xX49KK1lqbvD210e1PzS92R4XnkNVazVp25PDR3d5gu9eLO/3B5cM3LLfZOxImpZXWqMykrLYHk87Cfkwb1tnr3tyIiJHmFBGWUE/TclI88eRX3vSWt07G43Nnz9nATAZ0UliXJGkEPp3zIECmdmWzd/DYqSyvIZTnX37x1PJCosBXfjIcpCb/4hf/IklTEWo027VWe35urjcps0x5DqdO3TE305nK8831q4gojEXpHnjjfc88+1TpndYkgAJRExRAHE3KrNFxtKsNjctJo1lP8pazqjssoKY3Nnd73X6SUJ7niDIajer1WpZlNvjBaGTStKhsEPCCy4eWH/38Y+//0Z8aTEoUruX56trabrebJImtyvFwMB4P3nDbAUVVVQ7KyXgy6o77/USbP/v840k7e+zxPzPsDWNgqTBZPHjgxNFjL79wbuPq5vnzL5Mib/3OcNTMak88+fSDDz/UH09MXq/Vm2RyoWAyDQDETN77EDLUZVlWznsURcYkiTFGONL+IgLW293dHqJq1uoovNPr2aocjIu5/csSeG7fgd3+0Htbq9e9D+w97i1pBEKJJq4m/WtXVl9+/vihA9W5lzmUqMDaMqVk3Nv9v//dv7v91G1b11ZRuDPVLEbeUFBovR0lGmppalF574xCKLxSQuzBooKQIBqFTBA4MIdWo5Ea40LY3d6cm5mrOLRaU+3O9ML87PmXX1q5cD7J6yjALJ2ZOe8kyQ0i1uv1d77rXVVVdbvd9fX1Zqs5Mz+3/+CB4XA4HA6rqgLC4ANpFVwAhKIoQggCVJYlACZGqZvsmf/Kqvg1HzgQkChFAwAk+ZETp57b3Xa+HBZF0LpGiEoBqih1Z1lWWcsiqFSSpWVVRSHghg90XDRi6Hf0MorduVgcB+YbdEe8Bp1z1lkhybJMKe09V1XlfVDKGm1SY7RWas9OCCkeTLX2tnLW1mu1NEuFkEW01kobEPR7Lhx/x174bQlGf7+dPeD1WMS/+y63AJ5+TZ09vrna6zvv7PEa1dPfeWcP+H6JRfxOOHt8S7GISqkkURGxuNGRZGbHIWp1NxuQaq0Jk+C9ZevZGzKuqnzgJM0AJArMWussy+L948RP3Mli5HUcrBERBM3M4/HYWlur1eLeE5iDsy54z8EFz8yeA4NEADoAMqAX6MzNkzaiNCoVIxL+iksqgAgA7jkQ7A6H6zs7WZq1nDW1rN1uIqokSYuiWFlZOXToyPFjJ3yw1hdbW1vGmCRJtre3Y6JBWZaVD2NXKG8XDxwMw1HR7xGH9lRjaf/SpUuvZNlsDCTzHLQ2lS1MCkv7lvJa3TFUnirrM5OnidrdufZfPvIH3ocsS3/yJ//hL//yL+/u7o5Go7m5Oefczs7OL/zCLzz66KMvv/wyEd1zzz2/8iu/8sADD7z3ve/VWq+srPzhH/7hRz7ykdmpzvLy4bn5BdIJg/Usab2eNprb3aFOzFa3Oz1zJMnyLK+lqdGpQU1a6/F4PJoUsdEcQiD2CoWUAVRofBDkKiDicFIBgHBQSuW1WpokseRg4dSgrWyt2Z5ZWJyUttWZOXT0+A++732o9erq2tRM23sGoBA4yVNN7EFBrgLzwcOHddE9NG0G1y5DaQ0QoppYv7a6bk37/PlLi8un7n/wzXfddcdwNBCCSVFkWX7uzNn3vvudFy9dUmS853qt8Za3vu3LT37ZpKYMVilSsbQQDiE0WjMqzU1WT5UMd4reYCwFUGuWWdKsBkBFURCl8cM8Go0WFxeGw8FkUgKq2fmF4e6OZwHnr25sPfyud4M2aZ5w8FfWrz3xl0/mqUnz1Lly0OuFUO5bmpuM+uVgY9QfK0y8s650WTNvT01fXr2svUgptXrDG7u6unri+LGz5y6+8Z57rlzdAcKZqXajNUUCr1y+3H/0c3fcd1+/N2i0ph2DY3DOA2IIIQQPgKTTrGZCCAogfhSj0inM0U8yyetTSQ7C4kMULOuN2Wanc/y2O2xZJMYkGq+urZ47e4YoJkzfWA0406ppcPPSOT3Zccfv7m5fKycDHziv1exo0uo0tzbW9x1Y6Ex1JqOud5VWoiCwL52daISTJw+xqV+6uCrCKMEIJB7ZU6IxU2rsg2c31Z4OzrOzLjidpM65yysraMwTX3qCgdI0PX33Pc3WdK/bm59fWFlZZcH21PR42BOR/mDwhx/7WLPVGvT7zUbj1KlTw0FvYWnpjrvuunjxYp7n7Xb7c48+aqsKBABwb2hBJXup14mm60jx31JAI5FIHDRGK1Kfmp7fd2D30stM4oWtc8JCwCJ8g0DTWjvnvAckUrTXGYgdgyzLYlkclzi47m5ERD4ErRXRnv2zD56Z4xIXzTlu7vYopYIPY2uJEIXZuRAcCmsiLczOIWKr0TBpGiDGjwcXAojyQVT+xg98UxvGN4Gffu/C07eWcP7GUOZ3AJ6+ZYbIf+tdvgPwNN7Kl+q7CU/jt/r9VxWJg7f8yvvWfvR1ePpvXLG+7sHfOuMON0EprRNDWimlo/DsmRnEh+BDiNCeICilinEZvEcBRaoqSyKVJAlpJbA3DhiYy6qqrI1jg9FD48YmdAO2LqvSe1eWpTYaEceTkTGmqkrvbAgOmJ1zRVFG4ScErpyzIQRSKs9P3nkXGiMACrUidTP9fGObJKSYu7uxtfWVp58pymq3369K65zvdnuKiIPrbm9trF0Zdbs/9O63tzNdz3OjlYCQVt6zdV5nGSsUkBoCjSd+PD556lThXFKv9fu9YlJ0OtNLi4vPv/CCs76yldYUBA4ePcFkGq3ZtNbMsubU9Oxzzzz3m7/1W8GHXnd3e2s7TdOH3/H2P/rjjy8uLk7Go9F49Jdffur48ZNHjhz70hNfGo+HD7/t4V/7tV9705vfNDc33+l0jh0//taHHvrxD/74F77w+M/87M88/8KL27vbG5ubIYRms5UkWX84DizWhuMnTnS7XSK0VeWCL62rrCPSyhhSWimTpFma5ibNtElRGSCjk0yZ1Hkuy0oAgRQpLYDOB+u9dd46B6hCkKIskfRgOJ6U1ge+fPWakBKicWGtD5OyAiQW8bb0gqISz0AIxHa4ew19KWXJjKjSJ55+aXfoSlDtmX0ma05NzxWV9cyltZdXLvd2d4GlcvaRT36qcta66p3vfOfFS69cuboW+VetSSME7wChZHXy9BvS9kwRuLQu0SpYV2u0KKl5xjxP77j9xKGlucFwUKs3dne3B/3uvqV91nsOrAgb9fqlSyvTM3P1Vvu22+8waT4cl56lKApEMJrSLI31jfduYa7z0IP3ZOR2Nq66KmzvjJ756gVWymGoqtJW3pdhYXr+0PKRrFZbXFqsqjLVyZEjR5/96vMnTt72nve898Irr7gQWlMdISp98Myzs/NTU9PR8hz2zGRIAofAwQcWcey8sPVuUpWeg+Ngg7fBV5Vn5uA9A9QbdSQibQKLC94zM3NZFpPRcP3q1cl4QlGQICWkAGD/wuxCK7/84nO5lGeee2E46Beu8gCMKIHZWaXN1u7O3adv37529dDBudQI+0qR+MBeUCfZbm/QqtfbaZpByBVIFYJjizwRPxEWgDtO3RYqSxzuOnVyPBqOx+N6s56kaWdmJsnSE7edGAyHrXZ7bn6+2WrNLyz64A8fOSLAStFbHnobKnrwzW9ud6aTLG22WmU52dzYIKLZ2dnJZLJ/377V1dWyKBAASaV549SddzMqAVBEmlCRjCfD2dmpPDOIAiAECq4nEsY/AnhdYkRWylk7Pzvb63WLcaEJFaIiCM6JSAxVSbNEgCtbAkoty4w2PvgYkeKcF+HAjIoAIAhro1k4BBaEEIKwgLCwBO+CD8IMAmlijDYYY6OAiMhokyQmTUxqTJIYhQQoHELs6QWWNM1qzabJclAKUZFSgCQMCklHvufVN+a/92EPeO2c8l5T2OOv/dt3CfaAWw5P3zpxGr5JeBq/rff01cEe8Fo45d0icRq+6/A0frNP53vNKQ+0qoILtooTMEREipRKUq1iGlbwgSnEjUQBZqS98977wExIkc0FEG2Us1Vlq6hqk9mDm9M0jaVzLKMjKxIHbxhCjDuZFENjKLA1BqFwEELhvPchSAggniX4AM6zCBPXW02dmBA4yzK5DmxEkXtvPBFi7BhwcIQJAdXz5syBubMvnc3zmnMBGY0PdnuTJxUJHppd2Hrm6QtXLl3t9kuFVmnRRpmsXm8GpapQIUnCfq7ZJqZOZ+7cxtWO6KoqIcDc9OzW5naapL1eT2tFlAiZQekamJJJxfs8N4LMJtVZPtjaEu8Uh1G/d+DQEUIzNzf/xb94fGVl5fiJ22q1zsc+9onTp+9ZWJz6xV/6xaqyk8lkD2tBVErt27/vd/6v3/kff+VXPvjBD73lzQ+eP3eOvW8SHpif3bd/3+NffCJofXF9uzE1W04GjSzj4IOwF6ms11prncS1TJAQVTxvJHspa6bfGxApbXSs5JBQkfqabocRmBDUmLe0iBil6ib1ohFJp4mIJLkiIltVtTQJqIWUNjl4jeD6OxsvnH3l9KGFZrtzaX3rlau7Y9CN6bm80XLiJ+yMqukk8SUv7Fuen1swiqpqtL67m2pCJY1m9shnPklIPpDROsVAABbBATng/YeXod6a9WGjP2iqJDemplW/LPNWu/Lh5Om7w9YlneXXdrqkdFUUg35PZfUkYTsZHjt+YmNr5/Td97ogw3GRpFmSpkqhruWItdnpu2LtIiLMfqquXzp30XXXFzoto5Od/qBgUYbyRp5ntWpsC4GgAAyFia/6hS99UZSHjhz23g37vTNnXtzq7jrnfuhH3//443++tDC3urYBPtRq2fbuDolMTU1laTKZjGt5thcJClCxj84RCiBJ4qiZoEioOAZKM/O49CIgzgKIEMR5BCKVJCn7gALG6MK5wAykjTFXNzeffeaZ2XaWiW9ANS5cM0mHZfBiIDGUZ1bBiePH3/bw28589S9TI2KrVCsOQsb4sgy2StgplDTVoVFzVRl0Fbw4BC8QgmijEtST/jClMOptDXZ3ESFVYGqpURScGwx6jq0gl1VVy3MbXOXHWZ1Uovq7o1FRtDrTl6+ut1qt+STZ7Q8yrQaDQVVVhw8fTtO03+sRolIKwDOzHQ1Xzp+f3n+w1pxKjAlVhdddOJRSIP46DE1CNzWpkAVEiEQYkR1BSem+2+996aknEnGKC+18mtZiArh4CU48slIYAk9KpbWJijIK60QHBOZAvLcQBXtjlVOI6CsLQSvFRMTOx1YeBIh1MwCwMIAEW7GzClFhdMTj4AMg1erNPM/JaEYApYGUJuIQbFkhY6LQKAwhaPk29qDXYY/XYY/vZae81xT2gO8+PP067PFqYQ94jZ3yvN/L4mbmvfF5Iq2UIUWkUIEiSoxxznnnxQfFOpZ03vvJZBKRDFIUTTYiAx2bp3EvmUwm8WulVASjRcRaG78b88OttfV63VoLAjGUS2L9zAKIQTiIMBASBIHZ2TkkFZUbkOuuG1+PcMieh3Vg7/3p03c//9Xn0iwL1s00GxlmC7Ws3x2cXDpEhU2Cvray1l6cnSBujkf1Wm2nP5qqtcqiSBp1AkQBrbQxJlWJThMgEpGyLOPTHgwGeZ5vbW0po01iionVSpVlWWtmIlKURaJwdn7uk5/+9Af+wbu6XOXtVrPd+r3f+/3Zhfn1jc033HPfwuK+quR//7u/3+lMrVy+/E9/6efjkaMoislkgojGmDRNy7JsNJs/8AM/kCbZRz/6B0pp7xwALi4ueqVnOp1er7e2tnbv6buKYNNUW1uZREcoJb5f1/0BUJHW1wMmtYhSKs1rpE38v/bmq67f4juljTZJdoNlZ2ZBQmXSJFFax7dAEUlDEhIPyqIJQOJ0LvrIvtlzLzz7yUf/Yv/ygZGDsce7HnhTz3LJkHlot6f2LS71ez1Mk3raSBUaRS++8KxSpJS2zn78U59GbarKNuqNyWhkFAX2iEoEpmfm9u0/sFtyqxlqea4rqTVbLrAxpijL1Oj19Wv7a4kfjCfFZKbVqNfrRWnrWZN04gRNVj94+FjpxaR5O2tWzpfOSlneMEG74a4giLtD+8r6xbXzL7rxOM/y/YePQJIWLmhGQFVaN9XpBMTV9Wsh8Fa/T4qyLFu5fMUkmQ9y4ZVLnenZPEsvraywAJEWga3tHS/AAgi0fm2DiBqNxnjS23OVIaQsgevnw6pye2dFAQgosVwTjF2jvaOpEmAGYmG2zgcGASwqR5pYkBmc88PKetRZ3u7vbkqaeCdeiBBEMITw1re+7dDyIVK4tb1x8ODCoN/PNZDRwYu3nrxkKs21G49LYQArGJAZY5Q1gdLo52bnh4OxpqTeSMeFRUWEBKSL0tYYCKm/27O2ipOpYMNkMkYva5dWpxq13sbGmeeeueOOOzY3rhWDrlJqMBh0plrGmFqtdv78+Uaj8eD993c6nQ9/+MMgQEoVRVEUxerqamEvIUBuTGuq5tmVZYnYun4ARERi/JtwDkDvgzEmOG40m8uHj668+EySUSC0zGliGMCWledgjFLKMEtRFGkqcd4arpsXxXo61s1xuduztwt73nlxjSrLMs4OWmsjVmSMuUF9eO8La8WHeJ8kSdI01VonaQqIHhgBmDkAEJIxhpHEe+us90HDHpICr4H76felswe8drGIr6mzx1+rp79Lzh5wy+HpWydOw+uxiN+WOA3fN7GIf5c4fYvqaRKJnUpCykxirWXvg4hSGAMHACD4QEiE5KzlwFrpm4cOo4Gc9x5AIqxZlmWMRxGRRKkbCnT0eIpzhHE6DQCqqsrzPHqmRmF7r/5GCCCCyCKe2bJ4TWmt3pmZFQAiHbyYxOBNt5sL6LixBQ7dbverX/1qnL+anZ1Rtqghum6v5gL3B4qBVCokaas9bZLM+QuXr2hStiwbjRazsA94fZvszMzoxNSbjenpmd1+r1arTU1NXbl6Nc9z55wyGgDKsjRJEkIQ5lqtFlyFEE6eOvXvf/d3x73d//qn/2Gepf/pwx/+33/jN374/T+yemVtNB50u91Bvzhx7A4BuLq+dujw0WpSOudiyVtVVa1W01qHwMLq8KEjFy+uACAH0dpUlVUAk6K45+7Tn/n8n08mk8ChMzMjVaERUKsgMimr+PyvvywEAuyjeTYBSuVCaV3ExhkIAQVAUKFSSkmcf3LOOe+JKMlqiOB9sM57Fi2AAoqIAYMPAFA69iBVCN6HWqISwstrm4MKTGv6yRcu6zztLOy/900P/fGffo7ymhU1HI8nk4lzLtUmeucCwAsvvGASE5gpzUaVZYG3Pfz2c2fOWFtFjpS0ksD79u/3ngFVYAjMRVE0cjPo9ZOpGimq1+udTuePPvp72uT3P/jg9vrqxZXVtNaodeZEmaTWGJcuoA6ktU4qF0CZxCTiSqmqEILEbGgEUhRQ9Yuis3SUBb7yxJd0VYxXNvL2tB0NisodPbavPTWbpHlRWh8EUSWJEWGl1MXLVx56+zuUUhw4r+Uc/KC/e+ddp8dFNb+0NKmqq2deUsrkaRppgqrbi87fiISIRgAIvzaaJrAnQgPB9X5L5fYKawYJ1gMHCQ5DyPL61MxMTC9CUsDQmZk+sG8/+IpS7Sox7flRr1uIrYJ4BgExKjl69Hhnqj0Y7D7yyKcWp3KjjdYIIOPxpKq8whSQ2ItRGZFUpTMqw4SYPWrSohXL7OzCxYsrFEiZrDfYQZ1yYB+gsLY3GHpmV9lBr28SQ0hKUfyNepu7WarRl9ZOXnru6XiGmZ6ZKcvSaOx0Oi+dObN86NCFCxd++7d/Ox7FnfcEEHxYWFiY3n+QUXvnfFlOquFgUHS73dtOLlfF+HoB/VcmjW8uoAljrAmVtlw8cLB77Uox3DEawXtUSmtiJOeDUip4EfaCoJSPh8ZoNBlJ6KhExPXtRgGNLAR4wwI/LoBa63hP51xc+uL9905BWukkUUqrxJgkIaRo5ckiFOET5qg0CLJEVI1If6N2+a2pp1+HPV6HPb4PYQ/4folFfB32+O7AHs7ZalJprXSSKiSjFIA2RnNgCeK9884F5izLFBEjMrMNNmqTtVot7hbO+TRNI6WMiGmaRo35hu1GnI/x3seJn1gQxHQVa22z2XTOxS2ustZ5VwX2wlF7dsEXzpYMDKozNaWSTIQUadwzdUX8mw+uEm2q0jR94xvf+MUvfDE6Ls9Nt2fTlAb9pRMnLr38ss1MldCI6dz5C+9457ueff6FsqwazXaU0I02VJW1vDZfy7z1tUZ9p9ttttuTYjKZTKJ83uv1BME5l2PtuhpOiDgajxsAKOxs6V15x+m7fv8//sePfeTDZ8+cyeu1I8dv+9PPfnZ6esYkan5hqdH0AbDZbPbOjk2a2WKvFeBvugEAorLWV5Xr9QbeBWOybrdflWWWpaB0vZ6PRqOXzp277/QdARC1YRStTbT3ur4gRXNviqI9EZkk2dnZqVxQSpGwDxXHgBsRijZ24OKpoF6vCzOQQkQGBlJaGwZ0gW3gKNVqpVWSjUfjrFYnJK0hT/Nnnzw/LJ0dVrXOlA00s3iwNy6GhZ3p1JM0bzaacUIuTxoc3Gg4pka93+8R4WBS6rxeiRw5cuSH3v+BMy++aJ0jjQyIQJ7DwsJimtcy1qhHRmvQ2hjjnTcixiQi8vLLL29ubt9x971T07MXzp0ZjCb1Zrs9Nf3MV599+qknT566/cKFiw+9410HD0/XMw2oCFhjXa4rz4pIa22dK5zUA6Q6zC0srG/1NtbXxp4PLC1t9bql9QcOHknS3LMMJ4WLEZ7MSpGwEGGe54iotamq0try+MI8C3oWGzivNZvtGSQVrEXcm06Led3CLCBe5HoaCBptbny4rQ03FgWVpHiDtAERDsgB2GPwLOgDICkgJcxa6eMnThrCtVde1rV2ybRVbA0mzhGKKBbRCj/zmUdXVy+W1TCFsPzQfSwcWEgpa4OzQSkxadLvjVCl9VqDlXfArIFTHQhAONNGyDBqUFgEGDshnQCCZ1ImYwbvuRLHnktXwvVhu7hWjG2hVUiMGQ56e26D46H3vpgUhw8dQqIY1phdv+7ikgIQtra2pvcfLMsCAbMsS3KVZipJqCgKhfiNCuiISSCS0coHRkXKpIHd8TtPv/T0E06JVBV4X09yAPDOOudRABFES/TRi9PSN3o7Nxo4ZVmWZRm/Dt5L4Ggazbz3RQxIStM0hBDFhRhTxcykVF6rZVnmnC1tFUTyPDdGI7MP0d0kBABNrACDcyIMyM55/U2WoN/mHvT3DPaA74dYxNdhj+867AHfL055r8Mer+5C+nZhD+EoagGIsPccWJglBGIwRgeWyXCstS5cDOeTROdwPaU2pq4450LwAnvup9Gl9Ua4CanrXGDYY0VifRkDe51z9Xr9Bh4NAMoox8E550JwLNYH650HBK1s4MV9B5C0oAYgpcw38HiFGAAWH7DRaJw//xfe+1a93u5Mp4nu9/u215+MR63lfZwnBULDpOry1RdeftnakKV5alJKTL3ZbE1NZ4PUgOOqJKWKqlzvjvfNnNzY2KiqqtlsxjCzJEujoG4rq1Ts5DIhDofDZi1XSgV2gnD6DXdfvnD2wPKyTk2j1XzwzW8qS+98uba2tn/pcLc7IV1ltfrFldXlhfngvbU2z/NarSYiaZrGIiwEEYHxqDhx4uRoVGxc29zd3ml0Wg51q9HY7vY3N7d3ur2DSwuBHSj6Grmx9xcTaaP2CE7rXBBbWZfX6jcC1QgAiYzWSqm4u9ebLSLygY0xgDieTKxzgAT8NX5mT2ADDpMiMRrZt2rZ1tXVj37yj6rxQIlXJhUkZZJxUfb6fW3MeDScX5ifnZ0RH5xzla00CIuMx+Pt7e2G4SyvjWyQJP+xn/ppJzQ9O7e7vclAgDqw+CAMhNqklBOZwFLPsvF4tJf2XK977194/pwXOHHbKSDFgKT0XaffMKz84tKSq6pEqTfed99/83P/eDQpX7m0sr3b1VoDB0RAUsJsvbfBJsbkJtUBJqMeGnXo5J3nL13OxQ9GPSQNgbvd4fLReTspGlO5DYykNQJ7L9fxfBax1iudZkpXNpBSASBJ86hXB2ZtEoxzr9d5ADIJEUVz39ibR4yXGItAVstE4EZmR9Q1Qwg6URivAMTEJEBakJDwrQ+97bE/e3xra3tjY7Neq9U6s40sn1mixWMnB+PJF7/0JHhGBlvZXr+3f/lAr7thR91JUTixjSyZarZ9AO8BUBKTDIuqPx5OdaDXCBtZOAAAIABJREFU67Kz4h0BOgCH6JEG5y44H1hkYCvvKoCKtOLCCQr0+kDRYPK69zyCUoqQqqqSUDRbeZqZWr3JzIG51x8uHzq0tn7tjttvR8TRaFSv14NzAKCU8pUV1CA8Go1YBJFiMAoZstYSgtYa2N8ooJWir2tS0R4DDUQUBATBo8oajZl9B7evrjSUKnwI40milEbyQYBdPMwwc7w69uCl647OEcxI0zT2jkREIWpjooMHEeV5HlfOiMwZY7Isc85NJpPRaJQkSZZngQMLp1mmtBaRwCFUYc+pg4g0BueqqnJV5a1jDpHn1t9CCXq9Xf69C3vAdxCefk1hj++Levp12OP7BPZ4FfX09y7sAa/GKc87H6xTgKhFaUWAjBwFSO+8sORZ5pwjjMG5JWvUWidJEqvkEIJSKgQ/KUZK7YULRr355jguZi7Lsqqqr1OAnHNpmu552IXgnCOlGMR6Z31wQSofPLOg8gBkkumZuaC0IBISgcJvVEHfVEkT0bVr63mtlqZZozM16g+G3X4LtSedTU3PHz80NvTSxcuU583OzObGeaOTbrfrQwC9iXgJFSrwB+p5p9Veu3p1pFVv0O/v7vZ6vdnZ2VqtNhqNWlrFhixgSNOsXq+DThhwNBoZwjwzw2Jiy7IcDTe2tuZnZw4fOXL56saxpcW1KxsHlg8sLO17/LEnpjvzlXUnT536yH/56D/7xV+IQn7Ut+Kma4whUh//+J/ceefpWq02GAwPLR8Z9IebGxu1Zt5oNW87efLq418AkbPnXl6Ym50URXRAi6ejaD+gEBGVILkQAjMqXVSVYwnea63pplH+PV1ZQKeZ0RqJ4ttdVZVjIaVRGcC9ioRFAOO5CIKrmnkzT83W1ctPPP65pbnODtiEcNzrT8rK1LPxaLS6spInOojH4JxzxWg8PT2dp8YgaJTVSxdBhEMArSsf/sH73utQd4cjZTQRBN5T0lmw3mp7z5BQYe1eReI9Cyutx+Nxu1lPsuzAweXp2Tkkdedddyv2L5+/cPjEqfvvu/dzn/zjrY2rP/Hw2y6dP3vw0NH77j792ON/vt3dvfEi7PGmzIoqkwqptFFvEfmDR441Wi121frVK+1WZ3vLojLWc1ZrWBatEbRSglmGkVlyzlXWulCOxyWyNSSoFJDmKgSGwMICWn2NhkqSxPsQKssiiTGERIoQMTFKQIKAiFjr92pnEa21QJyJQ2YAARQBwCDAAs6HpcXFI8eOv3j23NW1q5NJsbi4r7J+EkLh0TkwWbN0TKRRoqrNzrvTb7j7icc/v7R//8WzL9qy0ipjMEJSeZ+bZGpurlAj3Wq1azUCUCiKUEgxKUGqQgBUgijWivelrbz3AgK0t+AmxiTaAOL1TzVFe77gK8JwI69079dTab3RHA6HzWaz0+lYawkAEa21vrJxbYuDFjduHILWuiiGSqnA/hufseXGZkyILCCoRKEXXjx8uNvf8eNhlmjnXKYNwvWcFuZ4IcTC90a2CwBEdTmuYxHads7FgKH43RBCWZZJktwc+h116zzP46KqtBaAytrK2hhl5TmAQDyjKlKIZIxBQPEBtABpUICI+lssKF6HPf5ewB43FTnfAdgDvs1YRIRvpbp5Hfb4+wx7wPdLLCJ+W+/pLYY9FBKIOGuF+XryHIqIt545AECijXcOBVKTJNoUpY+J03me3yiRWUKapt67WC77PSstDiGkSseSOlql3sgRyPN8NBrdAAHjFKNzzksonXXOucCWxToXWByAR1w+fCh8zURCx8DuaJ/3dbdYyYkIKdrc3JyemXHWN5uN7mBUllYlGRTldL1zbeXayuZ2vjRbeA/GXLm2MT07e2XlcpakqBSlhpRhDqEaZ2lqjCmsr0+1i7IMIcQByqmpqSg1xV+W2ek8RYCyKlVSizuoUgAiRHR1ff3AwYPzszN/+ZWnTt99X7fXmxQFKX3mzNnO9PT09OzmxuZDD7/zt/7t//aBH/zBO+64fTAYRCkr0jJJkvzrf/2/vP/9P/LY5/9MRHa2dw4fOt5qta9evTo9N4UmO7R8MMuyJE1NlhVl2Wg0vfchcHw7bhxaADmEr4Wob2/vRN7U+XBz9kT8kSzLALAsq9hAiDt9o9HEyGKS2mMNIJYRUlVlp9YUZ0s7Lkfd7uYVm6UoYTwui2LCLOIdoYz6PVQGhSfDvo/+hGlqKwuEWS19/vnnTZIYBd3x+Njtb7j3/geLomjX65s720S0NzzHwAJECgADizHGe69DyBRlWaaVMlpba8X7eqN1df0aIG1eWSGTnHnp7MW1jePLSwvTnX0HDoC3X3js8yyPJXk9TXNdr1vnby6zEKmybjTaFaR2qxl8maXq6LFjzz35pZPHjrznPe/78H/+w7JySicOgIwWJM/ihdkHX1Tee0QwxjRa7bzeZFewL31gQMUMShORitGCIhICexGW2OHRmkgCewngAwBwkOt6PylSeL2A9j4AgFKalAQJIIgAwoAgo9EYSe8/cKC07oEHHvz09qfOnj135NjJrF4rnWeBJEuDs2iysihSrYPA1tYW7/DGxhUiPH/x4rGjx/rbO6RTQPYMAdgyLy0v5wtCaU0AOARCBmRAAlKkDSojpLwP4ByFmKhHQdh7z8LXhWcUZiQCAGet994kiaa9Gjt+S18/fswmipk7nU673WZmo5RSqtvtjgfDuJaNx+ObL//ArLUe9AtFKnyDVfJmBjrCHYTEChAwBJ8k2cEjRy89/VRwPlVU2CrTmhARlFIQtf84DhhRkz2HdaIoKzjnnHNJkhBRsK7yQSmVJEnsuV036MBYWEenF6VURH0YRBCAMD5sUZXxOAEi7AOHIJ4JQCulkJRSpEklyhij8jf+CNyS299Ukdxaq1b45sXpV/s8EG61d/Bfe4zXynYabqGj9Tdl94y38F347tlOv9qX6zW1nYZb6O99a19LvKUX37e+fnwv2E7/DT/80FS1nFTCDCzO2mI8rsoy+CDex3klDoEQvXPCnGcZgnhbWVt4V5lEAQggMwejKZreQbQ8RRAU533w7IIXgCDsvItFiXMuUbrf7xOStS6EEOW0CEBb60vng4Bnqbz3LMEk1iSnTp8GUqRMnLAiQiTA6yNWN7tBC0VIlxJj1tfXkySZjCfHjx2td5rtqeaJxUW33R1du5azSFFsX7lCymzs9KpxcWD/gd3dXUYMCGQ0KBIhCWGm2VEqN422abYCqeGwv7m9tbC4cOqOO186+1JV2aIoEAnI1NudzuwCYkKoallmJ+NEoS2L7Y11g1JPzXPPPTfV7pQ23P2Gey9dvPSGu+85d/aVPGs1G1NlOZmfn5mbm/6TP/r/GvX66dOnlVK1Wi3LMkT81V/91Y2NrXvecO9jjz1Wr9eWlpa63Z1+v/dzP/ez73j722xVffYzjxw7dPDqykUM5frqSlVWuzvdWp4bZfI01UoTEgFE8IYjrYFYVWXExeUmjQ2EiVBpBQDehdiz1lrneU1Ygg8hBBYMLPHtE4EQ2PtQVZZZQgjj8XBpYbFeyy9eOB+Yjx09trJysT3VMWma5PU0y5M837dv//HbbgMApZUxCYuwBBR+9JFPgbdZQoNJ9WM/+Y88agBVjPqf/dQnMqM0aRuCKO2Yaq3O1OxiUTpb2tXV1VqeuSBeKG22QmAAPnb06Gh3Yzwczi/Mt9stk2Ttmbm83rJl1dvd9QzPPf8ikW5NdUxi0jQ1JlMmzbIsSdKoFCJSkiRZ/v+z92bNdl3JmVhmrrX2dKY7YyCIgSBAsljzECVVt0LultrVcqslq/1g+8X2X9BThx39Ijvs6Gf9A0XYL+oHux3tlqxwd7VGVkmUqsSpSIITBoLAxZ3OuIe1VqYf8px9Ny7AKk5FFSmcYIAHF/ues+f95Zdffl9hjCVC56iaT1996cV/9mvfPbW9+R++9717BwcmdefOn/eRy6oJESKjxCDBA4KzJk0TJArBi7DCXyBCNEYtGKyx1jprrLPO2SRxRIggHGPwHjWuPMYQQwg+hqBvEUmvWREGFmARZokMwiAiHKP3wPzSCy8Ya5754rON5+Fo7WD/4N7unSxNhqO1sm4iy3yx8L6+eeMmgI4t0mi4tnNqO+vlxtr5IvzFX75w887e3uFi4eGo5pD2K7CeUnCpECEZJEJjGIkBGajRMjqGGHmZrC0cmAWBjCFrjLXGOjKOjFVvcpskLs2QTGQJMdZNmJf1dLbYPxzfvbc/mc3m0+nG5ta9vYP9w/F4Oh8fTas6TCZTX1eABIBZf3D16acFEJBEEBi8b4jkwvlzwgERVHcBq1tE63e5BNACCCTLNwgCIXKR94Hl8PDIOQPBG4mEAISRGUh3PCOCCBuCxBoB0duY3uK0ro4xqsJDQJZXHbO0jXUE/TkSuSRBY1TQIszz6Sw0nogkxuC93n5DFB8iIOl+My5Ba8GQS5IkyazIR35Of17FHvApO+U9Env8/Ik9Ph4D+Ujs8Ujs8ROPCIdALDq9BEQJmaapy9kMgBOXqLIiSRJrMAQ/n00SYwZ50kSq6np8tO+cM4lDxKasQwzCkUGisNrIBQjsGRGjxKosdRTdOedDaKraAMYQ6qZxWbpYLBgAQDhyXTe+CQExRmYWQKqYty+dw8SBIZGIgACGMSIaBLyfT1puGQMjUB2a6Wzyp3/yx/Wievf6dUoth2YQZC3QunWjjbUextndxb13b9cB0ix77fXX6uCTPC+K7MzZs+PpbDGdr29t94vB3bu7Tz52Yfux09dv3ZiVpU0TtPbGrZtJmk6m0yRJWECszXv9yEKWsiT1dWlBmuls7+579Xw26Lm333xj0CsQTS8rQsNnz5y5+97u5UtXX3vtzbUhe1/v7d0bDUfjO7d/7/d+73d/93fPnTu3vr5+8+bNqqqefvrpJy9faZrmzp07xpjxeCwiv//7//tgOCjL+dWrV/7zX/nl3/7t346zvXtHd5I0Tay7ePnpYX8YY2yqpo1Gc8YauzTlmM/nCtq6DeWWgV61p0EYXZpYa4WlbaGJxDo0SzW8D2ogXuSFjzECjDZ3xrPJhSefKsv6T/74P155+guvv/oKEVpLw0ERiRblvJzP7t66+cRTTyJhHRpjbObS57//51U5z63xvsrzYmNjcxENM4+Gw4uXLh3dvYWAaZZWTTQ2jVEy64zAep64UIeGbZrevfVub23krB31RuvD/qkvPYuChBLJDNY2BUgAjYTt7R2tClRIoNtehSBgQkdevGxoEFa+ydDu3n3vjdde2djY/NM/f84iuCx99qtf6A/Xq6YMTNZliBaNtWgJwqqh36xIRxBAMdYY23L8y+GDGNs9H5cexmStYWZAQQIDS6NGARYBXzfdXsFqdhViDEYXM2b/3q4Pzantra3t7Xkls3l1/sL5u+/deuvaa0mSpr0hWgcIgfkX/sF37t25+9orPwYRlxQXLl0N0KAAilx/d2/q42Jv9p0rX0oHw0BOm1SKm1sBjzrEtZN6uve484JVcSYiIEJo6AHzHMwygOXy+k8xxhgCBB/EFMON0/0BAEhkRESw06MDQQEOi/nYlwuT9UQgEqY2F+DNzQGRYSSAiLiyi1c2dyXhWH4ROxC2sKxIBGwEbGLcufRUHeTg5lvria19pYbsQBgAOTIgcl1z9AaZJJJNjEt1S7tfETmSIVBfZ47GGLQmCBOSgGjzzVmrrHyIUWoPLL280KacM7aXF4gYWKIci15Wl6EYBIMSRCyAPMT99OPDuUdij0dij8+w2OMnFVCPxB5/P8QeHxhPf3gwHZpaYrDkSDjGICKWcJBnIYSqqhAxz/N6sUiShAAsIgB47xkkyzL0TTs3g4EjR2YGQgBQVYA+rlpf4aXKmcgYUzU1ORs5oqGyLJMsLet6vlhYm0YARowCTeQ6cuRohvmlS5f0WWutBSSkY+/n9s9uVO9y+Erk6tWrIOJ9iIGpwjxJZ2Utxh346q3rM0hMKWFaheFwc7g+EoC0KBhFn15ZkuSb+c76xjAtTp0+vbW11XC4t7ubpul8TsPhcG9vL03Tuq7TNI2RA3OWuGG/hzZ3SbZ7dFBNp7dv3tgf733rG1976YXnnXODwWD/aObD7o9//OONjbWtrc0XXni56Lk7d2+dOXMKAGaz+bU33njm6afW1tauXbu2vr6+u7v7ta99Tef6j46O6rpGxCRJvvyVL+d5bzw+2t/fO3PmTJ7n//V/89/+zu/8z1/9+tcvP/mkjyYrBgcHB2trawCgGBGUdkYgorIs1flbIUtrSdv1P2ZmQ0RktW+gfeolzpNgrMuyrK5r7xvnnObwCLKldDw+TA0a44rh4NzjF/6///i9NHXTyURm0739fXLZcH1rYWh6tP+3L/3tuQuXvvSlr3vwHubv3n43SJzM5usbg0GevPTiC1/8+rdjjE1dAcBktnhse/M73/nFP/vz5/aOpq+99Le3373xT777X5za2hxYX5dzm6ay2PfjQc1s6nFyeg1EyNimaViQBfRPA2JQAMBzsBYiGGstx2hs0kTWqVY14tUaMgj0rEWJW1vbw/63JNSOnj48PACSAEJkprO5oIWyIZsa41JnnF3CndZlosWFsBpi897XdR1CUAcGXaZ1bBAR/fUWlR5fuh3hUov+CREIUMAYtGRefe8FC1QkWUoW+87X9anTZyJAHeJLr7z8S//oVwfDUSSIISTGnj19+p233vRVs7GxdurMmWlVGYDQlGQsx4gQHMV+L5+HpSMbdWotMpoHSu166klyLPFamVRop0gEhY/dJ4/5YGSR2ELD5UUNIL5ZzGcbGxsGqdfrGSRmzpPk2msvAAsgLmbzcrFYKwZezStjVBvtGAIRIcjKB/q+r2sPhP6wFV7r+gtKjHLx8hXw1fjOrRQQPBdGnLOChogAwViyiWOBRVUby32Xqn6jW3rpNVXXtc57ZFmmx9p7DwBqZNT64htjnLUSYtfTI4TgvWdBm2Y61dCtUrz3TfQiyyHC932Kygd9Tn8UCPqpOXt81Cfmh8fTn1Vnjw//6Z86OQ0fyCnvM+Ds8f59k8+Hs8eHqMV/vp09PjAg//DkdFXOy1kpWdrKK5mj9z7LssSZGGNTl3mW6U1c2AksIx5UFBtjZBAAsCs3BiEEQR9Vl2kkijY0mbnX681msxijb5qmboiIhcla4BiE66ZmhNI3EbAOXMXgBcgmSZpsnr+gKEEfjQJLx4L3rV6WjVSTuOTg4KAsyzRNQSDEUAUPhOBobW1nbWNj92hvsncP0xQTu6jrqqqSLLXOOedAZDFf1LW/8+5t9GExn3/j69+w1q6NRtPZnoj0+/0bN270+31VhPMyT0KEY/DVzRs35+OjWJaz6fjUzqm33n67qZu6nB0eHjC6X/rlb+6cPndwcDCZToyFZlEJxhBr50brazuj4bDX643H452dnfF4PJ1OL1++/NZbb83n816vBwBPP/30aDTK83w0Gs7nk+FwsLu7+8QTl+dl9d1/9uu9Xj+w2DTRYabZbHYMRxAZxGWp9/7w8FCLnxWsWQbcrPTcqjfAGCUG6dhIryhqkCTLxuPDsizzPPfeKjSJMWhVZnr57r3JaLT+7e/8w8ODvUunhtPJxCbpdF4yWjJ2vqh7ozWPyeaZsyyGBTjyf/ff/w8Hd28uxocAPKuad3cP3rt1PUuzanr0n/3jX0l/9R/t3b7+xpvXZvPZN7/51SeuXP39f/N//sG/+7/OX7gg5TQsZi7m28NsfvDe17761TTL9t59Z7S1kw1ym6RkEwBkQQGUGCSymhADSFVVPsTFokyyLDC0PuXW2qIojDFBBMgYBGNsvz+MoeHgt0+l5My8nJOxIUpdBZcY4MDCVYAKuGtSrnrZLoDWSbLloKfWJDHCyq9GF9aCs+tzsjrFj0UIerBUIJAogQ2SGNuUFYcwOTxaTGc1GR9jkaenH7/g6+Yf/NIveR+ZQ2BAgHlVjgb9/qh/6PcYQh0ik0Ng41LrXNPUMYaqXvRjDGF5DbYqIIWijC3DK0u/CGP0fNC/dt1CCC2iaenzePw5jLhycI9RyxgQwRhijGmaHuztA0BiXUskI4AgxabxTYNIKKjUb/Qt2dzJ717t/Da45EQF3gJrRBQhJOtjuHjl6ReOjoIvG2ATBUmapu5lKZFpQowxWENp4gjUCx/UkbM9arASTemH6yWmfY+Vjx7qfIhmMzVc50mqFh8KtdX02roUrWvHVNqVd86ZxDZNYz84MvrEom4/dbEHPIpF/HB4+pHY42co9oBPMRYRP8aGfmad8j4DYg9kjk0VEJIkCd7ro8SK+KoUZgIgpNjUhEjCTVWiTRAJDAmAIIgIINR1vXR7DcEkrqoqIGJmHzyE5WOynYdT7+EQo7G2nM+RIxAqeiZjS+8jElgrAt4HsERkHr9wIYoYY4xxMcZjnwREa5dPlPsYaBKdyhKRmzdvxhiA0ZBBQ2Aw6fcaH9K1YSWxqaOjVIhm5SLPi0Vdzso5GWP24W6SND4CgzXGJcnG6Z2j6eTyxUtHR4fj8dhau7W1de3atdlsphtFxhjBxJrZZLJ3OG3q4Ov6vVs362p28cknXv3xSxYBAIbDYdYbDQaDxWIxHK6Nx0fDYS9yfWptczqdfetb3/z3/8+/3zl1ajweP/74403THBwcrK+vK4AYDodVVQFAkiRFUbz88svT6XRtba2u50VRANG//b//3Te+9e2yrtOiQDQcl9az+sRdghsiAJhMJroVenTUXtB7r5z0Mkk4RmMMgmmRWwu1QwgMXO3vpmna7/cje/aBmQmxKRfqxTY5OgSJoWnquoxNfbR7iwCBCNAIUpKkgmiT5M7BPQYSkwJR9M2rL/6wWRw1i1mWJMalWX80PdqvbRJDfXP3zuRwf5BSBLO2vfnqtdd/fO2Nzc31tEh9vRj0MuTGN9WZnS0AeOfNazFG6xJ//ealS0+eOvtYZhyzIBlEJJusIBwAYH+QMTOg9TE6Z9Q0EFf9Fu89GktW7bMNINg0E5cAxwgx7w8BMBXsFRhC5MiESNYqgmyncuPq1a3xWtBpVi/FWMuAT6IuXarro3O60Amubz8EWExczi0A85kzZ955+01mfuXHrzz5xS+hgVlZb595bH9/b15WLCFKAOMEIEkcAG9ubxzu3XUJWUeOjQEx1nzlq18/uncXYjObzYtyMdw4rWgvMssKJgJiXN14FNgZY9rokFa80Q4WIxhEc0Iko4MNIrGl6pfsOwCxddbUdU1Eg8FAxcEuTYuiaDRuEakuKyJkz2itsJAhAa36uvjuJFBu6We9hFtUulyAnBBi4i5+4YvXXvpbDg0ZMQDO2KrxLEzCzqgLocusbbn2zt3JqmEIEbW9CB2qXgo8ViWTXtQ6dKjekdZa7QEqb03WAdn2XNLyIE1T4IgSsyyzHxkZfXJ4+v6v+DTE0/hRn9N/x2IPOCmefiT2eCT2+KTEHvAhxNP48TjzR2IPhKap1HkpSZI2XxBESJeRyDESkbNkGKdVlSQpEUZmNCQigEhEi8UCDSVJUpZlCAFW5JOAKHvt66UM13sPkevgc2eB0HPgCIFjiNHH2ARuItcxliFExKqun7161Tp3H5v3kPDB931duHDh8pNPFllvNplFaQ6O9mNTrQ9Hs8m4yPtNWVs0ab/XWx9NJ5OsVyCgs3Y4HCZJMjmaAqAQNiGcOvfYzvrmvFxce/11m4hyP2VZ1nU9mUxGo1Hw3ibJ0eHB7bv7QKn3DDFMJ0f9Iu/3e0masg/Oufl8/swXv0qI6hI8m82qen72sZ2D/YMvf+WLf/3Xf42It269+w++8wsbGxs//OEPkyRZLBb6iN3a2jo6OsqyjIju3r3bNM2v//o//9f/+n/9+te//MMfvfA7/8v/9sv/+FfIJalJBBEFWuZPuwH6LGeW2XRydHSkWK2VnLbhkS1KXmpGEQCohUeK7Zg5xnDq1LbGRmRZFkJwznnvizxHkWhtsFZlJ1lRIDCFdcAlIkQijmwSV5X1k088kfWHES06F3y9sdYzXB3s3q3KGhHROAvSVHMR6fV6g0GfII5AzoCIQJYXiUuLfjGfzedHBxxjG5ChIqIkTesIjz1+EcjaJGUGJAOoNuH39SucMWlRqCUCEWlGhkJb733kKADM7KMCPhAQEGAQBkYAFEAABLSIIuLrul7ZpWuCT3ssWui81F3cN9AGAND628AqpEOR2Xw+V142xghwLI041ocISGBnbZo4ZywTCqJJ3Ds3ridr/bPnzoOlcxcvbJ7amc1nzqBvKkoKZqlKWZCcPn1qenQgEJumrj0QihHJi97ZL37JoNx45526joUs/VvIWlxBQBbpAugWm6oLW7cMWC4TIUZpKzrdTO89IN8Xn97B1uqyoufnkow3xllb1w0AocjN69fPXXoS0foQAEiTZciYGE5guvtuHC2G7v68fR8ZAyMlrrexvXH28d3rb2VkGu/rEHpZpiYwTfBp6oBMjCwsXVOO1pxbRNSlTv+65O87m982HAAgTdPUJSr5aNsUImJsJJeoqEM9p5dnkQjHGEKwnxQy+mTEHvDTxdP4sdf3o08HfYLi6Udij0dij0dij7+vYo8QfAAfgq/rSkSyLGszO/Te3dJmWZYxx6UeIwQ1ohIRzRw2xiyqMsYohP1+v/a+aRoWBgF96muPst/vV1UFkdVTgIWVT0NDyMQxMBlmEDRkILIU/WJz51SIjMYs042x/T99kGM7mUzquj6zc7apmrioHu/19w7H//BrX/3BX/1NFSYh1JFle+0sWzOdz3Wgp/F+PB6HEBKXxiCNRLKGEY6mk3o8Gw4Gk/k9YynP87Ise73e4eHhqVOniChLkvHRIdgCDBC5uqwvXjhfL+ZZlj919epLLzxvlo9JfPmVV5559itVWZ0+vXP2sc0XX/phVdU/+MFfbG6cmU6n/V7v3r17vV5P27hZlilSv3nz5ssvv1yW5dtvv93v96fT6W/8xm/8q3/1P00nh0+Py+UkAAAgAElEQVQ8+dRv/Yt/MV3UkSUr+pUPFtGueErVWarsEgjLslR9raJeNaDV3dUqLFeNbAGhtuGu1LIi5iSzQiIig0GfmZMk996DmMJY5hjZAUBRFIplmbnNXSfE4BuOMS9yHE8H/aEgARkETHu9pmIMPsmz/mANkURYYjDG+Cjee5c4H70gIgIhgkie5SGG0eaWMDR1ba2NIWiYn+LXDGA2m61vbkVmax2gASRAgg6KapFfbgtl/sqyTJIEEeu6ttZqrri6S6iZGCAikqwm6FDEIhIAc0QAa0wQ0d2+WCwUArYSc4U+2vHXnxhjugKklrLVmlZfw+GwaRpVrlfVQi/GJHEruEkiYFJLiEAYEUbra9/55V8qstQYYzKH1hIlVeOzot/v9yDUBqWBBAU4Bom1b2A4GjRNNZ8dgcl98BIjINy+uysx5P0RGzufz/M8d84Jc1hJTVT/fGL9W768qwle3ZUMAHXLCd0PAqJjGO3mK0AU33AMo9FoNpnWdU2ATdNQkuR5PpvNtcYv5/Nev7c3nid5IZ6XoITv87jsGvUcf6kIrtTPJwA0IjHTogko5vzlq818tth7j0n6aRYFyqpOnHWGiKwg+uCBRY9yK6puxfStGkdE9NTSguqEJhsRgzqcI2ZZdmwqGkKIAmHp+NltPqBE4EhESxeOjzQQ80js8Ujs8Ujs8Ujs8Ujs8aE/IHHJ+tp6S0aqx3NRFMBMCqCZgdl774ypq6oYrldVHUKwKxYEAAmNF18UvbIso7BxLvjAkclQlCWpadJkNp9pOAiDsEgIoQnBWFPVNRrjmRsfQkAfpAkhsszL6vKF81nR8wDqsQVIxyhaEd77bGr7mk5nPsS33nprNp31mmo7tVd3dm6+8upsb496PUCMGHfOnn75pZd6vSKEqFFnW5tbvmnqqhHEnKjyTWDOB8UgyXg03Hvx3cykaZr6EOeLsqr9q6++/oVnnz04mow2NrP+cG19O0uLIkuR45/9p++JRMUDRZ7Vdb22tjZa20qTpK7meZ59//t/VtXTyXjc729cvHD+TnL3jb13n3n6qfF4DCD9Xq9X5AACIn/4h3/ALM656Wx6NB6fOnXKOvftb//Cyy+/kOU5ILo0NWirus6KQTWbGmvqui7LMsZorVE8OpsutEGs6o6iKPQBr096LZCUJ1s24qO0DLSWUnmeW2vRSOCl3FMA1Ay7KArDDB6QQFMogwhpmI6gatcFwNkkxuBZyCZIJIDGGhZomgaQyDoGZCRnrEERQha2hiJbFgKX62UtCERUBTFk52XTG63P7tyJDMYlccV2RQYQ9t6byRSNRSQF0ALIHeimm2aMQQCOLHrAqkq1qjHGyBGWKnAUQAEmNIgIYBFFAbQxxD40vkkTlzhnOlit60fRDtgpOG5nB7sAFDrSYe0e6DCZMabf7wOIyEjVtM65NE1WbtwAWuoIo4BvqqyfW0IBiBJrH1midUmIzCEAB4khQDRoWEJsGjJ2OBoRQvANezZkyFBi8zTNQcCQAULj3DKxElFWBDkZQ+6YAG0F9K0GWrdlOTLBLNJNkzvG0Yig9G2rA7HWpkmCHBFgOp3keVE3jUEqq8oQGpfwCgLcvv3eH/7B/3v2wuW1ra3NtbUYkCX6EAwtH374sGnjJf1MIKxvUCNLlu9ZkiQNMYCI9/HSladenRzFUAKhj9ER1k0tzlpPsBCHZIlEgFmMIUSMIeh1pC0jZdCttVmWVVWl1VGbqNKuW+KcM060KSTCwoaMdRbQsCDHWAWvK6lXqCEwxhCtglQ+kjnc3wexB/zsYhE/qNgDPhGnPPyYn/Y+2Otjf/SHxtMfy3MCHsUi/lSxB3y2nfLwk9iJP2s8ba3TR2+aZtZaRCrLcjabp2maqnzWGI4RiMq6Ns4CRCRGFgFGdILY1CFG5iiOIAqKUDWvrbMhBGHxIdR+Kd5wWXrrznvCnKRJEm30ngCsSZT9qasGIRFswIAYYoLh9tZjTzw5bXzW6ws4AAtgBEmElkYbhGIwoCgfeSyBRjJgQZAFXZb95m/9V6Ni+Nyf/fntv3nelVWgyWFZJcbEyOJD4pK3X36tb9LJ0YQRG6AIcufu3WUSHUcB8k3cfGYtzwpnbfSNMTQcDmeLKorJ89EXvv6LxibpcPTlK1eQUABj5Bhj6ZssTSvCxMBsckBoqibapA9sDvb363ffYw7ldO/bX//Ws1989sUXX/jTP/kzbirxJXK9Mer9+Z/8h36/P+pnIYRb77xxNB5HCYzoJRqbnLtw7tSZx44qf/aJK8+/+NKay71Q5BgkIGC1mDGH6WwaIxtDSWpjjMZgWVaLxVyb1r1eT4Xp3vtl5tlq2kmZ5pZKdC5pmtqQWZSltQaBQggQl6cUQ1RgZICasj7mGpfu3iv7heOTUJglSZLpdDpcX2N1gOZl5DgRVY3JBzvsay/SMIBYJTsjgjW2E8cMlqyPwQcmsgFg8/QZVW60nG6MURiHSXLv3r0zZ8/qZgIAgBqcHROTrbAYEYP3bfrMUnWwwrgGIF3CHSWSmZfVEYNA2rP5YGM2m4UQ8ixtsXJrN9GCY0WK2vGHZS8oaAfgBKRuQbZu2orDJmNcCKGqmvF4qg4qxtooTYiRYxQWYyjEoH0GEXBJgoDB1yLAIAgGyHDU8BYBcoKmWD+NCARkALwPZVkDCx2z40iGrLXWWhOCJoPoEQ3CrUmLJpV2OfVWHdTqFpZZ3sBLKQ0CgooRuF1MjWKSJLl0+cmbN29euHzlm9/85o9+9KP/9L3vTWczc0hQ9HcuXka0m9tnqkZ+7df++fXrt+7deu+dV1/s9dLLV87lqW28B0Q0FsHCA36XS34XBBDEIAjFyEIQBUSAEISD5QgcBcAUg52rX3z72mvspz1CP6uGWYYhVlIKJDbrk8kiMzdskIssCT5w06S93rI2W42BElGSJHVda5S3MvrHPR9EIXBpxswSI4IRgAgAHKIPAJBnWZplq9x3ZFieKPZD8F4fXzzx6Yo94JFT3kMB0ictnv7ExB7wQYS2H+YIf0jxNP6sMOBDT6tPPxYRP9Ix/dhVyyfvlPcJkdPwdyae9r5RzwEVWigH2TRNG7anYYGqvWPhpqlg2TxnTQKMHEPguirrmpRuUasNDR7zISxpKqLILCA+hlBG8d46BxEW5QLIBhZEihKDykwRG+8vn3scjbHWCRABLa26oNOH7YoX38eTo/Hh3/6b/yN6LtLsy5cuLq6/1RsM3j08uvjkk+8djSdVLcx1WWk2izHEkdFge/YhgUQ2RISknJ8hjDGur6/PZjNAcml66vRjaF1VNweH0yzPE5fouF3wwdjMueLevd39vXv9fp+IvI+ImCTpzZs3iyL71V/9lSzL5rO5Ne43f/M3r127FrzPi3z/4ODwaPzklavPP//8uXPnROT6jRtJPuoNh0maffVrX8+KPllnXVL7cPbcud3dvSRJmlAZIpXjkkFKrR5BPb5lWXrv1zfWNQ66VWvoSycIVcbTjlWt7HiDTosWRd4ivLZH38KmFo+qbENxQ9vTP/bRA1BaV/FliJFXgk4FomQsGWOsFeBV2F5oSeLuwV3NYzkiitEbQ7AibrUSsM4xI4sMhsO9vb319fVlYQDEcNw6b2cotdJra4AH3zz4ftlgIQsAITL7kOUFR+99rXv4hFYhhKDdnlYsq5/QoqsucFfVTXcu7YQIoZVKe+9ZhEXCUtqRVGVNRNPZXHea1sOqX28vFdOZQYxxyaWIgCaKW2sVFrdHVlfPr15LUQoROasa3xCCHvq2Zmix47Ff9dKWJ+qdpz1z2kaHro96UNR1/VfPP++cOxqP337nnaIoLl+5kqZpjJHEl4tqMpmHSIz13r17mxsbw9GoqtaramZXGglEeFDudd+wYKeRhYTCqGUwsrp8MIC4JAneb586DSA3X/5BYi2IBBASMII+8nxRNRictYmz1pJvfFM3wjHEiDG2x1GvF2PMYDBonTd0t2hlIiKN9z6EVr+xPFJIWZpqDVaVZcvQoyF1DrU/9YnzGSGnH07vfWpOeY/EHp9fsQd85sTTj8Qen7TYAz5h8TRiWZbaGlZYo3rNZZBsWS4WCwXWzjkypqnrLC/IGB9jiHXgY7pIHxLqGadYpKprMMe8S2sC7dXuAzGChBg5StX4wFI1dWSuffBIG1vbO6fPIFlyCRK13Nt9oYNEXUxxDHc04wtFQPI8P3PuXD8rLNLNN649tr6xYInO7U8nh5MJEHKMHGNZVda5PC18DIYcLudzxBiKIVrrtra2Vl5+wTd+c3Pz+o3riJhluTFGEJ1LJpMFgCNMlhBHrPdy9uzj19954/Tp0+PxdLFYAKC240ej0eXLl1QUXpbl0dGRMWZjY+P1115FMs8//9dXrl5llhDj9Rs3nn766aeeevq9uwe3bt36l//yf3zu+z/Y2jldNSHPc+dwbW391VdfV6cOFtCsEJCIIIjoI8emqapKHTxkBYa6+gEVYOi4myKkli7Vf9Wf60HsIsJ2aE/tO7r9aGPMbDZrPUCO3cpWzB8zzxcLY1nun+5CxKPxUWZMC6B1+e5adQG0MsH6X1VVIpKmaWf1bAhBf6I7GRFZMAp2VQd6CehmnnBrhvvd1rrYq60lutRyjBFXCg2tHrtbp5dSWZaz2aw9q1tfNq0r9Exr2fR2f3b3XvtPqtXWl48xcFSptAJT9XbQT17O/3VG+tqIky7ERxHB5VWmqO79ige1JCdjQlUyc2uy1uo39Kh140Vacl0XbmNWoJPdo5+g5RwRjUajVtHe1vne+4Qwz3uj0UZkAnKT6WHTNFHYWUjTNEkTFoXsy+hS7pyB3Z3wfjOFhCjARMQAIQQyhmPc3j6Vf+Erb7/2417Wn0fvCBLE0HgvMTFJFBZgFgpN5eu6V+RkTXt8uwp4ddjIsqz15WibFe1+61YXwqxpNa28ajWisIxPsR+WtXsk9vi8iz3gZxeL+Ejs8Ujs8dkUe3zC4ungPabonNM0kLbxvVgstBXrnFOSrGka75sg4r03AIgUQlThpTGmrqKSImVZTiYTVfjpR9V1rW+qqtLnIiKiISYIwoxQ1nUTObI0ISxCiEAuyy9dvgLGiTGCBtB0ubeun2731WmRA+DyuTgcDi89cSl16fxocm06sVLMfTPc2ZlWVRNDkuSN971e0XiPiD4EIE1hQSJk0drAtKZazrnpdEyG+v3+7bt39emepmkQyPIUxVZVFWMcDgbqVOWb5ty5c++89vz29qYKarXzHmPs9XplWU6nUx3ps9ZqyqC1dv9wTojj+Xw0XAQG75vbd3Zdkkzns16v9/LLL58/f945N50vJpPJYJAXRRFDLMvKWBcFBEkEfPDGmCRJQuTDo/FkPE6zLE3TGIJzK2lvjHqIdW1bmNgCXB0ZVGzUBYJtxdK25ltQpSdM65nQenq08tYWt6nqQOC+mUXF4lVV2SxVaNeiLq3QFJhCJ6dDRGIM6rOsohT9iiRJvPfWorLmenIWRTEajRofeZXtBx1TOcW7WuGc8I5o8evJ0bdVmXFfDEeMreKi+yvt9aUJ7e2uaItDWBnVdV9qgjabzeB+SXG3YtGVt2miiosQQlmWZVm2WLYTLcntsdODpSf2cYUgQCuIqdz8Sb+5VUygplU33qtXS0tX628pRdoaYHfp/PZAt6YurWBaF9ZzspVN6wis1niqOMrzPNaV976q6qr2tecokmcFWWsQXGJ6fWuNjczH8UrvY99zUhK9WoQIRZbDhSZxvvHGGN+EjZ3HQoR3Xv9xam3gwMiWhQGIGIKP0RsE31QIXFCBRFq36LTuKv7TqZOGjqi2bpJd2w1l93WrnXMWqS02WpW5tdagjRxFxC7v7PgRUcYjscfnTuwBP7tYxEdij8+I2AM+L7GIP6dijxi5TT1oh9/bgDr9iXai8zyfzmZ1XZVlCXWNxgpYsg4JQ1j28bV3rI+9qqpCDLjimZQSU2YlyzIfPCP4GBofa+8ZyccYhMHY4MPWxlaS5UAkSEAk9ztMPXQbT7CGuDQWA7WMXR+uv/n6G5Fsbcy84ouPn7v5wx+BMSEGEanqOsZI1tRVleQZM6MwiO6QaCixZPI8H4/Hqtw1ZJIkmUwmABKC974pm4BUS5QQIiBMp4frG+vWWCQssuz8+fM3btx45pln7969e/r02cViURRFv9+79e7N2Wx29uzZvb290WgUQtjf30+zjIG+/o1vvPrqq3l/YNPs2S9/5fXXX19PssfOnhvPps8999xv/pe/NZ/PATBJknKxmM/ny9Y5iyBFBhZAwhh5PJ5oG4EFvA/eB+ZozVJlkSTJeDwGgMFg0I3qOI6wXo6ppSfowxNk5MlM5hUMajXH6qAHq9k4Y4x2Nqy1QIl0SiAF8dqjP541W+HIrnFb1zbBWsccEJcmYq1iuN0oXbjf79++fVujGR90EGs3SgH0iR1yAv+1K3zMEa4yRJgZV6KOluFuO/itLKpLhSo0BABFVN39rHqPuq678pUuOb00V0a01jaNF/S6jJZGSmZ3zVW0QtA3eZ6rY5quwNIkLkRZOWx0cfMJGKrgWPfFyvMSuqr3BzH3ic9p4Xt73LtCF8WdLbHdmmSrsERr0TTNEXEgAMaSxlxbV2Q9InEJd/GxiPzU+/XJZFPVdOgBEiFrYoxobBn9aOfsxnx+dO+9pq59E9d6OSI2IbAxBkViaKoyTayPsW5qXtnbdSUrbVarVobtxaI7QetbAEjTVMs/ErBkWmGP1ioiIrjc+fbDPEw+l2IP+JRjEX+mYg/4PDjlPRJ7/J2LPeDz4pT3cyr2yPMszxtVcbTyxBBClmUtmaQUyGKxiDEMBoPIUntfe2+sQcTIvOzk0jJORKFSjFEEhFkQ9CfqGaxPo9r72NR13VQ+RIYg4EMMkcGmxiXnHn+cjGFEJI04pK7e+bgZ2pFBv98eyov8qaeeGh+OJ9Pps1/9yos/fH59a+u9vX1MEgwh+oBIi/lcOgkIIsDMwgwSESDGOOiP9EHunNvf31cCabFYIKVZli8RgIixwKIzXOHe3u0zp8/kRSHcbO9sv/TSCzs7+xcuXGCGXq+X572mqR87e/a11147ODjY3Nx89dVXp9PplStXJpPx22+/OV+U80W5veMuP3klzfLxZPr4+Qv/9J/80x+9+MIf//GfHh0drW9ul/uHMUZDpFSiiKDOoqHRwPP5YqExhFleHPOIEmHZ2qaWhFabrRM4stWwKlXWllIP7uRuI16RAawks4o/dPVattVaq3bLSCRA0vkcRWYsEeHYrKHlxbvGDrAavGtRRYxhlZ4YVSnEzCKhi86ttbu7u3nRR+MePHO0D6BAZzabnZBcP1TG0P2rgiFrrbMUff1gdaE7cLVi0qW3Dw8PRaQoCu3Y6Etpy9bw7qErowdIZRsuS49nOGNscWfrAaLfpTocAFCNjS6j6hdUp5IVRd2NdOmMAGKb/6IeLK0P9Imwku650VYRrRtJi8JhNVrXbmOrmX5ol2mZ7MgrwzsRAfGhqeo5C+75PSJY28h9uNDdZz+hf9VuUSdURQiRWe5bGAkIBClEf/aJy/PFbF6XhU1qHwOHNEm0ZxV8UzeVS3pkqKprYen1esrKt6C5vVu2p31bSrXbrnXOUuviQxtLmSSJmo0CQBRmBGut/QBGyR9lnAY+y+Lpz67YAz5F8fTPVOwBj5zyPvtiD/jo4umfL7EHfNJOeWmWAUwUS7XNYlWvth1nfepXVdXr98IqaLeqqiQ1UYBBugpOHUBU1Wzd1EhU1tVisVAX28VisUQGifNVCYYkoKB4r3oQrJpm68xZMIYBkQwgigqdAbs2ru0QIfzEVBUBqKrq+tu3hv3h+YsXZocHJi+2z5x5/Y03GqU/BYIPg8FwPJnGGIHIGouWgJBFmAFQOMY8z1WxOp/Pp5PJMowtRLI8n88iUwRiEYCaJRpjEucQ8a23XxWRzY3N6b3doijeeuut8+fPnz59dnd317kUQKwzIvLKK69kWdbv969cuWKtFQEkeuf6ja3tna3t7e3t7eee+76xbnt758033ySi7373u7u7uwdHk+1TZ5g5z5J79+61/JxJUiLrQ1xU86puBNBYi2TiCrUQGYmsdc54PC6KQqlH51wLgru8Zrvb2x7Fg73vLs/XCkm7sKmLDxSOz+fzNE3hfiCpmI+Zm6Ymju0J3LK8D8p/2xUYDHoheN3Gw8PD4XCoYlljkvZX2unPJEkYqIuo2hVQ8fHGxsZDN/AngGn9HD1PiiIHTh66WCuZ6O5J9Y5smubo6Eixke4urWpaCfiDgE83zVqb53mI0YfQSruJqK7rVjzQBrK0NUySJHmet6qSFrwaRIKTs48ndn53kBQekoN9n5fzCQVIyze3cd+tAKZlnbtKjxN65XYTHJjIQUXYZbnQEUQBSGzf+9p7a41l8d0DBA9kqbTb9aDMQ1VguBKDCSASCjOAYWRrkitf+MLtN+29d97KEfup8yFERFF/wJW0Kfhg6FjE0gpa2hOjrRz0hzq72e4xnf1NksSRWY14SstkIx777tkPqU14JPZ4JPb4NMQe8HmJRXwk9viMiD3g04xFjCwhRJckIAwivTwTjvPZQkKjczTGUF3XR+MxAIbAtaAAshiXFFFkOp0keZalWVWXJKgW0WQocExMCohNU0sIhsj7pqqruqmNtT74JjaNb5oQGx+EHBjrQ0MuCSJrOzseMHFWDBAhAhAiIf3U+MGW/RIRsCAsIgwg+3u7b75+7fatd+v5nAhee/11EOEQybq0yKvFougVk8kMWKzVZ50BosgRyfgQhNkYXMwmdVXFEOv5LO/buq6DbwzQ9TffAmPJ2CiQ2GANERIAzOfzuqmrsnoTYHtj88KFiyJw48aNEOJjj53b2t6IMd7d3R2NRucePz8ZTzY2NkWQGQ4ODheL6rFzj1+6eImF33jj7fm8HAxGu3v7aVKc2jkzX5RPP/XMH/3RHzV1U5bVmXNn3r1zZ7Sx6ZK0nC+4CWW1GI/HkWOSJsaYyCH65emgTQFEUH9ozc3ReaYujLDWzmYzVWcq0In3i3oBgDRnsuOwKyIsQgQIMBlPer2eS1JeXW/RBxBR+JDmBclSKes7ZyMpL848OQpra+utGKArC1ZE3lojt/Jl1Zl4H0TYGIdIzqXOJS10Y+Z+v1+WpXOuqSvjEgAIMepwWHsWZambNdXk6EB7L7ptyw8hko6j80kncubl/F8I9WLyUHCpoiAAMIbyPFfXtqVhdgjW2o2NDWWgW1MzleQDsyHSvU1ECC0qFZGlbJqMybKMj/8JWidpiWyQrCMtRH3wwYey8YjIxlhjnDGRo9ajIAIEROD9cfKfrjYitYByhXGX99QVygTuIHujCBSWyY209OwgSRNmRkABARFnNJ5pBfERrLWGiFkARLpxgoigIJ6hiavxREOW1BhPACT6BQGTpNZYHyIAqTvciWPROSL8EPS8xKaEyIitMEwQIbIg2Rijs8W581cwmoM77818Y7i0hiwhCkSGyDAvq+hjmqR1vVR7h6YxCEVRGOdqH7R3BCspvHbnWIQM6R1Pyf/AMYTQxR5E5FCsdWgMAHIE+/G0CY/EHp9FsQd8XmIRH4k9Hok9PpOxiJPpNIyknyYcQlOXs8lhU5eL+dwaaxJXzitAmc1L41yS5BFNVXkyJkRgQJs4igEQp4uZPtcjiMvSuq6FsGzqwLFelJFjmqaz+RwNoaGIUoZKYZwAAJmqbtCmQq5myDfWsvURG4oEhghJiIQI9HFy4jknDwBoXcZzAEMSooAgMHM4e/ZU5twbr7/mrEHEe/fuOWt9U184/zgzv/P2DWEmQwYJIoPaSvgGlk9lFpFyPl3M5wYw1FW6sRFj5BiSRHpFhmRFxMdoWSTUZd3UdeW9R6RBmqRZxoJ148+ePfv0M08/99xzf/03z1+4cGFn59TW1rbmuG1tZ5FhOp3cunXr8PAgTTPfhIODQ2PMD37wl6dOnUqStFf0rcsODieIWFX1L/zCL85mUxR+/bXXJrPFN771i7sHB1XZzOdlWVZEpigykMixM56FyMIucQpT8jxvCdETxclkMqmqSrXCypUqYO1SkgaJ5JhyFhFFVr6pEQE4ps4KB0WfwiIRFckxAIcYGi+RWRiNaZ0JF3W9yn9eKgq0Z90F0NBJFO/+sCzbt1QUPUVZXY2HBqfrD/f394fDIax0ySekGoTA0XsOSlq3stTWTgEREXjJTrafjyIcDIFJ7PtLXJZIzvvQNPVoNLLWLRYL57J2yeNpRf2JfoGh2PK4LEa4vaS1q6DXf9V4eaAnAOoPJ5o+LixikIwj0PgbkSjCq20kYwDE+2Y10CYxBj1hlsIJMs7ZLuYTEQPHEdy4usczR+7YmLRnTrtLHyS5W8q57TCkaSonmUXhGMOS/xYRCT7c5/FClXMOYkAGQgN6qyABfv96e/XtbacFEUEIgFvUjS05hyDMKBRDNLZ39sJT05Lv3Xz9zFrmvSdDwdeCRpCqOhRZ3usPrEuQjDUGYgCOzWJm0pyRTrjTKKnMIAgQhUGAQFC4HRnsOpyEGJkDCkkEeMDGDj/0E+yR2OOzJ/aAT9kp75HY4+dP7PGxuj+PxB4fE0+naYZUeh85hhDZV1XwjbFOABofyNjDo3FkGWQ5GlOWlTGJdc6H0NS1+o82TdM0Da48vGClgtU4CWKp6loMhRiDb4JIYh0SLRbTECXGyEyCxAKAxMyPn3+ciADJGEI6mTt4QsXxUyUcq90gIrK7u1tV1fa5x27fvi3MT1y+vL+/f3R0tLm5GVeWCyLS+AYiWXXMBUFAFkAAHXprfNCWa7nCa4vFQjSXGKBeTLxv9Gmnrs/WWiDq9fuLqvrxa6+N7oye/dKXQwgvvvji3Xt7hDbPC521n06nzLy2tvbU00+//NKLTdMMh8Mf/OAHFy9eVDI4xri7d0+VD+/dvTOZTObz+eHhocvTLzz7hV6vd6IahagAACAASURBVHBwFEIEoTRNjbGwchE+UXUcHR0BwMbGhopxVSRwQl+bJMloNFKf2q6ZRnc/xxhDiPfZfhEZInAuBL++vt6VGdwPk2A6ncYYVXVgido2dGs/1+/3u5rpLqhqodhDx8JaC+FWQnA/Xboc51pfX79z587Ozg507DUe+lHQER+3XfVWmdDKWO9HydCKE9q/Kl/OzCLLZeq6vn37dp7na2tr3SPVcWMEAei47S0VwEtb7vtlx8snBC9JyzYBcel3UTetJ0Z3e7tFSOvxrLncbSBlq07x3rfNigeRqMLi7vp0d8hPbRy171sbCmZeLBZLqU9H69I9307IM/TV+Kr1Dv8gr4cqrQEEhZXrvY+lBkAUdeEEohiDy9LLV6+OCnPj9RfyNCmbJjWEIoEFkclaNCaK1HUTPKTW5lnGwc/mc0bSxBkt6jqR8vfpSYioVTy3JV97DVoi7b3YjzBd/rkRe8An5ZT3SOzxSOzxscUeHwJPfwJij59UQD0Se/zMxR5EjBQEIgsLREAgq9ZLxpqq9kgmz3PPUC2qEGOSkg+hqioBqaqKEQQgz/NysdCb+3g81rm0pXudoE3zsmrIuLpuBAECB/a1D5ElRPHMDIYFmxgvPnFZ7ajJOrrf4/mhrxNDhMeIStrmshhjmsYn1h8eHuozvixLAdjd3U2S5O7du0tuVaENszWG1CPsGPSJctKIuFgsRCRNk8Vioegkxtj4JoQgREmS9vI8TdM0SY21SaJ22liHuD4aFUVhjTkcT5j5mWe/GJklqhdBkiSJtaYoemqeNRj0F4vFrVu3Njc3r169Op/Pr127dvrM6XnZFP1+miZEZuf0KR/C0eHR7v69NE3v3buXJGmeFYiGyChRi8QnYKgOxg2HQ5UaK6f1YAWioNl7n+e5oqgWTR4bUBiDSO041OoQcJqmitN05qlFoieqUTX3LXo9IIztJBiAes8pnmtBMNyfhq0OX/LAq7v+7aq20EdXUo9jlmWj0ejo6Gh9fb2L834CjO7qcbvCkoeKwrufqSuzDO3rAN/Wdfvg4EDkpDczrOhn6VQ1WZYp3sKH4j8EY42sPqG74UmeKyBW/4qHgkj1XVYA533dWkPAA0OB8IAVSTs2+qAo/MHCoNVPn8Cm7Sxdd1qx9W9pP6Sda+z6KnZ3mmqIl0aKKjM6EeD2gLa7+/5+3+6TOhwCIFoeRREg55oQwCVnn3jSOnj91R8naIGBmJoIAhIFA4tZuvmJ5yBVbQhtkiAZnS1Rk0etE5jZmPssU/Su1fUTVKpiOTcsS+24/SANx0+LnIZPWewBn5R4+u9a7PGRDs9HwtOPxB4/M3IaPpB4+jMg9nj/6/SR2GP1kDPOJrkhyItCYgAOdVmWZZnYpKxKIJvnRWBIs7ysfWhCM5up80YQ7g36YKjxvixLZVDalI2qqrIsaxpfN9ESGZc23rs0b2KMQItqYciEGGovEZARF3Vz6vTZndNnG+DWOgrvN6frvl89SAg7tOh97rwEjEJkiHBtbXTznVveN1mWHRwcOOectV/+8pfffPNNJW8U7hi7kijowBZhiCHNs1DVRZ4rgtF2f1H0JpOJmooYh4BmMBjk/T5ZctYlaZI4xyyNb8i54XCYpgWt+D/oOJfpMJA+Wp1zQSIhCcCly5e//xd/ce7cuQsXLjRNM5vNTp8+fXd3N+sNWbicVm30iXNua2cb4Ni22RgUAfWu7gJK7/3BwUGe5zs7Ozon14LUdpyr9Xtu1611czvh46ZeDS3Aan8RcMlEttxn+6ezWYuMq6paX1/Xv3YHzdS8TAFQa+iGiDqTqgaIim/UQrhrDLdYLPQAtaJS9ZZRA+9j6fYK0xdFMRgMvPf9fl839gRjrUseHR0xc1EUuo3drTtx1r2fUZpZGTN308JVHNIefQCjQEqn+tpkIrK2OxS42vkEEh/CWAuwsOBD6FVVHrd+ww/+bstGI6IIZ1kSQlChPK8iDB+kaXWHtIVKq2/pkvft+XM8pHj/R52YqGs/8/1KuxO/qN/VxjoyMyBr/WatjRAFgQiAkPinz1HcFzne8Qzp/goRRoUOhEEEDAlhHeP2xSez0ebf/tVflvUiQ8gZktQleVGHwCLsnDVYZCkBhBjYB2uXqTo6ex1CyPM8SdPWVBQ6Q5nao2htszXCkIgsOUtgtOX0Mbu2PzM8/Ujs8RHx9COxx0N5b3gk9viw5DR8nmIRf47EHgKIZFjivKyLNGFgIGOcY+ai1xcgRhOqGqMgmSwvqrKczWYskvWKuq7RGtFHL/MyvpsZAFaQmshYNC4EX9aeQZhAmH0U74OQIUs+QojSH47Onb/IS6VuN6kbHhLb/dOegtBZOoR4587d27dvI+JgMJiMj5j54sWLOkJ3+vRpdSogohiZTItRkFchyTZxvX7fCJhV2uLW1ubRW+MY4+kzjw1Gm9alaZqic7pkURSKFZLEIWpGOsSVB4KICJKON5Zl2WaOdHrEcufWretvv63JeWpYked50e+FozGuormTJBEEz5FAiBSOxxAq4ZrIIJIxaOxxRMh0Ok3TdDAYzGazljY+4ZlV17VzTlnntgPeIqEWDC3tNQCRj09S5S+TxM3mU+dsG+3RHoi6Ci3NPJ/Pj46OYoxkqIkBVuKcNE2Vbtzf399QoTlz61nhnNNvSdNU6bfuVuR57r1XLwuFU1mW7e7uPvbYY11lbXf+T9lK/Rbl47v5KdpIGY1GZVl29QPdTPJWkAr329U9CKZXuBkQpe1ddGo/UgO7+Xyu+h/vPb0P0HzgfnG/xuNhlwUBPlTt0MWjbUnAzCE0av2uNYbG/XRTCVs1ywlrcOWt1eKjDSbsfjg8YKrd5bZbi7ou//pB7n1LNGmtMUYlHA92FU6kXT60iuj86/veahAEUZCAGVR+JiIATqxZP50/85Wvff9PvlesDQJAkhfT/5+9N+2S5DiuBW1xj4jMrOoV6Aax8AikRhp94ZNmHufpN71P8yPnaD7Oe0NSojQCF5Agtl5qy8wIdzez+WARnp7V1WB3A6AAqOrg9ElUZUbG6n792rV7t9v1sEIOGAIiFAEmQGI0qTHszLxer/0+FBFvJqhnu42irOZ3blyYUkolB4rMHN60IeZN8PRrYq+/vNjjJjx9K/Z4dWx1K/Z4MzB2K/b4Tyb2oBApdlYyoE5FJKWSiwkAEAY2hSlljn0psp0SmDHiw4cP1Ww3jTlnyUlUzayLsZKau91uDk8Zp9ifiGoWFYNUCseQpACgAICBmKmhEb319uPVejMupl2N1HnxGkN6UQb9MrdEbBB013X379//SD6SUoZhOD8z94wDgHEcP/zww3/6p3/qhyGNGcHUrEgJTEhoOns+BObPP/+s58hEDtQ++ug3U5o2m80wDOM49kBd1zFRAcyiY8qAaGYX2x366gK4qQXTmPJ+v9/vdyVPntFbAYSImAoSPXjrrd9+9JETn+79R4GtHxiAzBDg8urK6asyTSbWdUPX9YTBDB1AIxqgVEDgiPPy8rKCpLY1UETOzs5OTk4eP348R0Ue+xU4Jw1NXAgBYiPWrJThbrd78OB+e5lmVlIPUSzvvvvu6ekpACDhmFJtIqzS4S+++GKz2TgJ2rK2jhtaYhsWX0V/4b7Xzrg7t+e/cXzswBqWNkQRubi4MLMPPvjAxS1VhA2LXxgAnJ6e0pIn9yIhemPYSqteqEsOv7G9J7UKIeoLAIgxPnjw4OLi4tmzZ+v1mpnhZh89RLyZRRaVG8G1HS91bgTQVYftxYwa5+FGeOv12usD14QQ9bq0wNTf6fZ514QcL64ubsTQ9TTW4MkXd7hlsutpdDxaV/I3Auiv2J/WB/qoobB5OxkYkZoC1dkPFWICvLy6OH3w9v/283/8t1/8Pz3xbpoe3rkXug6IppShi4wIpoEO45gvDr0KNGdz4hyVUk9gXb/50+pXwVc4BEzAIhLenKB8qXga33SefnVyGr4dscdXzaK3Yo/Xw9PfV7HH62/9VuzxpuQ0/GcVe5haThOYMjOhFUAAwogxRDPYj2MuZdOvp5TAlCgMXfDO/X4YNjHs07QfR88NTlMysBhiDDHlLKIhRABIORcpoQtjSYHJFCgwGYyp5CJifHrv3rvvvb+fUrcaBAsiwaJupuW/RvB8xCSZLUdjzfKKoH5WpFxeXqRxNLFnz57GGLfbrZmenGzOzp4jfrgahpTKZrMOMYzTNKYEZgjoNVzJOTAjoIOJR48fEyHY+Pj+/VIKxx4wFrXdfh9UTx48mFKeUkJEj3hc0AO3VriL2faJyaAmVTLhsE+KPbh/nxE//eSTP/zxj++99x6H0A/DZnNC602FAjF2gJByZuKu78yoFHfldvcwAhBErW37znfCHL0RHNiqqog6eLp7997du3dVZ1e1tv2LiPwjztOnlHIujBSOYy+Yebfd9f3Q98N+HB0BqJlkVy8QEZtaLtnMcLtlIkCkyBUQV3OG09NTD4R3rcXl5eXp6al3sHkafCnZUY4rNMxsvVlvr7ar1epqe1WkFCmxi++887giIVdfMDuBR24hd/fu3d/+9rd37971fLsWp9YyepUO+7LwGidKdNBDHYHL5gSyq01URWZb8zZTw8xKEQf3KaV79+5N03R1dTWO4+b0tN7VaUqHMVylfut2u60IUZtUmgp2EQBUDk8H3jw3Ni4ZBUFDCLZYglTEVjEruVG6KDExMcLs0+42cwfvP1v8c/AwaYrJNczaYtxaK7jRB/rGNJlrB0WEZqDXigAGbUPyS2tXx6GnLlZaKvcIoO7fiGaEqMvobgAcSUoJcbi6PHv/r35yZ7367b/8wpCBKIau76KZDDGgqRQRgD52ADZOk8NiXw+oKopwF1fDIKKiMk0TE8+udjQ/v35KVVVFmAAIAfGro7zhTZoKb8Ueb46nb8Ue3zU8fSv2eDVyGn5IYg/4tmMR0TKZmCkg5SJADAFUFTCkNKnCuh+0JM1TjxADiqogpJzXq37MyQhj3wGTThqxy6XsUsqSh9WKgLRI6CiplDwVESTZjZehiyICpkSYcsYhvvtXP05kpWfuO7SIyGhMxmTIakGVCIFmTTSgp3QboBGwGZIC1j/NM7SZYMdRcu5juDx72gUIXVivwvOnZ3/zv3y4WfVPn3xuWv7vf/q/+r5/7923cy4pZRszoqoVzQqAhChJ1if9EDsjDLHTEJCo704KM0YsqmawPlkPqxURmyIgqpqqxtjhfB/O8lPHcDBn5gkicGCGuTGo73tHaVJYU3rw9lvv//Qnf/jodwXoJ3/9N+9/+FMOzMAxhqIFiDgGBQMEFQCdYTJCba1TsKI5TdMkUlQXRzCzLGbEHu7QhcBI5nFrRApQ1FcghLyASAAD4BDMbLsoLxEjh6DkUfCESARmAF3ooumoCHFF1CXHmgQAwIBFFJH6dR84eJ8nGKScnYxzmwiXAbTC5copestd38fLy0siDIEcfIbQlZKzTNTjPm9XJ/04jqGnrBMABCRz2zFTMy0FSgFENpux2nvvvffLX/7yH//xH11Z3qoUqszaTEsRZjca8dKELrjNcZ7D9OXhUzvUexdimgCKiQi4WsbDU1w3whyqVMYrAM7Q0+L93GaSqypTWDpl7eHdh+M47sd9yaUpdQC1+mZ/ahZ8WWOJALnFjjOjDIYEtJR/6hYVVKE0w4y56AANGJfUSQMkYiYVVSNvcQM9GpWYGPiIcm7p/KMS0wus88uibSraNrAkABSQY+hWmkZCQLCvGHev+SEuW0MyH2oUUNVXIEZgaiZuMBdAwf3jzFSnlKdpKtRtzpNt3n73wdX28unnp2K73c5s6CJPKfWBV6tVTuNY0rAaECyV0hMFZgTwh82KQAiMSMQuwEI1A5E8ryWIOfjTEgJSUCQPUqlTzZ/n4F6VF/puiz2+w3jarq3L4Psci/iqYg/4RsTT+DW39go6kr8Mnv5aMgS4jUX8BsQe8BriaXwTznwcxxQnp75cXRdCiF13eXYupXhZOac09D0RpZJzmouz293WEGebZZXAEQIAYZk0cq8ASYqYjtvRnQdUBRCIcRz3Qz8Uw6IZmd96+9Hm5DQDdP0w5rSOvXPHhzN/7WIAVoOv9gDx+nA1A6DI4YvPv1QVRRrH8b3333306NHl5aWZ3bt3t+/7L7744ne/+z0iFlEA5BjdxMoWKTUTxRhXJxsKTIGZGWQmmNfrPsbOsasBmFoRIaI+Hgqvvv9eU27MdElF2CMyzAAwpUQAAQmRksqY0sP7D+7/7w/fff+DBw/fFjVRDUxMpMAGIKKGZgiBI4U5KBsJaoyZFQgdDsOqJid7K1gxVKQYQnT0LCpur4ZoDUk5OyR4VxnAfpxcLL5wkOgxNQYgaswwWxGbEbKZqYhbEx6K70UQkUNgDvmgjYZuXmmAN6HW/Wzt1fyFM8RmEkJteXSS2DgENWMOZiBq7SM7y85nYrTuz4wgSyl937/zzjt/+tOf3nnnnRau+V9rBT/GMI7j5eXlMAwxRm92rKYcvKjnD4X+m0Zx5hlq+jrq8vLSReeI9DJZBTMXkZRSXWB4Wjs0eSXDMIQQppT0AHcP8Y0AhiJ1H3xx4kd4zf1jOVgDk6ZVtwJfYu7bmkMIDBDRAARKKUkSLJ59FQATEiAcSaUBqpcfvJBiWBUvtWnyZTLoVk9SDT0MQAEB0WM+v94EjM3oc/R6ZqkXvbmaSs42d4VGUMmid+/d/+KTj/N6lQxphMArIhQRM+77PmvZ7nZM1PedG1QvK19RU1WtkYQt7+4i79lI27NtFHz9G26eFl6Bg/v+ij3ghxKL+PX391VJwDdfS70+nv6aYBq+efH0Nyb2eCXs9ToA8bsUi4ivcPd+M3j6+y/2cLuDGOOdO3dqGX2aJjFdn54AwH6/H3NSBLcFQAxd1yHiuE9G6CpARBRQybJPKZW83mySFjFDomkURBQFBZxyXm3WYni1nzh0V/tpc+few7cebffTcNKr6nq1QrFr6cpvMu95WIUZMxvY1eUlAq5Xq5zzZrO5vLycpmm1Wr3zzjtnZ2fjOFWTiRCZmdUD3pbzxyEMw1DJSBHtw/rOnc1iT4uqomq+PCADIiCClMZD3K7KwazADFQQUUWMwRWxZsYEKSUVIcJh6AezB/fvn9y9W7Jury5W65MuhjylELjvuxA7RTD09QSDYXXhbS1KIgffgdbTwLHLXCKf0wMX85EDFzgD/Zr/TESrVd/a0lXgUgW+7fl3BNyqVCmaI2NEdBdtvwFzyh5x4e+vBme1t/IQczibOQQAUoVxTH4JSskcOE3F7RcBQOSo5DPHYlgLcJUIXHUqIh9++OE4ju7b0KY6w6KWBjAnjEsp5+fnm81mtVrV1q5WInJAW7VnrnkMRUQXOcTdu3e32+2Sd32zabHTutW6xFXvXdd5wI8fEjLlUpDw5PQkSXlRkjEfywJ4DEFNAcDU1A6Sj5ntxiVaclmlWsvyynXg65EyyNRx9CVHzlmyLMsEPZhSL1tSUbnpeH2R6esEaNxCXmbU3co5DlbWc14MwLHfyDf4Q3NEIrTp9P5v4EDMIQYZt5vN5t333ssXZwW4BFYzQBLQVHIM3Fr4mWkuSiEiIxErmA/CdQm0LEiwOv013SBz3Sm8SsHxaBb4fos94IcSi3gr9nhVchpuxR5//i3fgHj6Vuzx6nh6tRoe3HsAS/9NKcWRxL1793wuRKKu76tpmohQDG5ulXPBwAAgpiF0+3FMOQHimNOU0zhNXd/Ffkg5FQVD5tjvxkTEomlK0q/vfPjTv6GuzwC73e7O/QeSU+Tu60Dna3QRIkmREEMa0507d64ud8MweIpHzjmldH5+zszK3gkJZioiQOwA2ifIcRyfP38OTOuTzf2HDzabE7JORKcp1aQ6IooxiAqAiVie9oiYFoeN+bwtPmL+S0QAKRXvdl0XYywpXVycaxrXm/X6BJ58MVEIiOH5syeep0AMKDGohK5XQEAinBOwG4hsqooGCCAGrjvwP43jmEQokBQxp7DNXMIBdGhMY+ZhGIZhaNGJ73xrvOAUbOt5PAsMlt7EIwRTZA5aUx2GYRZ8i3R9V73sFjR5SAes9nYOvnPO3hTYdZ37PDiCcU1IURGBruuIDt/bU1h08m0bHrjBriPU/X7vJ8chcgtAF0fhQgTulPf22287M13dPNp2xvrwafMgHkAqMy0LDBEZhmFePjUY8VoCiPta1MP3/61icQBIU2FmQhxzuraMPMBLOhqbbLlSSE0f3mzXDWZiKnMV4tgmr8a6HKwYxVfKCzHLTAA5Z1d2+6FdR8AITDekz7SWbe2nXkYkX5NwLAtF6GInTWvmN/7zot1K9WY2dH+MvO773bPzR48efXL+bLufKNB+GomGwDSmVASHod9sNt46slmtENBEx3EERI7Bnc7r6tGfqXqnVbdsAGAmQlSwYK87P36/xR7wQxFP34o93hBPf6tOebdijzfC099VsQd8W055ZlCb2EopbnHQdd3z87Ou75BIFSiGIXApeZpSoM6ncOepdrsdIvar1ThNU8lixoHHnLIKMO6mSRWnacoihkAxZNGSshhORj/9yU+Gk3sFoCPMoldXV7GLgWLFgo7P6s/1tJSZnztiXhZGx0OLDQCmaQKDGMLl5eUH739wfn6ec64oDZZ2RWYw8NYgn8WrgS6uhsExZYwx53x2dsYYVHSaUkpJVbz+bqYAstxTBojB4Z0ZM6tILgWXAveMREvC5Yjck2pKkxTpAsbzuF6fGPJ6c/LZF08uLy4//MlPHrz10KzcufdgtVqNqQBFpg5M1bSFmxWJBg5D37txWlERUY5hNXS2aGMY0USLa7IXS7i6BT8/PotXBcXMtIXgMG5auqBao2UHx35TOQpHRL+W4zjC4jfiby6lVBaciJ4/f77ZzOx+jNFRuzsVAMBqtTrZnFT0BnNYN4lYjP2670SEPeIEQEWKiMnBTqHBglKz9xyOM/PHH3/8wQcfOPR35FoL6MzdUtWweloAjpQJtenQzK6NjwcAbfNTXSsSlZm+RqxeI8L9N5WaNb9rAQAg1Ma+9g645nRB7YytgLM4X9WsnUtn8ZPjZBOV5bogoqdK22JiXb+CkMiA1dTEzIlmCqYGZIRgAEUVm+mUyWMsyzXD46pRqekhrYG3v+2r2WhH/ODNqTSLuJA8O/D6IrMdNOptf6O9XVt4MQNRqTUcHzNtGTgMUAyIaJrGEEOadttxD3niLojmYdWDCTNBwCmnFQ2bzSbtx5zLahiIWEqB5VmrySkVOtf1Xj1dzGxqaEIA4Y2mmluxxzdTtv+LiT3g1invz4LeW7HHnyen4dtxyvvLiz3gP9Ypz8dlR6seV2FmuWQj3E0jIsUYmKOqMMHAPF5NU8kiIjjPZyKy3W0D9UaoaKXkMSVFE7choAAUwBAId/uRQshSUpEP/vp/vfvw8SjKMTBz7FnASpbdbufMXO0bm7vjmmDbFlK3P1UvCwhmSsxd173zo3eKlJP1moiePHlycX7xs5/97Fe/+pUHefiPOo5ACIGBSMHAC6yiIYSLi4u79+79+L33spQsBQD2+61Pcs5Exui52cVEYoxIOC9I0CO+raTsnK6ZTfupolwyySl5JoJDh77v79w9YTQAON2sBHDou7/56U924/TP//zLX/16evT24zHLdjf9l3/4+d//w8/HqUhJIbA3wFUXXmb26LtU8lxJQCSiKSkgMId5XFYlwMDcdZ2YCigSuOUIEngsuTdm+Q2TSxaRGKKa+BLKiXynzysW9LvCJQdV/D2E6ESvs2s0e4CUlHMF0J4l0ZrN+cfrb8wsJXGYVHlfpsghZJGcCgDIopEAIASLkeuONbDpQCL6wsCrLk+fPvVsnSrP+LPc5zUQPB8aHq9/m2GzkuOtAkH1yBqv3ufXAvYO72m0ztLKKlSh0Y7XkUPUDjCmiQrXZjcDzw2Lho2xyGJCAQAEhFqNtE3VvMSibrKxPKOueDYygIMpiLUnXIqVUm/RClX9Wrf8bhti8qKBxo2OHK6B9rlhbuvEebnRSqvbK9uur6oNSP3e6052iJFjzsmHjpp2jqCz74hZmqYIIjl/9sc//uIXvzhd9ZuTv0O0y9121XeroUOivotatOTsDZc554DEzKGLsOxDuxaqWqylq9XqioLnJsI/N0+/Bp6+FXt8J8hp+I91yvtWxR5wG4sI33uxB/wFnfLwayyv/9w1/Vp4uubDOfeWc045hb6zAogYYnSkWH3QZvowEDMPMUzTtNteTSYKRh4NLcVUxExFRSAXKaYIJGoiogZ37z+4c+/hPuXYdYCoAIwUA4UQpIDzms6veEZX7LrYHYIzFmM1FjRC9dd1djEzJTRwM+D08MHD//Z//Lfd9grMtle7x48e931/enqHiByrrVZrFXNLgXFKU86GSISqaqKG5M1z4zhOOU05lVLAsu9YSomQnJFiZ90A9vv91dXVo0ePzs/PV6vV9vIyj6nv+7v37k5TCiGUkkUUEcbtJeKcjxCH3mUJgYnQQghXV5cc4tCvYmTYy3/5+394dvbkj3/4pF9t/ut//a9//Td/9/z5ed+vVW2akqPnqgFwbaRZdTZAIgYps2ZV3cADCJBDXFhAJxpnMFHcbK5il1lvGQHibA+8jFGOOKtLdMXHLqF2+E5EBdDXCap6cXGxWq0cPw3D0DLQzOwJgr4bbl/dNpYpUhvlCABETMSRUFSZefY5dlRHYE1OuLf6AYDaweXMP8LM7g5eMavf9st7iPkmVusFS2OZuVOThr88hK2oqdqL+K/tAavY7qskvM0g67efP9XR6dZjMhXRTWxu0DOI4ovLAiKqs4+LNOYTKIAN+mfmEIb1mg2D4hHaW64m1Hy89kRZKVbmJ6hqPNzyueXQ2zVSXTMfbedGLzyE1gvbAf2yAqdrAowXl0Mvi2o6nEygKe1Fiq+XqorJuXk3e0FEBDo7O//444+fnT3fXuKPfvT48THuwgAAIABJREFUncePppQCI2coxaSUnkNKaYjdelghgOTiDLR3Kte8+jZ2pw6AFesXLQb2QhLhK9R0b8Ue33M8/f0We8APJRbxVuzxAxB7wJuKpxGAEIvIlDMS5lKyFEOQlJEY1Pbb0VkuNSAAJYhdBKYiBXyeZeq6Lk0lECnQlDMTi856CEULgaYxlaRAnJKErn/0+N0smUPMkg1DF2MBJCMiXG9CKQXMENXMiogIpDzSfk5HYfdwIiYi4o45OuE6CwTVfJcEzMxGpG4V//v/+d9P1ptpmqYphxC3V1f9MATmucrrvqoAOeer7U5Vu35AYjVFQFEV0RCDzUyeqkgX5wxmz5TO2e1KQqDAzKpWSl6t1hcX513XX15eruNapIQQRUpK2W3RAKBbMTSdVQZGSMSUSwKjlNIwrIpqLrJZn045QUAzBOBxmvZjfsTdlHIXV1MaRVYNUJur4rMUvCLmJR3mgAzMCDF4sFnOouIQYpFYVB83BVDHqf5ZEVC1GHiNYal/z0l7pYiZgBkFDB5LwRgCE2Lsu5Tz2fPn9+7fJyIAEUciTj0SEaKMQkSTZ8IDWJsi7nUGd6pWzTnbwteGEEIXRBUFS87iRKYrmJer3GJdc0sOpxiZNUsMIeVpZtt9GVYPCREIFKRt4VqGAXdYnJlgBJstt8HiQcKrFdLhnKqN7u3WPIba8jJ1f9swobQskOC4S5IrOges8iGwdoyaB4h6FqGhvlsZxHy7WDOwqknR2d9CjXC+7wExS8ljzjkXMeLY9X3f9bODjVkpJZfJA1kcaNZQFTQDZA4MyF6iETNVY8bZ3WWW+XrCqbnpyouUfCnF3QPdjMXNBE1VLIfAHvpIzNVC/obDX8B3leIcsdp4PWBFRFREUwFTNiLk2SvaVAxUC4GxSkDZnz//3b/9+pPf/TYAmcjTJ0/ffvhgUgkEgTAE2u9G7NaEYRpLpEwABBBDUJsd88Q0cPByFsK896ZGiASzVT4hIIiiaS7h2DHk9YrIt2KPW7HHrdjjVuxxK/Z4XbFHII7ExgaIYgpMzJGIGGIVI3ri9GwyQMjMhGAqu/0+9B0ScQiwT6pKoWOgIprHNOWiYGpCYYaJMfTjtD0/237x+dM7j6BbDT2txCgXQcbIXYgdsfahQyQ8tjVtKqh+F7kCtaiS11rn5jlTQlJTmx3iZCpFVZ9dngGAAu6mrAwiCXUWOhOhy58RsTsZ6gPN4DLDrjbGHbQiqguCpsGaEVEVcQZmqvZo/YiI3n70lhaEmUk6cjXAIOY+HGCEdCh2B56TINyPltx+mPYpE3HNZ3GkBKDQJAIeNcoBvoxma6Fk2w93A+W2dCVW6qtCL1NsfXwdfLjbdEsi+k9KqWqaWzC72+2cMq+xz3XH2s86T+xJis55e1erk8QhBKczb1Sy+m/a1MBS5Opq6yYYACCyWd5NNQ/FD3bOWtdUygQynxY7OuEz99d3s5CGOMSGK1XFytzO8fIibvb8IusMx3roNqfwZenTLruqGpibCWt8aTB1O1TY4lrYzJrIxGaEoMgIbiODSIQxdN3Qu1H00kohAJ4fxMMQzfpaW3DVgd+RSMyRl7zuuZJgBr4ifdGSWVV1/gprmdah6/2+dS/tGeCaRCZVMbOuj63/THtYx/oZvZGQbk9y1fSrB7ADG5KvSXT2SaeUVfLEVvLV5e//9Z9/++t/SdvLEAiRPvv0s7fu33/86GGe8oRIq4EhlKRE2MWgAjlPfReIOgEzBLcHNSgBg+eyOm6eHfDVnJ4gJCBQVGIKrzpzvgYHdSv2uBV73Io9bsUet2KPlz6nbmsgYLHriCgQFhUzK1Ico9T82DnUN8Sc85hTLkVU8n7vkzOFMI2jian34gcOAIZ4dXVhJXsNtuTp/PnzL588ubg8+yD/5O7DB3QPKAgjSckmYpK1jyHEGAMxO+VMSAQ17Hnm/xYQGWB+ST7NzITrwS3g6FSJHmy4Dk1FMy97QJDN6WKY7QKMiAGBZriglRlseX+2Q4a4mtYE8lK0Vl+Pav6YKtprFKsIRFUzaopL5ggOG3B6frZJnu81eymAPlL81qL8ccogzqxP+1lXyRwtF9GVrY30oeF028py1Vsft17NENatSFrIstls2jr+NVhT3TnaVqpac6iJzTWk5kV4dN3N7QVU2R6CiFVy1/dn6WY7iBSOMJZilS8zsarmnIkJAauyYi6MNEO3quaUc8l/Fs+580aaUu1onN/T+CirqKiIiIr2Q3/jMJDTLIUvpdQdA4CqXPehYCag7ZoX63zh1TRNaZom10iXXLzt1bTKeUBESi5FSsTIgRCCmpoZh1nnoKpqBVTNRG0ujPhz0rZAwtIkiYaiCp4lAqDNzk+THrHI81pU9/ttP/R/+7d/6x6dddxoT8g1dXv9Xj/Ps8g4HUxyXBfkhQtjNjVVIERDMFE1LdMEmhngyeef/en3v/nNr399eXlx73QTAzPR1eXFF18+efT222Y2TVnV1v0KibAoERCCSqECISfuOmu8blzZQkSmy5OHQEwuyXG3Sn8WwhvOnD9osQfcxiLCrdjjNfD0tyr2gNtYxFctIn1vxB6qCjwrGouKT585Z0nmQMfzk2XRQTodmEuGuSltKrPjGClYkVIUppSnnIq6tVOcUmJGA3v25Mnu6nwzdNuzs3/+5f+8e//+u+++//DR49O794ZhHWMk1ZJNVcwoMHJgIgJidIBMXIGaZ8LhIipwNBt4cVWDJv6h+RFSXaqxlZoiImWbgwcXPD6/38hw7lWUhaNtJ2M8xmQRuALodsIOriImBMADeAUgHDwDGVuzMMDsRVs/UmJnyitPTI1dxuLr3ADo4wCXFh8s7yE8zp+rrlitG901ANp+Y0VugI3IYYHXvfbXvA4qla0ibk7Sgt1SX5tx0ydXPFibGAFciA9mXT/MpXoABAgxVG+WGEM9y9dA85zCfMxrepZbzllKoRlOWQhUmw5V1Uxj5K4LZmIg1T/u4LCmWBlrjyvvh7iArvAial+sxxhezWStlDLXOo7xXwuyK2sLL5dNt9xzu6mWsb62zZYArl5718JllnvGqtC83kt1rXEDnbzcaa3VRmuFUSEsNP509fctVb/o9UubGkMMqvLWW29dXV35qb7eCPjCyamH6bsxA2g5pMkc8onAhEFFFXwBoKJFREATlnx5fv7b/+/fPvr1r6arq81qRUAiVnIKoXv29OyLz7/8qx+/33XBTIsqgTCiqKoix6hgU8l9CL7aqus3N/WbK1QIMHPeyD7I1IwVs1eZn18HT39vxB7wdcXT33mxB3xTTnm3Yo/XA73fpNijuaZ/AbHH65yO1xR7vAae/qGLPUopQmKG0zQZAndz54pXRZ2PqTXiEMJu3LvNQtf3V7stEYHXoykIgJhmEYocKOYxT3OEISNi2u12VxcP753++Mc/RuRf/fu/Pn/y5fmTJ3fu3f/Re+/fe/DwwcO3+mHTnd6Lw4oNTURUkRkiqoKChYBNDCEiQsmZwzwvhhAKFBT0/jCkI7Oquc1fBYiA0INCkDwjTQ3BEEEREEUN3JNLDTnC7KRxIGhNFZlN1MCQiBe1NBODHlBRLsXpw9h1auaiDmdSF1RnUgwRyeGptVV+goUFzLmYWQixHo7PqVULYS1hqIo1eaRduDfKXTOsfWzVs88RKVGLHSvbSotxwVEjl2p2THlkPq3WdbF1Dm6lILWHD5sCwRB7B0be7HhYdcQDAFXVrosLyDMvBRwflLUFimsk7nEd3w9wlnMMQ4fYw8HQF6umuYWSBupApS5jlifoAKD9LC3eiEdWwXUHKoH9FQ2C13BevRBfoTqon3pZaN/BX+/4J4SuxaMVrd64hQVGx+utk6DV9nrZSPA4eYCDtd8147/aCdqWGuC4iRCOnRmvfW+1qvCixOGKB3RcvtlsyiHz8rqDR/t19QTycperKhhe+15/1rIJMqGJlCIpmWRGJJAnX372L7/8xe9/89H+4nIVw9BF92LJol3XS86///0f7t+5+/DhPQDY70fr+tVqQCZFCC6LAysqvHj5eX1gXrOFUA0W9TCtIJiawGLneZOw4s1nzu+N2ONri6e/82IP+KbE0z9YsccL8OpW7PGtkdPwSuLp/xRij9h1q9WqmIoqEopIkaKqUnJKqQ2VcO55Fp6aunSVA3eIOeftlHa73ZSLAQlAURUFY9yNUyA+Ozs7e/7s4d07d+6cQBoV8KcfvHd5f/v87Pxie/Gv/+//CF2/Obmz2px0J3fvP3x49+7d1Wq1WW/6vmdm4zBsTpkZAdyyF4lwAiDAPIs7mBkWm455qtPFhA0XczEzI1JRAIsxukGymnljV5203TEKAYCCKFQ6GRfz3cksMBNSAZuWLyUkM3JbXQQg3x/mcZcU1JuZTC2pwtwWBkzkIlGYa+D+gCLFUKPOmEMpRS2rKuCBbBall11fp9JdmQq1Ka2iOsMbm42OMF+z8JtFsWpEbq67fHIRml/bgkiuULYi9WtkZ0XSAKA6e4MQYc7Jaw2IqFpdX4wIzaQWI5cFwlFr4BI3OGtsjrd//XC9w8yPsk0oJGIAvul51fZYWoIblu/yOJp52DDQ46HDle7tbhz38rXy3HY/qbozl5JurGvRvITwX9tXDBs14v7GsWF2Y/NxpbG6gxlfzufqprEGq5s0It8YvLKcFjN1ycOSMhjYjJfqxeGf2Tfaf+HcsNG1VtBFPIMcjtY81ZYHmgy/a8uSa/oiaJoB/K+I6OvhKhxaWkuViaZxD5LIJJioyZPPP/vT7373h9989KdPPuk43N2srWQVZUQDIApSDJG2V+NvfvP7O6d3uj5yUGRSgElKLgoYuxiImJjrCq26Qbu/dTH1YpzfEf6MMxMhiUh4lYLjN0ZOw63Y41bs8SYn9FsTe8BfOBbxVuzxdclp+I+PRfz6Yo80TdIJMhHRmKap5FSymeVRKqMWQnCCMISARtM0TSXDwnipGRJxYEPIIgoqalPJgNx3HQQ+f/7s/Oz5quv6GKCUaXspUna5UOAHpyd3Nutc9Go/7ve78/129/knv/8IASDGsNlsNptNjFEo4mo99EOMMXaxi3NjX7+KomJggYOZIlGMEQwIAETd1m02AYgxhCA2U2Kq1i1cu8+ei9ktms1BeswsBlPKjsQRseu60zt3Tk9OUkrMwVviQgjb3VZFhn7F/SZwBIAiZbfbbdab7XbLgdWyFGmr/z6j90OPSKXIsjIJfd+HGKdG2htjp2ZDPxBT0XREoYGhm9EdMJkfkTKHEAJTIHZESmpzEIMLXV5kO6/NBz5Tz/HOrjrw+PE5nIJa8rXluSuf59uuTX7tOxs/idl079jaYnYCqYkz7cdfVES0nOKLZO213VuwnRjINYoX4HoTYbOdg9D8OGERm5N/szla5Z6vRTO+rCnwZQLuFxnlF1+/Sorny763MuXXNniNSm9rFC/+/sUNvshhv+j99+JPW9YgIq+bIEJubp2XnRzVADfZ1V1jr69B59Y4b5ajLP5x9Zf+OhfpGFVUxvHpk88//u2///43//7lZ38isHvrDSFoESJeKsBIRN4WGGN89uz5559/+c47j/tVBCZDEFUDnds2CIFQs/jjUJNTiEgJ1f1gCJk5EoNBTimNiQCvB0q9Gu/1zeHpW7HHn/uKb1rscROevhV7vDq2uhV7vBTYfn/FHl+1gPpaeBq/4l0gqjmn/TiGLiJiDEFVw6qrGOLy6irGQMaufkaEEDgXl4SWXIoaqBkGBoQ0ptB1CFhEduO+jHJ+fhZj7PsezPa7rUkhBFGbRiuqRQyIA9LJEMVgxX0u4pHau4uz7flzAMgUEtOPfvTu48ePckppunLE9fkXz7588rmKha4zA4ezpRQTNVFXRhKRiriMFIlXwyaEkKYJCboYmWf3azTwIDQiijEuQmZWxC7GGKMZ7M6fn335eeziJ3/848MHD/uhd8fi2VzCMAwn0eNLUu66zkXkKU1IqnPcd5zJZvfmZQ4xmNo0TcQ8txwSUQytfEJFYuyRUEnqdEBYATRXTXNb0SZiUyN22w4WlZwSEYcYqPE0OQLQjU7aVebMZABE3HURAGtWCDMjsNnheyvc8aN2eatnNwKAn9KXA9+ZamT2zxZHz17CvtY/126nBdZtof9Gg4tjjH4IFnFZ/fI6VCjSIrAm+O/aPhwA9JHf89HzO1/KY0hnx6C5ob2P/KFvPmktxX60Y3Rz8suRO8dCM+HxNpfeAXQx8o2o/Ubg3jDT1wC0QrOf1oT5HQ9Js6y9aumXvcLFxANuvLIvk8EQaXu2bzYfsQa4YysUWXTPai5PFhXQQ2opEwDo008/f/rFp5fPnn7yu48+/cPHWtJ66IYherTnomrCuetwrkygiIHB7z7+w8O33w7OqM8dgYgOpkWypRiid6O62wzMCiXH4SAikosyd7Fj5oC0BKmAvd4U+3rY61bs8WbkNHw7Yo+vQkE/DLEHvKGR4evj6e+r2OP1t34r9nizs/Xy51RAp5yQaLPZIOI4jlo0Moeuzyo556lkiJzRRCWjIAkhQtEiWQ3Uu8IIx2kbCAKClhS6DpAiQsnl+bMvA2BAMLOLqy2YqSmodUDeraOqRsWLvQYIFCMgUaDQUTfPgnvIO03j88+/GC/6vq98XhGJOY9jtmIxrrVQAjIYAIAROnZxphEYFDd7o4sxF9mWcad5j5YQis94tXCvTWKwGarN7lfH0WX6h4ayQkImRiIVrjP1ETQh8diIfhjEXU0c09AAgABioBx48dNADp37gjX9aq4oocpMu/HyAip4aXI6wCl21yszUSVEYsbZ98oMrGqFVQ9JNC01uSA+MmRdLPbYE88RRSXGQe3QuFn/DeGgRa46ZgAkDNewphtvONvo73fLl+qr8iII9mtSefQWF7bEbWsucS3Asl6TwyxvxsS+9CpFEHnxCkRVm1PZA7fUbOs6cnDYaDs1m8if1j9NTUsuBrBerw8yCQRkwqVZMKV8wOaqL+z5goHxiHqPMZoaGRdRAAjMRcSW1ryuCyEGjhGZr/Y7CmxoUiT6glONicAMxANB2DN1Yoy+1gsh5JLNjJl8mzMs9ENgErNSCuIcLDLvmB7QCh6NOUEtzDKmI8xdAAUOhtYwyzmUiAhMZXEEWtTYICo2W0Hz8QygYDhnyix/6DnUS+UrNCIqRUXRVBGAGYqVIoXIAEHRusAl65T3IFlyurw8uzg/u3r65NmXX/7h9x+fPXumOUfmoYsRCbIqunW6ii7tAdVzE01MmemLZ88+/eLJTz58v2MOQJJT6IKmTNQHxjROFnQYBkMqKaMBd52Jghkui2EgUNX9NIYQeg7B8NCy+jUnolfDXn95sQf8UJzybsUeb4inv79iD7gVT39Nchr+48UeL6ub9F3fD0MpxZvrVRUX1ewcIydFEYqH7cWIoNM0pjxPD2RWiiTJpZQsWVUJcbfdIlBK5fzsAkyBKOc8juOhVGpmwGYmHhrA5PeBIrpYsAIs/5YQcB0jALCqpYyEgZmZwzA8evAQKaRiKYMAAwSfaxY0QsSt2RwiEWiZdhdl2jKUgEKoSGSNMcUBryCbUSklpfTRRx81p7/MwgiiEIKJShEzQIxgL7j2Igjq+z9+/2c/+9k4ju6r5bgGISBRMUvFk82sePMiMMz01RF3WFQWbTSWUna73b1796TQg/uPTk5OnWhs3Dbyxx9/VEp58ODBbrstIm5FJj4bq6oZBWQAEZmymAkekZpzlVsN6/1ipl3Xn509v3fv/n5/vt7cWa9Xfr2yZgBAlO1VngOdEeZQQAAAlCLXyEg/QKf8DkzjgkOlOfBjB7dSweqrELSLw8MS7PwCcVsTEMXjgsxRlzEx0hz55gNgq7D3NlO/wZpB82CBFzgAHmwN681ASL7ZFuUbue0KHWNBINXFBRiPjCaaA+m6TlVCiKqKWG+/6o/iWUkhxoBgUqZh6AFBTVR1NQwessPuw+28PBFSYA4xBr8JQpiFSUWkKuqJaDHDQW3UKYeTb0DLnTOlKU3zzUAheEscMwMcPqhiNp9knk++gpoJgEe05JznVR0SEorMYZkhHCXxMUUidq/DepIRYBkPmIhSTiEEUwNEBS6liGQAVRMwJYb9bo/GZUpXFxfbq0uTMu6unj/78uzs2Xh5eXF2BmYdxxg4EAdmPDYMOR6rD7oXX+z++28+evvte108kVIY0S+XqRpyjNE1zV3X+dZSSkQUYiQCN5TxJg2/NLlkUSCiYDfDjTdiDL998fSbz4/f71jENxV7fOfw9PFXfM+d8l5V7AHfiHgav+bWXvKcfqOxiLdij1fdOHrksnvEzm4VpZSpeJgfM5ecZo8IgVLylJMocOhUlAIHJEW42ss4pt1uHMdkCl03PHt6ZmYhRkTwsDk3fDADU5hUfKadO92XhQ7yDFBcAzDzfEWNDBHLVNwxGEPgEHMqUjR2g4iN+7Td5ykV5o5CX4yJeUHPMwRUFc0Tma6HyAhnz5+fnz1l0LhYR0FjWKGevYiUc3aN8gG+gCoiMxuZZqddAzOb0lI6bmwWEABgd3n1y//xP0XVqeKl65EAaDi9e3rv4d3TuxA6DJFCjDQzf4DXWr7QLwQR5ZR3u929e3cvL5LkIKoxhH6g2p7Vr+DD1Z3T09MH9x+cX5wvNl1GjEAwA8AaTIgeAXew2KspgKoCNmNZz+Lebrdvv/3oarvn0IcYSi6H1aoBYairiJd2tLlFnKqqRvcccE6RaE69U6UGR7Ynnxnnj5pyo1go0rDRDXvt8hB3SqlAVlT0YAk+n2uDRRE72xXrHNFMBz2u70nlnlsLlBY5zalDBgamotViZY69JMw5W9M4mFUAvJ6D+910OE9lqrdlsxo5skP2h4WYVEQt107BGOOc/aEw7QKjBcukU5m2aMX9IcUscmBi9xUORMzBDKt7o3r0pVuqISgdWl3dVoWJ3UfRlcpHKxPGeh0IDyS6aFErtcjQSEG8gxPdZAUQTcFMhdD9Cl3m4caPy955/YXbO0EVFwBNx22SUDOJXKVx585dRCyApXg0twLY2fkZM03jXkbNU97vdnka8zQSqGlSVULiEEANEJhmgzlbiO2vEF573A8zb7fbjz/+4/17f2emFKiohhiKGZith4GQUkpjmvq+58A+CBMfKePrkm9Rv2CAPy+0fVMs8A2KPeA2FvGNxB7w/Y5F/Pr7++aLi++ceNqOr+l3MhbxOyr2gNdNY/y2xR45p2rFWru+SilI0dvOCrh3BYnIfhzztDMz4oCBuy4CsqWiOfX9KmcxG1UshO5Pn3zmotOStZSZKNKmSYiA3M3MEIqHIPtea4FFruowFBHNhNA4BCKykgsWpSw0YYyQSg65G1Z3TzZ3T8NuP51fXI5pNO5FxTISBeDgzhMMiBRV0nY/9gG6frNe5XG/TUmoEacqztoMUU9PAwZPhqkld/Uzr8VBp2T03WYXUrfGvQa2HoZxt5t2+0pOd3236ofT9cnmZN2t1iJwdr4vrMoKKGwT1UtylC0MlYE2A6LVZ1/uiTowAmIRQ7Wqgp12GfHkYgvPLr5UVZ43RgrqDZeENMcmL5CQ7GBpfDC9BiUoizRiLSKbzWa7NeLNlDQVQwgpJTfpFlEwNI+CVOPAL3kKGMxcNpNnozFGxCkV5woBCKQdnhsJR1YAAiMAyEdGFkehNgfBgArN6vLDo6dS2jQZv0wOpGc8R8aARHO2ZVXTum+YJ0ci3ew3N6NLQF3aTw83g5rLWcCui6orf91AJUMstvD1MYYbKXmXsvi/HCgwA8Dizu5TG4GsdNr3tj8NAumqjFe5jGZukghpmqZxBLE0TXmcsoh7O+fsQT+kJSGiIJZFD2OzTR0KmBUlQwxhOXULUAaRxqG8mSia1QgeVjtEATF4vLs72cyLlEgpJzMj4rqsM1Pi6pp3bTLHG5VUQngcIYk///nPh2FVENTUZU1nZ2f/+i//4mKkNQ9SBFTRQEsWzWhChBnQACLPUeTzmhbn2+FlPoA+tK7Xa2+c+PgPf3jvvcd3Tk+6vgMiQBYTMhOAIkU9ujRNMcYYoyKgGS/H6flBs1kQMzFCI+F4de7uVuxxK/a4FXvcij2+R2IP+EbE09+g2AOR3AZhLi/67FuKqhYppZQC2g3DlFNKKUlZrVaiImqplNj3+2mcUgFCM2SOfTdcXe6ffPmFGZqZx+veQEQajgtf6NC5ZgdGbhyXDw1HhmiSsizsixEZEaqhmmYtqSDvh/XqdL1Z9/fPt+lim6dcKARTyKUooAEFhoCIQAicsgQIq/Xdy8v9EAItJKsHKfgekJHTlHNNfzaFKF21zULwXDcHAZILqqln7TKv12siGqfRivQxuo+HS0uHYehiPFn1oe85hhy6VFgtxO4kCZiikQui6YgGsQoKHQUiUTQCRDkMVlgL6GwWBAAZZigFDkoNSA1A7Oi+NzWwG5zaELQF1mbs/VSmCBidgA1xNWMgBslsYG6XV92Zrw2i1pSbGbr6J6IbWedrYUT6wnQ2s/M33uGLb/G1DEhelg8mqk1kI1Qf6AXRsth1smWh11+ehIKLERvwgjWXA59HNmtlze1VVsmH680H0wkOcnj7ywJTCMGqu0iuQBIh2bhfr+CvfvQYxkHTBkxzLtvdLqdsqtvLKyml9N0+BA9CSlPqAMRM8jRLqXFG54u410RVRVABgWQBprrkn1sgDVADUqpkGpTB3Ch6tnT0T4oVMZdCoS/GcjZimkyR3cAdPeXR4TgFAi2VIK9Xgxjr00KRD7bTTLDo0Yn55OTk6Z8+AYAMqmYqoGafffpZSsJMgHSZRyklT1kF+ohDx4SKTBA7l9CoqKC54L3qdPQ4canNJ/JFztwaW/LHn3zy9z/72X5KYbPOol0M6kZGpSDiycnJ0s1oCPPyrm6n1rjcZgf/rAvHa+LpW7HHN4+nv1Wxx3cYT9+KPd4QT38/xB6vhKcRvt5V+M7GIuactFOvBnouiyWsAAAgAElEQVTwh5se7PY7Z/QMbbfdFlNm3gwbwGICJYuCbfe7LFZU1aDkQsgXF1efffoFUTDz8qu10ODIe8E75txc1hvWG2rtBQrHChwgiImSU6giOGVkRmYKwSRrKavV8Oje6clQvnjydJ/2QDFwZxSKqikK+VyMxBSZCIZhtS37q0aOigTsIgQEZKB6Vy84MrRYjCpeQgQ0RqLq8aAGYAEJmQIHMyO/rdQ7+0TKVFQ6DF1/ohytYEkJMQJUMzVqHYLx+OldbIcLUGt1XG+uCBBvul8UlV5prFvuIK0nHxrFAiAgXSNEzaCqcRTnPHJEN0+gm6tYzWttNc0vKYW/LL9Pv2oWM4QXPBg8CxlMjZqhpclIeelkdTgJ2HptNM+aHIV+YLv2r+CuqjAQgI6e0QOC16Ny38H524xuXg5raEcXnO1DkMmI4YP3HgdIJU06jmI4pZTHKRCPU1rFbpcyGwZAQaLQ9xRTTiICXe/9vgVIkFupt6oaGZjRtZMVzDorBEqzvblDalcNAUaAzhaD50NnBIHxPPSWojmZCJAqMpC6/gItuyBrVmbNj6TBrLaeH4nm8ayI2aCngBWwI5aL7cX5lZpJxCxSUinF0j5NoxAjASOhFtWCoEYByRiPrgKYmaghgQKQC9mPLsYNVPRB5KP22edf/vHTT9959PaUswUGsKHvFUDACDGr1xAQiHzL1zz+ahvrVDIAhDecAVu4cSv2ePWNf8fEHvAXjEX8VsUecOuUd+M0+Z0Ve8CriKdf5wq/pngaXx3XfwuxiH3fu2YjhHB5eVn/GGOkGBAxacmlOKdTRMSy2mzpVFQUUMxyLrmoip09vwAgVTA1MzQDaZSpRztCNANo9JLu/FrN6AWDKgPVpaI/p3WYgSgbeWuhsaBJtqJlKlPXhcvVcPLhOw8ud9PZdj+WrGZD1wN36nVixAAWCTtCfhw+/+PvWKYDPJpluNWBauZ+XDXrhgAHugtqUgMwA9ZYCzMVYaLAAdDI0YLI7AwnalhSynFYlTJNZ09X9x4PMYxlAm6SxlCP+uH0hegTQ7I22K9tmFTDG3LpCBRBb+JM7UZG1QCtgXSN5PcQn9FmkRiKLrYDiuotXwZfAaCx5ZZvfP0VlFfz/q/gg699ox/IzCEbNnQ7HjomnTqvuOfQJHcMoKFxcLNmid+qBW5+PPHmh/YgHL6Wx6Jtx+TNYwGRtQk49fcp73/04GTo6eLpE9teSs4KYSrQrzaSM3JEsND1RMGAMBQxMLUoIirmphKqYKxwyNyul9yOeZNFXa+MoIuIPwawbm5sKArin/EH3uaQzgLmCv1cJBVTAGQSRAP1VQbYDJOdCMgys/gqSgqLGQ66q/LCRrPNV4l0r+yaB0QOXIqRGTIlMzREIEaYSsGiUEgRlMGMEJEYFEiB6aihFgiRCWcZNEIrCmod9Br3cWvfc3559dvfffzg/oMYjUgRMYuIzkPjlFOHHQAwgvlqtbnT3EXEI6U4BFUJ7hfzNfipW7HHm+Lp/2CxB/yFYxG/VbEH/BBiEW/FHq9OTsN3Wezx59Zott1uU0wAkHP2xhTv7OYu4hzVQQpGzFlkHEexDJ6pAYYUrGgpOk5liOs/ffHp+fmV6xfnSdEM5vZ0gFkCMTcAida4jcOdgG5cBeD5aw0pfMBwM5+3NKmhCtjsR82BrY9QDGLWPPI0DOvT9+68NRa5HJMYGkfDPhAzYSBmxBhoc+9hzuPzz/7YBQQpYCYiRp7cZ4RaAaLjTgQrSzgcmOfAzX14x1Z3cz8+ERUTNCtSiF3WqaJixRQp6TgYDBss45fd6qFxnzQDhTlvz9SkLIcMevzMIAAhiSLaUWbHgpzwRhR6vKw9rKjwZbEUeEy+Hv6XDjlzBzc3OwA9nKlXnE2HrQ3hayoNduOTdYzy8cZb/1gKfHD2wBcegRvmY6zYT5vTqtW6okYAwiwKX7aPzULUDvt8tLpAqMpc1zvDC1z9Qd1uQEcMedOuStQGuNTDdxH1DQQnJEBUIE9eB9OARqYxlPfeupN2Z1ZS3wVFFEEwm3ZbM+u7KCKBGTgAQuxXZlykAKCqlCK+okQgMFziRCpIdSLfIyIBEQVMRIoImKmaqKjOgN8BNLtayNQMikrKSbMYiBqKECDkomXW+s93i48aHpm0XB00y/XCigoje8a7a75m/UORmavVmbr2gHm3J/cFkk7JzEgRgEDNxBTUEEoxQiC/NkyC3lRM3iXBSKaa1ZQ18mxzOKvtYV5EuwtLFXmrtethZKQvP//y+dNn6/4RcODAOY2M6I6iWlTIEMBEQkAlENT5OdK5paSIeA9lmA0jbyqXv/kMeCv2eDOC8i8t9oAfinj6Vuzxhnj6W41FvBV7fMXGPeLEG73HcVywCAOxqCQposohCFguxaWMJiYmWUSMc9GSDSyI4GeffqHiWcpw0H0S6ULOiQoRETiEPkJ79VFxgIaG7eBvDYizRnvqCHeZq0DFZBJg0GI5QjQVMChTXG3u318XsyzRbI2EXTe4lRgxItNb7//46vK5TLvICKUoCgIhIxjYoo12ghkADESIDMBp1WUBYLCwz/M59AhsNSDgwEgoOetCH4EqAUqhCKAl5emCQTT0HBmMTHROpDYxtSWjDARrzJ43/zmEOjxJ2P685I6wZkxvmeOX30AKjYTjmLRetrPop73nDBt2FmexCb5wA86+dS8dQo/CU1424lq7yAKY/S7sxbe9sInlEXLVyREBvJw/a+3nalBLOxqiHRYeR4F8xwuP9lubarlc/yVcn0BCs0hpxDwGHn8N11P9CFQxIJBiIAoomVXYygdv3wlltGnsiK+en0HRUlSKImMXo4PNGAMRIZopAcRSPJQ7WndQWXhEjlsrtmIX9AoSeHXDxEzBTLRMCSC4D2YuhdCIAIuv1zyym1RN5P9v78va5EaSI83dI4DMKpKtbk5zzl1pJa2+3Sc97P7/X7Ej7TGjmeme6W5OX7yqMoEId98HB5DIqyrrIJvkVEqfvhI7DyAARFiYm5tFSym7odZqquOTFS2YxGPGCm9mCmMetojCMPPxlz2N4hyHW605Z46CAMEoHiebK2+Y4mkydweZDX9BCMzEAmZIIohDCEKsziASsEiIVxSD3MtBk4k1QAbIbMc5v99pCPP0599886tf/IzgbhWulLIbsYibu4IiZsjIiQzOgLlTaMHDGUbVVJVr8hMKjveGp39KsQc+lljEB7HHyXj6QexxO9D7IPa4npzGXcQealGedTNNOdVaVQ2EUpSYUkqJ6GJ1WUzD5C6lVFSDg6rqFhakieq6vHnzpu/7nPOY2kU7wzEXZqTJ7+140/ocAJkfKulvtNODj4HDzZ1UyUiNxIjNDWRAu1y2i2XxZObELinR0JdEjz/77Gc//+Wf/+N3xCY0pF+4M8jJeZ/sDPFvEE1MxCAGMZHQVlvYyL9CWEgI7qXvI5ExrKdcawVKDyInabj0xLWVxrWUCvXBNhgj+e3jME6DdsXQEd394bnmomz1xt3Tdx6G8EcSsPeOZyMSvfZrrx2fg1nQYUCxSSh08KFfccDomjPdiks8LJ5xo2MnfvjbhRhENiYnCpMXbRtJjItXP3J/+frl97ZeCUQkp5x4TDMJo+mhzxUClxrVErNwunB3VQOR5Nw2zZblCEC+cdSpbuGx4mzsIGZi7rVy6WutVTVAc/gEEjCYqVewExAAHcyY77GvzuXGmEnp7rXW8ISeh4EPOgq3Y3fXZEG+c60jtH4kwg8cRvzLoKUYefW4uNH/q26TGbb5VsRjqXq2XPzlq6/+4e9/I08/1WrMxNys1+uc82CrIhI2owaw0BTeFC4cGF0aMWmgr+Td/I7kNN4LsQc+lljEB7HHjX7hp4xFfKtiD3wMsYh/o2IPFpYmiw/VVa2laAXTYvmolLLuur4Ug/e1hN1Y3/d9rdUUzNGPE+vOH//0JyeoG7TCZ4ERuwvS+CKeL3LXQpm5s+8chtSZppABciczZhKECLgyuKr1fU/ui9S2y4Y5qwcjxU6kIKTmZz//9Tdf/aVfvVpIlGCH9N1JkLrVARnsMsAEJhbHYMO288T5SM6ZiSQhhgNmABF7iDpgXp3YndC5Xwpabqjlc6tqRpDGPLB4+MLRPP5jAtOnQLS3gKDvDTdfC6CPRXnvwSCbJbFc9c3XArIrfou26gybrJCd373663dx2JH3bG3/TwDQRMxggIncaklkID1bLtkKtGq/gtvZcsFOoEycyMxc3TxssN0sETMLPBQxDrD7EP5XSlUdkhEDWE/7SXKKPUNKYu691qpKOYf5oxEQXoIiXCtQzFxVDQ6lCOY0t1p9NIwPAE1zO4stb/UrB3bug4GZYviYSH4i13e+3symxUdVI8VknvkXQDYw7tBQGGE9DjNHWI+DzLdqLuNnAeKuL1rXX/z5z0+ePJJlQ0xN02jVOIUwjV4ul8xBPW98polosPADEgsfc+E4DhX+psUeuJN4+j0Se+DBKQ8fvNgD71A8/VbFHvjbi0V0Ql9LyBxVzYk4i6pdXFyYWXUjIjdj5lB6qJETkbEBpTeAa62XXfnDH79MiUh4UDCH8wJHaXfwM4tmmi3lxiGG7wC8mAHonUL5VveS2cBaGamxuIoXMZOmaVKyfn356nsu6+X5E04LJzgLqCGnonb+ydOnz3719R9eU5PcCzl4O1RsQzqGn3RIExwCEgIRS3T5xM6ByOEMCIiBWpVSWraLvu+sqmSxam7OKcGqFqgboQNWIo0kTtJWMgUTURl0j0ZuzGla6a7Ffwe52NNfdKij40Yf3B2340D/RjT2KW879p759iPg0g6Rv+PNvH8uuyh5W3+xNWg3YaD5kC59MA+hrUdj+E9G+8dDcAbH1s+JzCvIkriIo3b96jW69aMmicMrqhqsLnOu1dWVCCnl4aicwlzCQW7W1xLx1IsmpZS7rmOWUiw3yWx0n1GXnEqt0mQS7kq/Wq/NCcLmTqHoQIoDZlZ3Y2Z2JtPJElutqlaziX4Ov3OncbM97zGIpr143ufwOvIU452Bbiegvz/+oyrHBg33trs2Tbk6hloV5ETs7sKb9obYS3Rdx8RZhCaDFKYQFWFvOzea04FISt8T8OVfvvmnf/wnYlou2momzJEhNZ1FTIBmNU5wbjM/pbekmy5SD2KPD0fsgbuKpx/EHnc73isGAw9ijwPX9B2IPfD2YhFPF3uEo5rDiblJKZJjzUu/7pumEdBqvXYCMaWca63rCH02rWaApJRyxvd/+UZRyROJmBlFABgNnlGDc/N2zu0xOHUiLtwAaJrbiA3SafKIBXdiDeFh52plTU0jZYXanz/+VPJ5qaQOp1RBPfPTZ7/87psvS10FmiE6OtwyZm8ERJZocwKRG9Mm/USIg5ZuJCXmZdt2Ii9fvgwbrpQzSfVYu825KKTz9aXCm7NmKW11Ku5EEg1pHGpN0A6cupZMvZrjv/ZCBGg4gE3pALjeOZgtq+PjB+kb/TTdiI0+ndje/3U/pF0+dqftnMXhATllN3IT9O/b8/TW4ABzJnLzFh80+eSW2Ama2Mh70o6sbxMJeTLq3dxBxK4GtZBXswztBw4kJoQnt7OWPgsrgXn4G3BKTEQKJUKS5OJN01y4CsPJE1NOXCoGZDrC3LCdn/bSbFs6rnHLF9A5Er3FRqu73buLfEqAmgzdhlGavXn6LTOTvd3alOfiIDNXDZt5wCFJwoYSZJM+KAJWJr3HvP7jGKthqvPjpNkaGH+P+FlMzZ3c/LsfXz7//od/OPvVui/LVsObH0DbtnFetVZOPCfXY1IdfsVhZgl+s9XqQezx4Yg97iyefhB7vDVyGu9I7LGHpx/EHu+anD5wHzFLbprJmoqYWUS7rmkaVY2EYREppvGGpmlWXVdrVXfJTbA+X331DQt70HEy0kdEt9DhnlKsn9PnMx+IwSBhcNV1EDmKuZi7witZSt5rvVytVujK8snnkp64C5icuHNbPv7k2S9+/fyL3wtzOAoci8rgjQnGqIGmMA4hJgoMzWPCAYFYxFU552W7ePTLs74vq9UlAUKcsyxSzkxJhAiunXem1ORHnzWpKZVS05BrcmdAWeYAesKFO/hsX6x5Cx56hlQ2OpYt4Gjkh752Dpp/qtcxFvzaN58int7Zwm1jDfoJTzZKIuxDCyMBDCU3ciXvM3lmyGDMhjAYJkKQmURktTo2eHe4mkSJKTERKGd5vVqdnZ+tV+umbUyNhc0Npq7upm1OTlRqJXgWhqH4oDTA2EmaUmoaV7XBByMyU8x8qCBRzpjnCM7v8LklHOCU0lwnHZpgABGEFJmg0zdEH8XOkzJdyohDV4WZM09Z4hOAdOZguImIdHT5HuTjzPEwTmHyWwCaecYWw2FDVrwDzm7hVKL/9m//9z//p18v2rZWY3YAXdcR0WKxQLiXMJrEE2qfyPjoYDaztHGbubNbE35iscfNDvpB7PH28fSD2OPUAX1rYg+8Y6e8B7HHKRODajVzVSu1wBGeU7lptVdVE5GmaS+7Vd/3VKs7SBCMl6QkIt2q+/HHV5erFYuETXJKyceYj92w4pmowOfX6kiP18xa+Ig9A2FLXzgC6OEdamaePEQhbrCqJgzKdVW8X9XlI2vOnoLSyqqxtlQ//dmzV98/1/UbGqxnj0AWj74rDMZWg2iFGNFxRAzKkjZCFQeIXE1VKWchEuJSq6KSSNfXTpUJSMJZPKVmWRsIFrlpzkxEwBKNWcRT09qGgZ7bIQzdiYOJRJhP+MbP+sCpHNkjzPAz8/ZyOl0UcjsIoA+zyLve3jOx8kEVx81YXrp66zWMxpHv2bpPjx3CQWBtsyZCbKL29rylD32pH8p93OH4jx3ywZMN20Mnp5nJNUhBjFoTI7OwOo1tskREEUMtEkw2zXamE4AWYREGXJgfPTpfrVY5p1rKICTQwXanlFJNU85MFHJ0gJnYyGBT8omnlIi4lGKmDjczNau1ltKrKhGnJOND7O4mkpjT1DqxjSJompp5xJSqyjlbwGFE+8Hw70EcjznkTswh3zBzNa9VS4EZhAkso7v6QKEzc63q5sxW3WR8BimyBmNbckit5HDd9NoCAZ7d3aKtQd0Aw5/+/Px//fZ//8//8a+lFhGZ8tJrrU3TDM2V5NMmYXMPOCKLMZ1e+Lw3PP22xB64B/H0g9jjdET8Poo9DuHpu8O5B7HH7UHvg9jjwFuyi/Tuhga5q30t2iwX6/WalJgy4GYwJbhY9a6WtJDUtqS5Gi4v1+r43R/+g9gStVObH22wHQixnrtRgMjqgDM5EctQWt164Caxxx7bbFFR3XiihXfV9GyNmWSOaA10AgNqjkowMwaLaGKGMt5U70GFvZN8Ds9KsiIhPl8++y/P//S7c1Hr3mRJGN1C5krKNKvPTj4GRESeiJmEKJIE2UPDwaTMIrAmiwj1fVkkXuZWhCOC2MRSSqrq6gJwXaW6ytyD+sJJSdwbRWJpaEb0DoSTzbMzILz9vM7g0j5eNNs4aWxveK7nUh0HUgEdENpywzjojBFgehrYOcu4CZtgutEUIJyPAW4fEfS1jPJmEDwA2lSg14Om2gZX80MDeDPZRp27BW0N/WYUZjuQo1fHZPBjZggZqmV46iybv3KDSQontUTEgNdaTJumYeZSCo96CQbLWNkp677Nbe1KTqnvCgunlAI6h8wAQF8r5eQeEXphhWNkLgjNkTt5NY3akKs6avF18d5YK6nCe7Ne3QcjkLD0xtBuAG8z8eAQafPdQuI8yiHcDYkJABkxe3GDQ4Q5SThjJCa40GDE7kY+8MhEQOtW3Vxg4Eje7B3YRCQRl1IzwRzsDBYDhTUOg4Q5wtX5oHGhzspkUSQb/lfNSx0UNGxVf/vvv//v//LPTx4tlWGmQtwKu9n64vLJ48dJ2KyGNnq/yOPu6aRO8jvpkA/ybh+S2AO3jkV8EHvc5NDug5y+CgXdj3j6pxZ74JZGhjfH0x+q2OPm3/7OyelalRK52Wq9duF20XZ93/d9plZN+1rVTVJOwUoxrfp1yuKOru9Tzn/95vmrV69ybqluRlR4y81NJ78IZhsWxlu4N9B+IMYx+tSHdvmIoXYyN4DABvMwDCC491i9IeSUtCB3lEHCzIvl+fL8cff6+4Vkh/EIoOeLFvtuq1noEcVT6J8D/09KFp7kiu4EtE0THwlJZQzO1KZZtTLQ9x2XLrXkiQ0CMMNsJ1zGB4xHfsroHcCjUYI+cotcuxocyCc5srBceWT7Ds17ou2THDO2WDI7eOMf+R4/toud5ZYflvO4z2bE7TG+sVabrv3XE6bRrSh0chJ37Yv3TgvOBuahWOLERG7SNOEgsYXCZ+55bdOWUnLOl5eX0uTQXdRat+oJROZuZlW1rlYbj0W4mhJBhI3czKLjzSd7GgIcpdau78CUSDDKgtKQTDJojSWlnPOO5wxp5InQUPfwYfJx6A7EpGGuq4zowKOu6zA+2X0ZnDlVfaa22OiXCRAmInK1zb6UedjvucOdeZOjdLy2gEnS7TC4wclBMSIXF5dff/PNJ//1H6tpXKRSihA3KdVac24J1HXdYrGYtp1EJDRMLenG6wj+5sQeeH9jER/EHncjp/HhiT3wscQivjWxxwcgniamdd8V1dQ2RrhYrfpScs61aDVVt6oKeNEKZrWBvbH4v+R/+MOfUmqigrnhAmfN8q5GoE32b6ys5hC8vddgUUwgirCGiA52ciYfol4YbOql7+ErF1MtVQHmJqXlo/Ny8QIMWJ04qK2UQd0qoEe3EzNLOFyRjV1Qgw48arIDIaUa/+881zfGR0TatmVhhZWUfMDlTMQUGQp2/2N1L7LdjWUYHDcEjse8ln0ezXeKf9n2N+zcD/sGGqfcRfPpwo+4CB8cQL/zINzLi5m11q6vHXPTLs2VIxLajZyMWOG1lhDlJmIjOCAgyMhAm65L33JkcrqaMXMdBRLDwacMYRYWpr7vfXKRYxaQDftnmJErwDQoOkJCAg+RdM6Zhc2HvsAw1RyeLMfUwLd1Zd2mykbcM8Mpm275dczuInL2gXemyfIwXO0PNDfPegkmQ4yBQybemuXCJNt0/2q6k8/u3riTzSxgszmZEeAsMKt//vLLv//NL5tW2twwk6qxELO4+2q1atq0XC7j4yml4dhGZ7x0MHDzBkXOjwFPf7ixiEfEHrhpk9P94+kbYq/bij3wEIv4IPa48qvfS7FHrZUX0uRk8NVq1ZfSLNpSihk5QMwi3NeiYc7ElHIbC1BK+ccXry4v18I5POsOogFijgS1LQB93/7BVz0EPnS7EYiC9iI2AhF79Yo1A5I4M3ddr0ZrwzKntFhoWQv7TmLicFLbeC7W9ZQSm4zjalOU3Q57HS5URDRVwOMV6kYzSzktz89LOu/btoTXLAWwMdz3tuMU14sbf5Xf/hiOTU+nMdD3gFD3Hcd299u3wt8H/+sduzyvP4BImXfuq64lnctCtRN2mMYj4DxcLWae8o8AqNukSyml5CavujUzX67Xqcnm5hx+66O01zQwKzGRMM90O+Zeai2m1czgRWvf98VqKX3fl74vWjXSW1iSCLuP4Lshdy+l9H3ftG0ppdYarhSb526STo2YewTQmAo78wGZxNDqllIqGrkuGt8hIkR2EEAfsC8ci06DAZ+qq24GZEv6j6lVYPurNhOiJGHjs7Pmxx9/fPXq5aeffYIm5k5wtDQym9Vaa845OiMnBnrqdkwnTv43AHt3Fk8fd8q7m9jjKHf37p3y6MT//hCLePBNt+JjbzDi78wp7+7H+yD2uAM5jZ9M7MFc3dVU3TjJWT4vWhXetG1fipuSsBYnYSeQsHba971wYkl//OMXWr1ZZq3lGBpg4aI1AGKpdYj/cNukFW444y3t7L6idF4htVl+yv6iFQ1LROGSIUIQimxsiqYdJnHAoW6uZM0iPzl70nXrNxeXi8X568tVe/7o9Y/rhZPDrvaJm/riVZUpxTo9csc+V0jzVPMd++gnU6o4tdH5lUopSBgY7COvgQwjIt+SKJwiw72LlfIVgzAVHTaqxn33sStfW2k1N3TzGMvrt4T+89tvM7azKO9rNc07Wuqrj38HkNm9FRd4k7vu7nDJmS2trHZo4NV7JRqNmYm8anTiVdPp3IXYVHPOFxcXbduu1uuU0rrrOElfS611sVj0tYTFctM0CmJinaJV3Luua5qmrz1RCrW7mhZVI/eRgQa81tr1nRooOm6BnNLkXhftgE1Kfd8HWg3U2DRNbD5F0lRbmB4oVZ067UKoPXeJngzpa61qQ3hU5maadjYXgrYqaVONCLN8lpTSHLjP8Uj8aK0VDgjvT2uRHSNMDmLmLDmskL744ounP/tXOMy0SY2Z1apJkpklSn3fA8g5Ry5seOr1tczjXW62Fj6IPY597/sq9sDHEov4IPa4wYB+HGIPfHROedW0WrXQgTIFcGCRrpRA1VYtt01fiwEp5ca4W/fVbHVx8cMPL1JqVC1Jhh6NyY01w25IcJ7oZ3cz3pQgYDjDGEQwQJTcvF6SN3/3uL3sutX6ksEFoNRaXU9w5Aq+8JSo4TkNtvHBZZ6caHPOW2D0Pkj6a40s3opywB14RxWGt/E6/VK+ry8GIlrQDcSAE/fevlrZ54uF07pax2GS4dtJROOrWi21FFNK0muVJnd9n9qmr2Vd+qZpLtarlFI14yTFtFRT2mSLAFD4Zbc2A8jUrJoWHSRhRWvpe63BKVe3QQ4hKQlTGu3nAhbHm3jBXdcFFJ5o8pxzRFjPvS/Gv31/ozJ5vpiZE7q+N0y+0ZsvmcD3lTfx8LxPG62cMzmT23zSG/bDzu60H5DpIHMP0x4zE0bQ68+fP3/z5o0u6pPzR33fZxHVulqZCBHlAOUblbk7i1BKqppusULcfB15EHvcP56++Vi+p+Lptyr2eI/x9LsXe+DtxSKeKvbAvYin6Y7fduQ5vfNXn4ynWZhTgrvBa5ZjLj0AABObSURBVCmxyIGgZmAyRTWFa7No1eziciUm7rRol7/99/+XpJGmKb06cIxum3yjJpPUe8TQ82jcU+BgNPUFgHYwBLAKh+uqrqQ5++R82V6sXnFeuGNxdu4XFTNv14M/NG8ivJ16YXJ03gij1Slyeukuj/X1NnBvBSzOAPQHh0SnKzJt/GZP/QezK/CxX5Uc4YpeOa/6fi12RmzmbmqAO2h7t2NuDreoO5k1TdP3PZyqKYyqqQOhymCRaJ5T1V6tjjewauSSeF965gQnHaL+3GmMbXJX1a5bl1KISJKETUyTcpMTZpaXKaXQWsThBWEcj1tKaXJsnCjhgwB64p4H/w0zg5tZGJxEyN+BKMrjT3OUlabG4OFv37JpCS48ZC0w2vcuZGEmRG1MSZMgZyG2UsrLly+Xi0Wt6qqJF+5eagFkotsn45ohDVGEiJLPW0ivXTZOQ1UnOXvgrYo9cHenvAexx21O+z0Te+BjiUW8D7EHPhbxtG9v2e5TPH1vYo8rn1NidqDUWmqpbqVWg7MIog0OgBsIfSlV1d2LVpH87XffvXr1KlQZKWVzJzta1yamWDtxEwxyUwZ6+z1jxMosWmCwpgYNfsBuoxARSdi9JsbTTx9frDqDQNG2Z3136drtP1j7AHrT0LPJct7xT5iaCG0MKKY5+N5E3Lm7RcTC7LofyoYebGqPj+mG9T/SP/cWQk8cs2a7DxRAHxIR0b3p9kf+wO88/5yMpwmUIHi1ep2zmCONhCjvbkdDmYumbWspLELMF6tVTulytYLwYrFYd12IKIINNTMidhu6BUqpfd83TQ6I3msfTs/qpvCqte97q7Xruq7rF+0iL5YOipY6uJnWtm3btiVQ1eF/qtJysRSRy8tLC2RaNack4J1N4Fjssmmk50Y3DopqTzXNOQ9TwKaJ3IGZsJsmC0Ha34YPGy0aZNgefprjBY1qUq01kHZ4RO/2sJIaLDqaE7NwrCBMjC+//PMvf/Erc2cWxxDhCKJaNaU8kt+DTUhfS7RDpr3p1U9dM95rsQfu7pT3IPb4wMUe+FhiER/EHqeS0/hAxB4Kr7BitZiqaiTqaVVAulKCjS6qblDVvhZy5sxfPf9LtSKCRAxX2fbInVgiIuIkCjcjFzKHmrs7+Ybhm6uZ56XJK/A0IhyxFDOLBI2o+erI2gqDUEcHOoDIQAYonNmIQBQd/YmlZcp979RoXb8+ax/9888/+/rbV5Vbo8Unz37z+tsv1qvVORObBTnpTOS8z+Mys3AYUsHhVWvm7E5DthlRoDJmtrHJKTis6cQn/kwSG9TVyAhgBhOcYHA9hJJxELCGS9Z0zTfUlxMf2aUcqoZvB+/N/ma+3o7wlDjuufx3vh1y40BCbs4sGOHOfGvJG+/xsK47lFFCQyJJbKHme4+D0HnSIewcT0Sab5KAZkbXO/WWeWbQTvS3jAk37j61og7cJR0F9Dd56fYq6goFSJh7Ik2PinVLxtJft/YmWVU6NyMdajlkcGKWJOtSVe2yXxER57YrpRjUdF0vAXRVRZKr9X1PRGAxZzOY1dArr1al76uzGTYeF5HbQtW0L65YNG1qsvAU1sLCLCCAzPqhh0E8MzE3auZKyyaTaV8KgH6NpmlSSqONG0yVGCJSKwfTrG6eeF2rpARm6zWeIiISIgdJ5Pi5MZEZTFXSbMfK5iB3cycRqVXN4AajKszsEPMkSZjJYY5pVoiklDTenMakaqDB5H6cJB3k5Joc5L7Miza1TERCP74uX/315a9/+Ysmca8Ohgg7sOorRHPOtSKlxMTO7ORgc8eBKG8/DKbfDZ5+EHvcP57+WxV74GMRTz+IPW6Jp99qLOJdyGk1c4BFeOzsNrNaipqSCDMbPOVUVYdiq/G333773fffc2SEjNzqvsJh05IVGJEZZlEcV1UlzMug88/uSxd2lAYWHem1mjsJR513jmmIwGOldeezPlByZG5jgxGLkITznduizT9/9vT718W4XS6F/fPvvvqqqypJpk3RPgMNwN0Mk2sHT6fP8+PYORjfFWsGjqlOxBmcNFIoJgxs1wDWyY0Lo2/3PvDFPB/kBJXIMQB9rKIwZ7WP5h+eYEDh463tswa/3UHjE8oUdOA06Xj76cGkQNCmhrDf8Lp/DDQziJi/JzjeqU9xPtlcS3DfqVzgMDAxqeeu9jDRKsl6xnpK7wagRc09zKJjyzE8rarVTE2nOa2Usum2TBmc3VxrNUBVa+xlVYlp6k0spYSrhlZNSRbLM86Jk5AImIhJiIXDpUYihK/WWkpp28bMhHnaJ/d9389y7KeOgs0tPRtbH5+LWkrokvdbFmJ+isljBqARJtNEbDryzqMyhgareaeYapxttn+brqa6M1NuWjV1c4MRCAStbm7CLMQxWcWGP6W07lfffPP86aef8qKRnEQkZyG4qakac7QsG4RknIGYOZ1ScLwrnv7YxR44EIv47sUe+FhiER/EHifj6YdYxNuB3p9a7JFSKqVEbXSxWPR9H0tj0zQkYvC+FvdhEQWh1vr8+XNVzTldsbrPDQ0ggxOTmsXSqLUqE5tNdN0OBLka1UV3kaqOq63MseBo7WT7mHU/nmOUXiACds2reX92/viieCVxovO/e9p39eLbvxolhjmcsGuwMGiXQ1E6OE8RZg2UpxC0MwBtFTlxAic1+EaAe5KN8QbDMdkhJ7go+N7kKb8ZgH4brzlgPTyA7jcko26WGugnHMxpbLHvf9zxjhTWDlISSW31AqtqJtrF9k7AbkbBmxJphGxr6C8s2Fxgw/EPdQMCEapW0wEiD9gOHvquWmp8vJSyWq1qrSmlxWLRpNS2C8kJwpwkCHgRCTlyWGqE0Dnn3HV16slLafBCHvoLR0A8TUE7fiZTX8E8hGXw05hdkiAOdrcoBCY2s2ORTeGkQZSGOteh+ZYcWhVkRCTMOgxbHK3D4xuGSSsSWNu2ffXq5YsXL5rPny7aPFijjF4i8535cOczpXnG9ylg40Hscc33/5RiD3wssYgPYo8b/cJPGYv4VsUe+Bic8g5/9Xq1LlSapsHYo4PocB9b9KZunvV6bQQt9uLFi5zzyK5hyi+Y86AY23cGkiZA6iHBwLUk6Pyd8Q3TcU4N+/GLUzceT8vRcTge5s1zZ1Z3c1fVktjPHy3WKtXQnj1+orh89Tr2DwRj5tGHa5dxH+WRNCfDpgyIQ/SzYzvCOsBMdRbJRknB6gCcYeS2z5Xun+Dm7whgOUCm+twy5Wh35iEididi7dYK59MR/A3fecB+AUxHhPK4lh2fn+wO8Xz1oV5hIOgjBppDPdtwpgc8Xu4LPRvIiZlIslf3os5lLa5MnNglWGc3c1RAzdRqCDDGyHdnTF4W0TrMZtZXUxdzq6X6WCcpA3Fdy5DzpwAWi0XOORFnSTmlnBtOYgQSjichAHEM2sznMcXHp7ChaRIIRD6nn+fKGTMbVEAxiW2D5v3rPk0gACIxZTTo2CTBu4OJfEN1R8aq7DQjbn7FhwmRmQEaSiaEJqXiCKMjR/wuiMhUOVEp5euvv/70k8clC8NVEfnpkwtHGJKISMw5h2zsbomn373YAx+LU957JPbAxxKL+Lcq9sA7Fk+/VbEHPoZYxKNfHetNhPROlLAkiXpmw6R9N+HjFy9e9H2/aM8sQORe6vLEvE6rVGTeEtm8N2tHcTv/7EFCemJfoqYcS+lEPs3fFuSrHKp3H9P4Dt1/A7oppa6Xy0+sQ6konB5/9uz7r5776sJRaTipDTTfJkGnxG6fbOmwZ/o7Q3ubzcNmB0Lk0kAapeQk5sM3YljQcXBw9s8LMwZ6G2GDiI8d2OkoloiY6XZ49wpXkP0niw7dY6cT5z7m+OwgUT9eB9g/zmk3uGP2fDWGPnDY4zZy29EMx1LkDu6Rbg2gnQSgHuB0nkgcUsrKa5ecFyl3fU9usRlVwoCcZ2dNBA/saA4WEAyo5kUtwkggpFUtJMDqWmrp+nAszjmHZDnnnFlaSSnn1DbEDCZKQswGt7CVGDe3qrper0U4xNYTcxyqrfW6m/ofYku/uVLjWU/I+4ox5GGCGiJRiKZJ3n37xjBzImHiERrTtLHaaWaY7hOCC5g52v6MKYhnAjMTuw6pjB6DFnNQ1SanN2/ehN21u4PITJkodheDm/7Iq8fppluvECeT03g7Yo8b/NutTmgPTz+IPU4fxXck9rgVvfwg9rg7nn4Qe9zuq0dyOuXk1SM1d75aq6oTGbyaMnOpNaW06ruvv/56XCdsvh7No30PXP29gw8137xx8MRXrOhD8h/zRO7O5dR84Nm5hnYcFgoyIgdqbuQspdKzUpJ28ewXv/n69/+nqi4ym6vTUdAW1lpzOBuDiXkWw+Z6bN4fS2PQXc3yHGnhxODElBkm7jKd2RGG/goGensEnQ41212LRPd+F0S3bCI86ZIcSYDzOxiKbw/DYaB8mHrHVdzzDXYdP6EXHpGBncQskuskSRKv68uLrlt1nXnV5JqiqgQEd2s0Ea9OIEAc7mTusCGJxJx4kizH5nZCeJF7MiqtJAD0MjWLlMPiI6AzmDglCEV8/RR9Eg/4JOGY0jpFpGmarutUre/72EhP01cphbbbQMf9+lEnyh0eGoCbYSSV3YOcru7Ock25bAiin+4WGVtQyd2diZjFxtocERHLJM+InT8xmfl6vf7+hx8ePzpzZnUj4akdcxKrqCqDAoMnv+N6/SD2uN2APYg9boend993N/H0g9jjrZHTeBB7HAfTboYx3WPDvhA1uTGgmhq8aphV0YsXL968eZNSmjsVxGuuKZyHVJdSojpdbMsHOuqP08p3U2ZxjN6loLtCMblBrrfP8nCRiOD2s/PlmrGqqRo+e/bs8ofvXn7/jQEpOKTDmMzYadKZTAc5R2azcXP3wdIu3h/1a2myLB9ZboBELOzMADszPM06hebuJYfby5ggB9vO7EaDs1MTmC07TidcrFvfocy8A53jlG8aP37kPT5vCjzoBLIFl2mLfj6l8/KkGeadv5zIOPWmBmopL84+a2XZpdf96g2xuXm1Qm6Tp7C7D4yyu7tMfwMwczNIamop6/V60FcsFnEzRwhf0LID8ZxzJFG3nFpJLEIinCVMSFJOlMRGAD3JwCbcPDnKx2PStm2tdb1eB6ycdqHTTRt2dWY2bWQ3ni3X2boP/8g8DsPgHHeF3mwyypxI4mGmGgtWg5SLSJgx+tcTk4QldGwYKJqaGe7k9u1f//rs6Wft3z0xVWE2t67rUkpT14eZKcLeg9P2SnHnWuYJYg+c3nDzIPZ4EHu8ZbEHHmIR8SD2uAGevhexR19UCcxEIJAMVBNxVzo1c+Lq5k7uTNL88MNrRcqUzImJA4mJw+E0c/+NZSc+Vt29LyTsNniQuToc6lB3Ga7+6Ga87SlCe6+pkj600g80K5GDHDznLJ3m8cuHdrkzggokIHIiiHBikUzeirWMnt1TKrn92T//t0vTevEDQXnEoIzBFSu+JKIlEMu5amRxh2R0WnpVy+bUGCCPwDin1JuonJ+dP7X2syotPDNh8ID1NFylbXx5lc0FHU4zHCLOT8agx8wfaEPjbrnS+REf6OP9eXSkJuA7rPOOJdzJxQVsDpIOPEq7YXUHNd90dNdxrWR5Vzg+ane2TmR2afdbVG8C1mm2k9+YWNvwNiMrBIKbwtZOhkaazGnRLB71l6+69RvrVuzKpiF6JgaQgpCu7mHGRpIMAiJJSZpFFnx+3jbsDemrF9+v3lz0fS0laa0EF+YksmjbJjcppcQiREKcUkpNHqjiQI1ETkMpxggurHBOwiC4ISeCW05aC9yMebFY1KKllJSSqo1e8xHyZ1Wt1Dooj8ei2SRRC/XRJEaftt9bhh4wQwSkEBF5KFjC4sPJzRxGSQhKMMb4sJqHSBpE5kYU9nYOOHMEThmRs5M4A56FRYThYHNWdSKXlIQlXfTrN93qrCwb4Zj0opaVUpqaQMAJRA5O1xYc77RYHwEb9yCefg/EHkfx9IPY4/RR/KnFHjhRPP3eiz1wX055D2KP0zentxV7hDJSHUxctbJkNyuqnBhuksRN1GvRenG5/vrrb0VadWYiNzCIx/FT0+lgGB4MCtycqKpKALrgMs1hKMWJlVjZIcKDkTQ528A27Qt85/Tz1JPHDh52XT5hBx/yEfb64onmD+PGhyucop2FM5M0KbWCDF0mXplVhkl7/uxX/3K+fP4fv/3xqz8yYK5EZLPLykxQNyCM+0ydndWNmRLB3YKdqrUfi9QM4jC/g7t6pvaMHn+OJ5/36VGMLsE4nH2JHbIjmdjvVNviR/2k8I9rMe5RjA648/ShkZXcaubbby09dAfykZnAjmDQgwD3cIT4eCfALPZpdIwInqucjzxtB373Cj++w0z2fPhm9QE6YcBPMdWGy0EqzQlwi4yb6aIY0CMDytxKI0na1D5C7bh06FdVq3s81OROZM7CyMK5ZWkhLTgrkQHVqzxZnrXwyx+YPQlMCMgklARNyjmlnFLmlEWyTCiapv6/oJzj0U7MtVYHiFndJaW+9sLIiyYJMblpYXKYAW1K/XrdMzsbFINRuPpQNANiciAGw0E0OLLHzTDtx2rV0INNhY5h8jEf2w/GPV2gYSOSCDM0JiZSd7gngZDDzWJ6Gj4jE1KfNnIGOBOSM+BJJCVmJhYwU/hig6nCtZYfXr1ctM2TsyXBmWhqx0wpRTOlO5xEnf4/5PBPXN67QaU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1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1096432"/>
            <a:ext cx="9474198" cy="1329268"/>
          </a:xfrm>
        </p:spPr>
        <p:txBody>
          <a:bodyPr>
            <a:normAutofit/>
          </a:bodyPr>
          <a:lstStyle/>
          <a:p>
            <a:r>
              <a:rPr lang="en-US" sz="2000" dirty="0"/>
              <a:t>HOW DOES AUGMENTED REALITY </a:t>
            </a:r>
            <a:br>
              <a:rPr lang="en-US" sz="2000" dirty="0"/>
            </a:br>
            <a:r>
              <a:rPr lang="en-US" sz="2000" dirty="0"/>
              <a:t>WORK ??</a:t>
            </a:r>
            <a:br>
              <a:rPr lang="en-US" sz="2000" dirty="0"/>
            </a:b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58900" y="2616200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  <a:p>
            <a:r>
              <a:rPr lang="en-US" dirty="0"/>
              <a:t>• Key hardware components in AR-based devices are a processor, </a:t>
            </a:r>
            <a:br>
              <a:rPr lang="en-US" dirty="0"/>
            </a:br>
            <a:r>
              <a:rPr lang="en-US" dirty="0"/>
              <a:t>   display, input devices and sensors.</a:t>
            </a:r>
            <a:br>
              <a:rPr lang="en-US" dirty="0"/>
            </a:br>
            <a:r>
              <a:rPr lang="en-US" dirty="0"/>
              <a:t>• The display is either a monitor, handheld device, eyeglass or Head </a:t>
            </a:r>
            <a:br>
              <a:rPr lang="en-US" dirty="0"/>
            </a:br>
            <a:r>
              <a:rPr lang="en-US" dirty="0"/>
              <a:t>   Mounted Displays (HMD).</a:t>
            </a:r>
            <a:br>
              <a:rPr lang="en-US" dirty="0"/>
            </a:br>
            <a:r>
              <a:rPr lang="en-US" dirty="0"/>
              <a:t>• The input device is either the camera of a Smartphone or a </a:t>
            </a:r>
            <a:br>
              <a:rPr lang="en-US" dirty="0"/>
            </a:br>
            <a:r>
              <a:rPr lang="en-US" dirty="0"/>
              <a:t>   webcam connected to the internet.</a:t>
            </a:r>
            <a:br>
              <a:rPr lang="en-US" dirty="0"/>
            </a:br>
            <a:r>
              <a:rPr lang="en-US" dirty="0"/>
              <a:t>• Sensors are gyroscope or accelerometer of a mobile device or it </a:t>
            </a:r>
            <a:br>
              <a:rPr lang="en-US" dirty="0"/>
            </a:br>
            <a:r>
              <a:rPr lang="en-US" dirty="0"/>
              <a:t>   could be an infrared sensor.</a:t>
            </a:r>
            <a:br>
              <a:rPr lang="en-US" dirty="0"/>
            </a:br>
            <a:r>
              <a:rPr lang="en-US" dirty="0"/>
              <a:t>•Nowadays, a Smartphone consists of all hardware requirements of </a:t>
            </a:r>
            <a:br>
              <a:rPr lang="en-US" dirty="0"/>
            </a:br>
            <a:r>
              <a:rPr lang="en-US" dirty="0"/>
              <a:t>  augmented reality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50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800100" y="952500"/>
            <a:ext cx="1056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Software plays a key role in the functioning of any device based on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Augmented reality technology.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Special 3D Augmented reality programs like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D’Fusion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used in AR-based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applications.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Virtual images, used for overlapping over the real live image, can be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generated using 3D software.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•Software can be AutoCad3D,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StudioMax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Cinema4D.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CT and MRI data can also be added to the Real world.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•Also, to experience Augmented reality, end-user has to download a software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application or browser plug-in.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400" y="965200"/>
            <a:ext cx="10477500" cy="48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965200"/>
            <a:ext cx="10528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Tread Of Augmented  Reality.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#1 Mobile AR: Apple ARKit 4, Google ARCore.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#2 Utilizing AR For Navigation.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#3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Augmented Reality Relies On Artificial Intelligence.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#4 Remote Assistance &amp; Virtual Manuals.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#5 Portable Augmented Reality.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#6 LiDAR.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2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532</TotalTime>
  <Words>550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Copperplate Gothic Light</vt:lpstr>
      <vt:lpstr>Courier New</vt:lpstr>
      <vt:lpstr>Wingdings 3</vt:lpstr>
      <vt:lpstr>Ion</vt:lpstr>
      <vt:lpstr>Augmented Reality</vt:lpstr>
      <vt:lpstr>PowerPoint Presentation</vt:lpstr>
      <vt:lpstr>Top 6 industry where AR is used  </vt:lpstr>
      <vt:lpstr>PowerPoint Presentation</vt:lpstr>
      <vt:lpstr>PowerPoint Presentation</vt:lpstr>
      <vt:lpstr>Real-World Applications of Augmented Reality </vt:lpstr>
      <vt:lpstr>HOW DOES AUGMENTED REALITY  WORK ?? 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</dc:creator>
  <cp:lastModifiedBy>Rutuja Takalkar</cp:lastModifiedBy>
  <cp:revision>24</cp:revision>
  <dcterms:created xsi:type="dcterms:W3CDTF">2022-01-07T07:32:10Z</dcterms:created>
  <dcterms:modified xsi:type="dcterms:W3CDTF">2022-01-11T04:37:33Z</dcterms:modified>
</cp:coreProperties>
</file>