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embedTrueTypeFonts="1" saveSubsetFonts="1">
  <p:sldMasterIdLst>
    <p:sldMasterId id="2147483648" r:id="rId1"/>
  </p:sldMasterIdLst>
  <p:notesMasterIdLst>
    <p:notesMasterId r:id="rId4"/>
  </p:notesMasterIdLst>
  <p:sldIdLst>
    <p:sldId id="271" r:id="rId2"/>
    <p:sldId id="272" r:id="rId3"/>
  </p:sldIdLst>
  <p:sldSz cx="12192000" cy="6858000"/>
  <p:notesSz cx="6858000" cy="9144000"/>
  <p:embeddedFontLst>
    <p:embeddedFont>
      <p:font typeface="等线" panose="02010600030101010101" pitchFamily="2" charset="-122"/>
      <p:regular r:id="rId5"/>
      <p:bold r:id="rId6"/>
    </p:embeddedFont>
    <p:embeddedFont>
      <p:font typeface="微软雅黑" panose="020B0503020204020204" pitchFamily="34" charset="-122"/>
      <p:regular r:id="rId7"/>
      <p:bold r:id="rId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d3e31535a196bc8" providerId="LiveId" clId="{0A4F1DEE-E849-451E-950D-E4A2C45E7752}"/>
    <pc:docChg chg="addSld modSld">
      <pc:chgData name="" userId="5d3e31535a196bc8" providerId="LiveId" clId="{0A4F1DEE-E849-451E-950D-E4A2C45E7752}" dt="2024-03-15T02:04:48.811" v="114" actId="14100"/>
      <pc:docMkLst>
        <pc:docMk/>
      </pc:docMkLst>
      <pc:sldChg chg="addSp modSp add">
        <pc:chgData name="" userId="5d3e31535a196bc8" providerId="LiveId" clId="{0A4F1DEE-E849-451E-950D-E4A2C45E7752}" dt="2024-03-15T02:04:48.811" v="114" actId="14100"/>
        <pc:sldMkLst>
          <pc:docMk/>
          <pc:sldMk cId="817569375" sldId="272"/>
        </pc:sldMkLst>
        <pc:spChg chg="mod">
          <ac:chgData name="" userId="5d3e31535a196bc8" providerId="LiveId" clId="{0A4F1DEE-E849-451E-950D-E4A2C45E7752}" dt="2024-03-15T02:02:27.906" v="14" actId="20577"/>
          <ac:spMkLst>
            <pc:docMk/>
            <pc:sldMk cId="817569375" sldId="272"/>
            <ac:spMk id="2" creationId="{D9C6568C-0733-4611-A3D8-2D4030150081}"/>
          </ac:spMkLst>
        </pc:spChg>
        <pc:spChg chg="add mod">
          <ac:chgData name="" userId="5d3e31535a196bc8" providerId="LiveId" clId="{0A4F1DEE-E849-451E-950D-E4A2C45E7752}" dt="2024-03-15T02:02:39.613" v="31" actId="20577"/>
          <ac:spMkLst>
            <pc:docMk/>
            <pc:sldMk cId="817569375" sldId="272"/>
            <ac:spMk id="3" creationId="{FA0BF9AE-F486-4D40-9A3C-0D0702DF3435}"/>
          </ac:spMkLst>
        </pc:spChg>
        <pc:spChg chg="add mod">
          <ac:chgData name="" userId="5d3e31535a196bc8" providerId="LiveId" clId="{0A4F1DEE-E849-451E-950D-E4A2C45E7752}" dt="2024-03-15T02:02:59.613" v="49" actId="20577"/>
          <ac:spMkLst>
            <pc:docMk/>
            <pc:sldMk cId="817569375" sldId="272"/>
            <ac:spMk id="4" creationId="{D8A7E484-AA72-4FA7-9D4E-4F1B87E307A9}"/>
          </ac:spMkLst>
        </pc:spChg>
        <pc:spChg chg="add mod">
          <ac:chgData name="" userId="5d3e31535a196bc8" providerId="LiveId" clId="{0A4F1DEE-E849-451E-950D-E4A2C45E7752}" dt="2024-03-15T02:03:10.155" v="66" actId="20577"/>
          <ac:spMkLst>
            <pc:docMk/>
            <pc:sldMk cId="817569375" sldId="272"/>
            <ac:spMk id="5" creationId="{E18F346C-B6A6-4800-A23B-69FD32B3D623}"/>
          </ac:spMkLst>
        </pc:spChg>
        <pc:spChg chg="add mod">
          <ac:chgData name="" userId="5d3e31535a196bc8" providerId="LiveId" clId="{0A4F1DEE-E849-451E-950D-E4A2C45E7752}" dt="2024-03-15T02:04:48.811" v="114" actId="14100"/>
          <ac:spMkLst>
            <pc:docMk/>
            <pc:sldMk cId="817569375" sldId="272"/>
            <ac:spMk id="6" creationId="{DA175FE1-1F12-4163-9E4C-540216179FA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5986072"/>
        <c:axId val="995985088"/>
      </c:barChart>
      <c:catAx>
        <c:axId val="995986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95985088"/>
        <c:crosses val="autoZero"/>
        <c:auto val="1"/>
        <c:lblAlgn val="ctr"/>
        <c:lblOffset val="100"/>
        <c:noMultiLvlLbl val="0"/>
      </c:catAx>
      <c:valAx>
        <c:axId val="99598508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95986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0.0524</cdr:x>
      <cdr:y>0.03991</cdr:y>
    </cdr:from>
    <cdr:to>
      <cdr:x>0.28683</cdr:x>
      <cdr:y>0.13001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A6A75A03-4738-4A72-8552-DDB0EC4A2488}"/>
            </a:ext>
          </a:extLst>
        </cdr:cNvPr>
        <cdr:cNvSpPr/>
      </cdr:nvSpPr>
      <cdr:spPr>
        <a:xfrm xmlns:a="http://schemas.openxmlformats.org/drawingml/2006/main">
          <a:off x="563157" y="169696"/>
          <a:ext cx="2519679" cy="38305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altLang="zh-TW" sz="1600" b="1" dirty="0">
              <a:solidFill>
                <a:srgbClr val="002060"/>
              </a:solidFill>
            </a:rPr>
            <a:t>Web</a:t>
          </a:r>
          <a:r>
            <a:rPr lang="zh-TW" altLang="en-US" sz="1600" b="1" dirty="0">
              <a:solidFill>
                <a:srgbClr val="002060"/>
              </a:solidFill>
            </a:rPr>
            <a:t>架構圖、佈局、首頁</a:t>
          </a:r>
          <a:endParaRPr lang="zh-TW" sz="1600" b="1" dirty="0">
            <a:solidFill>
              <a:srgbClr val="002060"/>
            </a:solidFill>
          </a:endParaRPr>
        </a:p>
      </cdr:txBody>
    </cdr:sp>
  </cdr:relSizeAnchor>
  <cdr:relSizeAnchor xmlns:cdr="http://schemas.openxmlformats.org/drawingml/2006/chartDrawing">
    <cdr:from>
      <cdr:x>0.17032</cdr:x>
      <cdr:y>0.20193</cdr:y>
    </cdr:from>
    <cdr:to>
      <cdr:x>0.51962</cdr:x>
      <cdr:y>0.29203</cdr:y>
    </cdr:to>
    <cdr:sp macro="" textlink="">
      <cdr:nvSpPr>
        <cdr:cNvPr id="3" name="矩形 2">
          <a:extLst xmlns:a="http://schemas.openxmlformats.org/drawingml/2006/main">
            <a:ext uri="{FF2B5EF4-FFF2-40B4-BE49-F238E27FC236}">
              <a16:creationId xmlns:a16="http://schemas.microsoft.com/office/drawing/2014/main" id="{880E477D-D87A-4C9C-B250-C7EA276CC69E}"/>
            </a:ext>
          </a:extLst>
        </cdr:cNvPr>
        <cdr:cNvSpPr/>
      </cdr:nvSpPr>
      <cdr:spPr>
        <a:xfrm xmlns:a="http://schemas.openxmlformats.org/drawingml/2006/main">
          <a:off x="1830618" y="858519"/>
          <a:ext cx="3754120" cy="38305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zh-TW" altLang="en-US" sz="1600" b="1" dirty="0">
              <a:solidFill>
                <a:srgbClr val="002060"/>
              </a:solidFill>
            </a:rPr>
            <a:t>購物車系統</a:t>
          </a:r>
          <a:endParaRPr lang="zh-TW" sz="1600" b="1" dirty="0">
            <a:solidFill>
              <a:srgbClr val="002060"/>
            </a:solidFill>
          </a:endParaRPr>
        </a:p>
      </cdr:txBody>
    </cdr:sp>
  </cdr:relSizeAnchor>
  <cdr:relSizeAnchor xmlns:cdr="http://schemas.openxmlformats.org/drawingml/2006/chartDrawing">
    <cdr:from>
      <cdr:x>0.63612</cdr:x>
      <cdr:y>0.68873</cdr:y>
    </cdr:from>
    <cdr:to>
      <cdr:x>0.87056</cdr:x>
      <cdr:y>0.77883</cdr:y>
    </cdr:to>
    <cdr:sp macro="" textlink="">
      <cdr:nvSpPr>
        <cdr:cNvPr id="4" name="矩形 3">
          <a:extLst xmlns:a="http://schemas.openxmlformats.org/drawingml/2006/main">
            <a:ext uri="{FF2B5EF4-FFF2-40B4-BE49-F238E27FC236}">
              <a16:creationId xmlns:a16="http://schemas.microsoft.com/office/drawing/2014/main" id="{D0EA4408-0CCF-4511-9714-88EC79B59B48}"/>
            </a:ext>
          </a:extLst>
        </cdr:cNvPr>
        <cdr:cNvSpPr/>
      </cdr:nvSpPr>
      <cdr:spPr>
        <a:xfrm xmlns:a="http://schemas.openxmlformats.org/drawingml/2006/main">
          <a:off x="6836957" y="2928136"/>
          <a:ext cx="2519679" cy="38305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zh-TW" altLang="en-US" sz="1600" b="1" dirty="0">
              <a:solidFill>
                <a:srgbClr val="002060"/>
              </a:solidFill>
            </a:rPr>
            <a:t>響應式設計優化</a:t>
          </a:r>
          <a:endParaRPr lang="zh-TW" sz="1600" b="1" dirty="0">
            <a:solidFill>
              <a:srgbClr val="002060"/>
            </a:solidFill>
          </a:endParaRPr>
        </a:p>
      </cdr:txBody>
    </cdr:sp>
  </cdr:relSizeAnchor>
  <cdr:relSizeAnchor xmlns:cdr="http://schemas.openxmlformats.org/drawingml/2006/chartDrawing">
    <cdr:from>
      <cdr:x>0.86962</cdr:x>
      <cdr:y>0.83045</cdr:y>
    </cdr:from>
    <cdr:to>
      <cdr:x>0.98683</cdr:x>
      <cdr:y>0.92055</cdr:y>
    </cdr:to>
    <cdr:sp macro="" textlink="">
      <cdr:nvSpPr>
        <cdr:cNvPr id="5" name="矩形 4">
          <a:extLst xmlns:a="http://schemas.openxmlformats.org/drawingml/2006/main">
            <a:ext uri="{FF2B5EF4-FFF2-40B4-BE49-F238E27FC236}">
              <a16:creationId xmlns:a16="http://schemas.microsoft.com/office/drawing/2014/main" id="{7EBAF294-8E67-4E3E-AA64-4313A079D34C}"/>
            </a:ext>
          </a:extLst>
        </cdr:cNvPr>
        <cdr:cNvSpPr/>
      </cdr:nvSpPr>
      <cdr:spPr>
        <a:xfrm xmlns:a="http://schemas.openxmlformats.org/drawingml/2006/main">
          <a:off x="9346478" y="3530639"/>
          <a:ext cx="1259839" cy="38305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zh-TW" altLang="en-US" sz="1600" b="1">
              <a:solidFill>
                <a:srgbClr val="002060"/>
              </a:solidFill>
            </a:rPr>
            <a:t>簡報製作</a:t>
          </a:r>
          <a:endParaRPr lang="zh-TW" sz="1600" b="1" dirty="0">
            <a:solidFill>
              <a:srgbClr val="002060"/>
            </a:solidFill>
          </a:endParaRPr>
        </a:p>
      </cdr:txBody>
    </cdr:sp>
  </cdr:relSizeAnchor>
  <cdr:relSizeAnchor xmlns:cdr="http://schemas.openxmlformats.org/drawingml/2006/chartDrawing">
    <cdr:from>
      <cdr:x>0.16962</cdr:x>
      <cdr:y>0.36373</cdr:y>
    </cdr:from>
    <cdr:to>
      <cdr:x>0.51985</cdr:x>
      <cdr:y>0.45383</cdr:y>
    </cdr:to>
    <cdr:sp macro="" textlink="">
      <cdr:nvSpPr>
        <cdr:cNvPr id="6" name="矩形 5">
          <a:extLst xmlns:a="http://schemas.openxmlformats.org/drawingml/2006/main">
            <a:ext uri="{FF2B5EF4-FFF2-40B4-BE49-F238E27FC236}">
              <a16:creationId xmlns:a16="http://schemas.microsoft.com/office/drawing/2014/main" id="{6DEC4E4E-1F67-4938-B3E1-D10B2FCD1E2E}"/>
            </a:ext>
          </a:extLst>
        </cdr:cNvPr>
        <cdr:cNvSpPr/>
      </cdr:nvSpPr>
      <cdr:spPr>
        <a:xfrm xmlns:a="http://schemas.openxmlformats.org/drawingml/2006/main">
          <a:off x="1822997" y="1546376"/>
          <a:ext cx="3764280" cy="38305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zh-TW" altLang="en-US" sz="1600" b="1" dirty="0">
              <a:solidFill>
                <a:srgbClr val="002060"/>
              </a:solidFill>
            </a:rPr>
            <a:t>第一層分頁製作</a:t>
          </a:r>
          <a:endParaRPr lang="zh-TW" sz="1600" b="1" dirty="0">
            <a:solidFill>
              <a:srgbClr val="002060"/>
            </a:solidFill>
          </a:endParaRPr>
        </a:p>
      </cdr:txBody>
    </cdr:sp>
  </cdr:relSizeAnchor>
  <cdr:relSizeAnchor xmlns:cdr="http://schemas.openxmlformats.org/drawingml/2006/chartDrawing">
    <cdr:from>
      <cdr:x>0.40311</cdr:x>
      <cdr:y>0.52629</cdr:y>
    </cdr:from>
    <cdr:to>
      <cdr:x>0.75334</cdr:x>
      <cdr:y>0.61639</cdr:y>
    </cdr:to>
    <cdr:sp macro="" textlink="">
      <cdr:nvSpPr>
        <cdr:cNvPr id="7" name="矩形 6">
          <a:extLst xmlns:a="http://schemas.openxmlformats.org/drawingml/2006/main">
            <a:ext uri="{FF2B5EF4-FFF2-40B4-BE49-F238E27FC236}">
              <a16:creationId xmlns:a16="http://schemas.microsoft.com/office/drawing/2014/main" id="{D5965181-2C10-4360-A6AB-FC92D653513A}"/>
            </a:ext>
          </a:extLst>
        </cdr:cNvPr>
        <cdr:cNvSpPr/>
      </cdr:nvSpPr>
      <cdr:spPr>
        <a:xfrm xmlns:a="http://schemas.openxmlformats.org/drawingml/2006/main">
          <a:off x="4332519" y="2237498"/>
          <a:ext cx="3764279" cy="38305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zh-TW" altLang="en-US" sz="1600" b="1" dirty="0">
              <a:solidFill>
                <a:srgbClr val="002060"/>
              </a:solidFill>
            </a:rPr>
            <a:t>第二層分頁製作</a:t>
          </a:r>
          <a:endParaRPr lang="zh-TW" sz="1600" b="1" dirty="0">
            <a:solidFill>
              <a:srgbClr val="00206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B45EF-2C26-475F-97F5-5CD6AAF0FAC9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E72B7-E41A-4368-8874-40C05667D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7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86756382-d267-4873-8c6f-586252b080fe.source.default.zh-Hans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0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9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2024/3/15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28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C648016-73C8-0FF4-859E-2C78391DE168}"/>
              </a:ext>
            </a:extLst>
          </p:cNvPr>
          <p:cNvSpPr txBox="1"/>
          <p:nvPr/>
        </p:nvSpPr>
        <p:spPr>
          <a:xfrm>
            <a:off x="1986547" y="388620"/>
            <a:ext cx="82189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小專專題進度規劃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43A5109B-304B-BAC8-E480-5E5CA559C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0564748"/>
              </p:ext>
            </p:extLst>
          </p:nvPr>
        </p:nvGraphicFramePr>
        <p:xfrm>
          <a:off x="747483" y="1882624"/>
          <a:ext cx="10747829" cy="4251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1682B6B2-33AD-45AF-84F9-C8B1DF47FE8E}"/>
              </a:ext>
            </a:extLst>
          </p:cNvPr>
          <p:cNvSpPr txBox="1"/>
          <p:nvPr/>
        </p:nvSpPr>
        <p:spPr>
          <a:xfrm>
            <a:off x="1686560" y="1385583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3/15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16BA92-63BB-4812-A255-DFA8FCE15A75}"/>
              </a:ext>
            </a:extLst>
          </p:cNvPr>
          <p:cNvSpPr txBox="1"/>
          <p:nvPr/>
        </p:nvSpPr>
        <p:spPr>
          <a:xfrm>
            <a:off x="3119120" y="1385583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3/16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F1B927-53F0-480A-8977-21561D32531D}"/>
              </a:ext>
            </a:extLst>
          </p:cNvPr>
          <p:cNvSpPr txBox="1"/>
          <p:nvPr/>
        </p:nvSpPr>
        <p:spPr>
          <a:xfrm>
            <a:off x="4551680" y="1385583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3/17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5C5706-BEA0-47AB-9A63-8643FD0ACFA5}"/>
              </a:ext>
            </a:extLst>
          </p:cNvPr>
          <p:cNvSpPr txBox="1"/>
          <p:nvPr/>
        </p:nvSpPr>
        <p:spPr>
          <a:xfrm>
            <a:off x="5984240" y="1385583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3/18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D783A76-9746-497F-864C-8B4329162413}"/>
              </a:ext>
            </a:extLst>
          </p:cNvPr>
          <p:cNvSpPr txBox="1"/>
          <p:nvPr/>
        </p:nvSpPr>
        <p:spPr>
          <a:xfrm>
            <a:off x="7416800" y="1385583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3/19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B5586C5-5752-4F4C-B1E1-FD6761B2871F}"/>
              </a:ext>
            </a:extLst>
          </p:cNvPr>
          <p:cNvSpPr txBox="1"/>
          <p:nvPr/>
        </p:nvSpPr>
        <p:spPr>
          <a:xfrm>
            <a:off x="8849360" y="1385583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3/20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184585-A10F-417C-A3B1-6ECEA4BF0BF1}"/>
              </a:ext>
            </a:extLst>
          </p:cNvPr>
          <p:cNvSpPr txBox="1"/>
          <p:nvPr/>
        </p:nvSpPr>
        <p:spPr>
          <a:xfrm>
            <a:off x="10281920" y="1385583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3/21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0F9493D-E3F1-4248-B0F5-EC60A08A6F37}"/>
              </a:ext>
            </a:extLst>
          </p:cNvPr>
          <p:cNvCxnSpPr>
            <a:cxnSpLocks/>
          </p:cNvCxnSpPr>
          <p:nvPr/>
        </p:nvCxnSpPr>
        <p:spPr>
          <a:xfrm>
            <a:off x="1300480" y="2052320"/>
            <a:ext cx="0" cy="374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A497C83-F79F-48C9-8079-2425F1D10FC7}"/>
              </a:ext>
            </a:extLst>
          </p:cNvPr>
          <p:cNvCxnSpPr>
            <a:cxnSpLocks/>
          </p:cNvCxnSpPr>
          <p:nvPr/>
        </p:nvCxnSpPr>
        <p:spPr>
          <a:xfrm>
            <a:off x="2570480" y="2052320"/>
            <a:ext cx="0" cy="37440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8102964-4942-4D60-866E-CA8710077F30}"/>
              </a:ext>
            </a:extLst>
          </p:cNvPr>
          <p:cNvCxnSpPr>
            <a:cxnSpLocks/>
          </p:cNvCxnSpPr>
          <p:nvPr/>
        </p:nvCxnSpPr>
        <p:spPr>
          <a:xfrm>
            <a:off x="3820160" y="2052320"/>
            <a:ext cx="0" cy="37440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308EED8-8C73-44A4-8631-5C3ADCF2E5D4}"/>
              </a:ext>
            </a:extLst>
          </p:cNvPr>
          <p:cNvCxnSpPr>
            <a:cxnSpLocks/>
          </p:cNvCxnSpPr>
          <p:nvPr/>
        </p:nvCxnSpPr>
        <p:spPr>
          <a:xfrm>
            <a:off x="5080000" y="2052320"/>
            <a:ext cx="0" cy="37440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B41CA7C-01A8-475A-89F2-C45E8182B193}"/>
              </a:ext>
            </a:extLst>
          </p:cNvPr>
          <p:cNvCxnSpPr>
            <a:cxnSpLocks/>
          </p:cNvCxnSpPr>
          <p:nvPr/>
        </p:nvCxnSpPr>
        <p:spPr>
          <a:xfrm>
            <a:off x="6324600" y="2052320"/>
            <a:ext cx="0" cy="37440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E134FEE-CBFD-48FA-91A3-9E5142372CC6}"/>
              </a:ext>
            </a:extLst>
          </p:cNvPr>
          <p:cNvCxnSpPr>
            <a:cxnSpLocks/>
          </p:cNvCxnSpPr>
          <p:nvPr/>
        </p:nvCxnSpPr>
        <p:spPr>
          <a:xfrm>
            <a:off x="7584440" y="2052320"/>
            <a:ext cx="0" cy="37440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D860A8B-09DB-44C2-BFA2-DF60DEB02489}"/>
              </a:ext>
            </a:extLst>
          </p:cNvPr>
          <p:cNvCxnSpPr>
            <a:cxnSpLocks/>
          </p:cNvCxnSpPr>
          <p:nvPr/>
        </p:nvCxnSpPr>
        <p:spPr>
          <a:xfrm>
            <a:off x="8834120" y="2052320"/>
            <a:ext cx="0" cy="37440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E5EEE5-2879-4683-8781-99A8641C471B}"/>
              </a:ext>
            </a:extLst>
          </p:cNvPr>
          <p:cNvCxnSpPr>
            <a:cxnSpLocks/>
          </p:cNvCxnSpPr>
          <p:nvPr/>
        </p:nvCxnSpPr>
        <p:spPr>
          <a:xfrm>
            <a:off x="10093960" y="2052320"/>
            <a:ext cx="0" cy="37440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DF66369-8F0D-4CA9-BCF2-B3F89E8A9CE2}"/>
              </a:ext>
            </a:extLst>
          </p:cNvPr>
          <p:cNvCxnSpPr>
            <a:cxnSpLocks/>
          </p:cNvCxnSpPr>
          <p:nvPr/>
        </p:nvCxnSpPr>
        <p:spPr>
          <a:xfrm>
            <a:off x="11343640" y="2052320"/>
            <a:ext cx="0" cy="37440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4998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6568C-0733-4611-A3D8-2D403015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簡報製作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0BF9AE-F486-4D40-9A3C-0D0702DF3435}"/>
              </a:ext>
            </a:extLst>
          </p:cNvPr>
          <p:cNvSpPr txBox="1"/>
          <p:nvPr/>
        </p:nvSpPr>
        <p:spPr>
          <a:xfrm>
            <a:off x="883920" y="143256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問題與動機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A7E484-AA72-4FA7-9D4E-4F1B87E307A9}"/>
              </a:ext>
            </a:extLst>
          </p:cNvPr>
          <p:cNvSpPr txBox="1"/>
          <p:nvPr/>
        </p:nvSpPr>
        <p:spPr>
          <a:xfrm>
            <a:off x="883920" y="192202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遇到的問題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8F346C-B6A6-4800-A23B-69FD32B3D623}"/>
              </a:ext>
            </a:extLst>
          </p:cNvPr>
          <p:cNvSpPr txBox="1"/>
          <p:nvPr/>
        </p:nvSpPr>
        <p:spPr>
          <a:xfrm>
            <a:off x="883920" y="241149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使用的技術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175FE1-1F12-4163-9E4C-540216179FA1}"/>
              </a:ext>
            </a:extLst>
          </p:cNvPr>
          <p:cNvSpPr txBox="1"/>
          <p:nvPr/>
        </p:nvSpPr>
        <p:spPr>
          <a:xfrm>
            <a:off x="883920" y="2900958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畫面截圖 針對特別部分介紹</a:t>
            </a:r>
          </a:p>
        </p:txBody>
      </p:sp>
    </p:spTree>
    <p:extLst>
      <p:ext uri="{BB962C8B-B14F-4D97-AF65-F5344CB8AC3E}">
        <p14:creationId xmlns:p14="http://schemas.microsoft.com/office/powerpoint/2010/main" val="817569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751789;"/>
</p:tagLst>
</file>

<file path=ppt/theme/theme1.xml><?xml version="1.0" encoding="utf-8"?>
<a:theme xmlns:a="http://schemas.openxmlformats.org/drawingml/2006/main" name="Designed by iSlide">
  <a:themeElements>
    <a:clrScheme name="OfficePLUS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F64D1A"/>
      </a:accent1>
      <a:accent2>
        <a:srgbClr val="FA4844"/>
      </a:accent2>
      <a:accent3>
        <a:srgbClr val="FC7A1B"/>
      </a:accent3>
      <a:accent4>
        <a:srgbClr val="FEB62F"/>
      </a:accent4>
      <a:accent5>
        <a:srgbClr val="846FF2"/>
      </a:accent5>
      <a:accent6>
        <a:srgbClr val="2BB2FF"/>
      </a:accent6>
      <a:hlink>
        <a:srgbClr val="99CA3C"/>
      </a:hlink>
      <a:folHlink>
        <a:srgbClr val="B9D181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60</TotalTime>
  <Words>65</Words>
  <Application>Microsoft Office PowerPoint</Application>
  <PresentationFormat>寬螢幕</PresentationFormat>
  <Paragraphs>21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等线</vt:lpstr>
      <vt:lpstr>Designed by iSlide</vt:lpstr>
      <vt:lpstr>PowerPoint 簡報</vt:lpstr>
      <vt:lpstr>簡報製作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User</cp:lastModifiedBy>
  <cp:revision>5</cp:revision>
  <dcterms:created xsi:type="dcterms:W3CDTF">2022-09-19T09:29:54Z</dcterms:created>
  <dcterms:modified xsi:type="dcterms:W3CDTF">2024-03-15T02:07:12Z</dcterms:modified>
</cp:coreProperties>
</file>