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800040"/>
                </a:solidFill>
              </a:defRPr>
            </a:pPr>
            <a: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800040"/>
                </a:solidFill>
              </a:defRPr>
            </a:pPr>
            <a:r>
              <a:t>Rufina Begum</a:t>
            </a:r>
          </a:p>
          <a:p>
            <a:r>
              <a:t>Reg No: 24131060500122049 | NMID: 7FAABC60AC4E9E4936040247C6A37</a:t>
            </a:r>
          </a:p>
          <a:p>
            <a:r>
              <a:t>BCA - II Year</a:t>
            </a:r>
          </a:p>
          <a:p>
            <a:r>
              <a:t>Shree Raghavendra Arts &amp; Science College</a:t>
            </a:r>
          </a:p>
          <a:p>
            <a:r>
              <a:t>Keezhamoongiladi, Chidambaram, Cuddalore, Tamil Nadu, India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Successfully developed a working responsive personal portfolio website.</a:t>
            </a:r>
          </a:p>
          <a:p/>
          <a:p>
            <a:r>
              <a:t>Highlights:</a:t>
            </a:r>
          </a:p>
          <a:p>
            <a:r>
              <a:t>- User-friendly navigation</a:t>
            </a:r>
          </a:p>
          <a:p>
            <a:r>
              <a:t>- Showcases education, skills, projects, and contact details</a:t>
            </a:r>
          </a:p>
          <a:p>
            <a:r>
              <a:t>- Helps in internships, job applications, and freelancing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[Insert Homepage Screenshot]</a:t>
            </a:r>
          </a:p>
          <a:p>
            <a:r>
              <a:t>[Insert About Section Screenshot]</a:t>
            </a:r>
          </a:p>
          <a:p>
            <a:r>
              <a:t>[Insert Skills Section Screenshot]</a:t>
            </a:r>
          </a:p>
          <a:p>
            <a:r>
              <a:t>[Insert Projects Gallery Screenshot]</a:t>
            </a:r>
          </a:p>
          <a:p>
            <a:r>
              <a:t>[Insert Contact Section Screenshot]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Education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BCA 2nd Year – Shree Raghavendra Arts &amp; Science College</a:t>
            </a:r>
          </a:p>
          <a:p>
            <a:r>
              <a:t>Location: Keezhamoongiladi, Chidambaram, Cuddalore, Tamil Nadu, India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Contact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Email: rrufinabegum@.com</a:t>
            </a:r>
          </a:p>
          <a:p>
            <a:r>
              <a:t>LinkedIn: https://www.linkedin.com/in/rufina-begum-3040b2344</a:t>
            </a:r>
          </a:p>
          <a:p>
            <a:r>
              <a:t>Location: Keezhamoongiladi, Chidambaram, Cuddalore, Tamil Nadu, India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Your portfolio website successfully displays profile, education, skills, projects, and contact details.</a:t>
            </a:r>
          </a:p>
          <a:p/>
          <a:p>
            <a:r>
              <a:t>It helps in internships, job applications, and creative freelancing.</a:t>
            </a:r>
          </a:p>
          <a:p/>
          <a:p>
            <a:r>
              <a:t>Built using HTML &amp; CSS with modern design techniques.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Personal Digital 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&amp; Technologies</a:t>
            </a:r>
          </a:p>
          <a:p>
            <a:r>
              <a:t>5. Portfolio Design &amp; Layout</a:t>
            </a:r>
          </a:p>
          <a:p>
            <a:r>
              <a:t>6. Features &amp; Functionality</a:t>
            </a:r>
          </a:p>
          <a:p>
            <a:r>
              <a:t>7. Results &amp; Screenshots</a:t>
            </a:r>
          </a:p>
          <a:p>
            <a:r>
              <a:t>8. Education Details</a:t>
            </a:r>
          </a:p>
          <a:p>
            <a:r>
              <a:t>9. Contact Info</a:t>
            </a:r>
          </a:p>
          <a:p>
            <a:r>
              <a:t>10. Conclusion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Need for a personal portfolio website that showcases profile, skills, education, and projects.</a:t>
            </a:r>
          </a:p>
          <a:p>
            <a:r>
              <a:t>Should be responsive, interactive, and user-friendly.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Title: Digital Portfolio Website – Rufina Begum</a:t>
            </a:r>
          </a:p>
          <a:p>
            <a:r>
              <a:t>Objective: Showcase academic, creative, and professional details.</a:t>
            </a:r>
          </a:p>
          <a:p/>
          <a:p>
            <a:r>
              <a:t>Features:</a:t>
            </a:r>
          </a:p>
          <a:p>
            <a:r>
              <a:t>- Navigation bar</a:t>
            </a:r>
          </a:p>
          <a:p>
            <a:r>
              <a:t>- Hero (Profile) section</a:t>
            </a:r>
          </a:p>
          <a:p>
            <a:r>
              <a:t>- About section (with Register, NMID, Dept, College, Location)</a:t>
            </a:r>
          </a:p>
          <a:p>
            <a:r>
              <a:t>- Skills list (arts + design + HTML/CSS)</a:t>
            </a:r>
          </a:p>
          <a:p>
            <a:r>
              <a:t>- Jobs/Experience</a:t>
            </a:r>
          </a:p>
          <a:p>
            <a:r>
              <a:t>- Projects (Paintings + Logo Redesign + Concept Poster)</a:t>
            </a:r>
          </a:p>
          <a:p>
            <a:r>
              <a:t>- Contact info (Email, LinkedIn, Location)</a:t>
            </a:r>
          </a:p>
          <a:p/>
          <a:p>
            <a:r>
              <a:t>Technologies: HTML5, CSS3, optional 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- Recruiters / Employers</a:t>
            </a:r>
          </a:p>
          <a:p>
            <a:r>
              <a:t>- Faculty / Evaluators</a:t>
            </a:r>
          </a:p>
          <a:p>
            <a:r>
              <a:t>- Peers &amp; Collaborators</a:t>
            </a:r>
          </a:p>
          <a:p>
            <a:r>
              <a:t>- General Visitors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Tools: HTML, CSS, VS Code/Codepen, Browser (Chrome), Canva (design)</a:t>
            </a:r>
          </a:p>
          <a:p>
            <a:r>
              <a:t>Techniques: Responsive design, Smooth navigation, Hover captions, Gallery with lightbox, External links (LinkedIn, Email)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Portfolio Design &amp;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- Minimal, professional look with purple gradient theme</a:t>
            </a:r>
          </a:p>
          <a:p>
            <a:r>
              <a:t>- Sections: Navbar, Header, About, Jobs, Skills, Projects, Contact, Footer</a:t>
            </a:r>
          </a:p>
          <a:p>
            <a:r>
              <a:t>- Gallery with hover captions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800040"/>
                </a:solidFill>
              </a:defRPr>
            </a:pPr>
            <a:r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- Sticky navigation bar</a:t>
            </a:r>
          </a:p>
          <a:p>
            <a:r>
              <a:t>- Responsive design</a:t>
            </a:r>
          </a:p>
          <a:p>
            <a:r>
              <a:t>- Interactive buttons (resume download, LinkedIn, hire me)</a:t>
            </a:r>
          </a:p>
          <a:p>
            <a:r>
              <a:t>- Project gallery with hover captions and lightbox</a:t>
            </a:r>
          </a:p>
          <a:p>
            <a:r>
              <a:t>- Contact options (email + LinkedIn)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