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66B6-0EA0-4BA6-AF9E-FD6564E49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D2021-8389-4BFC-BCB2-2C06C1086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6A68F-6FD0-4F64-A458-1EF2B6AE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E158-A24B-4F7F-A85B-C80026C296FA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F0D31-BE84-4D7D-B341-DE785B58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68765-3591-45F0-A472-7A6889E1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25C4-E1E9-49E6-8213-141425B572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6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0C52-C62B-42DB-80AC-E77C2AE0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EF0BC-51D2-4A03-B056-BD5A3532F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E60DF-B7B7-4862-A680-680F22CB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E158-A24B-4F7F-A85B-C80026C296FA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7E150-8AAC-44B9-B55B-84D960EE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3098-C50D-4757-BBB7-02D58FB8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25C4-E1E9-49E6-8213-141425B572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6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1ED2E-842F-4447-A462-E8A4DA2D0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F466F-915C-4F55-A6D6-7C1685D27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AC3F2-ECBB-4416-A13E-D45080B9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E158-A24B-4F7F-A85B-C80026C296FA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73A79-B07C-4A9B-BD54-7C47186A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1E17E-00F9-43C6-9970-096F7B8F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25C4-E1E9-49E6-8213-141425B572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0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FFD7-ABDA-464F-BFFA-41871BD2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CBBE-5F60-489D-A3E6-B3C257719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B8DA9-B0CC-4C7F-A5E3-45EDAD72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E158-A24B-4F7F-A85B-C80026C296FA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80238-CDEC-4CCD-8B86-1F051F55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3C2E9-31FE-4635-89A5-478C26C3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25C4-E1E9-49E6-8213-141425B572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0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BEC3-42B9-4FCF-8A5C-57F540AD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88592-738D-4BB6-BAAB-7AA83243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8EE38-DE27-4032-B71B-7D58C8DC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E158-A24B-4F7F-A85B-C80026C296FA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54B6B-61A8-4066-90C8-C1A2AD0C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F880-9A1B-443C-AE79-029FB35B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25C4-E1E9-49E6-8213-141425B572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1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29BD-A439-47CC-B631-A6FA6D01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DF132-C55F-43A6-A82D-CFD6AE530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0FD8F-CFEE-46F8-A40C-EF6DAD484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07F38-F212-43D5-B9B6-4D66B91CD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E158-A24B-4F7F-A85B-C80026C296FA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29031-C0BD-4CC9-954B-B7D173AE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110EA-D0CC-4A23-B66B-C2E6E26C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25C4-E1E9-49E6-8213-141425B572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9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5B0F-4726-40B3-95B1-BB669470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BF258-0FFD-4CC0-B37D-6A903C2F9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F016D-FA2D-49FC-BD42-42014752E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A75D2-79C4-435B-AF41-6243DB586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9FE6B-2F82-47E5-BC52-1786B312A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8EF47-40F8-402F-ADC0-F59C86C6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E158-A24B-4F7F-A85B-C80026C296FA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9FFB6-8D07-46EA-8973-DB08BA03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E2DEA-6DEB-4800-AF3B-8538F3A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25C4-E1E9-49E6-8213-141425B572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1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40B7-3876-4E64-8A14-90593EAB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968B5-7096-4741-BADC-E0B35CED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E158-A24B-4F7F-A85B-C80026C296FA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D8D3D-E2EB-448D-9768-66B4AE6D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C2F80-E076-4AF2-9130-4B4BAE2D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25C4-E1E9-49E6-8213-141425B572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B28A0-D3FD-4E5D-A58E-4F9F5DF0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E158-A24B-4F7F-A85B-C80026C296FA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44220-3502-414C-90E9-CC4590B3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37E01-2A04-4C3B-8102-1C84A6AE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25C4-E1E9-49E6-8213-141425B572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7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41A7-7440-4C95-B095-B11A16D0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2114E-5B2D-4FAA-8E16-4E8E77DAC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58606-578E-4C2C-8E39-B2680EB49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96FBB-4D9E-4943-B086-96946821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E158-A24B-4F7F-A85B-C80026C296FA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37F36-8785-45CD-98BE-D9CAFF4A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5095E-25C9-4DC8-8F9C-02BD7220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25C4-E1E9-49E6-8213-141425B572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2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CE36-DD3E-4FF0-B23E-DD2C9481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F05C9-71C5-44C4-A180-58FC3BEB5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A72D0-E1DB-40E2-8B11-51475698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F5CFA-7D12-4217-A29C-BA11E11A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E158-A24B-4F7F-A85B-C80026C296FA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0B1C4-3482-4A5C-A6EE-5B4A013A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0249D-90B3-456C-883D-B6761108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25C4-E1E9-49E6-8213-141425B572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6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617F5-9D62-4CC2-A46F-5D74E3E9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B3727-3AB8-4C5E-AF63-81D17381E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153F-2696-4034-828D-4D9372CC3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2E158-A24B-4F7F-A85B-C80026C296FA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3F848-8058-4B58-BB3D-20E18A92B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846C0-9866-4BBE-941B-334703B33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D25C4-E1E9-49E6-8213-141425B572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6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yz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E73889-16A9-4615-A202-2413ED4FDAE9}"/>
              </a:ext>
            </a:extLst>
          </p:cNvPr>
          <p:cNvSpPr txBox="1"/>
          <p:nvPr/>
        </p:nvSpPr>
        <p:spPr>
          <a:xfrm>
            <a:off x="492369" y="168808"/>
            <a:ext cx="3887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Requisitos de negócio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0BE9FA-6F30-4D9D-81D1-7B8F7444CB35}"/>
              </a:ext>
            </a:extLst>
          </p:cNvPr>
          <p:cNvSpPr txBox="1"/>
          <p:nvPr/>
        </p:nvSpPr>
        <p:spPr>
          <a:xfrm>
            <a:off x="492369" y="858124"/>
            <a:ext cx="329314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REQ1: Registrar no site</a:t>
            </a:r>
          </a:p>
          <a:p>
            <a:r>
              <a:rPr lang="en-US" sz="2000" dirty="0"/>
              <a:t>REQ2: Login</a:t>
            </a:r>
          </a:p>
          <a:p>
            <a:r>
              <a:rPr lang="en-US" sz="2000" dirty="0"/>
              <a:t>REQ3: Logout</a:t>
            </a:r>
          </a:p>
          <a:p>
            <a:r>
              <a:rPr lang="en-US" sz="2000" dirty="0"/>
              <a:t>REQ4: Pesquisar por produtos</a:t>
            </a:r>
          </a:p>
          <a:p>
            <a:r>
              <a:rPr lang="en-US" sz="2000" dirty="0"/>
              <a:t>REQ5: etc.…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A26C0-9083-4435-88F4-4D6786E60FD8}"/>
              </a:ext>
            </a:extLst>
          </p:cNvPr>
          <p:cNvSpPr txBox="1"/>
          <p:nvPr/>
        </p:nvSpPr>
        <p:spPr>
          <a:xfrm>
            <a:off x="492369" y="2841184"/>
            <a:ext cx="2606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Plano de teste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B6D22-BE31-4F49-AEBB-2AD757F117C7}"/>
              </a:ext>
            </a:extLst>
          </p:cNvPr>
          <p:cNvSpPr txBox="1"/>
          <p:nvPr/>
        </p:nvSpPr>
        <p:spPr>
          <a:xfrm>
            <a:off x="492369" y="3570841"/>
            <a:ext cx="1150834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 que testar:  REQ1, REQ2, REQ3</a:t>
            </a:r>
          </a:p>
          <a:p>
            <a:r>
              <a:rPr lang="en-US" sz="2000" dirty="0"/>
              <a:t>O que não testar: Uma vez que o link “abc” é clicado, uma página externa é aberta. Esta não deve ser testada</a:t>
            </a:r>
          </a:p>
          <a:p>
            <a:r>
              <a:rPr lang="en-US" sz="2000" dirty="0"/>
              <a:t>Tools que serão utilizadas: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JIRA: registro de incidents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Jasmine: testes unitários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Postman: testes de API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Cypress: testes de interface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VS code: editor de Código fonte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Jenkins: CI/CD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Github: Repositório de código</a:t>
            </a:r>
          </a:p>
        </p:txBody>
      </p:sp>
    </p:spTree>
    <p:extLst>
      <p:ext uri="{BB962C8B-B14F-4D97-AF65-F5344CB8AC3E}">
        <p14:creationId xmlns:p14="http://schemas.microsoft.com/office/powerpoint/2010/main" val="103657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E73889-16A9-4615-A202-2413ED4FDAE9}"/>
              </a:ext>
            </a:extLst>
          </p:cNvPr>
          <p:cNvSpPr txBox="1"/>
          <p:nvPr/>
        </p:nvSpPr>
        <p:spPr>
          <a:xfrm>
            <a:off x="492369" y="211012"/>
            <a:ext cx="4564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Ambientes/Infraestrutura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0BE9FA-6F30-4D9D-81D1-7B8F7444CB35}"/>
              </a:ext>
            </a:extLst>
          </p:cNvPr>
          <p:cNvSpPr txBox="1"/>
          <p:nvPr/>
        </p:nvSpPr>
        <p:spPr>
          <a:xfrm>
            <a:off x="492369" y="900328"/>
            <a:ext cx="62649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Servidor de dev para testes das novas funcionalidades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Servidor de UAT para testes de aceitação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Servidor de produção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Docker, Kubernets para rodar os serviços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A26C0-9083-4435-88F4-4D6786E60FD8}"/>
              </a:ext>
            </a:extLst>
          </p:cNvPr>
          <p:cNvSpPr txBox="1"/>
          <p:nvPr/>
        </p:nvSpPr>
        <p:spPr>
          <a:xfrm>
            <a:off x="492369" y="2630170"/>
            <a:ext cx="4218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Recursos e treinamento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B6D22-BE31-4F49-AEBB-2AD757F117C7}"/>
              </a:ext>
            </a:extLst>
          </p:cNvPr>
          <p:cNvSpPr txBox="1"/>
          <p:nvPr/>
        </p:nvSpPr>
        <p:spPr>
          <a:xfrm>
            <a:off x="492369" y="3359827"/>
            <a:ext cx="11451102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QA’s: 2, sendo um senior com experiência em CI/CD e outro pleno com conhecimento em testes automatizados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5 devs, sendo um com experiência em Node.js e Javascript, 1 em SQL DB, 1 em microserviços e 2 com conhecimentos básicos em Node.js e Javascript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Os devs e QA’s seniors devem treinar os seus respectivos pares pleno e junior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O QA deve treinar os devs sobre técnicas de teste (valor limite, partição de equivalência, transição de estado, etc)</a:t>
            </a:r>
          </a:p>
        </p:txBody>
      </p:sp>
    </p:spTree>
    <p:extLst>
      <p:ext uri="{BB962C8B-B14F-4D97-AF65-F5344CB8AC3E}">
        <p14:creationId xmlns:p14="http://schemas.microsoft.com/office/powerpoint/2010/main" val="220204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155CFB-A9A0-4DC0-825B-8871F477229C}"/>
              </a:ext>
            </a:extLst>
          </p:cNvPr>
          <p:cNvSpPr txBox="1"/>
          <p:nvPr/>
        </p:nvSpPr>
        <p:spPr>
          <a:xfrm>
            <a:off x="492369" y="211012"/>
            <a:ext cx="3181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Duração do teste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26C34-408F-4F66-8F11-6D5AFB58DFC2}"/>
              </a:ext>
            </a:extLst>
          </p:cNvPr>
          <p:cNvSpPr txBox="1"/>
          <p:nvPr/>
        </p:nvSpPr>
        <p:spPr>
          <a:xfrm>
            <a:off x="492369" y="900328"/>
            <a:ext cx="1538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2 sprints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F804A5-3BDB-46D0-ABD3-409D2A3B7836}"/>
              </a:ext>
            </a:extLst>
          </p:cNvPr>
          <p:cNvSpPr txBox="1"/>
          <p:nvPr/>
        </p:nvSpPr>
        <p:spPr>
          <a:xfrm>
            <a:off x="439886" y="1615437"/>
            <a:ext cx="5476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Riscos e plano de contingência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2120A3-A948-4709-A942-4EBC47636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180522"/>
              </p:ext>
            </p:extLst>
          </p:nvPr>
        </p:nvGraphicFramePr>
        <p:xfrm>
          <a:off x="492369" y="2515211"/>
          <a:ext cx="10130971" cy="300066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05893">
                  <a:extLst>
                    <a:ext uri="{9D8B030D-6E8A-4147-A177-3AD203B41FA5}">
                      <a16:colId xmlns:a16="http://schemas.microsoft.com/office/drawing/2014/main" val="256015620"/>
                    </a:ext>
                  </a:extLst>
                </a:gridCol>
                <a:gridCol w="5152544">
                  <a:extLst>
                    <a:ext uri="{9D8B030D-6E8A-4147-A177-3AD203B41FA5}">
                      <a16:colId xmlns:a16="http://schemas.microsoft.com/office/drawing/2014/main" val="1951639253"/>
                    </a:ext>
                  </a:extLst>
                </a:gridCol>
                <a:gridCol w="1315056">
                  <a:extLst>
                    <a:ext uri="{9D8B030D-6E8A-4147-A177-3AD203B41FA5}">
                      <a16:colId xmlns:a16="http://schemas.microsoft.com/office/drawing/2014/main" val="1248589314"/>
                    </a:ext>
                  </a:extLst>
                </a:gridCol>
                <a:gridCol w="1515522">
                  <a:extLst>
                    <a:ext uri="{9D8B030D-6E8A-4147-A177-3AD203B41FA5}">
                      <a16:colId xmlns:a16="http://schemas.microsoft.com/office/drawing/2014/main" val="314897420"/>
                    </a:ext>
                  </a:extLst>
                </a:gridCol>
                <a:gridCol w="841956">
                  <a:extLst>
                    <a:ext uri="{9D8B030D-6E8A-4147-A177-3AD203B41FA5}">
                      <a16:colId xmlns:a16="http://schemas.microsoft.com/office/drawing/2014/main" val="3962459969"/>
                    </a:ext>
                  </a:extLst>
                </a:gridCol>
              </a:tblGrid>
              <a:tr h="2634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 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SEVERITY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LIKELIHOOD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RISK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1027072"/>
                  </a:ext>
                </a:extLst>
              </a:tr>
              <a:tr h="5391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Risk-00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5501253"/>
                  </a:ext>
                </a:extLst>
              </a:tr>
              <a:tr h="1090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Risk-01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5032046"/>
                  </a:ext>
                </a:extLst>
              </a:tr>
              <a:tr h="1090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Risk-02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9463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02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33C83A-B20D-49B8-AE2B-9B9122834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107839"/>
              </p:ext>
            </p:extLst>
          </p:nvPr>
        </p:nvGraphicFramePr>
        <p:xfrm>
          <a:off x="436099" y="428336"/>
          <a:ext cx="10705514" cy="300066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164650">
                  <a:extLst>
                    <a:ext uri="{9D8B030D-6E8A-4147-A177-3AD203B41FA5}">
                      <a16:colId xmlns:a16="http://schemas.microsoft.com/office/drawing/2014/main" val="256015620"/>
                    </a:ext>
                  </a:extLst>
                </a:gridCol>
                <a:gridCol w="8540864">
                  <a:extLst>
                    <a:ext uri="{9D8B030D-6E8A-4147-A177-3AD203B41FA5}">
                      <a16:colId xmlns:a16="http://schemas.microsoft.com/office/drawing/2014/main" val="1951639253"/>
                    </a:ext>
                  </a:extLst>
                </a:gridCol>
              </a:tblGrid>
              <a:tr h="2634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 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PLANO DE CONTINGÊNCIA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1027072"/>
                  </a:ext>
                </a:extLst>
              </a:tr>
              <a:tr h="5391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Risk-00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5501253"/>
                  </a:ext>
                </a:extLst>
              </a:tr>
              <a:tr h="1090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Risk-01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5032046"/>
                  </a:ext>
                </a:extLst>
              </a:tr>
              <a:tr h="1090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Risk-02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9463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74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BA8B60-A127-4B64-9E14-1BCEDEDF89E5}"/>
              </a:ext>
            </a:extLst>
          </p:cNvPr>
          <p:cNvSpPr txBox="1"/>
          <p:nvPr/>
        </p:nvSpPr>
        <p:spPr>
          <a:xfrm>
            <a:off x="492369" y="211012"/>
            <a:ext cx="2613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Casos de teste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589F5-A39E-4C06-A5E5-5414336A4E01}"/>
              </a:ext>
            </a:extLst>
          </p:cNvPr>
          <p:cNvSpPr/>
          <p:nvPr/>
        </p:nvSpPr>
        <p:spPr>
          <a:xfrm>
            <a:off x="492369" y="903449"/>
            <a:ext cx="6096000" cy="58196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Testcase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XX_YY_ZZZZ-2020-08-30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Business Requirement 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REQ1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Description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xxxxxxxxxxxx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Precondition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28600"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yyyyyyyyyyyyyyy</a:t>
            </a:r>
          </a:p>
          <a:p>
            <a:pPr marL="228600" indent="228600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yyyyyyyyyyyyyyyyy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Input Test Data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login -&gt; abc / password -&gt; xyz / website: www.kyz.com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Test steps 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28600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xxxxxx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286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Expected: xxxxxx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Status: [PASS/FAIL/INCONCLUSIVO]</a:t>
            </a:r>
          </a:p>
          <a:p>
            <a:pPr marL="228600" indent="228600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xxxxxx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286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Expected: xxxxxx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Status: [PASS/FAIL/INCONCLUSIVO]</a:t>
            </a:r>
          </a:p>
          <a:p>
            <a:pPr marL="228600" indent="228600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xxxxxx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286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Expected: xxxxxx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Status: [PASS/FAIL/INCONCLUSIVO]</a:t>
            </a:r>
          </a:p>
        </p:txBody>
      </p:sp>
    </p:spTree>
    <p:extLst>
      <p:ext uri="{BB962C8B-B14F-4D97-AF65-F5344CB8AC3E}">
        <p14:creationId xmlns:p14="http://schemas.microsoft.com/office/powerpoint/2010/main" val="200926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BA8B60-A127-4B64-9E14-1BCEDEDF89E5}"/>
              </a:ext>
            </a:extLst>
          </p:cNvPr>
          <p:cNvSpPr txBox="1"/>
          <p:nvPr/>
        </p:nvSpPr>
        <p:spPr>
          <a:xfrm>
            <a:off x="492369" y="211012"/>
            <a:ext cx="3813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Descrição de defeitos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589F5-A39E-4C06-A5E5-5414336A4E01}"/>
              </a:ext>
            </a:extLst>
          </p:cNvPr>
          <p:cNvSpPr/>
          <p:nvPr/>
        </p:nvSpPr>
        <p:spPr>
          <a:xfrm>
            <a:off x="492369" y="903449"/>
            <a:ext cx="6096000" cy="59795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para reproduzir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xxxxx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xxxxx</a:t>
            </a:r>
          </a:p>
          <a:p>
            <a:pPr>
              <a:lnSpc>
                <a:spcPct val="107000"/>
              </a:lnSpc>
            </a:pP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Dados de teste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Website: 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kyz.com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Usuário: xxxx / Password: yyyyy</a:t>
            </a:r>
          </a:p>
          <a:p>
            <a:pPr>
              <a:lnSpc>
                <a:spcPct val="107000"/>
              </a:lnSpc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Ambiente: DEV1, UAT1</a:t>
            </a:r>
          </a:p>
          <a:p>
            <a:pPr>
              <a:lnSpc>
                <a:spcPct val="107000"/>
              </a:lnSpc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 esperado: xxxxx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 atual: yyyyy</a:t>
            </a:r>
          </a:p>
          <a:p>
            <a:pPr>
              <a:lnSpc>
                <a:spcPct val="107000"/>
              </a:lnSpc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Timestamp: 20200830_123432</a:t>
            </a:r>
          </a:p>
          <a:p>
            <a:pPr>
              <a:lnSpc>
                <a:spcPct val="107000"/>
              </a:lnSpc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Suposições:</a:t>
            </a:r>
          </a:p>
          <a:p>
            <a:pPr>
              <a:lnSpc>
                <a:spcPct val="107000"/>
              </a:lnSpc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Severidade: Baixa/Média/Alta</a:t>
            </a:r>
          </a:p>
          <a:p>
            <a:pPr>
              <a:lnSpc>
                <a:spcPct val="107000"/>
              </a:lnSpc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Prioridade: Baixa/Média/Alta</a:t>
            </a:r>
          </a:p>
          <a:p>
            <a:pPr>
              <a:lnSpc>
                <a:spcPct val="107000"/>
              </a:lnSpc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Imagens/Vídeos/Logs</a:t>
            </a:r>
          </a:p>
        </p:txBody>
      </p:sp>
    </p:spTree>
    <p:extLst>
      <p:ext uri="{BB962C8B-B14F-4D97-AF65-F5344CB8AC3E}">
        <p14:creationId xmlns:p14="http://schemas.microsoft.com/office/powerpoint/2010/main" val="272628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 Silva, Roger</dc:creator>
  <cp:lastModifiedBy>Da Silva, Roger</cp:lastModifiedBy>
  <cp:revision>6</cp:revision>
  <dcterms:created xsi:type="dcterms:W3CDTF">2020-08-30T13:07:36Z</dcterms:created>
  <dcterms:modified xsi:type="dcterms:W3CDTF">2020-08-30T14:42:22Z</dcterms:modified>
</cp:coreProperties>
</file>