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9A84-AC49-49FD-BD13-5D8AB3381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E60CB-C7B6-4552-BE0F-BED8A7B5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2BCE-0863-4B1B-B5EC-851F7964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F418-44F1-4E78-A5B5-24047F4A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3A8E-9C12-4A2C-8EC0-F9B181A9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25B3-DFFC-4C8B-B575-191C6920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67E8C-03E6-4486-ACFC-E26280319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1341-CB33-4EB9-81B4-44D5A97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D0C8-0D1C-434C-A84D-55B2B47D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D009-606F-407D-8644-5454D75A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B93A9-93F0-4E12-ABD0-357B7BAA6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F4936-A116-43BE-A95A-5058EDF3F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A4C0-410C-4871-B741-A1CC609B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A1E2-870F-40D8-A426-A1207256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FFF8-97F4-4046-A917-3B932EB7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3994-FD4E-4FF0-B3A9-C681671C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F6D0-541E-4A3C-B476-85247E4F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11F5-ACF6-432F-95A0-50716C9A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1A35-316C-478C-8666-93C352BC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E0D2-FBE2-4B07-9A81-2FD9C4FD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9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6E1F-67D2-42E4-83FD-5AE2D220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1169-6E39-4599-A18F-BE23753D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0CA5-B928-42C7-953A-EB01A18D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7B30-743B-478F-83A2-D30C6646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72C5-24C2-422F-847F-C12169C1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A2AD-DB24-40DA-930E-D03DA1CB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A793-C8B2-4851-B017-B75BA0D47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CDDA1-54DF-4481-AFB2-A9ED7AF4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03BA1-FAFB-44D4-A86C-4236AF46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4CA8-2B9A-4C28-910F-FE03C8F2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A742-4082-4821-AFA7-325854D8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E63B-870F-4D63-A067-2E325D0C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1634-3605-4F12-A127-7B064A03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B1369-9676-4CF3-A544-76EA3A24F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EE535-7ACC-4284-88FD-B72BF3E98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90104-BEFD-4923-B91D-7B94BE681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C07F0-6EAB-402C-A5BE-03B630CA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A2B57-5C88-47F8-9D36-4629DABD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31755-A4EA-47DF-893E-9DACA653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95FD-3A6B-4D95-A27A-B66B6BE5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C6BA5-8DF7-4DF9-9317-E92719D8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61027-5C20-4A86-8FBF-77207863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92276-54AF-40E4-9B9B-4241284C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24B15-684E-4047-95EC-45BB8CE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E70FF-2377-4A79-A0E8-33B34940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450F-4871-4C7C-AFD0-13B59B5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79D9-63F4-4FEC-848F-00371898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C650-65DB-4B83-8EBD-BA4CF903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26C1C-C292-45F1-AD50-46A0F2415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9D731-7358-4B52-8D7C-DE5B227C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6244E-EB38-4F54-ACBC-A3B83FB3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537BB-4D40-44E6-9A46-CC8D67D3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2452-A223-44FA-8694-FE14D61F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CC598-7F47-4AD6-A70F-803325776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816F0-0D30-45F2-96C5-ABA63E07D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D66CD-BCDF-4461-BF3F-43D11E01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CD6A2-83C8-4042-8BBA-82A7FC8A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5D7D-38DE-4DD1-BD51-001A8855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1505D-8545-42DA-AC95-A8341C0D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4D15-DB2F-443E-92FE-5C6043D1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74C4-123D-440A-9EBA-CE35CC61A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7B366-9622-475C-AE6D-57AB5F478DC9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12E9-05EF-40C1-8CE0-825EB9B11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4AB0-2E16-4F9A-BD72-5D602CED3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227C-3E87-4516-835C-6EF22671A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3E1E9F-77A4-4E7B-B6A2-199FEEA17A93}"/>
              </a:ext>
            </a:extLst>
          </p:cNvPr>
          <p:cNvSpPr txBox="1"/>
          <p:nvPr/>
        </p:nvSpPr>
        <p:spPr>
          <a:xfrm>
            <a:off x="145143" y="224229"/>
            <a:ext cx="1180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 PC’s com windows</a:t>
            </a:r>
          </a:p>
          <a:p>
            <a:endParaRPr lang="en-US" dirty="0"/>
          </a:p>
          <a:p>
            <a:r>
              <a:rPr lang="en-US" dirty="0"/>
              <a:t>Atraves da tela de commando na raiz do projeto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2031AA-5B1C-40D6-A121-14C7BFED3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1552"/>
              </p:ext>
            </p:extLst>
          </p:nvPr>
        </p:nvGraphicFramePr>
        <p:xfrm>
          <a:off x="838200" y="354409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216190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274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15D3B2B-86F6-4310-BA19-882637F44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1588431"/>
            <a:ext cx="5679211" cy="34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3E1E9F-77A4-4E7B-B6A2-199FEEA17A93}"/>
              </a:ext>
            </a:extLst>
          </p:cNvPr>
          <p:cNvSpPr txBox="1"/>
          <p:nvPr/>
        </p:nvSpPr>
        <p:spPr>
          <a:xfrm>
            <a:off x="145143" y="224229"/>
            <a:ext cx="1180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 PC’s Linux</a:t>
            </a:r>
          </a:p>
          <a:p>
            <a:endParaRPr lang="en-US" dirty="0"/>
          </a:p>
          <a:p>
            <a:r>
              <a:rPr lang="en-US" dirty="0"/>
              <a:t>Atraves da tela de commando na raiz do projeto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FE1D48-9302-43D5-81E4-9E57592B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7" y="1458056"/>
            <a:ext cx="7306361" cy="1650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4BA7B-8FD4-473F-AB0D-1675166D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6" y="3327123"/>
            <a:ext cx="7396041" cy="16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5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5B884C5B5E7E47A04A6D6E494143A2" ma:contentTypeVersion="12" ma:contentTypeDescription="Create a new document." ma:contentTypeScope="" ma:versionID="e7468a9c4bc498b47276fafefff11199">
  <xsd:schema xmlns:xsd="http://www.w3.org/2001/XMLSchema" xmlns:xs="http://www.w3.org/2001/XMLSchema" xmlns:p="http://schemas.microsoft.com/office/2006/metadata/properties" xmlns:ns3="41bc0f9a-bd80-4b75-a92d-6b34892b75f8" xmlns:ns4="08a1cea7-50fc-4699-8006-191d87517cb7" targetNamespace="http://schemas.microsoft.com/office/2006/metadata/properties" ma:root="true" ma:fieldsID="fbe03cdbfe2951b705f4a85617b1af09" ns3:_="" ns4:_="">
    <xsd:import namespace="41bc0f9a-bd80-4b75-a92d-6b34892b75f8"/>
    <xsd:import namespace="08a1cea7-50fc-4699-8006-191d87517c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bc0f9a-bd80-4b75-a92d-6b34892b75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1cea7-50fc-4699-8006-191d87517c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D8CE0E-67AC-439E-AAC3-0853AB28F3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bc0f9a-bd80-4b75-a92d-6b34892b75f8"/>
    <ds:schemaRef ds:uri="08a1cea7-50fc-4699-8006-191d87517c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3585E3-9DC2-4C41-AA2F-6D11ED0EBA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773B39-7DB2-485A-BFEE-8DE4B782CB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SFMono-Regular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Silva, Roger</dc:creator>
  <cp:lastModifiedBy>Da Silva, Roger</cp:lastModifiedBy>
  <cp:revision>3</cp:revision>
  <dcterms:created xsi:type="dcterms:W3CDTF">2020-08-30T20:23:16Z</dcterms:created>
  <dcterms:modified xsi:type="dcterms:W3CDTF">2020-08-30T20:50:15Z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0x010100995B884C5B5E7E47A04A6D6E494143A2</vt:lpwstr>
  </property>
</Properties>
</file>