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4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3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57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26780-E051-4DBD-996F-B627C057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42" y="628006"/>
            <a:ext cx="9144000" cy="2387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 охранника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037A3B-BE4E-4F3E-A919-81F54050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84" y="3826628"/>
            <a:ext cx="9416716" cy="1980614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 студентка федерального государственного бюджетного образовательного учреждения высшего образования «Московский государственный университет геодезии и картографии»  Щигрева Виктория 2023-ФГиИБ-ИСиТ-1б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7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BB612-1135-459B-8008-E9DA7249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51" y="195027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пропускного терминала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79FF3-160C-4366-A357-3F033700A2ED}"/>
              </a:ext>
            </a:extLst>
          </p:cNvPr>
          <p:cNvSpPr txBox="1"/>
          <p:nvPr/>
        </p:nvSpPr>
        <p:spPr>
          <a:xfrm>
            <a:off x="838200" y="1584660"/>
            <a:ext cx="10154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практически никуда не получится зайти без терминалов, будь то музей, офис, школа, университет и так далее. Через пропускной пункт каждый день проходит большое количество людей. Именно поэтому программа Терминал охранника является крайне актуальной. Она позволяет контролировать вход и выход людей с территории, а также позволяет осуществлять выдачу временных пропусков.</a:t>
            </a:r>
          </a:p>
        </p:txBody>
      </p:sp>
    </p:spTree>
    <p:extLst>
      <p:ext uri="{BB962C8B-B14F-4D97-AF65-F5344CB8AC3E}">
        <p14:creationId xmlns:p14="http://schemas.microsoft.com/office/powerpoint/2010/main" val="9258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CC300-3B6E-4689-A05C-50394D47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05" y="306965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CA637-88A0-4E70-A9CA-775D32B62ACB}"/>
              </a:ext>
            </a:extLst>
          </p:cNvPr>
          <p:cNvSpPr txBox="1"/>
          <p:nvPr/>
        </p:nvSpPr>
        <p:spPr>
          <a:xfrm>
            <a:off x="513345" y="1690688"/>
            <a:ext cx="1051559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приложение, которое будет симулировать терминал охранника посещаемости сотрудников организации по пропускам.</a:t>
            </a:r>
          </a:p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Задача: создать интуитивно понятное приложение, которое будет 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сохранять все входы и выходы сотрудников в базе данных и проходить валидацию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0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6CA56-50A8-46D1-A631-F739B3D6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252" y="204690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F95EDA-835B-4215-BE69-37F57B10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7855"/>
            <a:ext cx="4725059" cy="4972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4A5D5-FAA8-467F-AEDC-65E448B23879}"/>
              </a:ext>
            </a:extLst>
          </p:cNvPr>
          <p:cNvSpPr txBox="1"/>
          <p:nvPr/>
        </p:nvSpPr>
        <p:spPr>
          <a:xfrm>
            <a:off x="272716" y="1443841"/>
            <a:ext cx="5486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Поле ввода имени, фамилии, отчества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Поле ввода даты рождения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Поле ввода номера пропуска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Кнопка прохода на работу, выхода с работы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Вход по временному пропуску и выход по временному пропуску</a:t>
            </a:r>
          </a:p>
        </p:txBody>
      </p:sp>
    </p:spTree>
    <p:extLst>
      <p:ext uri="{BB962C8B-B14F-4D97-AF65-F5344CB8AC3E}">
        <p14:creationId xmlns:p14="http://schemas.microsoft.com/office/powerpoint/2010/main" val="38517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B317-906F-4B9D-AAF5-D3AF1C9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23" y="13160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Успешная/не успешная валидация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56C2B-5D55-4D8A-8433-4C4E70BC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23" y="1534420"/>
            <a:ext cx="4744112" cy="49822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84AC20-06CF-40C3-94DF-BAF772B9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1" y="1534420"/>
            <a:ext cx="466790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69431-67A8-4A53-ACD3-EAFC74BB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1757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временного пропуска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772AAB-ED89-4C46-B5AF-5D87D962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96" y="1515679"/>
            <a:ext cx="4734586" cy="49536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96007-B6D5-4D84-8762-CB70D033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0" y="1515679"/>
            <a:ext cx="471553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40F20-432E-45F5-95B2-F8573EBF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662" y="43429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использовалось для создания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3C7A-6449-460D-BF39-1BBFDBFFD129}"/>
              </a:ext>
            </a:extLst>
          </p:cNvPr>
          <p:cNvSpPr txBox="1"/>
          <p:nvPr/>
        </p:nvSpPr>
        <p:spPr>
          <a:xfrm>
            <a:off x="343175" y="4146227"/>
            <a:ext cx="11983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с помощью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сохраняется автоматически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ручных поправок в базе данных не надо делать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BF5008-7907-44A1-8EE2-E9710F6D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5" y="2588725"/>
            <a:ext cx="11505646" cy="1021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4EFF5-A1AE-4FC0-A017-299CD9CBBCC9}"/>
              </a:ext>
            </a:extLst>
          </p:cNvPr>
          <p:cNvSpPr txBox="1"/>
          <p:nvPr/>
        </p:nvSpPr>
        <p:spPr>
          <a:xfrm>
            <a:off x="343175" y="1729477"/>
            <a:ext cx="6152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</a:p>
        </p:txBody>
      </p:sp>
    </p:spTree>
    <p:extLst>
      <p:ext uri="{BB962C8B-B14F-4D97-AF65-F5344CB8AC3E}">
        <p14:creationId xmlns:p14="http://schemas.microsoft.com/office/powerpoint/2010/main" val="21550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ECD7F-D363-4356-98D9-EC474E56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31" y="417968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FD047-4BEF-47CE-818F-1F21AF191248}"/>
              </a:ext>
            </a:extLst>
          </p:cNvPr>
          <p:cNvSpPr txBox="1"/>
          <p:nvPr/>
        </p:nvSpPr>
        <p:spPr>
          <a:xfrm>
            <a:off x="838200" y="1690688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работает и выполняет все необходимые функции.</a:t>
            </a:r>
          </a:p>
          <a:p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выполнено в соответствии с техническим заданием.</a:t>
            </a:r>
          </a:p>
        </p:txBody>
      </p:sp>
    </p:spTree>
    <p:extLst>
      <p:ext uri="{BB962C8B-B14F-4D97-AF65-F5344CB8AC3E}">
        <p14:creationId xmlns:p14="http://schemas.microsoft.com/office/powerpoint/2010/main" val="15375843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44</TotalTime>
  <Words>226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Times New Roman</vt:lpstr>
      <vt:lpstr>Посылка</vt:lpstr>
      <vt:lpstr>Терминал охранника</vt:lpstr>
      <vt:lpstr>Актуальность пропускного терминала</vt:lpstr>
      <vt:lpstr>Цели и задачи</vt:lpstr>
      <vt:lpstr>Обзор интерфейса</vt:lpstr>
      <vt:lpstr>Успешная/не успешная валидация</vt:lpstr>
      <vt:lpstr>Создание временного пропуска</vt:lpstr>
      <vt:lpstr>Что использовалось для создания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Виктория Щигрева</dc:creator>
  <cp:lastModifiedBy>Виктория Щигрева</cp:lastModifiedBy>
  <cp:revision>7</cp:revision>
  <dcterms:created xsi:type="dcterms:W3CDTF">2023-12-26T11:26:07Z</dcterms:created>
  <dcterms:modified xsi:type="dcterms:W3CDTF">2023-12-26T12:11:40Z</dcterms:modified>
</cp:coreProperties>
</file>