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sldIdLst>
    <p:sldId id="256" r:id="rId2"/>
    <p:sldId id="268" r:id="rId3"/>
    <p:sldId id="257" r:id="rId4"/>
    <p:sldId id="264" r:id="rId5"/>
    <p:sldId id="262" r:id="rId6"/>
    <p:sldId id="259" r:id="rId7"/>
    <p:sldId id="267" r:id="rId8"/>
    <p:sldId id="261" r:id="rId9"/>
    <p:sldId id="260" r:id="rId10"/>
    <p:sldId id="265" r:id="rId11"/>
    <p:sldId id="266" r:id="rId12"/>
    <p:sldId id="269" r:id="rId13"/>
    <p:sldId id="263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>
      <p:cViewPr varScale="1">
        <p:scale>
          <a:sx n="102" d="100"/>
          <a:sy n="102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065E5-6673-40DF-B9F7-543D8DC98907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B1633-EB6A-40DA-9445-0623A2FED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827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B1633-EB6A-40DA-9445-0623A2FEDD8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6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BB895E1-BB94-4945-88BD-250238C50AF0}" type="datetime1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F827F70-E1DC-4E72-B4EB-D5D2A36307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A29E03-F637-4F3B-88D2-16E5B49AAE61}" type="datetime1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F827F70-E1DC-4E72-B4EB-D5D2A36307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6870468" y="274638"/>
            <a:ext cx="1801785" cy="5897562"/>
          </a:xfrm>
        </p:spPr>
        <p:txBody>
          <a:bodyPr vert="eaVert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4638"/>
            <a:ext cx="5979968" cy="5897562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 rtlCol="0"/>
          <a:lstStyle/>
          <a:p>
            <a:fld id="{AFFFEBC5-1046-4976-8A2E-2929C479D415}" type="datetime1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 rtlCol="0"/>
          <a:lstStyle/>
          <a:p>
            <a:fld id="{FF827F70-E1DC-4E72-B4EB-D5D2A36307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2FBF7E-C59E-4CB8-8B65-564A35E00DF0}" type="datetime1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F827F70-E1DC-4E72-B4EB-D5D2A36307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4893" y="4010335"/>
            <a:ext cx="7886700" cy="117463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986DE7-6DAF-4E6A-A2CF-13ED3A5F7E5C}" type="datetime1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827F70-E1DC-4E72-B4EB-D5D2A36307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904008" y="2011680"/>
            <a:ext cx="356616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4672793" y="2011680"/>
            <a:ext cx="356616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CF30D02-EEC9-4F02-8FDC-7B61B5CFE25E}" type="datetime1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F827F70-E1DC-4E72-B4EB-D5D2A36307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05256" y="1913470"/>
            <a:ext cx="356616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905256" y="2656566"/>
            <a:ext cx="356616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673423" y="1913470"/>
            <a:ext cx="356616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4673423" y="2656564"/>
            <a:ext cx="356616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F200AF-5DB0-4389-AFEA-F61A75C123E6}" type="datetime1">
              <a:rPr lang="ru-RU" smtClean="0"/>
              <a:t>23.06.2023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F827F70-E1DC-4E72-B4EB-D5D2A36307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851351-CCCF-40EA-A36E-ECD7ABC10E21}" type="datetime1">
              <a:rPr lang="ru-RU" smtClean="0"/>
              <a:t>23.06.2023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F827F70-E1DC-4E72-B4EB-D5D2A36307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529A3F-CD29-4445-95BD-0C01250321EE}" type="datetime1">
              <a:rPr lang="ru-RU" smtClean="0"/>
              <a:t>23.06.2023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F827F70-E1DC-4E72-B4EB-D5D2A36307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905256" y="2120054"/>
            <a:ext cx="4594860" cy="41148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5841767" y="2147487"/>
            <a:ext cx="2400300" cy="3432319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1762D61-453C-4BB2-8452-597CB474ACEB}" type="datetime1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F827F70-E1DC-4E72-B4EB-D5D2A36307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960120" y="2211494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C84C25-A458-4ED0-859F-0CF4B71ED4F5}" type="datetime1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F827F70-E1DC-4E72-B4EB-D5D2A36307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02189" y="2011680"/>
            <a:ext cx="733806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CF30D02-EEC9-4F02-8FDC-7B61B5CFE25E}" type="datetime1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97353" y="6422855"/>
            <a:ext cx="3783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F827F70-E1DC-4E72-B4EB-D5D2A363079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745" y="2060848"/>
            <a:ext cx="7990656" cy="1730623"/>
          </a:xfrm>
        </p:spPr>
        <p:txBody>
          <a:bodyPr>
            <a:normAutofit/>
          </a:bodyPr>
          <a:lstStyle/>
          <a:p>
            <a:r>
              <a:rPr lang="ru-RU" sz="3200" dirty="0">
                <a:cs typeface="Times New Roman" pitchFamily="18" charset="0"/>
              </a:rPr>
              <a:t>Информационная система по управлению проектами и задачами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2120" y="4077071"/>
            <a:ext cx="31574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Выполнил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:</a:t>
            </a:r>
            <a:endParaRPr lang="ru-RU" sz="2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ru-RU" sz="2000" dirty="0" err="1">
                <a:solidFill>
                  <a:schemeClr val="bg2">
                    <a:lumMod val="10000"/>
                  </a:schemeClr>
                </a:solidFill>
              </a:rPr>
              <a:t>Рачев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 Руслан Игоревич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Студент группы ИСТ-19-2б</a:t>
            </a:r>
          </a:p>
          <a:p>
            <a:endParaRPr lang="ru-RU" sz="2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Руководитель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Банников Руслан Юрьевич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Старший преподаватель</a:t>
            </a:r>
          </a:p>
          <a:p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кафедры ВММБ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620688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+mj-lt"/>
                <a:cs typeface="Times New Roman" pitchFamily="18" charset="0"/>
              </a:rPr>
              <a:t>ВЫПУСКНАЯ КВАЛИФИКАЦИОННАЯ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686569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серверной части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7F70-E1DC-4E72-B4EB-D5D2A3630792}" type="slidenum">
              <a:rPr lang="ru-RU" sz="1400" smtClean="0">
                <a:latin typeface="Times New Roman" pitchFamily="18" charset="0"/>
                <a:cs typeface="Times New Roman" pitchFamily="18" charset="0"/>
              </a:rPr>
              <a:t>10</a:t>
            </a:fld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Паттерн MVC на языке Swift. iOS разработка.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5" t="15133" r="5656" b="13993"/>
          <a:stretch/>
        </p:blipFill>
        <p:spPr bwMode="auto">
          <a:xfrm>
            <a:off x="1187624" y="2204864"/>
            <a:ext cx="6696745" cy="360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41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клиентской части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7F70-E1DC-4E72-B4EB-D5D2A3630792}" type="slidenum">
              <a:rPr lang="ru-RU" sz="1400" smtClean="0">
                <a:latin typeface="Times New Roman" pitchFamily="18" charset="0"/>
                <a:cs typeface="Times New Roman" pitchFamily="18" charset="0"/>
              </a:rPr>
              <a:t>11</a:t>
            </a:fld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8628062" cy="416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46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21F2A-BFFA-E9D4-E319-D768B2C9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798CA3-CDF3-D6AF-245E-306E82F9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08093E-E5B9-1F94-5977-9CF7D07C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7F70-E1DC-4E72-B4EB-D5D2A363079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33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38060" cy="1508760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2041" y="3933056"/>
            <a:ext cx="3852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Выполнил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:</a:t>
            </a:r>
            <a:endParaRPr lang="ru-RU" sz="2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ru-RU" sz="2000" dirty="0" err="1">
                <a:solidFill>
                  <a:schemeClr val="bg2">
                    <a:lumMod val="10000"/>
                  </a:schemeClr>
                </a:solidFill>
              </a:rPr>
              <a:t>Рачев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 Руслан Игоревич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Студент группы ИСТ-19-2б</a:t>
            </a:r>
          </a:p>
          <a:p>
            <a:endParaRPr lang="ru-RU" sz="2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Телефон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: +7 (919) 449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76-49</a:t>
            </a:r>
            <a:endParaRPr lang="ru-RU" sz="2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Эл. почта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: rouslan154@gmail.com</a:t>
            </a:r>
            <a:endParaRPr lang="ru-RU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7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66E29-D7A3-354B-2E98-8B91EDAB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Вступление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144CBC-8955-5A86-CE44-6E115D74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505ABF-6514-9FDB-A42F-D4F4B677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7F70-E1DC-4E72-B4EB-D5D2A363079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67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управления проектами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796" y="2420888"/>
            <a:ext cx="4061130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Система управления проектами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– это комплекс программных и методологических средств, используемых для планирования, управления  и контроля выполнения проектов.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7F70-E1DC-4E72-B4EB-D5D2A3630792}" type="slidenum">
              <a:rPr lang="ru-RU" sz="1400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Управление проектами (Project Management). Полный курс из 8-ми частей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7" r="8338"/>
          <a:stretch/>
        </p:blipFill>
        <p:spPr bwMode="auto">
          <a:xfrm>
            <a:off x="4354926" y="2136870"/>
            <a:ext cx="4789074" cy="358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93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842" y="2636912"/>
            <a:ext cx="3826768" cy="316835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Waterfall</a:t>
            </a:r>
          </a:p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Agile</a:t>
            </a:r>
          </a:p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Scrum</a:t>
            </a:r>
          </a:p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Lean</a:t>
            </a:r>
          </a:p>
          <a:p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Kanban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7F70-E1DC-4E72-B4EB-D5D2A3630792}" type="slidenum">
              <a:rPr lang="ru-RU" sz="1400" smtClean="0">
                <a:latin typeface="Times New Roman" pitchFamily="18" charset="0"/>
                <a:cs typeface="Times New Roman" pitchFamily="18" charset="0"/>
              </a:rPr>
              <a:t>4</a:t>
            </a:fld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418" l="0" r="99525">
                        <a14:foregroundMark x1="36342" y1="13291" x2="15202" y2="36076"/>
                        <a14:foregroundMark x1="15677" y1="58544" x2="26366" y2="73734"/>
                        <a14:foregroundMark x1="55344" y1="16139" x2="70309" y2="38608"/>
                        <a14:foregroundMark x1="39192" y1="7278" x2="17102" y2="27532"/>
                        <a14:foregroundMark x1="52969" y1="10759" x2="73397" y2="281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10" y="2492896"/>
            <a:ext cx="40100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23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988840"/>
            <a:ext cx="7704856" cy="4225632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Цель:</a:t>
            </a:r>
          </a:p>
          <a:p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Разработка системы управления проектами и задачами.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Задачи:</a:t>
            </a:r>
          </a:p>
          <a:p>
            <a:pPr lvl="0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Провести анализ существующих решений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;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  <a:p>
            <a:pPr lvl="0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Сформировать список требований к системе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;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  <a:p>
            <a:pPr lvl="0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Выбрать используемые  технологии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разработки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;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  <a:p>
            <a:pPr lvl="0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Спроектировать и реализовать серверную часть системы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lvl="0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Спроектировать и реализовать клиентскую часть системы.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7F70-E1DC-4E72-B4EB-D5D2A3630792}" type="slidenum">
              <a:rPr lang="ru-RU" sz="1400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3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решения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7F70-E1DC-4E72-B4EB-D5D2A3630792}" type="slidenum">
              <a:rPr lang="ru-RU" sz="1400" smtClean="0">
                <a:latin typeface="Times New Roman" pitchFamily="18" charset="0"/>
                <a:cs typeface="Times New Roman" pitchFamily="18" charset="0"/>
              </a:rPr>
              <a:t>6</a:t>
            </a:fld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10" descr="data:image/jpeg;base64,/9j/4AAQSkZJRgABAQAAAQABAAD/2wCEAAkGBxAPDxYPDg8QEBASFBAPEBAPDhcPFw0TFhYYFxYSFBkZHiohGRsnHhcZIjIuJzcsMC8vGyA1OjUtOSkuLywBCgoKDg0OHBAQHCwmISYsLDcsLi44LzAxLi4wOS4uLi4uLi4sLi4uLjAuLCwwLi4uLi8uLjAuLi4uLi4uLi4uLv/AABEIAOEA4QMBIgACEQEDEQH/xAAcAAEAAgMBAQEAAAAAAAAAAAAABgcDBAUCCAH/xABLEAACAgACBQQKEAIKAwAAAAAAAQIDBBEFBgcSITFBVGETIjVRcXKBkbLRFBcjMjRCUnN0kpOUobGz0lPTJDM2YnWCtMHi8BVDg//EABoBAQACAwEAAAAAAAAAAAAAAAAFBgECBAP/xAA0EQACAQIBCAgGAwEBAAAAAAAAAQIDEQQFEiExUqGx0RUzQVFhcYGRExQyNHLBIuHxQiP/2gAMAwEAAhEDEQA/ALxAAAAAAAAAAAAAAAAAAODrNrAsCoN1OzsjkuE93d3cup9/8DvES2j4ZzwisX/rsi34sk4/m4nTg4QqV4wnqbty3nhiZShSlKOtI0vbFh0aX2y/aPbFh0aX2y/aV+Cy9F4XZ3vmQvz9fv3IsD2xYdGl9sv2j2xYdGl9sv2lfgdF4XZ3vmPn6/fuRYHtiw6NL7ZftHtiw6NL7ZftK/A6LwuzvfMfP1+/ciwPbFh0aX2y/aPbFh0aX2y/aV+B0Xhdne+Y+fr9+5Fge2LDo0vtl+0yUbQqnJKyicI88ozU93ycCuwYeSsK/wDne+Y6Qr9+5F6Ye+NkFZXJShJKUZLkknyMzEb1Bk3o+vN55StS6lvy4EkKvXp/Cqyp9za9mTtKfxKcZ96T9wADyPQAAAAAAAAAAAAAAAAAAAAAGppDCRvqnTP3tkXB9WfI11rlNsGU2ndGGr6GUXjMLOmyVViynXJxkutc66muK6mYSztc9WvZUezUr3eCycVw7ND5PjLm83eyrKUWm00002mmsmmuVNczLlg8XHE085a+1dz5dxWsRh3RnmvV2PvXNdp+AA6znAAAAAAAAALV2fdz4eNb6bJKRrZ93Ph41vpskpS8d9zU/J8Sz4XqYfiuAABynuAAAAAAAAAAAAAAAAcTWfTTwVKtVSszmoZOe5lnGUs88n8n8SM+2PPoa+8f8Dso4CvWhnwWjzS4tHNVxdKlLNm9Pk3wRYIK+9sefQ194/4Hl7SZdDX3j/gevROK2V7x5mnSGH2t0uRYYK5e0yXQ195f7Dy9qEuhL7y/5Y6KxeyvePMfP4fa3S5FkEf0/qvRi1vv3O1clkFnn40fjfn1kUe1OXQV94f8s8PatLoK+8v+Wb08n42lLOgrPzXM1ni8NOObJ3Xk+Rp6S1OxlLe7X2aHyquPnj77PwJnDupnB5ThZB96cHB/iSZ7WZdBX3l/yzx7bk+gL70/5ZL062NS/nST8ml+2R86OFbvCo16N/pPeRjM/ST07Xe2XZMFlHncMTvNLqTgk/OiYaS0lXi9F2YimW9XZVJp8jXM4tczTTT8Anj6tOUVUpWu7Xzk+CEcFCabjUvZd39lTgAkyPAAALV2fdz4eNb6bJKRrZ93Ph41vpskpS8d9zU/J8SzYXqYfiuAABynQAAAAAAAAAAAAAAAR3XnCuzA2ZLNwcLPJF9s/quRU5e1tanFwks4yTjJPnTWTRS+m9GSwmInTLN5POEn8eL97LzcvWmWHItdZkqT1p39NF/17kNlOl/JVPTkaJ+NH6CdIowyiYpRNpoxyiDJpyiYZxNycTDKJgyakomGUTblEwziDY1ZRLQ1Ek3oHEptvKy9LqXY63w8rbK0lEtTZtQ7ND4mtcsrcRFeF015ficGUJKNJN7UeJ24JXqNeDIaAmCQesjlqAAALV2fdz4eNb6bJKRrZ93Ph41vpskpS8d9zU/J8SzYXqYfiuAABynQAAAAAAAAAAAAAAACP606Ajjau1yjdDN1zfJ1wl1P8H5U5ADelUlSmpwdmjScIzi4yWhlFYnDzqm67YOE4vKUZLJr1r8zEXJprQVGLjldHtlwhZHhKHgfOup5oguktRcTXm6XHER5kmoSXhjJ5eZ+Qs+GypRqq03mvx1ej52IKvgKlN/x/kvDX6r9oip+NG/fojEweU8PdHw1Sy8jyyZg9hW/wrPqP1Ekpp6mcjhJdhpyiYZxOjLB25Zuuay45uEll+BqSiZvcxpRpyiYpRNucTDKIBqSiW5sg+AT+kz/AE6iqZxLZ2SfAJ/SLPQrI3K32r80SGTuu9GRLWnRjwuLshllCT36u84yeaS8DzXkOSWzrboH2bT2mSurzlU3wzz5YPqeS8DS6yqLa5Qk4zi4yi3GUZLJxa5U0emT8WsRSu/qWvn68bnhjMO6VTwerl6cLHkAHechauz7ufDxrfTZJSNbPu58PGt9NklKXjvuan5PiWbC9TD8VwAAOU6AAAAAAAcfWXScsJhnfCMZtSgspZ5ZSklzeE7ByNZ8J2bBXVpZycN6K78oNTSXlietDM+LHP1XV/K+k862d8OWbrs7edtBDvbDv/gVeeXrD2h3/wACrzy9ZDQW3o/DbC38yv8Aztfae7kS97RsR0erzy9Zje0jEdHp+tL1kSlExSiOj8LsLePna+093Il72mYjo1P1pnh7T8T0an60/WQ2UTFKJj5DDbC3mfnK+1w5E1e1LE9Gp+tP1nh7VcT0Wj60/WQiUTDKI6Pw2wt5t85X2uHInT2sYnotP1p+sQ2t4hPtsLS1zqNkot+BvPLzEAlExyiavJ2Ff/C3myxtfa4ci/8ABacqx+j7MRTmluXRnCXvqpqDzjLLwp+BoqXLgSjZW37Axq6s8ut1y9SIyeeTqMaM6sI6k1wubY6o5xpyfc/0YZRMMom20YpRJMjzTlEtbZP8Bn9Is9CsrCcS0dlfwKz6RZ6FZGZW+1fmuJ35O670f6JmR3WTVerGLfT7HelkrEs1PLkU1z+HlX4EiBWKVWdKWfB2ZN1Kcakc2Suil9LaCxOEfu1T3f4ke2i/83N5cmc4vk5WJ1fwlrznhq83yuMVBvwuOTJulltW/wDSHtyfMi6mS9N4S9+Zz9n3c+HjW+mySmpo/AVYetVUw3IJtqO85ZNvN8W2+U2yGxFRVK05rU237klRg4U4xfYkgADxPUAAAAAAAAAp7WzRDwmKlFLKqedlL5t1vjH/ACvh4Mu+cYuTT+h68bS6p8Gu2rnlm4S7/WuZoqbSejrcLY6747slxT5VNfKi+dFsydjVXhmv6lr8fHnyK9jMM6Mrr6Xq8PDl/pqHiUT2CSOM15RMUom1KJilEA1ZRMMom3KJhlEwbGrKJjlE2ZRMcogyWTsdqUsPioPklKuL8sJIicoOLcZcJRbjJd5rg0TLY0vcsR41PoyOfr3o10YyViXaX52Rf9748fDnx8qIrD1VHG1ab7bNei5O/oduIpt4anNdl9/+byOBoAliOMUolnbLl/QpfPT9CsrZosvZkv6FL56foVkblb7V+a4khk3rvRkvABUyeAAAAAAAAAAAAAAAAAABo6T0ZTiYdjvgpx5VzOL78WuKZvAzGTi7p2ZhpNWZXWk9QLE28LYpx+RZ2kl1KSWT/Aj9+reNh77C2/8Azh2T0cy5QStLLFeOiaUtz3cjgqZNoyd1deWrfzKU/wDC4rot/wBhP1HiWg8V0W77CfqLuB79OPYXuzRZLhtPcfPsomKUTZjHgvAY5RLFJabEJF3VzUlExSibcomGUTU3LI2Or3LEeNT+UiX6x6IjjKHVLJSXbVz+RJf7PkfUyJ7IV7lf41PossIqWUJyhjJSi7NW4IsGFipYaMXqaKMxuEsoslVbFwnB5NP8130++YC4dPaBpxkMrFuziu0tjwlDq649T/DlK60vqpisM29x2181lackl/ejyx/LrJzB5RpV1aTtLu5X4ayJxGCnSd1pXfz56vI4ZZuzT4HP56foVlZoszZp8Dl89P0KxldNYWXmjOTWnW9GS0AFTLAAAAAAAAAAAAAAAAAAAAAAAAAAgAZWsoSK4LwHmUTd0nh3VfZU1luTnDyKTSfmyNUv2dnfyXaVHNzdD7P1oNeUTDKJtyiYpRALC2Rr3K/xqfRZYBAdk69zv8ar0WT4p+U/up+nBFjwXUR8gADhOo0sVo2i7jbRVY+/OuMn52sz1gcBVRFworjXFtycYrJOWSWfmS8xtg2z5Zubd27uz2MZqve2kAA1MgAAAAAAAAAAAAAAAAAAAAAAAAAAFabRtGOF6xMV2tqUZvvWRWX4xS8zIgXZpXR8MVTKmxdrJcq5YSXJJdaZUGl9F24S103LiuMZLknHmlH/ALwLRkrFqpT+HL6o71/Wrf5QWUMO4Tz1qfE0jxKJ7BLEeT/ZUvc7/Gq9Fk7INsuXud3jV/kyclQyn91P04IseC6iIABwHUAAAAAAAAAAAAAAAAAAAAAAAAAAAAAAAAADn6V0XTiq+x3w3lyxkuEq38qL5n/1nQBtGTjJSi7NGJRUlZ6irNM6k4mluVK7PDm3FlKK648/kz8CIzZFxe7JOMlyxknFrwp8S9oTT5GnlweTzyfeMeIw8LFlZCE13pxUvzJijlqcVapG/itH9cCNq5Mi3eDt4PT/AHxIbsw/q7vHr/Jk5NXC4KqrPsVVdW9xl2OuMN7reS4m0RuLrqvWlUStflY7cPSdKmoPsAAOc9gAAAAAAAAAAAAAAAAAAAAAAAAAAAAAAAAClMNrrpJ6Z9ivFt0ez5YfsfYKf6pXuG5vbm973hnnn1lla904mzRt8MHvdncFuqDylKO9F2Rjl8Zw3kvCUvg/7Qr/ABOf+qZfml8b7Hw1uIcd5U1W3OKeW/uRct3PmzyPapZNWXcecdTKZ2R6JxleklNUXU0RhYsQ7KpVRmt1qEO2Szlv7r76yZeZCtStfY6UvnRHDSp3K3bvStU8+2jHLJJfKOzrdp9aNwjxTrdqjKuG4p7je/LLPNpmtRylLTrMxso6DuAhGidouFtwVmOxEHhoV3ex4w3uyyunuRmlBJLN5S8mTbaRxMLtb7Pi6aKsFlXddTTv2YjtkrLIw3t2MWs1nnlmzHw5dxnPRaQNPSWkKsNXK6+yNdUFnKcnwXeXW2+CS4tlZ6T2xxU2sJg3OCzysvt7G5dahFPJeF59SMRg5ajLklrLYBWGg9r9Nk1DG4d4dSeXZq7OzQj1zWScV4N43da9p1eAxEqPYrvUYV2KyF6ipxnFSWXavmZn4cr2sYz1a5YQANDYAAAAAAAAAAAAAAAAAAAAAAAAAAA+dsH/AGhX+Jz/ANUy8dcO5uL+i4r9KRR2D/tCv8Tn/qmXjrh3Nxf0XFfpSParrXkecNTKq2HfD7vo7/UgTXbH3Jn87h/TRCth3w+76O/1IE12x9yZ/O4f00Zl1oj9DIDsw1ShpJzninJ4SifCmMnFW3TjHeza4pKMYZ5cX2vHg87aw2qejqnGVeAwsZQlGcZ+x4OUZRecZKTWeaaTzIlsM+A3/S5fo0lkmlWTzmZgla5SW2jTkrcXHAwbddEYznCPHfvms1mufKDjl47Jlqls5weFpjLF0V4nEySlY7oq2FUn8SuL4ZLkz5X5kq51j46xvf5HjsInn8nfqX5H0CbTebFRRiKu22RjTWo2j8XW4PC1Uza7W7D1xpnB8zziu28DzR8/ax4O3D3W4a+W9Ojeoz5nCC7Rx70XFppcyaR9UHzvteSWlsTlzwpb8PYYf7ZG1CTvYxVWi59EAA5z1AAAAAAAAAAAAAAAAAAAAAAAANDG6Ww1E4134immdik6422xrdijlnu7z45ZrzmppfWnBYSt23Ymrgm1CFkZzsfehFPNsj+0nUm7SrpnRdXXKmNsdy2Msp77g896OeWW73nykHo2P6Q3sp24KEeeUbLJvyR7Gs/Oj0jGDWlmjck9COVqPVPG6bqs3ffX242zLiq0pSt8284x8qLv1w7m4v6Liv0pHP1J1No0XW9yTtvsSVt8lu7yXxIR+LHPjlxffbyWXY09g5YjCX0QcVO6m6mLlmkpThKKby45ZsVJqUhGNkVFsO+H3fR3+pAmu2PuTP53D+mjT2c6i4nRmJndiLKJxnU6kqpTbT34yze9FcO1O/r7oK3SOBlhqJVxnKdU07W1HKMk371Nm0pL4lzCTzbEb2GfAb/pcv0aSySIbN9WbtGYa2nETqnKy53J0uTSi664ZPeiuOcGS885tOTaNo6EURte0bPDaU9kwzisRGu6E/k2VKMJJda3YS/zFs6p6y06Sw8bapRViiuzU59tTPnTXLu58j50ZtZdX6NI4d4fEJ5Z70Jx4Spmk0pwff4vqaZU2N2SaQrszw9uHtin2lm/Kia62snu+Rs9E4zjZu1jWzi7ouDTWmcPgqndibY1wSeWb7ab+TCPLKXUj5r1p0pLGYi7Fzi4u9ynGL+LBLdhHryjFLPvplh6F2R32WqzSWIgo8N6NM5W2WpfFdkktxeDPqy5Ta1y2YYjF4mU8JPC00diqpqrnKcXBQgoZZRg1lwNqbhB6zEs6S1FsAA5z1AAAAAAAAAAAAAAAAAAAAAAAAAAAAAAAAAAAAAAAAAAAAAAAAAAAAAAAA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6" y="2025608"/>
            <a:ext cx="2256185" cy="75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74" b="16174"/>
          <a:stretch/>
        </p:blipFill>
        <p:spPr bwMode="auto">
          <a:xfrm>
            <a:off x="3204411" y="1951439"/>
            <a:ext cx="2376264" cy="90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6" b="28338"/>
          <a:stretch/>
        </p:blipFill>
        <p:spPr bwMode="auto">
          <a:xfrm>
            <a:off x="5935761" y="1951440"/>
            <a:ext cx="2808312" cy="90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7504" y="3257689"/>
            <a:ext cx="3048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ru-RU" sz="2000" dirty="0"/>
              <a:t>Гибкие настройки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ru-RU" sz="2000" dirty="0"/>
              <a:t>Визуализация</a:t>
            </a:r>
            <a:r>
              <a:rPr lang="en-US" sz="2000" dirty="0"/>
              <a:t>;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sz="2000" dirty="0"/>
              <a:t>Возможность интеграции.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05064" y="3241551"/>
            <a:ext cx="3048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Простота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;</a:t>
            </a:r>
            <a:endParaRPr lang="ru-RU" sz="20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Гибкость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Возможность интеграции.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44706" y="3257689"/>
            <a:ext cx="3048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ru-RU" sz="2000" dirty="0"/>
              <a:t>Интуитивный интерфейс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ru-RU" sz="2000" dirty="0"/>
              <a:t>Соисполнители</a:t>
            </a:r>
            <a:r>
              <a:rPr lang="en-US" sz="2000" dirty="0"/>
              <a:t>;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sz="2000" dirty="0"/>
              <a:t>Множество функций.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2823319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ПРЕИМУЩЕСТВА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4359" y="4985881"/>
            <a:ext cx="3048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ru-RU" sz="2000" dirty="0"/>
              <a:t>Сложность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ru-RU" sz="2000" dirty="0"/>
              <a:t>Производительность</a:t>
            </a:r>
            <a:r>
              <a:rPr lang="en-US" sz="2000" dirty="0"/>
              <a:t>;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sz="2000" dirty="0"/>
              <a:t>Недостаток автоматизации.</a:t>
            </a:r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3251919" y="4969743"/>
            <a:ext cx="30482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Функционал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;</a:t>
            </a:r>
            <a:endParaRPr lang="ru-RU" sz="20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Контроль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Неудобства при большом кол-ве проектов.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1561" y="4985881"/>
            <a:ext cx="3048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ru-RU" sz="2000" dirty="0"/>
              <a:t>Нет подзадач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ru-RU" sz="2000" dirty="0"/>
              <a:t>Нет иерархии</a:t>
            </a:r>
            <a:r>
              <a:rPr lang="en-US" sz="2000" dirty="0"/>
              <a:t>;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sz="2000" dirty="0"/>
              <a:t>Трудности при большом кол-ве задач.</a:t>
            </a:r>
            <a:endParaRPr lang="en-US" sz="24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" y="452424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НЕДОСТАТКИ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054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системе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7944" y="2492896"/>
            <a:ext cx="4968552" cy="3456384"/>
          </a:xfrm>
        </p:spPr>
        <p:txBody>
          <a:bodyPr/>
          <a:lstStyle/>
          <a:p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Интуитивно понятный интерфейс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Дополнительные удобные функции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Высокий уровень безопасности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Возможность работы с большим количеством проектов и задач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;</a:t>
            </a:r>
            <a:endParaRPr lang="ru-RU" sz="2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Возможность настройки системы под определенные нужды.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7F70-E1DC-4E72-B4EB-D5D2A3630792}" type="slidenum">
              <a:rPr lang="ru-RU" sz="1400" smtClean="0">
                <a:latin typeface="Times New Roman" pitchFamily="18" charset="0"/>
                <a:cs typeface="Times New Roman" pitchFamily="18" charset="0"/>
              </a:rPr>
              <a:t>7</a:t>
            </a:fld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2" name="Picture 6" descr="Лучшие бесплатные конструкторы мобильных приложений в 2023 году | AppMaster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EAF6FF"/>
              </a:clrFrom>
              <a:clrTo>
                <a:srgbClr val="EAF6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8" r="16890"/>
          <a:stretch/>
        </p:blipFill>
        <p:spPr bwMode="auto">
          <a:xfrm>
            <a:off x="184448" y="2319180"/>
            <a:ext cx="3746554" cy="339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0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Технологии разработки серверной части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7F70-E1DC-4E72-B4EB-D5D2A3630792}" type="slidenum">
              <a:rPr lang="ru-RU" sz="1400" smtClean="0">
                <a:latin typeface="Times New Roman" pitchFamily="18" charset="0"/>
                <a:cs typeface="Times New Roman" pitchFamily="18" charset="0"/>
              </a:rPr>
              <a:t>8</a:t>
            </a:fld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Java Logo png download - 600*600 - Free Transparent Java png Download. -  CleanPNG / Kiss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67" b="80500" l="36111" r="65111">
                        <a14:foregroundMark x1="53333" y1="27500" x2="53333" y2="27500"/>
                        <a14:foregroundMark x1="54444" y1="21333" x2="54444" y2="21333"/>
                        <a14:foregroundMark x1="55111" y1="19167" x2="55111" y2="19167"/>
                        <a14:foregroundMark x1="53222" y1="38167" x2="53222" y2="38167"/>
                        <a14:foregroundMark x1="54778" y1="56833" x2="39556" y2="56500"/>
                        <a14:foregroundMark x1="63556" y1="54333" x2="64222" y2="58000"/>
                        <a14:foregroundMark x1="54778" y1="62667" x2="43667" y2="62667"/>
                        <a14:foregroundMark x1="53667" y1="69667" x2="46667" y2="69333"/>
                        <a14:foregroundMark x1="37333" y1="75167" x2="52667" y2="76833"/>
                        <a14:foregroundMark x1="60111" y1="79333" x2="45778" y2="80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15" t="17503" r="30983" b="15346"/>
          <a:stretch/>
        </p:blipFill>
        <p:spPr bwMode="auto">
          <a:xfrm>
            <a:off x="5364088" y="1841590"/>
            <a:ext cx="1368152" cy="16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537" y="2272024"/>
            <a:ext cx="3594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Язык программирования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Java</a:t>
            </a:r>
            <a:endParaRPr lang="ru-RU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25" y="5179184"/>
            <a:ext cx="5096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Система управления базами данных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algn="ctr"/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PostgreSQL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8" name="Picture 4" descr="Ускоряем Spring Boot: Автоконфигурации - Уголок сельского джавист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33457"/>
            <a:ext cx="1386154" cy="124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851800"/>
            <a:ext cx="1440160" cy="148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9552" y="3726488"/>
            <a:ext cx="1802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Фреймворк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Spring Boot</a:t>
            </a:r>
            <a:endParaRPr lang="ru-RU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7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Технологии разработки клиентской части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7F70-E1DC-4E72-B4EB-D5D2A3630792}" type="slidenum">
              <a:rPr lang="ru-RU" sz="1400" smtClean="0">
                <a:latin typeface="Times New Roman" pitchFamily="18" charset="0"/>
                <a:cs typeface="Times New Roman" pitchFamily="18" charset="0"/>
              </a:rPr>
              <a:t>9</a:t>
            </a:fld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React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043" y="3520903"/>
            <a:ext cx="1368152" cy="118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script Tutorial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128" y="1710658"/>
            <a:ext cx="1832695" cy="183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3534" y="2211506"/>
            <a:ext cx="3594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Язык программирования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JavaScript</a:t>
            </a:r>
            <a:endParaRPr lang="ru-RU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3735210"/>
            <a:ext cx="2122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JS </a:t>
            </a:r>
            <a:r>
              <a:rPr lang="ru-RU" sz="2400" dirty="0" err="1">
                <a:solidFill>
                  <a:schemeClr val="bg2">
                    <a:lumMod val="10000"/>
                  </a:schemeClr>
                </a:solidFill>
              </a:rPr>
              <a:t>фреймворк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React</a:t>
            </a:r>
            <a:endParaRPr lang="ru-RU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054" name="Picture 6" descr="Redux React Logo JavaScript, dq, purple, violet, text png | PNGW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67" b="100000" l="0" r="100000">
                        <a14:foregroundMark x1="10833" y1="55556" x2="3333" y2="75000"/>
                        <a14:foregroundMark x1="58056" y1="38889" x2="88056" y2="5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516" y="4901967"/>
            <a:ext cx="1281920" cy="128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5127429"/>
            <a:ext cx="3136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Менеджер состояний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algn="ctr"/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Redux</a:t>
            </a:r>
            <a:endParaRPr lang="ru-RU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056" name="Picture 8" descr="Материал-интерфейс: популярный фреймворк React U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910" y="3238176"/>
            <a:ext cx="1754605" cy="175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60232" y="3755495"/>
            <a:ext cx="2358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С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SS </a:t>
            </a:r>
            <a:r>
              <a:rPr lang="ru-RU" sz="2400" dirty="0" err="1">
                <a:solidFill>
                  <a:schemeClr val="bg2">
                    <a:lumMod val="10000"/>
                  </a:schemeClr>
                </a:solidFill>
              </a:rPr>
              <a:t>фреймворк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Material-UI</a:t>
            </a:r>
            <a:endParaRPr lang="ru-RU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278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лосы">
  <a:themeElements>
    <a:clrScheme name="Другая 1">
      <a:dk1>
        <a:srgbClr val="0674A5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608_TF89910445.potx" id="{EDA6F036-4422-4A3D-B1E6-4FA25FD13BAB}" vid="{DE7B8C12-7B2E-401E-9CEE-F51A6AE011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tf89910445_win32</Template>
  <TotalTime>717</TotalTime>
  <Words>277</Words>
  <Application>Microsoft Macintosh PowerPoint</Application>
  <PresentationFormat>Экран (4:3)</PresentationFormat>
  <Paragraphs>95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Calibri</vt:lpstr>
      <vt:lpstr>Corbel</vt:lpstr>
      <vt:lpstr>Times New Roman</vt:lpstr>
      <vt:lpstr>Wingdings</vt:lpstr>
      <vt:lpstr>Полосы</vt:lpstr>
      <vt:lpstr>Информационная система по управлению проектами и задачами</vt:lpstr>
      <vt:lpstr>Вступление</vt:lpstr>
      <vt:lpstr>Система управления проектами</vt:lpstr>
      <vt:lpstr>Методологии</vt:lpstr>
      <vt:lpstr>Цели и задачи</vt:lpstr>
      <vt:lpstr>Существующие решения</vt:lpstr>
      <vt:lpstr>Требования к системе</vt:lpstr>
      <vt:lpstr>Технологии разработки серверной части</vt:lpstr>
      <vt:lpstr>Технологии разработки клиентской части</vt:lpstr>
      <vt:lpstr>Реализация серверной части</vt:lpstr>
      <vt:lpstr>Реализация клиентской части</vt:lpstr>
      <vt:lpstr>Заключение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по управлению проектами и задачами</dc:title>
  <dc:creator>ATOMIC-HEART</dc:creator>
  <cp:lastModifiedBy>Raymond Murphy</cp:lastModifiedBy>
  <cp:revision>24</cp:revision>
  <dcterms:created xsi:type="dcterms:W3CDTF">2023-06-21T17:01:43Z</dcterms:created>
  <dcterms:modified xsi:type="dcterms:W3CDTF">2023-06-23T13:19:24Z</dcterms:modified>
</cp:coreProperties>
</file>