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0"/>
  </p:notesMasterIdLst>
  <p:sldIdLst>
    <p:sldId id="256" r:id="rId2"/>
    <p:sldId id="274" r:id="rId3"/>
    <p:sldId id="481" r:id="rId4"/>
    <p:sldId id="482" r:id="rId5"/>
    <p:sldId id="483" r:id="rId6"/>
    <p:sldId id="484" r:id="rId7"/>
    <p:sldId id="485" r:id="rId8"/>
    <p:sldId id="339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chemeClr val="accent3">
            <a:lumOff val="44000"/>
          </a:schemeClr>
        </a:solidFill>
        <a:effectLst>
          <a:outerShdw blurRad="38100" dist="38100" dir="2700000" rotWithShape="0">
            <a:srgbClr val="000000"/>
          </a:outerShdw>
        </a:effectLst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69"/>
    <a:srgbClr val="202F83"/>
    <a:srgbClr val="01589B"/>
    <a:srgbClr val="FED128"/>
    <a:srgbClr val="73D0F5"/>
    <a:srgbClr val="BD1202"/>
    <a:srgbClr val="00AD61"/>
    <a:srgbClr val="ADB9CA"/>
    <a:srgbClr val="3E4C31"/>
    <a:srgbClr val="8C4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43475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</p:spPr>
        <p:txBody>
          <a:bodyPr/>
          <a:lstStyle>
            <a:lvl1pPr>
              <a:defRPr sz="6000" b="1"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1pPr>
            <a:lvl2pPr algn="ctr">
              <a:buSzPct val="70000"/>
              <a:buChar char="■"/>
              <a:defRPr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2pPr>
            <a:lvl3pPr algn="ctr">
              <a:buSzPct val="70000"/>
              <a:buChar char="■"/>
              <a:defRPr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3pPr>
            <a:lvl4pPr algn="ctr">
              <a:buSzPct val="70000"/>
              <a:buChar char="■"/>
              <a:defRPr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4pPr>
            <a:lvl5pPr algn="ctr">
              <a:buSzPct val="70000"/>
              <a:buChar char="■"/>
              <a:defRPr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66745"/>
            <a:ext cx="273657" cy="264256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1076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itle Text"/>
          <p:cNvSpPr txBox="1">
            <a:spLocks noGrp="1"/>
          </p:cNvSpPr>
          <p:nvPr>
            <p:ph type="title"/>
          </p:nvPr>
        </p:nvSpPr>
        <p:spPr>
          <a:xfrm>
            <a:off x="892968" y="2464593"/>
            <a:ext cx="7358064" cy="1919884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defRPr b="1" spc="-88">
                <a:solidFill>
                  <a:srgbClr val="EEEEEE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Title Text</a:t>
            </a:r>
          </a:p>
        </p:txBody>
      </p:sp>
      <p:sp>
        <p:nvSpPr>
          <p:cNvPr id="9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7930" y="6340078"/>
            <a:ext cx="279210" cy="26610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200" b="1">
                <a:solidFill>
                  <a:srgbClr val="F1F1F1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3139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303C-5BB5-4B33-BCE1-F5928F029BF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pring Court of Honor…"/>
          <p:cNvSpPr txBox="1"/>
          <p:nvPr/>
        </p:nvSpPr>
        <p:spPr>
          <a:xfrm>
            <a:off x="0" y="3742433"/>
            <a:ext cx="9152344" cy="830997"/>
          </a:xfrm>
          <a:prstGeom prst="rect">
            <a:avLst/>
          </a:prstGeom>
          <a:ln w="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5400" b="1">
                <a:solidFill>
                  <a:srgbClr val="A50021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4800" spc="300" dirty="0">
                <a:solidFill>
                  <a:schemeClr val="accent5"/>
                </a:solidFill>
              </a:rPr>
              <a:t>Winter</a:t>
            </a:r>
            <a:r>
              <a:rPr sz="4800" spc="300" dirty="0">
                <a:solidFill>
                  <a:schemeClr val="accent5"/>
                </a:solidFill>
              </a:rPr>
              <a:t> Court of Honor</a:t>
            </a:r>
          </a:p>
        </p:txBody>
      </p:sp>
      <p:sp>
        <p:nvSpPr>
          <p:cNvPr id="971" name="Est. 1976"/>
          <p:cNvSpPr txBox="1"/>
          <p:nvPr/>
        </p:nvSpPr>
        <p:spPr>
          <a:xfrm rot="17965809">
            <a:off x="7608388" y="761315"/>
            <a:ext cx="9154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1100" b="1">
                <a:solidFill>
                  <a:srgbClr val="FF9300"/>
                </a:solidFill>
                <a:effectLst/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>
                <a:solidFill>
                  <a:schemeClr val="tx2"/>
                </a:solidFill>
              </a:rPr>
              <a:t>Est. </a:t>
            </a:r>
            <a:r>
              <a:rPr sz="1000">
                <a:solidFill>
                  <a:schemeClr val="tx2"/>
                </a:solidFill>
              </a:rPr>
              <a:t>1976</a:t>
            </a:r>
          </a:p>
        </p:txBody>
      </p:sp>
      <p:sp>
        <p:nvSpPr>
          <p:cNvPr id="972" name="Group"/>
          <p:cNvSpPr txBox="1"/>
          <p:nvPr/>
        </p:nvSpPr>
        <p:spPr>
          <a:xfrm>
            <a:off x="0" y="1150335"/>
            <a:ext cx="9152344" cy="7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spcBef>
                <a:spcPts val="1500"/>
              </a:spcBef>
              <a:defRPr sz="3000" b="1">
                <a:solidFill>
                  <a:srgbClr val="000066"/>
                </a:solidFill>
                <a:effectLst/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spc="600" dirty="0">
                <a:solidFill>
                  <a:srgbClr val="01589B"/>
                </a:solidFill>
              </a:rPr>
              <a:t>Coral Springs, Florida</a:t>
            </a:r>
          </a:p>
          <a:p>
            <a:pPr>
              <a:spcBef>
                <a:spcPts val="1400"/>
              </a:spcBef>
              <a:defRPr sz="3000" b="1">
                <a:solidFill>
                  <a:srgbClr val="000066"/>
                </a:solidFill>
                <a:effectLst/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spc="600" dirty="0"/>
              <a:t> </a:t>
            </a:r>
          </a:p>
        </p:txBody>
      </p:sp>
      <p:sp>
        <p:nvSpPr>
          <p:cNvPr id="970" name="TROOP 497"/>
          <p:cNvSpPr txBox="1">
            <a:spLocks noGrp="1"/>
          </p:cNvSpPr>
          <p:nvPr>
            <p:ph type="title"/>
          </p:nvPr>
        </p:nvSpPr>
        <p:spPr>
          <a:xfrm>
            <a:off x="8343" y="351657"/>
            <a:ext cx="9144001" cy="12293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65760">
              <a:defRPr sz="9680">
                <a:solidFill>
                  <a:srgbClr val="990033"/>
                </a:solidFill>
                <a:effectLst>
                  <a:outerShdw blurRad="15240" dist="15240" dir="2700000" rotWithShape="0">
                    <a:srgbClr val="000000"/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br>
              <a:rPr sz="8900" dirty="0"/>
            </a:br>
            <a:r>
              <a:rPr lang="en-US" sz="9600" dirty="0"/>
              <a:t>TROOP 497</a:t>
            </a:r>
            <a:br>
              <a:rPr dirty="0"/>
            </a:b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0552" y="6048062"/>
            <a:ext cx="29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Taravella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High School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80" y="5579585"/>
            <a:ext cx="9152344" cy="65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>
                <a:solidFill>
                  <a:schemeClr val="tx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January  7</a:t>
            </a:r>
            <a:r>
              <a:rPr lang="en-US" sz="3600" spc="600" baseline="30000" dirty="0">
                <a:solidFill>
                  <a:schemeClr val="tx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th</a:t>
            </a:r>
            <a:r>
              <a:rPr lang="en-US" sz="3600" spc="600" dirty="0">
                <a:solidFill>
                  <a:schemeClr val="tx2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  2020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2" y="2130878"/>
            <a:ext cx="5648979" cy="13791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3" y="329668"/>
            <a:ext cx="8492134" cy="19949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</p:pic>
      <p:sp>
        <p:nvSpPr>
          <p:cNvPr id="6" name="Tanner  Knowles Senior Patrol leader">
            <a:extLst>
              <a:ext uri="{FF2B5EF4-FFF2-40B4-BE49-F238E27FC236}">
                <a16:creationId xmlns:a16="http://schemas.microsoft.com/office/drawing/2014/main" id="{FD9E5073-F349-4474-BCF1-99FC46F0981B}"/>
              </a:ext>
            </a:extLst>
          </p:cNvPr>
          <p:cNvSpPr txBox="1"/>
          <p:nvPr/>
        </p:nvSpPr>
        <p:spPr>
          <a:xfrm>
            <a:off x="2902997" y="3020602"/>
            <a:ext cx="6113827" cy="118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defRPr sz="3500" b="1">
                <a:solidFill>
                  <a:srgbClr val="945200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Scout Leader Name</a:t>
            </a:r>
            <a:br>
              <a:rPr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sz="32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Senior Patrol leader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9E6B9-F74C-4911-A9B0-33ED68E881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6" y="2479937"/>
            <a:ext cx="3251319" cy="325131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meTitle">
            <a:extLst>
              <a:ext uri="">
                <a16:creationId xmlns:a16="http://schemas.microsoft.com/office/drawing/2014/main" xmlns="" id="49886ABD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631456"/>
            <a:ext cx="7787381" cy="1010913"/>
          </a:xfrm>
        </p:spPr>
        <p:txBody>
          <a:bodyPr anchor="t" anchorCtr="0">
            <a:normAutofit/>
          </a:bodyPr>
          <a:lstStyle/>
          <a:p>
            <a:r>
              <a:rPr lang="en-US" sz="4800" b="1" spc="300" dirty="0">
                <a:latin typeface="Copperplate Gothic Bold"/>
              </a:rPr>
              <a:t>Scout Name</a:t>
            </a:r>
          </a:p>
        </p:txBody>
      </p:sp>
      <p:sp>
        <p:nvSpPr>
          <p:cNvPr id="5" name="TextBox 4">
            <a:extLst>
              <a:ext uri="">
                <a16:creationId xmlns:a16="http://schemas.microsoft.com/office/drawing/2014/main" xmlns="" id="87A71859"/>
              </a:ext>
            </a:extLst>
          </p:cNvPr>
          <p:cNvSpPr txBox="1"/>
          <p:nvPr/>
        </p:nvSpPr>
        <p:spPr>
          <a:xfrm>
            <a:off x="790113" y="1288426"/>
            <a:ext cx="7519386" cy="1015663"/>
          </a:xfrm>
          <a:prstGeom prst="rect">
            <a:avLst/>
          </a:prstGeom>
          <a:noFill/>
          <a:effectLst/>
        </p:spPr>
        <p:txBody>
          <a:bodyPr wrap="square" lIns="9144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NOTE: The Slide Mangler </a:t>
            </a:r>
            <a:r>
              <a:rPr lang="en-US" sz="20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overwrites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slides—it doesn’t insert them—so before running the code, you need to add at least as many slides here as you have scouts getting badges.</a:t>
            </a:r>
          </a:p>
        </p:txBody>
      </p:sp>
    </p:spTree>
    <p:extLst>
      <p:ext uri="{BB962C8B-B14F-4D97-AF65-F5344CB8AC3E}">
        <p14:creationId xmlns:p14="http://schemas.microsoft.com/office/powerpoint/2010/main" val="17372866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meTitle">
            <a:extLst>
              <a:ext uri="">
                <a16:creationId xmlns:a16="http://schemas.microsoft.com/office/drawing/2014/main" xmlns="" id="49886ABD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631456"/>
            <a:ext cx="7787381" cy="1010913"/>
          </a:xfrm>
        </p:spPr>
        <p:txBody>
          <a:bodyPr anchor="t" anchorCtr="0">
            <a:normAutofit/>
          </a:bodyPr>
          <a:lstStyle/>
          <a:p>
            <a:r>
              <a:rPr lang="en-US" sz="4800" b="1" spc="300" dirty="0">
                <a:latin typeface="Copperplate Gothic Bold"/>
              </a:rPr>
              <a:t>Scout Name</a:t>
            </a:r>
          </a:p>
        </p:txBody>
      </p:sp>
      <p:sp>
        <p:nvSpPr>
          <p:cNvPr id="5" name="TextBox 4">
            <a:extLst>
              <a:ext uri="">
                <a16:creationId xmlns:a16="http://schemas.microsoft.com/office/drawing/2014/main" xmlns="" id="87A71859"/>
              </a:ext>
            </a:extLst>
          </p:cNvPr>
          <p:cNvSpPr txBox="1"/>
          <p:nvPr/>
        </p:nvSpPr>
        <p:spPr>
          <a:xfrm>
            <a:off x="790113" y="1288426"/>
            <a:ext cx="7519386" cy="1015663"/>
          </a:xfrm>
          <a:prstGeom prst="rect">
            <a:avLst/>
          </a:prstGeom>
          <a:noFill/>
          <a:effectLst/>
        </p:spPr>
        <p:txBody>
          <a:bodyPr wrap="square" lIns="9144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NOTE: The Slide Mangler </a:t>
            </a:r>
            <a:r>
              <a:rPr lang="en-US" sz="20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overwrites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slides—it doesn’t insert them—so before running the code, you should add at least as many slides here as you have scouts getting badges.</a:t>
            </a:r>
          </a:p>
        </p:txBody>
      </p:sp>
    </p:spTree>
    <p:extLst>
      <p:ext uri="{BB962C8B-B14F-4D97-AF65-F5344CB8AC3E}">
        <p14:creationId xmlns:p14="http://schemas.microsoft.com/office/powerpoint/2010/main" val="36283289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meTitle">
            <a:extLst>
              <a:ext uri="">
                <a16:creationId xmlns:a16="http://schemas.microsoft.com/office/drawing/2014/main" xmlns="" id="49886ABD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631456"/>
            <a:ext cx="7787381" cy="1010913"/>
          </a:xfrm>
        </p:spPr>
        <p:txBody>
          <a:bodyPr anchor="t" anchorCtr="0">
            <a:normAutofit/>
          </a:bodyPr>
          <a:lstStyle/>
          <a:p>
            <a:r>
              <a:rPr lang="en-US" sz="4800" b="1" spc="300" dirty="0">
                <a:latin typeface="Copperplate Gothic Bold"/>
              </a:rPr>
              <a:t>Scout Name</a:t>
            </a:r>
          </a:p>
        </p:txBody>
      </p:sp>
      <p:sp>
        <p:nvSpPr>
          <p:cNvPr id="5" name="TextBox 4">
            <a:extLst>
              <a:ext uri="">
                <a16:creationId xmlns:a16="http://schemas.microsoft.com/office/drawing/2014/main" xmlns="" id="87A71859"/>
              </a:ext>
            </a:extLst>
          </p:cNvPr>
          <p:cNvSpPr txBox="1"/>
          <p:nvPr/>
        </p:nvSpPr>
        <p:spPr>
          <a:xfrm>
            <a:off x="790113" y="1288426"/>
            <a:ext cx="7519386" cy="1015663"/>
          </a:xfrm>
          <a:prstGeom prst="rect">
            <a:avLst/>
          </a:prstGeom>
          <a:noFill/>
          <a:effectLst/>
        </p:spPr>
        <p:txBody>
          <a:bodyPr wrap="square" lIns="9144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NOTE: The Slide Mangler </a:t>
            </a:r>
            <a:r>
              <a:rPr lang="en-US" sz="20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overwrites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slides—it doesn’t insert them—so before running the code, you should add at least as many slides here as you have scouts getting badges.</a:t>
            </a:r>
          </a:p>
        </p:txBody>
      </p:sp>
    </p:spTree>
    <p:extLst>
      <p:ext uri="{BB962C8B-B14F-4D97-AF65-F5344CB8AC3E}">
        <p14:creationId xmlns:p14="http://schemas.microsoft.com/office/powerpoint/2010/main" val="39921547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meTitle">
            <a:extLst>
              <a:ext uri="">
                <a16:creationId xmlns:a16="http://schemas.microsoft.com/office/drawing/2014/main" xmlns="" id="49886ABD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631456"/>
            <a:ext cx="7787381" cy="1010913"/>
          </a:xfrm>
        </p:spPr>
        <p:txBody>
          <a:bodyPr anchor="t" anchorCtr="0">
            <a:normAutofit/>
          </a:bodyPr>
          <a:lstStyle/>
          <a:p>
            <a:r>
              <a:rPr lang="en-US" sz="4800" b="1" spc="300" dirty="0">
                <a:latin typeface="Copperplate Gothic Bold"/>
              </a:rPr>
              <a:t>Scout Name</a:t>
            </a:r>
          </a:p>
        </p:txBody>
      </p:sp>
      <p:sp>
        <p:nvSpPr>
          <p:cNvPr id="5" name="TextBox 4">
            <a:extLst>
              <a:ext uri="">
                <a16:creationId xmlns:a16="http://schemas.microsoft.com/office/drawing/2014/main" xmlns="" id="87A71859"/>
              </a:ext>
            </a:extLst>
          </p:cNvPr>
          <p:cNvSpPr txBox="1"/>
          <p:nvPr/>
        </p:nvSpPr>
        <p:spPr>
          <a:xfrm>
            <a:off x="790113" y="1288426"/>
            <a:ext cx="7519386" cy="1015663"/>
          </a:xfrm>
          <a:prstGeom prst="rect">
            <a:avLst/>
          </a:prstGeom>
          <a:noFill/>
          <a:effectLst/>
        </p:spPr>
        <p:txBody>
          <a:bodyPr wrap="square" lIns="9144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NOTE: The Slide Mangler </a:t>
            </a:r>
            <a:r>
              <a:rPr lang="en-US" sz="20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overwrites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slides—it doesn’t insert them—so before running the code, </a:t>
            </a:r>
            <a:r>
              <a:rPr lang="en-US" sz="200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add at least as many slides here as you have scouts getting badges.</a:t>
            </a:r>
          </a:p>
        </p:txBody>
      </p:sp>
    </p:spTree>
    <p:extLst>
      <p:ext uri="{BB962C8B-B14F-4D97-AF65-F5344CB8AC3E}">
        <p14:creationId xmlns:p14="http://schemas.microsoft.com/office/powerpoint/2010/main" val="33725244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meTitle">
            <a:extLst>
              <a:ext uri="">
                <a16:creationId xmlns:a16="http://schemas.microsoft.com/office/drawing/2014/main" xmlns="" id="49886ABD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631456"/>
            <a:ext cx="7787381" cy="1010913"/>
          </a:xfrm>
        </p:spPr>
        <p:txBody>
          <a:bodyPr anchor="t" anchorCtr="0">
            <a:normAutofit/>
          </a:bodyPr>
          <a:lstStyle/>
          <a:p>
            <a:r>
              <a:rPr lang="en-US" sz="4800" b="1" spc="300" dirty="0">
                <a:latin typeface="Copperplate Gothic Bold"/>
              </a:rPr>
              <a:t>Scout Name</a:t>
            </a:r>
          </a:p>
        </p:txBody>
      </p:sp>
      <p:sp>
        <p:nvSpPr>
          <p:cNvPr id="5" name="TextBox 4">
            <a:extLst>
              <a:ext uri="">
                <a16:creationId xmlns:a16="http://schemas.microsoft.com/office/drawing/2014/main" xmlns="" id="87A71859"/>
              </a:ext>
            </a:extLst>
          </p:cNvPr>
          <p:cNvSpPr txBox="1"/>
          <p:nvPr/>
        </p:nvSpPr>
        <p:spPr>
          <a:xfrm>
            <a:off x="790113" y="1288426"/>
            <a:ext cx="7519386" cy="1015663"/>
          </a:xfrm>
          <a:prstGeom prst="rect">
            <a:avLst/>
          </a:prstGeom>
          <a:noFill/>
          <a:effectLst/>
        </p:spPr>
        <p:txBody>
          <a:bodyPr wrap="square" lIns="9144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NOTE: The Slide Mangler </a:t>
            </a:r>
            <a:r>
              <a:rPr lang="en-US" sz="20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overwrites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slides—it doesn’t insert them—so before running the code, </a:t>
            </a:r>
            <a:r>
              <a:rPr lang="en-US" sz="200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</a:t>
            </a:r>
            <a:r>
              <a:rPr lang="en-US" sz="200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add at least as many slides here as you have scouts getting badges.</a:t>
            </a:r>
          </a:p>
        </p:txBody>
      </p:sp>
    </p:spTree>
    <p:extLst>
      <p:ext uri="{BB962C8B-B14F-4D97-AF65-F5344CB8AC3E}">
        <p14:creationId xmlns:p14="http://schemas.microsoft.com/office/powerpoint/2010/main" val="32597966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TROOP 497’s…"/>
          <p:cNvSpPr txBox="1">
            <a:spLocks noGrp="1"/>
          </p:cNvSpPr>
          <p:nvPr>
            <p:ph type="title"/>
          </p:nvPr>
        </p:nvSpPr>
        <p:spPr>
          <a:xfrm>
            <a:off x="0" y="4737462"/>
            <a:ext cx="9144000" cy="68797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>
              <a:defRPr sz="5400">
                <a:solidFill>
                  <a:srgbClr val="A50021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sz="4200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Court of Honor</a:t>
            </a:r>
          </a:p>
        </p:txBody>
      </p:sp>
      <p:sp>
        <p:nvSpPr>
          <p:cNvPr id="1490" name="THANK YOU FOR ATTENDING"/>
          <p:cNvSpPr txBox="1"/>
          <p:nvPr/>
        </p:nvSpPr>
        <p:spPr>
          <a:xfrm>
            <a:off x="-1" y="688702"/>
            <a:ext cx="9144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solidFill>
                  <a:srgbClr val="990033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sz="24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BronzeFleur_sws" descr="BronzeFleur_sw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29" y="2035550"/>
            <a:ext cx="1658939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ROOP 497’s…"/>
          <p:cNvSpPr txBox="1">
            <a:spLocks/>
          </p:cNvSpPr>
          <p:nvPr/>
        </p:nvSpPr>
        <p:spPr>
          <a:xfrm>
            <a:off x="1854926" y="5251840"/>
            <a:ext cx="5566806" cy="878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just">
              <a:defRPr sz="5400">
                <a:solidFill>
                  <a:srgbClr val="A50021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2800" spc="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  <a:t>January   7</a:t>
            </a:r>
            <a:r>
              <a:rPr lang="en-US" sz="2800" spc="600" baseline="300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  <a:t>th</a:t>
            </a:r>
            <a:r>
              <a:rPr lang="en-US" sz="2800" spc="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  <a:t>   2020</a:t>
            </a:r>
            <a:br>
              <a:rPr lang="en-US" sz="2800" spc="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</a:br>
            <a:r>
              <a:rPr lang="en-US" sz="2600" spc="3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  <a:t>Taravella   High School</a:t>
            </a:r>
          </a:p>
        </p:txBody>
      </p:sp>
      <p:sp>
        <p:nvSpPr>
          <p:cNvPr id="7" name="TROOP 497’s…"/>
          <p:cNvSpPr txBox="1">
            <a:spLocks/>
          </p:cNvSpPr>
          <p:nvPr/>
        </p:nvSpPr>
        <p:spPr>
          <a:xfrm>
            <a:off x="0" y="4232858"/>
            <a:ext cx="9144000" cy="76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ctr">
              <a:defRPr sz="5400">
                <a:solidFill>
                  <a:srgbClr val="A50021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5400" spc="300" dirty="0">
                <a:solidFill>
                  <a:srgbClr val="A5002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Bold"/>
                <a:ea typeface="Copperplate Gothic Bold"/>
                <a:cs typeface="Copperplate Gothic Bold"/>
                <a:sym typeface="Copperplate Gothic Bold"/>
              </a:rPr>
              <a:t>TROOP 497’s</a:t>
            </a:r>
            <a:endParaRPr lang="en-US" sz="2600" spc="3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Bold"/>
              <a:ea typeface="Copperplate Gothic Bold"/>
              <a:cs typeface="Copperplate Gothic Bold"/>
              <a:sym typeface="Copperplate Gothic Bold"/>
            </a:endParaRPr>
          </a:p>
        </p:txBody>
      </p:sp>
      <p:sp>
        <p:nvSpPr>
          <p:cNvPr id="9" name="THANK YOU FOR ATTENDING"/>
          <p:cNvSpPr txBox="1"/>
          <p:nvPr/>
        </p:nvSpPr>
        <p:spPr>
          <a:xfrm>
            <a:off x="0" y="1445290"/>
            <a:ext cx="91440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solidFill>
                  <a:srgbClr val="990033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sz="2400" spc="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</a:t>
            </a:r>
            <a:r>
              <a:rPr lang="en-US" sz="2400" spc="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sz="2400" spc="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ATTENDING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chemeClr val="accent3">
                <a:lumOff val="44000"/>
              </a:schemeClr>
            </a:solidFill>
            <a:effectLst>
              <a:outerShdw blurRad="38100" dist="38100" dir="2700000" rotWithShape="0">
                <a:srgbClr val="000000"/>
              </a:outerShdw>
            </a:effectLst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7D59E9-2C79-4A91-80FC-58666C054AAB}">
  <we:reference id="wa104380862" version="1.3.2.0" store="en-US" storeType="OMEX"/>
  <we:alternateReferences>
    <we:reference id="WA104380862" version="1.3.2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C3DAB24-B892-4A80-B89A-4793C5D359BE}">
  <we:reference id="wa104380955" version="2.2.1.0" store="en-US" storeType="OMEX"/>
  <we:alternateReferences>
    <we:reference id="WA104380955" version="2.2.1.0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235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Copperplate Gothic Bold</vt:lpstr>
      <vt:lpstr>Garamond</vt:lpstr>
      <vt:lpstr>Segoe UI Semibold</vt:lpstr>
      <vt:lpstr>Superclarendon</vt:lpstr>
      <vt:lpstr>Verdana</vt:lpstr>
      <vt:lpstr>Office Theme</vt:lpstr>
      <vt:lpstr> TROOP 497  </vt:lpstr>
      <vt:lpstr>PowerPoint Presentation</vt:lpstr>
      <vt:lpstr>Scout Name</vt:lpstr>
      <vt:lpstr>Scout Name</vt:lpstr>
      <vt:lpstr>Scout Name</vt:lpstr>
      <vt:lpstr>Scout Name</vt:lpstr>
      <vt:lpstr>Scout Name</vt:lpstr>
      <vt:lpstr>Court of Honor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of Honor-Troop 497</dc:title>
  <dc:creator>Ryan Russon</dc:creator>
  <cp:lastModifiedBy>Ryan Russon</cp:lastModifiedBy>
  <cp:revision>40</cp:revision>
  <dcterms:created xsi:type="dcterms:W3CDTF">2020-01-05T17:19:31Z</dcterms:created>
  <dcterms:modified xsi:type="dcterms:W3CDTF">2021-12-05T21:40:35Z</dcterms:modified>
</cp:coreProperties>
</file>