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87" r:id="rId3"/>
    <p:sldId id="267" r:id="rId4"/>
    <p:sldId id="275" r:id="rId5"/>
    <p:sldId id="292" r:id="rId6"/>
    <p:sldId id="293" r:id="rId7"/>
    <p:sldId id="276" r:id="rId8"/>
    <p:sldId id="294" r:id="rId9"/>
    <p:sldId id="278" r:id="rId10"/>
    <p:sldId id="282" r:id="rId11"/>
    <p:sldId id="285" r:id="rId12"/>
    <p:sldId id="284" r:id="rId13"/>
    <p:sldId id="283" r:id="rId14"/>
    <p:sldId id="306" r:id="rId15"/>
    <p:sldId id="304" r:id="rId16"/>
    <p:sldId id="281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F22AB-AB5D-43E8-9BE7-9A8BC4D2FC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25AA9B5-7878-4D2B-BC30-F7CC07E6D071}">
      <dgm:prSet/>
      <dgm:spPr/>
      <dgm:t>
        <a:bodyPr/>
        <a:lstStyle/>
        <a:p>
          <a:r>
            <a:rPr lang="en-CA" dirty="0"/>
            <a:t>Purpose of Study</a:t>
          </a:r>
        </a:p>
      </dgm:t>
    </dgm:pt>
    <dgm:pt modelId="{76E3D1ED-27CB-4E85-8679-BA66CFC3BA32}" type="parTrans" cxnId="{9A00D373-49E9-4020-BECC-C17B5756F271}">
      <dgm:prSet/>
      <dgm:spPr/>
      <dgm:t>
        <a:bodyPr/>
        <a:lstStyle/>
        <a:p>
          <a:endParaRPr lang="en-CA"/>
        </a:p>
      </dgm:t>
    </dgm:pt>
    <dgm:pt modelId="{50FE74F9-B9D4-4160-84DC-2B2094971560}" type="sibTrans" cxnId="{9A00D373-49E9-4020-BECC-C17B5756F271}">
      <dgm:prSet/>
      <dgm:spPr/>
      <dgm:t>
        <a:bodyPr/>
        <a:lstStyle/>
        <a:p>
          <a:endParaRPr lang="en-CA"/>
        </a:p>
      </dgm:t>
    </dgm:pt>
    <dgm:pt modelId="{9234DF13-BEDD-4E02-A7EA-4B86D7A681CE}">
      <dgm:prSet/>
      <dgm:spPr/>
      <dgm:t>
        <a:bodyPr/>
        <a:lstStyle/>
        <a:p>
          <a:r>
            <a:rPr lang="en-CA" dirty="0"/>
            <a:t>Determine the reason behind the switch from Democrats to Republicans in the 2016 US election</a:t>
          </a:r>
        </a:p>
      </dgm:t>
    </dgm:pt>
    <dgm:pt modelId="{805032A8-C1AE-45A8-A3D7-AEB52F8D30D0}" type="parTrans" cxnId="{CB13508E-03F1-4975-9087-62C55876B027}">
      <dgm:prSet/>
      <dgm:spPr/>
      <dgm:t>
        <a:bodyPr/>
        <a:lstStyle/>
        <a:p>
          <a:endParaRPr lang="en-CA"/>
        </a:p>
      </dgm:t>
    </dgm:pt>
    <dgm:pt modelId="{D1548020-5DDE-4F4D-9D6B-4FB5D64E8297}" type="sibTrans" cxnId="{CB13508E-03F1-4975-9087-62C55876B027}">
      <dgm:prSet/>
      <dgm:spPr/>
      <dgm:t>
        <a:bodyPr/>
        <a:lstStyle/>
        <a:p>
          <a:endParaRPr lang="en-CA"/>
        </a:p>
      </dgm:t>
    </dgm:pt>
    <dgm:pt modelId="{967915BD-D9EF-40AF-93A2-29A4C0EBEBAA}">
      <dgm:prSet/>
      <dgm:spPr/>
      <dgm:t>
        <a:bodyPr/>
        <a:lstStyle/>
        <a:p>
          <a:r>
            <a:rPr lang="en-CA" dirty="0"/>
            <a:t>Why use counties?</a:t>
          </a:r>
        </a:p>
      </dgm:t>
    </dgm:pt>
    <dgm:pt modelId="{7832551E-55F6-488C-9AF4-26E19A94B814}" type="parTrans" cxnId="{F3AB2806-5643-41D8-B9B9-AFAB7A4C6F00}">
      <dgm:prSet/>
      <dgm:spPr/>
      <dgm:t>
        <a:bodyPr/>
        <a:lstStyle/>
        <a:p>
          <a:endParaRPr lang="en-CA"/>
        </a:p>
      </dgm:t>
    </dgm:pt>
    <dgm:pt modelId="{82DBB057-8744-4B90-9655-84E2B86AA0D2}" type="sibTrans" cxnId="{F3AB2806-5643-41D8-B9B9-AFAB7A4C6F00}">
      <dgm:prSet/>
      <dgm:spPr/>
      <dgm:t>
        <a:bodyPr/>
        <a:lstStyle/>
        <a:p>
          <a:endParaRPr lang="en-CA"/>
        </a:p>
      </dgm:t>
    </dgm:pt>
    <dgm:pt modelId="{85387C67-C5F4-4A78-BE43-3B6C903FEA36}">
      <dgm:prSet/>
      <dgm:spPr/>
      <dgm:t>
        <a:bodyPr/>
        <a:lstStyle/>
        <a:p>
          <a:r>
            <a:rPr lang="en-CA" dirty="0"/>
            <a:t>Provides a segmentation of the United States</a:t>
          </a:r>
        </a:p>
      </dgm:t>
    </dgm:pt>
    <dgm:pt modelId="{6B8C4500-550E-4154-9E79-5799E7E22653}" type="parTrans" cxnId="{2B6A8EAA-BA35-4AD9-A32D-9140FAA5ABC2}">
      <dgm:prSet/>
      <dgm:spPr/>
      <dgm:t>
        <a:bodyPr/>
        <a:lstStyle/>
        <a:p>
          <a:endParaRPr lang="en-CA"/>
        </a:p>
      </dgm:t>
    </dgm:pt>
    <dgm:pt modelId="{9F988661-A972-47DE-957D-EC9FDFEE04F7}" type="sibTrans" cxnId="{2B6A8EAA-BA35-4AD9-A32D-9140FAA5ABC2}">
      <dgm:prSet/>
      <dgm:spPr/>
      <dgm:t>
        <a:bodyPr/>
        <a:lstStyle/>
        <a:p>
          <a:endParaRPr lang="en-CA"/>
        </a:p>
      </dgm:t>
    </dgm:pt>
    <dgm:pt modelId="{CE6CA0A0-4A4A-46F3-AC23-B043D1709A35}">
      <dgm:prSet/>
      <dgm:spPr/>
      <dgm:t>
        <a:bodyPr/>
        <a:lstStyle/>
        <a:p>
          <a:r>
            <a:rPr lang="en-CA" dirty="0"/>
            <a:t>Demographic and voting results available</a:t>
          </a:r>
        </a:p>
      </dgm:t>
    </dgm:pt>
    <dgm:pt modelId="{BE184D40-6844-470F-88C6-F9EB31971135}" type="parTrans" cxnId="{833F08F2-7902-45AC-BA94-36D07F6060A3}">
      <dgm:prSet/>
      <dgm:spPr/>
      <dgm:t>
        <a:bodyPr/>
        <a:lstStyle/>
        <a:p>
          <a:endParaRPr lang="en-CA"/>
        </a:p>
      </dgm:t>
    </dgm:pt>
    <dgm:pt modelId="{C4D2866A-5A3A-44AD-8C64-013DCC2B3EF5}" type="sibTrans" cxnId="{833F08F2-7902-45AC-BA94-36D07F6060A3}">
      <dgm:prSet/>
      <dgm:spPr/>
      <dgm:t>
        <a:bodyPr/>
        <a:lstStyle/>
        <a:p>
          <a:endParaRPr lang="en-CA"/>
        </a:p>
      </dgm:t>
    </dgm:pt>
    <dgm:pt modelId="{601D9BF8-58F5-4362-A876-671E2BCCD709}">
      <dgm:prSet/>
      <dgm:spPr/>
      <dgm:t>
        <a:bodyPr/>
        <a:lstStyle/>
        <a:p>
          <a:r>
            <a:rPr lang="en-CA" dirty="0"/>
            <a:t>Cons of using county breakdown:</a:t>
          </a:r>
        </a:p>
      </dgm:t>
    </dgm:pt>
    <dgm:pt modelId="{B3CED878-674B-4DBD-BE3F-5FB56E3E31A5}" type="parTrans" cxnId="{02FDC112-9E14-4255-AAC3-101CC531E6E3}">
      <dgm:prSet/>
      <dgm:spPr/>
      <dgm:t>
        <a:bodyPr/>
        <a:lstStyle/>
        <a:p>
          <a:endParaRPr lang="en-CA"/>
        </a:p>
      </dgm:t>
    </dgm:pt>
    <dgm:pt modelId="{9DD2BD7D-19B8-4C80-A953-12A97614E03D}" type="sibTrans" cxnId="{02FDC112-9E14-4255-AAC3-101CC531E6E3}">
      <dgm:prSet/>
      <dgm:spPr/>
      <dgm:t>
        <a:bodyPr/>
        <a:lstStyle/>
        <a:p>
          <a:endParaRPr lang="en-CA"/>
        </a:p>
      </dgm:t>
    </dgm:pt>
    <dgm:pt modelId="{1A269B08-69FF-423E-B010-D1DCA633343D}">
      <dgm:prSet/>
      <dgm:spPr/>
      <dgm:t>
        <a:bodyPr/>
        <a:lstStyle/>
        <a:p>
          <a:r>
            <a:rPr lang="en-CA" dirty="0"/>
            <a:t>Voting habits and characteristic of individuals are masked</a:t>
          </a:r>
        </a:p>
      </dgm:t>
    </dgm:pt>
    <dgm:pt modelId="{157E3031-1291-4DA8-AA3A-3FFA37FE5D6D}" type="parTrans" cxnId="{8ACB0CBB-D119-4D10-AA09-AA595C55AC32}">
      <dgm:prSet/>
      <dgm:spPr/>
      <dgm:t>
        <a:bodyPr/>
        <a:lstStyle/>
        <a:p>
          <a:endParaRPr lang="en-CA"/>
        </a:p>
      </dgm:t>
    </dgm:pt>
    <dgm:pt modelId="{BCF53395-70CA-4A60-9CA7-B5F61D40DCDC}" type="sibTrans" cxnId="{8ACB0CBB-D119-4D10-AA09-AA595C55AC32}">
      <dgm:prSet/>
      <dgm:spPr/>
      <dgm:t>
        <a:bodyPr/>
        <a:lstStyle/>
        <a:p>
          <a:endParaRPr lang="en-CA"/>
        </a:p>
      </dgm:t>
    </dgm:pt>
    <dgm:pt modelId="{3C7B9FD5-3B4B-47E7-8358-424A73768678}">
      <dgm:prSet/>
      <dgm:spPr/>
      <dgm:t>
        <a:bodyPr/>
        <a:lstStyle/>
        <a:p>
          <a:r>
            <a:rPr lang="en-CA" dirty="0"/>
            <a:t>Provides a proxy for individual voting habits</a:t>
          </a:r>
        </a:p>
      </dgm:t>
    </dgm:pt>
    <dgm:pt modelId="{72766EE6-8DB3-48EE-AC9F-AE02F4059BC2}" type="parTrans" cxnId="{8A1F6849-0692-4B3E-92E4-4D509F13A22D}">
      <dgm:prSet/>
      <dgm:spPr/>
      <dgm:t>
        <a:bodyPr/>
        <a:lstStyle/>
        <a:p>
          <a:endParaRPr lang="en-CA"/>
        </a:p>
      </dgm:t>
    </dgm:pt>
    <dgm:pt modelId="{CE5F8F46-1655-4A26-AE8F-D613F0D988B9}" type="sibTrans" cxnId="{8A1F6849-0692-4B3E-92E4-4D509F13A22D}">
      <dgm:prSet/>
      <dgm:spPr/>
      <dgm:t>
        <a:bodyPr/>
        <a:lstStyle/>
        <a:p>
          <a:endParaRPr lang="en-CA"/>
        </a:p>
      </dgm:t>
    </dgm:pt>
    <dgm:pt modelId="{6967144D-823E-41EF-A803-6F1C634A347F}" type="pres">
      <dgm:prSet presAssocID="{906F22AB-AB5D-43E8-9BE7-9A8BC4D2FCF3}" presName="linear" presStyleCnt="0">
        <dgm:presLayoutVars>
          <dgm:animLvl val="lvl"/>
          <dgm:resizeHandles val="exact"/>
        </dgm:presLayoutVars>
      </dgm:prSet>
      <dgm:spPr/>
    </dgm:pt>
    <dgm:pt modelId="{1F419C02-867A-48DB-B9F2-66A927CF29DB}" type="pres">
      <dgm:prSet presAssocID="{B25AA9B5-7878-4D2B-BC30-F7CC07E6D0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B179D8-23B9-4C56-ACD3-92F539CAFECE}" type="pres">
      <dgm:prSet presAssocID="{B25AA9B5-7878-4D2B-BC30-F7CC07E6D071}" presName="childText" presStyleLbl="revTx" presStyleIdx="0" presStyleCnt="3">
        <dgm:presLayoutVars>
          <dgm:bulletEnabled val="1"/>
        </dgm:presLayoutVars>
      </dgm:prSet>
      <dgm:spPr/>
    </dgm:pt>
    <dgm:pt modelId="{B7875E56-ADCE-4DD7-B926-4A88C4284E0A}" type="pres">
      <dgm:prSet presAssocID="{967915BD-D9EF-40AF-93A2-29A4C0EBEB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A4875B-9870-4E62-ADDA-4FB7EE03CA0D}" type="pres">
      <dgm:prSet presAssocID="{967915BD-D9EF-40AF-93A2-29A4C0EBEBAA}" presName="childText" presStyleLbl="revTx" presStyleIdx="1" presStyleCnt="3">
        <dgm:presLayoutVars>
          <dgm:bulletEnabled val="1"/>
        </dgm:presLayoutVars>
      </dgm:prSet>
      <dgm:spPr/>
    </dgm:pt>
    <dgm:pt modelId="{9D4FD355-4155-4A93-AF01-0CB0FC5AFABC}" type="pres">
      <dgm:prSet presAssocID="{601D9BF8-58F5-4362-A876-671E2BCCD7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980836-D0A7-4028-BF5C-C21888267BAC}" type="pres">
      <dgm:prSet presAssocID="{601D9BF8-58F5-4362-A876-671E2BCCD7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3AB2806-5643-41D8-B9B9-AFAB7A4C6F00}" srcId="{906F22AB-AB5D-43E8-9BE7-9A8BC4D2FCF3}" destId="{967915BD-D9EF-40AF-93A2-29A4C0EBEBAA}" srcOrd="1" destOrd="0" parTransId="{7832551E-55F6-488C-9AF4-26E19A94B814}" sibTransId="{82DBB057-8744-4B90-9655-84E2B86AA0D2}"/>
    <dgm:cxn modelId="{6AD25E10-64B3-48E4-9D86-094DD440A0D4}" type="presOf" srcId="{601D9BF8-58F5-4362-A876-671E2BCCD709}" destId="{9D4FD355-4155-4A93-AF01-0CB0FC5AFABC}" srcOrd="0" destOrd="0" presId="urn:microsoft.com/office/officeart/2005/8/layout/vList2"/>
    <dgm:cxn modelId="{02FDC112-9E14-4255-AAC3-101CC531E6E3}" srcId="{906F22AB-AB5D-43E8-9BE7-9A8BC4D2FCF3}" destId="{601D9BF8-58F5-4362-A876-671E2BCCD709}" srcOrd="2" destOrd="0" parTransId="{B3CED878-674B-4DBD-BE3F-5FB56E3E31A5}" sibTransId="{9DD2BD7D-19B8-4C80-A953-12A97614E03D}"/>
    <dgm:cxn modelId="{36B89B35-23D1-4469-AAE7-727001A65619}" type="presOf" srcId="{85387C67-C5F4-4A78-BE43-3B6C903FEA36}" destId="{76A4875B-9870-4E62-ADDA-4FB7EE03CA0D}" srcOrd="0" destOrd="0" presId="urn:microsoft.com/office/officeart/2005/8/layout/vList2"/>
    <dgm:cxn modelId="{2E999563-6F90-4667-9306-2C37E0C84979}" type="presOf" srcId="{9234DF13-BEDD-4E02-A7EA-4B86D7A681CE}" destId="{93B179D8-23B9-4C56-ACD3-92F539CAFECE}" srcOrd="0" destOrd="0" presId="urn:microsoft.com/office/officeart/2005/8/layout/vList2"/>
    <dgm:cxn modelId="{359AB363-E6E1-4393-BA53-341A74999D9F}" type="presOf" srcId="{3C7B9FD5-3B4B-47E7-8358-424A73768678}" destId="{76A4875B-9870-4E62-ADDA-4FB7EE03CA0D}" srcOrd="0" destOrd="1" presId="urn:microsoft.com/office/officeart/2005/8/layout/vList2"/>
    <dgm:cxn modelId="{8A1F6849-0692-4B3E-92E4-4D509F13A22D}" srcId="{967915BD-D9EF-40AF-93A2-29A4C0EBEBAA}" destId="{3C7B9FD5-3B4B-47E7-8358-424A73768678}" srcOrd="1" destOrd="0" parTransId="{72766EE6-8DB3-48EE-AC9F-AE02F4059BC2}" sibTransId="{CE5F8F46-1655-4A26-AE8F-D613F0D988B9}"/>
    <dgm:cxn modelId="{9A00D373-49E9-4020-BECC-C17B5756F271}" srcId="{906F22AB-AB5D-43E8-9BE7-9A8BC4D2FCF3}" destId="{B25AA9B5-7878-4D2B-BC30-F7CC07E6D071}" srcOrd="0" destOrd="0" parTransId="{76E3D1ED-27CB-4E85-8679-BA66CFC3BA32}" sibTransId="{50FE74F9-B9D4-4160-84DC-2B2094971560}"/>
    <dgm:cxn modelId="{9F536C56-73B7-4597-A97D-5123F2381B2D}" type="presOf" srcId="{B25AA9B5-7878-4D2B-BC30-F7CC07E6D071}" destId="{1F419C02-867A-48DB-B9F2-66A927CF29DB}" srcOrd="0" destOrd="0" presId="urn:microsoft.com/office/officeart/2005/8/layout/vList2"/>
    <dgm:cxn modelId="{17855377-0015-4EF0-8555-E9682BB98997}" type="presOf" srcId="{1A269B08-69FF-423E-B010-D1DCA633343D}" destId="{D6980836-D0A7-4028-BF5C-C21888267BAC}" srcOrd="0" destOrd="0" presId="urn:microsoft.com/office/officeart/2005/8/layout/vList2"/>
    <dgm:cxn modelId="{CB13508E-03F1-4975-9087-62C55876B027}" srcId="{B25AA9B5-7878-4D2B-BC30-F7CC07E6D071}" destId="{9234DF13-BEDD-4E02-A7EA-4B86D7A681CE}" srcOrd="0" destOrd="0" parTransId="{805032A8-C1AE-45A8-A3D7-AEB52F8D30D0}" sibTransId="{D1548020-5DDE-4F4D-9D6B-4FB5D64E8297}"/>
    <dgm:cxn modelId="{2B6A8EAA-BA35-4AD9-A32D-9140FAA5ABC2}" srcId="{967915BD-D9EF-40AF-93A2-29A4C0EBEBAA}" destId="{85387C67-C5F4-4A78-BE43-3B6C903FEA36}" srcOrd="0" destOrd="0" parTransId="{6B8C4500-550E-4154-9E79-5799E7E22653}" sibTransId="{9F988661-A972-47DE-957D-EC9FDFEE04F7}"/>
    <dgm:cxn modelId="{095658B6-ACFC-4D31-B3FA-FBAA6EE2AC1C}" type="presOf" srcId="{967915BD-D9EF-40AF-93A2-29A4C0EBEBAA}" destId="{B7875E56-ADCE-4DD7-B926-4A88C4284E0A}" srcOrd="0" destOrd="0" presId="urn:microsoft.com/office/officeart/2005/8/layout/vList2"/>
    <dgm:cxn modelId="{8ACB0CBB-D119-4D10-AA09-AA595C55AC32}" srcId="{601D9BF8-58F5-4362-A876-671E2BCCD709}" destId="{1A269B08-69FF-423E-B010-D1DCA633343D}" srcOrd="0" destOrd="0" parTransId="{157E3031-1291-4DA8-AA3A-3FFA37FE5D6D}" sibTransId="{BCF53395-70CA-4A60-9CA7-B5F61D40DCDC}"/>
    <dgm:cxn modelId="{8E878DCE-AF22-4356-9FF3-4E53654764C5}" type="presOf" srcId="{CE6CA0A0-4A4A-46F3-AC23-B043D1709A35}" destId="{76A4875B-9870-4E62-ADDA-4FB7EE03CA0D}" srcOrd="0" destOrd="2" presId="urn:microsoft.com/office/officeart/2005/8/layout/vList2"/>
    <dgm:cxn modelId="{64C7C5DB-DDCA-4009-8B65-CFFE37201401}" type="presOf" srcId="{906F22AB-AB5D-43E8-9BE7-9A8BC4D2FCF3}" destId="{6967144D-823E-41EF-A803-6F1C634A347F}" srcOrd="0" destOrd="0" presId="urn:microsoft.com/office/officeart/2005/8/layout/vList2"/>
    <dgm:cxn modelId="{833F08F2-7902-45AC-BA94-36D07F6060A3}" srcId="{967915BD-D9EF-40AF-93A2-29A4C0EBEBAA}" destId="{CE6CA0A0-4A4A-46F3-AC23-B043D1709A35}" srcOrd="2" destOrd="0" parTransId="{BE184D40-6844-470F-88C6-F9EB31971135}" sibTransId="{C4D2866A-5A3A-44AD-8C64-013DCC2B3EF5}"/>
    <dgm:cxn modelId="{A1D41D97-3D9B-4C44-A66C-E1792BAFBE22}" type="presParOf" srcId="{6967144D-823E-41EF-A803-6F1C634A347F}" destId="{1F419C02-867A-48DB-B9F2-66A927CF29DB}" srcOrd="0" destOrd="0" presId="urn:microsoft.com/office/officeart/2005/8/layout/vList2"/>
    <dgm:cxn modelId="{9DCBF5F1-CD03-45D3-B97E-F435ED226C75}" type="presParOf" srcId="{6967144D-823E-41EF-A803-6F1C634A347F}" destId="{93B179D8-23B9-4C56-ACD3-92F539CAFECE}" srcOrd="1" destOrd="0" presId="urn:microsoft.com/office/officeart/2005/8/layout/vList2"/>
    <dgm:cxn modelId="{9D2C0EA6-30D8-44A6-AF18-A8E3F975E35A}" type="presParOf" srcId="{6967144D-823E-41EF-A803-6F1C634A347F}" destId="{B7875E56-ADCE-4DD7-B926-4A88C4284E0A}" srcOrd="2" destOrd="0" presId="urn:microsoft.com/office/officeart/2005/8/layout/vList2"/>
    <dgm:cxn modelId="{9A81137A-D693-4458-91E2-963638A44AC2}" type="presParOf" srcId="{6967144D-823E-41EF-A803-6F1C634A347F}" destId="{76A4875B-9870-4E62-ADDA-4FB7EE03CA0D}" srcOrd="3" destOrd="0" presId="urn:microsoft.com/office/officeart/2005/8/layout/vList2"/>
    <dgm:cxn modelId="{CD3FEE70-3FE7-4665-8F34-28C5BDD9F67A}" type="presParOf" srcId="{6967144D-823E-41EF-A803-6F1C634A347F}" destId="{9D4FD355-4155-4A93-AF01-0CB0FC5AFABC}" srcOrd="4" destOrd="0" presId="urn:microsoft.com/office/officeart/2005/8/layout/vList2"/>
    <dgm:cxn modelId="{93D8B47D-857B-4C4D-874F-96DFA95D810A}" type="presParOf" srcId="{6967144D-823E-41EF-A803-6F1C634A347F}" destId="{D6980836-D0A7-4028-BF5C-C21888267BA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84D926-ABA5-4BA2-8FE5-6EF2F16CFB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3FFFD5C-963A-4521-A09B-FE6AF431A6F4}">
      <dgm:prSet/>
      <dgm:spPr/>
      <dgm:t>
        <a:bodyPr/>
        <a:lstStyle/>
        <a:p>
          <a:r>
            <a:rPr lang="en-CA" dirty="0"/>
            <a:t>Higher Probability of Switch</a:t>
          </a:r>
        </a:p>
      </dgm:t>
    </dgm:pt>
    <dgm:pt modelId="{D9B6A5D8-E697-4383-925C-886B08644683}" type="parTrans" cxnId="{95AA950C-611D-4118-A389-7717C7EF52E7}">
      <dgm:prSet/>
      <dgm:spPr/>
      <dgm:t>
        <a:bodyPr/>
        <a:lstStyle/>
        <a:p>
          <a:endParaRPr lang="en-CA"/>
        </a:p>
      </dgm:t>
    </dgm:pt>
    <dgm:pt modelId="{4CCC905D-FF0E-4C1D-A0B0-99D25757E2A0}" type="sibTrans" cxnId="{95AA950C-611D-4118-A389-7717C7EF52E7}">
      <dgm:prSet/>
      <dgm:spPr/>
      <dgm:t>
        <a:bodyPr/>
        <a:lstStyle/>
        <a:p>
          <a:endParaRPr lang="en-CA"/>
        </a:p>
      </dgm:t>
    </dgm:pt>
    <dgm:pt modelId="{10D28623-B67C-4953-869D-CEAE55FDF184}">
      <dgm:prSet/>
      <dgm:spPr/>
      <dgm:t>
        <a:bodyPr/>
        <a:lstStyle/>
        <a:p>
          <a:r>
            <a:rPr lang="en-CA" dirty="0"/>
            <a:t>Lower Percentage of </a:t>
          </a:r>
          <a:r>
            <a:rPr lang="en-CA" dirty="0" err="1"/>
            <a:t>woment</a:t>
          </a:r>
          <a:endParaRPr lang="en-CA" dirty="0"/>
        </a:p>
      </dgm:t>
    </dgm:pt>
    <dgm:pt modelId="{1933184B-887A-4E57-A00F-FF68B978EDDD}" type="sibTrans" cxnId="{59B915FC-8541-49B7-BADC-B634C311C910}">
      <dgm:prSet/>
      <dgm:spPr/>
      <dgm:t>
        <a:bodyPr/>
        <a:lstStyle/>
        <a:p>
          <a:endParaRPr lang="en-CA"/>
        </a:p>
      </dgm:t>
    </dgm:pt>
    <dgm:pt modelId="{127354EF-9A08-4057-AE48-E159EE511EF3}" type="parTrans" cxnId="{59B915FC-8541-49B7-BADC-B634C311C910}">
      <dgm:prSet/>
      <dgm:spPr/>
      <dgm:t>
        <a:bodyPr/>
        <a:lstStyle/>
        <a:p>
          <a:endParaRPr lang="en-CA"/>
        </a:p>
      </dgm:t>
    </dgm:pt>
    <dgm:pt modelId="{901CF42A-8B7F-44B4-A155-1C1307E76C33}" type="pres">
      <dgm:prSet presAssocID="{0B84D926-ABA5-4BA2-8FE5-6EF2F16CFBED}" presName="Name0" presStyleCnt="0">
        <dgm:presLayoutVars>
          <dgm:dir/>
          <dgm:resizeHandles val="exact"/>
        </dgm:presLayoutVars>
      </dgm:prSet>
      <dgm:spPr/>
    </dgm:pt>
    <dgm:pt modelId="{EBD92647-B749-4110-8B63-CBEB97B2506C}" type="pres">
      <dgm:prSet presAssocID="{10D28623-B67C-4953-869D-CEAE55FDF184}" presName="node" presStyleLbl="node1" presStyleIdx="0" presStyleCnt="2" custLinFactNeighborX="-117" custLinFactNeighborY="1576">
        <dgm:presLayoutVars>
          <dgm:bulletEnabled val="1"/>
        </dgm:presLayoutVars>
      </dgm:prSet>
      <dgm:spPr/>
    </dgm:pt>
    <dgm:pt modelId="{3CFBA2AD-100C-4F9B-8B67-E71344C9BEC8}" type="pres">
      <dgm:prSet presAssocID="{1933184B-887A-4E57-A00F-FF68B978EDDD}" presName="sibTrans" presStyleLbl="sibTrans2D1" presStyleIdx="0" presStyleCnt="1"/>
      <dgm:spPr/>
    </dgm:pt>
    <dgm:pt modelId="{9C549FEF-1289-429C-AE3C-DBA8E2C96DF3}" type="pres">
      <dgm:prSet presAssocID="{1933184B-887A-4E57-A00F-FF68B978EDDD}" presName="connectorText" presStyleLbl="sibTrans2D1" presStyleIdx="0" presStyleCnt="1"/>
      <dgm:spPr/>
    </dgm:pt>
    <dgm:pt modelId="{B23E8EF2-8ADB-46C3-BDC0-1E9BCF0D0259}" type="pres">
      <dgm:prSet presAssocID="{53FFFD5C-963A-4521-A09B-FE6AF431A6F4}" presName="node" presStyleLbl="node1" presStyleIdx="1" presStyleCnt="2" custLinFactNeighborX="-4592" custLinFactNeighborY="-765">
        <dgm:presLayoutVars>
          <dgm:bulletEnabled val="1"/>
        </dgm:presLayoutVars>
      </dgm:prSet>
      <dgm:spPr/>
    </dgm:pt>
  </dgm:ptLst>
  <dgm:cxnLst>
    <dgm:cxn modelId="{95AA950C-611D-4118-A389-7717C7EF52E7}" srcId="{0B84D926-ABA5-4BA2-8FE5-6EF2F16CFBED}" destId="{53FFFD5C-963A-4521-A09B-FE6AF431A6F4}" srcOrd="1" destOrd="0" parTransId="{D9B6A5D8-E697-4383-925C-886B08644683}" sibTransId="{4CCC905D-FF0E-4C1D-A0B0-99D25757E2A0}"/>
    <dgm:cxn modelId="{698A5722-BF33-4FBC-ACC3-0D67A309CBAB}" type="presOf" srcId="{0B84D926-ABA5-4BA2-8FE5-6EF2F16CFBED}" destId="{901CF42A-8B7F-44B4-A155-1C1307E76C33}" srcOrd="0" destOrd="0" presId="urn:microsoft.com/office/officeart/2005/8/layout/process1"/>
    <dgm:cxn modelId="{E0E34631-14DA-4CE1-AA54-C640DCE65F66}" type="presOf" srcId="{1933184B-887A-4E57-A00F-FF68B978EDDD}" destId="{9C549FEF-1289-429C-AE3C-DBA8E2C96DF3}" srcOrd="1" destOrd="0" presId="urn:microsoft.com/office/officeart/2005/8/layout/process1"/>
    <dgm:cxn modelId="{3EF44565-B6A0-481E-A5C1-1AE7ECF9E685}" type="presOf" srcId="{10D28623-B67C-4953-869D-CEAE55FDF184}" destId="{EBD92647-B749-4110-8B63-CBEB97B2506C}" srcOrd="0" destOrd="0" presId="urn:microsoft.com/office/officeart/2005/8/layout/process1"/>
    <dgm:cxn modelId="{169C2CCC-AC84-46CF-88C8-E32C13CC4B86}" type="presOf" srcId="{53FFFD5C-963A-4521-A09B-FE6AF431A6F4}" destId="{B23E8EF2-8ADB-46C3-BDC0-1E9BCF0D0259}" srcOrd="0" destOrd="0" presId="urn:microsoft.com/office/officeart/2005/8/layout/process1"/>
    <dgm:cxn modelId="{9FBA72F7-1D3F-4CFC-9C6B-A3CCC8C7190C}" type="presOf" srcId="{1933184B-887A-4E57-A00F-FF68B978EDDD}" destId="{3CFBA2AD-100C-4F9B-8B67-E71344C9BEC8}" srcOrd="0" destOrd="0" presId="urn:microsoft.com/office/officeart/2005/8/layout/process1"/>
    <dgm:cxn modelId="{59B915FC-8541-49B7-BADC-B634C311C910}" srcId="{0B84D926-ABA5-4BA2-8FE5-6EF2F16CFBED}" destId="{10D28623-B67C-4953-869D-CEAE55FDF184}" srcOrd="0" destOrd="0" parTransId="{127354EF-9A08-4057-AE48-E159EE511EF3}" sibTransId="{1933184B-887A-4E57-A00F-FF68B978EDDD}"/>
    <dgm:cxn modelId="{D76AD43D-5D17-4A62-9674-F42B9F12A2E7}" type="presParOf" srcId="{901CF42A-8B7F-44B4-A155-1C1307E76C33}" destId="{EBD92647-B749-4110-8B63-CBEB97B2506C}" srcOrd="0" destOrd="0" presId="urn:microsoft.com/office/officeart/2005/8/layout/process1"/>
    <dgm:cxn modelId="{10EB15CE-E8FD-44AC-9466-D6276F3076D4}" type="presParOf" srcId="{901CF42A-8B7F-44B4-A155-1C1307E76C33}" destId="{3CFBA2AD-100C-4F9B-8B67-E71344C9BEC8}" srcOrd="1" destOrd="0" presId="urn:microsoft.com/office/officeart/2005/8/layout/process1"/>
    <dgm:cxn modelId="{664BBEFC-0D30-4699-8191-E891992FB4E2}" type="presParOf" srcId="{3CFBA2AD-100C-4F9B-8B67-E71344C9BEC8}" destId="{9C549FEF-1289-429C-AE3C-DBA8E2C96DF3}" srcOrd="0" destOrd="0" presId="urn:microsoft.com/office/officeart/2005/8/layout/process1"/>
    <dgm:cxn modelId="{5DD97DA4-E6EF-4A81-9CF5-DDD1E12250AE}" type="presParOf" srcId="{901CF42A-8B7F-44B4-A155-1C1307E76C33}" destId="{B23E8EF2-8ADB-46C3-BDC0-1E9BCF0D02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2BB3B-98A6-4DB0-9746-5214648A83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447E46D-E0A1-4D52-9826-86B305AF7F8E}">
      <dgm:prSet/>
      <dgm:spPr/>
      <dgm:t>
        <a:bodyPr/>
        <a:lstStyle/>
        <a:p>
          <a:r>
            <a:rPr lang="en-CA" dirty="0"/>
            <a:t>Of the 686 counties that voted Democrats in 2012:</a:t>
          </a:r>
        </a:p>
      </dgm:t>
    </dgm:pt>
    <dgm:pt modelId="{E723CB33-5E61-4FB2-B740-021A36BBE13E}" type="parTrans" cxnId="{4161517E-88B6-4DBD-B380-DD2AF2035850}">
      <dgm:prSet/>
      <dgm:spPr/>
      <dgm:t>
        <a:bodyPr/>
        <a:lstStyle/>
        <a:p>
          <a:endParaRPr lang="en-CA"/>
        </a:p>
      </dgm:t>
    </dgm:pt>
    <dgm:pt modelId="{23E646B2-2EA4-4A30-B3C0-EB34A85C86A5}" type="sibTrans" cxnId="{4161517E-88B6-4DBD-B380-DD2AF2035850}">
      <dgm:prSet/>
      <dgm:spPr/>
      <dgm:t>
        <a:bodyPr/>
        <a:lstStyle/>
        <a:p>
          <a:endParaRPr lang="en-CA"/>
        </a:p>
      </dgm:t>
    </dgm:pt>
    <dgm:pt modelId="{53EED86F-F6E4-4F88-9D1D-E3609E13017D}">
      <dgm:prSet/>
      <dgm:spPr/>
      <dgm:t>
        <a:bodyPr/>
        <a:lstStyle/>
        <a:p>
          <a:r>
            <a:rPr lang="en-CA" dirty="0"/>
            <a:t>218 voted for Republicans in 2016</a:t>
          </a:r>
        </a:p>
      </dgm:t>
    </dgm:pt>
    <dgm:pt modelId="{7ECE061B-6183-4496-9C3D-1E3D8FAFCA35}" type="parTrans" cxnId="{30CDE72C-FA19-4DDD-ABA5-545D182D89DF}">
      <dgm:prSet/>
      <dgm:spPr/>
      <dgm:t>
        <a:bodyPr/>
        <a:lstStyle/>
        <a:p>
          <a:endParaRPr lang="en-CA"/>
        </a:p>
      </dgm:t>
    </dgm:pt>
    <dgm:pt modelId="{6F14EF9B-9D26-4F3E-B98C-DE94FD9712EE}" type="sibTrans" cxnId="{30CDE72C-FA19-4DDD-ABA5-545D182D89DF}">
      <dgm:prSet/>
      <dgm:spPr/>
      <dgm:t>
        <a:bodyPr/>
        <a:lstStyle/>
        <a:p>
          <a:endParaRPr lang="en-CA"/>
        </a:p>
      </dgm:t>
    </dgm:pt>
    <dgm:pt modelId="{8A5FAEE3-AE18-4DB3-AFAC-6BC97C0FFE23}">
      <dgm:prSet/>
      <dgm:spPr/>
      <dgm:t>
        <a:bodyPr/>
        <a:lstStyle/>
        <a:p>
          <a:r>
            <a:rPr lang="en-CA" dirty="0"/>
            <a:t>468 voted for Democrats in 2016</a:t>
          </a:r>
        </a:p>
      </dgm:t>
    </dgm:pt>
    <dgm:pt modelId="{5CC1CA99-353B-449C-9C8B-13361DFEFD7C}" type="parTrans" cxnId="{590CD6CF-7E2B-4CDC-9D13-9CD706F29450}">
      <dgm:prSet/>
      <dgm:spPr/>
      <dgm:t>
        <a:bodyPr/>
        <a:lstStyle/>
        <a:p>
          <a:endParaRPr lang="en-CA"/>
        </a:p>
      </dgm:t>
    </dgm:pt>
    <dgm:pt modelId="{F8EC1101-BE13-4678-BF4C-0824BCF68DF7}" type="sibTrans" cxnId="{590CD6CF-7E2B-4CDC-9D13-9CD706F29450}">
      <dgm:prSet/>
      <dgm:spPr/>
      <dgm:t>
        <a:bodyPr/>
        <a:lstStyle/>
        <a:p>
          <a:endParaRPr lang="en-CA"/>
        </a:p>
      </dgm:t>
    </dgm:pt>
    <dgm:pt modelId="{D87130B7-8DD3-435F-8908-B531E11BEA40}">
      <dgm:prSet/>
      <dgm:spPr/>
      <dgm:t>
        <a:bodyPr/>
        <a:lstStyle/>
        <a:p>
          <a:r>
            <a:rPr lang="en-CA" dirty="0"/>
            <a:t>Of the 2,426 counties that voted Republicans in 2012:</a:t>
          </a:r>
        </a:p>
      </dgm:t>
    </dgm:pt>
    <dgm:pt modelId="{2A6CD1E3-E963-4B1C-9BF0-34E045073902}" type="parTrans" cxnId="{50ABBEF7-A39B-4D57-BDBC-4F371A68B02D}">
      <dgm:prSet/>
      <dgm:spPr/>
      <dgm:t>
        <a:bodyPr/>
        <a:lstStyle/>
        <a:p>
          <a:endParaRPr lang="en-CA"/>
        </a:p>
      </dgm:t>
    </dgm:pt>
    <dgm:pt modelId="{796E8837-A7BC-49D5-9EE4-75D1C5A736EB}" type="sibTrans" cxnId="{50ABBEF7-A39B-4D57-BDBC-4F371A68B02D}">
      <dgm:prSet/>
      <dgm:spPr/>
      <dgm:t>
        <a:bodyPr/>
        <a:lstStyle/>
        <a:p>
          <a:endParaRPr lang="en-CA"/>
        </a:p>
      </dgm:t>
    </dgm:pt>
    <dgm:pt modelId="{A2FF6EFB-0EBC-430D-9937-F1ACD9EF55EE}">
      <dgm:prSet/>
      <dgm:spPr/>
      <dgm:t>
        <a:bodyPr/>
        <a:lstStyle/>
        <a:p>
          <a:r>
            <a:rPr lang="en-CA" dirty="0"/>
            <a:t>2,406 voted for Republicans in 2016</a:t>
          </a:r>
        </a:p>
      </dgm:t>
    </dgm:pt>
    <dgm:pt modelId="{98DEEFF6-2F96-434D-B518-D997BC5D363F}" type="parTrans" cxnId="{5DEF538B-E72B-4C49-B853-B08FE5B8AC01}">
      <dgm:prSet/>
      <dgm:spPr/>
      <dgm:t>
        <a:bodyPr/>
        <a:lstStyle/>
        <a:p>
          <a:endParaRPr lang="en-CA"/>
        </a:p>
      </dgm:t>
    </dgm:pt>
    <dgm:pt modelId="{98186EB9-4A38-44D0-8E75-8A700BFC807A}" type="sibTrans" cxnId="{5DEF538B-E72B-4C49-B853-B08FE5B8AC01}">
      <dgm:prSet/>
      <dgm:spPr/>
      <dgm:t>
        <a:bodyPr/>
        <a:lstStyle/>
        <a:p>
          <a:endParaRPr lang="en-CA"/>
        </a:p>
      </dgm:t>
    </dgm:pt>
    <dgm:pt modelId="{36DAF836-C09F-43EA-8CD9-4EC2685E001E}">
      <dgm:prSet/>
      <dgm:spPr/>
      <dgm:t>
        <a:bodyPr/>
        <a:lstStyle/>
        <a:p>
          <a:r>
            <a:rPr lang="en-CA" dirty="0"/>
            <a:t>20 voted for Democrats in 2016</a:t>
          </a:r>
        </a:p>
      </dgm:t>
    </dgm:pt>
    <dgm:pt modelId="{9250DA1B-2759-4667-9DCB-773102B28040}" type="parTrans" cxnId="{27ADA6C4-9BB5-41AD-BD39-9F280B34B6F7}">
      <dgm:prSet/>
      <dgm:spPr/>
      <dgm:t>
        <a:bodyPr/>
        <a:lstStyle/>
        <a:p>
          <a:endParaRPr lang="en-CA"/>
        </a:p>
      </dgm:t>
    </dgm:pt>
    <dgm:pt modelId="{78A1A93B-8B54-4622-80FE-F48066458CFA}" type="sibTrans" cxnId="{27ADA6C4-9BB5-41AD-BD39-9F280B34B6F7}">
      <dgm:prSet/>
      <dgm:spPr/>
      <dgm:t>
        <a:bodyPr/>
        <a:lstStyle/>
        <a:p>
          <a:endParaRPr lang="en-CA"/>
        </a:p>
      </dgm:t>
    </dgm:pt>
    <dgm:pt modelId="{DFA8A0E5-4365-4849-AF4D-2C0EF0878478}" type="pres">
      <dgm:prSet presAssocID="{AD32BB3B-98A6-4DB0-9746-5214648A83ED}" presName="Name0" presStyleCnt="0">
        <dgm:presLayoutVars>
          <dgm:dir/>
          <dgm:animLvl val="lvl"/>
          <dgm:resizeHandles val="exact"/>
        </dgm:presLayoutVars>
      </dgm:prSet>
      <dgm:spPr/>
    </dgm:pt>
    <dgm:pt modelId="{CF57F951-3124-4CA9-8440-DA9D88A094CF}" type="pres">
      <dgm:prSet presAssocID="{C447E46D-E0A1-4D52-9826-86B305AF7F8E}" presName="linNode" presStyleCnt="0"/>
      <dgm:spPr/>
    </dgm:pt>
    <dgm:pt modelId="{DA96D67E-3D6E-42D9-8DAB-2BB4D2971B94}" type="pres">
      <dgm:prSet presAssocID="{C447E46D-E0A1-4D52-9826-86B305AF7F8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7EC23BC-ECD4-4AAC-AA52-0466CCD78AD4}" type="pres">
      <dgm:prSet presAssocID="{C447E46D-E0A1-4D52-9826-86B305AF7F8E}" presName="descendantText" presStyleLbl="alignAccFollowNode1" presStyleIdx="0" presStyleCnt="2">
        <dgm:presLayoutVars>
          <dgm:bulletEnabled val="1"/>
        </dgm:presLayoutVars>
      </dgm:prSet>
      <dgm:spPr/>
    </dgm:pt>
    <dgm:pt modelId="{A6546D15-2638-47E9-8315-DE82A07A7120}" type="pres">
      <dgm:prSet presAssocID="{23E646B2-2EA4-4A30-B3C0-EB34A85C86A5}" presName="sp" presStyleCnt="0"/>
      <dgm:spPr/>
    </dgm:pt>
    <dgm:pt modelId="{A049201A-5AF0-4DED-A73C-64A69379D2A7}" type="pres">
      <dgm:prSet presAssocID="{D87130B7-8DD3-435F-8908-B531E11BEA40}" presName="linNode" presStyleCnt="0"/>
      <dgm:spPr/>
    </dgm:pt>
    <dgm:pt modelId="{5E267BAF-00D1-408D-B43A-72F25164ADF3}" type="pres">
      <dgm:prSet presAssocID="{D87130B7-8DD3-435F-8908-B531E11BEA4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23B5297-E140-418D-A936-3ADB4B55B851}" type="pres">
      <dgm:prSet presAssocID="{D87130B7-8DD3-435F-8908-B531E11BEA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D3D6C04-2E8C-4F37-95D5-4675E72321CE}" type="presOf" srcId="{C447E46D-E0A1-4D52-9826-86B305AF7F8E}" destId="{DA96D67E-3D6E-42D9-8DAB-2BB4D2971B94}" srcOrd="0" destOrd="0" presId="urn:microsoft.com/office/officeart/2005/8/layout/vList5"/>
    <dgm:cxn modelId="{30CDE72C-FA19-4DDD-ABA5-545D182D89DF}" srcId="{C447E46D-E0A1-4D52-9826-86B305AF7F8E}" destId="{53EED86F-F6E4-4F88-9D1D-E3609E13017D}" srcOrd="0" destOrd="0" parTransId="{7ECE061B-6183-4496-9C3D-1E3D8FAFCA35}" sibTransId="{6F14EF9B-9D26-4F3E-B98C-DE94FD9712EE}"/>
    <dgm:cxn modelId="{3A46B34C-3B9C-415A-8044-CAE607B1A1DF}" type="presOf" srcId="{8A5FAEE3-AE18-4DB3-AFAC-6BC97C0FFE23}" destId="{E7EC23BC-ECD4-4AAC-AA52-0466CCD78AD4}" srcOrd="0" destOrd="1" presId="urn:microsoft.com/office/officeart/2005/8/layout/vList5"/>
    <dgm:cxn modelId="{C3B94C78-14A2-4E85-B860-298A6F2AB2F3}" type="presOf" srcId="{53EED86F-F6E4-4F88-9D1D-E3609E13017D}" destId="{E7EC23BC-ECD4-4AAC-AA52-0466CCD78AD4}" srcOrd="0" destOrd="0" presId="urn:microsoft.com/office/officeart/2005/8/layout/vList5"/>
    <dgm:cxn modelId="{4161517E-88B6-4DBD-B380-DD2AF2035850}" srcId="{AD32BB3B-98A6-4DB0-9746-5214648A83ED}" destId="{C447E46D-E0A1-4D52-9826-86B305AF7F8E}" srcOrd="0" destOrd="0" parTransId="{E723CB33-5E61-4FB2-B740-021A36BBE13E}" sibTransId="{23E646B2-2EA4-4A30-B3C0-EB34A85C86A5}"/>
    <dgm:cxn modelId="{5DEF538B-E72B-4C49-B853-B08FE5B8AC01}" srcId="{D87130B7-8DD3-435F-8908-B531E11BEA40}" destId="{A2FF6EFB-0EBC-430D-9937-F1ACD9EF55EE}" srcOrd="0" destOrd="0" parTransId="{98DEEFF6-2F96-434D-B518-D997BC5D363F}" sibTransId="{98186EB9-4A38-44D0-8E75-8A700BFC807A}"/>
    <dgm:cxn modelId="{73C8498F-2534-4523-8CE4-62A6E3E42F63}" type="presOf" srcId="{36DAF836-C09F-43EA-8CD9-4EC2685E001E}" destId="{823B5297-E140-418D-A936-3ADB4B55B851}" srcOrd="0" destOrd="1" presId="urn:microsoft.com/office/officeart/2005/8/layout/vList5"/>
    <dgm:cxn modelId="{27ADA6C4-9BB5-41AD-BD39-9F280B34B6F7}" srcId="{D87130B7-8DD3-435F-8908-B531E11BEA40}" destId="{36DAF836-C09F-43EA-8CD9-4EC2685E001E}" srcOrd="1" destOrd="0" parTransId="{9250DA1B-2759-4667-9DCB-773102B28040}" sibTransId="{78A1A93B-8B54-4622-80FE-F48066458CFA}"/>
    <dgm:cxn modelId="{590CD6CF-7E2B-4CDC-9D13-9CD706F29450}" srcId="{C447E46D-E0A1-4D52-9826-86B305AF7F8E}" destId="{8A5FAEE3-AE18-4DB3-AFAC-6BC97C0FFE23}" srcOrd="1" destOrd="0" parTransId="{5CC1CA99-353B-449C-9C8B-13361DFEFD7C}" sibTransId="{F8EC1101-BE13-4678-BF4C-0824BCF68DF7}"/>
    <dgm:cxn modelId="{0E0495D8-D639-451B-920E-5A70554CD886}" type="presOf" srcId="{D87130B7-8DD3-435F-8908-B531E11BEA40}" destId="{5E267BAF-00D1-408D-B43A-72F25164ADF3}" srcOrd="0" destOrd="0" presId="urn:microsoft.com/office/officeart/2005/8/layout/vList5"/>
    <dgm:cxn modelId="{53DF6CEB-3F88-49B0-9419-8ABD4AEAABBC}" type="presOf" srcId="{A2FF6EFB-0EBC-430D-9937-F1ACD9EF55EE}" destId="{823B5297-E140-418D-A936-3ADB4B55B851}" srcOrd="0" destOrd="0" presId="urn:microsoft.com/office/officeart/2005/8/layout/vList5"/>
    <dgm:cxn modelId="{179E74EF-E87D-407C-9FBE-D617E62DA8C2}" type="presOf" srcId="{AD32BB3B-98A6-4DB0-9746-5214648A83ED}" destId="{DFA8A0E5-4365-4849-AF4D-2C0EF0878478}" srcOrd="0" destOrd="0" presId="urn:microsoft.com/office/officeart/2005/8/layout/vList5"/>
    <dgm:cxn modelId="{50ABBEF7-A39B-4D57-BDBC-4F371A68B02D}" srcId="{AD32BB3B-98A6-4DB0-9746-5214648A83ED}" destId="{D87130B7-8DD3-435F-8908-B531E11BEA40}" srcOrd="1" destOrd="0" parTransId="{2A6CD1E3-E963-4B1C-9BF0-34E045073902}" sibTransId="{796E8837-A7BC-49D5-9EE4-75D1C5A736EB}"/>
    <dgm:cxn modelId="{93A9CF5E-0D8A-4DD8-8AC9-D09806332CB3}" type="presParOf" srcId="{DFA8A0E5-4365-4849-AF4D-2C0EF0878478}" destId="{CF57F951-3124-4CA9-8440-DA9D88A094CF}" srcOrd="0" destOrd="0" presId="urn:microsoft.com/office/officeart/2005/8/layout/vList5"/>
    <dgm:cxn modelId="{069F1343-7826-42BC-817F-4FDF599F21BB}" type="presParOf" srcId="{CF57F951-3124-4CA9-8440-DA9D88A094CF}" destId="{DA96D67E-3D6E-42D9-8DAB-2BB4D2971B94}" srcOrd="0" destOrd="0" presId="urn:microsoft.com/office/officeart/2005/8/layout/vList5"/>
    <dgm:cxn modelId="{CB73C012-BFB9-46D8-80DF-183D14DBA7AA}" type="presParOf" srcId="{CF57F951-3124-4CA9-8440-DA9D88A094CF}" destId="{E7EC23BC-ECD4-4AAC-AA52-0466CCD78AD4}" srcOrd="1" destOrd="0" presId="urn:microsoft.com/office/officeart/2005/8/layout/vList5"/>
    <dgm:cxn modelId="{F1DA4011-8BCD-4757-B6F8-DEE588801A44}" type="presParOf" srcId="{DFA8A0E5-4365-4849-AF4D-2C0EF0878478}" destId="{A6546D15-2638-47E9-8315-DE82A07A7120}" srcOrd="1" destOrd="0" presId="urn:microsoft.com/office/officeart/2005/8/layout/vList5"/>
    <dgm:cxn modelId="{027AE483-E422-4BF8-845D-78197CD9540F}" type="presParOf" srcId="{DFA8A0E5-4365-4849-AF4D-2C0EF0878478}" destId="{A049201A-5AF0-4DED-A73C-64A69379D2A7}" srcOrd="2" destOrd="0" presId="urn:microsoft.com/office/officeart/2005/8/layout/vList5"/>
    <dgm:cxn modelId="{786F690F-A574-43E7-9F78-FF211854EB28}" type="presParOf" srcId="{A049201A-5AF0-4DED-A73C-64A69379D2A7}" destId="{5E267BAF-00D1-408D-B43A-72F25164ADF3}" srcOrd="0" destOrd="0" presId="urn:microsoft.com/office/officeart/2005/8/layout/vList5"/>
    <dgm:cxn modelId="{B9E9958E-D282-43A2-99F5-57250E982C41}" type="presParOf" srcId="{A049201A-5AF0-4DED-A73C-64A69379D2A7}" destId="{823B5297-E140-418D-A936-3ADB4B55B8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F0DF32-B17F-4779-A10F-F06795FDFC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FC23079-5F60-4037-A19D-633BF09EB225}">
      <dgm:prSet/>
      <dgm:spPr/>
      <dgm:t>
        <a:bodyPr/>
        <a:lstStyle/>
        <a:p>
          <a:r>
            <a:rPr lang="en-CA" dirty="0"/>
            <a:t>1. Switched County</a:t>
          </a:r>
        </a:p>
      </dgm:t>
    </dgm:pt>
    <dgm:pt modelId="{E5ACA742-BAD3-4874-B33D-53BE71D745C4}" type="parTrans" cxnId="{A5F8E884-40AF-482B-B848-822BDD690CBC}">
      <dgm:prSet/>
      <dgm:spPr/>
      <dgm:t>
        <a:bodyPr/>
        <a:lstStyle/>
        <a:p>
          <a:endParaRPr lang="en-CA"/>
        </a:p>
      </dgm:t>
    </dgm:pt>
    <dgm:pt modelId="{F8B11453-F969-4CC2-BE49-4D213C56AB9D}" type="sibTrans" cxnId="{A5F8E884-40AF-482B-B848-822BDD690CBC}">
      <dgm:prSet/>
      <dgm:spPr/>
      <dgm:t>
        <a:bodyPr/>
        <a:lstStyle/>
        <a:p>
          <a:endParaRPr lang="en-CA"/>
        </a:p>
      </dgm:t>
    </dgm:pt>
    <dgm:pt modelId="{3B82853C-287B-4C4B-8DF6-5AF18E18A15D}">
      <dgm:prSet/>
      <dgm:spPr/>
      <dgm:t>
        <a:bodyPr/>
        <a:lstStyle/>
        <a:p>
          <a:r>
            <a:rPr lang="en-CA" dirty="0"/>
            <a:t>Democrat majority or balanced (&gt;45%) in 2012</a:t>
          </a:r>
        </a:p>
      </dgm:t>
    </dgm:pt>
    <dgm:pt modelId="{BE279962-69FD-4E05-ACFA-6DA5D071C685}" type="parTrans" cxnId="{2A0F301A-6981-458C-B91A-EF746D1CEE33}">
      <dgm:prSet/>
      <dgm:spPr/>
      <dgm:t>
        <a:bodyPr/>
        <a:lstStyle/>
        <a:p>
          <a:endParaRPr lang="en-CA"/>
        </a:p>
      </dgm:t>
    </dgm:pt>
    <dgm:pt modelId="{6983D7B6-0787-429A-BF6F-AFC8116C67E4}" type="sibTrans" cxnId="{2A0F301A-6981-458C-B91A-EF746D1CEE33}">
      <dgm:prSet/>
      <dgm:spPr/>
      <dgm:t>
        <a:bodyPr/>
        <a:lstStyle/>
        <a:p>
          <a:endParaRPr lang="en-CA"/>
        </a:p>
      </dgm:t>
    </dgm:pt>
    <dgm:pt modelId="{578D9F94-AD33-4A3A-A102-449E3EBEBA22}">
      <dgm:prSet/>
      <dgm:spPr/>
      <dgm:t>
        <a:bodyPr/>
        <a:lstStyle/>
        <a:p>
          <a:r>
            <a:rPr lang="en-CA" dirty="0"/>
            <a:t>Democrat percent share decreased by 5% from 2012 to 2016</a:t>
          </a:r>
        </a:p>
      </dgm:t>
    </dgm:pt>
    <dgm:pt modelId="{065A2D9A-97AF-4A08-880D-4245DCAC57D1}" type="parTrans" cxnId="{19317445-5493-4D7D-9897-562ECF690284}">
      <dgm:prSet/>
      <dgm:spPr/>
      <dgm:t>
        <a:bodyPr/>
        <a:lstStyle/>
        <a:p>
          <a:endParaRPr lang="en-CA"/>
        </a:p>
      </dgm:t>
    </dgm:pt>
    <dgm:pt modelId="{DF7AD480-FE83-4A17-AE80-E5170D916606}" type="sibTrans" cxnId="{19317445-5493-4D7D-9897-562ECF690284}">
      <dgm:prSet/>
      <dgm:spPr/>
      <dgm:t>
        <a:bodyPr/>
        <a:lstStyle/>
        <a:p>
          <a:endParaRPr lang="en-CA"/>
        </a:p>
      </dgm:t>
    </dgm:pt>
    <dgm:pt modelId="{D5394DC5-FABF-485C-BD1E-F459F1702C33}">
      <dgm:prSet/>
      <dgm:spPr/>
      <dgm:t>
        <a:bodyPr/>
        <a:lstStyle/>
        <a:p>
          <a:r>
            <a:rPr lang="en-CA" dirty="0"/>
            <a:t>Republican majority in 2016</a:t>
          </a:r>
        </a:p>
      </dgm:t>
    </dgm:pt>
    <dgm:pt modelId="{29935D27-1927-49FF-978E-369C251D3401}" type="parTrans" cxnId="{A11570DB-8703-4374-BFE1-4051B059BF63}">
      <dgm:prSet/>
      <dgm:spPr/>
      <dgm:t>
        <a:bodyPr/>
        <a:lstStyle/>
        <a:p>
          <a:endParaRPr lang="en-CA"/>
        </a:p>
      </dgm:t>
    </dgm:pt>
    <dgm:pt modelId="{095780D1-4997-40B4-9D76-DBCA33147C84}" type="sibTrans" cxnId="{A11570DB-8703-4374-BFE1-4051B059BF63}">
      <dgm:prSet/>
      <dgm:spPr/>
      <dgm:t>
        <a:bodyPr/>
        <a:lstStyle/>
        <a:p>
          <a:endParaRPr lang="en-CA"/>
        </a:p>
      </dgm:t>
    </dgm:pt>
    <dgm:pt modelId="{4E997FDA-492E-4030-B2B9-258797D7C88D}">
      <dgm:prSet/>
      <dgm:spPr/>
      <dgm:t>
        <a:bodyPr/>
        <a:lstStyle/>
        <a:p>
          <a:r>
            <a:rPr lang="en-CA" dirty="0"/>
            <a:t>2. Remained County </a:t>
          </a:r>
        </a:p>
      </dgm:t>
    </dgm:pt>
    <dgm:pt modelId="{DEEDCD00-9B3F-4E89-AE9C-E28EBA59C6D3}" type="parTrans" cxnId="{36C6BE96-283C-42E1-B929-2B4096DF6DAE}">
      <dgm:prSet/>
      <dgm:spPr/>
      <dgm:t>
        <a:bodyPr/>
        <a:lstStyle/>
        <a:p>
          <a:endParaRPr lang="en-CA"/>
        </a:p>
      </dgm:t>
    </dgm:pt>
    <dgm:pt modelId="{1D3BC00C-6C79-4524-A01C-59FDEFAD7DE6}" type="sibTrans" cxnId="{36C6BE96-283C-42E1-B929-2B4096DF6DAE}">
      <dgm:prSet/>
      <dgm:spPr/>
      <dgm:t>
        <a:bodyPr/>
        <a:lstStyle/>
        <a:p>
          <a:endParaRPr lang="en-CA"/>
        </a:p>
      </dgm:t>
    </dgm:pt>
    <dgm:pt modelId="{1A22D713-6E01-40AE-A8D2-2E2F1E6F1860}">
      <dgm:prSet/>
      <dgm:spPr/>
      <dgm:t>
        <a:bodyPr/>
        <a:lstStyle/>
        <a:p>
          <a:r>
            <a:rPr lang="en-CA" dirty="0"/>
            <a:t>Democrat majority or balanced (&gt;45%) in 2012</a:t>
          </a:r>
        </a:p>
      </dgm:t>
    </dgm:pt>
    <dgm:pt modelId="{E5A39419-7164-47F3-AE8B-EDAA3C49A0FA}" type="parTrans" cxnId="{00018E40-8208-409D-BDA1-AF7A19820F9E}">
      <dgm:prSet/>
      <dgm:spPr/>
      <dgm:t>
        <a:bodyPr/>
        <a:lstStyle/>
        <a:p>
          <a:endParaRPr lang="en-CA"/>
        </a:p>
      </dgm:t>
    </dgm:pt>
    <dgm:pt modelId="{FFCE269B-573E-4C47-8D06-B3954121F1AA}" type="sibTrans" cxnId="{00018E40-8208-409D-BDA1-AF7A19820F9E}">
      <dgm:prSet/>
      <dgm:spPr/>
      <dgm:t>
        <a:bodyPr/>
        <a:lstStyle/>
        <a:p>
          <a:endParaRPr lang="en-CA"/>
        </a:p>
      </dgm:t>
    </dgm:pt>
    <dgm:pt modelId="{5E9FA93E-5199-46F7-8AEF-25EB71CD8248}">
      <dgm:prSet/>
      <dgm:spPr/>
      <dgm:t>
        <a:bodyPr/>
        <a:lstStyle/>
        <a:p>
          <a:r>
            <a:rPr lang="en-CA" dirty="0"/>
            <a:t>Democrats percent share from 2012 to 2016 did not decrease by 5%</a:t>
          </a:r>
        </a:p>
      </dgm:t>
    </dgm:pt>
    <dgm:pt modelId="{2CA4C19E-C2C4-4B9C-A982-7D14C7B6067E}" type="parTrans" cxnId="{CE955E48-310F-4A57-B52D-B260FC343ED6}">
      <dgm:prSet/>
      <dgm:spPr/>
      <dgm:t>
        <a:bodyPr/>
        <a:lstStyle/>
        <a:p>
          <a:endParaRPr lang="en-CA"/>
        </a:p>
      </dgm:t>
    </dgm:pt>
    <dgm:pt modelId="{EA1F1B0F-81EA-4AC1-B2A9-4453CFDC5821}" type="sibTrans" cxnId="{CE955E48-310F-4A57-B52D-B260FC343ED6}">
      <dgm:prSet/>
      <dgm:spPr/>
      <dgm:t>
        <a:bodyPr/>
        <a:lstStyle/>
        <a:p>
          <a:endParaRPr lang="en-CA"/>
        </a:p>
      </dgm:t>
    </dgm:pt>
    <dgm:pt modelId="{EB228AAE-03FA-4388-9996-6281E3EC3BAE}">
      <dgm:prSet/>
      <dgm:spPr/>
      <dgm:t>
        <a:bodyPr/>
        <a:lstStyle/>
        <a:p>
          <a:r>
            <a:rPr lang="en-CA" dirty="0"/>
            <a:t>Democrats majority in 2016</a:t>
          </a:r>
        </a:p>
      </dgm:t>
    </dgm:pt>
    <dgm:pt modelId="{CED1E220-E183-42E4-A9E7-88FCEAB66B5C}" type="parTrans" cxnId="{5BF92C90-E4D2-48C0-BD88-885F81F97947}">
      <dgm:prSet/>
      <dgm:spPr/>
      <dgm:t>
        <a:bodyPr/>
        <a:lstStyle/>
        <a:p>
          <a:endParaRPr lang="en-CA"/>
        </a:p>
      </dgm:t>
    </dgm:pt>
    <dgm:pt modelId="{FBB3A1D3-62C0-4760-A339-BD7A13645F23}" type="sibTrans" cxnId="{5BF92C90-E4D2-48C0-BD88-885F81F97947}">
      <dgm:prSet/>
      <dgm:spPr/>
      <dgm:t>
        <a:bodyPr/>
        <a:lstStyle/>
        <a:p>
          <a:endParaRPr lang="en-CA"/>
        </a:p>
      </dgm:t>
    </dgm:pt>
    <dgm:pt modelId="{43110648-3F18-4722-8161-FFBDBDA0D994}" type="pres">
      <dgm:prSet presAssocID="{04F0DF32-B17F-4779-A10F-F06795FDFC2C}" presName="linear" presStyleCnt="0">
        <dgm:presLayoutVars>
          <dgm:animLvl val="lvl"/>
          <dgm:resizeHandles val="exact"/>
        </dgm:presLayoutVars>
      </dgm:prSet>
      <dgm:spPr/>
    </dgm:pt>
    <dgm:pt modelId="{BF1D55F4-80E7-48F6-AF98-B4A375621CC3}" type="pres">
      <dgm:prSet presAssocID="{4FC23079-5F60-4037-A19D-633BF09EB225}" presName="parentText" presStyleLbl="node1" presStyleIdx="0" presStyleCnt="2" custLinFactNeighborX="-1702">
        <dgm:presLayoutVars>
          <dgm:chMax val="0"/>
          <dgm:bulletEnabled val="1"/>
        </dgm:presLayoutVars>
      </dgm:prSet>
      <dgm:spPr/>
    </dgm:pt>
    <dgm:pt modelId="{FAA9D685-45F9-4F3E-8E9D-C352FB98AC3F}" type="pres">
      <dgm:prSet presAssocID="{4FC23079-5F60-4037-A19D-633BF09EB225}" presName="childText" presStyleLbl="revTx" presStyleIdx="0" presStyleCnt="2">
        <dgm:presLayoutVars>
          <dgm:bulletEnabled val="1"/>
        </dgm:presLayoutVars>
      </dgm:prSet>
      <dgm:spPr/>
    </dgm:pt>
    <dgm:pt modelId="{49D361D5-7D8D-4CF3-B20D-28C5C1CFB234}" type="pres">
      <dgm:prSet presAssocID="{4E997FDA-492E-4030-B2B9-258797D7C8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38BFA14-C8E6-4CBC-92AF-C6FA852F8A57}" type="pres">
      <dgm:prSet presAssocID="{4E997FDA-492E-4030-B2B9-258797D7C88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B897E19-FA0E-475E-8DF5-CCB78BFAE921}" type="presOf" srcId="{04F0DF32-B17F-4779-A10F-F06795FDFC2C}" destId="{43110648-3F18-4722-8161-FFBDBDA0D994}" srcOrd="0" destOrd="0" presId="urn:microsoft.com/office/officeart/2005/8/layout/vList2"/>
    <dgm:cxn modelId="{2A0F301A-6981-458C-B91A-EF746D1CEE33}" srcId="{4FC23079-5F60-4037-A19D-633BF09EB225}" destId="{3B82853C-287B-4C4B-8DF6-5AF18E18A15D}" srcOrd="0" destOrd="0" parTransId="{BE279962-69FD-4E05-ACFA-6DA5D071C685}" sibTransId="{6983D7B6-0787-429A-BF6F-AFC8116C67E4}"/>
    <dgm:cxn modelId="{00018E40-8208-409D-BDA1-AF7A19820F9E}" srcId="{4E997FDA-492E-4030-B2B9-258797D7C88D}" destId="{1A22D713-6E01-40AE-A8D2-2E2F1E6F1860}" srcOrd="0" destOrd="0" parTransId="{E5A39419-7164-47F3-AE8B-EDAA3C49A0FA}" sibTransId="{FFCE269B-573E-4C47-8D06-B3954121F1AA}"/>
    <dgm:cxn modelId="{19317445-5493-4D7D-9897-562ECF690284}" srcId="{4FC23079-5F60-4037-A19D-633BF09EB225}" destId="{578D9F94-AD33-4A3A-A102-449E3EBEBA22}" srcOrd="1" destOrd="0" parTransId="{065A2D9A-97AF-4A08-880D-4245DCAC57D1}" sibTransId="{DF7AD480-FE83-4A17-AE80-E5170D916606}"/>
    <dgm:cxn modelId="{CE955E48-310F-4A57-B52D-B260FC343ED6}" srcId="{4E997FDA-492E-4030-B2B9-258797D7C88D}" destId="{5E9FA93E-5199-46F7-8AEF-25EB71CD8248}" srcOrd="1" destOrd="0" parTransId="{2CA4C19E-C2C4-4B9C-A982-7D14C7B6067E}" sibTransId="{EA1F1B0F-81EA-4AC1-B2A9-4453CFDC5821}"/>
    <dgm:cxn modelId="{F468E96A-6290-4531-9E69-1B37F77A7CC6}" type="presOf" srcId="{D5394DC5-FABF-485C-BD1E-F459F1702C33}" destId="{FAA9D685-45F9-4F3E-8E9D-C352FB98AC3F}" srcOrd="0" destOrd="2" presId="urn:microsoft.com/office/officeart/2005/8/layout/vList2"/>
    <dgm:cxn modelId="{A8AAB370-F788-49F6-B0E4-3DABCA270A75}" type="presOf" srcId="{EB228AAE-03FA-4388-9996-6281E3EC3BAE}" destId="{338BFA14-C8E6-4CBC-92AF-C6FA852F8A57}" srcOrd="0" destOrd="2" presId="urn:microsoft.com/office/officeart/2005/8/layout/vList2"/>
    <dgm:cxn modelId="{A5F8E884-40AF-482B-B848-822BDD690CBC}" srcId="{04F0DF32-B17F-4779-A10F-F06795FDFC2C}" destId="{4FC23079-5F60-4037-A19D-633BF09EB225}" srcOrd="0" destOrd="0" parTransId="{E5ACA742-BAD3-4874-B33D-53BE71D745C4}" sibTransId="{F8B11453-F969-4CC2-BE49-4D213C56AB9D}"/>
    <dgm:cxn modelId="{5BF92C90-E4D2-48C0-BD88-885F81F97947}" srcId="{4E997FDA-492E-4030-B2B9-258797D7C88D}" destId="{EB228AAE-03FA-4388-9996-6281E3EC3BAE}" srcOrd="2" destOrd="0" parTransId="{CED1E220-E183-42E4-A9E7-88FCEAB66B5C}" sibTransId="{FBB3A1D3-62C0-4760-A339-BD7A13645F23}"/>
    <dgm:cxn modelId="{36C6BE96-283C-42E1-B929-2B4096DF6DAE}" srcId="{04F0DF32-B17F-4779-A10F-F06795FDFC2C}" destId="{4E997FDA-492E-4030-B2B9-258797D7C88D}" srcOrd="1" destOrd="0" parTransId="{DEEDCD00-9B3F-4E89-AE9C-E28EBA59C6D3}" sibTransId="{1D3BC00C-6C79-4524-A01C-59FDEFAD7DE6}"/>
    <dgm:cxn modelId="{47B050A5-47B1-4282-B109-A3EB138BCB29}" type="presOf" srcId="{1A22D713-6E01-40AE-A8D2-2E2F1E6F1860}" destId="{338BFA14-C8E6-4CBC-92AF-C6FA852F8A57}" srcOrd="0" destOrd="0" presId="urn:microsoft.com/office/officeart/2005/8/layout/vList2"/>
    <dgm:cxn modelId="{8B2DB1C3-5E6D-4C69-88B2-3A8AEEF31C2A}" type="presOf" srcId="{5E9FA93E-5199-46F7-8AEF-25EB71CD8248}" destId="{338BFA14-C8E6-4CBC-92AF-C6FA852F8A57}" srcOrd="0" destOrd="1" presId="urn:microsoft.com/office/officeart/2005/8/layout/vList2"/>
    <dgm:cxn modelId="{A87E2ECA-6809-4939-BCD6-CEF584D5FC47}" type="presOf" srcId="{3B82853C-287B-4C4B-8DF6-5AF18E18A15D}" destId="{FAA9D685-45F9-4F3E-8E9D-C352FB98AC3F}" srcOrd="0" destOrd="0" presId="urn:microsoft.com/office/officeart/2005/8/layout/vList2"/>
    <dgm:cxn modelId="{A11570DB-8703-4374-BFE1-4051B059BF63}" srcId="{4FC23079-5F60-4037-A19D-633BF09EB225}" destId="{D5394DC5-FABF-485C-BD1E-F459F1702C33}" srcOrd="2" destOrd="0" parTransId="{29935D27-1927-49FF-978E-369C251D3401}" sibTransId="{095780D1-4997-40B4-9D76-DBCA33147C84}"/>
    <dgm:cxn modelId="{811BC2E6-F900-49B3-AE98-CB472FA609DA}" type="presOf" srcId="{578D9F94-AD33-4A3A-A102-449E3EBEBA22}" destId="{FAA9D685-45F9-4F3E-8E9D-C352FB98AC3F}" srcOrd="0" destOrd="1" presId="urn:microsoft.com/office/officeart/2005/8/layout/vList2"/>
    <dgm:cxn modelId="{21C340FA-9154-4B95-9F62-FEEAF1DB8D80}" type="presOf" srcId="{4E997FDA-492E-4030-B2B9-258797D7C88D}" destId="{49D361D5-7D8D-4CF3-B20D-28C5C1CFB234}" srcOrd="0" destOrd="0" presId="urn:microsoft.com/office/officeart/2005/8/layout/vList2"/>
    <dgm:cxn modelId="{B7A3D7FE-F980-4AAE-B7BF-F7A8085D62AD}" type="presOf" srcId="{4FC23079-5F60-4037-A19D-633BF09EB225}" destId="{BF1D55F4-80E7-48F6-AF98-B4A375621CC3}" srcOrd="0" destOrd="0" presId="urn:microsoft.com/office/officeart/2005/8/layout/vList2"/>
    <dgm:cxn modelId="{C86022B4-A5C0-4410-8947-D73254E34223}" type="presParOf" srcId="{43110648-3F18-4722-8161-FFBDBDA0D994}" destId="{BF1D55F4-80E7-48F6-AF98-B4A375621CC3}" srcOrd="0" destOrd="0" presId="urn:microsoft.com/office/officeart/2005/8/layout/vList2"/>
    <dgm:cxn modelId="{3D095394-0179-49F8-A9B7-91E25B231BE5}" type="presParOf" srcId="{43110648-3F18-4722-8161-FFBDBDA0D994}" destId="{FAA9D685-45F9-4F3E-8E9D-C352FB98AC3F}" srcOrd="1" destOrd="0" presId="urn:microsoft.com/office/officeart/2005/8/layout/vList2"/>
    <dgm:cxn modelId="{EC8741E5-9C55-45F0-9183-19D1567DA20A}" type="presParOf" srcId="{43110648-3F18-4722-8161-FFBDBDA0D994}" destId="{49D361D5-7D8D-4CF3-B20D-28C5C1CFB234}" srcOrd="2" destOrd="0" presId="urn:microsoft.com/office/officeart/2005/8/layout/vList2"/>
    <dgm:cxn modelId="{3D4AAEFC-9420-429E-A4BD-7234DF11777F}" type="presParOf" srcId="{43110648-3F18-4722-8161-FFBDBDA0D994}" destId="{338BFA14-C8E6-4CBC-92AF-C6FA852F8A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04AA90-6F0C-4EBE-991E-5941774A53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63DC715B-6E78-4E87-9B5D-3339F5B17FBB}">
      <dgm:prSet/>
      <dgm:spPr/>
      <dgm:t>
        <a:bodyPr/>
        <a:lstStyle/>
        <a:p>
          <a:r>
            <a:rPr lang="en-CA" dirty="0"/>
            <a:t>Switched Counties:</a:t>
          </a:r>
        </a:p>
      </dgm:t>
    </dgm:pt>
    <dgm:pt modelId="{9124FE54-E767-405E-9E47-02FE94E52FFB}" type="parTrans" cxnId="{54F90A98-4EFE-467C-8B5D-29CD30E6533D}">
      <dgm:prSet/>
      <dgm:spPr/>
      <dgm:t>
        <a:bodyPr/>
        <a:lstStyle/>
        <a:p>
          <a:endParaRPr lang="en-CA"/>
        </a:p>
      </dgm:t>
    </dgm:pt>
    <dgm:pt modelId="{952BEC37-5F5F-4742-93FC-59A025777B97}" type="sibTrans" cxnId="{54F90A98-4EFE-467C-8B5D-29CD30E6533D}">
      <dgm:prSet/>
      <dgm:spPr/>
      <dgm:t>
        <a:bodyPr/>
        <a:lstStyle/>
        <a:p>
          <a:endParaRPr lang="en-CA"/>
        </a:p>
      </dgm:t>
    </dgm:pt>
    <dgm:pt modelId="{C2290084-E728-4151-A53A-0646B44DC1CC}">
      <dgm:prSet/>
      <dgm:spPr/>
      <dgm:t>
        <a:bodyPr/>
        <a:lstStyle/>
        <a:p>
          <a:r>
            <a:rPr lang="en-CA" dirty="0"/>
            <a:t>Geography concentrated in the Midwest and Northeast </a:t>
          </a:r>
        </a:p>
      </dgm:t>
    </dgm:pt>
    <dgm:pt modelId="{C7B4CFB6-69CA-4292-A9B0-05634AB8E77A}" type="parTrans" cxnId="{FC14BFFB-B83E-4BCD-B646-2F9F46ADAD02}">
      <dgm:prSet/>
      <dgm:spPr/>
      <dgm:t>
        <a:bodyPr/>
        <a:lstStyle/>
        <a:p>
          <a:endParaRPr lang="en-CA"/>
        </a:p>
      </dgm:t>
    </dgm:pt>
    <dgm:pt modelId="{E879D1B0-86A7-4947-82E9-9359C21AA380}" type="sibTrans" cxnId="{FC14BFFB-B83E-4BCD-B646-2F9F46ADAD02}">
      <dgm:prSet/>
      <dgm:spPr/>
      <dgm:t>
        <a:bodyPr/>
        <a:lstStyle/>
        <a:p>
          <a:endParaRPr lang="en-CA"/>
        </a:p>
      </dgm:t>
    </dgm:pt>
    <dgm:pt modelId="{E44B44D4-BDF4-442F-89D4-CDB49EFCF7B5}">
      <dgm:prSet/>
      <dgm:spPr/>
      <dgm:t>
        <a:bodyPr/>
        <a:lstStyle/>
        <a:p>
          <a:r>
            <a:rPr lang="en-CA"/>
            <a:t>323 counties in total</a:t>
          </a:r>
        </a:p>
      </dgm:t>
    </dgm:pt>
    <dgm:pt modelId="{9DA9D345-7306-4EC4-9CBA-1F5A44F8A8EA}" type="parTrans" cxnId="{421A2A90-CECC-4DE0-A31A-0D0FA237A721}">
      <dgm:prSet/>
      <dgm:spPr/>
      <dgm:t>
        <a:bodyPr/>
        <a:lstStyle/>
        <a:p>
          <a:endParaRPr lang="en-CA"/>
        </a:p>
      </dgm:t>
    </dgm:pt>
    <dgm:pt modelId="{D60EC39F-5D98-4B7E-B965-B5949EEEE507}" type="sibTrans" cxnId="{421A2A90-CECC-4DE0-A31A-0D0FA237A721}">
      <dgm:prSet/>
      <dgm:spPr/>
      <dgm:t>
        <a:bodyPr/>
        <a:lstStyle/>
        <a:p>
          <a:endParaRPr lang="en-CA"/>
        </a:p>
      </dgm:t>
    </dgm:pt>
    <dgm:pt modelId="{D45BE746-7541-43A1-A8FA-26AC7F366ADD}">
      <dgm:prSet/>
      <dgm:spPr/>
      <dgm:t>
        <a:bodyPr/>
        <a:lstStyle/>
        <a:p>
          <a:r>
            <a:rPr lang="en-CA"/>
            <a:t>Remained Counties :</a:t>
          </a:r>
        </a:p>
      </dgm:t>
    </dgm:pt>
    <dgm:pt modelId="{448A1751-2C66-4191-9300-182246DE3A73}" type="parTrans" cxnId="{458591C0-3CA5-41D4-8631-0B67CE29B691}">
      <dgm:prSet/>
      <dgm:spPr/>
      <dgm:t>
        <a:bodyPr/>
        <a:lstStyle/>
        <a:p>
          <a:endParaRPr lang="en-CA"/>
        </a:p>
      </dgm:t>
    </dgm:pt>
    <dgm:pt modelId="{4B8C02D9-70A7-47D3-9073-E94D618188EB}" type="sibTrans" cxnId="{458591C0-3CA5-41D4-8631-0B67CE29B691}">
      <dgm:prSet/>
      <dgm:spPr/>
      <dgm:t>
        <a:bodyPr/>
        <a:lstStyle/>
        <a:p>
          <a:endParaRPr lang="en-CA"/>
        </a:p>
      </dgm:t>
    </dgm:pt>
    <dgm:pt modelId="{45D83AA4-38EC-4440-98A7-F15A87D77F5D}">
      <dgm:prSet/>
      <dgm:spPr/>
      <dgm:t>
        <a:bodyPr/>
        <a:lstStyle/>
        <a:p>
          <a:r>
            <a:rPr lang="en-CA"/>
            <a:t>Geography concentrated to costal areas</a:t>
          </a:r>
        </a:p>
      </dgm:t>
    </dgm:pt>
    <dgm:pt modelId="{811EC4FD-600D-4A31-B995-46493D564257}" type="parTrans" cxnId="{5CA3CDF1-3A27-4D72-8739-A2638F28CE01}">
      <dgm:prSet/>
      <dgm:spPr/>
      <dgm:t>
        <a:bodyPr/>
        <a:lstStyle/>
        <a:p>
          <a:endParaRPr lang="en-CA"/>
        </a:p>
      </dgm:t>
    </dgm:pt>
    <dgm:pt modelId="{B26569D9-AE31-4AF6-B559-812A57F23F3C}" type="sibTrans" cxnId="{5CA3CDF1-3A27-4D72-8739-A2638F28CE01}">
      <dgm:prSet/>
      <dgm:spPr/>
      <dgm:t>
        <a:bodyPr/>
        <a:lstStyle/>
        <a:p>
          <a:endParaRPr lang="en-CA"/>
        </a:p>
      </dgm:t>
    </dgm:pt>
    <dgm:pt modelId="{6041D29F-56AF-4F84-AE88-ACE53DB0183D}">
      <dgm:prSet/>
      <dgm:spPr/>
      <dgm:t>
        <a:bodyPr/>
        <a:lstStyle/>
        <a:p>
          <a:r>
            <a:rPr lang="en-CA"/>
            <a:t>284 counties in total</a:t>
          </a:r>
        </a:p>
      </dgm:t>
    </dgm:pt>
    <dgm:pt modelId="{A9A3F70D-163A-4B09-9484-D26B1C3F8C00}" type="parTrans" cxnId="{E85F6BA0-0127-4C1C-9979-28D1C1AE3954}">
      <dgm:prSet/>
      <dgm:spPr/>
      <dgm:t>
        <a:bodyPr/>
        <a:lstStyle/>
        <a:p>
          <a:endParaRPr lang="en-CA"/>
        </a:p>
      </dgm:t>
    </dgm:pt>
    <dgm:pt modelId="{61D695B5-A0EF-4A85-B5D1-2CE61F345AD1}" type="sibTrans" cxnId="{E85F6BA0-0127-4C1C-9979-28D1C1AE3954}">
      <dgm:prSet/>
      <dgm:spPr/>
      <dgm:t>
        <a:bodyPr/>
        <a:lstStyle/>
        <a:p>
          <a:endParaRPr lang="en-CA"/>
        </a:p>
      </dgm:t>
    </dgm:pt>
    <dgm:pt modelId="{5462003E-C84C-40F0-9453-B9650F34531D}" type="pres">
      <dgm:prSet presAssocID="{D204AA90-6F0C-4EBE-991E-5941774A5335}" presName="linear" presStyleCnt="0">
        <dgm:presLayoutVars>
          <dgm:animLvl val="lvl"/>
          <dgm:resizeHandles val="exact"/>
        </dgm:presLayoutVars>
      </dgm:prSet>
      <dgm:spPr/>
    </dgm:pt>
    <dgm:pt modelId="{9EE7F50B-8719-49E3-B174-0567FD093D90}" type="pres">
      <dgm:prSet presAssocID="{63DC715B-6E78-4E87-9B5D-3339F5B17F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99CEF7-CF76-4524-B522-061F57E709CD}" type="pres">
      <dgm:prSet presAssocID="{63DC715B-6E78-4E87-9B5D-3339F5B17FBB}" presName="childText" presStyleLbl="revTx" presStyleIdx="0" presStyleCnt="2">
        <dgm:presLayoutVars>
          <dgm:bulletEnabled val="1"/>
        </dgm:presLayoutVars>
      </dgm:prSet>
      <dgm:spPr/>
    </dgm:pt>
    <dgm:pt modelId="{A5FFF5A7-B014-4BBA-B9DB-4ADF714A8571}" type="pres">
      <dgm:prSet presAssocID="{D45BE746-7541-43A1-A8FA-26AC7F366A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855D43-EB72-4710-B19E-4962A146FDED}" type="pres">
      <dgm:prSet presAssocID="{D45BE746-7541-43A1-A8FA-26AC7F366A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197090D-38A8-4047-83D2-9C4884BE9244}" type="presOf" srcId="{6041D29F-56AF-4F84-AE88-ACE53DB0183D}" destId="{53855D43-EB72-4710-B19E-4962A146FDED}" srcOrd="0" destOrd="1" presId="urn:microsoft.com/office/officeart/2005/8/layout/vList2"/>
    <dgm:cxn modelId="{2A483821-77BF-4000-A2B8-6B609DEF6655}" type="presOf" srcId="{D204AA90-6F0C-4EBE-991E-5941774A5335}" destId="{5462003E-C84C-40F0-9453-B9650F34531D}" srcOrd="0" destOrd="0" presId="urn:microsoft.com/office/officeart/2005/8/layout/vList2"/>
    <dgm:cxn modelId="{E258325F-9A62-432E-8506-90B7B701596C}" type="presOf" srcId="{E44B44D4-BDF4-442F-89D4-CDB49EFCF7B5}" destId="{BE99CEF7-CF76-4524-B522-061F57E709CD}" srcOrd="0" destOrd="1" presId="urn:microsoft.com/office/officeart/2005/8/layout/vList2"/>
    <dgm:cxn modelId="{421A2A90-CECC-4DE0-A31A-0D0FA237A721}" srcId="{63DC715B-6E78-4E87-9B5D-3339F5B17FBB}" destId="{E44B44D4-BDF4-442F-89D4-CDB49EFCF7B5}" srcOrd="1" destOrd="0" parTransId="{9DA9D345-7306-4EC4-9CBA-1F5A44F8A8EA}" sibTransId="{D60EC39F-5D98-4B7E-B965-B5949EEEE507}"/>
    <dgm:cxn modelId="{4A82EA96-1AAB-449B-8837-FF2D0600A376}" type="presOf" srcId="{45D83AA4-38EC-4440-98A7-F15A87D77F5D}" destId="{53855D43-EB72-4710-B19E-4962A146FDED}" srcOrd="0" destOrd="0" presId="urn:microsoft.com/office/officeart/2005/8/layout/vList2"/>
    <dgm:cxn modelId="{54F90A98-4EFE-467C-8B5D-29CD30E6533D}" srcId="{D204AA90-6F0C-4EBE-991E-5941774A5335}" destId="{63DC715B-6E78-4E87-9B5D-3339F5B17FBB}" srcOrd="0" destOrd="0" parTransId="{9124FE54-E767-405E-9E47-02FE94E52FFB}" sibTransId="{952BEC37-5F5F-4742-93FC-59A025777B97}"/>
    <dgm:cxn modelId="{E85F6BA0-0127-4C1C-9979-28D1C1AE3954}" srcId="{D45BE746-7541-43A1-A8FA-26AC7F366ADD}" destId="{6041D29F-56AF-4F84-AE88-ACE53DB0183D}" srcOrd="1" destOrd="0" parTransId="{A9A3F70D-163A-4B09-9484-D26B1C3F8C00}" sibTransId="{61D695B5-A0EF-4A85-B5D1-2CE61F345AD1}"/>
    <dgm:cxn modelId="{C87059A7-E6E2-4BE9-BFAB-193280999CE2}" type="presOf" srcId="{D45BE746-7541-43A1-A8FA-26AC7F366ADD}" destId="{A5FFF5A7-B014-4BBA-B9DB-4ADF714A8571}" srcOrd="0" destOrd="0" presId="urn:microsoft.com/office/officeart/2005/8/layout/vList2"/>
    <dgm:cxn modelId="{DB6051B3-672A-4CCB-94FB-6610F6410B6B}" type="presOf" srcId="{63DC715B-6E78-4E87-9B5D-3339F5B17FBB}" destId="{9EE7F50B-8719-49E3-B174-0567FD093D90}" srcOrd="0" destOrd="0" presId="urn:microsoft.com/office/officeart/2005/8/layout/vList2"/>
    <dgm:cxn modelId="{458591C0-3CA5-41D4-8631-0B67CE29B691}" srcId="{D204AA90-6F0C-4EBE-991E-5941774A5335}" destId="{D45BE746-7541-43A1-A8FA-26AC7F366ADD}" srcOrd="1" destOrd="0" parTransId="{448A1751-2C66-4191-9300-182246DE3A73}" sibTransId="{4B8C02D9-70A7-47D3-9073-E94D618188EB}"/>
    <dgm:cxn modelId="{03507DC6-0EAE-4FFD-A02C-A96FBA37D9AE}" type="presOf" srcId="{C2290084-E728-4151-A53A-0646B44DC1CC}" destId="{BE99CEF7-CF76-4524-B522-061F57E709CD}" srcOrd="0" destOrd="0" presId="urn:microsoft.com/office/officeart/2005/8/layout/vList2"/>
    <dgm:cxn modelId="{5CA3CDF1-3A27-4D72-8739-A2638F28CE01}" srcId="{D45BE746-7541-43A1-A8FA-26AC7F366ADD}" destId="{45D83AA4-38EC-4440-98A7-F15A87D77F5D}" srcOrd="0" destOrd="0" parTransId="{811EC4FD-600D-4A31-B995-46493D564257}" sibTransId="{B26569D9-AE31-4AF6-B559-812A57F23F3C}"/>
    <dgm:cxn modelId="{FC14BFFB-B83E-4BCD-B646-2F9F46ADAD02}" srcId="{63DC715B-6E78-4E87-9B5D-3339F5B17FBB}" destId="{C2290084-E728-4151-A53A-0646B44DC1CC}" srcOrd="0" destOrd="0" parTransId="{C7B4CFB6-69CA-4292-A9B0-05634AB8E77A}" sibTransId="{E879D1B0-86A7-4947-82E9-9359C21AA380}"/>
    <dgm:cxn modelId="{C50304AD-3812-472E-B607-A188975B0826}" type="presParOf" srcId="{5462003E-C84C-40F0-9453-B9650F34531D}" destId="{9EE7F50B-8719-49E3-B174-0567FD093D90}" srcOrd="0" destOrd="0" presId="urn:microsoft.com/office/officeart/2005/8/layout/vList2"/>
    <dgm:cxn modelId="{BEF3C82E-E214-43C3-99B4-7B80BE30F6A7}" type="presParOf" srcId="{5462003E-C84C-40F0-9453-B9650F34531D}" destId="{BE99CEF7-CF76-4524-B522-061F57E709CD}" srcOrd="1" destOrd="0" presId="urn:microsoft.com/office/officeart/2005/8/layout/vList2"/>
    <dgm:cxn modelId="{313D58C1-DFE8-429D-B61D-FE91033D8BEE}" type="presParOf" srcId="{5462003E-C84C-40F0-9453-B9650F34531D}" destId="{A5FFF5A7-B014-4BBA-B9DB-4ADF714A8571}" srcOrd="2" destOrd="0" presId="urn:microsoft.com/office/officeart/2005/8/layout/vList2"/>
    <dgm:cxn modelId="{99F4C5CA-8913-430B-BD0E-D99F5DE31A77}" type="presParOf" srcId="{5462003E-C84C-40F0-9453-B9650F34531D}" destId="{53855D43-EB72-4710-B19E-4962A146FDE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BC0480-C782-49C8-83AB-5BD862FA6F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4DD4739-04E4-44A3-ADD7-2AF9F2CD2A31}">
      <dgm:prSet custT="1"/>
      <dgm:spPr/>
      <dgm:t>
        <a:bodyPr/>
        <a:lstStyle/>
        <a:p>
          <a:r>
            <a:rPr lang="en-CA" sz="2300" dirty="0"/>
            <a:t>Switched Counties:</a:t>
          </a:r>
        </a:p>
      </dgm:t>
    </dgm:pt>
    <dgm:pt modelId="{3EDA04BB-27C7-4060-88D1-45271A279525}" type="parTrans" cxnId="{0A06F261-614A-40BE-B931-DD5BFB6C4ED2}">
      <dgm:prSet/>
      <dgm:spPr/>
      <dgm:t>
        <a:bodyPr/>
        <a:lstStyle/>
        <a:p>
          <a:endParaRPr lang="en-CA"/>
        </a:p>
      </dgm:t>
    </dgm:pt>
    <dgm:pt modelId="{0574EC6C-4283-4EA8-9B59-C115D888A940}" type="sibTrans" cxnId="{0A06F261-614A-40BE-B931-DD5BFB6C4ED2}">
      <dgm:prSet/>
      <dgm:spPr/>
      <dgm:t>
        <a:bodyPr/>
        <a:lstStyle/>
        <a:p>
          <a:endParaRPr lang="en-CA"/>
        </a:p>
      </dgm:t>
    </dgm:pt>
    <dgm:pt modelId="{495C4112-1F24-430F-B3F1-8BF01C735345}">
      <dgm:prSet custT="1"/>
      <dgm:spPr/>
      <dgm:t>
        <a:bodyPr/>
        <a:lstStyle/>
        <a:p>
          <a:r>
            <a:rPr lang="en-CA" sz="1800" dirty="0"/>
            <a:t>Two key regions with largest change</a:t>
          </a:r>
        </a:p>
      </dgm:t>
    </dgm:pt>
    <dgm:pt modelId="{EDBF6CA9-FEF8-4DF5-B25F-31977321825B}" type="parTrans" cxnId="{BC2DEFA6-69E4-48FB-A280-58B3BDB627C9}">
      <dgm:prSet/>
      <dgm:spPr/>
      <dgm:t>
        <a:bodyPr/>
        <a:lstStyle/>
        <a:p>
          <a:endParaRPr lang="en-CA"/>
        </a:p>
      </dgm:t>
    </dgm:pt>
    <dgm:pt modelId="{9278351C-8375-4E1B-ACFC-CC009D410A88}" type="sibTrans" cxnId="{BC2DEFA6-69E4-48FB-A280-58B3BDB627C9}">
      <dgm:prSet/>
      <dgm:spPr/>
      <dgm:t>
        <a:bodyPr/>
        <a:lstStyle/>
        <a:p>
          <a:endParaRPr lang="en-CA"/>
        </a:p>
      </dgm:t>
    </dgm:pt>
    <dgm:pt modelId="{14DBC132-3616-4741-ACA0-97C4380124ED}" type="pres">
      <dgm:prSet presAssocID="{8CBC0480-C782-49C8-83AB-5BD862FA6FBE}" presName="linear" presStyleCnt="0">
        <dgm:presLayoutVars>
          <dgm:animLvl val="lvl"/>
          <dgm:resizeHandles val="exact"/>
        </dgm:presLayoutVars>
      </dgm:prSet>
      <dgm:spPr/>
    </dgm:pt>
    <dgm:pt modelId="{A1DA26D3-EB00-4421-BB80-4813BE93DCF4}" type="pres">
      <dgm:prSet presAssocID="{04DD4739-04E4-44A3-ADD7-2AF9F2CD2A31}" presName="parentText" presStyleLbl="node1" presStyleIdx="0" presStyleCnt="1" custScaleY="59788" custLinFactNeighborX="157">
        <dgm:presLayoutVars>
          <dgm:chMax val="0"/>
          <dgm:bulletEnabled val="1"/>
        </dgm:presLayoutVars>
      </dgm:prSet>
      <dgm:spPr/>
    </dgm:pt>
    <dgm:pt modelId="{6E63631F-6F98-4BC0-9CAD-AC1BA13F295D}" type="pres">
      <dgm:prSet presAssocID="{04DD4739-04E4-44A3-ADD7-2AF9F2CD2A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4619A2F-7A86-444A-8CE8-4980CD72F651}" type="presOf" srcId="{8CBC0480-C782-49C8-83AB-5BD862FA6FBE}" destId="{14DBC132-3616-4741-ACA0-97C4380124ED}" srcOrd="0" destOrd="0" presId="urn:microsoft.com/office/officeart/2005/8/layout/vList2"/>
    <dgm:cxn modelId="{D66E3430-63CD-4388-B2B7-BCDFEB0A5A16}" type="presOf" srcId="{495C4112-1F24-430F-B3F1-8BF01C735345}" destId="{6E63631F-6F98-4BC0-9CAD-AC1BA13F295D}" srcOrd="0" destOrd="0" presId="urn:microsoft.com/office/officeart/2005/8/layout/vList2"/>
    <dgm:cxn modelId="{0A06F261-614A-40BE-B931-DD5BFB6C4ED2}" srcId="{8CBC0480-C782-49C8-83AB-5BD862FA6FBE}" destId="{04DD4739-04E4-44A3-ADD7-2AF9F2CD2A31}" srcOrd="0" destOrd="0" parTransId="{3EDA04BB-27C7-4060-88D1-45271A279525}" sibTransId="{0574EC6C-4283-4EA8-9B59-C115D888A940}"/>
    <dgm:cxn modelId="{BC2DEFA6-69E4-48FB-A280-58B3BDB627C9}" srcId="{04DD4739-04E4-44A3-ADD7-2AF9F2CD2A31}" destId="{495C4112-1F24-430F-B3F1-8BF01C735345}" srcOrd="0" destOrd="0" parTransId="{EDBF6CA9-FEF8-4DF5-B25F-31977321825B}" sibTransId="{9278351C-8375-4E1B-ACFC-CC009D410A88}"/>
    <dgm:cxn modelId="{2E08CBE5-4ED0-4300-B4AD-E5502CD0A847}" type="presOf" srcId="{04DD4739-04E4-44A3-ADD7-2AF9F2CD2A31}" destId="{A1DA26D3-EB00-4421-BB80-4813BE93DCF4}" srcOrd="0" destOrd="0" presId="urn:microsoft.com/office/officeart/2005/8/layout/vList2"/>
    <dgm:cxn modelId="{EAA93132-2EB9-4EC5-8AE4-D61A72BE3DEE}" type="presParOf" srcId="{14DBC132-3616-4741-ACA0-97C4380124ED}" destId="{A1DA26D3-EB00-4421-BB80-4813BE93DCF4}" srcOrd="0" destOrd="0" presId="urn:microsoft.com/office/officeart/2005/8/layout/vList2"/>
    <dgm:cxn modelId="{C27B8901-3871-43C1-91E1-1545FEAC7266}" type="presParOf" srcId="{14DBC132-3616-4741-ACA0-97C4380124ED}" destId="{6E63631F-6F98-4BC0-9CAD-AC1BA13F295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D078DA-F4F3-4C73-8606-A361FCB8B4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62D3B9-5ADB-45EC-951D-580BE8FD6BAF}">
      <dgm:prSet/>
      <dgm:spPr/>
      <dgm:t>
        <a:bodyPr/>
        <a:lstStyle/>
        <a:p>
          <a:r>
            <a:rPr lang="en-CA" dirty="0"/>
            <a:t>Goal: </a:t>
          </a:r>
        </a:p>
      </dgm:t>
    </dgm:pt>
    <dgm:pt modelId="{B3BF52ED-6E0A-4E3B-9220-5E87634C8A10}" type="parTrans" cxnId="{1B8D0572-EF65-40ED-BBED-E81D4A87DDDE}">
      <dgm:prSet/>
      <dgm:spPr/>
      <dgm:t>
        <a:bodyPr/>
        <a:lstStyle/>
        <a:p>
          <a:endParaRPr lang="en-CA"/>
        </a:p>
      </dgm:t>
    </dgm:pt>
    <dgm:pt modelId="{F4BF6EBD-270C-4BCD-92C6-9635395E52B3}" type="sibTrans" cxnId="{1B8D0572-EF65-40ED-BBED-E81D4A87DDDE}">
      <dgm:prSet/>
      <dgm:spPr/>
      <dgm:t>
        <a:bodyPr/>
        <a:lstStyle/>
        <a:p>
          <a:endParaRPr lang="en-CA"/>
        </a:p>
      </dgm:t>
    </dgm:pt>
    <dgm:pt modelId="{8ADFA61A-BBC1-4648-900F-079094AC8FC6}">
      <dgm:prSet/>
      <dgm:spPr/>
      <dgm:t>
        <a:bodyPr/>
        <a:lstStyle/>
        <a:p>
          <a:r>
            <a:rPr lang="en-CA" dirty="0"/>
            <a:t>Determine what factors are the key predictors of whether a county switched </a:t>
          </a:r>
        </a:p>
      </dgm:t>
    </dgm:pt>
    <dgm:pt modelId="{9FCA1963-1C37-4CD1-8BEC-0ACA423888F9}" type="parTrans" cxnId="{B3BD4194-E620-49C4-B3B4-F3D178514235}">
      <dgm:prSet/>
      <dgm:spPr/>
      <dgm:t>
        <a:bodyPr/>
        <a:lstStyle/>
        <a:p>
          <a:endParaRPr lang="en-CA"/>
        </a:p>
      </dgm:t>
    </dgm:pt>
    <dgm:pt modelId="{E44AE41D-A1FF-48F4-B139-BE3405F52463}" type="sibTrans" cxnId="{B3BD4194-E620-49C4-B3B4-F3D178514235}">
      <dgm:prSet/>
      <dgm:spPr/>
      <dgm:t>
        <a:bodyPr/>
        <a:lstStyle/>
        <a:p>
          <a:endParaRPr lang="en-CA"/>
        </a:p>
      </dgm:t>
    </dgm:pt>
    <dgm:pt modelId="{49386BB0-C2EC-4D27-A8CA-A71374CD6D99}">
      <dgm:prSet/>
      <dgm:spPr/>
      <dgm:t>
        <a:bodyPr/>
        <a:lstStyle/>
        <a:p>
          <a:r>
            <a:rPr lang="en-CA"/>
            <a:t>Tool: </a:t>
          </a:r>
        </a:p>
      </dgm:t>
    </dgm:pt>
    <dgm:pt modelId="{1A8F7622-5DE8-445C-9BC0-B6A429DFDE63}" type="parTrans" cxnId="{B1E2D38C-BEAE-4CBC-9AA6-C5CD0F82A181}">
      <dgm:prSet/>
      <dgm:spPr/>
      <dgm:t>
        <a:bodyPr/>
        <a:lstStyle/>
        <a:p>
          <a:endParaRPr lang="en-CA"/>
        </a:p>
      </dgm:t>
    </dgm:pt>
    <dgm:pt modelId="{D22064B3-22A9-4A20-81AF-33D72A88377A}" type="sibTrans" cxnId="{B1E2D38C-BEAE-4CBC-9AA6-C5CD0F82A181}">
      <dgm:prSet/>
      <dgm:spPr/>
      <dgm:t>
        <a:bodyPr/>
        <a:lstStyle/>
        <a:p>
          <a:endParaRPr lang="en-CA"/>
        </a:p>
      </dgm:t>
    </dgm:pt>
    <dgm:pt modelId="{20442299-4AF6-4360-B4E5-B16D25AA135B}">
      <dgm:prSet/>
      <dgm:spPr/>
      <dgm:t>
        <a:bodyPr/>
        <a:lstStyle/>
        <a:p>
          <a:r>
            <a:rPr lang="en-CA" dirty="0"/>
            <a:t>logistic regression</a:t>
          </a:r>
        </a:p>
      </dgm:t>
    </dgm:pt>
    <dgm:pt modelId="{93FBE30C-71BE-41FC-B092-CA71C572D1E0}" type="parTrans" cxnId="{F2A9593E-8354-4668-A7B5-3C893D76B829}">
      <dgm:prSet/>
      <dgm:spPr/>
      <dgm:t>
        <a:bodyPr/>
        <a:lstStyle/>
        <a:p>
          <a:endParaRPr lang="en-CA"/>
        </a:p>
      </dgm:t>
    </dgm:pt>
    <dgm:pt modelId="{BA068C52-4C1B-4824-B88A-75CD436BA6A9}" type="sibTrans" cxnId="{F2A9593E-8354-4668-A7B5-3C893D76B829}">
      <dgm:prSet/>
      <dgm:spPr/>
      <dgm:t>
        <a:bodyPr/>
        <a:lstStyle/>
        <a:p>
          <a:endParaRPr lang="en-CA"/>
        </a:p>
      </dgm:t>
    </dgm:pt>
    <dgm:pt modelId="{1E54A0E3-DDE3-4D03-B849-8956BF7BE443}">
      <dgm:prSet/>
      <dgm:spPr/>
      <dgm:t>
        <a:bodyPr/>
        <a:lstStyle/>
        <a:p>
          <a:r>
            <a:rPr lang="en-CA" dirty="0"/>
            <a:t>Model accuracy of 96%</a:t>
          </a:r>
        </a:p>
      </dgm:t>
    </dgm:pt>
    <dgm:pt modelId="{888254D9-62D3-4540-B68C-65E481D38B23}" type="parTrans" cxnId="{2BB15535-3A68-41BC-BE99-03837C773C5D}">
      <dgm:prSet/>
      <dgm:spPr/>
      <dgm:t>
        <a:bodyPr/>
        <a:lstStyle/>
        <a:p>
          <a:endParaRPr lang="en-CA"/>
        </a:p>
      </dgm:t>
    </dgm:pt>
    <dgm:pt modelId="{201CF015-E1CF-46A1-9DCD-A4503BBA753A}" type="sibTrans" cxnId="{2BB15535-3A68-41BC-BE99-03837C773C5D}">
      <dgm:prSet/>
      <dgm:spPr/>
      <dgm:t>
        <a:bodyPr/>
        <a:lstStyle/>
        <a:p>
          <a:endParaRPr lang="en-CA"/>
        </a:p>
      </dgm:t>
    </dgm:pt>
    <dgm:pt modelId="{8476F707-A7EC-44B8-ADA1-3735007ABC22}">
      <dgm:prSet/>
      <dgm:spPr/>
      <dgm:t>
        <a:bodyPr/>
        <a:lstStyle/>
        <a:p>
          <a:r>
            <a:rPr lang="en-CA" dirty="0"/>
            <a:t>Key Factors:</a:t>
          </a:r>
        </a:p>
      </dgm:t>
    </dgm:pt>
    <dgm:pt modelId="{B7D91703-19A0-49CE-9D70-0F5147BD6F62}" type="parTrans" cxnId="{1C56866E-6E88-4F59-A4C4-294B653DFDB3}">
      <dgm:prSet/>
      <dgm:spPr/>
      <dgm:t>
        <a:bodyPr/>
        <a:lstStyle/>
        <a:p>
          <a:endParaRPr lang="en-CA"/>
        </a:p>
      </dgm:t>
    </dgm:pt>
    <dgm:pt modelId="{20AC7EAC-B936-45EF-81B5-43EC386002F3}" type="sibTrans" cxnId="{1C56866E-6E88-4F59-A4C4-294B653DFDB3}">
      <dgm:prSet/>
      <dgm:spPr/>
      <dgm:t>
        <a:bodyPr/>
        <a:lstStyle/>
        <a:p>
          <a:endParaRPr lang="en-CA"/>
        </a:p>
      </dgm:t>
    </dgm:pt>
    <dgm:pt modelId="{1EE5D5EA-BD0C-42DA-878D-14B2A57E34E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CA" b="1" dirty="0"/>
            <a:t>        </a:t>
          </a:r>
        </a:p>
      </dgm:t>
    </dgm:pt>
    <dgm:pt modelId="{5116BF43-F2C8-413D-A4C9-F66E9B8760DA}" type="parTrans" cxnId="{7DC239FB-199A-4988-984E-6E6DF3EBA253}">
      <dgm:prSet/>
      <dgm:spPr/>
      <dgm:t>
        <a:bodyPr/>
        <a:lstStyle/>
        <a:p>
          <a:endParaRPr lang="en-CA"/>
        </a:p>
      </dgm:t>
    </dgm:pt>
    <dgm:pt modelId="{AC48C270-36D4-4459-8555-7123151C338A}" type="sibTrans" cxnId="{7DC239FB-199A-4988-984E-6E6DF3EBA253}">
      <dgm:prSet/>
      <dgm:spPr/>
      <dgm:t>
        <a:bodyPr/>
        <a:lstStyle/>
        <a:p>
          <a:endParaRPr lang="en-CA"/>
        </a:p>
      </dgm:t>
    </dgm:pt>
    <dgm:pt modelId="{3EC1D334-DE9E-4878-8195-EA892847E7B0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CA" b="1" dirty="0"/>
            <a:t>     </a:t>
          </a:r>
        </a:p>
      </dgm:t>
    </dgm:pt>
    <dgm:pt modelId="{9B31955B-ECB1-4128-8C90-CB471A43F0BD}" type="parTrans" cxnId="{C4CA5D48-19C7-4778-BFA2-938E095F8693}">
      <dgm:prSet/>
      <dgm:spPr/>
      <dgm:t>
        <a:bodyPr/>
        <a:lstStyle/>
        <a:p>
          <a:endParaRPr lang="en-CA"/>
        </a:p>
      </dgm:t>
    </dgm:pt>
    <dgm:pt modelId="{0CFB51A2-0C20-4394-9D03-F5E66F533C40}" type="sibTrans" cxnId="{C4CA5D48-19C7-4778-BFA2-938E095F8693}">
      <dgm:prSet/>
      <dgm:spPr/>
      <dgm:t>
        <a:bodyPr/>
        <a:lstStyle/>
        <a:p>
          <a:endParaRPr lang="en-CA"/>
        </a:p>
      </dgm:t>
    </dgm:pt>
    <dgm:pt modelId="{2AC38989-14A2-4F93-8646-03A0529507F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CA" b="1" dirty="0"/>
        </a:p>
      </dgm:t>
    </dgm:pt>
    <dgm:pt modelId="{86030BE1-B4D1-493A-85EA-D7FCEB1DE1DB}" type="parTrans" cxnId="{1F3A403B-39D8-419E-A752-BE26F7E9055D}">
      <dgm:prSet/>
      <dgm:spPr/>
      <dgm:t>
        <a:bodyPr/>
        <a:lstStyle/>
        <a:p>
          <a:endParaRPr lang="en-CA"/>
        </a:p>
      </dgm:t>
    </dgm:pt>
    <dgm:pt modelId="{0ADA3BEA-130D-42CC-97F3-6B20640A5FCC}" type="sibTrans" cxnId="{1F3A403B-39D8-419E-A752-BE26F7E9055D}">
      <dgm:prSet/>
      <dgm:spPr/>
      <dgm:t>
        <a:bodyPr/>
        <a:lstStyle/>
        <a:p>
          <a:endParaRPr lang="en-CA"/>
        </a:p>
      </dgm:t>
    </dgm:pt>
    <dgm:pt modelId="{E31CE9B7-061B-47C0-BE16-CDD4D39060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429239AF-2C11-4917-8277-726DDDF72E9E}" type="parTrans" cxnId="{FBD926F6-E24E-4007-B0D0-0A2D515904B3}">
      <dgm:prSet/>
      <dgm:spPr/>
      <dgm:t>
        <a:bodyPr/>
        <a:lstStyle/>
        <a:p>
          <a:endParaRPr lang="en-CA"/>
        </a:p>
      </dgm:t>
    </dgm:pt>
    <dgm:pt modelId="{8BBC6934-92CF-4ED4-BE0E-A0F56C2FC9B5}" type="sibTrans" cxnId="{FBD926F6-E24E-4007-B0D0-0A2D515904B3}">
      <dgm:prSet/>
      <dgm:spPr/>
      <dgm:t>
        <a:bodyPr/>
        <a:lstStyle/>
        <a:p>
          <a:endParaRPr lang="en-CA"/>
        </a:p>
      </dgm:t>
    </dgm:pt>
    <dgm:pt modelId="{7CB11442-56E2-47A5-B69F-33066BDE5E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3BF1C6DE-3710-4712-8AB0-0BF1EA99F923}" type="parTrans" cxnId="{BC0D55C3-19FC-400B-B210-A4DFC2D0BDFB}">
      <dgm:prSet/>
      <dgm:spPr/>
      <dgm:t>
        <a:bodyPr/>
        <a:lstStyle/>
        <a:p>
          <a:endParaRPr lang="en-CA"/>
        </a:p>
      </dgm:t>
    </dgm:pt>
    <dgm:pt modelId="{02CB1831-C95B-4345-85DB-1B2E33FA6444}" type="sibTrans" cxnId="{BC0D55C3-19FC-400B-B210-A4DFC2D0BDFB}">
      <dgm:prSet/>
      <dgm:spPr/>
      <dgm:t>
        <a:bodyPr/>
        <a:lstStyle/>
        <a:p>
          <a:endParaRPr lang="en-CA"/>
        </a:p>
      </dgm:t>
    </dgm:pt>
    <dgm:pt modelId="{6BF65EBD-2A04-4C72-AE27-51DAA6CD28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C9B0E13C-AFCD-4EE4-A62C-0FE7A056B92A}" type="parTrans" cxnId="{B40A63D8-F274-4D25-B1C1-9212A3CE8AB7}">
      <dgm:prSet/>
      <dgm:spPr/>
      <dgm:t>
        <a:bodyPr/>
        <a:lstStyle/>
        <a:p>
          <a:endParaRPr lang="en-CA"/>
        </a:p>
      </dgm:t>
    </dgm:pt>
    <dgm:pt modelId="{28705695-F1BF-431C-85CA-EABC2748C9DF}" type="sibTrans" cxnId="{B40A63D8-F274-4D25-B1C1-9212A3CE8AB7}">
      <dgm:prSet/>
      <dgm:spPr/>
      <dgm:t>
        <a:bodyPr/>
        <a:lstStyle/>
        <a:p>
          <a:endParaRPr lang="en-CA"/>
        </a:p>
      </dgm:t>
    </dgm:pt>
    <dgm:pt modelId="{D7005842-0231-4C0A-8B76-78885619E2A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A04A30D5-779A-4571-B7C1-65C12DAA66BC}" type="parTrans" cxnId="{4AC4C14B-5568-4441-9B59-CA3575709E16}">
      <dgm:prSet/>
      <dgm:spPr/>
      <dgm:t>
        <a:bodyPr/>
        <a:lstStyle/>
        <a:p>
          <a:endParaRPr lang="en-CA"/>
        </a:p>
      </dgm:t>
    </dgm:pt>
    <dgm:pt modelId="{2694D937-1BF3-48EF-86BF-7F5A9E8F4785}" type="sibTrans" cxnId="{4AC4C14B-5568-4441-9B59-CA3575709E16}">
      <dgm:prSet/>
      <dgm:spPr/>
      <dgm:t>
        <a:bodyPr/>
        <a:lstStyle/>
        <a:p>
          <a:endParaRPr lang="en-CA"/>
        </a:p>
      </dgm:t>
    </dgm:pt>
    <dgm:pt modelId="{38EC069E-5CC7-445B-B5AB-5F4F5552A64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CA" b="1" dirty="0"/>
        </a:p>
      </dgm:t>
    </dgm:pt>
    <dgm:pt modelId="{79D4F49D-D81D-4367-A6FB-8B8074B21A73}" type="parTrans" cxnId="{64C13448-DF4F-476B-8E06-B7E3EC6E12EF}">
      <dgm:prSet/>
      <dgm:spPr/>
      <dgm:t>
        <a:bodyPr/>
        <a:lstStyle/>
        <a:p>
          <a:endParaRPr lang="en-CA"/>
        </a:p>
      </dgm:t>
    </dgm:pt>
    <dgm:pt modelId="{64DB1CC2-9035-4026-BE74-6C7322F05CC9}" type="sibTrans" cxnId="{64C13448-DF4F-476B-8E06-B7E3EC6E12EF}">
      <dgm:prSet/>
      <dgm:spPr/>
      <dgm:t>
        <a:bodyPr/>
        <a:lstStyle/>
        <a:p>
          <a:endParaRPr lang="en-CA"/>
        </a:p>
      </dgm:t>
    </dgm:pt>
    <dgm:pt modelId="{57AC0309-C956-4B5E-A8DF-71EE21F051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3A9463A8-F7A7-42CB-A746-9B88C2A56F1F}" type="parTrans" cxnId="{36916EB3-CE3E-467A-94F5-41A7671BD1B1}">
      <dgm:prSet/>
      <dgm:spPr/>
      <dgm:t>
        <a:bodyPr/>
        <a:lstStyle/>
        <a:p>
          <a:endParaRPr lang="en-CA"/>
        </a:p>
      </dgm:t>
    </dgm:pt>
    <dgm:pt modelId="{E97FC8AB-F2BF-47F0-B1BA-F0D692F3E429}" type="sibTrans" cxnId="{36916EB3-CE3E-467A-94F5-41A7671BD1B1}">
      <dgm:prSet/>
      <dgm:spPr/>
      <dgm:t>
        <a:bodyPr/>
        <a:lstStyle/>
        <a:p>
          <a:endParaRPr lang="en-CA"/>
        </a:p>
      </dgm:t>
    </dgm:pt>
    <dgm:pt modelId="{E0827906-4C33-42C4-A263-729B7EC1414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B4B3BD16-D512-44C7-A0BD-6AF64B19BD04}" type="parTrans" cxnId="{596D0D78-D126-4E4A-BBAB-3872A7D86F44}">
      <dgm:prSet/>
      <dgm:spPr/>
      <dgm:t>
        <a:bodyPr/>
        <a:lstStyle/>
        <a:p>
          <a:endParaRPr lang="en-CA"/>
        </a:p>
      </dgm:t>
    </dgm:pt>
    <dgm:pt modelId="{2205A3FE-9F7F-428F-90B8-9E2E81E0CB71}" type="sibTrans" cxnId="{596D0D78-D126-4E4A-BBAB-3872A7D86F44}">
      <dgm:prSet/>
      <dgm:spPr/>
      <dgm:t>
        <a:bodyPr/>
        <a:lstStyle/>
        <a:p>
          <a:endParaRPr lang="en-CA"/>
        </a:p>
      </dgm:t>
    </dgm:pt>
    <dgm:pt modelId="{455411A2-0977-4E7F-B558-E1C5988B2CF9}">
      <dgm:prSet/>
      <dgm:spPr/>
      <dgm:t>
        <a:bodyPr/>
        <a:lstStyle/>
        <a:p>
          <a:pPr>
            <a:buFont typeface="+mj-lt"/>
            <a:buAutoNum type="arabicPeriod"/>
          </a:pPr>
          <a:endParaRPr lang="en-CA" b="1" dirty="0"/>
        </a:p>
      </dgm:t>
    </dgm:pt>
    <dgm:pt modelId="{3A721F54-63FC-46F4-BF01-166030A40F0C}" type="parTrans" cxnId="{7601EE1D-DA6F-4BD7-8819-BA028296B3DE}">
      <dgm:prSet/>
      <dgm:spPr/>
      <dgm:t>
        <a:bodyPr/>
        <a:lstStyle/>
        <a:p>
          <a:endParaRPr lang="en-CA"/>
        </a:p>
      </dgm:t>
    </dgm:pt>
    <dgm:pt modelId="{79C5CA3A-642B-44BF-9B48-5F1FE8C35511}" type="sibTrans" cxnId="{7601EE1D-DA6F-4BD7-8819-BA028296B3DE}">
      <dgm:prSet/>
      <dgm:spPr/>
      <dgm:t>
        <a:bodyPr/>
        <a:lstStyle/>
        <a:p>
          <a:endParaRPr lang="en-CA"/>
        </a:p>
      </dgm:t>
    </dgm:pt>
    <dgm:pt modelId="{F855C555-D02B-43E9-A9BD-4B918657D024}">
      <dgm:prSet/>
      <dgm:spPr/>
      <dgm:t>
        <a:bodyPr/>
        <a:lstStyle/>
        <a:p>
          <a:pPr>
            <a:buFont typeface="+mj-lt"/>
            <a:buAutoNum type="arabicPeriod"/>
          </a:pPr>
          <a:endParaRPr lang="en-CA" b="1" dirty="0"/>
        </a:p>
      </dgm:t>
    </dgm:pt>
    <dgm:pt modelId="{6B92646A-D9B3-434F-9EE4-4EF7E8ACF211}" type="parTrans" cxnId="{A1DD19F5-C8E0-46B3-AA45-5BA250212F29}">
      <dgm:prSet/>
      <dgm:spPr/>
      <dgm:t>
        <a:bodyPr/>
        <a:lstStyle/>
        <a:p>
          <a:endParaRPr lang="en-CA"/>
        </a:p>
      </dgm:t>
    </dgm:pt>
    <dgm:pt modelId="{1D8B6F81-0354-45B4-B758-C47A600FB894}" type="sibTrans" cxnId="{A1DD19F5-C8E0-46B3-AA45-5BA250212F29}">
      <dgm:prSet/>
      <dgm:spPr/>
      <dgm:t>
        <a:bodyPr/>
        <a:lstStyle/>
        <a:p>
          <a:endParaRPr lang="en-CA"/>
        </a:p>
      </dgm:t>
    </dgm:pt>
    <dgm:pt modelId="{9A08B1A9-0083-4D18-8309-B2DF6E506F5C}" type="pres">
      <dgm:prSet presAssocID="{BDD078DA-F4F3-4C73-8606-A361FCB8B4BC}" presName="linear" presStyleCnt="0">
        <dgm:presLayoutVars>
          <dgm:animLvl val="lvl"/>
          <dgm:resizeHandles val="exact"/>
        </dgm:presLayoutVars>
      </dgm:prSet>
      <dgm:spPr/>
    </dgm:pt>
    <dgm:pt modelId="{FB3E7042-843B-4E41-9E82-8C074056E8A3}" type="pres">
      <dgm:prSet presAssocID="{DE62D3B9-5ADB-45EC-951D-580BE8FD6B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B82317-720F-41A1-9FA4-7AC6E7683A87}" type="pres">
      <dgm:prSet presAssocID="{DE62D3B9-5ADB-45EC-951D-580BE8FD6BAF}" presName="childText" presStyleLbl="revTx" presStyleIdx="0" presStyleCnt="3">
        <dgm:presLayoutVars>
          <dgm:bulletEnabled val="1"/>
        </dgm:presLayoutVars>
      </dgm:prSet>
      <dgm:spPr/>
    </dgm:pt>
    <dgm:pt modelId="{A9A558C2-6BF3-49EB-84E5-4C88EECF3551}" type="pres">
      <dgm:prSet presAssocID="{49386BB0-C2EC-4D27-A8CA-A71374CD6D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434434-DFFB-4924-A9DB-44EAD1E84EBF}" type="pres">
      <dgm:prSet presAssocID="{49386BB0-C2EC-4D27-A8CA-A71374CD6D99}" presName="childText" presStyleLbl="revTx" presStyleIdx="1" presStyleCnt="3">
        <dgm:presLayoutVars>
          <dgm:bulletEnabled val="1"/>
        </dgm:presLayoutVars>
      </dgm:prSet>
      <dgm:spPr/>
    </dgm:pt>
    <dgm:pt modelId="{62CE4715-8568-45C1-A4B6-8F3B8E3E8119}" type="pres">
      <dgm:prSet presAssocID="{8476F707-A7EC-44B8-ADA1-3735007ABC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AC1165-0AFA-4352-AE07-8ACC3940F15F}" type="pres">
      <dgm:prSet presAssocID="{8476F707-A7EC-44B8-ADA1-3735007ABC2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7010311-9E3B-4784-A016-39A3BE999B2C}" type="presOf" srcId="{DE62D3B9-5ADB-45EC-951D-580BE8FD6BAF}" destId="{FB3E7042-843B-4E41-9E82-8C074056E8A3}" srcOrd="0" destOrd="0" presId="urn:microsoft.com/office/officeart/2005/8/layout/vList2"/>
    <dgm:cxn modelId="{398FF013-416F-4C5F-9618-6007C2C0659A}" type="presOf" srcId="{2AC38989-14A2-4F93-8646-03A0529507FF}" destId="{0CAC1165-0AFA-4352-AE07-8ACC3940F15F}" srcOrd="0" destOrd="3" presId="urn:microsoft.com/office/officeart/2005/8/layout/vList2"/>
    <dgm:cxn modelId="{F7F3D214-2C72-4A56-8D76-95C6A1DCC43B}" type="presOf" srcId="{49386BB0-C2EC-4D27-A8CA-A71374CD6D99}" destId="{A9A558C2-6BF3-49EB-84E5-4C88EECF3551}" srcOrd="0" destOrd="0" presId="urn:microsoft.com/office/officeart/2005/8/layout/vList2"/>
    <dgm:cxn modelId="{7601EE1D-DA6F-4BD7-8819-BA028296B3DE}" srcId="{8476F707-A7EC-44B8-ADA1-3735007ABC22}" destId="{455411A2-0977-4E7F-B558-E1C5988B2CF9}" srcOrd="11" destOrd="0" parTransId="{3A721F54-63FC-46F4-BF01-166030A40F0C}" sibTransId="{79C5CA3A-642B-44BF-9B48-5F1FE8C35511}"/>
    <dgm:cxn modelId="{168C131F-3355-487E-905C-363C5C32D70E}" type="presOf" srcId="{20442299-4AF6-4360-B4E5-B16D25AA135B}" destId="{EC434434-DFFB-4924-A9DB-44EAD1E84EBF}" srcOrd="0" destOrd="0" presId="urn:microsoft.com/office/officeart/2005/8/layout/vList2"/>
    <dgm:cxn modelId="{165B6123-3464-4C6E-B39E-E434ACF6FA69}" type="presOf" srcId="{455411A2-0977-4E7F-B558-E1C5988B2CF9}" destId="{0CAC1165-0AFA-4352-AE07-8ACC3940F15F}" srcOrd="0" destOrd="11" presId="urn:microsoft.com/office/officeart/2005/8/layout/vList2"/>
    <dgm:cxn modelId="{6649C026-D6C7-43D6-9C57-90E540EB36C3}" type="presOf" srcId="{57AC0309-C956-4B5E-A8DF-71EE21F051EA}" destId="{0CAC1165-0AFA-4352-AE07-8ACC3940F15F}" srcOrd="0" destOrd="8" presId="urn:microsoft.com/office/officeart/2005/8/layout/vList2"/>
    <dgm:cxn modelId="{7FAA0A35-EFEB-4640-8E61-3F07420DF646}" type="presOf" srcId="{8ADFA61A-BBC1-4648-900F-079094AC8FC6}" destId="{F0B82317-720F-41A1-9FA4-7AC6E7683A87}" srcOrd="0" destOrd="0" presId="urn:microsoft.com/office/officeart/2005/8/layout/vList2"/>
    <dgm:cxn modelId="{2BB15535-3A68-41BC-BE99-03837C773C5D}" srcId="{49386BB0-C2EC-4D27-A8CA-A71374CD6D99}" destId="{1E54A0E3-DDE3-4D03-B849-8956BF7BE443}" srcOrd="1" destOrd="0" parTransId="{888254D9-62D3-4540-B68C-65E481D38B23}" sibTransId="{201CF015-E1CF-46A1-9DCD-A4503BBA753A}"/>
    <dgm:cxn modelId="{1F3A403B-39D8-419E-A752-BE26F7E9055D}" srcId="{8476F707-A7EC-44B8-ADA1-3735007ABC22}" destId="{2AC38989-14A2-4F93-8646-03A0529507FF}" srcOrd="3" destOrd="0" parTransId="{86030BE1-B4D1-493A-85EA-D7FCEB1DE1DB}" sibTransId="{0ADA3BEA-130D-42CC-97F3-6B20640A5FCC}"/>
    <dgm:cxn modelId="{0BD8CE3C-E44D-4775-815F-3A70B854BE5C}" type="presOf" srcId="{D7005842-0231-4C0A-8B76-78885619E2AB}" destId="{0CAC1165-0AFA-4352-AE07-8ACC3940F15F}" srcOrd="0" destOrd="4" presId="urn:microsoft.com/office/officeart/2005/8/layout/vList2"/>
    <dgm:cxn modelId="{F2A9593E-8354-4668-A7B5-3C893D76B829}" srcId="{49386BB0-C2EC-4D27-A8CA-A71374CD6D99}" destId="{20442299-4AF6-4360-B4E5-B16D25AA135B}" srcOrd="0" destOrd="0" parTransId="{93FBE30C-71BE-41FC-B092-CA71C572D1E0}" sibTransId="{BA068C52-4C1B-4824-B88A-75CD436BA6A9}"/>
    <dgm:cxn modelId="{DE4F323F-00A9-411D-A23C-D99158B9AD1F}" type="presOf" srcId="{1E54A0E3-DDE3-4D03-B849-8956BF7BE443}" destId="{EC434434-DFFB-4924-A9DB-44EAD1E84EBF}" srcOrd="0" destOrd="1" presId="urn:microsoft.com/office/officeart/2005/8/layout/vList2"/>
    <dgm:cxn modelId="{64C13448-DF4F-476B-8E06-B7E3EC6E12EF}" srcId="{8476F707-A7EC-44B8-ADA1-3735007ABC22}" destId="{38EC069E-5CC7-445B-B5AB-5F4F5552A641}" srcOrd="9" destOrd="0" parTransId="{79D4F49D-D81D-4367-A6FB-8B8074B21A73}" sibTransId="{64DB1CC2-9035-4026-BE74-6C7322F05CC9}"/>
    <dgm:cxn modelId="{C4CA5D48-19C7-4778-BFA2-938E095F8693}" srcId="{8476F707-A7EC-44B8-ADA1-3735007ABC22}" destId="{3EC1D334-DE9E-4878-8195-EA892847E7B0}" srcOrd="6" destOrd="0" parTransId="{9B31955B-ECB1-4128-8C90-CB471A43F0BD}" sibTransId="{0CFB51A2-0C20-4394-9D03-F5E66F533C40}"/>
    <dgm:cxn modelId="{4AC4C14B-5568-4441-9B59-CA3575709E16}" srcId="{8476F707-A7EC-44B8-ADA1-3735007ABC22}" destId="{D7005842-0231-4C0A-8B76-78885619E2AB}" srcOrd="4" destOrd="0" parTransId="{A04A30D5-779A-4571-B7C1-65C12DAA66BC}" sibTransId="{2694D937-1BF3-48EF-86BF-7F5A9E8F4785}"/>
    <dgm:cxn modelId="{1C56866E-6E88-4F59-A4C4-294B653DFDB3}" srcId="{BDD078DA-F4F3-4C73-8606-A361FCB8B4BC}" destId="{8476F707-A7EC-44B8-ADA1-3735007ABC22}" srcOrd="2" destOrd="0" parTransId="{B7D91703-19A0-49CE-9D70-0F5147BD6F62}" sibTransId="{20AC7EAC-B936-45EF-81B5-43EC386002F3}"/>
    <dgm:cxn modelId="{098A0D71-3793-4233-99CD-F27C77C8B21C}" type="presOf" srcId="{6BF65EBD-2A04-4C72-AE27-51DAA6CD287C}" destId="{0CAC1165-0AFA-4352-AE07-8ACC3940F15F}" srcOrd="0" destOrd="5" presId="urn:microsoft.com/office/officeart/2005/8/layout/vList2"/>
    <dgm:cxn modelId="{A2FEEF51-5852-426C-A1DA-13B27ED6A41D}" type="presOf" srcId="{8476F707-A7EC-44B8-ADA1-3735007ABC22}" destId="{62CE4715-8568-45C1-A4B6-8F3B8E3E8119}" srcOrd="0" destOrd="0" presId="urn:microsoft.com/office/officeart/2005/8/layout/vList2"/>
    <dgm:cxn modelId="{1B8D0572-EF65-40ED-BBED-E81D4A87DDDE}" srcId="{BDD078DA-F4F3-4C73-8606-A361FCB8B4BC}" destId="{DE62D3B9-5ADB-45EC-951D-580BE8FD6BAF}" srcOrd="0" destOrd="0" parTransId="{B3BF52ED-6E0A-4E3B-9220-5E87634C8A10}" sibTransId="{F4BF6EBD-270C-4BCD-92C6-9635395E52B3}"/>
    <dgm:cxn modelId="{CB6E6876-8318-4D97-AD1B-E5CFAAE5E576}" type="presOf" srcId="{E31CE9B7-061B-47C0-BE16-CDD4D3906095}" destId="{0CAC1165-0AFA-4352-AE07-8ACC3940F15F}" srcOrd="0" destOrd="1" presId="urn:microsoft.com/office/officeart/2005/8/layout/vList2"/>
    <dgm:cxn modelId="{08E19B56-3A47-4676-9D34-6ADFFEE8473D}" type="presOf" srcId="{38EC069E-5CC7-445B-B5AB-5F4F5552A641}" destId="{0CAC1165-0AFA-4352-AE07-8ACC3940F15F}" srcOrd="0" destOrd="9" presId="urn:microsoft.com/office/officeart/2005/8/layout/vList2"/>
    <dgm:cxn modelId="{596D0D78-D126-4E4A-BBAB-3872A7D86F44}" srcId="{8476F707-A7EC-44B8-ADA1-3735007ABC22}" destId="{E0827906-4C33-42C4-A263-729B7EC14140}" srcOrd="7" destOrd="0" parTransId="{B4B3BD16-D512-44C7-A0BD-6AF64B19BD04}" sibTransId="{2205A3FE-9F7F-428F-90B8-9E2E81E0CB71}"/>
    <dgm:cxn modelId="{0E8B5D7B-DA33-4F29-9E4C-08D324B2621E}" type="presOf" srcId="{F855C555-D02B-43E9-A9BD-4B918657D024}" destId="{0CAC1165-0AFA-4352-AE07-8ACC3940F15F}" srcOrd="0" destOrd="10" presId="urn:microsoft.com/office/officeart/2005/8/layout/vList2"/>
    <dgm:cxn modelId="{B1E2D38C-BEAE-4CBC-9AA6-C5CD0F82A181}" srcId="{BDD078DA-F4F3-4C73-8606-A361FCB8B4BC}" destId="{49386BB0-C2EC-4D27-A8CA-A71374CD6D99}" srcOrd="1" destOrd="0" parTransId="{1A8F7622-5DE8-445C-9BC0-B6A429DFDE63}" sibTransId="{D22064B3-22A9-4A20-81AF-33D72A88377A}"/>
    <dgm:cxn modelId="{FF9EC490-CD9A-45A4-9C84-C4C1EF554631}" type="presOf" srcId="{BDD078DA-F4F3-4C73-8606-A361FCB8B4BC}" destId="{9A08B1A9-0083-4D18-8309-B2DF6E506F5C}" srcOrd="0" destOrd="0" presId="urn:microsoft.com/office/officeart/2005/8/layout/vList2"/>
    <dgm:cxn modelId="{B3BD4194-E620-49C4-B3B4-F3D178514235}" srcId="{DE62D3B9-5ADB-45EC-951D-580BE8FD6BAF}" destId="{8ADFA61A-BBC1-4648-900F-079094AC8FC6}" srcOrd="0" destOrd="0" parTransId="{9FCA1963-1C37-4CD1-8BEC-0ACA423888F9}" sibTransId="{E44AE41D-A1FF-48F4-B139-BE3405F52463}"/>
    <dgm:cxn modelId="{AC905096-4BC9-4FE6-A9EA-B3B40AC04265}" type="presOf" srcId="{7CB11442-56E2-47A5-B69F-33066BDE5E3B}" destId="{0CAC1165-0AFA-4352-AE07-8ACC3940F15F}" srcOrd="0" destOrd="2" presId="urn:microsoft.com/office/officeart/2005/8/layout/vList2"/>
    <dgm:cxn modelId="{5272029C-190F-48CA-9250-109B48A97BB2}" type="presOf" srcId="{E0827906-4C33-42C4-A263-729B7EC14140}" destId="{0CAC1165-0AFA-4352-AE07-8ACC3940F15F}" srcOrd="0" destOrd="7" presId="urn:microsoft.com/office/officeart/2005/8/layout/vList2"/>
    <dgm:cxn modelId="{36916EB3-CE3E-467A-94F5-41A7671BD1B1}" srcId="{8476F707-A7EC-44B8-ADA1-3735007ABC22}" destId="{57AC0309-C956-4B5E-A8DF-71EE21F051EA}" srcOrd="8" destOrd="0" parTransId="{3A9463A8-F7A7-42CB-A746-9B88C2A56F1F}" sibTransId="{E97FC8AB-F2BF-47F0-B1BA-F0D692F3E429}"/>
    <dgm:cxn modelId="{BC0D55C3-19FC-400B-B210-A4DFC2D0BDFB}" srcId="{8476F707-A7EC-44B8-ADA1-3735007ABC22}" destId="{7CB11442-56E2-47A5-B69F-33066BDE5E3B}" srcOrd="2" destOrd="0" parTransId="{3BF1C6DE-3710-4712-8AB0-0BF1EA99F923}" sibTransId="{02CB1831-C95B-4345-85DB-1B2E33FA6444}"/>
    <dgm:cxn modelId="{B40A63D8-F274-4D25-B1C1-9212A3CE8AB7}" srcId="{8476F707-A7EC-44B8-ADA1-3735007ABC22}" destId="{6BF65EBD-2A04-4C72-AE27-51DAA6CD287C}" srcOrd="5" destOrd="0" parTransId="{C9B0E13C-AFCD-4EE4-A62C-0FE7A056B92A}" sibTransId="{28705695-F1BF-431C-85CA-EABC2748C9DF}"/>
    <dgm:cxn modelId="{3663CDE6-AB9B-4AC6-9EBB-77962D493C68}" type="presOf" srcId="{3EC1D334-DE9E-4878-8195-EA892847E7B0}" destId="{0CAC1165-0AFA-4352-AE07-8ACC3940F15F}" srcOrd="0" destOrd="6" presId="urn:microsoft.com/office/officeart/2005/8/layout/vList2"/>
    <dgm:cxn modelId="{A1DD19F5-C8E0-46B3-AA45-5BA250212F29}" srcId="{8476F707-A7EC-44B8-ADA1-3735007ABC22}" destId="{F855C555-D02B-43E9-A9BD-4B918657D024}" srcOrd="10" destOrd="0" parTransId="{6B92646A-D9B3-434F-9EE4-4EF7E8ACF211}" sibTransId="{1D8B6F81-0354-45B4-B758-C47A600FB894}"/>
    <dgm:cxn modelId="{FBD926F6-E24E-4007-B0D0-0A2D515904B3}" srcId="{8476F707-A7EC-44B8-ADA1-3735007ABC22}" destId="{E31CE9B7-061B-47C0-BE16-CDD4D3906095}" srcOrd="1" destOrd="0" parTransId="{429239AF-2C11-4917-8277-726DDDF72E9E}" sibTransId="{8BBC6934-92CF-4ED4-BE0E-A0F56C2FC9B5}"/>
    <dgm:cxn modelId="{7DC239FB-199A-4988-984E-6E6DF3EBA253}" srcId="{8476F707-A7EC-44B8-ADA1-3735007ABC22}" destId="{1EE5D5EA-BD0C-42DA-878D-14B2A57E34E4}" srcOrd="0" destOrd="0" parTransId="{5116BF43-F2C8-413D-A4C9-F66E9B8760DA}" sibTransId="{AC48C270-36D4-4459-8555-7123151C338A}"/>
    <dgm:cxn modelId="{BA3B35FF-6B7C-4AB4-BCC9-E5703B73619B}" type="presOf" srcId="{1EE5D5EA-BD0C-42DA-878D-14B2A57E34E4}" destId="{0CAC1165-0AFA-4352-AE07-8ACC3940F15F}" srcOrd="0" destOrd="0" presId="urn:microsoft.com/office/officeart/2005/8/layout/vList2"/>
    <dgm:cxn modelId="{72F7631E-4C35-4212-830B-E50A10113939}" type="presParOf" srcId="{9A08B1A9-0083-4D18-8309-B2DF6E506F5C}" destId="{FB3E7042-843B-4E41-9E82-8C074056E8A3}" srcOrd="0" destOrd="0" presId="urn:microsoft.com/office/officeart/2005/8/layout/vList2"/>
    <dgm:cxn modelId="{D4ECC57F-88CA-4A04-90CD-8BBED8647C60}" type="presParOf" srcId="{9A08B1A9-0083-4D18-8309-B2DF6E506F5C}" destId="{F0B82317-720F-41A1-9FA4-7AC6E7683A87}" srcOrd="1" destOrd="0" presId="urn:microsoft.com/office/officeart/2005/8/layout/vList2"/>
    <dgm:cxn modelId="{DFFD2303-1D60-4DB5-BC86-221FACC82B86}" type="presParOf" srcId="{9A08B1A9-0083-4D18-8309-B2DF6E506F5C}" destId="{A9A558C2-6BF3-49EB-84E5-4C88EECF3551}" srcOrd="2" destOrd="0" presId="urn:microsoft.com/office/officeart/2005/8/layout/vList2"/>
    <dgm:cxn modelId="{74124D69-EA5F-4418-BFDB-737B37DDF3F8}" type="presParOf" srcId="{9A08B1A9-0083-4D18-8309-B2DF6E506F5C}" destId="{EC434434-DFFB-4924-A9DB-44EAD1E84EBF}" srcOrd="3" destOrd="0" presId="urn:microsoft.com/office/officeart/2005/8/layout/vList2"/>
    <dgm:cxn modelId="{6C27ED9C-4B95-45B4-A471-E77E59210468}" type="presParOf" srcId="{9A08B1A9-0083-4D18-8309-B2DF6E506F5C}" destId="{62CE4715-8568-45C1-A4B6-8F3B8E3E8119}" srcOrd="4" destOrd="0" presId="urn:microsoft.com/office/officeart/2005/8/layout/vList2"/>
    <dgm:cxn modelId="{FFCF4F07-6BDD-4BB9-8D59-8D35B34C1C01}" type="presParOf" srcId="{9A08B1A9-0083-4D18-8309-B2DF6E506F5C}" destId="{0CAC1165-0AFA-4352-AE07-8ACC3940F15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84D926-ABA5-4BA2-8FE5-6EF2F16CFB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3FFFD5C-963A-4521-A09B-FE6AF431A6F4}">
      <dgm:prSet/>
      <dgm:spPr/>
      <dgm:t>
        <a:bodyPr/>
        <a:lstStyle/>
        <a:p>
          <a:r>
            <a:rPr lang="en-CA" dirty="0"/>
            <a:t>Higher Probability of Switch</a:t>
          </a:r>
        </a:p>
      </dgm:t>
    </dgm:pt>
    <dgm:pt modelId="{D9B6A5D8-E697-4383-925C-886B08644683}" type="parTrans" cxnId="{95AA950C-611D-4118-A389-7717C7EF52E7}">
      <dgm:prSet/>
      <dgm:spPr/>
      <dgm:t>
        <a:bodyPr/>
        <a:lstStyle/>
        <a:p>
          <a:endParaRPr lang="en-CA"/>
        </a:p>
      </dgm:t>
    </dgm:pt>
    <dgm:pt modelId="{4CCC905D-FF0E-4C1D-A0B0-99D25757E2A0}" type="sibTrans" cxnId="{95AA950C-611D-4118-A389-7717C7EF52E7}">
      <dgm:prSet/>
      <dgm:spPr/>
      <dgm:t>
        <a:bodyPr/>
        <a:lstStyle/>
        <a:p>
          <a:endParaRPr lang="en-CA"/>
        </a:p>
      </dgm:t>
    </dgm:pt>
    <dgm:pt modelId="{10D28623-B67C-4953-869D-CEAE55FDF184}">
      <dgm:prSet/>
      <dgm:spPr/>
      <dgm:t>
        <a:bodyPr/>
        <a:lstStyle/>
        <a:p>
          <a:r>
            <a:rPr lang="en-CA" dirty="0"/>
            <a:t>Higher Percentage of White</a:t>
          </a:r>
        </a:p>
      </dgm:t>
    </dgm:pt>
    <dgm:pt modelId="{1933184B-887A-4E57-A00F-FF68B978EDDD}" type="sibTrans" cxnId="{59B915FC-8541-49B7-BADC-B634C311C910}">
      <dgm:prSet/>
      <dgm:spPr/>
      <dgm:t>
        <a:bodyPr/>
        <a:lstStyle/>
        <a:p>
          <a:endParaRPr lang="en-CA"/>
        </a:p>
      </dgm:t>
    </dgm:pt>
    <dgm:pt modelId="{127354EF-9A08-4057-AE48-E159EE511EF3}" type="parTrans" cxnId="{59B915FC-8541-49B7-BADC-B634C311C910}">
      <dgm:prSet/>
      <dgm:spPr/>
      <dgm:t>
        <a:bodyPr/>
        <a:lstStyle/>
        <a:p>
          <a:endParaRPr lang="en-CA"/>
        </a:p>
      </dgm:t>
    </dgm:pt>
    <dgm:pt modelId="{901CF42A-8B7F-44B4-A155-1C1307E76C33}" type="pres">
      <dgm:prSet presAssocID="{0B84D926-ABA5-4BA2-8FE5-6EF2F16CFBED}" presName="Name0" presStyleCnt="0">
        <dgm:presLayoutVars>
          <dgm:dir/>
          <dgm:resizeHandles val="exact"/>
        </dgm:presLayoutVars>
      </dgm:prSet>
      <dgm:spPr/>
    </dgm:pt>
    <dgm:pt modelId="{EBD92647-B749-4110-8B63-CBEB97B2506C}" type="pres">
      <dgm:prSet presAssocID="{10D28623-B67C-4953-869D-CEAE55FDF184}" presName="node" presStyleLbl="node1" presStyleIdx="0" presStyleCnt="2">
        <dgm:presLayoutVars>
          <dgm:bulletEnabled val="1"/>
        </dgm:presLayoutVars>
      </dgm:prSet>
      <dgm:spPr/>
    </dgm:pt>
    <dgm:pt modelId="{3CFBA2AD-100C-4F9B-8B67-E71344C9BEC8}" type="pres">
      <dgm:prSet presAssocID="{1933184B-887A-4E57-A00F-FF68B978EDDD}" presName="sibTrans" presStyleLbl="sibTrans2D1" presStyleIdx="0" presStyleCnt="1"/>
      <dgm:spPr/>
    </dgm:pt>
    <dgm:pt modelId="{9C549FEF-1289-429C-AE3C-DBA8E2C96DF3}" type="pres">
      <dgm:prSet presAssocID="{1933184B-887A-4E57-A00F-FF68B978EDDD}" presName="connectorText" presStyleLbl="sibTrans2D1" presStyleIdx="0" presStyleCnt="1"/>
      <dgm:spPr/>
    </dgm:pt>
    <dgm:pt modelId="{B23E8EF2-8ADB-46C3-BDC0-1E9BCF0D0259}" type="pres">
      <dgm:prSet presAssocID="{53FFFD5C-963A-4521-A09B-FE6AF431A6F4}" presName="node" presStyleLbl="node1" presStyleIdx="1" presStyleCnt="2" custLinFactNeighborX="-4592" custLinFactNeighborY="-765">
        <dgm:presLayoutVars>
          <dgm:bulletEnabled val="1"/>
        </dgm:presLayoutVars>
      </dgm:prSet>
      <dgm:spPr/>
    </dgm:pt>
  </dgm:ptLst>
  <dgm:cxnLst>
    <dgm:cxn modelId="{95AA950C-611D-4118-A389-7717C7EF52E7}" srcId="{0B84D926-ABA5-4BA2-8FE5-6EF2F16CFBED}" destId="{53FFFD5C-963A-4521-A09B-FE6AF431A6F4}" srcOrd="1" destOrd="0" parTransId="{D9B6A5D8-E697-4383-925C-886B08644683}" sibTransId="{4CCC905D-FF0E-4C1D-A0B0-99D25757E2A0}"/>
    <dgm:cxn modelId="{698A5722-BF33-4FBC-ACC3-0D67A309CBAB}" type="presOf" srcId="{0B84D926-ABA5-4BA2-8FE5-6EF2F16CFBED}" destId="{901CF42A-8B7F-44B4-A155-1C1307E76C33}" srcOrd="0" destOrd="0" presId="urn:microsoft.com/office/officeart/2005/8/layout/process1"/>
    <dgm:cxn modelId="{E0E34631-14DA-4CE1-AA54-C640DCE65F66}" type="presOf" srcId="{1933184B-887A-4E57-A00F-FF68B978EDDD}" destId="{9C549FEF-1289-429C-AE3C-DBA8E2C96DF3}" srcOrd="1" destOrd="0" presId="urn:microsoft.com/office/officeart/2005/8/layout/process1"/>
    <dgm:cxn modelId="{3EF44565-B6A0-481E-A5C1-1AE7ECF9E685}" type="presOf" srcId="{10D28623-B67C-4953-869D-CEAE55FDF184}" destId="{EBD92647-B749-4110-8B63-CBEB97B2506C}" srcOrd="0" destOrd="0" presId="urn:microsoft.com/office/officeart/2005/8/layout/process1"/>
    <dgm:cxn modelId="{169C2CCC-AC84-46CF-88C8-E32C13CC4B86}" type="presOf" srcId="{53FFFD5C-963A-4521-A09B-FE6AF431A6F4}" destId="{B23E8EF2-8ADB-46C3-BDC0-1E9BCF0D0259}" srcOrd="0" destOrd="0" presId="urn:microsoft.com/office/officeart/2005/8/layout/process1"/>
    <dgm:cxn modelId="{9FBA72F7-1D3F-4CFC-9C6B-A3CCC8C7190C}" type="presOf" srcId="{1933184B-887A-4E57-A00F-FF68B978EDDD}" destId="{3CFBA2AD-100C-4F9B-8B67-E71344C9BEC8}" srcOrd="0" destOrd="0" presId="urn:microsoft.com/office/officeart/2005/8/layout/process1"/>
    <dgm:cxn modelId="{59B915FC-8541-49B7-BADC-B634C311C910}" srcId="{0B84D926-ABA5-4BA2-8FE5-6EF2F16CFBED}" destId="{10D28623-B67C-4953-869D-CEAE55FDF184}" srcOrd="0" destOrd="0" parTransId="{127354EF-9A08-4057-AE48-E159EE511EF3}" sibTransId="{1933184B-887A-4E57-A00F-FF68B978EDDD}"/>
    <dgm:cxn modelId="{D76AD43D-5D17-4A62-9674-F42B9F12A2E7}" type="presParOf" srcId="{901CF42A-8B7F-44B4-A155-1C1307E76C33}" destId="{EBD92647-B749-4110-8B63-CBEB97B2506C}" srcOrd="0" destOrd="0" presId="urn:microsoft.com/office/officeart/2005/8/layout/process1"/>
    <dgm:cxn modelId="{10EB15CE-E8FD-44AC-9466-D6276F3076D4}" type="presParOf" srcId="{901CF42A-8B7F-44B4-A155-1C1307E76C33}" destId="{3CFBA2AD-100C-4F9B-8B67-E71344C9BEC8}" srcOrd="1" destOrd="0" presId="urn:microsoft.com/office/officeart/2005/8/layout/process1"/>
    <dgm:cxn modelId="{664BBEFC-0D30-4699-8191-E891992FB4E2}" type="presParOf" srcId="{3CFBA2AD-100C-4F9B-8B67-E71344C9BEC8}" destId="{9C549FEF-1289-429C-AE3C-DBA8E2C96DF3}" srcOrd="0" destOrd="0" presId="urn:microsoft.com/office/officeart/2005/8/layout/process1"/>
    <dgm:cxn modelId="{5DD97DA4-E6EF-4A81-9CF5-DDD1E12250AE}" type="presParOf" srcId="{901CF42A-8B7F-44B4-A155-1C1307E76C33}" destId="{B23E8EF2-8ADB-46C3-BDC0-1E9BCF0D02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84D926-ABA5-4BA2-8FE5-6EF2F16CFB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3FFFD5C-963A-4521-A09B-FE6AF431A6F4}">
      <dgm:prSet/>
      <dgm:spPr/>
      <dgm:t>
        <a:bodyPr/>
        <a:lstStyle/>
        <a:p>
          <a:r>
            <a:rPr lang="en-CA" dirty="0"/>
            <a:t>Higher Probability of Switch</a:t>
          </a:r>
        </a:p>
      </dgm:t>
    </dgm:pt>
    <dgm:pt modelId="{D9B6A5D8-E697-4383-925C-886B08644683}" type="parTrans" cxnId="{95AA950C-611D-4118-A389-7717C7EF52E7}">
      <dgm:prSet/>
      <dgm:spPr/>
      <dgm:t>
        <a:bodyPr/>
        <a:lstStyle/>
        <a:p>
          <a:endParaRPr lang="en-CA"/>
        </a:p>
      </dgm:t>
    </dgm:pt>
    <dgm:pt modelId="{4CCC905D-FF0E-4C1D-A0B0-99D25757E2A0}" type="sibTrans" cxnId="{95AA950C-611D-4118-A389-7717C7EF52E7}">
      <dgm:prSet/>
      <dgm:spPr/>
      <dgm:t>
        <a:bodyPr/>
        <a:lstStyle/>
        <a:p>
          <a:endParaRPr lang="en-CA"/>
        </a:p>
      </dgm:t>
    </dgm:pt>
    <dgm:pt modelId="{10D28623-B67C-4953-869D-CEAE55FDF184}">
      <dgm:prSet/>
      <dgm:spPr/>
      <dgm:t>
        <a:bodyPr/>
        <a:lstStyle/>
        <a:p>
          <a:r>
            <a:rPr lang="en-CA" dirty="0"/>
            <a:t>Higher Percentage of Bachelors</a:t>
          </a:r>
        </a:p>
      </dgm:t>
    </dgm:pt>
    <dgm:pt modelId="{1933184B-887A-4E57-A00F-FF68B978EDDD}" type="sibTrans" cxnId="{59B915FC-8541-49B7-BADC-B634C311C910}">
      <dgm:prSet/>
      <dgm:spPr/>
      <dgm:t>
        <a:bodyPr/>
        <a:lstStyle/>
        <a:p>
          <a:endParaRPr lang="en-CA"/>
        </a:p>
      </dgm:t>
    </dgm:pt>
    <dgm:pt modelId="{127354EF-9A08-4057-AE48-E159EE511EF3}" type="parTrans" cxnId="{59B915FC-8541-49B7-BADC-B634C311C910}">
      <dgm:prSet/>
      <dgm:spPr/>
      <dgm:t>
        <a:bodyPr/>
        <a:lstStyle/>
        <a:p>
          <a:endParaRPr lang="en-CA"/>
        </a:p>
      </dgm:t>
    </dgm:pt>
    <dgm:pt modelId="{901CF42A-8B7F-44B4-A155-1C1307E76C33}" type="pres">
      <dgm:prSet presAssocID="{0B84D926-ABA5-4BA2-8FE5-6EF2F16CFBED}" presName="Name0" presStyleCnt="0">
        <dgm:presLayoutVars>
          <dgm:dir/>
          <dgm:resizeHandles val="exact"/>
        </dgm:presLayoutVars>
      </dgm:prSet>
      <dgm:spPr/>
    </dgm:pt>
    <dgm:pt modelId="{EBD92647-B749-4110-8B63-CBEB97B2506C}" type="pres">
      <dgm:prSet presAssocID="{10D28623-B67C-4953-869D-CEAE55FDF184}" presName="node" presStyleLbl="node1" presStyleIdx="0" presStyleCnt="2" custLinFactNeighborX="-1261">
        <dgm:presLayoutVars>
          <dgm:bulletEnabled val="1"/>
        </dgm:presLayoutVars>
      </dgm:prSet>
      <dgm:spPr/>
    </dgm:pt>
    <dgm:pt modelId="{3CFBA2AD-100C-4F9B-8B67-E71344C9BEC8}" type="pres">
      <dgm:prSet presAssocID="{1933184B-887A-4E57-A00F-FF68B978EDDD}" presName="sibTrans" presStyleLbl="sibTrans2D1" presStyleIdx="0" presStyleCnt="1"/>
      <dgm:spPr/>
    </dgm:pt>
    <dgm:pt modelId="{9C549FEF-1289-429C-AE3C-DBA8E2C96DF3}" type="pres">
      <dgm:prSet presAssocID="{1933184B-887A-4E57-A00F-FF68B978EDDD}" presName="connectorText" presStyleLbl="sibTrans2D1" presStyleIdx="0" presStyleCnt="1"/>
      <dgm:spPr/>
    </dgm:pt>
    <dgm:pt modelId="{B23E8EF2-8ADB-46C3-BDC0-1E9BCF0D0259}" type="pres">
      <dgm:prSet presAssocID="{53FFFD5C-963A-4521-A09B-FE6AF431A6F4}" presName="node" presStyleLbl="node1" presStyleIdx="1" presStyleCnt="2" custLinFactNeighborX="47096">
        <dgm:presLayoutVars>
          <dgm:bulletEnabled val="1"/>
        </dgm:presLayoutVars>
      </dgm:prSet>
      <dgm:spPr/>
    </dgm:pt>
  </dgm:ptLst>
  <dgm:cxnLst>
    <dgm:cxn modelId="{95AA950C-611D-4118-A389-7717C7EF52E7}" srcId="{0B84D926-ABA5-4BA2-8FE5-6EF2F16CFBED}" destId="{53FFFD5C-963A-4521-A09B-FE6AF431A6F4}" srcOrd="1" destOrd="0" parTransId="{D9B6A5D8-E697-4383-925C-886B08644683}" sibTransId="{4CCC905D-FF0E-4C1D-A0B0-99D25757E2A0}"/>
    <dgm:cxn modelId="{698A5722-BF33-4FBC-ACC3-0D67A309CBAB}" type="presOf" srcId="{0B84D926-ABA5-4BA2-8FE5-6EF2F16CFBED}" destId="{901CF42A-8B7F-44B4-A155-1C1307E76C33}" srcOrd="0" destOrd="0" presId="urn:microsoft.com/office/officeart/2005/8/layout/process1"/>
    <dgm:cxn modelId="{E0E34631-14DA-4CE1-AA54-C640DCE65F66}" type="presOf" srcId="{1933184B-887A-4E57-A00F-FF68B978EDDD}" destId="{9C549FEF-1289-429C-AE3C-DBA8E2C96DF3}" srcOrd="1" destOrd="0" presId="urn:microsoft.com/office/officeart/2005/8/layout/process1"/>
    <dgm:cxn modelId="{3EF44565-B6A0-481E-A5C1-1AE7ECF9E685}" type="presOf" srcId="{10D28623-B67C-4953-869D-CEAE55FDF184}" destId="{EBD92647-B749-4110-8B63-CBEB97B2506C}" srcOrd="0" destOrd="0" presId="urn:microsoft.com/office/officeart/2005/8/layout/process1"/>
    <dgm:cxn modelId="{169C2CCC-AC84-46CF-88C8-E32C13CC4B86}" type="presOf" srcId="{53FFFD5C-963A-4521-A09B-FE6AF431A6F4}" destId="{B23E8EF2-8ADB-46C3-BDC0-1E9BCF0D0259}" srcOrd="0" destOrd="0" presId="urn:microsoft.com/office/officeart/2005/8/layout/process1"/>
    <dgm:cxn modelId="{9FBA72F7-1D3F-4CFC-9C6B-A3CCC8C7190C}" type="presOf" srcId="{1933184B-887A-4E57-A00F-FF68B978EDDD}" destId="{3CFBA2AD-100C-4F9B-8B67-E71344C9BEC8}" srcOrd="0" destOrd="0" presId="urn:microsoft.com/office/officeart/2005/8/layout/process1"/>
    <dgm:cxn modelId="{59B915FC-8541-49B7-BADC-B634C311C910}" srcId="{0B84D926-ABA5-4BA2-8FE5-6EF2F16CFBED}" destId="{10D28623-B67C-4953-869D-CEAE55FDF184}" srcOrd="0" destOrd="0" parTransId="{127354EF-9A08-4057-AE48-E159EE511EF3}" sibTransId="{1933184B-887A-4E57-A00F-FF68B978EDDD}"/>
    <dgm:cxn modelId="{D76AD43D-5D17-4A62-9674-F42B9F12A2E7}" type="presParOf" srcId="{901CF42A-8B7F-44B4-A155-1C1307E76C33}" destId="{EBD92647-B749-4110-8B63-CBEB97B2506C}" srcOrd="0" destOrd="0" presId="urn:microsoft.com/office/officeart/2005/8/layout/process1"/>
    <dgm:cxn modelId="{10EB15CE-E8FD-44AC-9466-D6276F3076D4}" type="presParOf" srcId="{901CF42A-8B7F-44B4-A155-1C1307E76C33}" destId="{3CFBA2AD-100C-4F9B-8B67-E71344C9BEC8}" srcOrd="1" destOrd="0" presId="urn:microsoft.com/office/officeart/2005/8/layout/process1"/>
    <dgm:cxn modelId="{664BBEFC-0D30-4699-8191-E891992FB4E2}" type="presParOf" srcId="{3CFBA2AD-100C-4F9B-8B67-E71344C9BEC8}" destId="{9C549FEF-1289-429C-AE3C-DBA8E2C96DF3}" srcOrd="0" destOrd="0" presId="urn:microsoft.com/office/officeart/2005/8/layout/process1"/>
    <dgm:cxn modelId="{5DD97DA4-E6EF-4A81-9CF5-DDD1E12250AE}" type="presParOf" srcId="{901CF42A-8B7F-44B4-A155-1C1307E76C33}" destId="{B23E8EF2-8ADB-46C3-BDC0-1E9BCF0D02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84D926-ABA5-4BA2-8FE5-6EF2F16CFB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3FFFD5C-963A-4521-A09B-FE6AF431A6F4}">
      <dgm:prSet/>
      <dgm:spPr/>
      <dgm:t>
        <a:bodyPr/>
        <a:lstStyle/>
        <a:p>
          <a:r>
            <a:rPr lang="en-CA" dirty="0"/>
            <a:t>Higher Probability of Switch</a:t>
          </a:r>
        </a:p>
      </dgm:t>
    </dgm:pt>
    <dgm:pt modelId="{D9B6A5D8-E697-4383-925C-886B08644683}" type="parTrans" cxnId="{95AA950C-611D-4118-A389-7717C7EF52E7}">
      <dgm:prSet/>
      <dgm:spPr/>
      <dgm:t>
        <a:bodyPr/>
        <a:lstStyle/>
        <a:p>
          <a:endParaRPr lang="en-CA"/>
        </a:p>
      </dgm:t>
    </dgm:pt>
    <dgm:pt modelId="{4CCC905D-FF0E-4C1D-A0B0-99D25757E2A0}" type="sibTrans" cxnId="{95AA950C-611D-4118-A389-7717C7EF52E7}">
      <dgm:prSet/>
      <dgm:spPr/>
      <dgm:t>
        <a:bodyPr/>
        <a:lstStyle/>
        <a:p>
          <a:endParaRPr lang="en-CA"/>
        </a:p>
      </dgm:t>
    </dgm:pt>
    <dgm:pt modelId="{10D28623-B67C-4953-869D-CEAE55FDF184}">
      <dgm:prSet/>
      <dgm:spPr/>
      <dgm:t>
        <a:bodyPr/>
        <a:lstStyle/>
        <a:p>
          <a:r>
            <a:rPr lang="en-CA" dirty="0"/>
            <a:t>More rural</a:t>
          </a:r>
        </a:p>
      </dgm:t>
    </dgm:pt>
    <dgm:pt modelId="{1933184B-887A-4E57-A00F-FF68B978EDDD}" type="sibTrans" cxnId="{59B915FC-8541-49B7-BADC-B634C311C910}">
      <dgm:prSet/>
      <dgm:spPr/>
      <dgm:t>
        <a:bodyPr/>
        <a:lstStyle/>
        <a:p>
          <a:endParaRPr lang="en-CA"/>
        </a:p>
      </dgm:t>
    </dgm:pt>
    <dgm:pt modelId="{127354EF-9A08-4057-AE48-E159EE511EF3}" type="parTrans" cxnId="{59B915FC-8541-49B7-BADC-B634C311C910}">
      <dgm:prSet/>
      <dgm:spPr/>
      <dgm:t>
        <a:bodyPr/>
        <a:lstStyle/>
        <a:p>
          <a:endParaRPr lang="en-CA"/>
        </a:p>
      </dgm:t>
    </dgm:pt>
    <dgm:pt modelId="{901CF42A-8B7F-44B4-A155-1C1307E76C33}" type="pres">
      <dgm:prSet presAssocID="{0B84D926-ABA5-4BA2-8FE5-6EF2F16CFBED}" presName="Name0" presStyleCnt="0">
        <dgm:presLayoutVars>
          <dgm:dir/>
          <dgm:resizeHandles val="exact"/>
        </dgm:presLayoutVars>
      </dgm:prSet>
      <dgm:spPr/>
    </dgm:pt>
    <dgm:pt modelId="{EBD92647-B749-4110-8B63-CBEB97B2506C}" type="pres">
      <dgm:prSet presAssocID="{10D28623-B67C-4953-869D-CEAE55FDF184}" presName="node" presStyleLbl="node1" presStyleIdx="0" presStyleCnt="2" custLinFactNeighborY="1576">
        <dgm:presLayoutVars>
          <dgm:bulletEnabled val="1"/>
        </dgm:presLayoutVars>
      </dgm:prSet>
      <dgm:spPr/>
    </dgm:pt>
    <dgm:pt modelId="{3CFBA2AD-100C-4F9B-8B67-E71344C9BEC8}" type="pres">
      <dgm:prSet presAssocID="{1933184B-887A-4E57-A00F-FF68B978EDDD}" presName="sibTrans" presStyleLbl="sibTrans2D1" presStyleIdx="0" presStyleCnt="1"/>
      <dgm:spPr/>
    </dgm:pt>
    <dgm:pt modelId="{9C549FEF-1289-429C-AE3C-DBA8E2C96DF3}" type="pres">
      <dgm:prSet presAssocID="{1933184B-887A-4E57-A00F-FF68B978EDDD}" presName="connectorText" presStyleLbl="sibTrans2D1" presStyleIdx="0" presStyleCnt="1"/>
      <dgm:spPr/>
    </dgm:pt>
    <dgm:pt modelId="{B23E8EF2-8ADB-46C3-BDC0-1E9BCF0D0259}" type="pres">
      <dgm:prSet presAssocID="{53FFFD5C-963A-4521-A09B-FE6AF431A6F4}" presName="node" presStyleLbl="node1" presStyleIdx="1" presStyleCnt="2" custLinFactNeighborX="-4592" custLinFactNeighborY="-765">
        <dgm:presLayoutVars>
          <dgm:bulletEnabled val="1"/>
        </dgm:presLayoutVars>
      </dgm:prSet>
      <dgm:spPr/>
    </dgm:pt>
  </dgm:ptLst>
  <dgm:cxnLst>
    <dgm:cxn modelId="{95AA950C-611D-4118-A389-7717C7EF52E7}" srcId="{0B84D926-ABA5-4BA2-8FE5-6EF2F16CFBED}" destId="{53FFFD5C-963A-4521-A09B-FE6AF431A6F4}" srcOrd="1" destOrd="0" parTransId="{D9B6A5D8-E697-4383-925C-886B08644683}" sibTransId="{4CCC905D-FF0E-4C1D-A0B0-99D25757E2A0}"/>
    <dgm:cxn modelId="{698A5722-BF33-4FBC-ACC3-0D67A309CBAB}" type="presOf" srcId="{0B84D926-ABA5-4BA2-8FE5-6EF2F16CFBED}" destId="{901CF42A-8B7F-44B4-A155-1C1307E76C33}" srcOrd="0" destOrd="0" presId="urn:microsoft.com/office/officeart/2005/8/layout/process1"/>
    <dgm:cxn modelId="{E0E34631-14DA-4CE1-AA54-C640DCE65F66}" type="presOf" srcId="{1933184B-887A-4E57-A00F-FF68B978EDDD}" destId="{9C549FEF-1289-429C-AE3C-DBA8E2C96DF3}" srcOrd="1" destOrd="0" presId="urn:microsoft.com/office/officeart/2005/8/layout/process1"/>
    <dgm:cxn modelId="{3EF44565-B6A0-481E-A5C1-1AE7ECF9E685}" type="presOf" srcId="{10D28623-B67C-4953-869D-CEAE55FDF184}" destId="{EBD92647-B749-4110-8B63-CBEB97B2506C}" srcOrd="0" destOrd="0" presId="urn:microsoft.com/office/officeart/2005/8/layout/process1"/>
    <dgm:cxn modelId="{169C2CCC-AC84-46CF-88C8-E32C13CC4B86}" type="presOf" srcId="{53FFFD5C-963A-4521-A09B-FE6AF431A6F4}" destId="{B23E8EF2-8ADB-46C3-BDC0-1E9BCF0D0259}" srcOrd="0" destOrd="0" presId="urn:microsoft.com/office/officeart/2005/8/layout/process1"/>
    <dgm:cxn modelId="{9FBA72F7-1D3F-4CFC-9C6B-A3CCC8C7190C}" type="presOf" srcId="{1933184B-887A-4E57-A00F-FF68B978EDDD}" destId="{3CFBA2AD-100C-4F9B-8B67-E71344C9BEC8}" srcOrd="0" destOrd="0" presId="urn:microsoft.com/office/officeart/2005/8/layout/process1"/>
    <dgm:cxn modelId="{59B915FC-8541-49B7-BADC-B634C311C910}" srcId="{0B84D926-ABA5-4BA2-8FE5-6EF2F16CFBED}" destId="{10D28623-B67C-4953-869D-CEAE55FDF184}" srcOrd="0" destOrd="0" parTransId="{127354EF-9A08-4057-AE48-E159EE511EF3}" sibTransId="{1933184B-887A-4E57-A00F-FF68B978EDDD}"/>
    <dgm:cxn modelId="{D76AD43D-5D17-4A62-9674-F42B9F12A2E7}" type="presParOf" srcId="{901CF42A-8B7F-44B4-A155-1C1307E76C33}" destId="{EBD92647-B749-4110-8B63-CBEB97B2506C}" srcOrd="0" destOrd="0" presId="urn:microsoft.com/office/officeart/2005/8/layout/process1"/>
    <dgm:cxn modelId="{10EB15CE-E8FD-44AC-9466-D6276F3076D4}" type="presParOf" srcId="{901CF42A-8B7F-44B4-A155-1C1307E76C33}" destId="{3CFBA2AD-100C-4F9B-8B67-E71344C9BEC8}" srcOrd="1" destOrd="0" presId="urn:microsoft.com/office/officeart/2005/8/layout/process1"/>
    <dgm:cxn modelId="{664BBEFC-0D30-4699-8191-E891992FB4E2}" type="presParOf" srcId="{3CFBA2AD-100C-4F9B-8B67-E71344C9BEC8}" destId="{9C549FEF-1289-429C-AE3C-DBA8E2C96DF3}" srcOrd="0" destOrd="0" presId="urn:microsoft.com/office/officeart/2005/8/layout/process1"/>
    <dgm:cxn modelId="{5DD97DA4-E6EF-4A81-9CF5-DDD1E12250AE}" type="presParOf" srcId="{901CF42A-8B7F-44B4-A155-1C1307E76C33}" destId="{B23E8EF2-8ADB-46C3-BDC0-1E9BCF0D02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19C02-867A-48DB-B9F2-66A927CF29DB}">
      <dsp:nvSpPr>
        <dsp:cNvPr id="0" name=""/>
        <dsp:cNvSpPr/>
      </dsp:nvSpPr>
      <dsp:spPr>
        <a:xfrm>
          <a:off x="0" y="49065"/>
          <a:ext cx="1064464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Purpose of Study</a:t>
          </a:r>
        </a:p>
      </dsp:txBody>
      <dsp:txXfrm>
        <a:off x="35125" y="84190"/>
        <a:ext cx="10574393" cy="649299"/>
      </dsp:txXfrm>
    </dsp:sp>
    <dsp:sp modelId="{93B179D8-23B9-4C56-ACD3-92F539CAFECE}">
      <dsp:nvSpPr>
        <dsp:cNvPr id="0" name=""/>
        <dsp:cNvSpPr/>
      </dsp:nvSpPr>
      <dsp:spPr>
        <a:xfrm>
          <a:off x="0" y="768615"/>
          <a:ext cx="10644643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6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Determine the reason behind the switch from Democrats to Republicans in the 2016 US election</a:t>
          </a:r>
        </a:p>
      </dsp:txBody>
      <dsp:txXfrm>
        <a:off x="0" y="768615"/>
        <a:ext cx="10644643" cy="729675"/>
      </dsp:txXfrm>
    </dsp:sp>
    <dsp:sp modelId="{B7875E56-ADCE-4DD7-B926-4A88C4284E0A}">
      <dsp:nvSpPr>
        <dsp:cNvPr id="0" name=""/>
        <dsp:cNvSpPr/>
      </dsp:nvSpPr>
      <dsp:spPr>
        <a:xfrm>
          <a:off x="0" y="1498290"/>
          <a:ext cx="1064464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Why use counties?</a:t>
          </a:r>
        </a:p>
      </dsp:txBody>
      <dsp:txXfrm>
        <a:off x="35125" y="1533415"/>
        <a:ext cx="10574393" cy="649299"/>
      </dsp:txXfrm>
    </dsp:sp>
    <dsp:sp modelId="{76A4875B-9870-4E62-ADDA-4FB7EE03CA0D}">
      <dsp:nvSpPr>
        <dsp:cNvPr id="0" name=""/>
        <dsp:cNvSpPr/>
      </dsp:nvSpPr>
      <dsp:spPr>
        <a:xfrm>
          <a:off x="0" y="2217840"/>
          <a:ext cx="10644643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6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Provides a segmentation of the United States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Provides a proxy for individual voting habits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Demographic and voting results available</a:t>
          </a:r>
        </a:p>
      </dsp:txBody>
      <dsp:txXfrm>
        <a:off x="0" y="2217840"/>
        <a:ext cx="10644643" cy="1210950"/>
      </dsp:txXfrm>
    </dsp:sp>
    <dsp:sp modelId="{9D4FD355-4155-4A93-AF01-0CB0FC5AFABC}">
      <dsp:nvSpPr>
        <dsp:cNvPr id="0" name=""/>
        <dsp:cNvSpPr/>
      </dsp:nvSpPr>
      <dsp:spPr>
        <a:xfrm>
          <a:off x="0" y="3428790"/>
          <a:ext cx="1064464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Cons of using county breakdown:</a:t>
          </a:r>
        </a:p>
      </dsp:txBody>
      <dsp:txXfrm>
        <a:off x="35125" y="3463915"/>
        <a:ext cx="10574393" cy="649299"/>
      </dsp:txXfrm>
    </dsp:sp>
    <dsp:sp modelId="{D6980836-D0A7-4028-BF5C-C21888267BAC}">
      <dsp:nvSpPr>
        <dsp:cNvPr id="0" name=""/>
        <dsp:cNvSpPr/>
      </dsp:nvSpPr>
      <dsp:spPr>
        <a:xfrm>
          <a:off x="0" y="4148340"/>
          <a:ext cx="10644643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6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Voting habits and characteristic of individuals are masked</a:t>
          </a:r>
        </a:p>
      </dsp:txBody>
      <dsp:txXfrm>
        <a:off x="0" y="4148340"/>
        <a:ext cx="10644643" cy="4968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2647-B749-4110-8B63-CBEB97B2506C}">
      <dsp:nvSpPr>
        <dsp:cNvPr id="0" name=""/>
        <dsp:cNvSpPr/>
      </dsp:nvSpPr>
      <dsp:spPr>
        <a:xfrm>
          <a:off x="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Lower Percentage of </a:t>
          </a:r>
          <a:r>
            <a:rPr lang="en-CA" sz="1500" kern="1200" dirty="0" err="1"/>
            <a:t>woment</a:t>
          </a:r>
          <a:endParaRPr lang="en-CA" sz="1500" kern="1200" dirty="0"/>
        </a:p>
      </dsp:txBody>
      <dsp:txXfrm>
        <a:off x="16664" y="16662"/>
        <a:ext cx="2120992" cy="535543"/>
      </dsp:txXfrm>
    </dsp:sp>
    <dsp:sp modelId="{3CFBA2AD-100C-4F9B-8B67-E71344C9BEC8}">
      <dsp:nvSpPr>
        <dsp:cNvPr id="0" name=""/>
        <dsp:cNvSpPr/>
      </dsp:nvSpPr>
      <dsp:spPr>
        <a:xfrm>
          <a:off x="2360109" y="17298"/>
          <a:ext cx="436277" cy="534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/>
        </a:p>
      </dsp:txBody>
      <dsp:txXfrm>
        <a:off x="2360109" y="124152"/>
        <a:ext cx="305394" cy="320562"/>
      </dsp:txXfrm>
    </dsp:sp>
    <dsp:sp modelId="{B23E8EF2-8ADB-46C3-BDC0-1E9BCF0D0259}">
      <dsp:nvSpPr>
        <dsp:cNvPr id="0" name=""/>
        <dsp:cNvSpPr/>
      </dsp:nvSpPr>
      <dsp:spPr>
        <a:xfrm>
          <a:off x="297748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Probability of Switch</a:t>
          </a:r>
        </a:p>
      </dsp:txBody>
      <dsp:txXfrm>
        <a:off x="2994144" y="16662"/>
        <a:ext cx="2120992" cy="535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C23BC-ECD4-4AAC-AA52-0466CCD78AD4}">
      <dsp:nvSpPr>
        <dsp:cNvPr id="0" name=""/>
        <dsp:cNvSpPr/>
      </dsp:nvSpPr>
      <dsp:spPr>
        <a:xfrm rot="5400000">
          <a:off x="3557250" y="-1321334"/>
          <a:ext cx="904879" cy="37738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218 voted for Republicans in 2016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468 voted for Democrats in 2016</a:t>
          </a:r>
        </a:p>
      </dsp:txBody>
      <dsp:txXfrm rot="-5400000">
        <a:off x="2122778" y="157311"/>
        <a:ext cx="3729652" cy="816533"/>
      </dsp:txXfrm>
    </dsp:sp>
    <dsp:sp modelId="{DA96D67E-3D6E-42D9-8DAB-2BB4D2971B94}">
      <dsp:nvSpPr>
        <dsp:cNvPr id="0" name=""/>
        <dsp:cNvSpPr/>
      </dsp:nvSpPr>
      <dsp:spPr>
        <a:xfrm>
          <a:off x="0" y="28"/>
          <a:ext cx="2122777" cy="1131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Of the 686 counties that voted Democrats in 2012:</a:t>
          </a:r>
        </a:p>
      </dsp:txBody>
      <dsp:txXfrm>
        <a:off x="55216" y="55244"/>
        <a:ext cx="2012345" cy="1020667"/>
      </dsp:txXfrm>
    </dsp:sp>
    <dsp:sp modelId="{823B5297-E140-418D-A936-3ADB4B55B851}">
      <dsp:nvSpPr>
        <dsp:cNvPr id="0" name=""/>
        <dsp:cNvSpPr/>
      </dsp:nvSpPr>
      <dsp:spPr>
        <a:xfrm rot="5400000">
          <a:off x="3557250" y="-133680"/>
          <a:ext cx="904879" cy="37738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2,406 voted for Republicans in 2016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20 voted for Democrats in 2016</a:t>
          </a:r>
        </a:p>
      </dsp:txBody>
      <dsp:txXfrm rot="-5400000">
        <a:off x="2122778" y="1344965"/>
        <a:ext cx="3729652" cy="816533"/>
      </dsp:txXfrm>
    </dsp:sp>
    <dsp:sp modelId="{5E267BAF-00D1-408D-B43A-72F25164ADF3}">
      <dsp:nvSpPr>
        <dsp:cNvPr id="0" name=""/>
        <dsp:cNvSpPr/>
      </dsp:nvSpPr>
      <dsp:spPr>
        <a:xfrm>
          <a:off x="0" y="1187682"/>
          <a:ext cx="2122777" cy="1131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Of the 2,426 counties that voted Republicans in 2012:</a:t>
          </a:r>
        </a:p>
      </dsp:txBody>
      <dsp:txXfrm>
        <a:off x="55216" y="1242898"/>
        <a:ext cx="2012345" cy="1020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D55F4-80E7-48F6-AF98-B4A375621CC3}">
      <dsp:nvSpPr>
        <dsp:cNvPr id="0" name=""/>
        <dsp:cNvSpPr/>
      </dsp:nvSpPr>
      <dsp:spPr>
        <a:xfrm>
          <a:off x="0" y="134560"/>
          <a:ext cx="747314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1. Switched County</a:t>
          </a:r>
        </a:p>
      </dsp:txBody>
      <dsp:txXfrm>
        <a:off x="28100" y="162660"/>
        <a:ext cx="7416946" cy="519439"/>
      </dsp:txXfrm>
    </dsp:sp>
    <dsp:sp modelId="{FAA9D685-45F9-4F3E-8E9D-C352FB98AC3F}">
      <dsp:nvSpPr>
        <dsp:cNvPr id="0" name=""/>
        <dsp:cNvSpPr/>
      </dsp:nvSpPr>
      <dsp:spPr>
        <a:xfrm>
          <a:off x="0" y="710200"/>
          <a:ext cx="7473146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2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Democrat majority or balanced (&gt;45%) in 2012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Democrat percent share decreased by 5% from 2012 to 2016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Republican majority in 2016</a:t>
          </a:r>
        </a:p>
      </dsp:txBody>
      <dsp:txXfrm>
        <a:off x="0" y="710200"/>
        <a:ext cx="7473146" cy="993600"/>
      </dsp:txXfrm>
    </dsp:sp>
    <dsp:sp modelId="{49D361D5-7D8D-4CF3-B20D-28C5C1CFB234}">
      <dsp:nvSpPr>
        <dsp:cNvPr id="0" name=""/>
        <dsp:cNvSpPr/>
      </dsp:nvSpPr>
      <dsp:spPr>
        <a:xfrm>
          <a:off x="0" y="1703801"/>
          <a:ext cx="747314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2. Remained County </a:t>
          </a:r>
        </a:p>
      </dsp:txBody>
      <dsp:txXfrm>
        <a:off x="28100" y="1731901"/>
        <a:ext cx="7416946" cy="519439"/>
      </dsp:txXfrm>
    </dsp:sp>
    <dsp:sp modelId="{338BFA14-C8E6-4CBC-92AF-C6FA852F8A57}">
      <dsp:nvSpPr>
        <dsp:cNvPr id="0" name=""/>
        <dsp:cNvSpPr/>
      </dsp:nvSpPr>
      <dsp:spPr>
        <a:xfrm>
          <a:off x="0" y="2279441"/>
          <a:ext cx="7473146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2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Democrat majority or balanced (&gt;45%) in 2012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Democrats percent share from 2012 to 2016 did not decrease by 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Democrats majority in 2016</a:t>
          </a:r>
        </a:p>
      </dsp:txBody>
      <dsp:txXfrm>
        <a:off x="0" y="2279441"/>
        <a:ext cx="7473146" cy="993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7F50B-8719-49E3-B174-0567FD093D90}">
      <dsp:nvSpPr>
        <dsp:cNvPr id="0" name=""/>
        <dsp:cNvSpPr/>
      </dsp:nvSpPr>
      <dsp:spPr>
        <a:xfrm>
          <a:off x="0" y="20177"/>
          <a:ext cx="569604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Switched Counties:</a:t>
          </a:r>
        </a:p>
      </dsp:txBody>
      <dsp:txXfrm>
        <a:off x="26930" y="47107"/>
        <a:ext cx="5642187" cy="497795"/>
      </dsp:txXfrm>
    </dsp:sp>
    <dsp:sp modelId="{BE99CEF7-CF76-4524-B522-061F57E709CD}">
      <dsp:nvSpPr>
        <dsp:cNvPr id="0" name=""/>
        <dsp:cNvSpPr/>
      </dsp:nvSpPr>
      <dsp:spPr>
        <a:xfrm>
          <a:off x="0" y="571832"/>
          <a:ext cx="5696047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4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/>
            <a:t>Geography concentrated in the Midwest and Northeast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/>
            <a:t>323 counties in total</a:t>
          </a:r>
        </a:p>
      </dsp:txBody>
      <dsp:txXfrm>
        <a:off x="0" y="571832"/>
        <a:ext cx="5696047" cy="618930"/>
      </dsp:txXfrm>
    </dsp:sp>
    <dsp:sp modelId="{A5FFF5A7-B014-4BBA-B9DB-4ADF714A8571}">
      <dsp:nvSpPr>
        <dsp:cNvPr id="0" name=""/>
        <dsp:cNvSpPr/>
      </dsp:nvSpPr>
      <dsp:spPr>
        <a:xfrm>
          <a:off x="0" y="1190762"/>
          <a:ext cx="569604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Remained Counties :</a:t>
          </a:r>
        </a:p>
      </dsp:txBody>
      <dsp:txXfrm>
        <a:off x="26930" y="1217692"/>
        <a:ext cx="5642187" cy="497795"/>
      </dsp:txXfrm>
    </dsp:sp>
    <dsp:sp modelId="{53855D43-EB72-4710-B19E-4962A146FDED}">
      <dsp:nvSpPr>
        <dsp:cNvPr id="0" name=""/>
        <dsp:cNvSpPr/>
      </dsp:nvSpPr>
      <dsp:spPr>
        <a:xfrm>
          <a:off x="0" y="1742418"/>
          <a:ext cx="5696047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4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/>
            <a:t>Geography concentrated to costal areas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/>
            <a:t>284 counties in total</a:t>
          </a:r>
        </a:p>
      </dsp:txBody>
      <dsp:txXfrm>
        <a:off x="0" y="1742418"/>
        <a:ext cx="5696047" cy="618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A26D3-EB00-4421-BB80-4813BE93DCF4}">
      <dsp:nvSpPr>
        <dsp:cNvPr id="0" name=""/>
        <dsp:cNvSpPr/>
      </dsp:nvSpPr>
      <dsp:spPr>
        <a:xfrm>
          <a:off x="0" y="13045"/>
          <a:ext cx="5670908" cy="548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Switched Counties:</a:t>
          </a:r>
        </a:p>
      </dsp:txBody>
      <dsp:txXfrm>
        <a:off x="26772" y="39817"/>
        <a:ext cx="5617364" cy="494879"/>
      </dsp:txXfrm>
    </dsp:sp>
    <dsp:sp modelId="{6E63631F-6F98-4BC0-9CAD-AC1BA13F295D}">
      <dsp:nvSpPr>
        <dsp:cNvPr id="0" name=""/>
        <dsp:cNvSpPr/>
      </dsp:nvSpPr>
      <dsp:spPr>
        <a:xfrm>
          <a:off x="0" y="561468"/>
          <a:ext cx="5670908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5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/>
            <a:t>Two key regions with largest change</a:t>
          </a:r>
        </a:p>
      </dsp:txBody>
      <dsp:txXfrm>
        <a:off x="0" y="561468"/>
        <a:ext cx="5670908" cy="811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E7042-843B-4E41-9E82-8C074056E8A3}">
      <dsp:nvSpPr>
        <dsp:cNvPr id="0" name=""/>
        <dsp:cNvSpPr/>
      </dsp:nvSpPr>
      <dsp:spPr>
        <a:xfrm>
          <a:off x="0" y="43943"/>
          <a:ext cx="1131704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Goal: </a:t>
          </a:r>
        </a:p>
      </dsp:txBody>
      <dsp:txXfrm>
        <a:off x="22246" y="66189"/>
        <a:ext cx="11272554" cy="411223"/>
      </dsp:txXfrm>
    </dsp:sp>
    <dsp:sp modelId="{F0B82317-720F-41A1-9FA4-7AC6E7683A87}">
      <dsp:nvSpPr>
        <dsp:cNvPr id="0" name=""/>
        <dsp:cNvSpPr/>
      </dsp:nvSpPr>
      <dsp:spPr>
        <a:xfrm>
          <a:off x="0" y="499658"/>
          <a:ext cx="1131704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 dirty="0"/>
            <a:t>Determine what factors are the key predictors of whether a county switched </a:t>
          </a:r>
        </a:p>
      </dsp:txBody>
      <dsp:txXfrm>
        <a:off x="0" y="499658"/>
        <a:ext cx="11317046" cy="314640"/>
      </dsp:txXfrm>
    </dsp:sp>
    <dsp:sp modelId="{A9A558C2-6BF3-49EB-84E5-4C88EECF3551}">
      <dsp:nvSpPr>
        <dsp:cNvPr id="0" name=""/>
        <dsp:cNvSpPr/>
      </dsp:nvSpPr>
      <dsp:spPr>
        <a:xfrm>
          <a:off x="0" y="814298"/>
          <a:ext cx="1131704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Tool: </a:t>
          </a:r>
        </a:p>
      </dsp:txBody>
      <dsp:txXfrm>
        <a:off x="22246" y="836544"/>
        <a:ext cx="11272554" cy="411223"/>
      </dsp:txXfrm>
    </dsp:sp>
    <dsp:sp modelId="{EC434434-DFFB-4924-A9DB-44EAD1E84EBF}">
      <dsp:nvSpPr>
        <dsp:cNvPr id="0" name=""/>
        <dsp:cNvSpPr/>
      </dsp:nvSpPr>
      <dsp:spPr>
        <a:xfrm>
          <a:off x="0" y="1270013"/>
          <a:ext cx="11317046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 dirty="0"/>
            <a:t>logistic regression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 dirty="0"/>
            <a:t>Model accuracy of 96%</a:t>
          </a:r>
        </a:p>
      </dsp:txBody>
      <dsp:txXfrm>
        <a:off x="0" y="1270013"/>
        <a:ext cx="11317046" cy="521122"/>
      </dsp:txXfrm>
    </dsp:sp>
    <dsp:sp modelId="{62CE4715-8568-45C1-A4B6-8F3B8E3E8119}">
      <dsp:nvSpPr>
        <dsp:cNvPr id="0" name=""/>
        <dsp:cNvSpPr/>
      </dsp:nvSpPr>
      <dsp:spPr>
        <a:xfrm>
          <a:off x="0" y="1791135"/>
          <a:ext cx="1131704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Key Factors:</a:t>
          </a:r>
        </a:p>
      </dsp:txBody>
      <dsp:txXfrm>
        <a:off x="22246" y="1813381"/>
        <a:ext cx="11272554" cy="411223"/>
      </dsp:txXfrm>
    </dsp:sp>
    <dsp:sp modelId="{0CAC1165-0AFA-4352-AE07-8ACC3940F15F}">
      <dsp:nvSpPr>
        <dsp:cNvPr id="0" name=""/>
        <dsp:cNvSpPr/>
      </dsp:nvSpPr>
      <dsp:spPr>
        <a:xfrm>
          <a:off x="0" y="2246850"/>
          <a:ext cx="11317046" cy="314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CA" sz="1500" b="1" kern="1200" dirty="0"/>
            <a:t>      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CA" sz="1500" b="1" kern="1200" dirty="0"/>
            <a:t>   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endParaRPr lang="en-CA" sz="1500" b="1" kern="1200" dirty="0"/>
        </a:p>
      </dsp:txBody>
      <dsp:txXfrm>
        <a:off x="0" y="2246850"/>
        <a:ext cx="11317046" cy="31463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2647-B749-4110-8B63-CBEB97B2506C}">
      <dsp:nvSpPr>
        <dsp:cNvPr id="0" name=""/>
        <dsp:cNvSpPr/>
      </dsp:nvSpPr>
      <dsp:spPr>
        <a:xfrm>
          <a:off x="1010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Percentage of White</a:t>
          </a:r>
        </a:p>
      </dsp:txBody>
      <dsp:txXfrm>
        <a:off x="17672" y="16662"/>
        <a:ext cx="2120992" cy="535543"/>
      </dsp:txXfrm>
    </dsp:sp>
    <dsp:sp modelId="{3CFBA2AD-100C-4F9B-8B67-E71344C9BEC8}">
      <dsp:nvSpPr>
        <dsp:cNvPr id="0" name=""/>
        <dsp:cNvSpPr/>
      </dsp:nvSpPr>
      <dsp:spPr>
        <a:xfrm>
          <a:off x="2360865" y="17298"/>
          <a:ext cx="435742" cy="534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/>
        </a:p>
      </dsp:txBody>
      <dsp:txXfrm>
        <a:off x="2360865" y="124152"/>
        <a:ext cx="305019" cy="320562"/>
      </dsp:txXfrm>
    </dsp:sp>
    <dsp:sp modelId="{B23E8EF2-8ADB-46C3-BDC0-1E9BCF0D0259}">
      <dsp:nvSpPr>
        <dsp:cNvPr id="0" name=""/>
        <dsp:cNvSpPr/>
      </dsp:nvSpPr>
      <dsp:spPr>
        <a:xfrm>
          <a:off x="297748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Probability of Switch</a:t>
          </a:r>
        </a:p>
      </dsp:txBody>
      <dsp:txXfrm>
        <a:off x="2994144" y="16662"/>
        <a:ext cx="2120992" cy="5355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2647-B749-4110-8B63-CBEB97B2506C}">
      <dsp:nvSpPr>
        <dsp:cNvPr id="0" name=""/>
        <dsp:cNvSpPr/>
      </dsp:nvSpPr>
      <dsp:spPr>
        <a:xfrm>
          <a:off x="0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Percentage of Bachelors</a:t>
          </a:r>
        </a:p>
      </dsp:txBody>
      <dsp:txXfrm>
        <a:off x="16662" y="16662"/>
        <a:ext cx="2120992" cy="535543"/>
      </dsp:txXfrm>
    </dsp:sp>
    <dsp:sp modelId="{3CFBA2AD-100C-4F9B-8B67-E71344C9BEC8}">
      <dsp:nvSpPr>
        <dsp:cNvPr id="0" name=""/>
        <dsp:cNvSpPr/>
      </dsp:nvSpPr>
      <dsp:spPr>
        <a:xfrm>
          <a:off x="2370252" y="17298"/>
          <a:ext cx="457785" cy="534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/>
        </a:p>
      </dsp:txBody>
      <dsp:txXfrm>
        <a:off x="2370252" y="124152"/>
        <a:ext cx="320450" cy="320562"/>
      </dsp:txXfrm>
    </dsp:sp>
    <dsp:sp modelId="{B23E8EF2-8ADB-46C3-BDC0-1E9BCF0D0259}">
      <dsp:nvSpPr>
        <dsp:cNvPr id="0" name=""/>
        <dsp:cNvSpPr/>
      </dsp:nvSpPr>
      <dsp:spPr>
        <a:xfrm>
          <a:off x="301806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Probability of Switch</a:t>
          </a:r>
        </a:p>
      </dsp:txBody>
      <dsp:txXfrm>
        <a:off x="3034724" y="16662"/>
        <a:ext cx="2120992" cy="5355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2647-B749-4110-8B63-CBEB97B2506C}">
      <dsp:nvSpPr>
        <dsp:cNvPr id="0" name=""/>
        <dsp:cNvSpPr/>
      </dsp:nvSpPr>
      <dsp:spPr>
        <a:xfrm>
          <a:off x="1010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More rural</a:t>
          </a:r>
        </a:p>
      </dsp:txBody>
      <dsp:txXfrm>
        <a:off x="17672" y="16662"/>
        <a:ext cx="2120992" cy="535543"/>
      </dsp:txXfrm>
    </dsp:sp>
    <dsp:sp modelId="{3CFBA2AD-100C-4F9B-8B67-E71344C9BEC8}">
      <dsp:nvSpPr>
        <dsp:cNvPr id="0" name=""/>
        <dsp:cNvSpPr/>
      </dsp:nvSpPr>
      <dsp:spPr>
        <a:xfrm>
          <a:off x="2360865" y="17298"/>
          <a:ext cx="435742" cy="534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/>
        </a:p>
      </dsp:txBody>
      <dsp:txXfrm>
        <a:off x="2360865" y="124152"/>
        <a:ext cx="305019" cy="320562"/>
      </dsp:txXfrm>
    </dsp:sp>
    <dsp:sp modelId="{B23E8EF2-8ADB-46C3-BDC0-1E9BCF0D0259}">
      <dsp:nvSpPr>
        <dsp:cNvPr id="0" name=""/>
        <dsp:cNvSpPr/>
      </dsp:nvSpPr>
      <dsp:spPr>
        <a:xfrm>
          <a:off x="297748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Probability of Switch</a:t>
          </a:r>
        </a:p>
      </dsp:txBody>
      <dsp:txXfrm>
        <a:off x="2994144" y="16662"/>
        <a:ext cx="2120992" cy="53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68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36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44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5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751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6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55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03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4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6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69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C9DBA3-CFB2-4CC4-BA0B-F7D5A69251F8}" type="datetimeFigureOut">
              <a:rPr lang="en-CA" smtClean="0"/>
              <a:t>2018-03-10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A6CA11-A12F-421B-B178-FAB1CD9477F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1E7BC9-1997-4008-8A21-648FDF06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92508"/>
            <a:ext cx="6275667" cy="3872983"/>
          </a:xfrm>
          <a:prstGeom prst="rect">
            <a:avLst/>
          </a:prstGeom>
        </p:spPr>
      </p:pic>
      <p:sp>
        <p:nvSpPr>
          <p:cNvPr id="45" name="Rectangle 33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27709-5D21-4C11-9ECF-C4FB0EAF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494" y="640080"/>
            <a:ext cx="4078637" cy="2926080"/>
          </a:xfrm>
        </p:spPr>
        <p:txBody>
          <a:bodyPr>
            <a:normAutofit/>
          </a:bodyPr>
          <a:lstStyle/>
          <a:p>
            <a:r>
              <a:rPr lang="en-CA" sz="4400" b="1" dirty="0">
                <a:solidFill>
                  <a:srgbClr val="FFFFFF"/>
                </a:solidFill>
              </a:rPr>
              <a:t>2016 US Election: 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County Analysis</a:t>
            </a:r>
          </a:p>
        </p:txBody>
      </p:sp>
    </p:spTree>
    <p:extLst>
      <p:ext uri="{BB962C8B-B14F-4D97-AF65-F5344CB8AC3E}">
        <p14:creationId xmlns:p14="http://schemas.microsoft.com/office/powerpoint/2010/main" val="219231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 and Comparison 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75988"/>
              </p:ext>
            </p:extLst>
          </p:nvPr>
        </p:nvGraphicFramePr>
        <p:xfrm>
          <a:off x="325956" y="4145042"/>
          <a:ext cx="6887910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830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068224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059678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Education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86.5%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445" y="4881939"/>
            <a:ext cx="3587724" cy="115892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 counties tend to be: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More educated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97E801-DE32-4995-AE99-262077E2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6409"/>
              </p:ext>
            </p:extLst>
          </p:nvPr>
        </p:nvGraphicFramePr>
        <p:xfrm>
          <a:off x="325956" y="1272876"/>
          <a:ext cx="688791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830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068224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059678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Less than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Between 18 and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More than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044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4696CD-57DE-4F9A-BA7C-5AC73F6A2777}"/>
              </a:ext>
            </a:extLst>
          </p:cNvPr>
          <p:cNvSpPr txBox="1">
            <a:spLocks/>
          </p:cNvSpPr>
          <p:nvPr/>
        </p:nvSpPr>
        <p:spPr>
          <a:xfrm>
            <a:off x="7541812" y="2003939"/>
            <a:ext cx="3579472" cy="961451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 counties tend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Have older populations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 and Comparison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73997"/>
              </p:ext>
            </p:extLst>
          </p:nvPr>
        </p:nvGraphicFramePr>
        <p:xfrm>
          <a:off x="331653" y="1263446"/>
          <a:ext cx="688791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830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068224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059678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Housing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Home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Median House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123,651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241,568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205,650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Household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044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810" y="2005341"/>
            <a:ext cx="3579472" cy="157959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 counties tend to have: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Higher home ownership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Lower house values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822277-7ED6-4A68-BCAE-1C0DB9316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25679"/>
              </p:ext>
            </p:extLst>
          </p:nvPr>
        </p:nvGraphicFramePr>
        <p:xfrm>
          <a:off x="327588" y="4138824"/>
          <a:ext cx="6887910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830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068224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059678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Income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Income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23,565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23,557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27,580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Median Income Per 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45,661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54,804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45,667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52,363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233C7B-DC6F-4CF2-8C7E-F9D4075BA0C6}"/>
              </a:ext>
            </a:extLst>
          </p:cNvPr>
          <p:cNvSpPr txBox="1">
            <a:spLocks/>
          </p:cNvSpPr>
          <p:nvPr/>
        </p:nvSpPr>
        <p:spPr>
          <a:xfrm>
            <a:off x="7547444" y="4886010"/>
            <a:ext cx="3587724" cy="1158927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 counties tended to have: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Higher Incomes</a:t>
            </a:r>
          </a:p>
        </p:txBody>
      </p:sp>
    </p:spTree>
    <p:extLst>
      <p:ext uri="{BB962C8B-B14F-4D97-AF65-F5344CB8AC3E}">
        <p14:creationId xmlns:p14="http://schemas.microsoft.com/office/powerpoint/2010/main" val="241865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 and Comparison 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45945"/>
              </p:ext>
            </p:extLst>
          </p:nvPr>
        </p:nvGraphicFramePr>
        <p:xfrm>
          <a:off x="334502" y="1267198"/>
          <a:ext cx="688791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830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068224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059678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Ethnic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Black or African 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Hispanic or Latino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13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Foreign Born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9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Speak second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0472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936" y="2007763"/>
            <a:ext cx="3946646" cy="114858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 counties tend to be: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More white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Have less foreigners</a:t>
            </a:r>
          </a:p>
        </p:txBody>
      </p:sp>
    </p:spTree>
    <p:extLst>
      <p:ext uri="{BB962C8B-B14F-4D97-AF65-F5344CB8AC3E}">
        <p14:creationId xmlns:p14="http://schemas.microsoft.com/office/powerpoint/2010/main" val="350785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 and Comparison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69927"/>
              </p:ext>
            </p:extLst>
          </p:nvPr>
        </p:nvGraphicFramePr>
        <p:xfrm>
          <a:off x="339278" y="1267198"/>
          <a:ext cx="790607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484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139370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121426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112455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148341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Economic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Nonfarm Employment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0.278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Firms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Building Permits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Retail Sales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13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Wholesaler sales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6.153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9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Acc. and food services sales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0472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354" y="2280419"/>
            <a:ext cx="3946646" cy="114858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 counties tend to be: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More farm employment focused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Less service economy focused</a:t>
            </a:r>
          </a:p>
        </p:txBody>
      </p:sp>
    </p:spTree>
    <p:extLst>
      <p:ext uri="{BB962C8B-B14F-4D97-AF65-F5344CB8AC3E}">
        <p14:creationId xmlns:p14="http://schemas.microsoft.com/office/powerpoint/2010/main" val="314793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29414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Predicting Conversion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E07F91-7DA5-44FE-BF0A-42261075C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79923"/>
              </p:ext>
            </p:extLst>
          </p:nvPr>
        </p:nvGraphicFramePr>
        <p:xfrm>
          <a:off x="301213" y="845272"/>
          <a:ext cx="11317046" cy="5437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9C146B54-E25E-4CDA-84D5-851A65C721CF}"/>
              </a:ext>
            </a:extLst>
          </p:cNvPr>
          <p:cNvGrpSpPr/>
          <p:nvPr/>
        </p:nvGrpSpPr>
        <p:grpSpPr>
          <a:xfrm>
            <a:off x="742277" y="3151991"/>
            <a:ext cx="6608448" cy="618564"/>
            <a:chOff x="763792" y="1118795"/>
            <a:chExt cx="6544236" cy="7422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7FFCC5-E159-49E2-B5A5-720609DA5DFD}"/>
                </a:ext>
              </a:extLst>
            </p:cNvPr>
            <p:cNvSpPr/>
            <p:nvPr/>
          </p:nvSpPr>
          <p:spPr>
            <a:xfrm>
              <a:off x="763792" y="1118795"/>
              <a:ext cx="6540649" cy="7422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CA" b="1" dirty="0"/>
            </a:p>
            <a:p>
              <a:r>
                <a:rPr lang="en-CA" b="1" dirty="0"/>
                <a:t>1. Race:</a:t>
              </a:r>
            </a:p>
            <a:p>
              <a:endParaRPr lang="en-CA" b="1" dirty="0"/>
            </a:p>
            <a:p>
              <a:endParaRPr lang="en-CA" b="1" dirty="0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5D797D27-1D3D-499D-BDD9-F1C9DB8701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6018516"/>
                </p:ext>
              </p:extLst>
            </p:nvPr>
          </p:nvGraphicFramePr>
          <p:xfrm>
            <a:off x="2185907" y="1137900"/>
            <a:ext cx="5122121" cy="6826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08F25D-1F06-414A-BD81-9359F2819863}"/>
              </a:ext>
            </a:extLst>
          </p:cNvPr>
          <p:cNvGrpSpPr/>
          <p:nvPr/>
        </p:nvGrpSpPr>
        <p:grpSpPr>
          <a:xfrm>
            <a:off x="754828" y="3982123"/>
            <a:ext cx="6613881" cy="618564"/>
            <a:chOff x="776343" y="1948927"/>
            <a:chExt cx="6549616" cy="742278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AE130E-677F-46C7-A83A-0DA80453CD66}"/>
                </a:ext>
              </a:extLst>
            </p:cNvPr>
            <p:cNvSpPr/>
            <p:nvPr/>
          </p:nvSpPr>
          <p:spPr>
            <a:xfrm>
              <a:off x="776343" y="1948927"/>
              <a:ext cx="6549616" cy="7422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b="1" dirty="0">
                <a:solidFill>
                  <a:schemeClr val="tx1"/>
                </a:solidFill>
              </a:endParaRPr>
            </a:p>
            <a:p>
              <a:r>
                <a:rPr lang="en-CA" b="1" dirty="0">
                  <a:solidFill>
                    <a:schemeClr val="tx1"/>
                  </a:solidFill>
                </a:rPr>
                <a:t>2. Education:</a:t>
              </a:r>
            </a:p>
            <a:p>
              <a:endParaRPr lang="en-CA" b="1" dirty="0">
                <a:solidFill>
                  <a:schemeClr val="tx1"/>
                </a:solidFill>
              </a:endParaRPr>
            </a:p>
            <a:p>
              <a:endParaRPr lang="en-CA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9" name="Diagram 28">
              <a:extLst>
                <a:ext uri="{FF2B5EF4-FFF2-40B4-BE49-F238E27FC236}">
                  <a16:creationId xmlns:a16="http://schemas.microsoft.com/office/drawing/2014/main" id="{62D1BA92-BAE4-4D58-ABF2-1CDD0E4B1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41005"/>
                </p:ext>
              </p:extLst>
            </p:nvPr>
          </p:nvGraphicFramePr>
          <p:xfrm>
            <a:off x="2180108" y="1977900"/>
            <a:ext cx="5122121" cy="6826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9CAB27-41D0-4BC1-BC49-EEA66E45A29F}"/>
              </a:ext>
            </a:extLst>
          </p:cNvPr>
          <p:cNvGrpSpPr/>
          <p:nvPr/>
        </p:nvGrpSpPr>
        <p:grpSpPr>
          <a:xfrm>
            <a:off x="756620" y="4823013"/>
            <a:ext cx="6648820" cy="618564"/>
            <a:chOff x="778135" y="2789817"/>
            <a:chExt cx="6584216" cy="74227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F6059A-BA7A-4977-A11D-E22DE337A72A}"/>
                </a:ext>
              </a:extLst>
            </p:cNvPr>
            <p:cNvSpPr/>
            <p:nvPr/>
          </p:nvSpPr>
          <p:spPr>
            <a:xfrm>
              <a:off x="778135" y="2789817"/>
              <a:ext cx="6569337" cy="742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b="1" dirty="0">
                <a:solidFill>
                  <a:schemeClr val="tx1"/>
                </a:solidFill>
              </a:endParaRPr>
            </a:p>
            <a:p>
              <a:r>
                <a:rPr lang="en-CA" b="1" dirty="0">
                  <a:solidFill>
                    <a:schemeClr val="tx1"/>
                  </a:solidFill>
                </a:rPr>
                <a:t>3. Race:</a:t>
              </a:r>
            </a:p>
            <a:p>
              <a:endParaRPr lang="en-CA" b="1" dirty="0">
                <a:solidFill>
                  <a:schemeClr val="tx1"/>
                </a:solidFill>
              </a:endParaRPr>
            </a:p>
            <a:p>
              <a:endParaRPr lang="en-CA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9B5C2C1D-B70D-4B7C-BA24-0FBD48CF19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45641813"/>
                </p:ext>
              </p:extLst>
            </p:nvPr>
          </p:nvGraphicFramePr>
          <p:xfrm>
            <a:off x="2240230" y="2828358"/>
            <a:ext cx="5122121" cy="6826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2473D1-FA9F-476A-8F07-A18684302541}"/>
              </a:ext>
            </a:extLst>
          </p:cNvPr>
          <p:cNvGrpSpPr/>
          <p:nvPr/>
        </p:nvGrpSpPr>
        <p:grpSpPr>
          <a:xfrm>
            <a:off x="758414" y="5663902"/>
            <a:ext cx="6642847" cy="618564"/>
            <a:chOff x="779929" y="3630706"/>
            <a:chExt cx="6578301" cy="742278"/>
          </a:xfrm>
          <a:solidFill>
            <a:schemeClr val="bg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FA61F2-E064-4FCD-9E1E-D57AE64C9ABB}"/>
                </a:ext>
              </a:extLst>
            </p:cNvPr>
            <p:cNvSpPr/>
            <p:nvPr/>
          </p:nvSpPr>
          <p:spPr>
            <a:xfrm>
              <a:off x="779929" y="3630706"/>
              <a:ext cx="6567544" cy="7422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b="1" dirty="0">
                <a:solidFill>
                  <a:schemeClr val="tx1"/>
                </a:solidFill>
              </a:endParaRPr>
            </a:p>
            <a:p>
              <a:r>
                <a:rPr lang="en-CA" b="1" dirty="0">
                  <a:solidFill>
                    <a:schemeClr val="tx1"/>
                  </a:solidFill>
                </a:rPr>
                <a:t>4. Race:</a:t>
              </a:r>
            </a:p>
            <a:p>
              <a:endParaRPr lang="en-CA" b="1" dirty="0">
                <a:solidFill>
                  <a:schemeClr val="tx1"/>
                </a:solidFill>
              </a:endParaRPr>
            </a:p>
            <a:p>
              <a:endParaRPr lang="en-CA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6" name="Diagram 35">
              <a:extLst>
                <a:ext uri="{FF2B5EF4-FFF2-40B4-BE49-F238E27FC236}">
                  <a16:creationId xmlns:a16="http://schemas.microsoft.com/office/drawing/2014/main" id="{53AE3CD8-E2DB-438C-9382-A3F088492D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599108"/>
                </p:ext>
              </p:extLst>
            </p:nvPr>
          </p:nvGraphicFramePr>
          <p:xfrm>
            <a:off x="2236109" y="3657602"/>
            <a:ext cx="5122121" cy="6826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84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3E7042-843B-4E41-9E82-8C074056E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B82317-720F-41A1-9FA4-7AC6E7683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A558C2-6BF3-49EB-84E5-4C88EECF3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434434-DFFB-4924-A9DB-44EAD1E84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CE4715-8568-45C1-A4B6-8F3B8E3E8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AC1165-0AFA-4352-AE07-8ACC3940F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29414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Relationship between Race and Education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C4C828-A80F-46B3-B190-10EA1BB24486}"/>
              </a:ext>
            </a:extLst>
          </p:cNvPr>
          <p:cNvSpPr txBox="1">
            <a:spLocks/>
          </p:cNvSpPr>
          <p:nvPr/>
        </p:nvSpPr>
        <p:spPr>
          <a:xfrm>
            <a:off x="200367" y="1082802"/>
            <a:ext cx="10966071" cy="1326912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Percentage of whites and Bachelor degrees is a strong predictor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White, educated counties </a:t>
            </a:r>
            <a:r>
              <a:rPr lang="en-CA" sz="1600" dirty="0" err="1">
                <a:solidFill>
                  <a:schemeClr val="tx1"/>
                </a:solidFill>
              </a:rPr>
              <a:t>overwhelmely</a:t>
            </a:r>
            <a:r>
              <a:rPr lang="en-CA" sz="1600" dirty="0">
                <a:solidFill>
                  <a:schemeClr val="tx1"/>
                </a:solidFill>
              </a:rPr>
              <a:t> voted Democrat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A model with only White and bachelor Percentage has accuracy of roughly 90%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B3C1E8E-46ED-412C-A4D9-C25A9E7A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6" y="2388977"/>
            <a:ext cx="5629071" cy="347394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37148CA-6169-4665-AB03-B8D854AF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" y="2530362"/>
            <a:ext cx="5521999" cy="340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29414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Summary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6" y="922318"/>
            <a:ext cx="11555086" cy="49298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From a county perspective, the driving force being the Democrat lost was due to a loosing a core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/>
              <a:t>This core group tend to be more: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/>
              <a:t>More white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/>
              <a:t>Less educated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/>
              <a:t>More rural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/>
              <a:t>Non service job oriented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/>
              <a:t>Located in the Midwest and ___</a:t>
            </a:r>
          </a:p>
        </p:txBody>
      </p:sp>
    </p:spTree>
    <p:extLst>
      <p:ext uri="{BB962C8B-B14F-4D97-AF65-F5344CB8AC3E}">
        <p14:creationId xmlns:p14="http://schemas.microsoft.com/office/powerpoint/2010/main" val="37222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29414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Recommendations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6" y="922318"/>
            <a:ext cx="11555086" cy="49298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Recommadions</a:t>
            </a:r>
            <a:r>
              <a:rPr lang="en-CA" dirty="0"/>
              <a:t>	 to </a:t>
            </a:r>
            <a:r>
              <a:rPr lang="en-CA" dirty="0" err="1"/>
              <a:t>Decmorates</a:t>
            </a:r>
            <a:endParaRPr lang="en-CA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 err="1"/>
              <a:t>decomrates</a:t>
            </a:r>
            <a:r>
              <a:rPr lang="en-CA" dirty="0"/>
              <a:t> is out of touch with this group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This group will continue to have a dramatic impact in future elections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Unlikely that can win without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What to do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Investigate these areas to determine why this base no longer supports them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Invest more resources into these regions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Ask them what they want, Not what you think they want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CA" dirty="0"/>
              <a:t>Different value systems</a:t>
            </a:r>
          </a:p>
          <a:p>
            <a:pPr marL="566928" lvl="3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110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Introduction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0F31C80-F0C3-493E-AB1A-04AD02407B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026892"/>
              </p:ext>
            </p:extLst>
          </p:nvPr>
        </p:nvGraphicFramePr>
        <p:xfrm>
          <a:off x="524709" y="1134026"/>
          <a:ext cx="10644643" cy="4694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2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F419C02-867A-48DB-B9F2-66A927CF2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3B179D8-23B9-4C56-ACD3-92F539CAF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875E56-ADCE-4DD7-B926-4A88C4284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6A4875B-9870-4E62-ADDA-4FB7EE03C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4FD355-4155-4A93-AF01-0CB0FC5AF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6980836-D0A7-4028-BF5C-C21888267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D5E61324-A281-4668-86DE-3042BBFD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37" y="1012927"/>
            <a:ext cx="5960878" cy="36787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7362B56-ADF8-4C0E-AC54-CB791F58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" y="1012932"/>
            <a:ext cx="5974717" cy="3687254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6EA12-AD17-4926-B705-CAF82FC4B938}"/>
              </a:ext>
            </a:extLst>
          </p:cNvPr>
          <p:cNvSpPr txBox="1"/>
          <p:nvPr/>
        </p:nvSpPr>
        <p:spPr>
          <a:xfrm>
            <a:off x="8105370" y="90111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2016 Election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0C421A0-1AE3-49F1-ACED-3AEC4E6A6144}"/>
              </a:ext>
            </a:extLst>
          </p:cNvPr>
          <p:cNvSpPr txBox="1">
            <a:spLocks/>
          </p:cNvSpPr>
          <p:nvPr/>
        </p:nvSpPr>
        <p:spPr>
          <a:xfrm>
            <a:off x="68368" y="73356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2012</a:t>
            </a:r>
            <a:r>
              <a:rPr lang="en-CA" dirty="0"/>
              <a:t> </a:t>
            </a:r>
            <a:r>
              <a:rPr lang="en-CA" b="1" dirty="0"/>
              <a:t>and 2016 Election Summary: Outcome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CD7ACC7-A6FE-4CC3-AC16-7F6856D63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84229"/>
              </p:ext>
            </p:extLst>
          </p:nvPr>
        </p:nvGraphicFramePr>
        <p:xfrm>
          <a:off x="348630" y="4611531"/>
          <a:ext cx="53240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221">
                  <a:extLst>
                    <a:ext uri="{9D8B030D-6E8A-4147-A177-3AD203B41FA5}">
                      <a16:colId xmlns:a16="http://schemas.microsoft.com/office/drawing/2014/main" val="1961908465"/>
                    </a:ext>
                  </a:extLst>
                </a:gridCol>
                <a:gridCol w="1302553">
                  <a:extLst>
                    <a:ext uri="{9D8B030D-6E8A-4147-A177-3AD203B41FA5}">
                      <a16:colId xmlns:a16="http://schemas.microsoft.com/office/drawing/2014/main" val="3471998964"/>
                    </a:ext>
                  </a:extLst>
                </a:gridCol>
                <a:gridCol w="1297309">
                  <a:extLst>
                    <a:ext uri="{9D8B030D-6E8A-4147-A177-3AD203B41FA5}">
                      <a16:colId xmlns:a16="http://schemas.microsoft.com/office/drawing/2014/main" val="427008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Counties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Percentage of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6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Republicans  Majority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6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Democrats  Majority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0152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FB26FB8-EBCB-4E4E-BCDD-2120B148BA49}"/>
              </a:ext>
            </a:extLst>
          </p:cNvPr>
          <p:cNvSpPr txBox="1"/>
          <p:nvPr/>
        </p:nvSpPr>
        <p:spPr>
          <a:xfrm>
            <a:off x="1511010" y="895861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2012 Election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519C79-D7A8-496D-A99D-A42DFC02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25435"/>
              </p:ext>
            </p:extLst>
          </p:nvPr>
        </p:nvGraphicFramePr>
        <p:xfrm>
          <a:off x="6526418" y="4609308"/>
          <a:ext cx="53240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221">
                  <a:extLst>
                    <a:ext uri="{9D8B030D-6E8A-4147-A177-3AD203B41FA5}">
                      <a16:colId xmlns:a16="http://schemas.microsoft.com/office/drawing/2014/main" val="1961908465"/>
                    </a:ext>
                  </a:extLst>
                </a:gridCol>
                <a:gridCol w="1302553">
                  <a:extLst>
                    <a:ext uri="{9D8B030D-6E8A-4147-A177-3AD203B41FA5}">
                      <a16:colId xmlns:a16="http://schemas.microsoft.com/office/drawing/2014/main" val="3471998964"/>
                    </a:ext>
                  </a:extLst>
                </a:gridCol>
                <a:gridCol w="1297309">
                  <a:extLst>
                    <a:ext uri="{9D8B030D-6E8A-4147-A177-3AD203B41FA5}">
                      <a16:colId xmlns:a16="http://schemas.microsoft.com/office/drawing/2014/main" val="427008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Counties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Percentage of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6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Republicans  Majority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6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Democrats  Majority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01521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1F966B9-0341-4BA6-8296-EF4E8EDC0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41" y="3035984"/>
            <a:ext cx="600075" cy="11620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9826F3B-3F2A-412A-BA8C-CF41A92002BE}"/>
              </a:ext>
            </a:extLst>
          </p:cNvPr>
          <p:cNvSpPr txBox="1"/>
          <p:nvPr/>
        </p:nvSpPr>
        <p:spPr>
          <a:xfrm>
            <a:off x="5255666" y="2606469"/>
            <a:ext cx="124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Percent Differences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C5C544-CA25-4FA0-A922-6F8C4F5F63A6}"/>
              </a:ext>
            </a:extLst>
          </p:cNvPr>
          <p:cNvSpPr/>
          <p:nvPr/>
        </p:nvSpPr>
        <p:spPr>
          <a:xfrm>
            <a:off x="5888052" y="1555335"/>
            <a:ext cx="384561" cy="324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2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076770" y="1640793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2012</a:t>
            </a:r>
            <a:r>
              <a:rPr lang="en-CA" dirty="0"/>
              <a:t> </a:t>
            </a:r>
            <a:r>
              <a:rPr lang="en-CA" b="1" dirty="0"/>
              <a:t>and 2016 Election Summary: County Conversion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CB21FF-7BB1-43C3-A091-E284E261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54569"/>
              </p:ext>
            </p:extLst>
          </p:nvPr>
        </p:nvGraphicFramePr>
        <p:xfrm>
          <a:off x="7267485" y="2384274"/>
          <a:ext cx="4192424" cy="124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37">
                  <a:extLst>
                    <a:ext uri="{9D8B030D-6E8A-4147-A177-3AD203B41FA5}">
                      <a16:colId xmlns:a16="http://schemas.microsoft.com/office/drawing/2014/main" val="3618803042"/>
                    </a:ext>
                  </a:extLst>
                </a:gridCol>
                <a:gridCol w="1487555">
                  <a:extLst>
                    <a:ext uri="{9D8B030D-6E8A-4147-A177-3AD203B41FA5}">
                      <a16:colId xmlns:a16="http://schemas.microsoft.com/office/drawing/2014/main" val="2637496134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1371407741"/>
                    </a:ext>
                  </a:extLst>
                </a:gridCol>
              </a:tblGrid>
              <a:tr h="517875">
                <a:tc>
                  <a:txBody>
                    <a:bodyPr/>
                    <a:lstStyle/>
                    <a:p>
                      <a:r>
                        <a:rPr lang="en-CA" dirty="0"/>
                        <a:t> FROM /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Republican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Democrat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53261"/>
                  </a:ext>
                </a:extLst>
              </a:tr>
              <a:tr h="326569">
                <a:tc>
                  <a:txBody>
                    <a:bodyPr/>
                    <a:lstStyle/>
                    <a:p>
                      <a:r>
                        <a:rPr lang="en-CA" dirty="0"/>
                        <a:t>Republican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16410"/>
                  </a:ext>
                </a:extLst>
              </a:tr>
              <a:tr h="326569">
                <a:tc>
                  <a:txBody>
                    <a:bodyPr/>
                    <a:lstStyle/>
                    <a:p>
                      <a:r>
                        <a:rPr lang="en-CA" dirty="0"/>
                        <a:t>Democrat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68.2%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88558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3">
            <a:extLst>
              <a:ext uri="{FF2B5EF4-FFF2-40B4-BE49-F238E27FC236}">
                <a16:creationId xmlns:a16="http://schemas.microsoft.com/office/drawing/2014/main" id="{85C1AA0B-0B30-4504-A945-531E4921F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413613"/>
              </p:ext>
            </p:extLst>
          </p:nvPr>
        </p:nvGraphicFramePr>
        <p:xfrm>
          <a:off x="692204" y="1996815"/>
          <a:ext cx="5896603" cy="231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E0FF7231-CA07-4995-97C4-27A1C9E2D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293" y="2366752"/>
            <a:ext cx="1413050" cy="59009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B04F403-1690-4F11-BA3B-A3A4BF8264E1}"/>
              </a:ext>
            </a:extLst>
          </p:cNvPr>
          <p:cNvSpPr txBox="1"/>
          <p:nvPr/>
        </p:nvSpPr>
        <p:spPr>
          <a:xfrm>
            <a:off x="7212649" y="1974079"/>
            <a:ext cx="2239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Percent Conversion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91362A7-6AC5-47D7-B15A-80B23E4B8F36}"/>
              </a:ext>
            </a:extLst>
          </p:cNvPr>
          <p:cNvSpPr txBox="1">
            <a:spLocks/>
          </p:cNvSpPr>
          <p:nvPr/>
        </p:nvSpPr>
        <p:spPr>
          <a:xfrm>
            <a:off x="6797466" y="3785690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dgm id="{DA96D67E-3D6E-42D9-8DAB-2BB4D2971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dgm id="{E7EC23BC-ECD4-4AAC-AA52-0466CCD7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dgm id="{5E267BAF-00D1-408D-B43A-72F25164A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dgm id="{823B5297-E140-418D-A936-3ADB4B55B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 uiExpand="1">
        <p:bldSub>
          <a:bldDgm bld="one"/>
        </p:bldSub>
      </p:bldGraphic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2012</a:t>
            </a:r>
            <a:r>
              <a:rPr lang="en-CA" dirty="0"/>
              <a:t> </a:t>
            </a:r>
            <a:r>
              <a:rPr lang="en-CA" b="1" dirty="0"/>
              <a:t>and 2016 Election Summary:  Why Democrats Loss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91362A7-6AC5-47D7-B15A-80B23E4B8F36}"/>
              </a:ext>
            </a:extLst>
          </p:cNvPr>
          <p:cNvSpPr txBox="1">
            <a:spLocks/>
          </p:cNvSpPr>
          <p:nvPr/>
        </p:nvSpPr>
        <p:spPr>
          <a:xfrm>
            <a:off x="6797466" y="3785690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EA4AC-D228-4642-9FC6-93633F481292}"/>
              </a:ext>
            </a:extLst>
          </p:cNvPr>
          <p:cNvSpPr/>
          <p:nvPr/>
        </p:nvSpPr>
        <p:spPr>
          <a:xfrm>
            <a:off x="130819" y="1219582"/>
            <a:ext cx="11571743" cy="452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/>
              <a:t>Key Reasons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2D48C-BED6-4362-A787-14E9BEB09DF3}"/>
              </a:ext>
            </a:extLst>
          </p:cNvPr>
          <p:cNvSpPr txBox="1">
            <a:spLocks/>
          </p:cNvSpPr>
          <p:nvPr/>
        </p:nvSpPr>
        <p:spPr>
          <a:xfrm>
            <a:off x="422164" y="1717734"/>
            <a:ext cx="5495060" cy="30371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 Almost no conversion from Republican to Democrat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 Gained no new 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Lots of Conversion from Democrat to Republican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Percent change from 2012 to 2016 were large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 Potential concerns?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Do these groups share certain characteristics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b="1" dirty="0"/>
              <a:t>Did the Democrats lost a core base? </a:t>
            </a:r>
            <a:endParaRPr lang="en-CA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2CBAA-8FD6-49B3-AADF-8C3D305A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83" y="1770714"/>
            <a:ext cx="5636125" cy="34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Definition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91362A7-6AC5-47D7-B15A-80B23E4B8F36}"/>
              </a:ext>
            </a:extLst>
          </p:cNvPr>
          <p:cNvSpPr txBox="1">
            <a:spLocks/>
          </p:cNvSpPr>
          <p:nvPr/>
        </p:nvSpPr>
        <p:spPr>
          <a:xfrm>
            <a:off x="6797466" y="3785690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C8EFFFE9-3DE0-47E0-84E9-1DE93DCD2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72886"/>
              </p:ext>
            </p:extLst>
          </p:nvPr>
        </p:nvGraphicFramePr>
        <p:xfrm>
          <a:off x="2197980" y="2713498"/>
          <a:ext cx="7473146" cy="3407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4492FE-328E-454E-98BD-607E2EAF2587}"/>
              </a:ext>
            </a:extLst>
          </p:cNvPr>
          <p:cNvSpPr txBox="1">
            <a:spLocks/>
          </p:cNvSpPr>
          <p:nvPr/>
        </p:nvSpPr>
        <p:spPr>
          <a:xfrm>
            <a:off x="333485" y="981298"/>
            <a:ext cx="11252499" cy="164356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Why did some counties switch?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To investigate this: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Divided counties into two groups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Determine difference between two groups </a:t>
            </a:r>
          </a:p>
        </p:txBody>
      </p:sp>
    </p:spTree>
    <p:extLst>
      <p:ext uri="{BB962C8B-B14F-4D97-AF65-F5344CB8AC3E}">
        <p14:creationId xmlns:p14="http://schemas.microsoft.com/office/powerpoint/2010/main" val="264289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F1D55F4-80E7-48F6-AF98-B4A375621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AA9D685-45F9-4F3E-8E9D-C352FB98A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D361D5-7D8D-4CF3-B20D-28C5C1CFB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38BFA14-C8E6-4CBC-92AF-C6FA852F8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Geographic Location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2525-DBCC-4DF5-A95D-D4F856CD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653"/>
            <a:ext cx="6096000" cy="376210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ACD5DC2-46B9-49CB-805D-118DAE6D4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838362"/>
              </p:ext>
            </p:extLst>
          </p:nvPr>
        </p:nvGraphicFramePr>
        <p:xfrm>
          <a:off x="6127335" y="2105089"/>
          <a:ext cx="5696047" cy="238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03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Geographic Location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B62B2-3230-4A18-AB25-CAD946D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602310"/>
            <a:ext cx="6101860" cy="374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2468E-F1CC-4DC1-8EBE-EB5A080A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421" y="3560884"/>
            <a:ext cx="628650" cy="1143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BE9E27-DFF0-41F6-BD03-5DC6BD85A2F0}"/>
              </a:ext>
            </a:extLst>
          </p:cNvPr>
          <p:cNvSpPr/>
          <p:nvPr/>
        </p:nvSpPr>
        <p:spPr>
          <a:xfrm>
            <a:off x="1162228" y="1701599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BC9787-920D-45FC-B813-4F005B5A52D1}"/>
              </a:ext>
            </a:extLst>
          </p:cNvPr>
          <p:cNvSpPr/>
          <p:nvPr/>
        </p:nvSpPr>
        <p:spPr>
          <a:xfrm>
            <a:off x="2505806" y="1758462"/>
            <a:ext cx="1565031" cy="138039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849F06-F7F7-4EFE-8C86-2B102FD0B91C}"/>
              </a:ext>
            </a:extLst>
          </p:cNvPr>
          <p:cNvSpPr/>
          <p:nvPr/>
        </p:nvSpPr>
        <p:spPr>
          <a:xfrm>
            <a:off x="4654064" y="1928447"/>
            <a:ext cx="1219197" cy="96422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ED2F771-46FE-4FA4-971C-EA2BB01C0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651665"/>
              </p:ext>
            </p:extLst>
          </p:nvPr>
        </p:nvGraphicFramePr>
        <p:xfrm>
          <a:off x="6137162" y="2113384"/>
          <a:ext cx="5670908" cy="1385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048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 and Comparison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30517"/>
              </p:ext>
            </p:extLst>
          </p:nvPr>
        </p:nvGraphicFramePr>
        <p:xfrm>
          <a:off x="325956" y="1263923"/>
          <a:ext cx="6887910" cy="260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830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068224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059678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Population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Population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68,953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510,730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29,095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263,300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Population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Population Change (%)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-0.9%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Living in Place for +1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87.5%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13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Multi-unit housing (%)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9828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606" y="2003274"/>
            <a:ext cx="3579472" cy="157959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 counties tend to be: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Less densely populated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More rural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Have declining populations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97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4484</TotalTime>
  <Words>937</Words>
  <Application>Microsoft Office PowerPoint</Application>
  <PresentationFormat>Widescreen</PresentationFormat>
  <Paragraphs>342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2016 US Election:  County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US Election By County</dc:title>
  <dc:creator>Ruedi Rutz</dc:creator>
  <cp:lastModifiedBy>Ruedi Rutz</cp:lastModifiedBy>
  <cp:revision>112</cp:revision>
  <dcterms:created xsi:type="dcterms:W3CDTF">2018-03-10T23:59:41Z</dcterms:created>
  <dcterms:modified xsi:type="dcterms:W3CDTF">2018-03-14T02:44:35Z</dcterms:modified>
</cp:coreProperties>
</file>