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147307706" r:id="rId6"/>
    <p:sldId id="2147307707" r:id="rId7"/>
    <p:sldId id="2147307708" r:id="rId8"/>
    <p:sldId id="2147307709" r:id="rId9"/>
    <p:sldId id="292" r:id="rId10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92" y="92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2244525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2244525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8E39AA-5813-4D8F-BD4C-991B8D5B337C}"/>
              </a:ext>
            </a:extLst>
          </p:cNvPr>
          <p:cNvSpPr/>
          <p:nvPr userDrawn="1"/>
        </p:nvSpPr>
        <p:spPr>
          <a:xfrm>
            <a:off x="483010" y="6562504"/>
            <a:ext cx="2185214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Intel Client Ecosystem Symposium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2244525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Intel Client Ecosystem Symposium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/+/refs/heads/main/build/install-build-deps.s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mscripten.org/docs/tools_reference/emsdk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39" y="1926162"/>
            <a:ext cx="10972801" cy="1091827"/>
          </a:xfrm>
        </p:spPr>
        <p:txBody>
          <a:bodyPr/>
          <a:lstStyle/>
          <a:p>
            <a:r>
              <a:rPr lang="en-US" sz="6000" dirty="0"/>
              <a:t>Developing and Optimizing </a:t>
            </a:r>
            <a:r>
              <a:rPr lang="en-US" sz="6000" dirty="0" err="1"/>
              <a:t>WebAssembly</a:t>
            </a:r>
            <a:r>
              <a:rPr lang="en-US" sz="6000" dirty="0"/>
              <a:t> Progressive Web 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08348" y="1183832"/>
            <a:ext cx="10296524" cy="304800"/>
          </a:xfrm>
        </p:spPr>
        <p:txBody>
          <a:bodyPr/>
          <a:lstStyle/>
          <a:p>
            <a:r>
              <a:rPr lang="en-US" dirty="0"/>
              <a:t>Name of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Intel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E568-B8B0-49EF-9C9E-9563E406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C3F7-E20D-42D0-B402-0AC62A333BBF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  <a:p>
            <a:r>
              <a:rPr lang="en-US" dirty="0"/>
              <a:t>Outline of files to create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87B886-CFB0-4A4E-93A4-D17C2E77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54" y="1348343"/>
            <a:ext cx="2791260" cy="14409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5A0BA-4D01-4CC4-805B-E66DCEB8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Windows, Chromebooks,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EF37-DF87-4626-9AA8-CC8C2B61871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413402"/>
            <a:ext cx="11010900" cy="4574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Install Windows Terminal</a:t>
            </a:r>
          </a:p>
          <a:p>
            <a:pPr lvl="1"/>
            <a:r>
              <a:rPr lang="en-US" dirty="0"/>
              <a:t>Install WSL2</a:t>
            </a:r>
          </a:p>
          <a:p>
            <a:pPr lvl="1"/>
            <a:r>
              <a:rPr lang="en-US" dirty="0"/>
              <a:t>Install Ubuntu</a:t>
            </a:r>
          </a:p>
          <a:p>
            <a:r>
              <a:rPr lang="en-US" dirty="0"/>
              <a:t>Chromebooks</a:t>
            </a:r>
          </a:p>
          <a:p>
            <a:pPr lvl="1"/>
            <a:r>
              <a:rPr lang="en-US" dirty="0"/>
              <a:t>Put Chromebooks into Developer mode</a:t>
            </a:r>
          </a:p>
          <a:p>
            <a:pPr lvl="1"/>
            <a:r>
              <a:rPr lang="en-US" dirty="0"/>
              <a:t>Install Linux</a:t>
            </a:r>
          </a:p>
          <a:p>
            <a:r>
              <a:rPr lang="en-US" dirty="0"/>
              <a:t>Windows, Chromebooks, Linux</a:t>
            </a:r>
          </a:p>
          <a:p>
            <a:pPr lvl="1"/>
            <a:r>
              <a:rPr lang="en-US" dirty="0"/>
              <a:t>Chrome Developer Environment </a:t>
            </a:r>
            <a:r>
              <a:rPr lang="en-US" dirty="0">
                <a:hlinkClick r:id="rId3"/>
              </a:rPr>
              <a:t>Chromium Linux Environment</a:t>
            </a:r>
            <a:r>
              <a:rPr lang="en-US" dirty="0"/>
              <a:t> (more than you need)</a:t>
            </a:r>
          </a:p>
          <a:p>
            <a:pPr lvl="1"/>
            <a:r>
              <a:rPr lang="en-US" dirty="0"/>
              <a:t>Editor (I use Microsoft Visual Code)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AA83C-B622-4266-8915-DE992809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368" y="1246227"/>
            <a:ext cx="3668934" cy="203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FF0DB-1F79-43D9-9D3B-DC44FC403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712" y="2579662"/>
            <a:ext cx="4920144" cy="93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B69D-C20E-4960-8D2D-4BEA86D0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 Compiler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924D-3185-4E45-A1EE-1C37A2CF68C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Setup EMSCRIPTEN Environment</a:t>
            </a:r>
          </a:p>
          <a:p>
            <a:pPr lvl="1"/>
            <a:r>
              <a:rPr lang="en-US" dirty="0" err="1">
                <a:hlinkClick r:id="rId2"/>
              </a:rPr>
              <a:t>Emscripten</a:t>
            </a:r>
            <a:r>
              <a:rPr lang="en-US" dirty="0">
                <a:hlinkClick r:id="rId2"/>
              </a:rPr>
              <a:t> SDK </a:t>
            </a:r>
            <a:endParaRPr lang="en-US" dirty="0"/>
          </a:p>
          <a:p>
            <a:pPr lvl="2"/>
            <a:r>
              <a:rPr lang="en-US" dirty="0"/>
              <a:t>./</a:t>
            </a:r>
            <a:r>
              <a:rPr lang="en-US" dirty="0" err="1"/>
              <a:t>emsdk</a:t>
            </a:r>
            <a:r>
              <a:rPr lang="en-US" dirty="0"/>
              <a:t> install tot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emsdk</a:t>
            </a:r>
            <a:r>
              <a:rPr lang="en-US" dirty="0"/>
              <a:t> update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emsdk</a:t>
            </a:r>
            <a:r>
              <a:rPr lang="en-US" dirty="0"/>
              <a:t> install latest</a:t>
            </a:r>
          </a:p>
          <a:p>
            <a:pPr lvl="2"/>
            <a:r>
              <a:rPr lang="en-US" dirty="0"/>
              <a:t>./</a:t>
            </a:r>
            <a:r>
              <a:rPr lang="en-US" dirty="0" err="1"/>
              <a:t>emsdk</a:t>
            </a:r>
            <a:r>
              <a:rPr lang="en-US" dirty="0"/>
              <a:t> activate latest</a:t>
            </a:r>
          </a:p>
          <a:p>
            <a:pPr lvl="2"/>
            <a:r>
              <a:rPr lang="en-US" dirty="0"/>
              <a:t>Source emsdk_env.sh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01EF-D522-44D2-99BC-4DE39A89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files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9283-B9BC-44C6-8D12-039EF20BC46F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92632B99E26A46869522BAF669FD41" ma:contentTypeVersion="2" ma:contentTypeDescription="Create a new document." ma:contentTypeScope="" ma:versionID="750ed1b6605be2c4462cf4a71a20601f">
  <xsd:schema xmlns:xsd="http://www.w3.org/2001/XMLSchema" xmlns:xs="http://www.w3.org/2001/XMLSchema" xmlns:p="http://schemas.microsoft.com/office/2006/metadata/properties" xmlns:ns2="a193e369-23a2-44e7-bf7d-8403daa66189" targetNamespace="http://schemas.microsoft.com/office/2006/metadata/properties" ma:root="true" ma:fieldsID="d90f55c94c1a708c013bd059d1c7a72c" ns2:_="">
    <xsd:import namespace="a193e369-23a2-44e7-bf7d-8403daa66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3e369-23a2-44e7-bf7d-8403daa66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2B3483-213F-43E6-9D1E-B74C5EBE5D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93e369-23a2-44e7-bf7d-8403daa66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3003</TotalTime>
  <Words>102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Developing and Optimizing WebAssembly Progressive Web Applications</vt:lpstr>
      <vt:lpstr>Agenda</vt:lpstr>
      <vt:lpstr>Windows, Chromebooks, Linux</vt:lpstr>
      <vt:lpstr>WebAssembly Compiler Environment</vt:lpstr>
      <vt:lpstr>Get the files for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PowerPoint Template Use Intel Clear For All Text (General Employee Usage)</dc:title>
  <dc:creator>Hsu, Karen</dc:creator>
  <cp:keywords>CTPClassification=CTP_NT</cp:keywords>
  <cp:lastModifiedBy>richard winterton</cp:lastModifiedBy>
  <cp:revision>12</cp:revision>
  <dcterms:created xsi:type="dcterms:W3CDTF">2021-03-31T08:21:40Z</dcterms:created>
  <dcterms:modified xsi:type="dcterms:W3CDTF">2021-08-31T03:02:06Z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0x010100A092632B99E26A46869522BAF669FD41</vt:lpwstr>
  </property>
</Properties>
</file>