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5"/>
  </p:sldMasterIdLst>
  <p:sldIdLst>
    <p:sldId id="256" r:id="rId96"/>
    <p:sldId id="258" r:id="rId97"/>
    <p:sldId id="257" r:id="rId9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slideMaster" Target="slideMasters/slideMaster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2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5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62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375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16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63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247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0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552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3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2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85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9B98-23D1-4C1B-8890-B4A0CD0319B5}" type="datetimeFigureOut">
              <a:rPr lang="fr-CH" smtClean="0"/>
              <a:t>08.06.2017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B532-C004-4B3E-85D2-6BA0E51F0E3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5.xml"/><Relationship Id="rId18" Type="http://schemas.openxmlformats.org/officeDocument/2006/relationships/customXml" Target="../../customXml/item66.xml"/><Relationship Id="rId26" Type="http://schemas.openxmlformats.org/officeDocument/2006/relationships/customXml" Target="../../customXml/item1.xml"/><Relationship Id="rId39" Type="http://schemas.openxmlformats.org/officeDocument/2006/relationships/customXml" Target="../../customXml/item67.xml"/><Relationship Id="rId21" Type="http://schemas.openxmlformats.org/officeDocument/2006/relationships/customXml" Target="../../customXml/item2.xml"/><Relationship Id="rId34" Type="http://schemas.openxmlformats.org/officeDocument/2006/relationships/customXml" Target="../../customXml/item68.xml"/><Relationship Id="rId42" Type="http://schemas.openxmlformats.org/officeDocument/2006/relationships/customXml" Target="../../customXml/item3.xml"/><Relationship Id="rId47" Type="http://schemas.openxmlformats.org/officeDocument/2006/relationships/customXml" Target="../../customXml/item4.xml"/><Relationship Id="rId50" Type="http://schemas.openxmlformats.org/officeDocument/2006/relationships/customXml" Target="../../customXml/item69.xml"/><Relationship Id="rId55" Type="http://schemas.openxmlformats.org/officeDocument/2006/relationships/image" Target="../media/image1.png"/><Relationship Id="rId7" Type="http://schemas.openxmlformats.org/officeDocument/2006/relationships/customXml" Target="../../customXml/item72.xml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9.xml"/><Relationship Id="rId29" Type="http://schemas.openxmlformats.org/officeDocument/2006/relationships/customXml" Target="../../customXml/item76.xml"/><Relationship Id="rId11" Type="http://schemas.openxmlformats.org/officeDocument/2006/relationships/customXml" Target="../../customXml/item10.xml"/><Relationship Id="rId24" Type="http://schemas.openxmlformats.org/officeDocument/2006/relationships/customXml" Target="../../customXml/item77.xml"/><Relationship Id="rId32" Type="http://schemas.openxmlformats.org/officeDocument/2006/relationships/customXml" Target="../../customXml/item11.xml"/><Relationship Id="rId37" Type="http://schemas.openxmlformats.org/officeDocument/2006/relationships/customXml" Target="../../customXml/item12.xml"/><Relationship Id="rId40" Type="http://schemas.openxmlformats.org/officeDocument/2006/relationships/customXml" Target="../../customXml/item78.xml"/><Relationship Id="rId45" Type="http://schemas.openxmlformats.org/officeDocument/2006/relationships/customXml" Target="../../customXml/item79.xml"/><Relationship Id="rId53" Type="http://schemas.openxmlformats.org/officeDocument/2006/relationships/customXml" Target="../../customXml/item13.xml"/><Relationship Id="rId58" Type="http://schemas.openxmlformats.org/officeDocument/2006/relationships/image" Target="../media/image4.png"/><Relationship Id="rId5" Type="http://schemas.openxmlformats.org/officeDocument/2006/relationships/customXml" Target="../../customXml/item17.xml"/><Relationship Id="rId19" Type="http://schemas.openxmlformats.org/officeDocument/2006/relationships/customXml" Target="../../customXml/item84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85.xml"/><Relationship Id="rId22" Type="http://schemas.openxmlformats.org/officeDocument/2006/relationships/customXml" Target="../../customXml/item19.xml"/><Relationship Id="rId27" Type="http://schemas.openxmlformats.org/officeDocument/2006/relationships/customXml" Target="../../customXml/item20.xml"/><Relationship Id="rId30" Type="http://schemas.openxmlformats.org/officeDocument/2006/relationships/customXml" Target="../../customXml/item86.xml"/><Relationship Id="rId35" Type="http://schemas.openxmlformats.org/officeDocument/2006/relationships/customXml" Target="../../customXml/item87.xml"/><Relationship Id="rId43" Type="http://schemas.openxmlformats.org/officeDocument/2006/relationships/customXml" Target="../../customXml/item21.xml"/><Relationship Id="rId48" Type="http://schemas.openxmlformats.org/officeDocument/2006/relationships/customXml" Target="../../customXml/item22.xml"/><Relationship Id="rId56" Type="http://schemas.openxmlformats.org/officeDocument/2006/relationships/image" Target="../media/image2.png"/><Relationship Id="rId8" Type="http://schemas.openxmlformats.org/officeDocument/2006/relationships/customXml" Target="../../customXml/item90.xml"/><Relationship Id="rId51" Type="http://schemas.openxmlformats.org/officeDocument/2006/relationships/customXml" Target="../../customXml/item91.xml"/><Relationship Id="rId3" Type="http://schemas.openxmlformats.org/officeDocument/2006/relationships/customXml" Target="../../customXml/item94.xml"/><Relationship Id="rId12" Type="http://schemas.openxmlformats.org/officeDocument/2006/relationships/customXml" Target="../../customXml/item27.xml"/><Relationship Id="rId17" Type="http://schemas.openxmlformats.org/officeDocument/2006/relationships/customXml" Target="../../customXml/item28.xml"/><Relationship Id="rId25" Type="http://schemas.openxmlformats.org/officeDocument/2006/relationships/customXml" Target="../../customXml/item29.xml"/><Relationship Id="rId33" Type="http://schemas.openxmlformats.org/officeDocument/2006/relationships/customXml" Target="../../customXml/item30.xml"/><Relationship Id="rId38" Type="http://schemas.openxmlformats.org/officeDocument/2006/relationships/customXml" Target="../../customXml/item31.xml"/><Relationship Id="rId46" Type="http://schemas.openxmlformats.org/officeDocument/2006/relationships/customXml" Target="../../customXml/item32.xml"/><Relationship Id="rId59" Type="http://schemas.openxmlformats.org/officeDocument/2006/relationships/image" Target="../media/image5.png"/><Relationship Id="rId20" Type="http://schemas.openxmlformats.org/officeDocument/2006/relationships/customXml" Target="../../customXml/item35.xml"/><Relationship Id="rId41" Type="http://schemas.openxmlformats.org/officeDocument/2006/relationships/customXml" Target="../../customXml/item36.xml"/><Relationship Id="rId54" Type="http://schemas.openxmlformats.org/officeDocument/2006/relationships/slideLayout" Target="../slideLayouts/slideLayout1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45.xml"/><Relationship Id="rId15" Type="http://schemas.openxmlformats.org/officeDocument/2006/relationships/customXml" Target="../../customXml/item46.xml"/><Relationship Id="rId23" Type="http://schemas.openxmlformats.org/officeDocument/2006/relationships/customXml" Target="../../customXml/item47.xml"/><Relationship Id="rId28" Type="http://schemas.openxmlformats.org/officeDocument/2006/relationships/customXml" Target="../../customXml/item48.xml"/><Relationship Id="rId36" Type="http://schemas.openxmlformats.org/officeDocument/2006/relationships/customXml" Target="../../customXml/item49.xml"/><Relationship Id="rId49" Type="http://schemas.openxmlformats.org/officeDocument/2006/relationships/customXml" Target="../../customXml/item50.xml"/><Relationship Id="rId57" Type="http://schemas.openxmlformats.org/officeDocument/2006/relationships/image" Target="../media/image3.png"/><Relationship Id="rId10" Type="http://schemas.openxmlformats.org/officeDocument/2006/relationships/customXml" Target="../../customXml/item52.xml"/><Relationship Id="rId31" Type="http://schemas.openxmlformats.org/officeDocument/2006/relationships/customXml" Target="../../customXml/item53.xml"/><Relationship Id="rId44" Type="http://schemas.openxmlformats.org/officeDocument/2006/relationships/customXml" Target="../../customXml/item54.xml"/><Relationship Id="rId52" Type="http://schemas.openxmlformats.org/officeDocument/2006/relationships/customXml" Target="../../customXml/item55.xml"/><Relationship Id="rId6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customXml" Target="../../customXml/item83.xml"/><Relationship Id="rId18" Type="http://schemas.openxmlformats.org/officeDocument/2006/relationships/customXml" Target="../../customXml/item4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92.xml"/><Relationship Id="rId21" Type="http://schemas.openxmlformats.org/officeDocument/2006/relationships/customXml" Target="../../customXml/item43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61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73.xml"/><Relationship Id="rId16" Type="http://schemas.openxmlformats.org/officeDocument/2006/relationships/customXml" Target="../../customXml/item26.xml"/><Relationship Id="rId20" Type="http://schemas.openxmlformats.org/officeDocument/2006/relationships/customXml" Target="../../customXml/item18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25.xml"/><Relationship Id="rId24" Type="http://schemas.openxmlformats.org/officeDocument/2006/relationships/customXml" Target="../../customXml/item62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7.xml"/><Relationship Id="rId23" Type="http://schemas.openxmlformats.org/officeDocument/2006/relationships/customXml" Target="../../customXml/item93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6.xml"/><Relationship Id="rId19" Type="http://schemas.openxmlformats.org/officeDocument/2006/relationships/customXml" Target="../../customXml/item8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41.xml"/><Relationship Id="rId22" Type="http://schemas.openxmlformats.org/officeDocument/2006/relationships/customXml" Target="../../customXml/item74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customXml" Target="../../customXml/item80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8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57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70.xml"/><Relationship Id="rId16" Type="http://schemas.openxmlformats.org/officeDocument/2006/relationships/customXml" Target="../../customXml/item24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23.xml"/><Relationship Id="rId5" Type="http://schemas.openxmlformats.org/officeDocument/2006/relationships/customXml" Target="../../customXml/item14.xml"/><Relationship Id="rId15" Type="http://schemas.openxmlformats.org/officeDocument/2006/relationships/customXml" Target="../../customXml/item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5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34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www.gestock.ch/index.php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5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6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Group"/>
          <p:cNvGrpSpPr/>
          <p:nvPr>
            <p:custDataLst>
              <p:custData r:id="rId7"/>
            </p:custDataLst>
          </p:nvPr>
        </p:nvGrpSpPr>
        <p:grpSpPr>
          <a:xfrm>
            <a:off x="332367" y="1548740"/>
            <a:ext cx="2616200" cy="2528332"/>
            <a:chOff x="3168650" y="2415022"/>
            <a:chExt cx="2616200" cy="1880260"/>
          </a:xfrm>
        </p:grpSpPr>
        <p:sp useBgFill="1">
          <p:nvSpPr>
            <p:cNvPr id="40" name="Container"/>
            <p:cNvSpPr/>
            <p:nvPr/>
          </p:nvSpPr>
          <p:spPr>
            <a:xfrm>
              <a:off x="3168650" y="2565400"/>
              <a:ext cx="2616200" cy="1729882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1" name="Content"/>
            <p:cNvSpPr txBox="1"/>
            <p:nvPr/>
          </p:nvSpPr>
          <p:spPr>
            <a:xfrm>
              <a:off x="3903516" y="2415022"/>
              <a:ext cx="114646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Categories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Content"/>
          <p:cNvSpPr txBox="1"/>
          <p:nvPr>
            <p:custDataLst>
              <p:custData r:id="rId8"/>
            </p:custDataLst>
          </p:nvPr>
        </p:nvSpPr>
        <p:spPr>
          <a:xfrm>
            <a:off x="1230794" y="188856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1</a:t>
            </a:r>
          </a:p>
        </p:txBody>
      </p:sp>
      <p:sp>
        <p:nvSpPr>
          <p:cNvPr id="43" name="Content"/>
          <p:cNvSpPr txBox="1"/>
          <p:nvPr>
            <p:custDataLst>
              <p:custData r:id="rId9"/>
            </p:custDataLst>
          </p:nvPr>
        </p:nvSpPr>
        <p:spPr>
          <a:xfrm>
            <a:off x="1230794" y="211940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2</a:t>
            </a:r>
          </a:p>
        </p:txBody>
      </p:sp>
      <p:sp>
        <p:nvSpPr>
          <p:cNvPr id="44" name="Content"/>
          <p:cNvSpPr txBox="1"/>
          <p:nvPr>
            <p:custDataLst>
              <p:custData r:id="rId10"/>
            </p:custDataLst>
          </p:nvPr>
        </p:nvSpPr>
        <p:spPr>
          <a:xfrm>
            <a:off x="1230747" y="235023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3</a:t>
            </a: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1230747" y="258106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4</a:t>
            </a:r>
          </a:p>
        </p:txBody>
      </p:sp>
      <p:sp>
        <p:nvSpPr>
          <p:cNvPr id="46" name="Content"/>
          <p:cNvSpPr txBox="1"/>
          <p:nvPr>
            <p:custDataLst>
              <p:custData r:id="rId12"/>
            </p:custDataLst>
          </p:nvPr>
        </p:nvSpPr>
        <p:spPr>
          <a:xfrm>
            <a:off x="1230747" y="2811896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5</a:t>
            </a:r>
          </a:p>
        </p:txBody>
      </p:sp>
      <p:sp>
        <p:nvSpPr>
          <p:cNvPr id="47" name="Content"/>
          <p:cNvSpPr txBox="1"/>
          <p:nvPr>
            <p:custDataLst>
              <p:custData r:id="rId13"/>
            </p:custDataLst>
          </p:nvPr>
        </p:nvSpPr>
        <p:spPr>
          <a:xfrm>
            <a:off x="1230700" y="304272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6</a:t>
            </a:r>
          </a:p>
        </p:txBody>
      </p:sp>
      <p:sp>
        <p:nvSpPr>
          <p:cNvPr id="48" name="Content"/>
          <p:cNvSpPr txBox="1"/>
          <p:nvPr>
            <p:custDataLst>
              <p:custData r:id="rId14"/>
            </p:custDataLst>
          </p:nvPr>
        </p:nvSpPr>
        <p:spPr>
          <a:xfrm>
            <a:off x="1239016" y="327356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7</a:t>
            </a:r>
          </a:p>
        </p:txBody>
      </p:sp>
      <p:sp>
        <p:nvSpPr>
          <p:cNvPr id="49" name="Content"/>
          <p:cNvSpPr txBox="1"/>
          <p:nvPr>
            <p:custDataLst>
              <p:custData r:id="rId15"/>
            </p:custDataLst>
          </p:nvPr>
        </p:nvSpPr>
        <p:spPr>
          <a:xfrm>
            <a:off x="1239016" y="350439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8</a:t>
            </a:r>
          </a:p>
        </p:txBody>
      </p:sp>
      <p:sp>
        <p:nvSpPr>
          <p:cNvPr id="50" name="Content"/>
          <p:cNvSpPr txBox="1"/>
          <p:nvPr>
            <p:custDataLst>
              <p:custData r:id="rId16"/>
            </p:custDataLst>
          </p:nvPr>
        </p:nvSpPr>
        <p:spPr>
          <a:xfrm>
            <a:off x="1238969" y="373522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9</a:t>
            </a:r>
          </a:p>
        </p:txBody>
      </p:sp>
      <p:grpSp>
        <p:nvGrpSpPr>
          <p:cNvPr id="51" name="Group"/>
          <p:cNvGrpSpPr/>
          <p:nvPr>
            <p:custDataLst>
              <p:custData r:id="rId17"/>
            </p:custDataLst>
          </p:nvPr>
        </p:nvGrpSpPr>
        <p:grpSpPr>
          <a:xfrm>
            <a:off x="3520475" y="1437806"/>
            <a:ext cx="4743104" cy="4871514"/>
            <a:chOff x="3168650" y="2371207"/>
            <a:chExt cx="2616200" cy="1924074"/>
          </a:xfrm>
        </p:grpSpPr>
        <p:sp useBgFill="1">
          <p:nvSpPr>
            <p:cNvPr id="52" name="Container"/>
            <p:cNvSpPr/>
            <p:nvPr/>
          </p:nvSpPr>
          <p:spPr>
            <a:xfrm>
              <a:off x="3168650" y="2504925"/>
              <a:ext cx="2616200" cy="179035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3" name="Content"/>
            <p:cNvSpPr txBox="1"/>
            <p:nvPr/>
          </p:nvSpPr>
          <p:spPr>
            <a:xfrm>
              <a:off x="4207728" y="2371207"/>
              <a:ext cx="538044" cy="13371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71" name="Container"/>
          <p:cNvSpPr>
            <a:spLocks/>
          </p:cNvSpPr>
          <p:nvPr/>
        </p:nvSpPr>
        <p:spPr>
          <a:xfrm>
            <a:off x="3771969" y="1949336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74" name="Container"/>
          <p:cNvSpPr>
            <a:spLocks/>
          </p:cNvSpPr>
          <p:nvPr/>
        </p:nvSpPr>
        <p:spPr>
          <a:xfrm>
            <a:off x="3866442" y="2063211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Content"/>
          <p:cNvSpPr txBox="1"/>
          <p:nvPr>
            <p:custDataLst>
              <p:custData r:id="rId18"/>
            </p:custDataLst>
          </p:nvPr>
        </p:nvSpPr>
        <p:spPr>
          <a:xfrm>
            <a:off x="4121288" y="2222037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77" name="Content"/>
          <p:cNvSpPr txBox="1"/>
          <p:nvPr>
            <p:custDataLst>
              <p:custData r:id="rId19"/>
            </p:custDataLst>
          </p:nvPr>
        </p:nvSpPr>
        <p:spPr>
          <a:xfrm>
            <a:off x="4146935" y="2618477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78" name="Content"/>
          <p:cNvSpPr txBox="1"/>
          <p:nvPr>
            <p:custDataLst>
              <p:custData r:id="rId20"/>
            </p:custDataLst>
          </p:nvPr>
        </p:nvSpPr>
        <p:spPr>
          <a:xfrm>
            <a:off x="4190216" y="2792359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79" name="Content"/>
          <p:cNvSpPr/>
          <p:nvPr>
            <p:custDataLst>
              <p:custData r:id="rId21"/>
            </p:custDataLst>
          </p:nvPr>
        </p:nvSpPr>
        <p:spPr>
          <a:xfrm>
            <a:off x="3911491" y="2979114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54" name="Container"/>
          <p:cNvSpPr>
            <a:spLocks/>
          </p:cNvSpPr>
          <p:nvPr/>
        </p:nvSpPr>
        <p:spPr>
          <a:xfrm>
            <a:off x="3771969" y="3325040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55" name="Container"/>
          <p:cNvSpPr>
            <a:spLocks/>
          </p:cNvSpPr>
          <p:nvPr/>
        </p:nvSpPr>
        <p:spPr>
          <a:xfrm>
            <a:off x="3866442" y="3438915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6" name="Content"/>
          <p:cNvSpPr txBox="1"/>
          <p:nvPr>
            <p:custDataLst>
              <p:custData r:id="rId22"/>
            </p:custDataLst>
          </p:nvPr>
        </p:nvSpPr>
        <p:spPr>
          <a:xfrm>
            <a:off x="4121288" y="3597741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57" name="Content"/>
          <p:cNvSpPr txBox="1"/>
          <p:nvPr>
            <p:custDataLst>
              <p:custData r:id="rId23"/>
            </p:custDataLst>
          </p:nvPr>
        </p:nvSpPr>
        <p:spPr>
          <a:xfrm>
            <a:off x="4146935" y="3994181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58" name="Content"/>
          <p:cNvSpPr txBox="1"/>
          <p:nvPr>
            <p:custDataLst>
              <p:custData r:id="rId24"/>
            </p:custDataLst>
          </p:nvPr>
        </p:nvSpPr>
        <p:spPr>
          <a:xfrm>
            <a:off x="4190216" y="4168063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59" name="Content"/>
          <p:cNvSpPr/>
          <p:nvPr>
            <p:custDataLst>
              <p:custData r:id="rId25"/>
            </p:custDataLst>
          </p:nvPr>
        </p:nvSpPr>
        <p:spPr>
          <a:xfrm>
            <a:off x="3911491" y="4354818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60" name="Container"/>
          <p:cNvSpPr>
            <a:spLocks/>
          </p:cNvSpPr>
          <p:nvPr/>
        </p:nvSpPr>
        <p:spPr>
          <a:xfrm>
            <a:off x="3771969" y="4765165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61" name="Container"/>
          <p:cNvSpPr>
            <a:spLocks/>
          </p:cNvSpPr>
          <p:nvPr/>
        </p:nvSpPr>
        <p:spPr>
          <a:xfrm>
            <a:off x="3866442" y="4879040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2" name="Content"/>
          <p:cNvSpPr txBox="1"/>
          <p:nvPr>
            <p:custDataLst>
              <p:custData r:id="rId26"/>
            </p:custDataLst>
          </p:nvPr>
        </p:nvSpPr>
        <p:spPr>
          <a:xfrm>
            <a:off x="4121288" y="5037866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63" name="Content"/>
          <p:cNvSpPr txBox="1"/>
          <p:nvPr>
            <p:custDataLst>
              <p:custData r:id="rId27"/>
            </p:custDataLst>
          </p:nvPr>
        </p:nvSpPr>
        <p:spPr>
          <a:xfrm>
            <a:off x="4146935" y="5434306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64" name="Content"/>
          <p:cNvSpPr txBox="1"/>
          <p:nvPr>
            <p:custDataLst>
              <p:custData r:id="rId28"/>
            </p:custDataLst>
          </p:nvPr>
        </p:nvSpPr>
        <p:spPr>
          <a:xfrm>
            <a:off x="4190216" y="5608188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65" name="Content"/>
          <p:cNvSpPr/>
          <p:nvPr>
            <p:custDataLst>
              <p:custData r:id="rId29"/>
            </p:custDataLst>
          </p:nvPr>
        </p:nvSpPr>
        <p:spPr>
          <a:xfrm>
            <a:off x="3911491" y="5794943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66" name="Container"/>
          <p:cNvSpPr>
            <a:spLocks/>
          </p:cNvSpPr>
          <p:nvPr/>
        </p:nvSpPr>
        <p:spPr>
          <a:xfrm>
            <a:off x="5237977" y="1949336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67" name="Container"/>
          <p:cNvSpPr>
            <a:spLocks/>
          </p:cNvSpPr>
          <p:nvPr/>
        </p:nvSpPr>
        <p:spPr>
          <a:xfrm>
            <a:off x="5332450" y="2063211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8" name="Content"/>
          <p:cNvSpPr txBox="1"/>
          <p:nvPr>
            <p:custDataLst>
              <p:custData r:id="rId30"/>
            </p:custDataLst>
          </p:nvPr>
        </p:nvSpPr>
        <p:spPr>
          <a:xfrm>
            <a:off x="5587296" y="2222037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69" name="Content"/>
          <p:cNvSpPr txBox="1"/>
          <p:nvPr>
            <p:custDataLst>
              <p:custData r:id="rId31"/>
            </p:custDataLst>
          </p:nvPr>
        </p:nvSpPr>
        <p:spPr>
          <a:xfrm>
            <a:off x="5612943" y="2618477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70" name="Content"/>
          <p:cNvSpPr txBox="1"/>
          <p:nvPr>
            <p:custDataLst>
              <p:custData r:id="rId32"/>
            </p:custDataLst>
          </p:nvPr>
        </p:nvSpPr>
        <p:spPr>
          <a:xfrm>
            <a:off x="5656224" y="2792359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71" name="Content"/>
          <p:cNvSpPr/>
          <p:nvPr>
            <p:custDataLst>
              <p:custData r:id="rId33"/>
            </p:custDataLst>
          </p:nvPr>
        </p:nvSpPr>
        <p:spPr>
          <a:xfrm>
            <a:off x="5377499" y="2979114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72" name="Container"/>
          <p:cNvSpPr>
            <a:spLocks/>
          </p:cNvSpPr>
          <p:nvPr/>
        </p:nvSpPr>
        <p:spPr>
          <a:xfrm>
            <a:off x="5237977" y="3325040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73" name="Container"/>
          <p:cNvSpPr>
            <a:spLocks/>
          </p:cNvSpPr>
          <p:nvPr/>
        </p:nvSpPr>
        <p:spPr>
          <a:xfrm>
            <a:off x="5332450" y="3438915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4" name="Content"/>
          <p:cNvSpPr txBox="1"/>
          <p:nvPr>
            <p:custDataLst>
              <p:custData r:id="rId34"/>
            </p:custDataLst>
          </p:nvPr>
        </p:nvSpPr>
        <p:spPr>
          <a:xfrm>
            <a:off x="5587296" y="3597741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75" name="Content"/>
          <p:cNvSpPr txBox="1"/>
          <p:nvPr>
            <p:custDataLst>
              <p:custData r:id="rId35"/>
            </p:custDataLst>
          </p:nvPr>
        </p:nvSpPr>
        <p:spPr>
          <a:xfrm>
            <a:off x="5612943" y="3994181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76" name="Content"/>
          <p:cNvSpPr txBox="1"/>
          <p:nvPr>
            <p:custDataLst>
              <p:custData r:id="rId36"/>
            </p:custDataLst>
          </p:nvPr>
        </p:nvSpPr>
        <p:spPr>
          <a:xfrm>
            <a:off x="5656224" y="4168063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77" name="Content"/>
          <p:cNvSpPr/>
          <p:nvPr>
            <p:custDataLst>
              <p:custData r:id="rId37"/>
            </p:custDataLst>
          </p:nvPr>
        </p:nvSpPr>
        <p:spPr>
          <a:xfrm>
            <a:off x="5377499" y="4354818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78" name="Container"/>
          <p:cNvSpPr>
            <a:spLocks/>
          </p:cNvSpPr>
          <p:nvPr/>
        </p:nvSpPr>
        <p:spPr>
          <a:xfrm>
            <a:off x="5237977" y="4765165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79" name="Container"/>
          <p:cNvSpPr>
            <a:spLocks/>
          </p:cNvSpPr>
          <p:nvPr/>
        </p:nvSpPr>
        <p:spPr>
          <a:xfrm>
            <a:off x="5332450" y="4879040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0" name="Content"/>
          <p:cNvSpPr txBox="1"/>
          <p:nvPr>
            <p:custDataLst>
              <p:custData r:id="rId38"/>
            </p:custDataLst>
          </p:nvPr>
        </p:nvSpPr>
        <p:spPr>
          <a:xfrm>
            <a:off x="5587296" y="5037866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81" name="Content"/>
          <p:cNvSpPr txBox="1"/>
          <p:nvPr>
            <p:custDataLst>
              <p:custData r:id="rId39"/>
            </p:custDataLst>
          </p:nvPr>
        </p:nvSpPr>
        <p:spPr>
          <a:xfrm>
            <a:off x="5612943" y="5434306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82" name="Content"/>
          <p:cNvSpPr txBox="1"/>
          <p:nvPr>
            <p:custDataLst>
              <p:custData r:id="rId40"/>
            </p:custDataLst>
          </p:nvPr>
        </p:nvSpPr>
        <p:spPr>
          <a:xfrm>
            <a:off x="5656224" y="5608188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83" name="Content"/>
          <p:cNvSpPr/>
          <p:nvPr>
            <p:custDataLst>
              <p:custData r:id="rId41"/>
            </p:custDataLst>
          </p:nvPr>
        </p:nvSpPr>
        <p:spPr>
          <a:xfrm>
            <a:off x="5377499" y="5794943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84" name="Container"/>
          <p:cNvSpPr>
            <a:spLocks/>
          </p:cNvSpPr>
          <p:nvPr/>
        </p:nvSpPr>
        <p:spPr>
          <a:xfrm>
            <a:off x="6710559" y="1949336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85" name="Container"/>
          <p:cNvSpPr>
            <a:spLocks/>
          </p:cNvSpPr>
          <p:nvPr/>
        </p:nvSpPr>
        <p:spPr>
          <a:xfrm>
            <a:off x="6805032" y="2063211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6" name="Content"/>
          <p:cNvSpPr txBox="1"/>
          <p:nvPr>
            <p:custDataLst>
              <p:custData r:id="rId42"/>
            </p:custDataLst>
          </p:nvPr>
        </p:nvSpPr>
        <p:spPr>
          <a:xfrm>
            <a:off x="7059878" y="2222037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87" name="Content"/>
          <p:cNvSpPr txBox="1"/>
          <p:nvPr>
            <p:custDataLst>
              <p:custData r:id="rId43"/>
            </p:custDataLst>
          </p:nvPr>
        </p:nvSpPr>
        <p:spPr>
          <a:xfrm>
            <a:off x="7085525" y="2618477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88" name="Content"/>
          <p:cNvSpPr txBox="1"/>
          <p:nvPr>
            <p:custDataLst>
              <p:custData r:id="rId44"/>
            </p:custDataLst>
          </p:nvPr>
        </p:nvSpPr>
        <p:spPr>
          <a:xfrm>
            <a:off x="7128806" y="2792359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89" name="Content"/>
          <p:cNvSpPr/>
          <p:nvPr>
            <p:custDataLst>
              <p:custData r:id="rId45"/>
            </p:custDataLst>
          </p:nvPr>
        </p:nvSpPr>
        <p:spPr>
          <a:xfrm>
            <a:off x="6850081" y="2979114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90" name="Container"/>
          <p:cNvSpPr>
            <a:spLocks/>
          </p:cNvSpPr>
          <p:nvPr/>
        </p:nvSpPr>
        <p:spPr>
          <a:xfrm>
            <a:off x="6710559" y="3325040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1" name="Container"/>
          <p:cNvSpPr>
            <a:spLocks/>
          </p:cNvSpPr>
          <p:nvPr/>
        </p:nvSpPr>
        <p:spPr>
          <a:xfrm>
            <a:off x="6805032" y="3438915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2" name="Content"/>
          <p:cNvSpPr txBox="1"/>
          <p:nvPr>
            <p:custDataLst>
              <p:custData r:id="rId46"/>
            </p:custDataLst>
          </p:nvPr>
        </p:nvSpPr>
        <p:spPr>
          <a:xfrm>
            <a:off x="7059878" y="3597741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93" name="Content"/>
          <p:cNvSpPr txBox="1"/>
          <p:nvPr>
            <p:custDataLst>
              <p:custData r:id="rId47"/>
            </p:custDataLst>
          </p:nvPr>
        </p:nvSpPr>
        <p:spPr>
          <a:xfrm>
            <a:off x="7085525" y="3994181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194" name="Content"/>
          <p:cNvSpPr txBox="1"/>
          <p:nvPr>
            <p:custDataLst>
              <p:custData r:id="rId48"/>
            </p:custDataLst>
          </p:nvPr>
        </p:nvSpPr>
        <p:spPr>
          <a:xfrm>
            <a:off x="7128806" y="4168063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195" name="Content"/>
          <p:cNvSpPr/>
          <p:nvPr>
            <p:custDataLst>
              <p:custData r:id="rId49"/>
            </p:custDataLst>
          </p:nvPr>
        </p:nvSpPr>
        <p:spPr>
          <a:xfrm>
            <a:off x="6850081" y="4354818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196" name="Container"/>
          <p:cNvSpPr>
            <a:spLocks/>
          </p:cNvSpPr>
          <p:nvPr/>
        </p:nvSpPr>
        <p:spPr>
          <a:xfrm>
            <a:off x="6710559" y="4765165"/>
            <a:ext cx="1308100" cy="1324224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7" name="Container"/>
          <p:cNvSpPr>
            <a:spLocks/>
          </p:cNvSpPr>
          <p:nvPr/>
        </p:nvSpPr>
        <p:spPr>
          <a:xfrm>
            <a:off x="6805032" y="4879040"/>
            <a:ext cx="1119153" cy="51785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8" name="Content"/>
          <p:cNvSpPr txBox="1"/>
          <p:nvPr>
            <p:custDataLst>
              <p:custData r:id="rId50"/>
            </p:custDataLst>
          </p:nvPr>
        </p:nvSpPr>
        <p:spPr>
          <a:xfrm>
            <a:off x="7059878" y="5037866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199" name="Content"/>
          <p:cNvSpPr txBox="1"/>
          <p:nvPr>
            <p:custDataLst>
              <p:custData r:id="rId51"/>
            </p:custDataLst>
          </p:nvPr>
        </p:nvSpPr>
        <p:spPr>
          <a:xfrm>
            <a:off x="7085525" y="5434306"/>
            <a:ext cx="55816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200" name="Content"/>
          <p:cNvSpPr txBox="1"/>
          <p:nvPr>
            <p:custDataLst>
              <p:custData r:id="rId52"/>
            </p:custDataLst>
          </p:nvPr>
        </p:nvSpPr>
        <p:spPr>
          <a:xfrm>
            <a:off x="7128806" y="5608188"/>
            <a:ext cx="471604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201" name="Content"/>
          <p:cNvSpPr/>
          <p:nvPr>
            <p:custDataLst>
              <p:custData r:id="rId53"/>
            </p:custDataLst>
          </p:nvPr>
        </p:nvSpPr>
        <p:spPr>
          <a:xfrm>
            <a:off x="6850081" y="5794943"/>
            <a:ext cx="1029056" cy="21258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www.gestock.ch/productDetails.php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5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Group"/>
          <p:cNvGrpSpPr/>
          <p:nvPr>
            <p:custDataLst>
              <p:custData r:id="rId7"/>
            </p:custDataLst>
          </p:nvPr>
        </p:nvGrpSpPr>
        <p:grpSpPr>
          <a:xfrm>
            <a:off x="332367" y="1548740"/>
            <a:ext cx="2616200" cy="2528332"/>
            <a:chOff x="3168650" y="2415022"/>
            <a:chExt cx="2616200" cy="1880260"/>
          </a:xfrm>
        </p:grpSpPr>
        <p:sp useBgFill="1">
          <p:nvSpPr>
            <p:cNvPr id="43" name="Container"/>
            <p:cNvSpPr/>
            <p:nvPr/>
          </p:nvSpPr>
          <p:spPr>
            <a:xfrm>
              <a:off x="3168650" y="2565400"/>
              <a:ext cx="2616200" cy="1729882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4" name="Content"/>
            <p:cNvSpPr txBox="1"/>
            <p:nvPr/>
          </p:nvSpPr>
          <p:spPr>
            <a:xfrm>
              <a:off x="3903516" y="2415022"/>
              <a:ext cx="1146468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Categories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1230794" y="188856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1</a:t>
            </a:r>
          </a:p>
        </p:txBody>
      </p:sp>
      <p:sp>
        <p:nvSpPr>
          <p:cNvPr id="46" name="Content"/>
          <p:cNvSpPr txBox="1"/>
          <p:nvPr>
            <p:custDataLst>
              <p:custData r:id="rId9"/>
            </p:custDataLst>
          </p:nvPr>
        </p:nvSpPr>
        <p:spPr>
          <a:xfrm>
            <a:off x="1230794" y="211940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2</a:t>
            </a:r>
          </a:p>
        </p:txBody>
      </p:sp>
      <p:sp>
        <p:nvSpPr>
          <p:cNvPr id="47" name="Content"/>
          <p:cNvSpPr txBox="1"/>
          <p:nvPr>
            <p:custDataLst>
              <p:custData r:id="rId10"/>
            </p:custDataLst>
          </p:nvPr>
        </p:nvSpPr>
        <p:spPr>
          <a:xfrm>
            <a:off x="1230747" y="235023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3</a:t>
            </a:r>
          </a:p>
        </p:txBody>
      </p:sp>
      <p:sp>
        <p:nvSpPr>
          <p:cNvPr id="48" name="Content"/>
          <p:cNvSpPr txBox="1"/>
          <p:nvPr>
            <p:custDataLst>
              <p:custData r:id="rId11"/>
            </p:custDataLst>
          </p:nvPr>
        </p:nvSpPr>
        <p:spPr>
          <a:xfrm>
            <a:off x="1230747" y="258106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4</a:t>
            </a:r>
          </a:p>
        </p:txBody>
      </p:sp>
      <p:sp>
        <p:nvSpPr>
          <p:cNvPr id="49" name="Content"/>
          <p:cNvSpPr txBox="1"/>
          <p:nvPr>
            <p:custDataLst>
              <p:custData r:id="rId12"/>
            </p:custDataLst>
          </p:nvPr>
        </p:nvSpPr>
        <p:spPr>
          <a:xfrm>
            <a:off x="1230747" y="2811896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5</a:t>
            </a:r>
          </a:p>
        </p:txBody>
      </p:sp>
      <p:sp>
        <p:nvSpPr>
          <p:cNvPr id="50" name="Content"/>
          <p:cNvSpPr txBox="1"/>
          <p:nvPr>
            <p:custDataLst>
              <p:custData r:id="rId13"/>
            </p:custDataLst>
          </p:nvPr>
        </p:nvSpPr>
        <p:spPr>
          <a:xfrm>
            <a:off x="1230700" y="3042728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6</a:t>
            </a:r>
          </a:p>
        </p:txBody>
      </p:sp>
      <p:sp>
        <p:nvSpPr>
          <p:cNvPr id="51" name="Content"/>
          <p:cNvSpPr txBox="1"/>
          <p:nvPr>
            <p:custDataLst>
              <p:custData r:id="rId14"/>
            </p:custDataLst>
          </p:nvPr>
        </p:nvSpPr>
        <p:spPr>
          <a:xfrm>
            <a:off x="1239016" y="3273560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7</a:t>
            </a:r>
          </a:p>
        </p:txBody>
      </p:sp>
      <p:sp>
        <p:nvSpPr>
          <p:cNvPr id="52" name="Content"/>
          <p:cNvSpPr txBox="1"/>
          <p:nvPr>
            <p:custDataLst>
              <p:custData r:id="rId15"/>
            </p:custDataLst>
          </p:nvPr>
        </p:nvSpPr>
        <p:spPr>
          <a:xfrm>
            <a:off x="1239016" y="3504392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8</a:t>
            </a:r>
          </a:p>
        </p:txBody>
      </p:sp>
      <p:sp>
        <p:nvSpPr>
          <p:cNvPr id="53" name="Content"/>
          <p:cNvSpPr txBox="1"/>
          <p:nvPr>
            <p:custDataLst>
              <p:custData r:id="rId16"/>
            </p:custDataLst>
          </p:nvPr>
        </p:nvSpPr>
        <p:spPr>
          <a:xfrm>
            <a:off x="1238969" y="3735224"/>
            <a:ext cx="928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Category 9</a:t>
            </a:r>
          </a:p>
        </p:txBody>
      </p:sp>
      <p:grpSp>
        <p:nvGrpSpPr>
          <p:cNvPr id="54" name="Group"/>
          <p:cNvGrpSpPr/>
          <p:nvPr>
            <p:custDataLst>
              <p:custData r:id="rId17"/>
            </p:custDataLst>
          </p:nvPr>
        </p:nvGrpSpPr>
        <p:grpSpPr>
          <a:xfrm>
            <a:off x="3520475" y="1414883"/>
            <a:ext cx="4743104" cy="4871514"/>
            <a:chOff x="3168650" y="2371207"/>
            <a:chExt cx="2616200" cy="1924074"/>
          </a:xfrm>
        </p:grpSpPr>
        <p:sp useBgFill="1">
          <p:nvSpPr>
            <p:cNvPr id="55" name="Container"/>
            <p:cNvSpPr/>
            <p:nvPr/>
          </p:nvSpPr>
          <p:spPr>
            <a:xfrm>
              <a:off x="3168650" y="2504925"/>
              <a:ext cx="2616200" cy="179035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6" name="Content"/>
            <p:cNvSpPr txBox="1"/>
            <p:nvPr/>
          </p:nvSpPr>
          <p:spPr>
            <a:xfrm>
              <a:off x="4231601" y="2371207"/>
              <a:ext cx="490298" cy="13371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Product</a:t>
              </a:r>
            </a:p>
          </p:txBody>
        </p:sp>
      </p:grpSp>
      <p:sp useBgFill="1">
        <p:nvSpPr>
          <p:cNvPr id="57" name="Container"/>
          <p:cNvSpPr/>
          <p:nvPr/>
        </p:nvSpPr>
        <p:spPr>
          <a:xfrm>
            <a:off x="3890929" y="1950336"/>
            <a:ext cx="4022306" cy="2957328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Content"/>
          <p:cNvSpPr txBox="1"/>
          <p:nvPr>
            <p:custDataLst>
              <p:custData r:id="rId18"/>
            </p:custDataLst>
          </p:nvPr>
        </p:nvSpPr>
        <p:spPr>
          <a:xfrm>
            <a:off x="4890490" y="2996561"/>
            <a:ext cx="2023183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</a:p>
        </p:txBody>
      </p:sp>
      <p:sp>
        <p:nvSpPr>
          <p:cNvPr id="60" name="Content"/>
          <p:cNvSpPr txBox="1"/>
          <p:nvPr>
            <p:custDataLst>
              <p:custData r:id="rId19"/>
            </p:custDataLst>
          </p:nvPr>
        </p:nvSpPr>
        <p:spPr>
          <a:xfrm>
            <a:off x="3980171" y="5012060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sp>
        <p:nvSpPr>
          <p:cNvPr id="61" name="Content"/>
          <p:cNvSpPr txBox="1"/>
          <p:nvPr>
            <p:custDataLst>
              <p:custData r:id="rId20"/>
            </p:custDataLst>
          </p:nvPr>
        </p:nvSpPr>
        <p:spPr>
          <a:xfrm>
            <a:off x="3980171" y="5277976"/>
            <a:ext cx="68107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</a:p>
        </p:txBody>
      </p:sp>
      <p:sp>
        <p:nvSpPr>
          <p:cNvPr id="62" name="Content"/>
          <p:cNvSpPr/>
          <p:nvPr>
            <p:custDataLst>
              <p:custData r:id="rId21"/>
            </p:custDataLst>
          </p:nvPr>
        </p:nvSpPr>
        <p:spPr>
          <a:xfrm>
            <a:off x="4737472" y="51285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To Cart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2"/>
            </p:custDataLst>
          </p:nvPr>
        </p:nvSpPr>
        <p:spPr>
          <a:xfrm>
            <a:off x="6759961" y="5012060"/>
            <a:ext cx="5822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Brand</a:t>
            </a:r>
          </a:p>
        </p:txBody>
      </p:sp>
      <p:sp>
        <p:nvSpPr>
          <p:cNvPr id="64" name="Content"/>
          <p:cNvSpPr txBox="1"/>
          <p:nvPr>
            <p:custDataLst>
              <p:custData r:id="rId23"/>
            </p:custDataLst>
          </p:nvPr>
        </p:nvSpPr>
        <p:spPr>
          <a:xfrm>
            <a:off x="6759961" y="5241776"/>
            <a:ext cx="10983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Power Supply</a:t>
            </a:r>
          </a:p>
        </p:txBody>
      </p:sp>
      <p:sp>
        <p:nvSpPr>
          <p:cNvPr id="65" name="Content"/>
          <p:cNvSpPr txBox="1"/>
          <p:nvPr>
            <p:custDataLst>
              <p:custData r:id="rId24"/>
            </p:custDataLst>
          </p:nvPr>
        </p:nvSpPr>
        <p:spPr>
          <a:xfrm>
            <a:off x="6759961" y="5472608"/>
            <a:ext cx="9096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4369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72526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Gestock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www.gestock.ch/login.php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 txBox="1"/>
          <p:nvPr>
            <p:custDataLst>
              <p:custData r:id="rId2"/>
            </p:custDataLst>
          </p:nvPr>
        </p:nvSpPr>
        <p:spPr>
          <a:xfrm>
            <a:off x="827584" y="833329"/>
            <a:ext cx="162576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Gestock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3520475" y="1102633"/>
            <a:ext cx="7409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</a:t>
            </a:r>
          </a:p>
        </p:txBody>
      </p:sp>
      <p:sp>
        <p:nvSpPr>
          <p:cNvPr id="33" name="Content"/>
          <p:cNvSpPr txBox="1"/>
          <p:nvPr>
            <p:custDataLst>
              <p:custData r:id="rId4"/>
            </p:custDataLst>
          </p:nvPr>
        </p:nvSpPr>
        <p:spPr>
          <a:xfrm>
            <a:off x="4261383" y="1102633"/>
            <a:ext cx="4680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Cart</a:t>
            </a:r>
          </a:p>
        </p:txBody>
      </p:sp>
      <p:sp>
        <p:nvSpPr>
          <p:cNvPr id="34" name="Content"/>
          <p:cNvSpPr txBox="1"/>
          <p:nvPr>
            <p:custDataLst>
              <p:custData r:id="rId5"/>
            </p:custDataLst>
          </p:nvPr>
        </p:nvSpPr>
        <p:spPr>
          <a:xfrm>
            <a:off x="4729396" y="1098842"/>
            <a:ext cx="5613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35" name="Content"/>
          <p:cNvSpPr/>
          <p:nvPr>
            <p:custDataLst>
              <p:custData r:id="rId6"/>
            </p:custDataLst>
          </p:nvPr>
        </p:nvSpPr>
        <p:spPr>
          <a:xfrm>
            <a:off x="7043477" y="1056132"/>
            <a:ext cx="1220102" cy="2286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 useBgFill="1">
        <p:nvSpPr>
          <p:cNvPr id="37" name="Container"/>
          <p:cNvSpPr>
            <a:spLocks/>
          </p:cNvSpPr>
          <p:nvPr/>
        </p:nvSpPr>
        <p:spPr>
          <a:xfrm>
            <a:off x="619347" y="1688759"/>
            <a:ext cx="7644232" cy="4404536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2110147" y="3290534"/>
            <a:ext cx="6864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8"/>
            </p:custDataLst>
          </p:nvPr>
        </p:nvSpPr>
        <p:spPr>
          <a:xfrm>
            <a:off x="1843299" y="37157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sername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9"/>
            </p:custDataLst>
          </p:nvPr>
        </p:nvSpPr>
        <p:spPr>
          <a:xfrm>
            <a:off x="1843299" y="39824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10"/>
            </p:custDataLst>
          </p:nvPr>
        </p:nvSpPr>
        <p:spPr>
          <a:xfrm>
            <a:off x="2148323" y="4249110"/>
            <a:ext cx="61005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5623931" y="3290534"/>
            <a:ext cx="8707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2"/>
            </p:custDataLst>
          </p:nvPr>
        </p:nvSpPr>
        <p:spPr>
          <a:xfrm>
            <a:off x="5457280" y="37157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U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sername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3"/>
            </p:custDataLst>
          </p:nvPr>
        </p:nvSpPr>
        <p:spPr>
          <a:xfrm>
            <a:off x="5457280" y="39824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Email address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4"/>
            </p:custDataLst>
          </p:nvPr>
        </p:nvSpPr>
        <p:spPr>
          <a:xfrm>
            <a:off x="5693691" y="4797152"/>
            <a:ext cx="74728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5"/>
            </p:custDataLst>
          </p:nvPr>
        </p:nvSpPr>
        <p:spPr>
          <a:xfrm>
            <a:off x="5457280" y="42491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6"/>
            </p:custDataLst>
          </p:nvPr>
        </p:nvSpPr>
        <p:spPr>
          <a:xfrm>
            <a:off x="5457280" y="452189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cs typeface="Segoe UI" pitchFamily="34" charset="0"/>
              </a:rPr>
              <a:t>Password Confirm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195F90E-59D5-4B41-9305-67159AF6733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BD9389A-209A-4E27-BE71-D054EFCE326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6B61262-AF5F-47E6-9F1D-09024E3437D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699EA8-5A0E-4900-BEA7-150FA3DE645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BA8E854-A098-45BF-B681-C0E56A23313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93A915-5B46-4319-94F9-5568E6B3D1B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03C1106-7C96-439F-BBAB-0A198B02869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A901AD5-AEA0-43F3-BBCF-FFBBE913BB2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5927EF4-B755-4DD8-84A0-20CC98D45DE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B440270-F481-40D1-BD9B-90E29B28E70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B0D387D-59CB-4E6F-8575-DFF8CB7C235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3F9F0D5-CE4D-4555-B9BB-13E0FD480A7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4C9C601-2248-4B70-B3E6-2C86C638918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1D08A6A-A614-4948-8A10-BE43B538385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B877668-8445-4405-834C-08814435371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7EE2644-71C0-499C-8B5D-93C6C937876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46D0DCD-BC28-4A08-817B-2A1F37B852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3B9FD15-193D-49AE-863C-0B4F12EB26A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F9B0FE9-2714-4457-8491-D1C22086811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06AE3E6-A3B0-4E4B-9EC9-A799584BC50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2AF5A15-E482-4F4C-9880-F5E4470229D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3CE18EA-39C2-438B-B32D-C971EAC696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B30DAF4-7E37-450D-9E21-EE3BE7CA2AB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21DC6E4-D970-4784-8A10-0BAC04D619A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9121E45-C1FE-4DD3-85BB-1C508B13047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314332F-C6FA-4977-9620-8DAF915C62B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ABE2D1E-8CA4-429E-9F96-718AB417354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30B8CA9-4230-4473-BCAC-7C3D77BF983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BDA6BA9-36D3-4CAD-AFB8-D7CA7895F19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601F466-1207-4C92-A65C-D139C28523B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1A850D4-789D-4977-B27C-F36BC9A76DC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DA2CAA4-2185-4C21-994E-6D205B10034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1A008DE-31E4-4FF5-80CF-67D520FDBEB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0AAA685-7C9B-4F8D-A708-3B35EE8683C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87EB272-06E0-459A-82C7-1314C191C0B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34E3E29-D5FA-4513-BA7B-1A0A9A19137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61B03C4-4329-4755-8735-C0B135AAB28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52A9492-BDFD-43D7-B693-A5377D9721C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D55D313-E71C-4DE1-969E-D5A53094126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9AE3559-814B-4D4B-B63D-3DD4F1AA27E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C201B58-BD57-4948-B64E-2D80999AA5A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C066206-967A-4E2F-B2BC-700D45A7A49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B2DCD38-F42C-45AF-ACE5-620397D625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1CE3ECC-8818-4F6B-BB75-4B67590622C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E387CF0-C57B-4EA8-97A4-F65E05EA5F3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2979ACC-4D08-442E-A59C-CD02F963F08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879191E-6701-4639-9F16-04CADCAF74A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7A42A73-2EA0-4A32-9DBB-22DE93D4B36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A806160-A8FE-4DE7-8FCA-DCCB77A195C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06D458-D162-41CD-BD8C-65B78E699FD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62C5FAE-9C7C-4F39-A989-19841306EA4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8966F50-13A5-4996-B333-27EEA33E1B6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1CDDF28-5A3C-4D18-B577-8312229B451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581480E-7013-44FC-BE79-CF5EA6B7D88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3C221F5-8EA1-4416-8C93-BE449D2287D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5862C97-4D7C-4881-8ED9-0105087D468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E1362E5-2D76-4115-A434-963C2163435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89A5B8A-D962-4A0B-B55A-30B868FA718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B70BE2C-3C75-4238-AEB9-43D0F039D83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C424143-0EDB-49CD-9D34-D7FDF746D76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D908F62-D329-46BD-93CC-CF6E60E8F0D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F97CA79-3735-4D60-B9A5-2E3484F47F7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976B2A7-2813-49BF-B0B0-524EB52CF4C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F43CD08-2CA5-4B38-A77D-E1FE7B64793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DB4A136-FFE1-48E5-965A-72F7A37C034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22C7A2B-D7CB-418A-B5CA-5FBA7ECFD22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867D74-89D7-46A0-8739-D46A81052B4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5314B62-608A-4327-BFFB-0B4483974FF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BE2264E-B735-46F7-9C33-49D8F0E9629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F26AE98-6056-4708-9DE9-938DCE00022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C9D10DE-BC24-4FE9-ADBB-5DB0CD32A73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986EA6B-AE00-489A-8A49-0CF2062E161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5445565-960B-47D0-93DC-3E2517B0ABF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4A057AD-A191-4211-8146-ABF4E07BF5F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C5F2CA8-0C38-4947-B5B8-7070298171F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0983818-37F0-4FA3-B8B5-C6BEA12D3CB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78B7DA0-3EE5-49A1-B8D1-18B1D4497CE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336889B-6CE1-43F1-A86F-53F87E3988D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E13E8EA-C2B5-470A-B44A-CE5C24E81D2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047FECA-A032-4A55-A04E-722D1A8BCC0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55D74E3-6233-4741-9C32-4B4F31A3E3D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B003707-4FED-460C-A956-C176DDA6B01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436928D-EF54-4BC4-865F-8F195E33AE0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E2628E4-1FE7-4CBE-8110-29FE6DE84B0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D935BDD-2AA7-4210-AE97-FBBB5B7A757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887F7B3-EE8D-4AAA-A4BD-76F458F99AE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52F9C8A-0F2D-4E1A-98A4-AFCB3B5155B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9AE16A1-D22E-4500-8D74-1D33B267A9C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3EFC07F-82D7-4598-940D-A844EB318EC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94C8D40-AF2E-4EC9-9ACB-0DEF0186534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5EE6137-2C27-4720-9541-1248F3087DE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1127576-5001-4C22-9707-FC73D343878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8A9E837-4F07-47FC-8F77-482D5994BFE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17250DC-C9A9-4C3E-9ACD-37072BAA29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148</Words>
  <Application>Microsoft Office PowerPoint</Application>
  <PresentationFormat>Affichage à l'écran (4:3)</PresentationFormat>
  <Paragraphs>96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11</cp:revision>
  <dcterms:created xsi:type="dcterms:W3CDTF">2017-06-08T08:35:30Z</dcterms:created>
  <dcterms:modified xsi:type="dcterms:W3CDTF">2017-06-08T10:46:09Z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