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77" r:id="rId4"/>
    <p:sldId id="276" r:id="rId5"/>
    <p:sldId id="258" r:id="rId6"/>
    <p:sldId id="261" r:id="rId7"/>
    <p:sldId id="260" r:id="rId8"/>
    <p:sldId id="257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r\Documents\Course%201\LSE_DA101_Assignment_data\marketing_data%20assignment%20June%2021st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r\Documents\Course%201\LSE_DA101_Assignment_data\marketing_data%20assignment%20June%2021st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r\Documents\Course%201\LSE_DA101_Assignment_data\marketing_data%20assignment%20June%2021st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[marketing_data assignment June 21st .xlsx]age by marital status!PivotTable1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Average</a:t>
            </a:r>
            <a:r>
              <a:rPr lang="en-US" sz="2000" baseline="0" dirty="0"/>
              <a:t> age by marital status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by marital status'!$B$1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by marital status'!$A$2:$A$6</c:f>
              <c:strCache>
                <c:ptCount val="5"/>
                <c:pt idx="0">
                  <c:v>Widow</c:v>
                </c:pt>
                <c:pt idx="1">
                  <c:v>Divorced</c:v>
                </c:pt>
                <c:pt idx="2">
                  <c:v>Together</c:v>
                </c:pt>
                <c:pt idx="3">
                  <c:v>Married</c:v>
                </c:pt>
                <c:pt idx="4">
                  <c:v>Single</c:v>
                </c:pt>
              </c:strCache>
            </c:strRef>
          </c:cat>
          <c:val>
            <c:numRef>
              <c:f>'age by marital status'!$B$2:$B$6</c:f>
              <c:numCache>
                <c:formatCode>0.0</c:formatCode>
                <c:ptCount val="5"/>
                <c:pt idx="0">
                  <c:v>63.236842105263158</c:v>
                </c:pt>
                <c:pt idx="1">
                  <c:v>55.437229437229441</c:v>
                </c:pt>
                <c:pt idx="2">
                  <c:v>54.132867132867133</c:v>
                </c:pt>
                <c:pt idx="3">
                  <c:v>52.431738623103854</c:v>
                </c:pt>
                <c:pt idx="4">
                  <c:v>50.234800838574422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B-4F2B-AC63-AF5DBED4C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1724608"/>
        <c:axId val="1611729888"/>
      </c:barChart>
      <c:catAx>
        <c:axId val="161172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729888"/>
        <c:crosses val="autoZero"/>
        <c:auto val="1"/>
        <c:lblAlgn val="ctr"/>
        <c:lblOffset val="100"/>
        <c:noMultiLvlLbl val="0"/>
      </c:catAx>
      <c:valAx>
        <c:axId val="1611729888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72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[marketing_data assignment June 21st .xlsx]average income vs age!PivotTable2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/>
              <a:t>Average</a:t>
            </a:r>
            <a:r>
              <a:rPr lang="en-GB" sz="2000" baseline="0" dirty="0"/>
              <a:t> income by age bracket (decades)	</a:t>
            </a:r>
            <a:endParaRPr lang="en-GB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income vs age'!$B$1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'average income vs age'!$A$2:$A$8</c:f>
              <c:strCache>
                <c:ptCount val="6"/>
                <c:pt idx="0">
                  <c:v>26-35</c:v>
                </c:pt>
                <c:pt idx="1">
                  <c:v>36-45</c:v>
                </c:pt>
                <c:pt idx="2">
                  <c:v>46-55</c:v>
                </c:pt>
                <c:pt idx="3">
                  <c:v>56-65</c:v>
                </c:pt>
                <c:pt idx="4">
                  <c:v>66-75</c:v>
                </c:pt>
                <c:pt idx="5">
                  <c:v>76-85</c:v>
                </c:pt>
              </c:strCache>
            </c:strRef>
          </c:cat>
          <c:val>
            <c:numRef>
              <c:f>'average income vs age'!$B$2:$B$8</c:f>
              <c:numCache>
                <c:formatCode>_-[$$-409]* #,##0.00_ ;_-[$$-409]* \-#,##0.00\ ;_-[$$-409]* "-"??_ ;_-@_ </c:formatCode>
                <c:ptCount val="6"/>
                <c:pt idx="0">
                  <c:v>48679.664383561641</c:v>
                </c:pt>
                <c:pt idx="1">
                  <c:v>47733.748898678416</c:v>
                </c:pt>
                <c:pt idx="2">
                  <c:v>50080.818688981868</c:v>
                </c:pt>
                <c:pt idx="3">
                  <c:v>55373.90625</c:v>
                </c:pt>
                <c:pt idx="4">
                  <c:v>57899.77718832891</c:v>
                </c:pt>
                <c:pt idx="5">
                  <c:v>64245.230769230766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2A-445F-BFE8-0DBDAAD2B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4388352"/>
        <c:axId val="1664370592"/>
      </c:barChart>
      <c:catAx>
        <c:axId val="16643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370592"/>
        <c:crosses val="autoZero"/>
        <c:auto val="1"/>
        <c:lblAlgn val="ctr"/>
        <c:lblOffset val="100"/>
        <c:noMultiLvlLbl val="0"/>
      </c:catAx>
      <c:valAx>
        <c:axId val="16643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_ ;_-@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38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Income vs.</a:t>
            </a:r>
            <a:r>
              <a:rPr lang="en-US" sz="2000" baseline="0" dirty="0"/>
              <a:t> age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marketing_data!$G$1</c:f>
              <c:strCache>
                <c:ptCount val="1"/>
                <c:pt idx="0">
                  <c:v>Income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marketing_data!$D$2:$D$2217</c:f>
              <c:numCache>
                <c:formatCode>General</c:formatCode>
                <c:ptCount val="2216"/>
                <c:pt idx="0">
                  <c:v>63</c:v>
                </c:pt>
                <c:pt idx="1">
                  <c:v>65</c:v>
                </c:pt>
                <c:pt idx="2">
                  <c:v>46</c:v>
                </c:pt>
                <c:pt idx="3">
                  <c:v>37</c:v>
                </c:pt>
                <c:pt idx="4">
                  <c:v>53</c:v>
                </c:pt>
                <c:pt idx="5">
                  <c:v>47</c:v>
                </c:pt>
                <c:pt idx="6">
                  <c:v>73</c:v>
                </c:pt>
                <c:pt idx="7">
                  <c:v>73</c:v>
                </c:pt>
                <c:pt idx="8">
                  <c:v>35</c:v>
                </c:pt>
                <c:pt idx="9">
                  <c:v>51</c:v>
                </c:pt>
                <c:pt idx="10">
                  <c:v>43</c:v>
                </c:pt>
                <c:pt idx="11">
                  <c:v>34</c:v>
                </c:pt>
                <c:pt idx="12">
                  <c:v>57</c:v>
                </c:pt>
                <c:pt idx="13">
                  <c:v>65</c:v>
                </c:pt>
                <c:pt idx="14">
                  <c:v>47</c:v>
                </c:pt>
                <c:pt idx="15">
                  <c:v>47</c:v>
                </c:pt>
                <c:pt idx="16">
                  <c:v>46</c:v>
                </c:pt>
                <c:pt idx="17">
                  <c:v>59</c:v>
                </c:pt>
                <c:pt idx="18">
                  <c:v>75</c:v>
                </c:pt>
                <c:pt idx="19">
                  <c:v>66</c:v>
                </c:pt>
                <c:pt idx="20">
                  <c:v>49</c:v>
                </c:pt>
                <c:pt idx="21">
                  <c:v>45</c:v>
                </c:pt>
                <c:pt idx="22">
                  <c:v>40</c:v>
                </c:pt>
                <c:pt idx="23">
                  <c:v>58</c:v>
                </c:pt>
                <c:pt idx="24">
                  <c:v>62</c:v>
                </c:pt>
                <c:pt idx="25">
                  <c:v>57</c:v>
                </c:pt>
                <c:pt idx="26">
                  <c:v>67</c:v>
                </c:pt>
                <c:pt idx="27">
                  <c:v>67</c:v>
                </c:pt>
                <c:pt idx="28">
                  <c:v>66</c:v>
                </c:pt>
                <c:pt idx="29">
                  <c:v>67</c:v>
                </c:pt>
                <c:pt idx="30">
                  <c:v>57</c:v>
                </c:pt>
                <c:pt idx="31">
                  <c:v>45</c:v>
                </c:pt>
                <c:pt idx="32">
                  <c:v>43</c:v>
                </c:pt>
                <c:pt idx="33">
                  <c:v>38</c:v>
                </c:pt>
                <c:pt idx="34">
                  <c:v>55</c:v>
                </c:pt>
                <c:pt idx="35">
                  <c:v>68</c:v>
                </c:pt>
                <c:pt idx="36">
                  <c:v>68</c:v>
                </c:pt>
                <c:pt idx="37">
                  <c:v>37</c:v>
                </c:pt>
                <c:pt idx="38">
                  <c:v>70</c:v>
                </c:pt>
                <c:pt idx="39">
                  <c:v>67</c:v>
                </c:pt>
                <c:pt idx="40">
                  <c:v>44</c:v>
                </c:pt>
                <c:pt idx="41">
                  <c:v>28</c:v>
                </c:pt>
                <c:pt idx="42">
                  <c:v>56</c:v>
                </c:pt>
                <c:pt idx="43">
                  <c:v>46</c:v>
                </c:pt>
                <c:pt idx="44">
                  <c:v>30</c:v>
                </c:pt>
                <c:pt idx="45">
                  <c:v>40</c:v>
                </c:pt>
                <c:pt idx="46">
                  <c:v>41</c:v>
                </c:pt>
                <c:pt idx="47">
                  <c:v>44</c:v>
                </c:pt>
                <c:pt idx="48">
                  <c:v>66</c:v>
                </c:pt>
                <c:pt idx="49">
                  <c:v>64</c:v>
                </c:pt>
                <c:pt idx="50">
                  <c:v>65</c:v>
                </c:pt>
                <c:pt idx="51">
                  <c:v>44</c:v>
                </c:pt>
                <c:pt idx="52">
                  <c:v>34</c:v>
                </c:pt>
                <c:pt idx="53">
                  <c:v>45</c:v>
                </c:pt>
                <c:pt idx="54">
                  <c:v>62</c:v>
                </c:pt>
                <c:pt idx="55">
                  <c:v>62</c:v>
                </c:pt>
                <c:pt idx="56">
                  <c:v>33</c:v>
                </c:pt>
                <c:pt idx="57">
                  <c:v>56</c:v>
                </c:pt>
                <c:pt idx="58">
                  <c:v>56</c:v>
                </c:pt>
                <c:pt idx="59">
                  <c:v>58</c:v>
                </c:pt>
                <c:pt idx="60">
                  <c:v>36</c:v>
                </c:pt>
                <c:pt idx="61">
                  <c:v>44</c:v>
                </c:pt>
                <c:pt idx="62">
                  <c:v>54</c:v>
                </c:pt>
                <c:pt idx="63">
                  <c:v>35</c:v>
                </c:pt>
                <c:pt idx="64">
                  <c:v>37</c:v>
                </c:pt>
                <c:pt idx="65">
                  <c:v>37</c:v>
                </c:pt>
                <c:pt idx="66">
                  <c:v>62</c:v>
                </c:pt>
                <c:pt idx="67">
                  <c:v>62</c:v>
                </c:pt>
                <c:pt idx="68">
                  <c:v>54</c:v>
                </c:pt>
                <c:pt idx="69">
                  <c:v>34</c:v>
                </c:pt>
                <c:pt idx="70">
                  <c:v>77</c:v>
                </c:pt>
                <c:pt idx="71">
                  <c:v>69</c:v>
                </c:pt>
                <c:pt idx="72">
                  <c:v>48</c:v>
                </c:pt>
                <c:pt idx="73">
                  <c:v>49</c:v>
                </c:pt>
                <c:pt idx="74">
                  <c:v>71</c:v>
                </c:pt>
                <c:pt idx="75">
                  <c:v>60</c:v>
                </c:pt>
                <c:pt idx="76">
                  <c:v>48</c:v>
                </c:pt>
                <c:pt idx="77">
                  <c:v>38</c:v>
                </c:pt>
                <c:pt idx="78">
                  <c:v>39</c:v>
                </c:pt>
                <c:pt idx="79">
                  <c:v>53</c:v>
                </c:pt>
                <c:pt idx="80">
                  <c:v>56</c:v>
                </c:pt>
                <c:pt idx="81">
                  <c:v>72</c:v>
                </c:pt>
                <c:pt idx="82">
                  <c:v>69</c:v>
                </c:pt>
                <c:pt idx="83">
                  <c:v>47</c:v>
                </c:pt>
                <c:pt idx="84">
                  <c:v>45</c:v>
                </c:pt>
                <c:pt idx="85">
                  <c:v>52</c:v>
                </c:pt>
                <c:pt idx="86">
                  <c:v>49</c:v>
                </c:pt>
                <c:pt idx="87">
                  <c:v>49</c:v>
                </c:pt>
                <c:pt idx="88">
                  <c:v>65</c:v>
                </c:pt>
                <c:pt idx="89">
                  <c:v>65</c:v>
                </c:pt>
                <c:pt idx="90">
                  <c:v>54</c:v>
                </c:pt>
                <c:pt idx="91">
                  <c:v>60</c:v>
                </c:pt>
                <c:pt idx="92">
                  <c:v>60</c:v>
                </c:pt>
                <c:pt idx="93">
                  <c:v>64</c:v>
                </c:pt>
                <c:pt idx="94">
                  <c:v>69</c:v>
                </c:pt>
                <c:pt idx="95">
                  <c:v>55</c:v>
                </c:pt>
                <c:pt idx="96">
                  <c:v>45</c:v>
                </c:pt>
                <c:pt idx="97">
                  <c:v>47</c:v>
                </c:pt>
                <c:pt idx="98">
                  <c:v>46</c:v>
                </c:pt>
                <c:pt idx="99">
                  <c:v>73</c:v>
                </c:pt>
                <c:pt idx="100">
                  <c:v>73</c:v>
                </c:pt>
                <c:pt idx="101">
                  <c:v>59</c:v>
                </c:pt>
                <c:pt idx="102">
                  <c:v>42</c:v>
                </c:pt>
                <c:pt idx="103">
                  <c:v>49</c:v>
                </c:pt>
                <c:pt idx="104">
                  <c:v>65</c:v>
                </c:pt>
                <c:pt idx="105">
                  <c:v>56</c:v>
                </c:pt>
                <c:pt idx="106">
                  <c:v>69</c:v>
                </c:pt>
                <c:pt idx="107">
                  <c:v>62</c:v>
                </c:pt>
                <c:pt idx="108">
                  <c:v>47</c:v>
                </c:pt>
                <c:pt idx="109">
                  <c:v>62</c:v>
                </c:pt>
                <c:pt idx="110">
                  <c:v>47</c:v>
                </c:pt>
                <c:pt idx="111">
                  <c:v>59</c:v>
                </c:pt>
                <c:pt idx="112">
                  <c:v>52</c:v>
                </c:pt>
                <c:pt idx="113">
                  <c:v>59</c:v>
                </c:pt>
                <c:pt idx="114">
                  <c:v>56</c:v>
                </c:pt>
                <c:pt idx="115">
                  <c:v>50</c:v>
                </c:pt>
                <c:pt idx="116">
                  <c:v>42</c:v>
                </c:pt>
                <c:pt idx="117">
                  <c:v>40</c:v>
                </c:pt>
                <c:pt idx="118">
                  <c:v>40</c:v>
                </c:pt>
                <c:pt idx="119">
                  <c:v>59</c:v>
                </c:pt>
                <c:pt idx="120">
                  <c:v>46</c:v>
                </c:pt>
                <c:pt idx="121">
                  <c:v>60</c:v>
                </c:pt>
                <c:pt idx="122">
                  <c:v>72</c:v>
                </c:pt>
                <c:pt idx="123">
                  <c:v>57</c:v>
                </c:pt>
                <c:pt idx="124">
                  <c:v>51</c:v>
                </c:pt>
                <c:pt idx="125">
                  <c:v>46</c:v>
                </c:pt>
                <c:pt idx="126">
                  <c:v>35</c:v>
                </c:pt>
                <c:pt idx="127">
                  <c:v>68</c:v>
                </c:pt>
                <c:pt idx="128">
                  <c:v>66</c:v>
                </c:pt>
                <c:pt idx="129">
                  <c:v>35</c:v>
                </c:pt>
                <c:pt idx="130">
                  <c:v>65</c:v>
                </c:pt>
                <c:pt idx="131">
                  <c:v>39</c:v>
                </c:pt>
                <c:pt idx="132">
                  <c:v>53</c:v>
                </c:pt>
                <c:pt idx="133">
                  <c:v>61</c:v>
                </c:pt>
                <c:pt idx="134">
                  <c:v>44</c:v>
                </c:pt>
                <c:pt idx="135">
                  <c:v>44</c:v>
                </c:pt>
                <c:pt idx="136">
                  <c:v>70</c:v>
                </c:pt>
                <c:pt idx="137">
                  <c:v>40</c:v>
                </c:pt>
                <c:pt idx="138">
                  <c:v>40</c:v>
                </c:pt>
                <c:pt idx="139">
                  <c:v>46</c:v>
                </c:pt>
                <c:pt idx="140">
                  <c:v>53</c:v>
                </c:pt>
                <c:pt idx="141">
                  <c:v>47</c:v>
                </c:pt>
                <c:pt idx="142">
                  <c:v>59</c:v>
                </c:pt>
                <c:pt idx="143">
                  <c:v>42</c:v>
                </c:pt>
                <c:pt idx="144">
                  <c:v>26</c:v>
                </c:pt>
                <c:pt idx="145">
                  <c:v>74</c:v>
                </c:pt>
                <c:pt idx="146">
                  <c:v>70</c:v>
                </c:pt>
                <c:pt idx="147">
                  <c:v>34</c:v>
                </c:pt>
                <c:pt idx="148">
                  <c:v>34</c:v>
                </c:pt>
                <c:pt idx="149">
                  <c:v>66</c:v>
                </c:pt>
                <c:pt idx="150">
                  <c:v>68</c:v>
                </c:pt>
                <c:pt idx="151">
                  <c:v>30</c:v>
                </c:pt>
                <c:pt idx="152">
                  <c:v>54</c:v>
                </c:pt>
                <c:pt idx="153">
                  <c:v>62</c:v>
                </c:pt>
                <c:pt idx="154">
                  <c:v>52</c:v>
                </c:pt>
                <c:pt idx="155">
                  <c:v>35</c:v>
                </c:pt>
                <c:pt idx="156">
                  <c:v>43</c:v>
                </c:pt>
                <c:pt idx="157">
                  <c:v>43</c:v>
                </c:pt>
                <c:pt idx="158">
                  <c:v>56</c:v>
                </c:pt>
                <c:pt idx="159">
                  <c:v>31</c:v>
                </c:pt>
                <c:pt idx="160">
                  <c:v>52</c:v>
                </c:pt>
                <c:pt idx="161">
                  <c:v>48</c:v>
                </c:pt>
                <c:pt idx="162">
                  <c:v>41</c:v>
                </c:pt>
                <c:pt idx="163">
                  <c:v>38</c:v>
                </c:pt>
                <c:pt idx="164">
                  <c:v>53</c:v>
                </c:pt>
                <c:pt idx="165">
                  <c:v>44</c:v>
                </c:pt>
                <c:pt idx="166">
                  <c:v>58</c:v>
                </c:pt>
                <c:pt idx="167">
                  <c:v>50</c:v>
                </c:pt>
                <c:pt idx="168">
                  <c:v>42</c:v>
                </c:pt>
                <c:pt idx="169">
                  <c:v>45</c:v>
                </c:pt>
                <c:pt idx="170">
                  <c:v>68</c:v>
                </c:pt>
                <c:pt idx="171">
                  <c:v>51</c:v>
                </c:pt>
                <c:pt idx="172">
                  <c:v>58</c:v>
                </c:pt>
                <c:pt idx="173">
                  <c:v>56</c:v>
                </c:pt>
                <c:pt idx="174">
                  <c:v>56</c:v>
                </c:pt>
                <c:pt idx="175">
                  <c:v>52</c:v>
                </c:pt>
                <c:pt idx="176">
                  <c:v>47</c:v>
                </c:pt>
                <c:pt idx="177">
                  <c:v>64</c:v>
                </c:pt>
                <c:pt idx="178">
                  <c:v>49</c:v>
                </c:pt>
                <c:pt idx="179">
                  <c:v>48</c:v>
                </c:pt>
                <c:pt idx="180">
                  <c:v>48</c:v>
                </c:pt>
                <c:pt idx="181">
                  <c:v>48</c:v>
                </c:pt>
                <c:pt idx="182">
                  <c:v>71</c:v>
                </c:pt>
                <c:pt idx="183">
                  <c:v>58</c:v>
                </c:pt>
                <c:pt idx="184">
                  <c:v>50</c:v>
                </c:pt>
                <c:pt idx="185">
                  <c:v>50</c:v>
                </c:pt>
                <c:pt idx="186">
                  <c:v>47</c:v>
                </c:pt>
                <c:pt idx="187">
                  <c:v>47</c:v>
                </c:pt>
                <c:pt idx="188">
                  <c:v>52</c:v>
                </c:pt>
                <c:pt idx="189">
                  <c:v>62</c:v>
                </c:pt>
                <c:pt idx="190">
                  <c:v>48</c:v>
                </c:pt>
                <c:pt idx="191">
                  <c:v>48</c:v>
                </c:pt>
                <c:pt idx="192">
                  <c:v>70</c:v>
                </c:pt>
                <c:pt idx="193">
                  <c:v>46</c:v>
                </c:pt>
                <c:pt idx="194">
                  <c:v>61</c:v>
                </c:pt>
                <c:pt idx="195">
                  <c:v>27</c:v>
                </c:pt>
                <c:pt idx="196">
                  <c:v>46</c:v>
                </c:pt>
                <c:pt idx="197">
                  <c:v>52</c:v>
                </c:pt>
                <c:pt idx="198">
                  <c:v>38</c:v>
                </c:pt>
                <c:pt idx="199">
                  <c:v>49</c:v>
                </c:pt>
                <c:pt idx="200">
                  <c:v>46</c:v>
                </c:pt>
                <c:pt idx="201">
                  <c:v>50</c:v>
                </c:pt>
                <c:pt idx="202">
                  <c:v>34</c:v>
                </c:pt>
                <c:pt idx="203">
                  <c:v>47</c:v>
                </c:pt>
                <c:pt idx="204">
                  <c:v>53</c:v>
                </c:pt>
                <c:pt idx="205">
                  <c:v>50</c:v>
                </c:pt>
                <c:pt idx="206">
                  <c:v>53</c:v>
                </c:pt>
                <c:pt idx="207">
                  <c:v>42</c:v>
                </c:pt>
                <c:pt idx="208">
                  <c:v>68</c:v>
                </c:pt>
                <c:pt idx="209">
                  <c:v>58</c:v>
                </c:pt>
                <c:pt idx="210">
                  <c:v>51</c:v>
                </c:pt>
                <c:pt idx="211">
                  <c:v>51</c:v>
                </c:pt>
                <c:pt idx="212">
                  <c:v>66</c:v>
                </c:pt>
                <c:pt idx="213">
                  <c:v>79</c:v>
                </c:pt>
                <c:pt idx="214">
                  <c:v>79</c:v>
                </c:pt>
                <c:pt idx="215">
                  <c:v>54</c:v>
                </c:pt>
                <c:pt idx="216">
                  <c:v>39</c:v>
                </c:pt>
                <c:pt idx="217">
                  <c:v>44</c:v>
                </c:pt>
                <c:pt idx="218">
                  <c:v>39</c:v>
                </c:pt>
                <c:pt idx="219">
                  <c:v>43</c:v>
                </c:pt>
                <c:pt idx="220">
                  <c:v>43</c:v>
                </c:pt>
                <c:pt idx="221">
                  <c:v>60</c:v>
                </c:pt>
                <c:pt idx="222">
                  <c:v>38</c:v>
                </c:pt>
                <c:pt idx="223">
                  <c:v>39</c:v>
                </c:pt>
                <c:pt idx="224">
                  <c:v>41</c:v>
                </c:pt>
                <c:pt idx="225">
                  <c:v>47</c:v>
                </c:pt>
                <c:pt idx="226">
                  <c:v>67</c:v>
                </c:pt>
                <c:pt idx="227">
                  <c:v>71</c:v>
                </c:pt>
                <c:pt idx="228">
                  <c:v>48</c:v>
                </c:pt>
                <c:pt idx="229">
                  <c:v>48</c:v>
                </c:pt>
                <c:pt idx="230">
                  <c:v>64</c:v>
                </c:pt>
                <c:pt idx="231">
                  <c:v>38</c:v>
                </c:pt>
                <c:pt idx="232">
                  <c:v>52</c:v>
                </c:pt>
                <c:pt idx="233">
                  <c:v>65</c:v>
                </c:pt>
                <c:pt idx="234">
                  <c:v>44</c:v>
                </c:pt>
                <c:pt idx="235">
                  <c:v>64</c:v>
                </c:pt>
                <c:pt idx="236">
                  <c:v>57</c:v>
                </c:pt>
                <c:pt idx="237">
                  <c:v>57</c:v>
                </c:pt>
                <c:pt idx="238">
                  <c:v>44</c:v>
                </c:pt>
                <c:pt idx="239">
                  <c:v>79</c:v>
                </c:pt>
                <c:pt idx="240">
                  <c:v>44</c:v>
                </c:pt>
                <c:pt idx="241">
                  <c:v>57</c:v>
                </c:pt>
                <c:pt idx="242">
                  <c:v>48</c:v>
                </c:pt>
                <c:pt idx="243">
                  <c:v>71</c:v>
                </c:pt>
                <c:pt idx="244">
                  <c:v>71</c:v>
                </c:pt>
                <c:pt idx="245">
                  <c:v>42</c:v>
                </c:pt>
                <c:pt idx="246">
                  <c:v>43</c:v>
                </c:pt>
                <c:pt idx="247">
                  <c:v>45</c:v>
                </c:pt>
                <c:pt idx="248">
                  <c:v>31</c:v>
                </c:pt>
                <c:pt idx="249">
                  <c:v>44</c:v>
                </c:pt>
                <c:pt idx="250">
                  <c:v>74</c:v>
                </c:pt>
                <c:pt idx="251">
                  <c:v>43</c:v>
                </c:pt>
                <c:pt idx="252">
                  <c:v>57</c:v>
                </c:pt>
                <c:pt idx="253">
                  <c:v>54</c:v>
                </c:pt>
                <c:pt idx="254">
                  <c:v>44</c:v>
                </c:pt>
                <c:pt idx="255">
                  <c:v>45</c:v>
                </c:pt>
                <c:pt idx="256">
                  <c:v>53</c:v>
                </c:pt>
                <c:pt idx="257">
                  <c:v>52</c:v>
                </c:pt>
                <c:pt idx="258">
                  <c:v>53</c:v>
                </c:pt>
                <c:pt idx="259">
                  <c:v>61</c:v>
                </c:pt>
                <c:pt idx="260">
                  <c:v>68</c:v>
                </c:pt>
                <c:pt idx="261">
                  <c:v>49</c:v>
                </c:pt>
                <c:pt idx="262">
                  <c:v>56</c:v>
                </c:pt>
                <c:pt idx="263">
                  <c:v>36</c:v>
                </c:pt>
                <c:pt idx="264">
                  <c:v>68</c:v>
                </c:pt>
                <c:pt idx="265">
                  <c:v>67</c:v>
                </c:pt>
                <c:pt idx="266">
                  <c:v>64</c:v>
                </c:pt>
                <c:pt idx="267">
                  <c:v>31</c:v>
                </c:pt>
                <c:pt idx="268">
                  <c:v>45</c:v>
                </c:pt>
                <c:pt idx="269">
                  <c:v>45</c:v>
                </c:pt>
                <c:pt idx="270">
                  <c:v>67</c:v>
                </c:pt>
                <c:pt idx="271">
                  <c:v>52</c:v>
                </c:pt>
                <c:pt idx="272">
                  <c:v>42</c:v>
                </c:pt>
                <c:pt idx="273">
                  <c:v>46</c:v>
                </c:pt>
                <c:pt idx="274">
                  <c:v>56</c:v>
                </c:pt>
                <c:pt idx="275">
                  <c:v>56</c:v>
                </c:pt>
                <c:pt idx="276">
                  <c:v>36</c:v>
                </c:pt>
                <c:pt idx="277">
                  <c:v>37</c:v>
                </c:pt>
                <c:pt idx="278">
                  <c:v>35</c:v>
                </c:pt>
                <c:pt idx="279">
                  <c:v>46</c:v>
                </c:pt>
                <c:pt idx="280">
                  <c:v>77</c:v>
                </c:pt>
                <c:pt idx="281">
                  <c:v>61</c:v>
                </c:pt>
                <c:pt idx="282">
                  <c:v>53</c:v>
                </c:pt>
                <c:pt idx="283">
                  <c:v>53</c:v>
                </c:pt>
                <c:pt idx="284">
                  <c:v>41</c:v>
                </c:pt>
                <c:pt idx="285">
                  <c:v>42</c:v>
                </c:pt>
                <c:pt idx="286">
                  <c:v>47</c:v>
                </c:pt>
                <c:pt idx="287">
                  <c:v>43</c:v>
                </c:pt>
                <c:pt idx="288">
                  <c:v>43</c:v>
                </c:pt>
                <c:pt idx="289">
                  <c:v>34</c:v>
                </c:pt>
                <c:pt idx="290">
                  <c:v>52</c:v>
                </c:pt>
                <c:pt idx="291">
                  <c:v>70</c:v>
                </c:pt>
                <c:pt idx="292">
                  <c:v>72</c:v>
                </c:pt>
                <c:pt idx="293">
                  <c:v>46</c:v>
                </c:pt>
                <c:pt idx="294">
                  <c:v>51</c:v>
                </c:pt>
                <c:pt idx="295">
                  <c:v>49</c:v>
                </c:pt>
                <c:pt idx="296">
                  <c:v>70</c:v>
                </c:pt>
                <c:pt idx="297">
                  <c:v>61</c:v>
                </c:pt>
                <c:pt idx="298">
                  <c:v>57</c:v>
                </c:pt>
                <c:pt idx="299">
                  <c:v>73</c:v>
                </c:pt>
                <c:pt idx="300">
                  <c:v>46</c:v>
                </c:pt>
                <c:pt idx="301">
                  <c:v>60</c:v>
                </c:pt>
                <c:pt idx="302">
                  <c:v>53</c:v>
                </c:pt>
                <c:pt idx="303">
                  <c:v>66</c:v>
                </c:pt>
                <c:pt idx="304">
                  <c:v>78</c:v>
                </c:pt>
                <c:pt idx="305">
                  <c:v>46</c:v>
                </c:pt>
                <c:pt idx="306">
                  <c:v>60</c:v>
                </c:pt>
                <c:pt idx="307">
                  <c:v>60</c:v>
                </c:pt>
                <c:pt idx="308">
                  <c:v>64</c:v>
                </c:pt>
                <c:pt idx="309">
                  <c:v>46</c:v>
                </c:pt>
                <c:pt idx="310">
                  <c:v>39</c:v>
                </c:pt>
                <c:pt idx="311">
                  <c:v>69</c:v>
                </c:pt>
                <c:pt idx="312">
                  <c:v>47</c:v>
                </c:pt>
                <c:pt idx="313">
                  <c:v>73</c:v>
                </c:pt>
                <c:pt idx="314">
                  <c:v>67</c:v>
                </c:pt>
                <c:pt idx="315">
                  <c:v>67</c:v>
                </c:pt>
                <c:pt idx="316">
                  <c:v>61</c:v>
                </c:pt>
                <c:pt idx="317">
                  <c:v>43</c:v>
                </c:pt>
                <c:pt idx="318">
                  <c:v>57</c:v>
                </c:pt>
                <c:pt idx="319">
                  <c:v>66</c:v>
                </c:pt>
                <c:pt idx="320">
                  <c:v>49</c:v>
                </c:pt>
                <c:pt idx="321">
                  <c:v>52</c:v>
                </c:pt>
                <c:pt idx="322">
                  <c:v>52</c:v>
                </c:pt>
                <c:pt idx="323">
                  <c:v>67</c:v>
                </c:pt>
                <c:pt idx="324">
                  <c:v>55</c:v>
                </c:pt>
                <c:pt idx="325">
                  <c:v>64</c:v>
                </c:pt>
                <c:pt idx="326">
                  <c:v>41</c:v>
                </c:pt>
                <c:pt idx="327">
                  <c:v>49</c:v>
                </c:pt>
                <c:pt idx="328">
                  <c:v>62</c:v>
                </c:pt>
                <c:pt idx="329">
                  <c:v>66</c:v>
                </c:pt>
                <c:pt idx="330">
                  <c:v>61</c:v>
                </c:pt>
                <c:pt idx="331">
                  <c:v>48</c:v>
                </c:pt>
                <c:pt idx="332">
                  <c:v>42</c:v>
                </c:pt>
                <c:pt idx="333">
                  <c:v>64</c:v>
                </c:pt>
                <c:pt idx="334">
                  <c:v>51</c:v>
                </c:pt>
                <c:pt idx="335">
                  <c:v>45</c:v>
                </c:pt>
                <c:pt idx="336">
                  <c:v>67</c:v>
                </c:pt>
                <c:pt idx="337">
                  <c:v>69</c:v>
                </c:pt>
                <c:pt idx="338">
                  <c:v>69</c:v>
                </c:pt>
                <c:pt idx="339">
                  <c:v>69</c:v>
                </c:pt>
                <c:pt idx="340">
                  <c:v>50</c:v>
                </c:pt>
                <c:pt idx="341">
                  <c:v>37</c:v>
                </c:pt>
                <c:pt idx="342">
                  <c:v>43</c:v>
                </c:pt>
                <c:pt idx="343">
                  <c:v>52</c:v>
                </c:pt>
                <c:pt idx="344">
                  <c:v>51</c:v>
                </c:pt>
                <c:pt idx="345">
                  <c:v>70</c:v>
                </c:pt>
                <c:pt idx="346">
                  <c:v>48</c:v>
                </c:pt>
                <c:pt idx="347">
                  <c:v>46</c:v>
                </c:pt>
                <c:pt idx="348">
                  <c:v>44</c:v>
                </c:pt>
                <c:pt idx="349">
                  <c:v>58</c:v>
                </c:pt>
                <c:pt idx="350">
                  <c:v>58</c:v>
                </c:pt>
                <c:pt idx="351">
                  <c:v>40</c:v>
                </c:pt>
                <c:pt idx="352">
                  <c:v>40</c:v>
                </c:pt>
                <c:pt idx="353">
                  <c:v>38</c:v>
                </c:pt>
                <c:pt idx="354">
                  <c:v>33</c:v>
                </c:pt>
                <c:pt idx="355">
                  <c:v>33</c:v>
                </c:pt>
                <c:pt idx="356">
                  <c:v>46</c:v>
                </c:pt>
                <c:pt idx="357">
                  <c:v>51</c:v>
                </c:pt>
                <c:pt idx="358">
                  <c:v>46</c:v>
                </c:pt>
                <c:pt idx="359">
                  <c:v>37</c:v>
                </c:pt>
                <c:pt idx="360">
                  <c:v>50</c:v>
                </c:pt>
                <c:pt idx="361">
                  <c:v>50</c:v>
                </c:pt>
                <c:pt idx="362">
                  <c:v>64</c:v>
                </c:pt>
                <c:pt idx="363">
                  <c:v>51</c:v>
                </c:pt>
                <c:pt idx="364">
                  <c:v>51</c:v>
                </c:pt>
                <c:pt idx="365">
                  <c:v>42</c:v>
                </c:pt>
                <c:pt idx="366">
                  <c:v>52</c:v>
                </c:pt>
                <c:pt idx="367">
                  <c:v>46</c:v>
                </c:pt>
                <c:pt idx="368">
                  <c:v>46</c:v>
                </c:pt>
                <c:pt idx="369">
                  <c:v>48</c:v>
                </c:pt>
                <c:pt idx="370">
                  <c:v>53</c:v>
                </c:pt>
                <c:pt idx="371">
                  <c:v>49</c:v>
                </c:pt>
                <c:pt idx="372">
                  <c:v>69</c:v>
                </c:pt>
                <c:pt idx="373">
                  <c:v>40</c:v>
                </c:pt>
                <c:pt idx="374">
                  <c:v>60</c:v>
                </c:pt>
                <c:pt idx="375">
                  <c:v>72</c:v>
                </c:pt>
                <c:pt idx="376">
                  <c:v>65</c:v>
                </c:pt>
                <c:pt idx="377">
                  <c:v>42</c:v>
                </c:pt>
                <c:pt idx="378">
                  <c:v>51</c:v>
                </c:pt>
                <c:pt idx="379">
                  <c:v>48</c:v>
                </c:pt>
                <c:pt idx="380">
                  <c:v>40</c:v>
                </c:pt>
                <c:pt idx="381">
                  <c:v>47</c:v>
                </c:pt>
                <c:pt idx="382">
                  <c:v>61</c:v>
                </c:pt>
                <c:pt idx="383">
                  <c:v>40</c:v>
                </c:pt>
                <c:pt idx="384">
                  <c:v>54</c:v>
                </c:pt>
                <c:pt idx="385">
                  <c:v>39</c:v>
                </c:pt>
                <c:pt idx="386">
                  <c:v>39</c:v>
                </c:pt>
                <c:pt idx="387">
                  <c:v>33</c:v>
                </c:pt>
                <c:pt idx="388">
                  <c:v>42</c:v>
                </c:pt>
                <c:pt idx="389">
                  <c:v>55</c:v>
                </c:pt>
                <c:pt idx="390">
                  <c:v>65</c:v>
                </c:pt>
                <c:pt idx="391">
                  <c:v>54</c:v>
                </c:pt>
                <c:pt idx="392">
                  <c:v>43</c:v>
                </c:pt>
                <c:pt idx="393">
                  <c:v>56</c:v>
                </c:pt>
                <c:pt idx="394">
                  <c:v>45</c:v>
                </c:pt>
                <c:pt idx="395">
                  <c:v>73</c:v>
                </c:pt>
                <c:pt idx="396">
                  <c:v>72</c:v>
                </c:pt>
                <c:pt idx="397">
                  <c:v>72</c:v>
                </c:pt>
                <c:pt idx="398">
                  <c:v>32</c:v>
                </c:pt>
                <c:pt idx="399">
                  <c:v>71</c:v>
                </c:pt>
                <c:pt idx="400">
                  <c:v>48</c:v>
                </c:pt>
                <c:pt idx="401">
                  <c:v>45</c:v>
                </c:pt>
                <c:pt idx="402">
                  <c:v>66</c:v>
                </c:pt>
                <c:pt idx="403">
                  <c:v>38</c:v>
                </c:pt>
                <c:pt idx="404">
                  <c:v>53</c:v>
                </c:pt>
                <c:pt idx="405">
                  <c:v>78</c:v>
                </c:pt>
                <c:pt idx="406">
                  <c:v>77</c:v>
                </c:pt>
                <c:pt idx="407">
                  <c:v>59</c:v>
                </c:pt>
                <c:pt idx="408">
                  <c:v>40</c:v>
                </c:pt>
                <c:pt idx="409">
                  <c:v>72</c:v>
                </c:pt>
                <c:pt idx="410">
                  <c:v>71</c:v>
                </c:pt>
                <c:pt idx="411">
                  <c:v>43</c:v>
                </c:pt>
                <c:pt idx="412">
                  <c:v>64</c:v>
                </c:pt>
                <c:pt idx="413">
                  <c:v>46</c:v>
                </c:pt>
                <c:pt idx="414">
                  <c:v>71</c:v>
                </c:pt>
                <c:pt idx="415">
                  <c:v>44</c:v>
                </c:pt>
                <c:pt idx="416">
                  <c:v>59</c:v>
                </c:pt>
                <c:pt idx="417">
                  <c:v>69</c:v>
                </c:pt>
                <c:pt idx="418">
                  <c:v>66</c:v>
                </c:pt>
                <c:pt idx="419">
                  <c:v>50</c:v>
                </c:pt>
                <c:pt idx="420">
                  <c:v>64</c:v>
                </c:pt>
                <c:pt idx="421">
                  <c:v>64</c:v>
                </c:pt>
                <c:pt idx="422">
                  <c:v>44</c:v>
                </c:pt>
                <c:pt idx="423">
                  <c:v>70</c:v>
                </c:pt>
                <c:pt idx="424">
                  <c:v>57</c:v>
                </c:pt>
                <c:pt idx="425">
                  <c:v>57</c:v>
                </c:pt>
                <c:pt idx="426">
                  <c:v>64</c:v>
                </c:pt>
                <c:pt idx="427">
                  <c:v>48</c:v>
                </c:pt>
                <c:pt idx="428">
                  <c:v>48</c:v>
                </c:pt>
                <c:pt idx="429">
                  <c:v>49</c:v>
                </c:pt>
                <c:pt idx="430">
                  <c:v>35</c:v>
                </c:pt>
                <c:pt idx="431">
                  <c:v>79</c:v>
                </c:pt>
                <c:pt idx="432">
                  <c:v>62</c:v>
                </c:pt>
                <c:pt idx="433">
                  <c:v>45</c:v>
                </c:pt>
                <c:pt idx="434">
                  <c:v>49</c:v>
                </c:pt>
                <c:pt idx="435">
                  <c:v>76</c:v>
                </c:pt>
                <c:pt idx="436">
                  <c:v>51</c:v>
                </c:pt>
                <c:pt idx="437">
                  <c:v>74</c:v>
                </c:pt>
                <c:pt idx="438">
                  <c:v>54</c:v>
                </c:pt>
                <c:pt idx="439">
                  <c:v>54</c:v>
                </c:pt>
                <c:pt idx="440">
                  <c:v>31</c:v>
                </c:pt>
                <c:pt idx="441">
                  <c:v>31</c:v>
                </c:pt>
                <c:pt idx="442">
                  <c:v>44</c:v>
                </c:pt>
                <c:pt idx="443">
                  <c:v>73</c:v>
                </c:pt>
                <c:pt idx="444">
                  <c:v>67</c:v>
                </c:pt>
                <c:pt idx="445">
                  <c:v>51</c:v>
                </c:pt>
                <c:pt idx="446">
                  <c:v>54</c:v>
                </c:pt>
                <c:pt idx="447">
                  <c:v>51</c:v>
                </c:pt>
                <c:pt idx="448">
                  <c:v>74</c:v>
                </c:pt>
                <c:pt idx="449">
                  <c:v>45</c:v>
                </c:pt>
                <c:pt idx="450">
                  <c:v>51</c:v>
                </c:pt>
                <c:pt idx="451">
                  <c:v>57</c:v>
                </c:pt>
                <c:pt idx="452">
                  <c:v>61</c:v>
                </c:pt>
                <c:pt idx="453">
                  <c:v>36</c:v>
                </c:pt>
                <c:pt idx="454">
                  <c:v>46</c:v>
                </c:pt>
                <c:pt idx="455">
                  <c:v>50</c:v>
                </c:pt>
                <c:pt idx="456">
                  <c:v>34</c:v>
                </c:pt>
                <c:pt idx="457">
                  <c:v>44</c:v>
                </c:pt>
                <c:pt idx="458">
                  <c:v>47</c:v>
                </c:pt>
                <c:pt idx="459">
                  <c:v>68</c:v>
                </c:pt>
                <c:pt idx="460">
                  <c:v>58</c:v>
                </c:pt>
                <c:pt idx="461">
                  <c:v>43</c:v>
                </c:pt>
                <c:pt idx="462">
                  <c:v>39</c:v>
                </c:pt>
                <c:pt idx="463">
                  <c:v>63</c:v>
                </c:pt>
                <c:pt idx="464">
                  <c:v>48</c:v>
                </c:pt>
                <c:pt idx="465">
                  <c:v>40</c:v>
                </c:pt>
                <c:pt idx="466">
                  <c:v>40</c:v>
                </c:pt>
                <c:pt idx="467">
                  <c:v>66</c:v>
                </c:pt>
                <c:pt idx="468">
                  <c:v>43</c:v>
                </c:pt>
                <c:pt idx="469">
                  <c:v>43</c:v>
                </c:pt>
                <c:pt idx="470">
                  <c:v>40</c:v>
                </c:pt>
                <c:pt idx="471">
                  <c:v>43</c:v>
                </c:pt>
                <c:pt idx="472">
                  <c:v>73</c:v>
                </c:pt>
                <c:pt idx="473">
                  <c:v>71</c:v>
                </c:pt>
                <c:pt idx="474">
                  <c:v>36</c:v>
                </c:pt>
                <c:pt idx="475">
                  <c:v>51</c:v>
                </c:pt>
                <c:pt idx="476">
                  <c:v>30</c:v>
                </c:pt>
                <c:pt idx="477">
                  <c:v>51</c:v>
                </c:pt>
                <c:pt idx="478">
                  <c:v>51</c:v>
                </c:pt>
                <c:pt idx="479">
                  <c:v>46</c:v>
                </c:pt>
                <c:pt idx="480">
                  <c:v>45</c:v>
                </c:pt>
                <c:pt idx="481">
                  <c:v>38</c:v>
                </c:pt>
                <c:pt idx="482">
                  <c:v>45</c:v>
                </c:pt>
                <c:pt idx="483">
                  <c:v>63</c:v>
                </c:pt>
                <c:pt idx="484">
                  <c:v>57</c:v>
                </c:pt>
                <c:pt idx="485">
                  <c:v>45</c:v>
                </c:pt>
                <c:pt idx="486">
                  <c:v>36</c:v>
                </c:pt>
                <c:pt idx="487">
                  <c:v>56</c:v>
                </c:pt>
                <c:pt idx="488">
                  <c:v>63</c:v>
                </c:pt>
                <c:pt idx="489">
                  <c:v>60</c:v>
                </c:pt>
                <c:pt idx="490">
                  <c:v>66</c:v>
                </c:pt>
                <c:pt idx="491">
                  <c:v>53</c:v>
                </c:pt>
                <c:pt idx="492">
                  <c:v>43</c:v>
                </c:pt>
                <c:pt idx="493">
                  <c:v>40</c:v>
                </c:pt>
                <c:pt idx="494">
                  <c:v>52</c:v>
                </c:pt>
                <c:pt idx="495">
                  <c:v>61</c:v>
                </c:pt>
                <c:pt idx="496">
                  <c:v>61</c:v>
                </c:pt>
                <c:pt idx="497">
                  <c:v>52</c:v>
                </c:pt>
                <c:pt idx="498">
                  <c:v>71</c:v>
                </c:pt>
                <c:pt idx="499">
                  <c:v>52</c:v>
                </c:pt>
                <c:pt idx="500">
                  <c:v>55</c:v>
                </c:pt>
                <c:pt idx="501">
                  <c:v>73</c:v>
                </c:pt>
                <c:pt idx="502">
                  <c:v>54</c:v>
                </c:pt>
                <c:pt idx="503">
                  <c:v>40</c:v>
                </c:pt>
                <c:pt idx="504">
                  <c:v>40</c:v>
                </c:pt>
                <c:pt idx="505">
                  <c:v>37</c:v>
                </c:pt>
                <c:pt idx="506">
                  <c:v>70</c:v>
                </c:pt>
                <c:pt idx="507">
                  <c:v>64</c:v>
                </c:pt>
                <c:pt idx="508">
                  <c:v>64</c:v>
                </c:pt>
                <c:pt idx="509">
                  <c:v>73</c:v>
                </c:pt>
                <c:pt idx="510">
                  <c:v>53</c:v>
                </c:pt>
                <c:pt idx="511">
                  <c:v>82</c:v>
                </c:pt>
                <c:pt idx="512">
                  <c:v>64</c:v>
                </c:pt>
                <c:pt idx="513">
                  <c:v>32</c:v>
                </c:pt>
                <c:pt idx="514">
                  <c:v>36</c:v>
                </c:pt>
                <c:pt idx="515">
                  <c:v>70</c:v>
                </c:pt>
                <c:pt idx="516">
                  <c:v>50</c:v>
                </c:pt>
                <c:pt idx="517">
                  <c:v>47</c:v>
                </c:pt>
                <c:pt idx="518">
                  <c:v>47</c:v>
                </c:pt>
                <c:pt idx="519">
                  <c:v>44</c:v>
                </c:pt>
                <c:pt idx="520">
                  <c:v>74</c:v>
                </c:pt>
                <c:pt idx="521">
                  <c:v>74</c:v>
                </c:pt>
                <c:pt idx="522">
                  <c:v>35</c:v>
                </c:pt>
                <c:pt idx="523">
                  <c:v>60</c:v>
                </c:pt>
                <c:pt idx="524">
                  <c:v>65</c:v>
                </c:pt>
                <c:pt idx="525">
                  <c:v>34</c:v>
                </c:pt>
                <c:pt idx="526">
                  <c:v>69</c:v>
                </c:pt>
                <c:pt idx="527">
                  <c:v>35</c:v>
                </c:pt>
                <c:pt idx="528">
                  <c:v>44</c:v>
                </c:pt>
                <c:pt idx="529">
                  <c:v>49</c:v>
                </c:pt>
                <c:pt idx="530">
                  <c:v>71</c:v>
                </c:pt>
                <c:pt idx="531">
                  <c:v>44</c:v>
                </c:pt>
                <c:pt idx="532">
                  <c:v>61</c:v>
                </c:pt>
                <c:pt idx="533">
                  <c:v>72</c:v>
                </c:pt>
                <c:pt idx="534">
                  <c:v>54</c:v>
                </c:pt>
                <c:pt idx="535">
                  <c:v>46</c:v>
                </c:pt>
                <c:pt idx="536">
                  <c:v>60</c:v>
                </c:pt>
                <c:pt idx="537">
                  <c:v>50</c:v>
                </c:pt>
                <c:pt idx="538">
                  <c:v>66</c:v>
                </c:pt>
                <c:pt idx="539">
                  <c:v>54</c:v>
                </c:pt>
                <c:pt idx="540">
                  <c:v>47</c:v>
                </c:pt>
                <c:pt idx="541">
                  <c:v>71</c:v>
                </c:pt>
                <c:pt idx="542">
                  <c:v>47</c:v>
                </c:pt>
                <c:pt idx="543">
                  <c:v>52</c:v>
                </c:pt>
                <c:pt idx="544">
                  <c:v>47</c:v>
                </c:pt>
                <c:pt idx="545">
                  <c:v>55</c:v>
                </c:pt>
                <c:pt idx="546">
                  <c:v>44</c:v>
                </c:pt>
                <c:pt idx="547">
                  <c:v>44</c:v>
                </c:pt>
                <c:pt idx="548">
                  <c:v>35</c:v>
                </c:pt>
                <c:pt idx="549">
                  <c:v>49</c:v>
                </c:pt>
                <c:pt idx="550">
                  <c:v>50</c:v>
                </c:pt>
                <c:pt idx="551">
                  <c:v>44</c:v>
                </c:pt>
                <c:pt idx="552">
                  <c:v>54</c:v>
                </c:pt>
                <c:pt idx="553">
                  <c:v>43</c:v>
                </c:pt>
                <c:pt idx="554">
                  <c:v>39</c:v>
                </c:pt>
                <c:pt idx="555">
                  <c:v>47</c:v>
                </c:pt>
                <c:pt idx="556">
                  <c:v>47</c:v>
                </c:pt>
                <c:pt idx="557">
                  <c:v>36</c:v>
                </c:pt>
                <c:pt idx="558">
                  <c:v>36</c:v>
                </c:pt>
                <c:pt idx="559">
                  <c:v>62</c:v>
                </c:pt>
                <c:pt idx="560">
                  <c:v>35</c:v>
                </c:pt>
                <c:pt idx="561">
                  <c:v>35</c:v>
                </c:pt>
                <c:pt idx="562">
                  <c:v>51</c:v>
                </c:pt>
                <c:pt idx="563">
                  <c:v>51</c:v>
                </c:pt>
                <c:pt idx="564">
                  <c:v>50</c:v>
                </c:pt>
                <c:pt idx="565">
                  <c:v>63</c:v>
                </c:pt>
                <c:pt idx="566">
                  <c:v>46</c:v>
                </c:pt>
                <c:pt idx="567">
                  <c:v>75</c:v>
                </c:pt>
                <c:pt idx="568">
                  <c:v>75</c:v>
                </c:pt>
                <c:pt idx="569">
                  <c:v>64</c:v>
                </c:pt>
                <c:pt idx="570">
                  <c:v>66</c:v>
                </c:pt>
                <c:pt idx="571">
                  <c:v>43</c:v>
                </c:pt>
                <c:pt idx="572">
                  <c:v>60</c:v>
                </c:pt>
                <c:pt idx="573">
                  <c:v>71</c:v>
                </c:pt>
                <c:pt idx="574">
                  <c:v>42</c:v>
                </c:pt>
                <c:pt idx="575">
                  <c:v>62</c:v>
                </c:pt>
                <c:pt idx="576">
                  <c:v>59</c:v>
                </c:pt>
                <c:pt idx="577">
                  <c:v>44</c:v>
                </c:pt>
                <c:pt idx="578">
                  <c:v>42</c:v>
                </c:pt>
                <c:pt idx="579">
                  <c:v>70</c:v>
                </c:pt>
                <c:pt idx="580">
                  <c:v>60</c:v>
                </c:pt>
                <c:pt idx="581">
                  <c:v>60</c:v>
                </c:pt>
                <c:pt idx="582">
                  <c:v>43</c:v>
                </c:pt>
                <c:pt idx="583">
                  <c:v>46</c:v>
                </c:pt>
                <c:pt idx="584">
                  <c:v>38</c:v>
                </c:pt>
                <c:pt idx="585">
                  <c:v>58</c:v>
                </c:pt>
                <c:pt idx="586">
                  <c:v>58</c:v>
                </c:pt>
                <c:pt idx="587">
                  <c:v>60</c:v>
                </c:pt>
                <c:pt idx="588">
                  <c:v>42</c:v>
                </c:pt>
                <c:pt idx="589">
                  <c:v>55</c:v>
                </c:pt>
                <c:pt idx="590">
                  <c:v>70</c:v>
                </c:pt>
                <c:pt idx="591">
                  <c:v>57</c:v>
                </c:pt>
                <c:pt idx="592">
                  <c:v>50</c:v>
                </c:pt>
                <c:pt idx="593">
                  <c:v>43</c:v>
                </c:pt>
                <c:pt idx="594">
                  <c:v>43</c:v>
                </c:pt>
                <c:pt idx="595">
                  <c:v>36</c:v>
                </c:pt>
                <c:pt idx="596">
                  <c:v>47</c:v>
                </c:pt>
                <c:pt idx="597">
                  <c:v>67</c:v>
                </c:pt>
                <c:pt idx="598">
                  <c:v>61</c:v>
                </c:pt>
                <c:pt idx="599">
                  <c:v>69</c:v>
                </c:pt>
                <c:pt idx="600">
                  <c:v>47</c:v>
                </c:pt>
                <c:pt idx="601">
                  <c:v>40</c:v>
                </c:pt>
                <c:pt idx="602">
                  <c:v>44</c:v>
                </c:pt>
                <c:pt idx="603">
                  <c:v>41</c:v>
                </c:pt>
                <c:pt idx="604">
                  <c:v>46</c:v>
                </c:pt>
                <c:pt idx="605">
                  <c:v>71</c:v>
                </c:pt>
                <c:pt idx="606">
                  <c:v>62</c:v>
                </c:pt>
                <c:pt idx="607">
                  <c:v>66</c:v>
                </c:pt>
                <c:pt idx="608">
                  <c:v>50</c:v>
                </c:pt>
                <c:pt idx="609">
                  <c:v>71</c:v>
                </c:pt>
                <c:pt idx="610">
                  <c:v>71</c:v>
                </c:pt>
                <c:pt idx="611">
                  <c:v>64</c:v>
                </c:pt>
                <c:pt idx="612">
                  <c:v>68</c:v>
                </c:pt>
                <c:pt idx="613">
                  <c:v>68</c:v>
                </c:pt>
                <c:pt idx="614">
                  <c:v>67</c:v>
                </c:pt>
                <c:pt idx="615">
                  <c:v>76</c:v>
                </c:pt>
                <c:pt idx="616">
                  <c:v>51</c:v>
                </c:pt>
                <c:pt idx="617">
                  <c:v>59</c:v>
                </c:pt>
                <c:pt idx="618">
                  <c:v>59</c:v>
                </c:pt>
                <c:pt idx="619">
                  <c:v>71</c:v>
                </c:pt>
                <c:pt idx="620">
                  <c:v>49</c:v>
                </c:pt>
                <c:pt idx="621">
                  <c:v>61</c:v>
                </c:pt>
                <c:pt idx="622">
                  <c:v>55</c:v>
                </c:pt>
                <c:pt idx="623">
                  <c:v>50</c:v>
                </c:pt>
                <c:pt idx="624">
                  <c:v>48</c:v>
                </c:pt>
                <c:pt idx="625">
                  <c:v>62</c:v>
                </c:pt>
                <c:pt idx="626">
                  <c:v>49</c:v>
                </c:pt>
                <c:pt idx="627">
                  <c:v>50</c:v>
                </c:pt>
                <c:pt idx="628">
                  <c:v>45</c:v>
                </c:pt>
                <c:pt idx="629">
                  <c:v>45</c:v>
                </c:pt>
                <c:pt idx="630">
                  <c:v>33</c:v>
                </c:pt>
                <c:pt idx="631">
                  <c:v>33</c:v>
                </c:pt>
                <c:pt idx="632">
                  <c:v>57</c:v>
                </c:pt>
                <c:pt idx="633">
                  <c:v>57</c:v>
                </c:pt>
                <c:pt idx="634">
                  <c:v>50</c:v>
                </c:pt>
                <c:pt idx="635">
                  <c:v>51</c:v>
                </c:pt>
                <c:pt idx="636">
                  <c:v>75</c:v>
                </c:pt>
                <c:pt idx="637">
                  <c:v>51</c:v>
                </c:pt>
                <c:pt idx="638">
                  <c:v>63</c:v>
                </c:pt>
                <c:pt idx="639">
                  <c:v>32</c:v>
                </c:pt>
                <c:pt idx="640">
                  <c:v>40</c:v>
                </c:pt>
                <c:pt idx="641">
                  <c:v>55</c:v>
                </c:pt>
                <c:pt idx="642">
                  <c:v>58</c:v>
                </c:pt>
                <c:pt idx="643">
                  <c:v>44</c:v>
                </c:pt>
                <c:pt idx="644">
                  <c:v>60</c:v>
                </c:pt>
                <c:pt idx="645">
                  <c:v>50</c:v>
                </c:pt>
                <c:pt idx="646">
                  <c:v>51</c:v>
                </c:pt>
                <c:pt idx="647">
                  <c:v>37</c:v>
                </c:pt>
                <c:pt idx="648">
                  <c:v>47</c:v>
                </c:pt>
                <c:pt idx="649">
                  <c:v>73</c:v>
                </c:pt>
                <c:pt idx="650">
                  <c:v>46</c:v>
                </c:pt>
                <c:pt idx="651">
                  <c:v>68</c:v>
                </c:pt>
                <c:pt idx="652">
                  <c:v>68</c:v>
                </c:pt>
                <c:pt idx="653">
                  <c:v>39</c:v>
                </c:pt>
                <c:pt idx="654">
                  <c:v>53</c:v>
                </c:pt>
                <c:pt idx="655">
                  <c:v>57</c:v>
                </c:pt>
                <c:pt idx="656">
                  <c:v>57</c:v>
                </c:pt>
                <c:pt idx="657">
                  <c:v>37</c:v>
                </c:pt>
                <c:pt idx="658">
                  <c:v>67</c:v>
                </c:pt>
                <c:pt idx="659">
                  <c:v>70</c:v>
                </c:pt>
                <c:pt idx="660">
                  <c:v>70</c:v>
                </c:pt>
                <c:pt idx="661">
                  <c:v>70</c:v>
                </c:pt>
                <c:pt idx="662">
                  <c:v>46</c:v>
                </c:pt>
                <c:pt idx="663">
                  <c:v>58</c:v>
                </c:pt>
                <c:pt idx="664">
                  <c:v>44</c:v>
                </c:pt>
                <c:pt idx="665">
                  <c:v>44</c:v>
                </c:pt>
                <c:pt idx="666">
                  <c:v>62</c:v>
                </c:pt>
                <c:pt idx="667">
                  <c:v>64</c:v>
                </c:pt>
                <c:pt idx="668">
                  <c:v>48</c:v>
                </c:pt>
                <c:pt idx="669">
                  <c:v>36</c:v>
                </c:pt>
                <c:pt idx="670">
                  <c:v>51</c:v>
                </c:pt>
                <c:pt idx="671">
                  <c:v>50</c:v>
                </c:pt>
                <c:pt idx="672">
                  <c:v>51</c:v>
                </c:pt>
                <c:pt idx="673">
                  <c:v>44</c:v>
                </c:pt>
                <c:pt idx="674">
                  <c:v>63</c:v>
                </c:pt>
                <c:pt idx="675">
                  <c:v>68</c:v>
                </c:pt>
                <c:pt idx="676">
                  <c:v>44</c:v>
                </c:pt>
                <c:pt idx="677">
                  <c:v>67</c:v>
                </c:pt>
                <c:pt idx="678">
                  <c:v>66</c:v>
                </c:pt>
                <c:pt idx="679">
                  <c:v>71</c:v>
                </c:pt>
                <c:pt idx="680">
                  <c:v>60</c:v>
                </c:pt>
                <c:pt idx="681">
                  <c:v>65</c:v>
                </c:pt>
                <c:pt idx="682">
                  <c:v>52</c:v>
                </c:pt>
                <c:pt idx="683">
                  <c:v>68</c:v>
                </c:pt>
                <c:pt idx="684">
                  <c:v>46</c:v>
                </c:pt>
                <c:pt idx="685">
                  <c:v>71</c:v>
                </c:pt>
                <c:pt idx="686">
                  <c:v>48</c:v>
                </c:pt>
                <c:pt idx="687">
                  <c:v>40</c:v>
                </c:pt>
                <c:pt idx="688">
                  <c:v>58</c:v>
                </c:pt>
                <c:pt idx="689">
                  <c:v>72</c:v>
                </c:pt>
                <c:pt idx="690">
                  <c:v>38</c:v>
                </c:pt>
                <c:pt idx="691">
                  <c:v>49</c:v>
                </c:pt>
                <c:pt idx="692">
                  <c:v>78</c:v>
                </c:pt>
                <c:pt idx="693">
                  <c:v>35</c:v>
                </c:pt>
                <c:pt idx="694">
                  <c:v>48</c:v>
                </c:pt>
                <c:pt idx="695">
                  <c:v>68</c:v>
                </c:pt>
                <c:pt idx="696">
                  <c:v>49</c:v>
                </c:pt>
                <c:pt idx="697">
                  <c:v>44</c:v>
                </c:pt>
                <c:pt idx="698">
                  <c:v>55</c:v>
                </c:pt>
                <c:pt idx="699">
                  <c:v>38</c:v>
                </c:pt>
                <c:pt idx="700">
                  <c:v>54</c:v>
                </c:pt>
                <c:pt idx="701">
                  <c:v>45</c:v>
                </c:pt>
                <c:pt idx="702">
                  <c:v>54</c:v>
                </c:pt>
                <c:pt idx="703">
                  <c:v>30</c:v>
                </c:pt>
                <c:pt idx="704">
                  <c:v>72</c:v>
                </c:pt>
                <c:pt idx="705">
                  <c:v>43</c:v>
                </c:pt>
                <c:pt idx="706">
                  <c:v>42</c:v>
                </c:pt>
                <c:pt idx="707">
                  <c:v>44</c:v>
                </c:pt>
                <c:pt idx="708">
                  <c:v>34</c:v>
                </c:pt>
                <c:pt idx="709">
                  <c:v>34</c:v>
                </c:pt>
                <c:pt idx="710">
                  <c:v>68</c:v>
                </c:pt>
                <c:pt idx="711">
                  <c:v>52</c:v>
                </c:pt>
                <c:pt idx="712">
                  <c:v>34</c:v>
                </c:pt>
                <c:pt idx="713">
                  <c:v>56</c:v>
                </c:pt>
                <c:pt idx="714">
                  <c:v>50</c:v>
                </c:pt>
                <c:pt idx="715">
                  <c:v>61</c:v>
                </c:pt>
                <c:pt idx="716">
                  <c:v>60</c:v>
                </c:pt>
                <c:pt idx="717">
                  <c:v>33</c:v>
                </c:pt>
                <c:pt idx="718">
                  <c:v>41</c:v>
                </c:pt>
                <c:pt idx="719">
                  <c:v>41</c:v>
                </c:pt>
                <c:pt idx="720">
                  <c:v>43</c:v>
                </c:pt>
                <c:pt idx="721">
                  <c:v>43</c:v>
                </c:pt>
                <c:pt idx="722">
                  <c:v>46</c:v>
                </c:pt>
                <c:pt idx="723">
                  <c:v>46</c:v>
                </c:pt>
                <c:pt idx="724">
                  <c:v>64</c:v>
                </c:pt>
                <c:pt idx="725">
                  <c:v>67</c:v>
                </c:pt>
                <c:pt idx="726">
                  <c:v>43</c:v>
                </c:pt>
                <c:pt idx="727">
                  <c:v>70</c:v>
                </c:pt>
                <c:pt idx="728">
                  <c:v>46</c:v>
                </c:pt>
                <c:pt idx="729">
                  <c:v>60</c:v>
                </c:pt>
                <c:pt idx="730">
                  <c:v>53</c:v>
                </c:pt>
                <c:pt idx="731">
                  <c:v>54</c:v>
                </c:pt>
                <c:pt idx="732">
                  <c:v>70</c:v>
                </c:pt>
                <c:pt idx="733">
                  <c:v>64</c:v>
                </c:pt>
                <c:pt idx="734">
                  <c:v>62</c:v>
                </c:pt>
                <c:pt idx="735">
                  <c:v>39</c:v>
                </c:pt>
                <c:pt idx="736">
                  <c:v>72</c:v>
                </c:pt>
                <c:pt idx="737">
                  <c:v>39</c:v>
                </c:pt>
                <c:pt idx="738">
                  <c:v>70</c:v>
                </c:pt>
                <c:pt idx="739">
                  <c:v>54</c:v>
                </c:pt>
                <c:pt idx="740">
                  <c:v>69</c:v>
                </c:pt>
                <c:pt idx="741">
                  <c:v>48</c:v>
                </c:pt>
                <c:pt idx="742">
                  <c:v>47</c:v>
                </c:pt>
                <c:pt idx="743">
                  <c:v>44</c:v>
                </c:pt>
                <c:pt idx="744">
                  <c:v>42</c:v>
                </c:pt>
                <c:pt idx="745">
                  <c:v>49</c:v>
                </c:pt>
                <c:pt idx="746">
                  <c:v>55</c:v>
                </c:pt>
                <c:pt idx="747">
                  <c:v>41</c:v>
                </c:pt>
                <c:pt idx="748">
                  <c:v>29</c:v>
                </c:pt>
                <c:pt idx="749">
                  <c:v>29</c:v>
                </c:pt>
                <c:pt idx="750">
                  <c:v>74</c:v>
                </c:pt>
                <c:pt idx="751">
                  <c:v>33</c:v>
                </c:pt>
                <c:pt idx="752">
                  <c:v>39</c:v>
                </c:pt>
                <c:pt idx="753">
                  <c:v>56</c:v>
                </c:pt>
                <c:pt idx="754">
                  <c:v>38</c:v>
                </c:pt>
                <c:pt idx="755">
                  <c:v>41</c:v>
                </c:pt>
                <c:pt idx="756">
                  <c:v>70</c:v>
                </c:pt>
                <c:pt idx="757">
                  <c:v>36</c:v>
                </c:pt>
                <c:pt idx="758">
                  <c:v>75</c:v>
                </c:pt>
                <c:pt idx="759">
                  <c:v>71</c:v>
                </c:pt>
                <c:pt idx="760">
                  <c:v>57</c:v>
                </c:pt>
                <c:pt idx="761">
                  <c:v>66</c:v>
                </c:pt>
                <c:pt idx="762">
                  <c:v>74</c:v>
                </c:pt>
                <c:pt idx="763">
                  <c:v>74</c:v>
                </c:pt>
                <c:pt idx="764">
                  <c:v>50</c:v>
                </c:pt>
                <c:pt idx="765">
                  <c:v>33</c:v>
                </c:pt>
                <c:pt idx="766">
                  <c:v>48</c:v>
                </c:pt>
                <c:pt idx="767">
                  <c:v>44</c:v>
                </c:pt>
                <c:pt idx="768">
                  <c:v>55</c:v>
                </c:pt>
                <c:pt idx="769">
                  <c:v>38</c:v>
                </c:pt>
                <c:pt idx="770">
                  <c:v>67</c:v>
                </c:pt>
                <c:pt idx="771">
                  <c:v>58</c:v>
                </c:pt>
                <c:pt idx="772">
                  <c:v>56</c:v>
                </c:pt>
                <c:pt idx="773">
                  <c:v>40</c:v>
                </c:pt>
                <c:pt idx="774">
                  <c:v>63</c:v>
                </c:pt>
                <c:pt idx="775">
                  <c:v>50</c:v>
                </c:pt>
                <c:pt idx="776">
                  <c:v>38</c:v>
                </c:pt>
                <c:pt idx="777">
                  <c:v>71</c:v>
                </c:pt>
                <c:pt idx="778">
                  <c:v>70</c:v>
                </c:pt>
                <c:pt idx="779">
                  <c:v>57</c:v>
                </c:pt>
                <c:pt idx="780">
                  <c:v>63</c:v>
                </c:pt>
                <c:pt idx="781">
                  <c:v>62</c:v>
                </c:pt>
                <c:pt idx="782">
                  <c:v>49</c:v>
                </c:pt>
                <c:pt idx="783">
                  <c:v>49</c:v>
                </c:pt>
                <c:pt idx="784">
                  <c:v>58</c:v>
                </c:pt>
                <c:pt idx="785">
                  <c:v>58</c:v>
                </c:pt>
                <c:pt idx="786">
                  <c:v>54</c:v>
                </c:pt>
                <c:pt idx="787">
                  <c:v>40</c:v>
                </c:pt>
                <c:pt idx="788">
                  <c:v>47</c:v>
                </c:pt>
                <c:pt idx="789">
                  <c:v>52</c:v>
                </c:pt>
                <c:pt idx="790">
                  <c:v>51</c:v>
                </c:pt>
                <c:pt idx="791">
                  <c:v>46</c:v>
                </c:pt>
                <c:pt idx="792">
                  <c:v>46</c:v>
                </c:pt>
                <c:pt idx="793">
                  <c:v>50</c:v>
                </c:pt>
                <c:pt idx="794">
                  <c:v>35</c:v>
                </c:pt>
                <c:pt idx="795">
                  <c:v>53</c:v>
                </c:pt>
                <c:pt idx="796">
                  <c:v>43</c:v>
                </c:pt>
                <c:pt idx="797">
                  <c:v>57</c:v>
                </c:pt>
                <c:pt idx="798">
                  <c:v>57</c:v>
                </c:pt>
                <c:pt idx="799">
                  <c:v>60</c:v>
                </c:pt>
                <c:pt idx="800">
                  <c:v>78</c:v>
                </c:pt>
                <c:pt idx="801">
                  <c:v>57</c:v>
                </c:pt>
                <c:pt idx="802">
                  <c:v>49</c:v>
                </c:pt>
                <c:pt idx="803">
                  <c:v>72</c:v>
                </c:pt>
                <c:pt idx="804">
                  <c:v>72</c:v>
                </c:pt>
                <c:pt idx="805">
                  <c:v>60</c:v>
                </c:pt>
                <c:pt idx="806">
                  <c:v>45</c:v>
                </c:pt>
                <c:pt idx="807">
                  <c:v>72</c:v>
                </c:pt>
                <c:pt idx="808">
                  <c:v>44</c:v>
                </c:pt>
                <c:pt idx="809">
                  <c:v>72</c:v>
                </c:pt>
                <c:pt idx="810">
                  <c:v>57</c:v>
                </c:pt>
                <c:pt idx="811">
                  <c:v>68</c:v>
                </c:pt>
                <c:pt idx="812">
                  <c:v>44</c:v>
                </c:pt>
                <c:pt idx="813">
                  <c:v>52</c:v>
                </c:pt>
                <c:pt idx="814">
                  <c:v>32</c:v>
                </c:pt>
                <c:pt idx="815">
                  <c:v>48</c:v>
                </c:pt>
                <c:pt idx="816">
                  <c:v>33</c:v>
                </c:pt>
                <c:pt idx="817">
                  <c:v>63</c:v>
                </c:pt>
                <c:pt idx="818">
                  <c:v>46</c:v>
                </c:pt>
                <c:pt idx="819">
                  <c:v>51</c:v>
                </c:pt>
                <c:pt idx="820">
                  <c:v>45</c:v>
                </c:pt>
                <c:pt idx="821">
                  <c:v>69</c:v>
                </c:pt>
                <c:pt idx="822">
                  <c:v>45</c:v>
                </c:pt>
                <c:pt idx="823">
                  <c:v>56</c:v>
                </c:pt>
                <c:pt idx="824">
                  <c:v>56</c:v>
                </c:pt>
                <c:pt idx="825">
                  <c:v>52</c:v>
                </c:pt>
                <c:pt idx="826">
                  <c:v>49</c:v>
                </c:pt>
                <c:pt idx="827">
                  <c:v>57</c:v>
                </c:pt>
                <c:pt idx="828">
                  <c:v>44</c:v>
                </c:pt>
                <c:pt idx="829">
                  <c:v>27</c:v>
                </c:pt>
                <c:pt idx="830">
                  <c:v>49</c:v>
                </c:pt>
                <c:pt idx="831">
                  <c:v>45</c:v>
                </c:pt>
                <c:pt idx="832">
                  <c:v>62</c:v>
                </c:pt>
                <c:pt idx="833">
                  <c:v>50</c:v>
                </c:pt>
                <c:pt idx="834">
                  <c:v>57</c:v>
                </c:pt>
                <c:pt idx="835">
                  <c:v>63</c:v>
                </c:pt>
                <c:pt idx="836">
                  <c:v>57</c:v>
                </c:pt>
                <c:pt idx="837">
                  <c:v>65</c:v>
                </c:pt>
                <c:pt idx="838">
                  <c:v>65</c:v>
                </c:pt>
                <c:pt idx="839">
                  <c:v>71</c:v>
                </c:pt>
                <c:pt idx="840">
                  <c:v>56</c:v>
                </c:pt>
                <c:pt idx="841">
                  <c:v>44</c:v>
                </c:pt>
                <c:pt idx="842">
                  <c:v>53</c:v>
                </c:pt>
                <c:pt idx="843">
                  <c:v>33</c:v>
                </c:pt>
                <c:pt idx="844">
                  <c:v>38</c:v>
                </c:pt>
                <c:pt idx="845">
                  <c:v>50</c:v>
                </c:pt>
                <c:pt idx="846">
                  <c:v>45</c:v>
                </c:pt>
                <c:pt idx="847">
                  <c:v>73</c:v>
                </c:pt>
                <c:pt idx="848">
                  <c:v>67</c:v>
                </c:pt>
                <c:pt idx="849">
                  <c:v>60</c:v>
                </c:pt>
                <c:pt idx="850">
                  <c:v>36</c:v>
                </c:pt>
                <c:pt idx="851">
                  <c:v>43</c:v>
                </c:pt>
                <c:pt idx="852">
                  <c:v>66</c:v>
                </c:pt>
                <c:pt idx="853">
                  <c:v>67</c:v>
                </c:pt>
                <c:pt idx="854">
                  <c:v>43</c:v>
                </c:pt>
                <c:pt idx="855">
                  <c:v>34</c:v>
                </c:pt>
                <c:pt idx="856">
                  <c:v>76</c:v>
                </c:pt>
                <c:pt idx="857">
                  <c:v>76</c:v>
                </c:pt>
                <c:pt idx="858">
                  <c:v>49</c:v>
                </c:pt>
                <c:pt idx="859">
                  <c:v>68</c:v>
                </c:pt>
                <c:pt idx="860">
                  <c:v>68</c:v>
                </c:pt>
                <c:pt idx="861">
                  <c:v>33</c:v>
                </c:pt>
                <c:pt idx="862">
                  <c:v>56</c:v>
                </c:pt>
                <c:pt idx="863">
                  <c:v>46</c:v>
                </c:pt>
                <c:pt idx="864">
                  <c:v>44</c:v>
                </c:pt>
                <c:pt idx="865">
                  <c:v>49</c:v>
                </c:pt>
                <c:pt idx="866">
                  <c:v>49</c:v>
                </c:pt>
                <c:pt idx="867">
                  <c:v>42</c:v>
                </c:pt>
                <c:pt idx="868">
                  <c:v>66</c:v>
                </c:pt>
                <c:pt idx="869">
                  <c:v>58</c:v>
                </c:pt>
                <c:pt idx="870">
                  <c:v>58</c:v>
                </c:pt>
                <c:pt idx="871">
                  <c:v>34</c:v>
                </c:pt>
                <c:pt idx="872">
                  <c:v>50</c:v>
                </c:pt>
                <c:pt idx="873">
                  <c:v>66</c:v>
                </c:pt>
                <c:pt idx="874">
                  <c:v>46</c:v>
                </c:pt>
                <c:pt idx="875">
                  <c:v>46</c:v>
                </c:pt>
                <c:pt idx="876">
                  <c:v>38</c:v>
                </c:pt>
                <c:pt idx="877">
                  <c:v>55</c:v>
                </c:pt>
                <c:pt idx="878">
                  <c:v>44</c:v>
                </c:pt>
                <c:pt idx="879">
                  <c:v>52</c:v>
                </c:pt>
                <c:pt idx="880">
                  <c:v>52</c:v>
                </c:pt>
                <c:pt idx="881">
                  <c:v>46</c:v>
                </c:pt>
                <c:pt idx="882">
                  <c:v>65</c:v>
                </c:pt>
                <c:pt idx="883">
                  <c:v>71</c:v>
                </c:pt>
                <c:pt idx="884">
                  <c:v>52</c:v>
                </c:pt>
                <c:pt idx="885">
                  <c:v>44</c:v>
                </c:pt>
                <c:pt idx="886">
                  <c:v>56</c:v>
                </c:pt>
                <c:pt idx="887">
                  <c:v>44</c:v>
                </c:pt>
                <c:pt idx="888">
                  <c:v>67</c:v>
                </c:pt>
                <c:pt idx="889">
                  <c:v>57</c:v>
                </c:pt>
                <c:pt idx="890">
                  <c:v>46</c:v>
                </c:pt>
                <c:pt idx="891">
                  <c:v>59</c:v>
                </c:pt>
                <c:pt idx="892">
                  <c:v>59</c:v>
                </c:pt>
                <c:pt idx="893">
                  <c:v>71</c:v>
                </c:pt>
                <c:pt idx="894">
                  <c:v>56</c:v>
                </c:pt>
                <c:pt idx="895">
                  <c:v>49</c:v>
                </c:pt>
                <c:pt idx="896">
                  <c:v>49</c:v>
                </c:pt>
                <c:pt idx="897">
                  <c:v>47</c:v>
                </c:pt>
                <c:pt idx="898">
                  <c:v>52</c:v>
                </c:pt>
                <c:pt idx="899">
                  <c:v>65</c:v>
                </c:pt>
                <c:pt idx="900">
                  <c:v>44</c:v>
                </c:pt>
                <c:pt idx="901">
                  <c:v>34</c:v>
                </c:pt>
                <c:pt idx="902">
                  <c:v>34</c:v>
                </c:pt>
                <c:pt idx="903">
                  <c:v>39</c:v>
                </c:pt>
                <c:pt idx="904">
                  <c:v>56</c:v>
                </c:pt>
                <c:pt idx="905">
                  <c:v>34</c:v>
                </c:pt>
                <c:pt idx="906">
                  <c:v>34</c:v>
                </c:pt>
                <c:pt idx="907">
                  <c:v>72</c:v>
                </c:pt>
                <c:pt idx="908">
                  <c:v>36</c:v>
                </c:pt>
                <c:pt idx="909">
                  <c:v>36</c:v>
                </c:pt>
                <c:pt idx="910">
                  <c:v>43</c:v>
                </c:pt>
                <c:pt idx="911">
                  <c:v>52</c:v>
                </c:pt>
                <c:pt idx="912">
                  <c:v>72</c:v>
                </c:pt>
                <c:pt idx="913">
                  <c:v>39</c:v>
                </c:pt>
                <c:pt idx="914">
                  <c:v>40</c:v>
                </c:pt>
                <c:pt idx="915">
                  <c:v>71</c:v>
                </c:pt>
                <c:pt idx="916">
                  <c:v>77</c:v>
                </c:pt>
                <c:pt idx="917">
                  <c:v>74</c:v>
                </c:pt>
                <c:pt idx="918">
                  <c:v>52</c:v>
                </c:pt>
                <c:pt idx="919">
                  <c:v>52</c:v>
                </c:pt>
                <c:pt idx="920">
                  <c:v>51</c:v>
                </c:pt>
                <c:pt idx="921">
                  <c:v>45</c:v>
                </c:pt>
                <c:pt idx="922">
                  <c:v>75</c:v>
                </c:pt>
                <c:pt idx="923">
                  <c:v>52</c:v>
                </c:pt>
                <c:pt idx="924">
                  <c:v>63</c:v>
                </c:pt>
                <c:pt idx="925">
                  <c:v>49</c:v>
                </c:pt>
                <c:pt idx="926">
                  <c:v>56</c:v>
                </c:pt>
                <c:pt idx="927">
                  <c:v>56</c:v>
                </c:pt>
                <c:pt idx="928">
                  <c:v>51</c:v>
                </c:pt>
                <c:pt idx="929">
                  <c:v>68</c:v>
                </c:pt>
                <c:pt idx="930">
                  <c:v>51</c:v>
                </c:pt>
                <c:pt idx="931">
                  <c:v>66</c:v>
                </c:pt>
                <c:pt idx="932">
                  <c:v>54</c:v>
                </c:pt>
                <c:pt idx="933">
                  <c:v>44</c:v>
                </c:pt>
                <c:pt idx="934">
                  <c:v>49</c:v>
                </c:pt>
                <c:pt idx="935">
                  <c:v>47</c:v>
                </c:pt>
                <c:pt idx="936">
                  <c:v>51</c:v>
                </c:pt>
                <c:pt idx="937">
                  <c:v>46</c:v>
                </c:pt>
                <c:pt idx="938">
                  <c:v>55</c:v>
                </c:pt>
                <c:pt idx="939">
                  <c:v>38</c:v>
                </c:pt>
                <c:pt idx="940">
                  <c:v>46</c:v>
                </c:pt>
                <c:pt idx="941">
                  <c:v>61</c:v>
                </c:pt>
                <c:pt idx="942">
                  <c:v>70</c:v>
                </c:pt>
                <c:pt idx="943">
                  <c:v>71</c:v>
                </c:pt>
                <c:pt idx="944">
                  <c:v>59</c:v>
                </c:pt>
                <c:pt idx="945">
                  <c:v>50</c:v>
                </c:pt>
                <c:pt idx="946">
                  <c:v>41</c:v>
                </c:pt>
                <c:pt idx="947">
                  <c:v>65</c:v>
                </c:pt>
                <c:pt idx="948">
                  <c:v>65</c:v>
                </c:pt>
                <c:pt idx="949">
                  <c:v>30</c:v>
                </c:pt>
                <c:pt idx="950">
                  <c:v>53</c:v>
                </c:pt>
                <c:pt idx="951">
                  <c:v>60</c:v>
                </c:pt>
                <c:pt idx="952">
                  <c:v>46</c:v>
                </c:pt>
                <c:pt idx="953">
                  <c:v>52</c:v>
                </c:pt>
                <c:pt idx="954">
                  <c:v>48</c:v>
                </c:pt>
                <c:pt idx="955">
                  <c:v>72</c:v>
                </c:pt>
                <c:pt idx="956">
                  <c:v>64</c:v>
                </c:pt>
                <c:pt idx="957">
                  <c:v>70</c:v>
                </c:pt>
                <c:pt idx="958">
                  <c:v>55</c:v>
                </c:pt>
                <c:pt idx="959">
                  <c:v>66</c:v>
                </c:pt>
                <c:pt idx="960">
                  <c:v>48</c:v>
                </c:pt>
                <c:pt idx="961">
                  <c:v>59</c:v>
                </c:pt>
                <c:pt idx="962">
                  <c:v>45</c:v>
                </c:pt>
                <c:pt idx="963">
                  <c:v>53</c:v>
                </c:pt>
                <c:pt idx="964">
                  <c:v>78</c:v>
                </c:pt>
                <c:pt idx="965">
                  <c:v>54</c:v>
                </c:pt>
                <c:pt idx="966">
                  <c:v>47</c:v>
                </c:pt>
                <c:pt idx="967">
                  <c:v>38</c:v>
                </c:pt>
                <c:pt idx="968">
                  <c:v>60</c:v>
                </c:pt>
                <c:pt idx="969">
                  <c:v>55</c:v>
                </c:pt>
                <c:pt idx="970">
                  <c:v>46</c:v>
                </c:pt>
                <c:pt idx="971">
                  <c:v>59</c:v>
                </c:pt>
                <c:pt idx="972">
                  <c:v>61</c:v>
                </c:pt>
                <c:pt idx="973">
                  <c:v>44</c:v>
                </c:pt>
                <c:pt idx="974">
                  <c:v>64</c:v>
                </c:pt>
                <c:pt idx="975">
                  <c:v>51</c:v>
                </c:pt>
                <c:pt idx="976">
                  <c:v>66</c:v>
                </c:pt>
                <c:pt idx="977">
                  <c:v>42</c:v>
                </c:pt>
                <c:pt idx="978">
                  <c:v>53</c:v>
                </c:pt>
                <c:pt idx="979">
                  <c:v>52</c:v>
                </c:pt>
                <c:pt idx="980">
                  <c:v>66</c:v>
                </c:pt>
                <c:pt idx="981">
                  <c:v>61</c:v>
                </c:pt>
                <c:pt idx="982">
                  <c:v>63</c:v>
                </c:pt>
                <c:pt idx="983">
                  <c:v>59</c:v>
                </c:pt>
                <c:pt idx="984">
                  <c:v>59</c:v>
                </c:pt>
                <c:pt idx="985">
                  <c:v>36</c:v>
                </c:pt>
                <c:pt idx="986">
                  <c:v>58</c:v>
                </c:pt>
                <c:pt idx="987">
                  <c:v>46</c:v>
                </c:pt>
                <c:pt idx="988">
                  <c:v>57</c:v>
                </c:pt>
                <c:pt idx="989">
                  <c:v>41</c:v>
                </c:pt>
                <c:pt idx="990">
                  <c:v>54</c:v>
                </c:pt>
                <c:pt idx="991">
                  <c:v>65</c:v>
                </c:pt>
                <c:pt idx="992">
                  <c:v>50</c:v>
                </c:pt>
                <c:pt idx="993">
                  <c:v>56</c:v>
                </c:pt>
                <c:pt idx="994">
                  <c:v>64</c:v>
                </c:pt>
                <c:pt idx="995">
                  <c:v>63</c:v>
                </c:pt>
                <c:pt idx="996">
                  <c:v>72</c:v>
                </c:pt>
                <c:pt idx="997">
                  <c:v>53</c:v>
                </c:pt>
                <c:pt idx="998">
                  <c:v>54</c:v>
                </c:pt>
                <c:pt idx="999">
                  <c:v>54</c:v>
                </c:pt>
                <c:pt idx="1000">
                  <c:v>53</c:v>
                </c:pt>
                <c:pt idx="1001">
                  <c:v>41</c:v>
                </c:pt>
                <c:pt idx="1002">
                  <c:v>37</c:v>
                </c:pt>
                <c:pt idx="1003">
                  <c:v>57</c:v>
                </c:pt>
                <c:pt idx="1004">
                  <c:v>57</c:v>
                </c:pt>
                <c:pt idx="1005">
                  <c:v>54</c:v>
                </c:pt>
                <c:pt idx="1006">
                  <c:v>57</c:v>
                </c:pt>
                <c:pt idx="1007">
                  <c:v>64</c:v>
                </c:pt>
                <c:pt idx="1008">
                  <c:v>40</c:v>
                </c:pt>
                <c:pt idx="1009">
                  <c:v>49</c:v>
                </c:pt>
                <c:pt idx="1010">
                  <c:v>46</c:v>
                </c:pt>
                <c:pt idx="1011">
                  <c:v>70</c:v>
                </c:pt>
                <c:pt idx="1012">
                  <c:v>49</c:v>
                </c:pt>
                <c:pt idx="1013">
                  <c:v>35</c:v>
                </c:pt>
                <c:pt idx="1014">
                  <c:v>68</c:v>
                </c:pt>
                <c:pt idx="1015">
                  <c:v>48</c:v>
                </c:pt>
                <c:pt idx="1016">
                  <c:v>63</c:v>
                </c:pt>
                <c:pt idx="1017">
                  <c:v>45</c:v>
                </c:pt>
                <c:pt idx="1018">
                  <c:v>48</c:v>
                </c:pt>
                <c:pt idx="1019">
                  <c:v>45</c:v>
                </c:pt>
                <c:pt idx="1020">
                  <c:v>33</c:v>
                </c:pt>
                <c:pt idx="1021">
                  <c:v>62</c:v>
                </c:pt>
                <c:pt idx="1022">
                  <c:v>42</c:v>
                </c:pt>
                <c:pt idx="1023">
                  <c:v>51</c:v>
                </c:pt>
                <c:pt idx="1024">
                  <c:v>57</c:v>
                </c:pt>
                <c:pt idx="1025">
                  <c:v>48</c:v>
                </c:pt>
                <c:pt idx="1026">
                  <c:v>45</c:v>
                </c:pt>
                <c:pt idx="1027">
                  <c:v>36</c:v>
                </c:pt>
                <c:pt idx="1028">
                  <c:v>62</c:v>
                </c:pt>
                <c:pt idx="1029">
                  <c:v>50</c:v>
                </c:pt>
                <c:pt idx="1030">
                  <c:v>48</c:v>
                </c:pt>
                <c:pt idx="1031">
                  <c:v>51</c:v>
                </c:pt>
                <c:pt idx="1032">
                  <c:v>51</c:v>
                </c:pt>
                <c:pt idx="1033">
                  <c:v>48</c:v>
                </c:pt>
                <c:pt idx="1034">
                  <c:v>54</c:v>
                </c:pt>
                <c:pt idx="1035">
                  <c:v>37</c:v>
                </c:pt>
                <c:pt idx="1036">
                  <c:v>51</c:v>
                </c:pt>
                <c:pt idx="1037">
                  <c:v>44</c:v>
                </c:pt>
                <c:pt idx="1038">
                  <c:v>44</c:v>
                </c:pt>
                <c:pt idx="1039">
                  <c:v>47</c:v>
                </c:pt>
                <c:pt idx="1040">
                  <c:v>38</c:v>
                </c:pt>
                <c:pt idx="1041">
                  <c:v>68</c:v>
                </c:pt>
                <c:pt idx="1042">
                  <c:v>52</c:v>
                </c:pt>
                <c:pt idx="1043">
                  <c:v>54</c:v>
                </c:pt>
                <c:pt idx="1044">
                  <c:v>64</c:v>
                </c:pt>
                <c:pt idx="1045">
                  <c:v>38</c:v>
                </c:pt>
                <c:pt idx="1046">
                  <c:v>51</c:v>
                </c:pt>
                <c:pt idx="1047">
                  <c:v>61</c:v>
                </c:pt>
                <c:pt idx="1048">
                  <c:v>61</c:v>
                </c:pt>
                <c:pt idx="1049">
                  <c:v>47</c:v>
                </c:pt>
                <c:pt idx="1050">
                  <c:v>74</c:v>
                </c:pt>
                <c:pt idx="1051">
                  <c:v>54</c:v>
                </c:pt>
                <c:pt idx="1052">
                  <c:v>70</c:v>
                </c:pt>
                <c:pt idx="1053">
                  <c:v>39</c:v>
                </c:pt>
                <c:pt idx="1054">
                  <c:v>41</c:v>
                </c:pt>
                <c:pt idx="1055">
                  <c:v>41</c:v>
                </c:pt>
                <c:pt idx="1056">
                  <c:v>59</c:v>
                </c:pt>
                <c:pt idx="1057">
                  <c:v>43</c:v>
                </c:pt>
                <c:pt idx="1058">
                  <c:v>75</c:v>
                </c:pt>
                <c:pt idx="1059">
                  <c:v>45</c:v>
                </c:pt>
                <c:pt idx="1060">
                  <c:v>51</c:v>
                </c:pt>
                <c:pt idx="1061">
                  <c:v>69</c:v>
                </c:pt>
                <c:pt idx="1062">
                  <c:v>46</c:v>
                </c:pt>
                <c:pt idx="1063">
                  <c:v>49</c:v>
                </c:pt>
                <c:pt idx="1064">
                  <c:v>49</c:v>
                </c:pt>
                <c:pt idx="1065">
                  <c:v>49</c:v>
                </c:pt>
                <c:pt idx="1066">
                  <c:v>51</c:v>
                </c:pt>
                <c:pt idx="1067">
                  <c:v>59</c:v>
                </c:pt>
                <c:pt idx="1068">
                  <c:v>59</c:v>
                </c:pt>
                <c:pt idx="1069">
                  <c:v>30</c:v>
                </c:pt>
                <c:pt idx="1070">
                  <c:v>53</c:v>
                </c:pt>
                <c:pt idx="1071">
                  <c:v>43</c:v>
                </c:pt>
                <c:pt idx="1072">
                  <c:v>66</c:v>
                </c:pt>
                <c:pt idx="1073">
                  <c:v>57</c:v>
                </c:pt>
                <c:pt idx="1074">
                  <c:v>73</c:v>
                </c:pt>
                <c:pt idx="1075">
                  <c:v>58</c:v>
                </c:pt>
                <c:pt idx="1076">
                  <c:v>55</c:v>
                </c:pt>
                <c:pt idx="1077">
                  <c:v>47</c:v>
                </c:pt>
                <c:pt idx="1078">
                  <c:v>57</c:v>
                </c:pt>
                <c:pt idx="1079">
                  <c:v>29</c:v>
                </c:pt>
                <c:pt idx="1080">
                  <c:v>65</c:v>
                </c:pt>
                <c:pt idx="1081">
                  <c:v>56</c:v>
                </c:pt>
                <c:pt idx="1082">
                  <c:v>53</c:v>
                </c:pt>
                <c:pt idx="1083">
                  <c:v>36</c:v>
                </c:pt>
                <c:pt idx="1084">
                  <c:v>53</c:v>
                </c:pt>
                <c:pt idx="1085">
                  <c:v>66</c:v>
                </c:pt>
                <c:pt idx="1086">
                  <c:v>58</c:v>
                </c:pt>
                <c:pt idx="1087">
                  <c:v>36</c:v>
                </c:pt>
                <c:pt idx="1088">
                  <c:v>50</c:v>
                </c:pt>
                <c:pt idx="1089">
                  <c:v>67</c:v>
                </c:pt>
                <c:pt idx="1090">
                  <c:v>36</c:v>
                </c:pt>
                <c:pt idx="1091">
                  <c:v>50</c:v>
                </c:pt>
                <c:pt idx="1092">
                  <c:v>57</c:v>
                </c:pt>
                <c:pt idx="1093">
                  <c:v>47</c:v>
                </c:pt>
                <c:pt idx="1094">
                  <c:v>59</c:v>
                </c:pt>
                <c:pt idx="1095">
                  <c:v>74</c:v>
                </c:pt>
                <c:pt idx="1096">
                  <c:v>51</c:v>
                </c:pt>
                <c:pt idx="1097">
                  <c:v>67</c:v>
                </c:pt>
                <c:pt idx="1098">
                  <c:v>67</c:v>
                </c:pt>
                <c:pt idx="1099">
                  <c:v>51</c:v>
                </c:pt>
                <c:pt idx="1100">
                  <c:v>46</c:v>
                </c:pt>
                <c:pt idx="1101">
                  <c:v>46</c:v>
                </c:pt>
                <c:pt idx="1102">
                  <c:v>51</c:v>
                </c:pt>
                <c:pt idx="1103">
                  <c:v>53</c:v>
                </c:pt>
                <c:pt idx="1104">
                  <c:v>40</c:v>
                </c:pt>
                <c:pt idx="1105">
                  <c:v>40</c:v>
                </c:pt>
                <c:pt idx="1106">
                  <c:v>70</c:v>
                </c:pt>
                <c:pt idx="1107">
                  <c:v>46</c:v>
                </c:pt>
                <c:pt idx="1108">
                  <c:v>44</c:v>
                </c:pt>
                <c:pt idx="1109">
                  <c:v>70</c:v>
                </c:pt>
                <c:pt idx="1110">
                  <c:v>47</c:v>
                </c:pt>
                <c:pt idx="1111">
                  <c:v>53</c:v>
                </c:pt>
                <c:pt idx="1112">
                  <c:v>52</c:v>
                </c:pt>
                <c:pt idx="1113">
                  <c:v>48</c:v>
                </c:pt>
                <c:pt idx="1114">
                  <c:v>41</c:v>
                </c:pt>
                <c:pt idx="1115">
                  <c:v>50</c:v>
                </c:pt>
                <c:pt idx="1116">
                  <c:v>37</c:v>
                </c:pt>
                <c:pt idx="1117">
                  <c:v>39</c:v>
                </c:pt>
                <c:pt idx="1118">
                  <c:v>47</c:v>
                </c:pt>
                <c:pt idx="1119">
                  <c:v>60</c:v>
                </c:pt>
                <c:pt idx="1120">
                  <c:v>70</c:v>
                </c:pt>
                <c:pt idx="1121">
                  <c:v>47</c:v>
                </c:pt>
                <c:pt idx="1122">
                  <c:v>34</c:v>
                </c:pt>
                <c:pt idx="1123">
                  <c:v>54</c:v>
                </c:pt>
                <c:pt idx="1124">
                  <c:v>56</c:v>
                </c:pt>
                <c:pt idx="1125">
                  <c:v>35</c:v>
                </c:pt>
                <c:pt idx="1126">
                  <c:v>36</c:v>
                </c:pt>
                <c:pt idx="1127">
                  <c:v>55</c:v>
                </c:pt>
                <c:pt idx="1128">
                  <c:v>55</c:v>
                </c:pt>
                <c:pt idx="1129">
                  <c:v>30</c:v>
                </c:pt>
                <c:pt idx="1130">
                  <c:v>70</c:v>
                </c:pt>
                <c:pt idx="1131">
                  <c:v>44</c:v>
                </c:pt>
                <c:pt idx="1132">
                  <c:v>53</c:v>
                </c:pt>
                <c:pt idx="1133">
                  <c:v>70</c:v>
                </c:pt>
                <c:pt idx="1134">
                  <c:v>67</c:v>
                </c:pt>
                <c:pt idx="1135">
                  <c:v>67</c:v>
                </c:pt>
                <c:pt idx="1136">
                  <c:v>33</c:v>
                </c:pt>
                <c:pt idx="1137">
                  <c:v>36</c:v>
                </c:pt>
                <c:pt idx="1138">
                  <c:v>36</c:v>
                </c:pt>
                <c:pt idx="1139">
                  <c:v>37</c:v>
                </c:pt>
                <c:pt idx="1140">
                  <c:v>44</c:v>
                </c:pt>
                <c:pt idx="1141">
                  <c:v>32</c:v>
                </c:pt>
                <c:pt idx="1142">
                  <c:v>59</c:v>
                </c:pt>
                <c:pt idx="1143">
                  <c:v>55</c:v>
                </c:pt>
                <c:pt idx="1144">
                  <c:v>47</c:v>
                </c:pt>
                <c:pt idx="1145">
                  <c:v>42</c:v>
                </c:pt>
                <c:pt idx="1146">
                  <c:v>36</c:v>
                </c:pt>
                <c:pt idx="1147">
                  <c:v>50</c:v>
                </c:pt>
                <c:pt idx="1148">
                  <c:v>45</c:v>
                </c:pt>
                <c:pt idx="1149">
                  <c:v>52</c:v>
                </c:pt>
                <c:pt idx="1150">
                  <c:v>63</c:v>
                </c:pt>
                <c:pt idx="1151">
                  <c:v>65</c:v>
                </c:pt>
                <c:pt idx="1152">
                  <c:v>51</c:v>
                </c:pt>
                <c:pt idx="1153">
                  <c:v>38</c:v>
                </c:pt>
                <c:pt idx="1154">
                  <c:v>38</c:v>
                </c:pt>
                <c:pt idx="1155">
                  <c:v>46</c:v>
                </c:pt>
                <c:pt idx="1156">
                  <c:v>69</c:v>
                </c:pt>
                <c:pt idx="1157">
                  <c:v>62</c:v>
                </c:pt>
                <c:pt idx="1158">
                  <c:v>56</c:v>
                </c:pt>
                <c:pt idx="1159">
                  <c:v>42</c:v>
                </c:pt>
                <c:pt idx="1160">
                  <c:v>53</c:v>
                </c:pt>
                <c:pt idx="1161">
                  <c:v>46</c:v>
                </c:pt>
                <c:pt idx="1162">
                  <c:v>46</c:v>
                </c:pt>
                <c:pt idx="1163">
                  <c:v>53</c:v>
                </c:pt>
                <c:pt idx="1164">
                  <c:v>37</c:v>
                </c:pt>
                <c:pt idx="1165">
                  <c:v>37</c:v>
                </c:pt>
                <c:pt idx="1166">
                  <c:v>74</c:v>
                </c:pt>
                <c:pt idx="1167">
                  <c:v>62</c:v>
                </c:pt>
                <c:pt idx="1168">
                  <c:v>63</c:v>
                </c:pt>
                <c:pt idx="1169">
                  <c:v>70</c:v>
                </c:pt>
                <c:pt idx="1170">
                  <c:v>61</c:v>
                </c:pt>
                <c:pt idx="1171">
                  <c:v>64</c:v>
                </c:pt>
                <c:pt idx="1172">
                  <c:v>59</c:v>
                </c:pt>
                <c:pt idx="1173">
                  <c:v>60</c:v>
                </c:pt>
                <c:pt idx="1174">
                  <c:v>53</c:v>
                </c:pt>
                <c:pt idx="1175">
                  <c:v>71</c:v>
                </c:pt>
                <c:pt idx="1176">
                  <c:v>51</c:v>
                </c:pt>
                <c:pt idx="1177">
                  <c:v>40</c:v>
                </c:pt>
                <c:pt idx="1178">
                  <c:v>77</c:v>
                </c:pt>
                <c:pt idx="1179">
                  <c:v>46</c:v>
                </c:pt>
                <c:pt idx="1180">
                  <c:v>63</c:v>
                </c:pt>
                <c:pt idx="1181">
                  <c:v>68</c:v>
                </c:pt>
                <c:pt idx="1182">
                  <c:v>68</c:v>
                </c:pt>
                <c:pt idx="1183">
                  <c:v>69</c:v>
                </c:pt>
                <c:pt idx="1184">
                  <c:v>67</c:v>
                </c:pt>
                <c:pt idx="1185">
                  <c:v>73</c:v>
                </c:pt>
                <c:pt idx="1186">
                  <c:v>52</c:v>
                </c:pt>
                <c:pt idx="1187">
                  <c:v>52</c:v>
                </c:pt>
                <c:pt idx="1188">
                  <c:v>41</c:v>
                </c:pt>
                <c:pt idx="1189">
                  <c:v>46</c:v>
                </c:pt>
                <c:pt idx="1190">
                  <c:v>75</c:v>
                </c:pt>
                <c:pt idx="1191">
                  <c:v>48</c:v>
                </c:pt>
                <c:pt idx="1192">
                  <c:v>47</c:v>
                </c:pt>
                <c:pt idx="1193">
                  <c:v>33</c:v>
                </c:pt>
                <c:pt idx="1194">
                  <c:v>45</c:v>
                </c:pt>
                <c:pt idx="1195">
                  <c:v>54</c:v>
                </c:pt>
                <c:pt idx="1196">
                  <c:v>61</c:v>
                </c:pt>
                <c:pt idx="1197">
                  <c:v>74</c:v>
                </c:pt>
                <c:pt idx="1198">
                  <c:v>52</c:v>
                </c:pt>
                <c:pt idx="1199">
                  <c:v>62</c:v>
                </c:pt>
                <c:pt idx="1200">
                  <c:v>43</c:v>
                </c:pt>
                <c:pt idx="1201">
                  <c:v>57</c:v>
                </c:pt>
                <c:pt idx="1202">
                  <c:v>57</c:v>
                </c:pt>
                <c:pt idx="1203">
                  <c:v>46</c:v>
                </c:pt>
                <c:pt idx="1204">
                  <c:v>66</c:v>
                </c:pt>
                <c:pt idx="1205">
                  <c:v>66</c:v>
                </c:pt>
                <c:pt idx="1206">
                  <c:v>53</c:v>
                </c:pt>
                <c:pt idx="1207">
                  <c:v>50</c:v>
                </c:pt>
                <c:pt idx="1208">
                  <c:v>53</c:v>
                </c:pt>
                <c:pt idx="1209">
                  <c:v>53</c:v>
                </c:pt>
                <c:pt idx="1210">
                  <c:v>44</c:v>
                </c:pt>
                <c:pt idx="1211">
                  <c:v>44</c:v>
                </c:pt>
                <c:pt idx="1212">
                  <c:v>36</c:v>
                </c:pt>
                <c:pt idx="1213">
                  <c:v>67</c:v>
                </c:pt>
                <c:pt idx="1214">
                  <c:v>65</c:v>
                </c:pt>
                <c:pt idx="1215">
                  <c:v>58</c:v>
                </c:pt>
                <c:pt idx="1216">
                  <c:v>41</c:v>
                </c:pt>
                <c:pt idx="1217">
                  <c:v>30</c:v>
                </c:pt>
                <c:pt idx="1218">
                  <c:v>76</c:v>
                </c:pt>
                <c:pt idx="1219">
                  <c:v>76</c:v>
                </c:pt>
                <c:pt idx="1220">
                  <c:v>68</c:v>
                </c:pt>
                <c:pt idx="1221">
                  <c:v>57</c:v>
                </c:pt>
                <c:pt idx="1222">
                  <c:v>46</c:v>
                </c:pt>
                <c:pt idx="1223">
                  <c:v>44</c:v>
                </c:pt>
                <c:pt idx="1224">
                  <c:v>58</c:v>
                </c:pt>
                <c:pt idx="1225">
                  <c:v>49</c:v>
                </c:pt>
                <c:pt idx="1226">
                  <c:v>52</c:v>
                </c:pt>
                <c:pt idx="1227">
                  <c:v>69</c:v>
                </c:pt>
                <c:pt idx="1228">
                  <c:v>59</c:v>
                </c:pt>
                <c:pt idx="1229">
                  <c:v>67</c:v>
                </c:pt>
                <c:pt idx="1230">
                  <c:v>43</c:v>
                </c:pt>
                <c:pt idx="1231">
                  <c:v>70</c:v>
                </c:pt>
                <c:pt idx="1232">
                  <c:v>64</c:v>
                </c:pt>
                <c:pt idx="1233">
                  <c:v>78</c:v>
                </c:pt>
                <c:pt idx="1234">
                  <c:v>60</c:v>
                </c:pt>
                <c:pt idx="1235">
                  <c:v>38</c:v>
                </c:pt>
                <c:pt idx="1236">
                  <c:v>31</c:v>
                </c:pt>
                <c:pt idx="1237">
                  <c:v>32</c:v>
                </c:pt>
                <c:pt idx="1238">
                  <c:v>63</c:v>
                </c:pt>
                <c:pt idx="1239">
                  <c:v>47</c:v>
                </c:pt>
                <c:pt idx="1240">
                  <c:v>44</c:v>
                </c:pt>
                <c:pt idx="1241">
                  <c:v>48</c:v>
                </c:pt>
                <c:pt idx="1242">
                  <c:v>50</c:v>
                </c:pt>
                <c:pt idx="1243">
                  <c:v>47</c:v>
                </c:pt>
                <c:pt idx="1244">
                  <c:v>70</c:v>
                </c:pt>
                <c:pt idx="1245">
                  <c:v>44</c:v>
                </c:pt>
                <c:pt idx="1246">
                  <c:v>41</c:v>
                </c:pt>
                <c:pt idx="1247">
                  <c:v>67</c:v>
                </c:pt>
                <c:pt idx="1248">
                  <c:v>52</c:v>
                </c:pt>
                <c:pt idx="1249">
                  <c:v>52</c:v>
                </c:pt>
                <c:pt idx="1250">
                  <c:v>52</c:v>
                </c:pt>
                <c:pt idx="1251">
                  <c:v>50</c:v>
                </c:pt>
                <c:pt idx="1252">
                  <c:v>31</c:v>
                </c:pt>
                <c:pt idx="1253">
                  <c:v>54</c:v>
                </c:pt>
                <c:pt idx="1254">
                  <c:v>30</c:v>
                </c:pt>
                <c:pt idx="1255">
                  <c:v>52</c:v>
                </c:pt>
                <c:pt idx="1256">
                  <c:v>64</c:v>
                </c:pt>
                <c:pt idx="1257">
                  <c:v>47</c:v>
                </c:pt>
                <c:pt idx="1258">
                  <c:v>74</c:v>
                </c:pt>
                <c:pt idx="1259">
                  <c:v>51</c:v>
                </c:pt>
                <c:pt idx="1260">
                  <c:v>63</c:v>
                </c:pt>
                <c:pt idx="1261">
                  <c:v>42</c:v>
                </c:pt>
                <c:pt idx="1262">
                  <c:v>42</c:v>
                </c:pt>
                <c:pt idx="1263">
                  <c:v>59</c:v>
                </c:pt>
                <c:pt idx="1264">
                  <c:v>44</c:v>
                </c:pt>
                <c:pt idx="1265">
                  <c:v>47</c:v>
                </c:pt>
                <c:pt idx="1266">
                  <c:v>43</c:v>
                </c:pt>
                <c:pt idx="1267">
                  <c:v>65</c:v>
                </c:pt>
                <c:pt idx="1268">
                  <c:v>69</c:v>
                </c:pt>
                <c:pt idx="1269">
                  <c:v>56</c:v>
                </c:pt>
                <c:pt idx="1270">
                  <c:v>47</c:v>
                </c:pt>
                <c:pt idx="1271">
                  <c:v>60</c:v>
                </c:pt>
                <c:pt idx="1272">
                  <c:v>45</c:v>
                </c:pt>
                <c:pt idx="1273">
                  <c:v>67</c:v>
                </c:pt>
                <c:pt idx="1274">
                  <c:v>29</c:v>
                </c:pt>
                <c:pt idx="1275">
                  <c:v>57</c:v>
                </c:pt>
                <c:pt idx="1276">
                  <c:v>45</c:v>
                </c:pt>
                <c:pt idx="1277">
                  <c:v>44</c:v>
                </c:pt>
                <c:pt idx="1278">
                  <c:v>37</c:v>
                </c:pt>
                <c:pt idx="1279">
                  <c:v>55</c:v>
                </c:pt>
                <c:pt idx="1280">
                  <c:v>68</c:v>
                </c:pt>
                <c:pt idx="1281">
                  <c:v>70</c:v>
                </c:pt>
                <c:pt idx="1282">
                  <c:v>74</c:v>
                </c:pt>
                <c:pt idx="1283">
                  <c:v>33</c:v>
                </c:pt>
                <c:pt idx="1284">
                  <c:v>41</c:v>
                </c:pt>
                <c:pt idx="1285">
                  <c:v>56</c:v>
                </c:pt>
                <c:pt idx="1286">
                  <c:v>52</c:v>
                </c:pt>
                <c:pt idx="1287">
                  <c:v>55</c:v>
                </c:pt>
                <c:pt idx="1288">
                  <c:v>52</c:v>
                </c:pt>
                <c:pt idx="1289">
                  <c:v>46</c:v>
                </c:pt>
                <c:pt idx="1290">
                  <c:v>33</c:v>
                </c:pt>
                <c:pt idx="1291">
                  <c:v>36</c:v>
                </c:pt>
                <c:pt idx="1292">
                  <c:v>69</c:v>
                </c:pt>
                <c:pt idx="1293">
                  <c:v>64</c:v>
                </c:pt>
                <c:pt idx="1294">
                  <c:v>73</c:v>
                </c:pt>
                <c:pt idx="1295">
                  <c:v>38</c:v>
                </c:pt>
                <c:pt idx="1296">
                  <c:v>42</c:v>
                </c:pt>
                <c:pt idx="1297">
                  <c:v>49</c:v>
                </c:pt>
                <c:pt idx="1298">
                  <c:v>41</c:v>
                </c:pt>
                <c:pt idx="1299">
                  <c:v>66</c:v>
                </c:pt>
                <c:pt idx="1300">
                  <c:v>42</c:v>
                </c:pt>
                <c:pt idx="1301">
                  <c:v>35</c:v>
                </c:pt>
                <c:pt idx="1302">
                  <c:v>65</c:v>
                </c:pt>
                <c:pt idx="1303">
                  <c:v>65</c:v>
                </c:pt>
                <c:pt idx="1304">
                  <c:v>35</c:v>
                </c:pt>
                <c:pt idx="1305">
                  <c:v>43</c:v>
                </c:pt>
                <c:pt idx="1306">
                  <c:v>55</c:v>
                </c:pt>
                <c:pt idx="1307">
                  <c:v>47</c:v>
                </c:pt>
                <c:pt idx="1308">
                  <c:v>51</c:v>
                </c:pt>
                <c:pt idx="1309">
                  <c:v>51</c:v>
                </c:pt>
                <c:pt idx="1310">
                  <c:v>66</c:v>
                </c:pt>
                <c:pt idx="1311">
                  <c:v>47</c:v>
                </c:pt>
                <c:pt idx="1312">
                  <c:v>47</c:v>
                </c:pt>
                <c:pt idx="1313">
                  <c:v>62</c:v>
                </c:pt>
                <c:pt idx="1314">
                  <c:v>57</c:v>
                </c:pt>
                <c:pt idx="1315">
                  <c:v>62</c:v>
                </c:pt>
                <c:pt idx="1316">
                  <c:v>54</c:v>
                </c:pt>
                <c:pt idx="1317">
                  <c:v>54</c:v>
                </c:pt>
                <c:pt idx="1318">
                  <c:v>49</c:v>
                </c:pt>
                <c:pt idx="1319">
                  <c:v>44</c:v>
                </c:pt>
                <c:pt idx="1320">
                  <c:v>75</c:v>
                </c:pt>
                <c:pt idx="1321">
                  <c:v>53</c:v>
                </c:pt>
                <c:pt idx="1322">
                  <c:v>53</c:v>
                </c:pt>
                <c:pt idx="1323">
                  <c:v>38</c:v>
                </c:pt>
                <c:pt idx="1324">
                  <c:v>55</c:v>
                </c:pt>
                <c:pt idx="1325">
                  <c:v>63</c:v>
                </c:pt>
                <c:pt idx="1326">
                  <c:v>63</c:v>
                </c:pt>
                <c:pt idx="1327">
                  <c:v>63</c:v>
                </c:pt>
                <c:pt idx="1328">
                  <c:v>44</c:v>
                </c:pt>
                <c:pt idx="1329">
                  <c:v>32</c:v>
                </c:pt>
                <c:pt idx="1330">
                  <c:v>36</c:v>
                </c:pt>
                <c:pt idx="1331">
                  <c:v>58</c:v>
                </c:pt>
                <c:pt idx="1332">
                  <c:v>59</c:v>
                </c:pt>
                <c:pt idx="1333">
                  <c:v>63</c:v>
                </c:pt>
                <c:pt idx="1334">
                  <c:v>45</c:v>
                </c:pt>
                <c:pt idx="1335">
                  <c:v>45</c:v>
                </c:pt>
                <c:pt idx="1336">
                  <c:v>63</c:v>
                </c:pt>
                <c:pt idx="1337">
                  <c:v>51</c:v>
                </c:pt>
                <c:pt idx="1338">
                  <c:v>53</c:v>
                </c:pt>
                <c:pt idx="1339">
                  <c:v>33</c:v>
                </c:pt>
                <c:pt idx="1340">
                  <c:v>33</c:v>
                </c:pt>
                <c:pt idx="1341">
                  <c:v>40</c:v>
                </c:pt>
                <c:pt idx="1342">
                  <c:v>47</c:v>
                </c:pt>
                <c:pt idx="1343">
                  <c:v>49</c:v>
                </c:pt>
                <c:pt idx="1344">
                  <c:v>32</c:v>
                </c:pt>
                <c:pt idx="1345">
                  <c:v>50</c:v>
                </c:pt>
                <c:pt idx="1346">
                  <c:v>52</c:v>
                </c:pt>
                <c:pt idx="1347">
                  <c:v>64</c:v>
                </c:pt>
                <c:pt idx="1348">
                  <c:v>57</c:v>
                </c:pt>
                <c:pt idx="1349">
                  <c:v>69</c:v>
                </c:pt>
                <c:pt idx="1350">
                  <c:v>67</c:v>
                </c:pt>
                <c:pt idx="1351">
                  <c:v>58</c:v>
                </c:pt>
                <c:pt idx="1352">
                  <c:v>32</c:v>
                </c:pt>
                <c:pt idx="1353">
                  <c:v>36</c:v>
                </c:pt>
                <c:pt idx="1354">
                  <c:v>35</c:v>
                </c:pt>
                <c:pt idx="1355">
                  <c:v>31</c:v>
                </c:pt>
                <c:pt idx="1356">
                  <c:v>31</c:v>
                </c:pt>
                <c:pt idx="1357">
                  <c:v>49</c:v>
                </c:pt>
                <c:pt idx="1358">
                  <c:v>49</c:v>
                </c:pt>
                <c:pt idx="1359">
                  <c:v>67</c:v>
                </c:pt>
                <c:pt idx="1360">
                  <c:v>60</c:v>
                </c:pt>
                <c:pt idx="1361">
                  <c:v>68</c:v>
                </c:pt>
                <c:pt idx="1362">
                  <c:v>68</c:v>
                </c:pt>
                <c:pt idx="1363">
                  <c:v>56</c:v>
                </c:pt>
                <c:pt idx="1364">
                  <c:v>39</c:v>
                </c:pt>
                <c:pt idx="1365">
                  <c:v>39</c:v>
                </c:pt>
                <c:pt idx="1366">
                  <c:v>39</c:v>
                </c:pt>
                <c:pt idx="1367">
                  <c:v>36</c:v>
                </c:pt>
                <c:pt idx="1368">
                  <c:v>55</c:v>
                </c:pt>
                <c:pt idx="1369">
                  <c:v>52</c:v>
                </c:pt>
                <c:pt idx="1370">
                  <c:v>28</c:v>
                </c:pt>
                <c:pt idx="1371">
                  <c:v>36</c:v>
                </c:pt>
                <c:pt idx="1372">
                  <c:v>47</c:v>
                </c:pt>
                <c:pt idx="1373">
                  <c:v>51</c:v>
                </c:pt>
                <c:pt idx="1374">
                  <c:v>55</c:v>
                </c:pt>
                <c:pt idx="1375">
                  <c:v>53</c:v>
                </c:pt>
                <c:pt idx="1376">
                  <c:v>62</c:v>
                </c:pt>
                <c:pt idx="1377">
                  <c:v>62</c:v>
                </c:pt>
                <c:pt idx="1378">
                  <c:v>62</c:v>
                </c:pt>
                <c:pt idx="1379">
                  <c:v>57</c:v>
                </c:pt>
                <c:pt idx="1380">
                  <c:v>73</c:v>
                </c:pt>
                <c:pt idx="1381">
                  <c:v>53</c:v>
                </c:pt>
                <c:pt idx="1382">
                  <c:v>53</c:v>
                </c:pt>
                <c:pt idx="1383">
                  <c:v>32</c:v>
                </c:pt>
                <c:pt idx="1384">
                  <c:v>32</c:v>
                </c:pt>
                <c:pt idx="1385">
                  <c:v>32</c:v>
                </c:pt>
                <c:pt idx="1386">
                  <c:v>40</c:v>
                </c:pt>
                <c:pt idx="1387">
                  <c:v>53</c:v>
                </c:pt>
                <c:pt idx="1388">
                  <c:v>65</c:v>
                </c:pt>
                <c:pt idx="1389">
                  <c:v>36</c:v>
                </c:pt>
                <c:pt idx="1390">
                  <c:v>71</c:v>
                </c:pt>
                <c:pt idx="1391">
                  <c:v>60</c:v>
                </c:pt>
                <c:pt idx="1392">
                  <c:v>50</c:v>
                </c:pt>
                <c:pt idx="1393">
                  <c:v>62</c:v>
                </c:pt>
                <c:pt idx="1394">
                  <c:v>62</c:v>
                </c:pt>
                <c:pt idx="1395">
                  <c:v>70</c:v>
                </c:pt>
                <c:pt idx="1396">
                  <c:v>46</c:v>
                </c:pt>
                <c:pt idx="1397">
                  <c:v>26</c:v>
                </c:pt>
                <c:pt idx="1398">
                  <c:v>57</c:v>
                </c:pt>
                <c:pt idx="1399">
                  <c:v>68</c:v>
                </c:pt>
                <c:pt idx="1400">
                  <c:v>66</c:v>
                </c:pt>
                <c:pt idx="1401">
                  <c:v>70</c:v>
                </c:pt>
                <c:pt idx="1402">
                  <c:v>49</c:v>
                </c:pt>
                <c:pt idx="1403">
                  <c:v>33</c:v>
                </c:pt>
                <c:pt idx="1404">
                  <c:v>53</c:v>
                </c:pt>
                <c:pt idx="1405">
                  <c:v>37</c:v>
                </c:pt>
                <c:pt idx="1406">
                  <c:v>71</c:v>
                </c:pt>
                <c:pt idx="1407">
                  <c:v>73</c:v>
                </c:pt>
                <c:pt idx="1408">
                  <c:v>37</c:v>
                </c:pt>
                <c:pt idx="1409">
                  <c:v>44</c:v>
                </c:pt>
                <c:pt idx="1410">
                  <c:v>37</c:v>
                </c:pt>
                <c:pt idx="1411">
                  <c:v>76</c:v>
                </c:pt>
                <c:pt idx="1412">
                  <c:v>48</c:v>
                </c:pt>
                <c:pt idx="1413">
                  <c:v>76</c:v>
                </c:pt>
                <c:pt idx="1414">
                  <c:v>66</c:v>
                </c:pt>
                <c:pt idx="1415">
                  <c:v>47</c:v>
                </c:pt>
                <c:pt idx="1416">
                  <c:v>47</c:v>
                </c:pt>
                <c:pt idx="1417">
                  <c:v>46</c:v>
                </c:pt>
                <c:pt idx="1418">
                  <c:v>46</c:v>
                </c:pt>
                <c:pt idx="1419">
                  <c:v>51</c:v>
                </c:pt>
                <c:pt idx="1420">
                  <c:v>61</c:v>
                </c:pt>
                <c:pt idx="1421">
                  <c:v>41</c:v>
                </c:pt>
                <c:pt idx="1422">
                  <c:v>55</c:v>
                </c:pt>
                <c:pt idx="1423">
                  <c:v>55</c:v>
                </c:pt>
                <c:pt idx="1424">
                  <c:v>67</c:v>
                </c:pt>
                <c:pt idx="1425">
                  <c:v>40</c:v>
                </c:pt>
                <c:pt idx="1426">
                  <c:v>58</c:v>
                </c:pt>
                <c:pt idx="1427">
                  <c:v>58</c:v>
                </c:pt>
                <c:pt idx="1428">
                  <c:v>74</c:v>
                </c:pt>
                <c:pt idx="1429">
                  <c:v>43</c:v>
                </c:pt>
                <c:pt idx="1430">
                  <c:v>35</c:v>
                </c:pt>
                <c:pt idx="1431">
                  <c:v>69</c:v>
                </c:pt>
                <c:pt idx="1432">
                  <c:v>47</c:v>
                </c:pt>
                <c:pt idx="1433">
                  <c:v>55</c:v>
                </c:pt>
                <c:pt idx="1434">
                  <c:v>44</c:v>
                </c:pt>
                <c:pt idx="1435">
                  <c:v>39</c:v>
                </c:pt>
                <c:pt idx="1436">
                  <c:v>68</c:v>
                </c:pt>
                <c:pt idx="1437">
                  <c:v>52</c:v>
                </c:pt>
                <c:pt idx="1438">
                  <c:v>35</c:v>
                </c:pt>
                <c:pt idx="1439">
                  <c:v>35</c:v>
                </c:pt>
                <c:pt idx="1440">
                  <c:v>54</c:v>
                </c:pt>
                <c:pt idx="1441">
                  <c:v>65</c:v>
                </c:pt>
                <c:pt idx="1442">
                  <c:v>65</c:v>
                </c:pt>
                <c:pt idx="1443">
                  <c:v>51</c:v>
                </c:pt>
                <c:pt idx="1444">
                  <c:v>40</c:v>
                </c:pt>
                <c:pt idx="1445">
                  <c:v>64</c:v>
                </c:pt>
                <c:pt idx="1446">
                  <c:v>40</c:v>
                </c:pt>
                <c:pt idx="1447">
                  <c:v>39</c:v>
                </c:pt>
                <c:pt idx="1448">
                  <c:v>73</c:v>
                </c:pt>
                <c:pt idx="1449">
                  <c:v>38</c:v>
                </c:pt>
                <c:pt idx="1450">
                  <c:v>48</c:v>
                </c:pt>
                <c:pt idx="1451">
                  <c:v>42</c:v>
                </c:pt>
                <c:pt idx="1452">
                  <c:v>53</c:v>
                </c:pt>
                <c:pt idx="1453">
                  <c:v>50</c:v>
                </c:pt>
                <c:pt idx="1454">
                  <c:v>59</c:v>
                </c:pt>
                <c:pt idx="1455">
                  <c:v>65</c:v>
                </c:pt>
                <c:pt idx="1456">
                  <c:v>72</c:v>
                </c:pt>
                <c:pt idx="1457">
                  <c:v>56</c:v>
                </c:pt>
                <c:pt idx="1458">
                  <c:v>52</c:v>
                </c:pt>
                <c:pt idx="1459">
                  <c:v>63</c:v>
                </c:pt>
                <c:pt idx="1460">
                  <c:v>43</c:v>
                </c:pt>
                <c:pt idx="1461">
                  <c:v>46</c:v>
                </c:pt>
                <c:pt idx="1462">
                  <c:v>38</c:v>
                </c:pt>
                <c:pt idx="1463">
                  <c:v>50</c:v>
                </c:pt>
                <c:pt idx="1464">
                  <c:v>50</c:v>
                </c:pt>
                <c:pt idx="1465">
                  <c:v>60</c:v>
                </c:pt>
                <c:pt idx="1466">
                  <c:v>63</c:v>
                </c:pt>
                <c:pt idx="1467">
                  <c:v>55</c:v>
                </c:pt>
                <c:pt idx="1468">
                  <c:v>59</c:v>
                </c:pt>
                <c:pt idx="1469">
                  <c:v>43</c:v>
                </c:pt>
                <c:pt idx="1470">
                  <c:v>63</c:v>
                </c:pt>
                <c:pt idx="1471">
                  <c:v>64</c:v>
                </c:pt>
                <c:pt idx="1472">
                  <c:v>57</c:v>
                </c:pt>
                <c:pt idx="1473">
                  <c:v>57</c:v>
                </c:pt>
                <c:pt idx="1474">
                  <c:v>48</c:v>
                </c:pt>
                <c:pt idx="1475">
                  <c:v>48</c:v>
                </c:pt>
                <c:pt idx="1476">
                  <c:v>48</c:v>
                </c:pt>
                <c:pt idx="1477">
                  <c:v>44</c:v>
                </c:pt>
                <c:pt idx="1478">
                  <c:v>71</c:v>
                </c:pt>
                <c:pt idx="1479">
                  <c:v>71</c:v>
                </c:pt>
                <c:pt idx="1480">
                  <c:v>52</c:v>
                </c:pt>
                <c:pt idx="1481">
                  <c:v>33</c:v>
                </c:pt>
                <c:pt idx="1482">
                  <c:v>68</c:v>
                </c:pt>
                <c:pt idx="1483">
                  <c:v>35</c:v>
                </c:pt>
                <c:pt idx="1484">
                  <c:v>65</c:v>
                </c:pt>
                <c:pt idx="1485">
                  <c:v>49</c:v>
                </c:pt>
                <c:pt idx="1486">
                  <c:v>55</c:v>
                </c:pt>
                <c:pt idx="1487">
                  <c:v>46</c:v>
                </c:pt>
                <c:pt idx="1488">
                  <c:v>56</c:v>
                </c:pt>
                <c:pt idx="1489">
                  <c:v>34</c:v>
                </c:pt>
                <c:pt idx="1490">
                  <c:v>63</c:v>
                </c:pt>
                <c:pt idx="1491">
                  <c:v>57</c:v>
                </c:pt>
                <c:pt idx="1492">
                  <c:v>43</c:v>
                </c:pt>
                <c:pt idx="1493">
                  <c:v>46</c:v>
                </c:pt>
                <c:pt idx="1494">
                  <c:v>50</c:v>
                </c:pt>
                <c:pt idx="1495">
                  <c:v>56</c:v>
                </c:pt>
                <c:pt idx="1496">
                  <c:v>56</c:v>
                </c:pt>
                <c:pt idx="1497">
                  <c:v>40</c:v>
                </c:pt>
                <c:pt idx="1498">
                  <c:v>48</c:v>
                </c:pt>
                <c:pt idx="1499">
                  <c:v>46</c:v>
                </c:pt>
                <c:pt idx="1500">
                  <c:v>48</c:v>
                </c:pt>
                <c:pt idx="1501">
                  <c:v>39</c:v>
                </c:pt>
                <c:pt idx="1502">
                  <c:v>39</c:v>
                </c:pt>
                <c:pt idx="1503">
                  <c:v>39</c:v>
                </c:pt>
                <c:pt idx="1504">
                  <c:v>68</c:v>
                </c:pt>
                <c:pt idx="1505">
                  <c:v>45</c:v>
                </c:pt>
                <c:pt idx="1506">
                  <c:v>49</c:v>
                </c:pt>
                <c:pt idx="1507">
                  <c:v>50</c:v>
                </c:pt>
                <c:pt idx="1508">
                  <c:v>65</c:v>
                </c:pt>
                <c:pt idx="1509">
                  <c:v>70</c:v>
                </c:pt>
                <c:pt idx="1510">
                  <c:v>53</c:v>
                </c:pt>
                <c:pt idx="1511">
                  <c:v>69</c:v>
                </c:pt>
                <c:pt idx="1512">
                  <c:v>57</c:v>
                </c:pt>
                <c:pt idx="1513">
                  <c:v>66</c:v>
                </c:pt>
                <c:pt idx="1514">
                  <c:v>49</c:v>
                </c:pt>
                <c:pt idx="1515">
                  <c:v>51</c:v>
                </c:pt>
                <c:pt idx="1516">
                  <c:v>58</c:v>
                </c:pt>
                <c:pt idx="1517">
                  <c:v>40</c:v>
                </c:pt>
                <c:pt idx="1518">
                  <c:v>57</c:v>
                </c:pt>
                <c:pt idx="1519">
                  <c:v>50</c:v>
                </c:pt>
                <c:pt idx="1520">
                  <c:v>53</c:v>
                </c:pt>
                <c:pt idx="1521">
                  <c:v>63</c:v>
                </c:pt>
                <c:pt idx="1522">
                  <c:v>68</c:v>
                </c:pt>
                <c:pt idx="1523">
                  <c:v>43</c:v>
                </c:pt>
                <c:pt idx="1524">
                  <c:v>53</c:v>
                </c:pt>
                <c:pt idx="1525">
                  <c:v>62</c:v>
                </c:pt>
                <c:pt idx="1526">
                  <c:v>63</c:v>
                </c:pt>
                <c:pt idx="1527">
                  <c:v>62</c:v>
                </c:pt>
                <c:pt idx="1528">
                  <c:v>50</c:v>
                </c:pt>
                <c:pt idx="1529">
                  <c:v>49</c:v>
                </c:pt>
                <c:pt idx="1530">
                  <c:v>47</c:v>
                </c:pt>
                <c:pt idx="1531">
                  <c:v>53</c:v>
                </c:pt>
                <c:pt idx="1532">
                  <c:v>39</c:v>
                </c:pt>
                <c:pt idx="1533">
                  <c:v>51</c:v>
                </c:pt>
                <c:pt idx="1534">
                  <c:v>66</c:v>
                </c:pt>
                <c:pt idx="1535">
                  <c:v>66</c:v>
                </c:pt>
                <c:pt idx="1536">
                  <c:v>56</c:v>
                </c:pt>
                <c:pt idx="1537">
                  <c:v>44</c:v>
                </c:pt>
                <c:pt idx="1538">
                  <c:v>27</c:v>
                </c:pt>
                <c:pt idx="1539">
                  <c:v>27</c:v>
                </c:pt>
                <c:pt idx="1540">
                  <c:v>32</c:v>
                </c:pt>
                <c:pt idx="1541">
                  <c:v>65</c:v>
                </c:pt>
                <c:pt idx="1542">
                  <c:v>47</c:v>
                </c:pt>
                <c:pt idx="1543">
                  <c:v>41</c:v>
                </c:pt>
                <c:pt idx="1544">
                  <c:v>62</c:v>
                </c:pt>
                <c:pt idx="1545">
                  <c:v>61</c:v>
                </c:pt>
                <c:pt idx="1546">
                  <c:v>73</c:v>
                </c:pt>
                <c:pt idx="1547">
                  <c:v>43</c:v>
                </c:pt>
                <c:pt idx="1548">
                  <c:v>51</c:v>
                </c:pt>
                <c:pt idx="1549">
                  <c:v>38</c:v>
                </c:pt>
                <c:pt idx="1550">
                  <c:v>33</c:v>
                </c:pt>
                <c:pt idx="1551">
                  <c:v>66</c:v>
                </c:pt>
                <c:pt idx="1552">
                  <c:v>49</c:v>
                </c:pt>
                <c:pt idx="1553">
                  <c:v>62</c:v>
                </c:pt>
                <c:pt idx="1554">
                  <c:v>47</c:v>
                </c:pt>
                <c:pt idx="1555">
                  <c:v>47</c:v>
                </c:pt>
                <c:pt idx="1556">
                  <c:v>50</c:v>
                </c:pt>
                <c:pt idx="1557">
                  <c:v>50</c:v>
                </c:pt>
                <c:pt idx="1558">
                  <c:v>68</c:v>
                </c:pt>
                <c:pt idx="1559">
                  <c:v>64</c:v>
                </c:pt>
                <c:pt idx="1560">
                  <c:v>49</c:v>
                </c:pt>
                <c:pt idx="1561">
                  <c:v>48</c:v>
                </c:pt>
                <c:pt idx="1562">
                  <c:v>36</c:v>
                </c:pt>
                <c:pt idx="1563">
                  <c:v>66</c:v>
                </c:pt>
                <c:pt idx="1564">
                  <c:v>67</c:v>
                </c:pt>
                <c:pt idx="1565">
                  <c:v>32</c:v>
                </c:pt>
                <c:pt idx="1566">
                  <c:v>64</c:v>
                </c:pt>
                <c:pt idx="1567">
                  <c:v>67</c:v>
                </c:pt>
                <c:pt idx="1568">
                  <c:v>67</c:v>
                </c:pt>
                <c:pt idx="1569">
                  <c:v>51</c:v>
                </c:pt>
                <c:pt idx="1570">
                  <c:v>41</c:v>
                </c:pt>
                <c:pt idx="1571">
                  <c:v>63</c:v>
                </c:pt>
                <c:pt idx="1572">
                  <c:v>71</c:v>
                </c:pt>
                <c:pt idx="1573">
                  <c:v>53</c:v>
                </c:pt>
                <c:pt idx="1574">
                  <c:v>35</c:v>
                </c:pt>
                <c:pt idx="1575">
                  <c:v>52</c:v>
                </c:pt>
                <c:pt idx="1576">
                  <c:v>66</c:v>
                </c:pt>
                <c:pt idx="1577">
                  <c:v>54</c:v>
                </c:pt>
                <c:pt idx="1578">
                  <c:v>68</c:v>
                </c:pt>
                <c:pt idx="1579">
                  <c:v>63</c:v>
                </c:pt>
                <c:pt idx="1580">
                  <c:v>79</c:v>
                </c:pt>
                <c:pt idx="1581">
                  <c:v>49</c:v>
                </c:pt>
                <c:pt idx="1582">
                  <c:v>59</c:v>
                </c:pt>
                <c:pt idx="1583">
                  <c:v>81</c:v>
                </c:pt>
                <c:pt idx="1584">
                  <c:v>60</c:v>
                </c:pt>
                <c:pt idx="1585">
                  <c:v>48</c:v>
                </c:pt>
                <c:pt idx="1586">
                  <c:v>48</c:v>
                </c:pt>
                <c:pt idx="1587">
                  <c:v>50</c:v>
                </c:pt>
                <c:pt idx="1588">
                  <c:v>41</c:v>
                </c:pt>
                <c:pt idx="1589">
                  <c:v>49</c:v>
                </c:pt>
                <c:pt idx="1590">
                  <c:v>66</c:v>
                </c:pt>
                <c:pt idx="1591">
                  <c:v>72</c:v>
                </c:pt>
                <c:pt idx="1592">
                  <c:v>67</c:v>
                </c:pt>
                <c:pt idx="1593">
                  <c:v>67</c:v>
                </c:pt>
                <c:pt idx="1594">
                  <c:v>34</c:v>
                </c:pt>
                <c:pt idx="1595">
                  <c:v>39</c:v>
                </c:pt>
                <c:pt idx="1596">
                  <c:v>47</c:v>
                </c:pt>
                <c:pt idx="1597">
                  <c:v>52</c:v>
                </c:pt>
                <c:pt idx="1598">
                  <c:v>46</c:v>
                </c:pt>
                <c:pt idx="1599">
                  <c:v>31</c:v>
                </c:pt>
                <c:pt idx="1600">
                  <c:v>67</c:v>
                </c:pt>
                <c:pt idx="1601">
                  <c:v>55</c:v>
                </c:pt>
                <c:pt idx="1602">
                  <c:v>71</c:v>
                </c:pt>
                <c:pt idx="1603">
                  <c:v>68</c:v>
                </c:pt>
                <c:pt idx="1604">
                  <c:v>63</c:v>
                </c:pt>
                <c:pt idx="1605">
                  <c:v>39</c:v>
                </c:pt>
                <c:pt idx="1606">
                  <c:v>50</c:v>
                </c:pt>
                <c:pt idx="1607">
                  <c:v>45</c:v>
                </c:pt>
                <c:pt idx="1608">
                  <c:v>64</c:v>
                </c:pt>
                <c:pt idx="1609">
                  <c:v>71</c:v>
                </c:pt>
                <c:pt idx="1610">
                  <c:v>29</c:v>
                </c:pt>
                <c:pt idx="1611">
                  <c:v>62</c:v>
                </c:pt>
                <c:pt idx="1612">
                  <c:v>66</c:v>
                </c:pt>
                <c:pt idx="1613">
                  <c:v>47</c:v>
                </c:pt>
                <c:pt idx="1614">
                  <c:v>49</c:v>
                </c:pt>
                <c:pt idx="1615">
                  <c:v>76</c:v>
                </c:pt>
                <c:pt idx="1616">
                  <c:v>76</c:v>
                </c:pt>
                <c:pt idx="1617">
                  <c:v>39</c:v>
                </c:pt>
                <c:pt idx="1618">
                  <c:v>59</c:v>
                </c:pt>
                <c:pt idx="1619">
                  <c:v>59</c:v>
                </c:pt>
                <c:pt idx="1620">
                  <c:v>54</c:v>
                </c:pt>
                <c:pt idx="1621">
                  <c:v>51</c:v>
                </c:pt>
                <c:pt idx="1622">
                  <c:v>51</c:v>
                </c:pt>
                <c:pt idx="1623">
                  <c:v>40</c:v>
                </c:pt>
                <c:pt idx="1624">
                  <c:v>43</c:v>
                </c:pt>
                <c:pt idx="1625">
                  <c:v>60</c:v>
                </c:pt>
                <c:pt idx="1626">
                  <c:v>71</c:v>
                </c:pt>
                <c:pt idx="1627">
                  <c:v>70</c:v>
                </c:pt>
                <c:pt idx="1628">
                  <c:v>43</c:v>
                </c:pt>
                <c:pt idx="1629">
                  <c:v>60</c:v>
                </c:pt>
                <c:pt idx="1630">
                  <c:v>50</c:v>
                </c:pt>
                <c:pt idx="1631">
                  <c:v>62</c:v>
                </c:pt>
                <c:pt idx="1632">
                  <c:v>75</c:v>
                </c:pt>
                <c:pt idx="1633">
                  <c:v>62</c:v>
                </c:pt>
                <c:pt idx="1634">
                  <c:v>39</c:v>
                </c:pt>
                <c:pt idx="1635">
                  <c:v>38</c:v>
                </c:pt>
                <c:pt idx="1636">
                  <c:v>51</c:v>
                </c:pt>
                <c:pt idx="1637">
                  <c:v>54</c:v>
                </c:pt>
                <c:pt idx="1638">
                  <c:v>54</c:v>
                </c:pt>
                <c:pt idx="1639">
                  <c:v>54</c:v>
                </c:pt>
                <c:pt idx="1640">
                  <c:v>52</c:v>
                </c:pt>
                <c:pt idx="1641">
                  <c:v>48</c:v>
                </c:pt>
                <c:pt idx="1642">
                  <c:v>69</c:v>
                </c:pt>
                <c:pt idx="1643">
                  <c:v>57</c:v>
                </c:pt>
                <c:pt idx="1644">
                  <c:v>62</c:v>
                </c:pt>
                <c:pt idx="1645">
                  <c:v>53</c:v>
                </c:pt>
                <c:pt idx="1646">
                  <c:v>44</c:v>
                </c:pt>
                <c:pt idx="1647">
                  <c:v>44</c:v>
                </c:pt>
                <c:pt idx="1648">
                  <c:v>46</c:v>
                </c:pt>
                <c:pt idx="1649">
                  <c:v>46</c:v>
                </c:pt>
                <c:pt idx="1650">
                  <c:v>38</c:v>
                </c:pt>
                <c:pt idx="1651">
                  <c:v>32</c:v>
                </c:pt>
                <c:pt idx="1652">
                  <c:v>67</c:v>
                </c:pt>
                <c:pt idx="1653">
                  <c:v>40</c:v>
                </c:pt>
                <c:pt idx="1654">
                  <c:v>63</c:v>
                </c:pt>
                <c:pt idx="1655">
                  <c:v>56</c:v>
                </c:pt>
                <c:pt idx="1656">
                  <c:v>58</c:v>
                </c:pt>
                <c:pt idx="1657">
                  <c:v>58</c:v>
                </c:pt>
                <c:pt idx="1658">
                  <c:v>54</c:v>
                </c:pt>
                <c:pt idx="1659">
                  <c:v>60</c:v>
                </c:pt>
                <c:pt idx="1660">
                  <c:v>57</c:v>
                </c:pt>
                <c:pt idx="1661">
                  <c:v>36</c:v>
                </c:pt>
                <c:pt idx="1662">
                  <c:v>55</c:v>
                </c:pt>
                <c:pt idx="1663">
                  <c:v>55</c:v>
                </c:pt>
                <c:pt idx="1664">
                  <c:v>69</c:v>
                </c:pt>
                <c:pt idx="1665">
                  <c:v>58</c:v>
                </c:pt>
                <c:pt idx="1666">
                  <c:v>45</c:v>
                </c:pt>
                <c:pt idx="1667">
                  <c:v>54</c:v>
                </c:pt>
                <c:pt idx="1668">
                  <c:v>50</c:v>
                </c:pt>
                <c:pt idx="1669">
                  <c:v>38</c:v>
                </c:pt>
                <c:pt idx="1670">
                  <c:v>47</c:v>
                </c:pt>
                <c:pt idx="1671">
                  <c:v>48</c:v>
                </c:pt>
                <c:pt idx="1672">
                  <c:v>65</c:v>
                </c:pt>
                <c:pt idx="1673">
                  <c:v>67</c:v>
                </c:pt>
                <c:pt idx="1674">
                  <c:v>30</c:v>
                </c:pt>
                <c:pt idx="1675">
                  <c:v>67</c:v>
                </c:pt>
                <c:pt idx="1676">
                  <c:v>56</c:v>
                </c:pt>
                <c:pt idx="1677">
                  <c:v>36</c:v>
                </c:pt>
                <c:pt idx="1678">
                  <c:v>63</c:v>
                </c:pt>
                <c:pt idx="1679">
                  <c:v>71</c:v>
                </c:pt>
                <c:pt idx="1680">
                  <c:v>66</c:v>
                </c:pt>
                <c:pt idx="1681">
                  <c:v>75</c:v>
                </c:pt>
                <c:pt idx="1682">
                  <c:v>76</c:v>
                </c:pt>
                <c:pt idx="1683">
                  <c:v>34</c:v>
                </c:pt>
                <c:pt idx="1684">
                  <c:v>45</c:v>
                </c:pt>
                <c:pt idx="1685">
                  <c:v>42</c:v>
                </c:pt>
                <c:pt idx="1686">
                  <c:v>47</c:v>
                </c:pt>
                <c:pt idx="1687">
                  <c:v>34</c:v>
                </c:pt>
                <c:pt idx="1688">
                  <c:v>73</c:v>
                </c:pt>
                <c:pt idx="1689">
                  <c:v>47</c:v>
                </c:pt>
                <c:pt idx="1690">
                  <c:v>58</c:v>
                </c:pt>
                <c:pt idx="1691">
                  <c:v>45</c:v>
                </c:pt>
                <c:pt idx="1692">
                  <c:v>41</c:v>
                </c:pt>
                <c:pt idx="1693">
                  <c:v>53</c:v>
                </c:pt>
                <c:pt idx="1694">
                  <c:v>70</c:v>
                </c:pt>
                <c:pt idx="1695">
                  <c:v>31</c:v>
                </c:pt>
                <c:pt idx="1696">
                  <c:v>59</c:v>
                </c:pt>
                <c:pt idx="1697">
                  <c:v>74</c:v>
                </c:pt>
                <c:pt idx="1698">
                  <c:v>42</c:v>
                </c:pt>
                <c:pt idx="1699">
                  <c:v>64</c:v>
                </c:pt>
                <c:pt idx="1700">
                  <c:v>69</c:v>
                </c:pt>
                <c:pt idx="1701">
                  <c:v>64</c:v>
                </c:pt>
                <c:pt idx="1702">
                  <c:v>51</c:v>
                </c:pt>
                <c:pt idx="1703">
                  <c:v>54</c:v>
                </c:pt>
                <c:pt idx="1704">
                  <c:v>51</c:v>
                </c:pt>
                <c:pt idx="1705">
                  <c:v>50</c:v>
                </c:pt>
                <c:pt idx="1706">
                  <c:v>48</c:v>
                </c:pt>
                <c:pt idx="1707">
                  <c:v>33</c:v>
                </c:pt>
                <c:pt idx="1708">
                  <c:v>69</c:v>
                </c:pt>
                <c:pt idx="1709">
                  <c:v>62</c:v>
                </c:pt>
                <c:pt idx="1710">
                  <c:v>33</c:v>
                </c:pt>
                <c:pt idx="1711">
                  <c:v>77</c:v>
                </c:pt>
                <c:pt idx="1712">
                  <c:v>41</c:v>
                </c:pt>
                <c:pt idx="1713">
                  <c:v>49</c:v>
                </c:pt>
                <c:pt idx="1714">
                  <c:v>68</c:v>
                </c:pt>
                <c:pt idx="1716">
                  <c:v>67</c:v>
                </c:pt>
                <c:pt idx="1717">
                  <c:v>68</c:v>
                </c:pt>
                <c:pt idx="1718">
                  <c:v>55</c:v>
                </c:pt>
                <c:pt idx="1719">
                  <c:v>36</c:v>
                </c:pt>
                <c:pt idx="1720">
                  <c:v>35</c:v>
                </c:pt>
                <c:pt idx="1721">
                  <c:v>50</c:v>
                </c:pt>
                <c:pt idx="1722">
                  <c:v>34</c:v>
                </c:pt>
                <c:pt idx="1723">
                  <c:v>51</c:v>
                </c:pt>
                <c:pt idx="1724">
                  <c:v>53</c:v>
                </c:pt>
                <c:pt idx="1725">
                  <c:v>47</c:v>
                </c:pt>
                <c:pt idx="1726">
                  <c:v>49</c:v>
                </c:pt>
                <c:pt idx="1727">
                  <c:v>49</c:v>
                </c:pt>
                <c:pt idx="1728">
                  <c:v>49</c:v>
                </c:pt>
                <c:pt idx="1729">
                  <c:v>49</c:v>
                </c:pt>
                <c:pt idx="1730">
                  <c:v>37</c:v>
                </c:pt>
                <c:pt idx="1731">
                  <c:v>50</c:v>
                </c:pt>
                <c:pt idx="1732">
                  <c:v>50</c:v>
                </c:pt>
                <c:pt idx="1733">
                  <c:v>64</c:v>
                </c:pt>
                <c:pt idx="1734">
                  <c:v>66</c:v>
                </c:pt>
                <c:pt idx="1735">
                  <c:v>43</c:v>
                </c:pt>
                <c:pt idx="1736">
                  <c:v>44</c:v>
                </c:pt>
                <c:pt idx="1737">
                  <c:v>72</c:v>
                </c:pt>
                <c:pt idx="1738">
                  <c:v>51</c:v>
                </c:pt>
                <c:pt idx="1739">
                  <c:v>39</c:v>
                </c:pt>
                <c:pt idx="1740">
                  <c:v>63</c:v>
                </c:pt>
                <c:pt idx="1741">
                  <c:v>63</c:v>
                </c:pt>
                <c:pt idx="1742">
                  <c:v>54</c:v>
                </c:pt>
                <c:pt idx="1743">
                  <c:v>52</c:v>
                </c:pt>
                <c:pt idx="1744">
                  <c:v>57</c:v>
                </c:pt>
                <c:pt idx="1745">
                  <c:v>47</c:v>
                </c:pt>
                <c:pt idx="1746">
                  <c:v>70</c:v>
                </c:pt>
                <c:pt idx="1747">
                  <c:v>70</c:v>
                </c:pt>
                <c:pt idx="1748">
                  <c:v>73</c:v>
                </c:pt>
                <c:pt idx="1749">
                  <c:v>73</c:v>
                </c:pt>
                <c:pt idx="1750">
                  <c:v>48</c:v>
                </c:pt>
                <c:pt idx="1751">
                  <c:v>39</c:v>
                </c:pt>
                <c:pt idx="1752">
                  <c:v>39</c:v>
                </c:pt>
                <c:pt idx="1753">
                  <c:v>48</c:v>
                </c:pt>
                <c:pt idx="1754">
                  <c:v>33</c:v>
                </c:pt>
                <c:pt idx="1755">
                  <c:v>33</c:v>
                </c:pt>
                <c:pt idx="1756">
                  <c:v>64</c:v>
                </c:pt>
                <c:pt idx="1757">
                  <c:v>50</c:v>
                </c:pt>
                <c:pt idx="1758">
                  <c:v>70</c:v>
                </c:pt>
                <c:pt idx="1759">
                  <c:v>42</c:v>
                </c:pt>
                <c:pt idx="1760">
                  <c:v>57</c:v>
                </c:pt>
                <c:pt idx="1761">
                  <c:v>45</c:v>
                </c:pt>
                <c:pt idx="1762">
                  <c:v>60</c:v>
                </c:pt>
                <c:pt idx="1763">
                  <c:v>60</c:v>
                </c:pt>
                <c:pt idx="1764">
                  <c:v>45</c:v>
                </c:pt>
                <c:pt idx="1765">
                  <c:v>52</c:v>
                </c:pt>
                <c:pt idx="1766">
                  <c:v>38</c:v>
                </c:pt>
                <c:pt idx="1767">
                  <c:v>54</c:v>
                </c:pt>
                <c:pt idx="1768">
                  <c:v>60</c:v>
                </c:pt>
                <c:pt idx="1769">
                  <c:v>47</c:v>
                </c:pt>
                <c:pt idx="1770">
                  <c:v>63</c:v>
                </c:pt>
                <c:pt idx="1771">
                  <c:v>48</c:v>
                </c:pt>
                <c:pt idx="1772">
                  <c:v>52</c:v>
                </c:pt>
                <c:pt idx="1773">
                  <c:v>41</c:v>
                </c:pt>
                <c:pt idx="1774">
                  <c:v>70</c:v>
                </c:pt>
                <c:pt idx="1775">
                  <c:v>51</c:v>
                </c:pt>
                <c:pt idx="1776">
                  <c:v>51</c:v>
                </c:pt>
                <c:pt idx="1777">
                  <c:v>50</c:v>
                </c:pt>
                <c:pt idx="1778">
                  <c:v>51</c:v>
                </c:pt>
                <c:pt idx="1779">
                  <c:v>66</c:v>
                </c:pt>
                <c:pt idx="1780">
                  <c:v>69</c:v>
                </c:pt>
                <c:pt idx="1781">
                  <c:v>48</c:v>
                </c:pt>
                <c:pt idx="1782">
                  <c:v>51</c:v>
                </c:pt>
                <c:pt idx="1783">
                  <c:v>56</c:v>
                </c:pt>
                <c:pt idx="1784">
                  <c:v>46</c:v>
                </c:pt>
                <c:pt idx="1785">
                  <c:v>39</c:v>
                </c:pt>
                <c:pt idx="1786">
                  <c:v>66</c:v>
                </c:pt>
                <c:pt idx="1787">
                  <c:v>53</c:v>
                </c:pt>
                <c:pt idx="1788">
                  <c:v>68</c:v>
                </c:pt>
                <c:pt idx="1789">
                  <c:v>77</c:v>
                </c:pt>
                <c:pt idx="1790">
                  <c:v>65</c:v>
                </c:pt>
                <c:pt idx="1791">
                  <c:v>77</c:v>
                </c:pt>
                <c:pt idx="1792">
                  <c:v>59</c:v>
                </c:pt>
                <c:pt idx="1793">
                  <c:v>74</c:v>
                </c:pt>
                <c:pt idx="1794">
                  <c:v>53</c:v>
                </c:pt>
                <c:pt idx="1795">
                  <c:v>69</c:v>
                </c:pt>
                <c:pt idx="1796">
                  <c:v>73</c:v>
                </c:pt>
                <c:pt idx="1797">
                  <c:v>49</c:v>
                </c:pt>
                <c:pt idx="1798">
                  <c:v>61</c:v>
                </c:pt>
                <c:pt idx="1799">
                  <c:v>46</c:v>
                </c:pt>
                <c:pt idx="1800">
                  <c:v>60</c:v>
                </c:pt>
                <c:pt idx="1801">
                  <c:v>44</c:v>
                </c:pt>
                <c:pt idx="1802">
                  <c:v>30</c:v>
                </c:pt>
                <c:pt idx="1803">
                  <c:v>48</c:v>
                </c:pt>
                <c:pt idx="1804">
                  <c:v>34</c:v>
                </c:pt>
                <c:pt idx="1805">
                  <c:v>51</c:v>
                </c:pt>
                <c:pt idx="1806">
                  <c:v>33</c:v>
                </c:pt>
                <c:pt idx="1807">
                  <c:v>41</c:v>
                </c:pt>
                <c:pt idx="1808">
                  <c:v>47</c:v>
                </c:pt>
                <c:pt idx="1809">
                  <c:v>57</c:v>
                </c:pt>
                <c:pt idx="1810">
                  <c:v>55</c:v>
                </c:pt>
                <c:pt idx="1811">
                  <c:v>72</c:v>
                </c:pt>
                <c:pt idx="1812">
                  <c:v>72</c:v>
                </c:pt>
                <c:pt idx="1813">
                  <c:v>48</c:v>
                </c:pt>
                <c:pt idx="1814">
                  <c:v>73</c:v>
                </c:pt>
                <c:pt idx="1815">
                  <c:v>64</c:v>
                </c:pt>
                <c:pt idx="1816">
                  <c:v>46</c:v>
                </c:pt>
                <c:pt idx="1817">
                  <c:v>53</c:v>
                </c:pt>
                <c:pt idx="1818">
                  <c:v>62</c:v>
                </c:pt>
                <c:pt idx="1819">
                  <c:v>47</c:v>
                </c:pt>
                <c:pt idx="1820">
                  <c:v>61</c:v>
                </c:pt>
                <c:pt idx="1821">
                  <c:v>61</c:v>
                </c:pt>
                <c:pt idx="1822">
                  <c:v>61</c:v>
                </c:pt>
                <c:pt idx="1823">
                  <c:v>61</c:v>
                </c:pt>
                <c:pt idx="1824">
                  <c:v>42</c:v>
                </c:pt>
                <c:pt idx="1825">
                  <c:v>37</c:v>
                </c:pt>
                <c:pt idx="1826">
                  <c:v>52</c:v>
                </c:pt>
                <c:pt idx="1827">
                  <c:v>41</c:v>
                </c:pt>
                <c:pt idx="1828">
                  <c:v>37</c:v>
                </c:pt>
                <c:pt idx="1829">
                  <c:v>42</c:v>
                </c:pt>
                <c:pt idx="1830">
                  <c:v>57</c:v>
                </c:pt>
                <c:pt idx="1831">
                  <c:v>68</c:v>
                </c:pt>
                <c:pt idx="1832">
                  <c:v>40</c:v>
                </c:pt>
                <c:pt idx="1833">
                  <c:v>36</c:v>
                </c:pt>
                <c:pt idx="1834">
                  <c:v>44</c:v>
                </c:pt>
                <c:pt idx="1835">
                  <c:v>52</c:v>
                </c:pt>
                <c:pt idx="1836">
                  <c:v>68</c:v>
                </c:pt>
                <c:pt idx="1837">
                  <c:v>50</c:v>
                </c:pt>
                <c:pt idx="1838">
                  <c:v>68</c:v>
                </c:pt>
                <c:pt idx="1839">
                  <c:v>45</c:v>
                </c:pt>
                <c:pt idx="1840">
                  <c:v>44</c:v>
                </c:pt>
                <c:pt idx="1841">
                  <c:v>52</c:v>
                </c:pt>
                <c:pt idx="1842">
                  <c:v>37</c:v>
                </c:pt>
                <c:pt idx="1843">
                  <c:v>44</c:v>
                </c:pt>
                <c:pt idx="1844">
                  <c:v>44</c:v>
                </c:pt>
                <c:pt idx="1845">
                  <c:v>41</c:v>
                </c:pt>
                <c:pt idx="1846">
                  <c:v>70</c:v>
                </c:pt>
                <c:pt idx="1847">
                  <c:v>53</c:v>
                </c:pt>
                <c:pt idx="1848">
                  <c:v>49</c:v>
                </c:pt>
                <c:pt idx="1849">
                  <c:v>69</c:v>
                </c:pt>
                <c:pt idx="1850">
                  <c:v>69</c:v>
                </c:pt>
                <c:pt idx="1851">
                  <c:v>39</c:v>
                </c:pt>
                <c:pt idx="1852">
                  <c:v>39</c:v>
                </c:pt>
                <c:pt idx="1853">
                  <c:v>59</c:v>
                </c:pt>
                <c:pt idx="1854">
                  <c:v>48</c:v>
                </c:pt>
                <c:pt idx="1855">
                  <c:v>65</c:v>
                </c:pt>
                <c:pt idx="1856">
                  <c:v>66</c:v>
                </c:pt>
                <c:pt idx="1857">
                  <c:v>66</c:v>
                </c:pt>
                <c:pt idx="1858">
                  <c:v>30</c:v>
                </c:pt>
                <c:pt idx="1859">
                  <c:v>30</c:v>
                </c:pt>
                <c:pt idx="1860">
                  <c:v>64</c:v>
                </c:pt>
                <c:pt idx="1861">
                  <c:v>56</c:v>
                </c:pt>
                <c:pt idx="1862">
                  <c:v>31</c:v>
                </c:pt>
                <c:pt idx="1863">
                  <c:v>50</c:v>
                </c:pt>
                <c:pt idx="1864">
                  <c:v>50</c:v>
                </c:pt>
                <c:pt idx="1865">
                  <c:v>52</c:v>
                </c:pt>
                <c:pt idx="1866">
                  <c:v>63</c:v>
                </c:pt>
                <c:pt idx="1867">
                  <c:v>68</c:v>
                </c:pt>
                <c:pt idx="1868">
                  <c:v>45</c:v>
                </c:pt>
                <c:pt idx="1869">
                  <c:v>57</c:v>
                </c:pt>
                <c:pt idx="1870">
                  <c:v>52</c:v>
                </c:pt>
                <c:pt idx="1871">
                  <c:v>57</c:v>
                </c:pt>
                <c:pt idx="1872">
                  <c:v>53</c:v>
                </c:pt>
                <c:pt idx="1873">
                  <c:v>41</c:v>
                </c:pt>
                <c:pt idx="1874">
                  <c:v>59</c:v>
                </c:pt>
                <c:pt idx="1875">
                  <c:v>51</c:v>
                </c:pt>
                <c:pt idx="1876">
                  <c:v>56</c:v>
                </c:pt>
                <c:pt idx="1877">
                  <c:v>48</c:v>
                </c:pt>
                <c:pt idx="1878">
                  <c:v>63</c:v>
                </c:pt>
                <c:pt idx="1879">
                  <c:v>56</c:v>
                </c:pt>
                <c:pt idx="1880">
                  <c:v>51</c:v>
                </c:pt>
                <c:pt idx="1881">
                  <c:v>51</c:v>
                </c:pt>
                <c:pt idx="1882">
                  <c:v>53</c:v>
                </c:pt>
                <c:pt idx="1883">
                  <c:v>53</c:v>
                </c:pt>
                <c:pt idx="1884">
                  <c:v>59</c:v>
                </c:pt>
                <c:pt idx="1885">
                  <c:v>42</c:v>
                </c:pt>
                <c:pt idx="1886">
                  <c:v>59</c:v>
                </c:pt>
                <c:pt idx="1887">
                  <c:v>48</c:v>
                </c:pt>
                <c:pt idx="1888">
                  <c:v>59</c:v>
                </c:pt>
                <c:pt idx="1889">
                  <c:v>59</c:v>
                </c:pt>
                <c:pt idx="1890">
                  <c:v>69</c:v>
                </c:pt>
                <c:pt idx="1891">
                  <c:v>47</c:v>
                </c:pt>
                <c:pt idx="1892">
                  <c:v>57</c:v>
                </c:pt>
                <c:pt idx="1893">
                  <c:v>46</c:v>
                </c:pt>
                <c:pt idx="1894">
                  <c:v>46</c:v>
                </c:pt>
                <c:pt idx="1895">
                  <c:v>43</c:v>
                </c:pt>
                <c:pt idx="1896">
                  <c:v>46</c:v>
                </c:pt>
                <c:pt idx="1897">
                  <c:v>57</c:v>
                </c:pt>
                <c:pt idx="1898">
                  <c:v>52</c:v>
                </c:pt>
                <c:pt idx="1899">
                  <c:v>52</c:v>
                </c:pt>
                <c:pt idx="1900">
                  <c:v>56</c:v>
                </c:pt>
                <c:pt idx="1901">
                  <c:v>47</c:v>
                </c:pt>
                <c:pt idx="1902">
                  <c:v>46</c:v>
                </c:pt>
                <c:pt idx="1903">
                  <c:v>53</c:v>
                </c:pt>
                <c:pt idx="1904">
                  <c:v>68</c:v>
                </c:pt>
                <c:pt idx="1905">
                  <c:v>56</c:v>
                </c:pt>
                <c:pt idx="1906">
                  <c:v>51</c:v>
                </c:pt>
                <c:pt idx="1907">
                  <c:v>36</c:v>
                </c:pt>
                <c:pt idx="1908">
                  <c:v>70</c:v>
                </c:pt>
                <c:pt idx="1909">
                  <c:v>66</c:v>
                </c:pt>
                <c:pt idx="1910">
                  <c:v>51</c:v>
                </c:pt>
                <c:pt idx="1911">
                  <c:v>32</c:v>
                </c:pt>
                <c:pt idx="1912">
                  <c:v>39</c:v>
                </c:pt>
                <c:pt idx="1913">
                  <c:v>70</c:v>
                </c:pt>
                <c:pt idx="1914">
                  <c:v>40</c:v>
                </c:pt>
                <c:pt idx="1915">
                  <c:v>63</c:v>
                </c:pt>
                <c:pt idx="1916">
                  <c:v>55</c:v>
                </c:pt>
                <c:pt idx="1917">
                  <c:v>51</c:v>
                </c:pt>
                <c:pt idx="1918">
                  <c:v>50</c:v>
                </c:pt>
                <c:pt idx="1919">
                  <c:v>51</c:v>
                </c:pt>
                <c:pt idx="1920">
                  <c:v>47</c:v>
                </c:pt>
                <c:pt idx="1921">
                  <c:v>59</c:v>
                </c:pt>
                <c:pt idx="1922">
                  <c:v>70</c:v>
                </c:pt>
                <c:pt idx="1923">
                  <c:v>52</c:v>
                </c:pt>
                <c:pt idx="1924">
                  <c:v>71</c:v>
                </c:pt>
                <c:pt idx="1925">
                  <c:v>57</c:v>
                </c:pt>
                <c:pt idx="1926">
                  <c:v>57</c:v>
                </c:pt>
                <c:pt idx="1927">
                  <c:v>64</c:v>
                </c:pt>
                <c:pt idx="1928">
                  <c:v>78</c:v>
                </c:pt>
                <c:pt idx="1929">
                  <c:v>70</c:v>
                </c:pt>
                <c:pt idx="1930">
                  <c:v>33</c:v>
                </c:pt>
                <c:pt idx="1931">
                  <c:v>33</c:v>
                </c:pt>
                <c:pt idx="1932">
                  <c:v>71</c:v>
                </c:pt>
                <c:pt idx="1933">
                  <c:v>71</c:v>
                </c:pt>
                <c:pt idx="1934">
                  <c:v>72</c:v>
                </c:pt>
                <c:pt idx="1935">
                  <c:v>60</c:v>
                </c:pt>
                <c:pt idx="1936">
                  <c:v>46</c:v>
                </c:pt>
                <c:pt idx="1937">
                  <c:v>46</c:v>
                </c:pt>
                <c:pt idx="1938">
                  <c:v>46</c:v>
                </c:pt>
                <c:pt idx="1939">
                  <c:v>71</c:v>
                </c:pt>
                <c:pt idx="1940">
                  <c:v>39</c:v>
                </c:pt>
                <c:pt idx="1941">
                  <c:v>50</c:v>
                </c:pt>
                <c:pt idx="1942">
                  <c:v>75</c:v>
                </c:pt>
                <c:pt idx="1943">
                  <c:v>54</c:v>
                </c:pt>
                <c:pt idx="1944">
                  <c:v>62</c:v>
                </c:pt>
                <c:pt idx="1945">
                  <c:v>47</c:v>
                </c:pt>
                <c:pt idx="1946">
                  <c:v>50</c:v>
                </c:pt>
                <c:pt idx="1947">
                  <c:v>68</c:v>
                </c:pt>
                <c:pt idx="1948">
                  <c:v>64</c:v>
                </c:pt>
                <c:pt idx="1949">
                  <c:v>45</c:v>
                </c:pt>
                <c:pt idx="1950">
                  <c:v>40</c:v>
                </c:pt>
                <c:pt idx="1951">
                  <c:v>61</c:v>
                </c:pt>
                <c:pt idx="1952">
                  <c:v>48</c:v>
                </c:pt>
                <c:pt idx="1953">
                  <c:v>34</c:v>
                </c:pt>
                <c:pt idx="1954">
                  <c:v>62</c:v>
                </c:pt>
                <c:pt idx="1955">
                  <c:v>59</c:v>
                </c:pt>
                <c:pt idx="1956">
                  <c:v>57</c:v>
                </c:pt>
                <c:pt idx="1957">
                  <c:v>74</c:v>
                </c:pt>
                <c:pt idx="1958">
                  <c:v>71</c:v>
                </c:pt>
                <c:pt idx="1959">
                  <c:v>58</c:v>
                </c:pt>
                <c:pt idx="1960">
                  <c:v>50</c:v>
                </c:pt>
                <c:pt idx="1961">
                  <c:v>50</c:v>
                </c:pt>
                <c:pt idx="1962">
                  <c:v>52</c:v>
                </c:pt>
                <c:pt idx="1963">
                  <c:v>66</c:v>
                </c:pt>
                <c:pt idx="1964">
                  <c:v>41</c:v>
                </c:pt>
                <c:pt idx="1965">
                  <c:v>37</c:v>
                </c:pt>
                <c:pt idx="1966">
                  <c:v>36</c:v>
                </c:pt>
                <c:pt idx="1967">
                  <c:v>46</c:v>
                </c:pt>
                <c:pt idx="1968">
                  <c:v>72</c:v>
                </c:pt>
                <c:pt idx="1969">
                  <c:v>51</c:v>
                </c:pt>
                <c:pt idx="1970">
                  <c:v>51</c:v>
                </c:pt>
                <c:pt idx="1971">
                  <c:v>46</c:v>
                </c:pt>
                <c:pt idx="1972">
                  <c:v>65</c:v>
                </c:pt>
                <c:pt idx="1973">
                  <c:v>49</c:v>
                </c:pt>
                <c:pt idx="1974">
                  <c:v>37</c:v>
                </c:pt>
                <c:pt idx="1975">
                  <c:v>42</c:v>
                </c:pt>
                <c:pt idx="1976">
                  <c:v>58</c:v>
                </c:pt>
                <c:pt idx="1977">
                  <c:v>51</c:v>
                </c:pt>
                <c:pt idx="1978">
                  <c:v>60</c:v>
                </c:pt>
                <c:pt idx="1979">
                  <c:v>72</c:v>
                </c:pt>
                <c:pt idx="1980">
                  <c:v>47</c:v>
                </c:pt>
                <c:pt idx="1981">
                  <c:v>48</c:v>
                </c:pt>
                <c:pt idx="1982">
                  <c:v>49</c:v>
                </c:pt>
                <c:pt idx="1983">
                  <c:v>53</c:v>
                </c:pt>
                <c:pt idx="1984">
                  <c:v>57</c:v>
                </c:pt>
                <c:pt idx="1985">
                  <c:v>63</c:v>
                </c:pt>
                <c:pt idx="1986">
                  <c:v>53</c:v>
                </c:pt>
                <c:pt idx="1987">
                  <c:v>52</c:v>
                </c:pt>
                <c:pt idx="1988">
                  <c:v>31</c:v>
                </c:pt>
                <c:pt idx="1989">
                  <c:v>52</c:v>
                </c:pt>
                <c:pt idx="1990">
                  <c:v>64</c:v>
                </c:pt>
                <c:pt idx="1991">
                  <c:v>70</c:v>
                </c:pt>
                <c:pt idx="1992">
                  <c:v>45</c:v>
                </c:pt>
                <c:pt idx="1993">
                  <c:v>45</c:v>
                </c:pt>
                <c:pt idx="1994">
                  <c:v>41</c:v>
                </c:pt>
                <c:pt idx="1995">
                  <c:v>62</c:v>
                </c:pt>
                <c:pt idx="1996">
                  <c:v>36</c:v>
                </c:pt>
                <c:pt idx="1997">
                  <c:v>65</c:v>
                </c:pt>
                <c:pt idx="1998">
                  <c:v>32</c:v>
                </c:pt>
                <c:pt idx="1999">
                  <c:v>40</c:v>
                </c:pt>
                <c:pt idx="2000">
                  <c:v>60</c:v>
                </c:pt>
                <c:pt idx="2001">
                  <c:v>44</c:v>
                </c:pt>
                <c:pt idx="2002">
                  <c:v>51</c:v>
                </c:pt>
                <c:pt idx="2003">
                  <c:v>47</c:v>
                </c:pt>
                <c:pt idx="2004">
                  <c:v>47</c:v>
                </c:pt>
                <c:pt idx="2005">
                  <c:v>47</c:v>
                </c:pt>
                <c:pt idx="2006">
                  <c:v>51</c:v>
                </c:pt>
                <c:pt idx="2007">
                  <c:v>70</c:v>
                </c:pt>
                <c:pt idx="2008">
                  <c:v>48</c:v>
                </c:pt>
                <c:pt idx="2009">
                  <c:v>49</c:v>
                </c:pt>
                <c:pt idx="2010">
                  <c:v>63</c:v>
                </c:pt>
                <c:pt idx="2011">
                  <c:v>53</c:v>
                </c:pt>
                <c:pt idx="2012">
                  <c:v>61</c:v>
                </c:pt>
                <c:pt idx="2013">
                  <c:v>67</c:v>
                </c:pt>
                <c:pt idx="2014">
                  <c:v>50</c:v>
                </c:pt>
                <c:pt idx="2015">
                  <c:v>67</c:v>
                </c:pt>
                <c:pt idx="2016">
                  <c:v>45</c:v>
                </c:pt>
                <c:pt idx="2017">
                  <c:v>79</c:v>
                </c:pt>
                <c:pt idx="2018">
                  <c:v>55</c:v>
                </c:pt>
                <c:pt idx="2019">
                  <c:v>57</c:v>
                </c:pt>
                <c:pt idx="2020">
                  <c:v>74</c:v>
                </c:pt>
                <c:pt idx="2021">
                  <c:v>46</c:v>
                </c:pt>
                <c:pt idx="2022">
                  <c:v>46</c:v>
                </c:pt>
                <c:pt idx="2023">
                  <c:v>63</c:v>
                </c:pt>
                <c:pt idx="2024">
                  <c:v>37</c:v>
                </c:pt>
                <c:pt idx="2025">
                  <c:v>53</c:v>
                </c:pt>
                <c:pt idx="2026">
                  <c:v>52</c:v>
                </c:pt>
                <c:pt idx="2027">
                  <c:v>57</c:v>
                </c:pt>
                <c:pt idx="2028">
                  <c:v>48</c:v>
                </c:pt>
                <c:pt idx="2029">
                  <c:v>49</c:v>
                </c:pt>
                <c:pt idx="2030">
                  <c:v>44</c:v>
                </c:pt>
                <c:pt idx="2031">
                  <c:v>28</c:v>
                </c:pt>
                <c:pt idx="2032">
                  <c:v>66</c:v>
                </c:pt>
                <c:pt idx="2033">
                  <c:v>55</c:v>
                </c:pt>
                <c:pt idx="2034">
                  <c:v>35</c:v>
                </c:pt>
                <c:pt idx="2035">
                  <c:v>49</c:v>
                </c:pt>
                <c:pt idx="2036">
                  <c:v>49</c:v>
                </c:pt>
                <c:pt idx="2037">
                  <c:v>54</c:v>
                </c:pt>
                <c:pt idx="2038">
                  <c:v>36</c:v>
                </c:pt>
                <c:pt idx="2039">
                  <c:v>57</c:v>
                </c:pt>
                <c:pt idx="2040">
                  <c:v>51</c:v>
                </c:pt>
                <c:pt idx="2041">
                  <c:v>42</c:v>
                </c:pt>
                <c:pt idx="2042">
                  <c:v>70</c:v>
                </c:pt>
                <c:pt idx="2043">
                  <c:v>63</c:v>
                </c:pt>
                <c:pt idx="2044">
                  <c:v>63</c:v>
                </c:pt>
                <c:pt idx="2045">
                  <c:v>52</c:v>
                </c:pt>
                <c:pt idx="2046">
                  <c:v>37</c:v>
                </c:pt>
                <c:pt idx="2047">
                  <c:v>54</c:v>
                </c:pt>
                <c:pt idx="2048">
                  <c:v>75</c:v>
                </c:pt>
                <c:pt idx="2049">
                  <c:v>43</c:v>
                </c:pt>
                <c:pt idx="2050">
                  <c:v>61</c:v>
                </c:pt>
                <c:pt idx="2051">
                  <c:v>61</c:v>
                </c:pt>
                <c:pt idx="2052">
                  <c:v>70</c:v>
                </c:pt>
                <c:pt idx="2053">
                  <c:v>52</c:v>
                </c:pt>
                <c:pt idx="2054">
                  <c:v>57</c:v>
                </c:pt>
                <c:pt idx="2055">
                  <c:v>32</c:v>
                </c:pt>
                <c:pt idx="2056">
                  <c:v>50</c:v>
                </c:pt>
                <c:pt idx="2057">
                  <c:v>49</c:v>
                </c:pt>
                <c:pt idx="2058">
                  <c:v>57</c:v>
                </c:pt>
                <c:pt idx="2059">
                  <c:v>57</c:v>
                </c:pt>
                <c:pt idx="2060">
                  <c:v>41</c:v>
                </c:pt>
                <c:pt idx="2061">
                  <c:v>50</c:v>
                </c:pt>
                <c:pt idx="2062">
                  <c:v>37</c:v>
                </c:pt>
                <c:pt idx="2063">
                  <c:v>41</c:v>
                </c:pt>
                <c:pt idx="2064">
                  <c:v>57</c:v>
                </c:pt>
                <c:pt idx="2065">
                  <c:v>43</c:v>
                </c:pt>
                <c:pt idx="2066">
                  <c:v>57</c:v>
                </c:pt>
                <c:pt idx="2067">
                  <c:v>63</c:v>
                </c:pt>
                <c:pt idx="2068">
                  <c:v>51</c:v>
                </c:pt>
                <c:pt idx="2069">
                  <c:v>48</c:v>
                </c:pt>
                <c:pt idx="2070">
                  <c:v>63</c:v>
                </c:pt>
                <c:pt idx="2071">
                  <c:v>41</c:v>
                </c:pt>
                <c:pt idx="2072">
                  <c:v>47</c:v>
                </c:pt>
                <c:pt idx="2073">
                  <c:v>55</c:v>
                </c:pt>
                <c:pt idx="2074">
                  <c:v>58</c:v>
                </c:pt>
                <c:pt idx="2075">
                  <c:v>48</c:v>
                </c:pt>
                <c:pt idx="2076">
                  <c:v>37</c:v>
                </c:pt>
                <c:pt idx="2077">
                  <c:v>37</c:v>
                </c:pt>
                <c:pt idx="2078">
                  <c:v>42</c:v>
                </c:pt>
                <c:pt idx="2079">
                  <c:v>43</c:v>
                </c:pt>
                <c:pt idx="2080">
                  <c:v>73</c:v>
                </c:pt>
                <c:pt idx="2081">
                  <c:v>71</c:v>
                </c:pt>
                <c:pt idx="2082">
                  <c:v>52</c:v>
                </c:pt>
                <c:pt idx="2083">
                  <c:v>55</c:v>
                </c:pt>
                <c:pt idx="2084">
                  <c:v>42</c:v>
                </c:pt>
                <c:pt idx="2085">
                  <c:v>73</c:v>
                </c:pt>
                <c:pt idx="2086">
                  <c:v>50</c:v>
                </c:pt>
                <c:pt idx="2087">
                  <c:v>62</c:v>
                </c:pt>
                <c:pt idx="2088">
                  <c:v>57</c:v>
                </c:pt>
                <c:pt idx="2089">
                  <c:v>38</c:v>
                </c:pt>
                <c:pt idx="2090">
                  <c:v>34</c:v>
                </c:pt>
                <c:pt idx="2091">
                  <c:v>34</c:v>
                </c:pt>
                <c:pt idx="2092">
                  <c:v>62</c:v>
                </c:pt>
                <c:pt idx="2093">
                  <c:v>62</c:v>
                </c:pt>
                <c:pt idx="2094">
                  <c:v>46</c:v>
                </c:pt>
                <c:pt idx="2095">
                  <c:v>58</c:v>
                </c:pt>
                <c:pt idx="2096">
                  <c:v>41</c:v>
                </c:pt>
                <c:pt idx="2097">
                  <c:v>76</c:v>
                </c:pt>
                <c:pt idx="2098">
                  <c:v>76</c:v>
                </c:pt>
                <c:pt idx="2099">
                  <c:v>43</c:v>
                </c:pt>
                <c:pt idx="2100">
                  <c:v>38</c:v>
                </c:pt>
                <c:pt idx="2101">
                  <c:v>34</c:v>
                </c:pt>
                <c:pt idx="2102">
                  <c:v>75</c:v>
                </c:pt>
                <c:pt idx="2103">
                  <c:v>75</c:v>
                </c:pt>
                <c:pt idx="2104">
                  <c:v>65</c:v>
                </c:pt>
                <c:pt idx="2105">
                  <c:v>46</c:v>
                </c:pt>
                <c:pt idx="2106">
                  <c:v>48</c:v>
                </c:pt>
                <c:pt idx="2107">
                  <c:v>66</c:v>
                </c:pt>
                <c:pt idx="2108">
                  <c:v>68</c:v>
                </c:pt>
                <c:pt idx="2109">
                  <c:v>49</c:v>
                </c:pt>
                <c:pt idx="2110">
                  <c:v>44</c:v>
                </c:pt>
                <c:pt idx="2111">
                  <c:v>58</c:v>
                </c:pt>
                <c:pt idx="2112">
                  <c:v>66</c:v>
                </c:pt>
                <c:pt idx="2113">
                  <c:v>66</c:v>
                </c:pt>
                <c:pt idx="2114">
                  <c:v>48</c:v>
                </c:pt>
                <c:pt idx="2115">
                  <c:v>46</c:v>
                </c:pt>
                <c:pt idx="2116">
                  <c:v>61</c:v>
                </c:pt>
                <c:pt idx="2117">
                  <c:v>56</c:v>
                </c:pt>
                <c:pt idx="2118">
                  <c:v>51</c:v>
                </c:pt>
                <c:pt idx="2119">
                  <c:v>55</c:v>
                </c:pt>
                <c:pt idx="2120">
                  <c:v>52</c:v>
                </c:pt>
                <c:pt idx="2121">
                  <c:v>53</c:v>
                </c:pt>
                <c:pt idx="2122">
                  <c:v>53</c:v>
                </c:pt>
                <c:pt idx="2123">
                  <c:v>64</c:v>
                </c:pt>
                <c:pt idx="2124">
                  <c:v>59</c:v>
                </c:pt>
                <c:pt idx="2125">
                  <c:v>56</c:v>
                </c:pt>
                <c:pt idx="2126">
                  <c:v>50</c:v>
                </c:pt>
                <c:pt idx="2127">
                  <c:v>47</c:v>
                </c:pt>
                <c:pt idx="2128">
                  <c:v>61</c:v>
                </c:pt>
                <c:pt idx="2129">
                  <c:v>50</c:v>
                </c:pt>
                <c:pt idx="2130">
                  <c:v>38</c:v>
                </c:pt>
                <c:pt idx="2131">
                  <c:v>69</c:v>
                </c:pt>
                <c:pt idx="2132">
                  <c:v>49</c:v>
                </c:pt>
                <c:pt idx="2133">
                  <c:v>67</c:v>
                </c:pt>
                <c:pt idx="2134">
                  <c:v>63</c:v>
                </c:pt>
                <c:pt idx="2135">
                  <c:v>47</c:v>
                </c:pt>
                <c:pt idx="2136">
                  <c:v>27</c:v>
                </c:pt>
                <c:pt idx="2137">
                  <c:v>37</c:v>
                </c:pt>
                <c:pt idx="2138">
                  <c:v>56</c:v>
                </c:pt>
                <c:pt idx="2139">
                  <c:v>48</c:v>
                </c:pt>
                <c:pt idx="2140">
                  <c:v>48</c:v>
                </c:pt>
                <c:pt idx="2141">
                  <c:v>31</c:v>
                </c:pt>
                <c:pt idx="2142">
                  <c:v>53</c:v>
                </c:pt>
                <c:pt idx="2143">
                  <c:v>60</c:v>
                </c:pt>
                <c:pt idx="2144">
                  <c:v>46</c:v>
                </c:pt>
                <c:pt idx="2145">
                  <c:v>50</c:v>
                </c:pt>
                <c:pt idx="2146">
                  <c:v>50</c:v>
                </c:pt>
                <c:pt idx="2147">
                  <c:v>51</c:v>
                </c:pt>
                <c:pt idx="2148">
                  <c:v>68</c:v>
                </c:pt>
                <c:pt idx="2149">
                  <c:v>58</c:v>
                </c:pt>
                <c:pt idx="2150">
                  <c:v>47</c:v>
                </c:pt>
                <c:pt idx="2151">
                  <c:v>66</c:v>
                </c:pt>
                <c:pt idx="2152">
                  <c:v>65</c:v>
                </c:pt>
                <c:pt idx="2153">
                  <c:v>54</c:v>
                </c:pt>
                <c:pt idx="2154">
                  <c:v>50</c:v>
                </c:pt>
                <c:pt idx="2155">
                  <c:v>39</c:v>
                </c:pt>
                <c:pt idx="2156">
                  <c:v>44</c:v>
                </c:pt>
                <c:pt idx="2157">
                  <c:v>62</c:v>
                </c:pt>
                <c:pt idx="2158">
                  <c:v>55</c:v>
                </c:pt>
                <c:pt idx="2159">
                  <c:v>49</c:v>
                </c:pt>
                <c:pt idx="2160">
                  <c:v>73</c:v>
                </c:pt>
                <c:pt idx="2161">
                  <c:v>48</c:v>
                </c:pt>
                <c:pt idx="2162">
                  <c:v>69</c:v>
                </c:pt>
                <c:pt idx="2163">
                  <c:v>68</c:v>
                </c:pt>
                <c:pt idx="2164">
                  <c:v>65</c:v>
                </c:pt>
                <c:pt idx="2165">
                  <c:v>64</c:v>
                </c:pt>
                <c:pt idx="2166">
                  <c:v>64</c:v>
                </c:pt>
                <c:pt idx="2167">
                  <c:v>73</c:v>
                </c:pt>
                <c:pt idx="2168">
                  <c:v>47</c:v>
                </c:pt>
                <c:pt idx="2169">
                  <c:v>64</c:v>
                </c:pt>
                <c:pt idx="2170">
                  <c:v>49</c:v>
                </c:pt>
                <c:pt idx="2171">
                  <c:v>62</c:v>
                </c:pt>
                <c:pt idx="2172">
                  <c:v>42</c:v>
                </c:pt>
                <c:pt idx="2173">
                  <c:v>67</c:v>
                </c:pt>
                <c:pt idx="2174">
                  <c:v>58</c:v>
                </c:pt>
                <c:pt idx="2175">
                  <c:v>38</c:v>
                </c:pt>
                <c:pt idx="2176">
                  <c:v>64</c:v>
                </c:pt>
                <c:pt idx="2177">
                  <c:v>59</c:v>
                </c:pt>
                <c:pt idx="2178">
                  <c:v>58</c:v>
                </c:pt>
                <c:pt idx="2179">
                  <c:v>36</c:v>
                </c:pt>
                <c:pt idx="2180">
                  <c:v>52</c:v>
                </c:pt>
                <c:pt idx="2181">
                  <c:v>40</c:v>
                </c:pt>
                <c:pt idx="2182">
                  <c:v>40</c:v>
                </c:pt>
                <c:pt idx="2183">
                  <c:v>50</c:v>
                </c:pt>
                <c:pt idx="2184">
                  <c:v>47</c:v>
                </c:pt>
                <c:pt idx="2185">
                  <c:v>56</c:v>
                </c:pt>
                <c:pt idx="2186">
                  <c:v>35</c:v>
                </c:pt>
                <c:pt idx="2187">
                  <c:v>66</c:v>
                </c:pt>
                <c:pt idx="2188">
                  <c:v>54</c:v>
                </c:pt>
                <c:pt idx="2189">
                  <c:v>54</c:v>
                </c:pt>
                <c:pt idx="2192">
                  <c:v>42</c:v>
                </c:pt>
                <c:pt idx="2193">
                  <c:v>57</c:v>
                </c:pt>
                <c:pt idx="2194">
                  <c:v>72</c:v>
                </c:pt>
                <c:pt idx="2195">
                  <c:v>76</c:v>
                </c:pt>
                <c:pt idx="2196">
                  <c:v>64</c:v>
                </c:pt>
                <c:pt idx="2197">
                  <c:v>73</c:v>
                </c:pt>
                <c:pt idx="2198">
                  <c:v>65</c:v>
                </c:pt>
                <c:pt idx="2199">
                  <c:v>51</c:v>
                </c:pt>
                <c:pt idx="2200">
                  <c:v>45</c:v>
                </c:pt>
                <c:pt idx="2201">
                  <c:v>72</c:v>
                </c:pt>
                <c:pt idx="2202">
                  <c:v>39</c:v>
                </c:pt>
                <c:pt idx="2203">
                  <c:v>75</c:v>
                </c:pt>
                <c:pt idx="2204">
                  <c:v>76</c:v>
                </c:pt>
                <c:pt idx="2205">
                  <c:v>76</c:v>
                </c:pt>
                <c:pt idx="2206">
                  <c:v>40</c:v>
                </c:pt>
                <c:pt idx="2207">
                  <c:v>38</c:v>
                </c:pt>
                <c:pt idx="2208">
                  <c:v>46</c:v>
                </c:pt>
                <c:pt idx="2209">
                  <c:v>31</c:v>
                </c:pt>
                <c:pt idx="2210">
                  <c:v>69</c:v>
                </c:pt>
                <c:pt idx="2211">
                  <c:v>47</c:v>
                </c:pt>
                <c:pt idx="2212">
                  <c:v>53</c:v>
                </c:pt>
                <c:pt idx="2213">
                  <c:v>43</c:v>
                </c:pt>
                <c:pt idx="2214">
                  <c:v>70</c:v>
                </c:pt>
                <c:pt idx="2215">
                  <c:v>55</c:v>
                </c:pt>
              </c:numCache>
            </c:numRef>
          </c:xVal>
          <c:yVal>
            <c:numRef>
              <c:f>marketing_data!$G$2:$G$2217</c:f>
              <c:numCache>
                <c:formatCode>[$$-C09]#,##0.00</c:formatCode>
                <c:ptCount val="2216"/>
                <c:pt idx="0">
                  <c:v>82576</c:v>
                </c:pt>
                <c:pt idx="1">
                  <c:v>73803</c:v>
                </c:pt>
                <c:pt idx="2">
                  <c:v>7500</c:v>
                </c:pt>
                <c:pt idx="3">
                  <c:v>7500</c:v>
                </c:pt>
                <c:pt idx="4">
                  <c:v>94871</c:v>
                </c:pt>
                <c:pt idx="5">
                  <c:v>67893</c:v>
                </c:pt>
                <c:pt idx="6">
                  <c:v>62845</c:v>
                </c:pt>
                <c:pt idx="7">
                  <c:v>62845</c:v>
                </c:pt>
                <c:pt idx="8">
                  <c:v>51563</c:v>
                </c:pt>
                <c:pt idx="9">
                  <c:v>30538</c:v>
                </c:pt>
                <c:pt idx="10">
                  <c:v>71626</c:v>
                </c:pt>
                <c:pt idx="11">
                  <c:v>24645</c:v>
                </c:pt>
                <c:pt idx="12">
                  <c:v>59754</c:v>
                </c:pt>
                <c:pt idx="13">
                  <c:v>52852</c:v>
                </c:pt>
                <c:pt idx="14">
                  <c:v>52614</c:v>
                </c:pt>
                <c:pt idx="15">
                  <c:v>52614</c:v>
                </c:pt>
                <c:pt idx="16">
                  <c:v>75484</c:v>
                </c:pt>
                <c:pt idx="17">
                  <c:v>32632</c:v>
                </c:pt>
                <c:pt idx="18">
                  <c:v>27469</c:v>
                </c:pt>
                <c:pt idx="19">
                  <c:v>63943</c:v>
                </c:pt>
                <c:pt idx="20">
                  <c:v>9722</c:v>
                </c:pt>
                <c:pt idx="21">
                  <c:v>102160</c:v>
                </c:pt>
                <c:pt idx="22">
                  <c:v>63211</c:v>
                </c:pt>
                <c:pt idx="23">
                  <c:v>63972</c:v>
                </c:pt>
                <c:pt idx="24">
                  <c:v>48904</c:v>
                </c:pt>
                <c:pt idx="25">
                  <c:v>64176</c:v>
                </c:pt>
                <c:pt idx="26">
                  <c:v>62972</c:v>
                </c:pt>
                <c:pt idx="27">
                  <c:v>62972</c:v>
                </c:pt>
                <c:pt idx="28">
                  <c:v>53230</c:v>
                </c:pt>
                <c:pt idx="29">
                  <c:v>49431</c:v>
                </c:pt>
                <c:pt idx="30">
                  <c:v>65220</c:v>
                </c:pt>
                <c:pt idx="31">
                  <c:v>37774</c:v>
                </c:pt>
                <c:pt idx="32">
                  <c:v>21645</c:v>
                </c:pt>
                <c:pt idx="33">
                  <c:v>52413</c:v>
                </c:pt>
                <c:pt idx="34">
                  <c:v>46904</c:v>
                </c:pt>
                <c:pt idx="35">
                  <c:v>38998</c:v>
                </c:pt>
                <c:pt idx="36">
                  <c:v>38998</c:v>
                </c:pt>
                <c:pt idx="37">
                  <c:v>33812</c:v>
                </c:pt>
                <c:pt idx="38">
                  <c:v>33444</c:v>
                </c:pt>
                <c:pt idx="39">
                  <c:v>22554</c:v>
                </c:pt>
                <c:pt idx="40">
                  <c:v>17345</c:v>
                </c:pt>
                <c:pt idx="41">
                  <c:v>95529</c:v>
                </c:pt>
                <c:pt idx="42">
                  <c:v>70713</c:v>
                </c:pt>
                <c:pt idx="43">
                  <c:v>46310</c:v>
                </c:pt>
                <c:pt idx="44">
                  <c:v>7500</c:v>
                </c:pt>
                <c:pt idx="45">
                  <c:v>160803</c:v>
                </c:pt>
                <c:pt idx="46">
                  <c:v>56937</c:v>
                </c:pt>
                <c:pt idx="47">
                  <c:v>27683</c:v>
                </c:pt>
                <c:pt idx="48">
                  <c:v>22304</c:v>
                </c:pt>
                <c:pt idx="49">
                  <c:v>75154</c:v>
                </c:pt>
                <c:pt idx="50">
                  <c:v>58138</c:v>
                </c:pt>
                <c:pt idx="51">
                  <c:v>52513</c:v>
                </c:pt>
                <c:pt idx="52">
                  <c:v>23331</c:v>
                </c:pt>
                <c:pt idx="53">
                  <c:v>75330</c:v>
                </c:pt>
                <c:pt idx="54">
                  <c:v>50611</c:v>
                </c:pt>
                <c:pt idx="55">
                  <c:v>50611</c:v>
                </c:pt>
                <c:pt idx="56">
                  <c:v>38683</c:v>
                </c:pt>
                <c:pt idx="57">
                  <c:v>37758</c:v>
                </c:pt>
                <c:pt idx="58">
                  <c:v>37758</c:v>
                </c:pt>
                <c:pt idx="59">
                  <c:v>68316</c:v>
                </c:pt>
                <c:pt idx="60">
                  <c:v>32880</c:v>
                </c:pt>
                <c:pt idx="61">
                  <c:v>12393</c:v>
                </c:pt>
                <c:pt idx="62">
                  <c:v>36778</c:v>
                </c:pt>
                <c:pt idx="63">
                  <c:v>67430</c:v>
                </c:pt>
                <c:pt idx="64">
                  <c:v>70596</c:v>
                </c:pt>
                <c:pt idx="65">
                  <c:v>70596</c:v>
                </c:pt>
                <c:pt idx="66">
                  <c:v>63381</c:v>
                </c:pt>
                <c:pt idx="67">
                  <c:v>63381</c:v>
                </c:pt>
                <c:pt idx="68">
                  <c:v>44377</c:v>
                </c:pt>
                <c:pt idx="69">
                  <c:v>23331</c:v>
                </c:pt>
                <c:pt idx="70">
                  <c:v>70356</c:v>
                </c:pt>
                <c:pt idx="71">
                  <c:v>65569</c:v>
                </c:pt>
                <c:pt idx="72">
                  <c:v>63159</c:v>
                </c:pt>
                <c:pt idx="73">
                  <c:v>54108</c:v>
                </c:pt>
                <c:pt idx="74">
                  <c:v>26997</c:v>
                </c:pt>
                <c:pt idx="75">
                  <c:v>66565</c:v>
                </c:pt>
                <c:pt idx="76">
                  <c:v>56715</c:v>
                </c:pt>
                <c:pt idx="77">
                  <c:v>31385</c:v>
                </c:pt>
                <c:pt idx="78">
                  <c:v>25271</c:v>
                </c:pt>
                <c:pt idx="79">
                  <c:v>43638</c:v>
                </c:pt>
                <c:pt idx="80">
                  <c:v>29435</c:v>
                </c:pt>
                <c:pt idx="81">
                  <c:v>27203</c:v>
                </c:pt>
                <c:pt idx="82">
                  <c:v>36957</c:v>
                </c:pt>
                <c:pt idx="83">
                  <c:v>34984</c:v>
                </c:pt>
                <c:pt idx="84">
                  <c:v>34487</c:v>
                </c:pt>
                <c:pt idx="85">
                  <c:v>22979</c:v>
                </c:pt>
                <c:pt idx="86">
                  <c:v>71128</c:v>
                </c:pt>
                <c:pt idx="87">
                  <c:v>20895</c:v>
                </c:pt>
                <c:pt idx="88">
                  <c:v>82347</c:v>
                </c:pt>
                <c:pt idx="89">
                  <c:v>82347</c:v>
                </c:pt>
                <c:pt idx="90">
                  <c:v>75693</c:v>
                </c:pt>
                <c:pt idx="91">
                  <c:v>31497</c:v>
                </c:pt>
                <c:pt idx="92">
                  <c:v>31497</c:v>
                </c:pt>
                <c:pt idx="93">
                  <c:v>68281</c:v>
                </c:pt>
                <c:pt idx="94">
                  <c:v>53593</c:v>
                </c:pt>
                <c:pt idx="95">
                  <c:v>36947</c:v>
                </c:pt>
                <c:pt idx="96">
                  <c:v>23763</c:v>
                </c:pt>
                <c:pt idx="97">
                  <c:v>66653</c:v>
                </c:pt>
                <c:pt idx="98">
                  <c:v>65991</c:v>
                </c:pt>
                <c:pt idx="99">
                  <c:v>49912</c:v>
                </c:pt>
                <c:pt idx="100">
                  <c:v>49912</c:v>
                </c:pt>
                <c:pt idx="101">
                  <c:v>34213</c:v>
                </c:pt>
                <c:pt idx="102">
                  <c:v>25965</c:v>
                </c:pt>
                <c:pt idx="103">
                  <c:v>60208</c:v>
                </c:pt>
                <c:pt idx="104">
                  <c:v>82017</c:v>
                </c:pt>
                <c:pt idx="105">
                  <c:v>69063</c:v>
                </c:pt>
                <c:pt idx="106">
                  <c:v>53653</c:v>
                </c:pt>
                <c:pt idx="107">
                  <c:v>51651</c:v>
                </c:pt>
                <c:pt idx="108">
                  <c:v>46772</c:v>
                </c:pt>
                <c:pt idx="109">
                  <c:v>89058</c:v>
                </c:pt>
                <c:pt idx="110">
                  <c:v>76618</c:v>
                </c:pt>
                <c:pt idx="111">
                  <c:v>56253</c:v>
                </c:pt>
                <c:pt idx="112">
                  <c:v>38200</c:v>
                </c:pt>
                <c:pt idx="113">
                  <c:v>14918</c:v>
                </c:pt>
                <c:pt idx="114">
                  <c:v>86358</c:v>
                </c:pt>
                <c:pt idx="115">
                  <c:v>79930</c:v>
                </c:pt>
                <c:pt idx="116">
                  <c:v>78789</c:v>
                </c:pt>
                <c:pt idx="117">
                  <c:v>39660</c:v>
                </c:pt>
                <c:pt idx="118">
                  <c:v>37040</c:v>
                </c:pt>
                <c:pt idx="119">
                  <c:v>33629</c:v>
                </c:pt>
                <c:pt idx="120">
                  <c:v>9548</c:v>
                </c:pt>
                <c:pt idx="121">
                  <c:v>63887</c:v>
                </c:pt>
                <c:pt idx="122">
                  <c:v>57045</c:v>
                </c:pt>
                <c:pt idx="123">
                  <c:v>51390</c:v>
                </c:pt>
                <c:pt idx="124">
                  <c:v>47111</c:v>
                </c:pt>
                <c:pt idx="125">
                  <c:v>40780</c:v>
                </c:pt>
                <c:pt idx="126">
                  <c:v>25545</c:v>
                </c:pt>
                <c:pt idx="127">
                  <c:v>72550</c:v>
                </c:pt>
                <c:pt idx="128">
                  <c:v>52973</c:v>
                </c:pt>
                <c:pt idx="129">
                  <c:v>18227</c:v>
                </c:pt>
                <c:pt idx="130">
                  <c:v>6835</c:v>
                </c:pt>
                <c:pt idx="131">
                  <c:v>78687</c:v>
                </c:pt>
                <c:pt idx="132">
                  <c:v>62882</c:v>
                </c:pt>
                <c:pt idx="133">
                  <c:v>59184</c:v>
                </c:pt>
                <c:pt idx="134">
                  <c:v>24882</c:v>
                </c:pt>
                <c:pt idx="135">
                  <c:v>24882</c:v>
                </c:pt>
                <c:pt idx="136">
                  <c:v>61010</c:v>
                </c:pt>
                <c:pt idx="137">
                  <c:v>69109</c:v>
                </c:pt>
                <c:pt idx="138">
                  <c:v>69109</c:v>
                </c:pt>
                <c:pt idx="139">
                  <c:v>53858</c:v>
                </c:pt>
                <c:pt idx="140">
                  <c:v>48240</c:v>
                </c:pt>
                <c:pt idx="141">
                  <c:v>41658</c:v>
                </c:pt>
                <c:pt idx="142">
                  <c:v>30983</c:v>
                </c:pt>
                <c:pt idx="143">
                  <c:v>14515</c:v>
                </c:pt>
                <c:pt idx="144">
                  <c:v>7500</c:v>
                </c:pt>
                <c:pt idx="145">
                  <c:v>61467</c:v>
                </c:pt>
                <c:pt idx="146">
                  <c:v>51537</c:v>
                </c:pt>
                <c:pt idx="147">
                  <c:v>68655</c:v>
                </c:pt>
                <c:pt idx="148">
                  <c:v>68655</c:v>
                </c:pt>
                <c:pt idx="149">
                  <c:v>78028</c:v>
                </c:pt>
                <c:pt idx="150">
                  <c:v>64497</c:v>
                </c:pt>
                <c:pt idx="151">
                  <c:v>48789</c:v>
                </c:pt>
                <c:pt idx="152">
                  <c:v>34053</c:v>
                </c:pt>
                <c:pt idx="153">
                  <c:v>83151</c:v>
                </c:pt>
                <c:pt idx="154">
                  <c:v>40548</c:v>
                </c:pt>
                <c:pt idx="155">
                  <c:v>17323</c:v>
                </c:pt>
                <c:pt idx="156">
                  <c:v>15287</c:v>
                </c:pt>
                <c:pt idx="157">
                  <c:v>15287</c:v>
                </c:pt>
                <c:pt idx="158">
                  <c:v>80398</c:v>
                </c:pt>
                <c:pt idx="159">
                  <c:v>68126</c:v>
                </c:pt>
                <c:pt idx="160">
                  <c:v>67384</c:v>
                </c:pt>
                <c:pt idx="161">
                  <c:v>45207</c:v>
                </c:pt>
                <c:pt idx="162">
                  <c:v>19419</c:v>
                </c:pt>
                <c:pt idx="163">
                  <c:v>18890</c:v>
                </c:pt>
                <c:pt idx="164">
                  <c:v>51039</c:v>
                </c:pt>
                <c:pt idx="165">
                  <c:v>41580</c:v>
                </c:pt>
                <c:pt idx="166">
                  <c:v>79143</c:v>
                </c:pt>
                <c:pt idx="167">
                  <c:v>62220</c:v>
                </c:pt>
                <c:pt idx="168">
                  <c:v>61014</c:v>
                </c:pt>
                <c:pt idx="169">
                  <c:v>74985</c:v>
                </c:pt>
                <c:pt idx="170">
                  <c:v>66991</c:v>
                </c:pt>
                <c:pt idx="171">
                  <c:v>37150</c:v>
                </c:pt>
                <c:pt idx="172">
                  <c:v>60896</c:v>
                </c:pt>
                <c:pt idx="173">
                  <c:v>63810</c:v>
                </c:pt>
                <c:pt idx="174">
                  <c:v>63810</c:v>
                </c:pt>
                <c:pt idx="175">
                  <c:v>27242</c:v>
                </c:pt>
                <c:pt idx="176">
                  <c:v>57036</c:v>
                </c:pt>
                <c:pt idx="177">
                  <c:v>28087</c:v>
                </c:pt>
                <c:pt idx="178">
                  <c:v>18978</c:v>
                </c:pt>
                <c:pt idx="179">
                  <c:v>67445</c:v>
                </c:pt>
                <c:pt idx="180">
                  <c:v>67445</c:v>
                </c:pt>
                <c:pt idx="181">
                  <c:v>67445</c:v>
                </c:pt>
                <c:pt idx="182">
                  <c:v>64950</c:v>
                </c:pt>
                <c:pt idx="183">
                  <c:v>61839</c:v>
                </c:pt>
                <c:pt idx="184">
                  <c:v>86857</c:v>
                </c:pt>
                <c:pt idx="185">
                  <c:v>86857</c:v>
                </c:pt>
                <c:pt idx="186">
                  <c:v>86836</c:v>
                </c:pt>
                <c:pt idx="187">
                  <c:v>80427</c:v>
                </c:pt>
                <c:pt idx="188">
                  <c:v>66731</c:v>
                </c:pt>
                <c:pt idx="189">
                  <c:v>62204</c:v>
                </c:pt>
                <c:pt idx="190">
                  <c:v>44989</c:v>
                </c:pt>
                <c:pt idx="191">
                  <c:v>44989</c:v>
                </c:pt>
                <c:pt idx="192">
                  <c:v>43462</c:v>
                </c:pt>
                <c:pt idx="193">
                  <c:v>37509</c:v>
                </c:pt>
                <c:pt idx="194">
                  <c:v>16860</c:v>
                </c:pt>
                <c:pt idx="195">
                  <c:v>80617</c:v>
                </c:pt>
                <c:pt idx="196">
                  <c:v>75825</c:v>
                </c:pt>
                <c:pt idx="197">
                  <c:v>44511</c:v>
                </c:pt>
                <c:pt idx="198">
                  <c:v>39684</c:v>
                </c:pt>
                <c:pt idx="199">
                  <c:v>33471</c:v>
                </c:pt>
                <c:pt idx="200">
                  <c:v>85606</c:v>
                </c:pt>
                <c:pt idx="201">
                  <c:v>30675</c:v>
                </c:pt>
                <c:pt idx="202">
                  <c:v>15716</c:v>
                </c:pt>
                <c:pt idx="203">
                  <c:v>92163</c:v>
                </c:pt>
                <c:pt idx="204">
                  <c:v>68462</c:v>
                </c:pt>
                <c:pt idx="205">
                  <c:v>55260</c:v>
                </c:pt>
                <c:pt idx="206">
                  <c:v>48752</c:v>
                </c:pt>
                <c:pt idx="207">
                  <c:v>43974</c:v>
                </c:pt>
                <c:pt idx="208">
                  <c:v>27421</c:v>
                </c:pt>
                <c:pt idx="209">
                  <c:v>40800</c:v>
                </c:pt>
                <c:pt idx="210">
                  <c:v>34600</c:v>
                </c:pt>
                <c:pt idx="211">
                  <c:v>34600</c:v>
                </c:pt>
                <c:pt idx="212">
                  <c:v>14661</c:v>
                </c:pt>
                <c:pt idx="213">
                  <c:v>48948</c:v>
                </c:pt>
                <c:pt idx="214">
                  <c:v>48948</c:v>
                </c:pt>
                <c:pt idx="215">
                  <c:v>36997</c:v>
                </c:pt>
                <c:pt idx="216">
                  <c:v>81698</c:v>
                </c:pt>
                <c:pt idx="217">
                  <c:v>54880</c:v>
                </c:pt>
                <c:pt idx="218">
                  <c:v>36790</c:v>
                </c:pt>
                <c:pt idx="219">
                  <c:v>60474</c:v>
                </c:pt>
                <c:pt idx="220">
                  <c:v>60474</c:v>
                </c:pt>
                <c:pt idx="221">
                  <c:v>51195</c:v>
                </c:pt>
                <c:pt idx="222">
                  <c:v>42207</c:v>
                </c:pt>
                <c:pt idx="223">
                  <c:v>92491</c:v>
                </c:pt>
                <c:pt idx="224">
                  <c:v>87171</c:v>
                </c:pt>
                <c:pt idx="225">
                  <c:v>74165</c:v>
                </c:pt>
                <c:pt idx="226">
                  <c:v>70638</c:v>
                </c:pt>
                <c:pt idx="227">
                  <c:v>60689</c:v>
                </c:pt>
                <c:pt idx="228">
                  <c:v>34421</c:v>
                </c:pt>
                <c:pt idx="229">
                  <c:v>34421</c:v>
                </c:pt>
                <c:pt idx="230">
                  <c:v>30523</c:v>
                </c:pt>
                <c:pt idx="231">
                  <c:v>65370</c:v>
                </c:pt>
                <c:pt idx="232">
                  <c:v>64413</c:v>
                </c:pt>
                <c:pt idx="233">
                  <c:v>47320</c:v>
                </c:pt>
                <c:pt idx="234">
                  <c:v>38702</c:v>
                </c:pt>
                <c:pt idx="235">
                  <c:v>32173</c:v>
                </c:pt>
                <c:pt idx="236">
                  <c:v>46891</c:v>
                </c:pt>
                <c:pt idx="237">
                  <c:v>46891</c:v>
                </c:pt>
                <c:pt idx="238">
                  <c:v>25804</c:v>
                </c:pt>
                <c:pt idx="239">
                  <c:v>77598</c:v>
                </c:pt>
                <c:pt idx="240">
                  <c:v>57867</c:v>
                </c:pt>
                <c:pt idx="241">
                  <c:v>47009</c:v>
                </c:pt>
                <c:pt idx="242">
                  <c:v>43018</c:v>
                </c:pt>
                <c:pt idx="243">
                  <c:v>78497</c:v>
                </c:pt>
                <c:pt idx="244">
                  <c:v>78497</c:v>
                </c:pt>
                <c:pt idx="245">
                  <c:v>70829</c:v>
                </c:pt>
                <c:pt idx="246">
                  <c:v>45057</c:v>
                </c:pt>
                <c:pt idx="247">
                  <c:v>32952</c:v>
                </c:pt>
                <c:pt idx="248">
                  <c:v>86037</c:v>
                </c:pt>
                <c:pt idx="249">
                  <c:v>73807</c:v>
                </c:pt>
                <c:pt idx="250">
                  <c:v>60200</c:v>
                </c:pt>
                <c:pt idx="251">
                  <c:v>56775</c:v>
                </c:pt>
                <c:pt idx="252">
                  <c:v>56046</c:v>
                </c:pt>
                <c:pt idx="253">
                  <c:v>42564</c:v>
                </c:pt>
                <c:pt idx="254">
                  <c:v>38415</c:v>
                </c:pt>
                <c:pt idx="255">
                  <c:v>35790</c:v>
                </c:pt>
                <c:pt idx="256">
                  <c:v>18589</c:v>
                </c:pt>
                <c:pt idx="257">
                  <c:v>75345</c:v>
                </c:pt>
                <c:pt idx="258">
                  <c:v>52413</c:v>
                </c:pt>
                <c:pt idx="259">
                  <c:v>49678</c:v>
                </c:pt>
                <c:pt idx="260">
                  <c:v>36130</c:v>
                </c:pt>
                <c:pt idx="261">
                  <c:v>73926</c:v>
                </c:pt>
                <c:pt idx="262">
                  <c:v>70287</c:v>
                </c:pt>
                <c:pt idx="263">
                  <c:v>69867</c:v>
                </c:pt>
                <c:pt idx="264">
                  <c:v>59111</c:v>
                </c:pt>
                <c:pt idx="265">
                  <c:v>57959</c:v>
                </c:pt>
                <c:pt idx="266">
                  <c:v>50729</c:v>
                </c:pt>
                <c:pt idx="267">
                  <c:v>49767</c:v>
                </c:pt>
                <c:pt idx="268">
                  <c:v>34380</c:v>
                </c:pt>
                <c:pt idx="270">
                  <c:v>58275</c:v>
                </c:pt>
                <c:pt idx="271">
                  <c:v>82072</c:v>
                </c:pt>
                <c:pt idx="272">
                  <c:v>45889</c:v>
                </c:pt>
                <c:pt idx="273">
                  <c:v>14849</c:v>
                </c:pt>
                <c:pt idx="274">
                  <c:v>61286</c:v>
                </c:pt>
                <c:pt idx="275">
                  <c:v>61286</c:v>
                </c:pt>
                <c:pt idx="276">
                  <c:v>38508</c:v>
                </c:pt>
                <c:pt idx="277">
                  <c:v>22327</c:v>
                </c:pt>
                <c:pt idx="278">
                  <c:v>30390</c:v>
                </c:pt>
                <c:pt idx="279">
                  <c:v>23718</c:v>
                </c:pt>
                <c:pt idx="280">
                  <c:v>69755</c:v>
                </c:pt>
                <c:pt idx="281">
                  <c:v>66426</c:v>
                </c:pt>
                <c:pt idx="282">
                  <c:v>40590</c:v>
                </c:pt>
                <c:pt idx="283">
                  <c:v>40590</c:v>
                </c:pt>
                <c:pt idx="284">
                  <c:v>36959</c:v>
                </c:pt>
                <c:pt idx="285">
                  <c:v>25130</c:v>
                </c:pt>
                <c:pt idx="286">
                  <c:v>7500</c:v>
                </c:pt>
                <c:pt idx="287">
                  <c:v>77298</c:v>
                </c:pt>
                <c:pt idx="288">
                  <c:v>77298</c:v>
                </c:pt>
                <c:pt idx="289">
                  <c:v>66951</c:v>
                </c:pt>
                <c:pt idx="290">
                  <c:v>59892</c:v>
                </c:pt>
                <c:pt idx="291">
                  <c:v>13084</c:v>
                </c:pt>
                <c:pt idx="292">
                  <c:v>82460</c:v>
                </c:pt>
                <c:pt idx="293">
                  <c:v>65665</c:v>
                </c:pt>
                <c:pt idx="294">
                  <c:v>45684</c:v>
                </c:pt>
                <c:pt idx="295">
                  <c:v>32300</c:v>
                </c:pt>
                <c:pt idx="296">
                  <c:v>43776</c:v>
                </c:pt>
                <c:pt idx="297">
                  <c:v>36443</c:v>
                </c:pt>
                <c:pt idx="298">
                  <c:v>83003</c:v>
                </c:pt>
                <c:pt idx="299">
                  <c:v>80360</c:v>
                </c:pt>
                <c:pt idx="300">
                  <c:v>70379</c:v>
                </c:pt>
                <c:pt idx="301">
                  <c:v>57967</c:v>
                </c:pt>
                <c:pt idx="302">
                  <c:v>56242</c:v>
                </c:pt>
                <c:pt idx="303">
                  <c:v>66334</c:v>
                </c:pt>
                <c:pt idx="304">
                  <c:v>65275</c:v>
                </c:pt>
                <c:pt idx="305">
                  <c:v>50200</c:v>
                </c:pt>
                <c:pt idx="306">
                  <c:v>85696</c:v>
                </c:pt>
                <c:pt idx="307">
                  <c:v>85696</c:v>
                </c:pt>
                <c:pt idx="308">
                  <c:v>15056</c:v>
                </c:pt>
                <c:pt idx="309">
                  <c:v>162397</c:v>
                </c:pt>
                <c:pt idx="310">
                  <c:v>87188</c:v>
                </c:pt>
                <c:pt idx="311">
                  <c:v>84953</c:v>
                </c:pt>
                <c:pt idx="312">
                  <c:v>84196</c:v>
                </c:pt>
                <c:pt idx="313">
                  <c:v>74859</c:v>
                </c:pt>
                <c:pt idx="314">
                  <c:v>72635</c:v>
                </c:pt>
                <c:pt idx="315">
                  <c:v>72635</c:v>
                </c:pt>
                <c:pt idx="316">
                  <c:v>88347</c:v>
                </c:pt>
                <c:pt idx="317">
                  <c:v>72063</c:v>
                </c:pt>
                <c:pt idx="318">
                  <c:v>70053</c:v>
                </c:pt>
                <c:pt idx="319">
                  <c:v>54342</c:v>
                </c:pt>
                <c:pt idx="320">
                  <c:v>23559</c:v>
                </c:pt>
                <c:pt idx="321">
                  <c:v>15315</c:v>
                </c:pt>
                <c:pt idx="322">
                  <c:v>15315</c:v>
                </c:pt>
                <c:pt idx="323">
                  <c:v>62535</c:v>
                </c:pt>
                <c:pt idx="324">
                  <c:v>59062</c:v>
                </c:pt>
                <c:pt idx="325">
                  <c:v>51518</c:v>
                </c:pt>
                <c:pt idx="326">
                  <c:v>35523</c:v>
                </c:pt>
                <c:pt idx="327">
                  <c:v>22682</c:v>
                </c:pt>
                <c:pt idx="328">
                  <c:v>49154</c:v>
                </c:pt>
                <c:pt idx="329">
                  <c:v>46086</c:v>
                </c:pt>
                <c:pt idx="330">
                  <c:v>45938</c:v>
                </c:pt>
                <c:pt idx="331">
                  <c:v>33590</c:v>
                </c:pt>
                <c:pt idx="332">
                  <c:v>47850</c:v>
                </c:pt>
                <c:pt idx="333">
                  <c:v>84460</c:v>
                </c:pt>
                <c:pt idx="334">
                  <c:v>58350</c:v>
                </c:pt>
                <c:pt idx="335">
                  <c:v>54233</c:v>
                </c:pt>
                <c:pt idx="336">
                  <c:v>52750</c:v>
                </c:pt>
                <c:pt idx="337">
                  <c:v>94384</c:v>
                </c:pt>
                <c:pt idx="338">
                  <c:v>94384</c:v>
                </c:pt>
                <c:pt idx="339">
                  <c:v>64504</c:v>
                </c:pt>
                <c:pt idx="340">
                  <c:v>31907</c:v>
                </c:pt>
                <c:pt idx="341">
                  <c:v>70951</c:v>
                </c:pt>
                <c:pt idx="342">
                  <c:v>31086</c:v>
                </c:pt>
                <c:pt idx="343">
                  <c:v>28164</c:v>
                </c:pt>
                <c:pt idx="344">
                  <c:v>157733</c:v>
                </c:pt>
                <c:pt idx="345">
                  <c:v>84574</c:v>
                </c:pt>
                <c:pt idx="346">
                  <c:v>82584</c:v>
                </c:pt>
                <c:pt idx="347">
                  <c:v>54058</c:v>
                </c:pt>
                <c:pt idx="348">
                  <c:v>26224</c:v>
                </c:pt>
                <c:pt idx="349">
                  <c:v>18701</c:v>
                </c:pt>
                <c:pt idx="350">
                  <c:v>18701</c:v>
                </c:pt>
                <c:pt idx="351">
                  <c:v>75777</c:v>
                </c:pt>
                <c:pt idx="352">
                  <c:v>75777</c:v>
                </c:pt>
                <c:pt idx="353">
                  <c:v>32414</c:v>
                </c:pt>
                <c:pt idx="354">
                  <c:v>28691</c:v>
                </c:pt>
                <c:pt idx="355">
                  <c:v>28691</c:v>
                </c:pt>
                <c:pt idx="356">
                  <c:v>21024</c:v>
                </c:pt>
                <c:pt idx="357">
                  <c:v>39763</c:v>
                </c:pt>
                <c:pt idx="358">
                  <c:v>26326</c:v>
                </c:pt>
                <c:pt idx="359">
                  <c:v>19510</c:v>
                </c:pt>
                <c:pt idx="360">
                  <c:v>84906</c:v>
                </c:pt>
                <c:pt idx="361">
                  <c:v>84906</c:v>
                </c:pt>
                <c:pt idx="362">
                  <c:v>79761</c:v>
                </c:pt>
                <c:pt idx="363">
                  <c:v>33316</c:v>
                </c:pt>
                <c:pt idx="364">
                  <c:v>33316</c:v>
                </c:pt>
                <c:pt idx="365">
                  <c:v>30828</c:v>
                </c:pt>
                <c:pt idx="366">
                  <c:v>22070</c:v>
                </c:pt>
                <c:pt idx="367">
                  <c:v>49681</c:v>
                </c:pt>
                <c:pt idx="368">
                  <c:v>49681</c:v>
                </c:pt>
                <c:pt idx="369">
                  <c:v>26067</c:v>
                </c:pt>
                <c:pt idx="370">
                  <c:v>66476</c:v>
                </c:pt>
                <c:pt idx="371">
                  <c:v>57100</c:v>
                </c:pt>
                <c:pt idx="372">
                  <c:v>48686</c:v>
                </c:pt>
                <c:pt idx="373">
                  <c:v>23661</c:v>
                </c:pt>
                <c:pt idx="374">
                  <c:v>81975</c:v>
                </c:pt>
                <c:pt idx="375">
                  <c:v>59462</c:v>
                </c:pt>
                <c:pt idx="376">
                  <c:v>43140</c:v>
                </c:pt>
                <c:pt idx="377">
                  <c:v>30732</c:v>
                </c:pt>
                <c:pt idx="378">
                  <c:v>49505</c:v>
                </c:pt>
                <c:pt idx="379">
                  <c:v>102692</c:v>
                </c:pt>
                <c:pt idx="380">
                  <c:v>79908</c:v>
                </c:pt>
                <c:pt idx="381">
                  <c:v>60631</c:v>
                </c:pt>
                <c:pt idx="382">
                  <c:v>46524</c:v>
                </c:pt>
                <c:pt idx="383">
                  <c:v>43815</c:v>
                </c:pt>
                <c:pt idx="384">
                  <c:v>40521</c:v>
                </c:pt>
                <c:pt idx="385">
                  <c:v>27100</c:v>
                </c:pt>
                <c:pt idx="386">
                  <c:v>27100</c:v>
                </c:pt>
                <c:pt idx="387">
                  <c:v>85710</c:v>
                </c:pt>
                <c:pt idx="388">
                  <c:v>76412</c:v>
                </c:pt>
                <c:pt idx="389">
                  <c:v>56575</c:v>
                </c:pt>
                <c:pt idx="390">
                  <c:v>62187</c:v>
                </c:pt>
                <c:pt idx="391">
                  <c:v>48985</c:v>
                </c:pt>
                <c:pt idx="392">
                  <c:v>47691</c:v>
                </c:pt>
                <c:pt idx="393">
                  <c:v>44529</c:v>
                </c:pt>
                <c:pt idx="394">
                  <c:v>27889</c:v>
                </c:pt>
                <c:pt idx="395">
                  <c:v>54591</c:v>
                </c:pt>
                <c:pt idx="396">
                  <c:v>34026</c:v>
                </c:pt>
                <c:pt idx="397">
                  <c:v>34026</c:v>
                </c:pt>
                <c:pt idx="398">
                  <c:v>16185</c:v>
                </c:pt>
                <c:pt idx="399">
                  <c:v>86610</c:v>
                </c:pt>
                <c:pt idx="400">
                  <c:v>44392</c:v>
                </c:pt>
                <c:pt idx="401">
                  <c:v>22701</c:v>
                </c:pt>
                <c:pt idx="402">
                  <c:v>15759</c:v>
                </c:pt>
                <c:pt idx="403">
                  <c:v>55434</c:v>
                </c:pt>
                <c:pt idx="404">
                  <c:v>4428</c:v>
                </c:pt>
                <c:pt idx="405">
                  <c:v>82716</c:v>
                </c:pt>
                <c:pt idx="406">
                  <c:v>63285</c:v>
                </c:pt>
                <c:pt idx="407">
                  <c:v>48799</c:v>
                </c:pt>
                <c:pt idx="408">
                  <c:v>73450</c:v>
                </c:pt>
                <c:pt idx="409">
                  <c:v>60905</c:v>
                </c:pt>
                <c:pt idx="410">
                  <c:v>67046</c:v>
                </c:pt>
                <c:pt idx="411">
                  <c:v>2447</c:v>
                </c:pt>
                <c:pt idx="412">
                  <c:v>81320</c:v>
                </c:pt>
                <c:pt idx="413">
                  <c:v>70893</c:v>
                </c:pt>
                <c:pt idx="414">
                  <c:v>70792</c:v>
                </c:pt>
                <c:pt idx="415">
                  <c:v>57113</c:v>
                </c:pt>
                <c:pt idx="416">
                  <c:v>33378</c:v>
                </c:pt>
                <c:pt idx="417">
                  <c:v>41452</c:v>
                </c:pt>
                <c:pt idx="418">
                  <c:v>34941</c:v>
                </c:pt>
                <c:pt idx="419">
                  <c:v>72504</c:v>
                </c:pt>
                <c:pt idx="420">
                  <c:v>48192</c:v>
                </c:pt>
                <c:pt idx="421">
                  <c:v>75342</c:v>
                </c:pt>
                <c:pt idx="422">
                  <c:v>53172</c:v>
                </c:pt>
                <c:pt idx="423">
                  <c:v>40887</c:v>
                </c:pt>
                <c:pt idx="424">
                  <c:v>35791</c:v>
                </c:pt>
                <c:pt idx="425">
                  <c:v>35791</c:v>
                </c:pt>
                <c:pt idx="426">
                  <c:v>46692</c:v>
                </c:pt>
                <c:pt idx="427">
                  <c:v>30351</c:v>
                </c:pt>
                <c:pt idx="428">
                  <c:v>30351</c:v>
                </c:pt>
                <c:pt idx="429">
                  <c:v>63516</c:v>
                </c:pt>
                <c:pt idx="430">
                  <c:v>61787</c:v>
                </c:pt>
                <c:pt idx="431">
                  <c:v>57513</c:v>
                </c:pt>
                <c:pt idx="432">
                  <c:v>31454</c:v>
                </c:pt>
                <c:pt idx="433">
                  <c:v>96876</c:v>
                </c:pt>
                <c:pt idx="434">
                  <c:v>39435</c:v>
                </c:pt>
                <c:pt idx="435">
                  <c:v>18100</c:v>
                </c:pt>
                <c:pt idx="436">
                  <c:v>60491</c:v>
                </c:pt>
                <c:pt idx="437">
                  <c:v>42192</c:v>
                </c:pt>
                <c:pt idx="438">
                  <c:v>32889</c:v>
                </c:pt>
                <c:pt idx="439">
                  <c:v>70566</c:v>
                </c:pt>
                <c:pt idx="440">
                  <c:v>68682</c:v>
                </c:pt>
                <c:pt idx="441">
                  <c:v>68682</c:v>
                </c:pt>
                <c:pt idx="442">
                  <c:v>61346</c:v>
                </c:pt>
                <c:pt idx="443">
                  <c:v>81698</c:v>
                </c:pt>
                <c:pt idx="444">
                  <c:v>74805</c:v>
                </c:pt>
                <c:pt idx="445">
                  <c:v>73691</c:v>
                </c:pt>
                <c:pt idx="446">
                  <c:v>41120</c:v>
                </c:pt>
                <c:pt idx="447">
                  <c:v>34109</c:v>
                </c:pt>
                <c:pt idx="448">
                  <c:v>70666</c:v>
                </c:pt>
                <c:pt idx="449">
                  <c:v>39771</c:v>
                </c:pt>
                <c:pt idx="450">
                  <c:v>52914</c:v>
                </c:pt>
                <c:pt idx="451">
                  <c:v>23529</c:v>
                </c:pt>
                <c:pt idx="452">
                  <c:v>64325</c:v>
                </c:pt>
                <c:pt idx="453">
                  <c:v>7500</c:v>
                </c:pt>
                <c:pt idx="454">
                  <c:v>66476</c:v>
                </c:pt>
                <c:pt idx="455">
                  <c:v>44325</c:v>
                </c:pt>
                <c:pt idx="456">
                  <c:v>35388</c:v>
                </c:pt>
                <c:pt idx="457">
                  <c:v>30168</c:v>
                </c:pt>
                <c:pt idx="458">
                  <c:v>40794</c:v>
                </c:pt>
                <c:pt idx="459">
                  <c:v>93404</c:v>
                </c:pt>
                <c:pt idx="460">
                  <c:v>45906</c:v>
                </c:pt>
                <c:pt idx="461">
                  <c:v>7500</c:v>
                </c:pt>
                <c:pt idx="462">
                  <c:v>69520</c:v>
                </c:pt>
                <c:pt idx="463">
                  <c:v>33762</c:v>
                </c:pt>
                <c:pt idx="464">
                  <c:v>28440</c:v>
                </c:pt>
                <c:pt idx="465">
                  <c:v>84169</c:v>
                </c:pt>
                <c:pt idx="466">
                  <c:v>84169</c:v>
                </c:pt>
                <c:pt idx="467">
                  <c:v>64090</c:v>
                </c:pt>
                <c:pt idx="468">
                  <c:v>61825</c:v>
                </c:pt>
                <c:pt idx="469">
                  <c:v>61825</c:v>
                </c:pt>
                <c:pt idx="470">
                  <c:v>50272</c:v>
                </c:pt>
                <c:pt idx="471">
                  <c:v>33462</c:v>
                </c:pt>
                <c:pt idx="472">
                  <c:v>51529</c:v>
                </c:pt>
                <c:pt idx="473">
                  <c:v>29298</c:v>
                </c:pt>
                <c:pt idx="474">
                  <c:v>21955</c:v>
                </c:pt>
                <c:pt idx="475">
                  <c:v>86979</c:v>
                </c:pt>
                <c:pt idx="476">
                  <c:v>75114</c:v>
                </c:pt>
                <c:pt idx="477">
                  <c:v>54690</c:v>
                </c:pt>
                <c:pt idx="478">
                  <c:v>54690</c:v>
                </c:pt>
                <c:pt idx="479">
                  <c:v>47025</c:v>
                </c:pt>
                <c:pt idx="480">
                  <c:v>30368</c:v>
                </c:pt>
                <c:pt idx="481">
                  <c:v>27255</c:v>
                </c:pt>
                <c:pt idx="482">
                  <c:v>25315</c:v>
                </c:pt>
                <c:pt idx="483">
                  <c:v>67786</c:v>
                </c:pt>
                <c:pt idx="484">
                  <c:v>65735</c:v>
                </c:pt>
                <c:pt idx="485">
                  <c:v>42997</c:v>
                </c:pt>
                <c:pt idx="486">
                  <c:v>41411</c:v>
                </c:pt>
                <c:pt idx="487">
                  <c:v>7144</c:v>
                </c:pt>
                <c:pt idx="488">
                  <c:v>80982</c:v>
                </c:pt>
                <c:pt idx="489">
                  <c:v>56181</c:v>
                </c:pt>
                <c:pt idx="490">
                  <c:v>50898</c:v>
                </c:pt>
                <c:pt idx="491">
                  <c:v>33581</c:v>
                </c:pt>
                <c:pt idx="492">
                  <c:v>23724</c:v>
                </c:pt>
                <c:pt idx="493">
                  <c:v>61416</c:v>
                </c:pt>
                <c:pt idx="494">
                  <c:v>19656</c:v>
                </c:pt>
                <c:pt idx="495">
                  <c:v>74881</c:v>
                </c:pt>
                <c:pt idx="496">
                  <c:v>74881</c:v>
                </c:pt>
                <c:pt idx="497">
                  <c:v>24206</c:v>
                </c:pt>
                <c:pt idx="498">
                  <c:v>75903</c:v>
                </c:pt>
                <c:pt idx="499">
                  <c:v>74854</c:v>
                </c:pt>
                <c:pt idx="500">
                  <c:v>56320</c:v>
                </c:pt>
                <c:pt idx="501">
                  <c:v>26518</c:v>
                </c:pt>
                <c:pt idx="502">
                  <c:v>83664</c:v>
                </c:pt>
                <c:pt idx="503">
                  <c:v>71853</c:v>
                </c:pt>
                <c:pt idx="504">
                  <c:v>71853</c:v>
                </c:pt>
                <c:pt idx="505">
                  <c:v>33454</c:v>
                </c:pt>
                <c:pt idx="506">
                  <c:v>85431</c:v>
                </c:pt>
                <c:pt idx="507">
                  <c:v>53977</c:v>
                </c:pt>
                <c:pt idx="508">
                  <c:v>53977</c:v>
                </c:pt>
                <c:pt idx="509">
                  <c:v>48150</c:v>
                </c:pt>
                <c:pt idx="510">
                  <c:v>46831</c:v>
                </c:pt>
                <c:pt idx="511">
                  <c:v>51141</c:v>
                </c:pt>
                <c:pt idx="512">
                  <c:v>49967</c:v>
                </c:pt>
                <c:pt idx="513">
                  <c:v>30093</c:v>
                </c:pt>
                <c:pt idx="514">
                  <c:v>28072</c:v>
                </c:pt>
                <c:pt idx="515">
                  <c:v>57247</c:v>
                </c:pt>
                <c:pt idx="516">
                  <c:v>22063</c:v>
                </c:pt>
                <c:pt idx="517">
                  <c:v>83829</c:v>
                </c:pt>
                <c:pt idx="518">
                  <c:v>83829</c:v>
                </c:pt>
                <c:pt idx="519">
                  <c:v>70440</c:v>
                </c:pt>
                <c:pt idx="520">
                  <c:v>46681</c:v>
                </c:pt>
                <c:pt idx="521">
                  <c:v>46681</c:v>
                </c:pt>
                <c:pt idx="522">
                  <c:v>29236</c:v>
                </c:pt>
                <c:pt idx="523">
                  <c:v>59247</c:v>
                </c:pt>
                <c:pt idx="524">
                  <c:v>40737</c:v>
                </c:pt>
                <c:pt idx="525">
                  <c:v>29604</c:v>
                </c:pt>
                <c:pt idx="526">
                  <c:v>75027</c:v>
                </c:pt>
                <c:pt idx="527">
                  <c:v>7500</c:v>
                </c:pt>
                <c:pt idx="528">
                  <c:v>63855</c:v>
                </c:pt>
                <c:pt idx="529">
                  <c:v>31814</c:v>
                </c:pt>
                <c:pt idx="530">
                  <c:v>32871</c:v>
                </c:pt>
                <c:pt idx="531">
                  <c:v>41154</c:v>
                </c:pt>
                <c:pt idx="532">
                  <c:v>84865</c:v>
                </c:pt>
                <c:pt idx="533">
                  <c:v>54432</c:v>
                </c:pt>
                <c:pt idx="534">
                  <c:v>29187</c:v>
                </c:pt>
                <c:pt idx="535">
                  <c:v>24027</c:v>
                </c:pt>
                <c:pt idx="536">
                  <c:v>71670</c:v>
                </c:pt>
                <c:pt idx="537">
                  <c:v>57136</c:v>
                </c:pt>
                <c:pt idx="538">
                  <c:v>54603</c:v>
                </c:pt>
                <c:pt idx="539">
                  <c:v>63967</c:v>
                </c:pt>
                <c:pt idx="540">
                  <c:v>60554</c:v>
                </c:pt>
                <c:pt idx="541">
                  <c:v>53312</c:v>
                </c:pt>
                <c:pt idx="542">
                  <c:v>33955</c:v>
                </c:pt>
                <c:pt idx="543">
                  <c:v>80336</c:v>
                </c:pt>
                <c:pt idx="544">
                  <c:v>76532</c:v>
                </c:pt>
                <c:pt idx="545">
                  <c:v>62513</c:v>
                </c:pt>
                <c:pt idx="546">
                  <c:v>33039</c:v>
                </c:pt>
                <c:pt idx="547">
                  <c:v>33039</c:v>
                </c:pt>
                <c:pt idx="548">
                  <c:v>95169</c:v>
                </c:pt>
                <c:pt idx="549">
                  <c:v>89694</c:v>
                </c:pt>
                <c:pt idx="550">
                  <c:v>42618</c:v>
                </c:pt>
                <c:pt idx="551">
                  <c:v>75437</c:v>
                </c:pt>
                <c:pt idx="552">
                  <c:v>75922</c:v>
                </c:pt>
                <c:pt idx="553">
                  <c:v>62499</c:v>
                </c:pt>
                <c:pt idx="554">
                  <c:v>36075</c:v>
                </c:pt>
                <c:pt idx="555">
                  <c:v>22212</c:v>
                </c:pt>
                <c:pt idx="556">
                  <c:v>17003</c:v>
                </c:pt>
                <c:pt idx="557">
                  <c:v>71952</c:v>
                </c:pt>
                <c:pt idx="558">
                  <c:v>71952</c:v>
                </c:pt>
                <c:pt idx="559">
                  <c:v>67716</c:v>
                </c:pt>
                <c:pt idx="560">
                  <c:v>42000</c:v>
                </c:pt>
                <c:pt idx="561">
                  <c:v>42000</c:v>
                </c:pt>
                <c:pt idx="562">
                  <c:v>35178</c:v>
                </c:pt>
                <c:pt idx="563">
                  <c:v>35178</c:v>
                </c:pt>
                <c:pt idx="564">
                  <c:v>83151</c:v>
                </c:pt>
                <c:pt idx="565">
                  <c:v>26887</c:v>
                </c:pt>
                <c:pt idx="566">
                  <c:v>16927</c:v>
                </c:pt>
                <c:pt idx="567">
                  <c:v>77632</c:v>
                </c:pt>
                <c:pt idx="568">
                  <c:v>68117</c:v>
                </c:pt>
                <c:pt idx="569">
                  <c:v>61331</c:v>
                </c:pt>
                <c:pt idx="570">
                  <c:v>54998</c:v>
                </c:pt>
                <c:pt idx="571">
                  <c:v>13533</c:v>
                </c:pt>
                <c:pt idx="572">
                  <c:v>72217</c:v>
                </c:pt>
                <c:pt idx="573">
                  <c:v>43185</c:v>
                </c:pt>
                <c:pt idx="574">
                  <c:v>34968</c:v>
                </c:pt>
                <c:pt idx="575">
                  <c:v>39228</c:v>
                </c:pt>
                <c:pt idx="576">
                  <c:v>36736</c:v>
                </c:pt>
                <c:pt idx="577">
                  <c:v>31626</c:v>
                </c:pt>
                <c:pt idx="578">
                  <c:v>15072</c:v>
                </c:pt>
                <c:pt idx="579">
                  <c:v>64831</c:v>
                </c:pt>
                <c:pt idx="580">
                  <c:v>58646</c:v>
                </c:pt>
                <c:pt idx="581">
                  <c:v>58646</c:v>
                </c:pt>
                <c:pt idx="582">
                  <c:v>57537</c:v>
                </c:pt>
                <c:pt idx="583">
                  <c:v>25176</c:v>
                </c:pt>
                <c:pt idx="584">
                  <c:v>82733</c:v>
                </c:pt>
                <c:pt idx="585">
                  <c:v>64100</c:v>
                </c:pt>
                <c:pt idx="586">
                  <c:v>62905</c:v>
                </c:pt>
                <c:pt idx="587">
                  <c:v>50785</c:v>
                </c:pt>
                <c:pt idx="588">
                  <c:v>37406</c:v>
                </c:pt>
                <c:pt idx="589">
                  <c:v>25930</c:v>
                </c:pt>
                <c:pt idx="590">
                  <c:v>82623</c:v>
                </c:pt>
                <c:pt idx="591">
                  <c:v>69882</c:v>
                </c:pt>
                <c:pt idx="592">
                  <c:v>49854</c:v>
                </c:pt>
                <c:pt idx="593">
                  <c:v>24594</c:v>
                </c:pt>
                <c:pt idx="594">
                  <c:v>24594</c:v>
                </c:pt>
                <c:pt idx="595">
                  <c:v>80141</c:v>
                </c:pt>
                <c:pt idx="596">
                  <c:v>79174</c:v>
                </c:pt>
                <c:pt idx="597">
                  <c:v>76998</c:v>
                </c:pt>
                <c:pt idx="598">
                  <c:v>64260</c:v>
                </c:pt>
                <c:pt idx="599">
                  <c:v>40464</c:v>
                </c:pt>
                <c:pt idx="600">
                  <c:v>53253</c:v>
                </c:pt>
                <c:pt idx="601">
                  <c:v>32313</c:v>
                </c:pt>
                <c:pt idx="602">
                  <c:v>25851</c:v>
                </c:pt>
                <c:pt idx="603">
                  <c:v>24480</c:v>
                </c:pt>
                <c:pt idx="604">
                  <c:v>72309</c:v>
                </c:pt>
                <c:pt idx="605">
                  <c:v>57304</c:v>
                </c:pt>
                <c:pt idx="606">
                  <c:v>30507</c:v>
                </c:pt>
                <c:pt idx="607">
                  <c:v>26150</c:v>
                </c:pt>
                <c:pt idx="608">
                  <c:v>51813</c:v>
                </c:pt>
                <c:pt idx="609">
                  <c:v>47352</c:v>
                </c:pt>
                <c:pt idx="610">
                  <c:v>47352</c:v>
                </c:pt>
                <c:pt idx="611">
                  <c:v>80995</c:v>
                </c:pt>
                <c:pt idx="612">
                  <c:v>62820</c:v>
                </c:pt>
                <c:pt idx="613">
                  <c:v>62820</c:v>
                </c:pt>
                <c:pt idx="614">
                  <c:v>50737</c:v>
                </c:pt>
                <c:pt idx="615">
                  <c:v>44124</c:v>
                </c:pt>
                <c:pt idx="616">
                  <c:v>42767</c:v>
                </c:pt>
                <c:pt idx="617">
                  <c:v>38620</c:v>
                </c:pt>
                <c:pt idx="618">
                  <c:v>38620</c:v>
                </c:pt>
                <c:pt idx="619">
                  <c:v>67680</c:v>
                </c:pt>
                <c:pt idx="620">
                  <c:v>57906</c:v>
                </c:pt>
                <c:pt idx="621">
                  <c:v>54456</c:v>
                </c:pt>
                <c:pt idx="622">
                  <c:v>30753</c:v>
                </c:pt>
                <c:pt idx="623">
                  <c:v>37760</c:v>
                </c:pt>
                <c:pt idx="624">
                  <c:v>37087</c:v>
                </c:pt>
                <c:pt idx="625">
                  <c:v>29440</c:v>
                </c:pt>
                <c:pt idx="626">
                  <c:v>65308</c:v>
                </c:pt>
                <c:pt idx="627">
                  <c:v>59973</c:v>
                </c:pt>
                <c:pt idx="628">
                  <c:v>54809</c:v>
                </c:pt>
                <c:pt idx="629">
                  <c:v>54809</c:v>
                </c:pt>
                <c:pt idx="630">
                  <c:v>33996</c:v>
                </c:pt>
                <c:pt idx="631">
                  <c:v>33996</c:v>
                </c:pt>
                <c:pt idx="632">
                  <c:v>56962</c:v>
                </c:pt>
                <c:pt idx="633">
                  <c:v>56962</c:v>
                </c:pt>
                <c:pt idx="634">
                  <c:v>53761</c:v>
                </c:pt>
                <c:pt idx="635">
                  <c:v>44635</c:v>
                </c:pt>
                <c:pt idx="636">
                  <c:v>78093</c:v>
                </c:pt>
                <c:pt idx="637">
                  <c:v>42403</c:v>
                </c:pt>
                <c:pt idx="638">
                  <c:v>42243</c:v>
                </c:pt>
                <c:pt idx="639">
                  <c:v>35765</c:v>
                </c:pt>
                <c:pt idx="640">
                  <c:v>68627</c:v>
                </c:pt>
                <c:pt idx="641">
                  <c:v>59235</c:v>
                </c:pt>
                <c:pt idx="642">
                  <c:v>58308</c:v>
                </c:pt>
                <c:pt idx="643">
                  <c:v>42554</c:v>
                </c:pt>
                <c:pt idx="644">
                  <c:v>37859</c:v>
                </c:pt>
                <c:pt idx="645">
                  <c:v>26290</c:v>
                </c:pt>
                <c:pt idx="646">
                  <c:v>18793</c:v>
                </c:pt>
                <c:pt idx="647">
                  <c:v>16581</c:v>
                </c:pt>
                <c:pt idx="648">
                  <c:v>53201</c:v>
                </c:pt>
                <c:pt idx="649">
                  <c:v>51569</c:v>
                </c:pt>
                <c:pt idx="650">
                  <c:v>49544</c:v>
                </c:pt>
                <c:pt idx="651">
                  <c:v>39898</c:v>
                </c:pt>
                <c:pt idx="652">
                  <c:v>39898</c:v>
                </c:pt>
                <c:pt idx="653">
                  <c:v>101970</c:v>
                </c:pt>
                <c:pt idx="654">
                  <c:v>74918</c:v>
                </c:pt>
                <c:pt idx="655">
                  <c:v>29672</c:v>
                </c:pt>
                <c:pt idx="656">
                  <c:v>29672</c:v>
                </c:pt>
                <c:pt idx="657">
                  <c:v>20559</c:v>
                </c:pt>
                <c:pt idx="658">
                  <c:v>59821</c:v>
                </c:pt>
                <c:pt idx="659">
                  <c:v>83844</c:v>
                </c:pt>
                <c:pt idx="660">
                  <c:v>83844</c:v>
                </c:pt>
                <c:pt idx="661">
                  <c:v>83844</c:v>
                </c:pt>
                <c:pt idx="662">
                  <c:v>79689</c:v>
                </c:pt>
                <c:pt idx="663">
                  <c:v>69932</c:v>
                </c:pt>
                <c:pt idx="664">
                  <c:v>66373</c:v>
                </c:pt>
                <c:pt idx="665">
                  <c:v>66373</c:v>
                </c:pt>
                <c:pt idx="666">
                  <c:v>46779</c:v>
                </c:pt>
                <c:pt idx="667">
                  <c:v>42315</c:v>
                </c:pt>
                <c:pt idx="668">
                  <c:v>30631</c:v>
                </c:pt>
                <c:pt idx="669">
                  <c:v>25252</c:v>
                </c:pt>
                <c:pt idx="670">
                  <c:v>74290</c:v>
                </c:pt>
                <c:pt idx="671">
                  <c:v>74716</c:v>
                </c:pt>
                <c:pt idx="672">
                  <c:v>72258</c:v>
                </c:pt>
                <c:pt idx="673">
                  <c:v>60199</c:v>
                </c:pt>
                <c:pt idx="674">
                  <c:v>54753</c:v>
                </c:pt>
                <c:pt idx="675">
                  <c:v>53103</c:v>
                </c:pt>
                <c:pt idx="676">
                  <c:v>47025</c:v>
                </c:pt>
                <c:pt idx="677">
                  <c:v>61284</c:v>
                </c:pt>
                <c:pt idx="678">
                  <c:v>58821</c:v>
                </c:pt>
                <c:pt idx="679">
                  <c:v>57530</c:v>
                </c:pt>
                <c:pt idx="680">
                  <c:v>42769</c:v>
                </c:pt>
                <c:pt idx="681">
                  <c:v>42213</c:v>
                </c:pt>
                <c:pt idx="682">
                  <c:v>24163</c:v>
                </c:pt>
                <c:pt idx="683">
                  <c:v>57744</c:v>
                </c:pt>
                <c:pt idx="684">
                  <c:v>17649</c:v>
                </c:pt>
                <c:pt idx="685">
                  <c:v>78939</c:v>
                </c:pt>
                <c:pt idx="686">
                  <c:v>58494</c:v>
                </c:pt>
                <c:pt idx="687">
                  <c:v>6560</c:v>
                </c:pt>
                <c:pt idx="688">
                  <c:v>60597</c:v>
                </c:pt>
                <c:pt idx="689">
                  <c:v>48767</c:v>
                </c:pt>
                <c:pt idx="690">
                  <c:v>37235</c:v>
                </c:pt>
                <c:pt idx="691">
                  <c:v>157243</c:v>
                </c:pt>
                <c:pt idx="692">
                  <c:v>80184</c:v>
                </c:pt>
                <c:pt idx="693">
                  <c:v>73454</c:v>
                </c:pt>
                <c:pt idx="694">
                  <c:v>65640</c:v>
                </c:pt>
                <c:pt idx="695">
                  <c:v>62637</c:v>
                </c:pt>
                <c:pt idx="696">
                  <c:v>54222</c:v>
                </c:pt>
                <c:pt idx="697">
                  <c:v>46377</c:v>
                </c:pt>
                <c:pt idx="698">
                  <c:v>26642</c:v>
                </c:pt>
                <c:pt idx="699">
                  <c:v>16529</c:v>
                </c:pt>
                <c:pt idx="700">
                  <c:v>51287</c:v>
                </c:pt>
                <c:pt idx="701">
                  <c:v>41443</c:v>
                </c:pt>
                <c:pt idx="702">
                  <c:v>29543</c:v>
                </c:pt>
                <c:pt idx="703">
                  <c:v>83528</c:v>
                </c:pt>
                <c:pt idx="704">
                  <c:v>38054</c:v>
                </c:pt>
                <c:pt idx="705">
                  <c:v>70337</c:v>
                </c:pt>
                <c:pt idx="706">
                  <c:v>67506</c:v>
                </c:pt>
                <c:pt idx="707">
                  <c:v>64813</c:v>
                </c:pt>
                <c:pt idx="708">
                  <c:v>84219</c:v>
                </c:pt>
                <c:pt idx="709">
                  <c:v>84219</c:v>
                </c:pt>
                <c:pt idx="710">
                  <c:v>62670</c:v>
                </c:pt>
                <c:pt idx="711">
                  <c:v>30015</c:v>
                </c:pt>
                <c:pt idx="712">
                  <c:v>25008</c:v>
                </c:pt>
                <c:pt idx="713">
                  <c:v>65814</c:v>
                </c:pt>
                <c:pt idx="714">
                  <c:v>38887</c:v>
                </c:pt>
                <c:pt idx="715">
                  <c:v>27116</c:v>
                </c:pt>
                <c:pt idx="716">
                  <c:v>82571</c:v>
                </c:pt>
                <c:pt idx="717">
                  <c:v>88420</c:v>
                </c:pt>
                <c:pt idx="718">
                  <c:v>75774</c:v>
                </c:pt>
                <c:pt idx="719">
                  <c:v>75774</c:v>
                </c:pt>
                <c:pt idx="720">
                  <c:v>75507</c:v>
                </c:pt>
                <c:pt idx="721">
                  <c:v>75507</c:v>
                </c:pt>
                <c:pt idx="722">
                  <c:v>71322</c:v>
                </c:pt>
                <c:pt idx="723">
                  <c:v>37395</c:v>
                </c:pt>
                <c:pt idx="724">
                  <c:v>79803</c:v>
                </c:pt>
                <c:pt idx="725">
                  <c:v>36927</c:v>
                </c:pt>
                <c:pt idx="726">
                  <c:v>90300</c:v>
                </c:pt>
                <c:pt idx="727">
                  <c:v>35704</c:v>
                </c:pt>
                <c:pt idx="728">
                  <c:v>33181</c:v>
                </c:pt>
                <c:pt idx="729">
                  <c:v>83715</c:v>
                </c:pt>
                <c:pt idx="730">
                  <c:v>66582</c:v>
                </c:pt>
                <c:pt idx="731">
                  <c:v>55954</c:v>
                </c:pt>
                <c:pt idx="732">
                  <c:v>54549</c:v>
                </c:pt>
                <c:pt idx="733">
                  <c:v>94472</c:v>
                </c:pt>
                <c:pt idx="734">
                  <c:v>54197</c:v>
                </c:pt>
                <c:pt idx="735">
                  <c:v>39453</c:v>
                </c:pt>
                <c:pt idx="736">
                  <c:v>76842</c:v>
                </c:pt>
                <c:pt idx="737">
                  <c:v>43776</c:v>
                </c:pt>
                <c:pt idx="738">
                  <c:v>70545</c:v>
                </c:pt>
                <c:pt idx="739">
                  <c:v>61671</c:v>
                </c:pt>
                <c:pt idx="740">
                  <c:v>61278</c:v>
                </c:pt>
                <c:pt idx="741">
                  <c:v>47889</c:v>
                </c:pt>
                <c:pt idx="742">
                  <c:v>61905</c:v>
                </c:pt>
                <c:pt idx="743">
                  <c:v>67023</c:v>
                </c:pt>
                <c:pt idx="744">
                  <c:v>62994</c:v>
                </c:pt>
                <c:pt idx="745">
                  <c:v>38576</c:v>
                </c:pt>
                <c:pt idx="746">
                  <c:v>52074</c:v>
                </c:pt>
                <c:pt idx="747">
                  <c:v>42395</c:v>
                </c:pt>
                <c:pt idx="748">
                  <c:v>74293</c:v>
                </c:pt>
                <c:pt idx="749">
                  <c:v>74293</c:v>
                </c:pt>
                <c:pt idx="750">
                  <c:v>34469</c:v>
                </c:pt>
                <c:pt idx="751">
                  <c:v>10404</c:v>
                </c:pt>
                <c:pt idx="752">
                  <c:v>23536</c:v>
                </c:pt>
                <c:pt idx="753">
                  <c:v>48877</c:v>
                </c:pt>
                <c:pt idx="754">
                  <c:v>23228</c:v>
                </c:pt>
                <c:pt idx="755">
                  <c:v>88325</c:v>
                </c:pt>
                <c:pt idx="756">
                  <c:v>77027</c:v>
                </c:pt>
                <c:pt idx="757">
                  <c:v>33235</c:v>
                </c:pt>
                <c:pt idx="758">
                  <c:v>77457</c:v>
                </c:pt>
                <c:pt idx="759">
                  <c:v>73705</c:v>
                </c:pt>
                <c:pt idx="760">
                  <c:v>69263</c:v>
                </c:pt>
                <c:pt idx="761">
                  <c:v>86424</c:v>
                </c:pt>
                <c:pt idx="762">
                  <c:v>82032</c:v>
                </c:pt>
                <c:pt idx="763">
                  <c:v>82032</c:v>
                </c:pt>
                <c:pt idx="764">
                  <c:v>78075</c:v>
                </c:pt>
                <c:pt idx="765">
                  <c:v>75433</c:v>
                </c:pt>
                <c:pt idx="766">
                  <c:v>71466</c:v>
                </c:pt>
                <c:pt idx="767">
                  <c:v>55563</c:v>
                </c:pt>
                <c:pt idx="768">
                  <c:v>52569</c:v>
                </c:pt>
                <c:pt idx="769">
                  <c:v>31761</c:v>
                </c:pt>
                <c:pt idx="770">
                  <c:v>46390</c:v>
                </c:pt>
                <c:pt idx="771">
                  <c:v>31686</c:v>
                </c:pt>
                <c:pt idx="772">
                  <c:v>28764</c:v>
                </c:pt>
                <c:pt idx="773">
                  <c:v>18492</c:v>
                </c:pt>
                <c:pt idx="774">
                  <c:v>62450</c:v>
                </c:pt>
                <c:pt idx="775">
                  <c:v>76234</c:v>
                </c:pt>
                <c:pt idx="776">
                  <c:v>73356</c:v>
                </c:pt>
                <c:pt idx="777">
                  <c:v>53790</c:v>
                </c:pt>
                <c:pt idx="778">
                  <c:v>47139</c:v>
                </c:pt>
                <c:pt idx="779">
                  <c:v>58692</c:v>
                </c:pt>
                <c:pt idx="780">
                  <c:v>38829</c:v>
                </c:pt>
                <c:pt idx="781">
                  <c:v>29315</c:v>
                </c:pt>
                <c:pt idx="782">
                  <c:v>37401</c:v>
                </c:pt>
                <c:pt idx="783">
                  <c:v>37401</c:v>
                </c:pt>
                <c:pt idx="784">
                  <c:v>63404</c:v>
                </c:pt>
                <c:pt idx="785">
                  <c:v>85620</c:v>
                </c:pt>
                <c:pt idx="786">
                  <c:v>77382</c:v>
                </c:pt>
                <c:pt idx="787">
                  <c:v>21059</c:v>
                </c:pt>
                <c:pt idx="788">
                  <c:v>153924</c:v>
                </c:pt>
                <c:pt idx="789">
                  <c:v>64713</c:v>
                </c:pt>
                <c:pt idx="790">
                  <c:v>60504</c:v>
                </c:pt>
                <c:pt idx="791">
                  <c:v>37697</c:v>
                </c:pt>
                <c:pt idx="792">
                  <c:v>37697</c:v>
                </c:pt>
                <c:pt idx="793">
                  <c:v>26759</c:v>
                </c:pt>
                <c:pt idx="794">
                  <c:v>23830</c:v>
                </c:pt>
                <c:pt idx="795">
                  <c:v>65747</c:v>
                </c:pt>
                <c:pt idx="796">
                  <c:v>27244</c:v>
                </c:pt>
                <c:pt idx="797">
                  <c:v>70924</c:v>
                </c:pt>
                <c:pt idx="798">
                  <c:v>70924</c:v>
                </c:pt>
                <c:pt idx="799">
                  <c:v>62568</c:v>
                </c:pt>
                <c:pt idx="800">
                  <c:v>55956</c:v>
                </c:pt>
                <c:pt idx="801">
                  <c:v>81168</c:v>
                </c:pt>
                <c:pt idx="802">
                  <c:v>59041</c:v>
                </c:pt>
                <c:pt idx="803">
                  <c:v>56551</c:v>
                </c:pt>
                <c:pt idx="804">
                  <c:v>56551</c:v>
                </c:pt>
                <c:pt idx="805">
                  <c:v>52597</c:v>
                </c:pt>
                <c:pt idx="806">
                  <c:v>82582</c:v>
                </c:pt>
                <c:pt idx="807">
                  <c:v>52157</c:v>
                </c:pt>
                <c:pt idx="808">
                  <c:v>42693</c:v>
                </c:pt>
                <c:pt idx="809">
                  <c:v>41145</c:v>
                </c:pt>
                <c:pt idx="810">
                  <c:v>76800</c:v>
                </c:pt>
                <c:pt idx="811">
                  <c:v>46344</c:v>
                </c:pt>
                <c:pt idx="812">
                  <c:v>35544</c:v>
                </c:pt>
                <c:pt idx="813">
                  <c:v>32303</c:v>
                </c:pt>
                <c:pt idx="814">
                  <c:v>24683</c:v>
                </c:pt>
                <c:pt idx="815">
                  <c:v>79632</c:v>
                </c:pt>
                <c:pt idx="816">
                  <c:v>21474</c:v>
                </c:pt>
                <c:pt idx="817">
                  <c:v>87195</c:v>
                </c:pt>
                <c:pt idx="818">
                  <c:v>52190</c:v>
                </c:pt>
                <c:pt idx="819">
                  <c:v>26954</c:v>
                </c:pt>
                <c:pt idx="820">
                  <c:v>22108</c:v>
                </c:pt>
                <c:pt idx="821">
                  <c:v>54348</c:v>
                </c:pt>
                <c:pt idx="822">
                  <c:v>50353</c:v>
                </c:pt>
                <c:pt idx="823">
                  <c:v>44794</c:v>
                </c:pt>
                <c:pt idx="824">
                  <c:v>44794</c:v>
                </c:pt>
                <c:pt idx="825">
                  <c:v>57642</c:v>
                </c:pt>
                <c:pt idx="826">
                  <c:v>54466</c:v>
                </c:pt>
                <c:pt idx="827">
                  <c:v>47025</c:v>
                </c:pt>
                <c:pt idx="828">
                  <c:v>41986</c:v>
                </c:pt>
                <c:pt idx="829">
                  <c:v>71163</c:v>
                </c:pt>
                <c:pt idx="830">
                  <c:v>60432</c:v>
                </c:pt>
                <c:pt idx="831">
                  <c:v>85072</c:v>
                </c:pt>
                <c:pt idx="832">
                  <c:v>78468</c:v>
                </c:pt>
                <c:pt idx="833">
                  <c:v>41644</c:v>
                </c:pt>
                <c:pt idx="834">
                  <c:v>77343</c:v>
                </c:pt>
                <c:pt idx="835">
                  <c:v>53154</c:v>
                </c:pt>
                <c:pt idx="836">
                  <c:v>48006</c:v>
                </c:pt>
                <c:pt idx="837">
                  <c:v>65487</c:v>
                </c:pt>
                <c:pt idx="838">
                  <c:v>65487</c:v>
                </c:pt>
                <c:pt idx="839">
                  <c:v>44689</c:v>
                </c:pt>
                <c:pt idx="840">
                  <c:v>43602</c:v>
                </c:pt>
                <c:pt idx="841">
                  <c:v>77583</c:v>
                </c:pt>
                <c:pt idx="842">
                  <c:v>73448</c:v>
                </c:pt>
                <c:pt idx="843">
                  <c:v>46107</c:v>
                </c:pt>
                <c:pt idx="844">
                  <c:v>26646</c:v>
                </c:pt>
                <c:pt idx="845">
                  <c:v>24762</c:v>
                </c:pt>
                <c:pt idx="846">
                  <c:v>82326</c:v>
                </c:pt>
                <c:pt idx="847">
                  <c:v>72298</c:v>
                </c:pt>
                <c:pt idx="848">
                  <c:v>65210</c:v>
                </c:pt>
                <c:pt idx="849">
                  <c:v>46102</c:v>
                </c:pt>
                <c:pt idx="850">
                  <c:v>45921</c:v>
                </c:pt>
                <c:pt idx="851">
                  <c:v>36781</c:v>
                </c:pt>
                <c:pt idx="852">
                  <c:v>77376</c:v>
                </c:pt>
                <c:pt idx="853">
                  <c:v>38725</c:v>
                </c:pt>
                <c:pt idx="854">
                  <c:v>27922</c:v>
                </c:pt>
                <c:pt idx="855">
                  <c:v>16248</c:v>
                </c:pt>
                <c:pt idx="856">
                  <c:v>64014</c:v>
                </c:pt>
                <c:pt idx="857">
                  <c:v>64014</c:v>
                </c:pt>
                <c:pt idx="858">
                  <c:v>46094</c:v>
                </c:pt>
                <c:pt idx="859">
                  <c:v>65324</c:v>
                </c:pt>
                <c:pt idx="860">
                  <c:v>65324</c:v>
                </c:pt>
                <c:pt idx="861">
                  <c:v>59060</c:v>
                </c:pt>
                <c:pt idx="862">
                  <c:v>57705</c:v>
                </c:pt>
                <c:pt idx="863">
                  <c:v>49187</c:v>
                </c:pt>
                <c:pt idx="864">
                  <c:v>71022</c:v>
                </c:pt>
                <c:pt idx="865">
                  <c:v>42429</c:v>
                </c:pt>
                <c:pt idx="866">
                  <c:v>42429</c:v>
                </c:pt>
                <c:pt idx="867">
                  <c:v>51766</c:v>
                </c:pt>
                <c:pt idx="868">
                  <c:v>28839</c:v>
                </c:pt>
                <c:pt idx="869">
                  <c:v>65526</c:v>
                </c:pt>
                <c:pt idx="870">
                  <c:v>65526</c:v>
                </c:pt>
                <c:pt idx="871">
                  <c:v>45204</c:v>
                </c:pt>
                <c:pt idx="872">
                  <c:v>34578</c:v>
                </c:pt>
                <c:pt idx="873">
                  <c:v>84117</c:v>
                </c:pt>
                <c:pt idx="874">
                  <c:v>51650</c:v>
                </c:pt>
                <c:pt idx="875">
                  <c:v>46106</c:v>
                </c:pt>
                <c:pt idx="876">
                  <c:v>34738</c:v>
                </c:pt>
                <c:pt idx="877">
                  <c:v>32474</c:v>
                </c:pt>
                <c:pt idx="878">
                  <c:v>21282</c:v>
                </c:pt>
                <c:pt idx="879">
                  <c:v>20587</c:v>
                </c:pt>
                <c:pt idx="880">
                  <c:v>20587</c:v>
                </c:pt>
                <c:pt idx="881">
                  <c:v>21675</c:v>
                </c:pt>
                <c:pt idx="882">
                  <c:v>66726</c:v>
                </c:pt>
                <c:pt idx="883">
                  <c:v>94642</c:v>
                </c:pt>
                <c:pt idx="884">
                  <c:v>93790</c:v>
                </c:pt>
                <c:pt idx="885">
                  <c:v>28587</c:v>
                </c:pt>
                <c:pt idx="886">
                  <c:v>82427</c:v>
                </c:pt>
                <c:pt idx="887">
                  <c:v>71427</c:v>
                </c:pt>
                <c:pt idx="888">
                  <c:v>58482</c:v>
                </c:pt>
                <c:pt idx="889">
                  <c:v>57236</c:v>
                </c:pt>
                <c:pt idx="890">
                  <c:v>30772</c:v>
                </c:pt>
                <c:pt idx="891">
                  <c:v>48918</c:v>
                </c:pt>
                <c:pt idx="892">
                  <c:v>48918</c:v>
                </c:pt>
                <c:pt idx="893">
                  <c:v>80872</c:v>
                </c:pt>
                <c:pt idx="894">
                  <c:v>79946</c:v>
                </c:pt>
                <c:pt idx="895">
                  <c:v>79593</c:v>
                </c:pt>
                <c:pt idx="896">
                  <c:v>79593</c:v>
                </c:pt>
                <c:pt idx="897">
                  <c:v>74190</c:v>
                </c:pt>
                <c:pt idx="898">
                  <c:v>65968</c:v>
                </c:pt>
                <c:pt idx="899">
                  <c:v>65486</c:v>
                </c:pt>
                <c:pt idx="900">
                  <c:v>52195</c:v>
                </c:pt>
                <c:pt idx="901">
                  <c:v>34176</c:v>
                </c:pt>
                <c:pt idx="902">
                  <c:v>34176</c:v>
                </c:pt>
                <c:pt idx="903">
                  <c:v>32146</c:v>
                </c:pt>
                <c:pt idx="904">
                  <c:v>33279</c:v>
                </c:pt>
                <c:pt idx="905">
                  <c:v>68487</c:v>
                </c:pt>
                <c:pt idx="906">
                  <c:v>68487</c:v>
                </c:pt>
                <c:pt idx="907">
                  <c:v>48070</c:v>
                </c:pt>
                <c:pt idx="908">
                  <c:v>42386</c:v>
                </c:pt>
                <c:pt idx="909">
                  <c:v>42386</c:v>
                </c:pt>
                <c:pt idx="910">
                  <c:v>17688</c:v>
                </c:pt>
                <c:pt idx="911">
                  <c:v>81205</c:v>
                </c:pt>
                <c:pt idx="912">
                  <c:v>28320</c:v>
                </c:pt>
                <c:pt idx="913">
                  <c:v>76630</c:v>
                </c:pt>
                <c:pt idx="914">
                  <c:v>65169</c:v>
                </c:pt>
                <c:pt idx="915">
                  <c:v>67381</c:v>
                </c:pt>
                <c:pt idx="916">
                  <c:v>62847</c:v>
                </c:pt>
                <c:pt idx="917">
                  <c:v>92344</c:v>
                </c:pt>
                <c:pt idx="918">
                  <c:v>62466</c:v>
                </c:pt>
                <c:pt idx="919">
                  <c:v>62466</c:v>
                </c:pt>
                <c:pt idx="920">
                  <c:v>16626</c:v>
                </c:pt>
                <c:pt idx="921">
                  <c:v>71855</c:v>
                </c:pt>
                <c:pt idx="922">
                  <c:v>70321</c:v>
                </c:pt>
                <c:pt idx="923">
                  <c:v>67419</c:v>
                </c:pt>
                <c:pt idx="924">
                  <c:v>50664</c:v>
                </c:pt>
                <c:pt idx="925">
                  <c:v>32644</c:v>
                </c:pt>
                <c:pt idx="926">
                  <c:v>22634</c:v>
                </c:pt>
                <c:pt idx="927">
                  <c:v>22634</c:v>
                </c:pt>
                <c:pt idx="928">
                  <c:v>91700</c:v>
                </c:pt>
                <c:pt idx="929">
                  <c:v>86718</c:v>
                </c:pt>
                <c:pt idx="930">
                  <c:v>64795</c:v>
                </c:pt>
                <c:pt idx="931">
                  <c:v>60714</c:v>
                </c:pt>
                <c:pt idx="932">
                  <c:v>40706</c:v>
                </c:pt>
                <c:pt idx="933">
                  <c:v>17117</c:v>
                </c:pt>
                <c:pt idx="934">
                  <c:v>65333</c:v>
                </c:pt>
                <c:pt idx="935">
                  <c:v>60934</c:v>
                </c:pt>
                <c:pt idx="936">
                  <c:v>38232</c:v>
                </c:pt>
                <c:pt idx="937">
                  <c:v>29478</c:v>
                </c:pt>
                <c:pt idx="938">
                  <c:v>44931</c:v>
                </c:pt>
                <c:pt idx="939">
                  <c:v>25707</c:v>
                </c:pt>
                <c:pt idx="940">
                  <c:v>12571</c:v>
                </c:pt>
                <c:pt idx="941">
                  <c:v>54959</c:v>
                </c:pt>
                <c:pt idx="942">
                  <c:v>47958</c:v>
                </c:pt>
                <c:pt idx="943">
                  <c:v>34838</c:v>
                </c:pt>
                <c:pt idx="944">
                  <c:v>34377</c:v>
                </c:pt>
                <c:pt idx="945">
                  <c:v>70932</c:v>
                </c:pt>
                <c:pt idx="946">
                  <c:v>58293</c:v>
                </c:pt>
                <c:pt idx="947">
                  <c:v>44155</c:v>
                </c:pt>
                <c:pt idx="948">
                  <c:v>66033</c:v>
                </c:pt>
                <c:pt idx="949">
                  <c:v>63207</c:v>
                </c:pt>
                <c:pt idx="950">
                  <c:v>58086</c:v>
                </c:pt>
                <c:pt idx="951">
                  <c:v>45183</c:v>
                </c:pt>
                <c:pt idx="952">
                  <c:v>13624</c:v>
                </c:pt>
                <c:pt idx="953">
                  <c:v>105471</c:v>
                </c:pt>
                <c:pt idx="954">
                  <c:v>46014</c:v>
                </c:pt>
                <c:pt idx="955">
                  <c:v>42873</c:v>
                </c:pt>
                <c:pt idx="956">
                  <c:v>72905</c:v>
                </c:pt>
                <c:pt idx="957">
                  <c:v>69805</c:v>
                </c:pt>
                <c:pt idx="958">
                  <c:v>54178</c:v>
                </c:pt>
                <c:pt idx="959">
                  <c:v>48195</c:v>
                </c:pt>
                <c:pt idx="960">
                  <c:v>21255</c:v>
                </c:pt>
                <c:pt idx="961">
                  <c:v>64191</c:v>
                </c:pt>
                <c:pt idx="962">
                  <c:v>31056</c:v>
                </c:pt>
                <c:pt idx="963">
                  <c:v>81657</c:v>
                </c:pt>
                <c:pt idx="964">
                  <c:v>80589</c:v>
                </c:pt>
                <c:pt idx="965">
                  <c:v>50014</c:v>
                </c:pt>
                <c:pt idx="966">
                  <c:v>34176</c:v>
                </c:pt>
                <c:pt idx="967">
                  <c:v>30477</c:v>
                </c:pt>
                <c:pt idx="968">
                  <c:v>75072</c:v>
                </c:pt>
                <c:pt idx="969">
                  <c:v>67309</c:v>
                </c:pt>
                <c:pt idx="970">
                  <c:v>60482</c:v>
                </c:pt>
                <c:pt idx="971">
                  <c:v>54414</c:v>
                </c:pt>
                <c:pt idx="972">
                  <c:v>27215</c:v>
                </c:pt>
                <c:pt idx="973">
                  <c:v>85738</c:v>
                </c:pt>
                <c:pt idx="974">
                  <c:v>78331</c:v>
                </c:pt>
                <c:pt idx="975">
                  <c:v>35788</c:v>
                </c:pt>
                <c:pt idx="976">
                  <c:v>34633</c:v>
                </c:pt>
                <c:pt idx="977">
                  <c:v>33228</c:v>
                </c:pt>
                <c:pt idx="978">
                  <c:v>39858</c:v>
                </c:pt>
                <c:pt idx="979">
                  <c:v>90765</c:v>
                </c:pt>
                <c:pt idx="980">
                  <c:v>69245</c:v>
                </c:pt>
                <c:pt idx="981">
                  <c:v>57072</c:v>
                </c:pt>
                <c:pt idx="982">
                  <c:v>58113</c:v>
                </c:pt>
                <c:pt idx="983">
                  <c:v>52278</c:v>
                </c:pt>
                <c:pt idx="984">
                  <c:v>52278</c:v>
                </c:pt>
                <c:pt idx="985">
                  <c:v>20491</c:v>
                </c:pt>
                <c:pt idx="986">
                  <c:v>82224</c:v>
                </c:pt>
                <c:pt idx="987">
                  <c:v>75012</c:v>
                </c:pt>
                <c:pt idx="988">
                  <c:v>59686</c:v>
                </c:pt>
                <c:pt idx="989">
                  <c:v>56981</c:v>
                </c:pt>
                <c:pt idx="990">
                  <c:v>45688</c:v>
                </c:pt>
                <c:pt idx="991">
                  <c:v>77297</c:v>
                </c:pt>
                <c:pt idx="992">
                  <c:v>70116</c:v>
                </c:pt>
                <c:pt idx="993">
                  <c:v>49618</c:v>
                </c:pt>
                <c:pt idx="994">
                  <c:v>74250</c:v>
                </c:pt>
                <c:pt idx="995">
                  <c:v>65492</c:v>
                </c:pt>
                <c:pt idx="996">
                  <c:v>64866</c:v>
                </c:pt>
                <c:pt idx="997">
                  <c:v>23228</c:v>
                </c:pt>
                <c:pt idx="998">
                  <c:v>19514</c:v>
                </c:pt>
                <c:pt idx="999">
                  <c:v>19514</c:v>
                </c:pt>
                <c:pt idx="1000">
                  <c:v>14045</c:v>
                </c:pt>
                <c:pt idx="1001">
                  <c:v>34445</c:v>
                </c:pt>
                <c:pt idx="1002">
                  <c:v>31158</c:v>
                </c:pt>
                <c:pt idx="1003">
                  <c:v>69139</c:v>
                </c:pt>
                <c:pt idx="1004">
                  <c:v>69139</c:v>
                </c:pt>
                <c:pt idx="1005">
                  <c:v>38443</c:v>
                </c:pt>
                <c:pt idx="1006">
                  <c:v>30630</c:v>
                </c:pt>
                <c:pt idx="1007">
                  <c:v>50520</c:v>
                </c:pt>
                <c:pt idx="1008">
                  <c:v>38513</c:v>
                </c:pt>
                <c:pt idx="1009">
                  <c:v>24639</c:v>
                </c:pt>
                <c:pt idx="1010">
                  <c:v>17148</c:v>
                </c:pt>
                <c:pt idx="1011">
                  <c:v>75278</c:v>
                </c:pt>
                <c:pt idx="1012">
                  <c:v>44051</c:v>
                </c:pt>
                <c:pt idx="1013">
                  <c:v>15038</c:v>
                </c:pt>
                <c:pt idx="1014">
                  <c:v>63564</c:v>
                </c:pt>
                <c:pt idx="1015">
                  <c:v>65463</c:v>
                </c:pt>
                <c:pt idx="1016">
                  <c:v>53537</c:v>
                </c:pt>
                <c:pt idx="1017">
                  <c:v>33178</c:v>
                </c:pt>
                <c:pt idx="1018">
                  <c:v>19346</c:v>
                </c:pt>
                <c:pt idx="1019">
                  <c:v>61996</c:v>
                </c:pt>
                <c:pt idx="1020">
                  <c:v>37155</c:v>
                </c:pt>
                <c:pt idx="1021">
                  <c:v>65695</c:v>
                </c:pt>
                <c:pt idx="1022">
                  <c:v>44010</c:v>
                </c:pt>
                <c:pt idx="1023">
                  <c:v>43300</c:v>
                </c:pt>
                <c:pt idx="1024">
                  <c:v>33168</c:v>
                </c:pt>
                <c:pt idx="1025">
                  <c:v>30899</c:v>
                </c:pt>
                <c:pt idx="1026">
                  <c:v>28973</c:v>
                </c:pt>
                <c:pt idx="1027">
                  <c:v>26576</c:v>
                </c:pt>
                <c:pt idx="1028">
                  <c:v>77037</c:v>
                </c:pt>
                <c:pt idx="1029">
                  <c:v>65704</c:v>
                </c:pt>
                <c:pt idx="1030">
                  <c:v>40344</c:v>
                </c:pt>
                <c:pt idx="1031">
                  <c:v>80573</c:v>
                </c:pt>
                <c:pt idx="1032">
                  <c:v>80573</c:v>
                </c:pt>
                <c:pt idx="1033">
                  <c:v>75702</c:v>
                </c:pt>
                <c:pt idx="1034">
                  <c:v>64590</c:v>
                </c:pt>
                <c:pt idx="1035">
                  <c:v>40101</c:v>
                </c:pt>
                <c:pt idx="1036">
                  <c:v>70886</c:v>
                </c:pt>
                <c:pt idx="1037">
                  <c:v>63693</c:v>
                </c:pt>
                <c:pt idx="1038">
                  <c:v>63693</c:v>
                </c:pt>
                <c:pt idx="1039">
                  <c:v>40233</c:v>
                </c:pt>
                <c:pt idx="1040">
                  <c:v>70643</c:v>
                </c:pt>
                <c:pt idx="1041">
                  <c:v>52869</c:v>
                </c:pt>
                <c:pt idx="1042">
                  <c:v>38097</c:v>
                </c:pt>
                <c:pt idx="1043">
                  <c:v>35893</c:v>
                </c:pt>
                <c:pt idx="1044">
                  <c:v>51876</c:v>
                </c:pt>
                <c:pt idx="1045">
                  <c:v>36108</c:v>
                </c:pt>
                <c:pt idx="1046">
                  <c:v>71969</c:v>
                </c:pt>
                <c:pt idx="1047">
                  <c:v>63342</c:v>
                </c:pt>
                <c:pt idx="1048">
                  <c:v>63342</c:v>
                </c:pt>
                <c:pt idx="1049">
                  <c:v>35797</c:v>
                </c:pt>
                <c:pt idx="1050">
                  <c:v>45072</c:v>
                </c:pt>
                <c:pt idx="1051">
                  <c:v>43795</c:v>
                </c:pt>
                <c:pt idx="1052">
                  <c:v>40049</c:v>
                </c:pt>
                <c:pt idx="1053">
                  <c:v>33569</c:v>
                </c:pt>
                <c:pt idx="1054">
                  <c:v>26872</c:v>
                </c:pt>
                <c:pt idx="1055">
                  <c:v>19414</c:v>
                </c:pt>
                <c:pt idx="1056">
                  <c:v>50437</c:v>
                </c:pt>
                <c:pt idx="1057">
                  <c:v>30545</c:v>
                </c:pt>
                <c:pt idx="1058">
                  <c:v>91712</c:v>
                </c:pt>
                <c:pt idx="1059">
                  <c:v>55375</c:v>
                </c:pt>
                <c:pt idx="1060">
                  <c:v>36230</c:v>
                </c:pt>
                <c:pt idx="1061">
                  <c:v>23272</c:v>
                </c:pt>
                <c:pt idx="1062">
                  <c:v>59809</c:v>
                </c:pt>
                <c:pt idx="1063">
                  <c:v>48432</c:v>
                </c:pt>
                <c:pt idx="1064">
                  <c:v>48432</c:v>
                </c:pt>
                <c:pt idx="1065">
                  <c:v>48432</c:v>
                </c:pt>
                <c:pt idx="1066">
                  <c:v>25818</c:v>
                </c:pt>
                <c:pt idx="1067">
                  <c:v>68118</c:v>
                </c:pt>
                <c:pt idx="1068">
                  <c:v>68118</c:v>
                </c:pt>
                <c:pt idx="1069">
                  <c:v>92859</c:v>
                </c:pt>
                <c:pt idx="1070">
                  <c:v>42169</c:v>
                </c:pt>
                <c:pt idx="1071">
                  <c:v>34350</c:v>
                </c:pt>
                <c:pt idx="1072">
                  <c:v>91249</c:v>
                </c:pt>
                <c:pt idx="1073">
                  <c:v>59594</c:v>
                </c:pt>
                <c:pt idx="1074">
                  <c:v>49160</c:v>
                </c:pt>
                <c:pt idx="1075">
                  <c:v>48920</c:v>
                </c:pt>
                <c:pt idx="1076">
                  <c:v>47821</c:v>
                </c:pt>
                <c:pt idx="1077">
                  <c:v>47808</c:v>
                </c:pt>
                <c:pt idx="1078">
                  <c:v>55250</c:v>
                </c:pt>
                <c:pt idx="1079">
                  <c:v>70515</c:v>
                </c:pt>
                <c:pt idx="1080">
                  <c:v>55267</c:v>
                </c:pt>
                <c:pt idx="1081">
                  <c:v>46734</c:v>
                </c:pt>
                <c:pt idx="1082">
                  <c:v>42731</c:v>
                </c:pt>
                <c:pt idx="1083">
                  <c:v>23477</c:v>
                </c:pt>
                <c:pt idx="1084">
                  <c:v>22390</c:v>
                </c:pt>
                <c:pt idx="1085">
                  <c:v>46998</c:v>
                </c:pt>
                <c:pt idx="1086">
                  <c:v>45989</c:v>
                </c:pt>
                <c:pt idx="1087">
                  <c:v>22518</c:v>
                </c:pt>
                <c:pt idx="1088">
                  <c:v>64474</c:v>
                </c:pt>
                <c:pt idx="1089">
                  <c:v>55521</c:v>
                </c:pt>
                <c:pt idx="1090">
                  <c:v>21846</c:v>
                </c:pt>
                <c:pt idx="1091">
                  <c:v>62010</c:v>
                </c:pt>
                <c:pt idx="1092">
                  <c:v>60161</c:v>
                </c:pt>
                <c:pt idx="1093">
                  <c:v>59481</c:v>
                </c:pt>
                <c:pt idx="1094">
                  <c:v>49980</c:v>
                </c:pt>
                <c:pt idx="1095">
                  <c:v>78427</c:v>
                </c:pt>
                <c:pt idx="1096">
                  <c:v>71796</c:v>
                </c:pt>
                <c:pt idx="1097">
                  <c:v>38946</c:v>
                </c:pt>
                <c:pt idx="1098">
                  <c:v>38946</c:v>
                </c:pt>
                <c:pt idx="1099">
                  <c:v>29819</c:v>
                </c:pt>
                <c:pt idx="1100">
                  <c:v>51369</c:v>
                </c:pt>
                <c:pt idx="1101">
                  <c:v>51369</c:v>
                </c:pt>
                <c:pt idx="1102">
                  <c:v>78931</c:v>
                </c:pt>
                <c:pt idx="1103">
                  <c:v>75759</c:v>
                </c:pt>
                <c:pt idx="1104">
                  <c:v>70038</c:v>
                </c:pt>
                <c:pt idx="1105">
                  <c:v>70038</c:v>
                </c:pt>
                <c:pt idx="1106">
                  <c:v>49413</c:v>
                </c:pt>
                <c:pt idx="1107">
                  <c:v>36301</c:v>
                </c:pt>
                <c:pt idx="1108">
                  <c:v>34043</c:v>
                </c:pt>
                <c:pt idx="1109">
                  <c:v>81795</c:v>
                </c:pt>
                <c:pt idx="1110">
                  <c:v>30801</c:v>
                </c:pt>
                <c:pt idx="1111">
                  <c:v>23910</c:v>
                </c:pt>
                <c:pt idx="1112">
                  <c:v>53187</c:v>
                </c:pt>
                <c:pt idx="1113">
                  <c:v>72099</c:v>
                </c:pt>
                <c:pt idx="1114">
                  <c:v>56386</c:v>
                </c:pt>
                <c:pt idx="1115">
                  <c:v>77044</c:v>
                </c:pt>
                <c:pt idx="1116">
                  <c:v>29938</c:v>
                </c:pt>
                <c:pt idx="1117">
                  <c:v>28359</c:v>
                </c:pt>
                <c:pt idx="1118">
                  <c:v>48178</c:v>
                </c:pt>
                <c:pt idx="1119">
                  <c:v>47175</c:v>
                </c:pt>
                <c:pt idx="1120">
                  <c:v>28457</c:v>
                </c:pt>
                <c:pt idx="1121">
                  <c:v>23957</c:v>
                </c:pt>
                <c:pt idx="1122">
                  <c:v>78285</c:v>
                </c:pt>
                <c:pt idx="1123">
                  <c:v>73455</c:v>
                </c:pt>
                <c:pt idx="1124">
                  <c:v>69759</c:v>
                </c:pt>
                <c:pt idx="1125">
                  <c:v>41020</c:v>
                </c:pt>
                <c:pt idx="1126">
                  <c:v>27161</c:v>
                </c:pt>
                <c:pt idx="1127">
                  <c:v>22574</c:v>
                </c:pt>
                <c:pt idx="1128">
                  <c:v>22574</c:v>
                </c:pt>
                <c:pt idx="1129">
                  <c:v>15253</c:v>
                </c:pt>
                <c:pt idx="1130">
                  <c:v>77610</c:v>
                </c:pt>
                <c:pt idx="1131">
                  <c:v>72159</c:v>
                </c:pt>
                <c:pt idx="1132">
                  <c:v>65176</c:v>
                </c:pt>
                <c:pt idx="1133">
                  <c:v>46610</c:v>
                </c:pt>
                <c:pt idx="1134">
                  <c:v>42586</c:v>
                </c:pt>
                <c:pt idx="1135">
                  <c:v>42586</c:v>
                </c:pt>
                <c:pt idx="1136">
                  <c:v>42387</c:v>
                </c:pt>
                <c:pt idx="1137">
                  <c:v>20425</c:v>
                </c:pt>
                <c:pt idx="1138">
                  <c:v>20425</c:v>
                </c:pt>
                <c:pt idx="1139">
                  <c:v>72903</c:v>
                </c:pt>
                <c:pt idx="1140">
                  <c:v>51267</c:v>
                </c:pt>
                <c:pt idx="1141">
                  <c:v>18351</c:v>
                </c:pt>
                <c:pt idx="1142">
                  <c:v>81300</c:v>
                </c:pt>
                <c:pt idx="1143">
                  <c:v>70844</c:v>
                </c:pt>
                <c:pt idx="1144">
                  <c:v>43057</c:v>
                </c:pt>
                <c:pt idx="1145">
                  <c:v>82497</c:v>
                </c:pt>
                <c:pt idx="1146">
                  <c:v>80910</c:v>
                </c:pt>
                <c:pt idx="1147">
                  <c:v>56721</c:v>
                </c:pt>
                <c:pt idx="1148">
                  <c:v>41124</c:v>
                </c:pt>
                <c:pt idx="1149">
                  <c:v>31880</c:v>
                </c:pt>
                <c:pt idx="1150">
                  <c:v>71706</c:v>
                </c:pt>
                <c:pt idx="1151">
                  <c:v>64849</c:v>
                </c:pt>
                <c:pt idx="1152">
                  <c:v>55635</c:v>
                </c:pt>
                <c:pt idx="1153">
                  <c:v>35196</c:v>
                </c:pt>
                <c:pt idx="1154">
                  <c:v>35196</c:v>
                </c:pt>
                <c:pt idx="1155">
                  <c:v>7500</c:v>
                </c:pt>
                <c:pt idx="1156">
                  <c:v>73892</c:v>
                </c:pt>
                <c:pt idx="1157">
                  <c:v>47353</c:v>
                </c:pt>
                <c:pt idx="1158">
                  <c:v>43482</c:v>
                </c:pt>
                <c:pt idx="1159">
                  <c:v>69508</c:v>
                </c:pt>
                <c:pt idx="1160">
                  <c:v>72460</c:v>
                </c:pt>
                <c:pt idx="1161">
                  <c:v>65104</c:v>
                </c:pt>
                <c:pt idx="1162">
                  <c:v>65104</c:v>
                </c:pt>
                <c:pt idx="1163">
                  <c:v>21918</c:v>
                </c:pt>
                <c:pt idx="1164">
                  <c:v>19986</c:v>
                </c:pt>
                <c:pt idx="1165">
                  <c:v>19986</c:v>
                </c:pt>
                <c:pt idx="1166">
                  <c:v>83790</c:v>
                </c:pt>
                <c:pt idx="1167">
                  <c:v>76045</c:v>
                </c:pt>
                <c:pt idx="1168">
                  <c:v>63033</c:v>
                </c:pt>
                <c:pt idx="1169">
                  <c:v>59354</c:v>
                </c:pt>
                <c:pt idx="1170">
                  <c:v>48330</c:v>
                </c:pt>
                <c:pt idx="1171">
                  <c:v>65148</c:v>
                </c:pt>
                <c:pt idx="1172">
                  <c:v>46757</c:v>
                </c:pt>
                <c:pt idx="1173">
                  <c:v>72025</c:v>
                </c:pt>
                <c:pt idx="1174">
                  <c:v>67369</c:v>
                </c:pt>
                <c:pt idx="1175">
                  <c:v>58217</c:v>
                </c:pt>
                <c:pt idx="1176">
                  <c:v>36715</c:v>
                </c:pt>
                <c:pt idx="1177">
                  <c:v>23616</c:v>
                </c:pt>
                <c:pt idx="1178">
                  <c:v>71604</c:v>
                </c:pt>
                <c:pt idx="1179">
                  <c:v>68397</c:v>
                </c:pt>
                <c:pt idx="1180">
                  <c:v>59052</c:v>
                </c:pt>
                <c:pt idx="1181">
                  <c:v>42607</c:v>
                </c:pt>
                <c:pt idx="1182">
                  <c:v>46734</c:v>
                </c:pt>
                <c:pt idx="1183">
                  <c:v>62551</c:v>
                </c:pt>
                <c:pt idx="1184">
                  <c:v>82384</c:v>
                </c:pt>
                <c:pt idx="1185">
                  <c:v>54356</c:v>
                </c:pt>
                <c:pt idx="1186">
                  <c:v>69084</c:v>
                </c:pt>
                <c:pt idx="1187">
                  <c:v>69084</c:v>
                </c:pt>
                <c:pt idx="1188">
                  <c:v>42162</c:v>
                </c:pt>
                <c:pt idx="1189">
                  <c:v>58597</c:v>
                </c:pt>
                <c:pt idx="1190">
                  <c:v>28389</c:v>
                </c:pt>
                <c:pt idx="1191">
                  <c:v>61917</c:v>
                </c:pt>
                <c:pt idx="1192">
                  <c:v>19789</c:v>
                </c:pt>
                <c:pt idx="1193">
                  <c:v>18358</c:v>
                </c:pt>
                <c:pt idx="1194">
                  <c:v>43263</c:v>
                </c:pt>
                <c:pt idx="1195">
                  <c:v>23748</c:v>
                </c:pt>
                <c:pt idx="1196">
                  <c:v>86429</c:v>
                </c:pt>
                <c:pt idx="1197">
                  <c:v>66375</c:v>
                </c:pt>
                <c:pt idx="1198">
                  <c:v>69016</c:v>
                </c:pt>
                <c:pt idx="1199">
                  <c:v>47916</c:v>
                </c:pt>
                <c:pt idx="1200">
                  <c:v>31605</c:v>
                </c:pt>
                <c:pt idx="1201">
                  <c:v>84618</c:v>
                </c:pt>
                <c:pt idx="1202">
                  <c:v>84618</c:v>
                </c:pt>
                <c:pt idx="1203">
                  <c:v>55412</c:v>
                </c:pt>
                <c:pt idx="1204">
                  <c:v>64857</c:v>
                </c:pt>
                <c:pt idx="1205">
                  <c:v>64857</c:v>
                </c:pt>
                <c:pt idx="1206">
                  <c:v>57731</c:v>
                </c:pt>
                <c:pt idx="1207">
                  <c:v>57091</c:v>
                </c:pt>
                <c:pt idx="1208">
                  <c:v>55212</c:v>
                </c:pt>
                <c:pt idx="1209">
                  <c:v>55212</c:v>
                </c:pt>
                <c:pt idx="1210">
                  <c:v>37717</c:v>
                </c:pt>
                <c:pt idx="1211">
                  <c:v>37717</c:v>
                </c:pt>
                <c:pt idx="1212">
                  <c:v>91820</c:v>
                </c:pt>
                <c:pt idx="1213">
                  <c:v>80395</c:v>
                </c:pt>
                <c:pt idx="1214">
                  <c:v>78499</c:v>
                </c:pt>
                <c:pt idx="1215">
                  <c:v>61798</c:v>
                </c:pt>
                <c:pt idx="1216">
                  <c:v>41967</c:v>
                </c:pt>
                <c:pt idx="1217">
                  <c:v>17256</c:v>
                </c:pt>
                <c:pt idx="1218">
                  <c:v>82800</c:v>
                </c:pt>
                <c:pt idx="1219">
                  <c:v>82800</c:v>
                </c:pt>
                <c:pt idx="1220">
                  <c:v>22507</c:v>
                </c:pt>
                <c:pt idx="1221">
                  <c:v>73538</c:v>
                </c:pt>
                <c:pt idx="1222">
                  <c:v>55424</c:v>
                </c:pt>
                <c:pt idx="1223">
                  <c:v>82170</c:v>
                </c:pt>
                <c:pt idx="1224">
                  <c:v>75236</c:v>
                </c:pt>
                <c:pt idx="1225">
                  <c:v>37971</c:v>
                </c:pt>
                <c:pt idx="1226">
                  <c:v>63684</c:v>
                </c:pt>
                <c:pt idx="1227">
                  <c:v>46231</c:v>
                </c:pt>
                <c:pt idx="1228">
                  <c:v>77437</c:v>
                </c:pt>
                <c:pt idx="1229">
                  <c:v>67225</c:v>
                </c:pt>
                <c:pt idx="1230">
                  <c:v>58025</c:v>
                </c:pt>
                <c:pt idx="1231">
                  <c:v>72228</c:v>
                </c:pt>
                <c:pt idx="1232">
                  <c:v>77863</c:v>
                </c:pt>
                <c:pt idx="1233">
                  <c:v>55614</c:v>
                </c:pt>
                <c:pt idx="1234">
                  <c:v>55759</c:v>
                </c:pt>
                <c:pt idx="1235">
                  <c:v>42710</c:v>
                </c:pt>
                <c:pt idx="1236">
                  <c:v>20193</c:v>
                </c:pt>
                <c:pt idx="1237">
                  <c:v>73687</c:v>
                </c:pt>
                <c:pt idx="1238">
                  <c:v>71232</c:v>
                </c:pt>
                <c:pt idx="1239">
                  <c:v>76068</c:v>
                </c:pt>
                <c:pt idx="1240">
                  <c:v>65819</c:v>
                </c:pt>
                <c:pt idx="1241">
                  <c:v>40049</c:v>
                </c:pt>
                <c:pt idx="1242">
                  <c:v>24884</c:v>
                </c:pt>
                <c:pt idx="1243">
                  <c:v>46149</c:v>
                </c:pt>
                <c:pt idx="1244">
                  <c:v>44213</c:v>
                </c:pt>
                <c:pt idx="1245">
                  <c:v>38643</c:v>
                </c:pt>
                <c:pt idx="1246">
                  <c:v>29009</c:v>
                </c:pt>
                <c:pt idx="1247">
                  <c:v>59925</c:v>
                </c:pt>
                <c:pt idx="1248">
                  <c:v>43020</c:v>
                </c:pt>
                <c:pt idx="1249">
                  <c:v>61872</c:v>
                </c:pt>
                <c:pt idx="1250">
                  <c:v>55282</c:v>
                </c:pt>
                <c:pt idx="1251">
                  <c:v>46344</c:v>
                </c:pt>
                <c:pt idx="1252">
                  <c:v>90273</c:v>
                </c:pt>
                <c:pt idx="1253">
                  <c:v>19329</c:v>
                </c:pt>
                <c:pt idx="1254">
                  <c:v>87000</c:v>
                </c:pt>
                <c:pt idx="1255">
                  <c:v>72967</c:v>
                </c:pt>
                <c:pt idx="1256">
                  <c:v>49572</c:v>
                </c:pt>
                <c:pt idx="1257">
                  <c:v>11448</c:v>
                </c:pt>
                <c:pt idx="1258">
                  <c:v>83837</c:v>
                </c:pt>
                <c:pt idx="1259">
                  <c:v>78041</c:v>
                </c:pt>
                <c:pt idx="1260">
                  <c:v>61250</c:v>
                </c:pt>
                <c:pt idx="1261">
                  <c:v>44964</c:v>
                </c:pt>
                <c:pt idx="1262">
                  <c:v>77353</c:v>
                </c:pt>
                <c:pt idx="1263">
                  <c:v>72968</c:v>
                </c:pt>
                <c:pt idx="1264">
                  <c:v>68092</c:v>
                </c:pt>
                <c:pt idx="1265">
                  <c:v>37368</c:v>
                </c:pt>
                <c:pt idx="1266">
                  <c:v>20194</c:v>
                </c:pt>
                <c:pt idx="1267">
                  <c:v>71113</c:v>
                </c:pt>
                <c:pt idx="1268">
                  <c:v>67087</c:v>
                </c:pt>
                <c:pt idx="1269">
                  <c:v>54198</c:v>
                </c:pt>
                <c:pt idx="1270">
                  <c:v>49514</c:v>
                </c:pt>
                <c:pt idx="1271">
                  <c:v>39552</c:v>
                </c:pt>
                <c:pt idx="1272">
                  <c:v>28769</c:v>
                </c:pt>
                <c:pt idx="1273">
                  <c:v>51124</c:v>
                </c:pt>
                <c:pt idx="1274">
                  <c:v>79244</c:v>
                </c:pt>
                <c:pt idx="1275">
                  <c:v>74806</c:v>
                </c:pt>
                <c:pt idx="1276">
                  <c:v>40246</c:v>
                </c:pt>
                <c:pt idx="1277">
                  <c:v>38557</c:v>
                </c:pt>
                <c:pt idx="1278">
                  <c:v>92533</c:v>
                </c:pt>
                <c:pt idx="1279">
                  <c:v>65777</c:v>
                </c:pt>
                <c:pt idx="1280">
                  <c:v>36807</c:v>
                </c:pt>
                <c:pt idx="1281">
                  <c:v>63998</c:v>
                </c:pt>
                <c:pt idx="1282">
                  <c:v>56223</c:v>
                </c:pt>
                <c:pt idx="1283">
                  <c:v>9255</c:v>
                </c:pt>
                <c:pt idx="1284">
                  <c:v>44953</c:v>
                </c:pt>
                <c:pt idx="1285">
                  <c:v>67272</c:v>
                </c:pt>
                <c:pt idx="1286">
                  <c:v>23162</c:v>
                </c:pt>
                <c:pt idx="1287">
                  <c:v>81380</c:v>
                </c:pt>
                <c:pt idx="1288">
                  <c:v>78579</c:v>
                </c:pt>
                <c:pt idx="1289">
                  <c:v>60000</c:v>
                </c:pt>
                <c:pt idx="1290">
                  <c:v>25443</c:v>
                </c:pt>
                <c:pt idx="1291">
                  <c:v>14906</c:v>
                </c:pt>
                <c:pt idx="1292">
                  <c:v>55707</c:v>
                </c:pt>
                <c:pt idx="1293">
                  <c:v>64961</c:v>
                </c:pt>
                <c:pt idx="1294">
                  <c:v>58607</c:v>
                </c:pt>
                <c:pt idx="1295">
                  <c:v>90000</c:v>
                </c:pt>
                <c:pt idx="1296">
                  <c:v>65295</c:v>
                </c:pt>
                <c:pt idx="1297">
                  <c:v>34853</c:v>
                </c:pt>
                <c:pt idx="1298">
                  <c:v>22944</c:v>
                </c:pt>
                <c:pt idx="1299">
                  <c:v>55284</c:v>
                </c:pt>
                <c:pt idx="1300">
                  <c:v>41850</c:v>
                </c:pt>
                <c:pt idx="1301">
                  <c:v>23442</c:v>
                </c:pt>
                <c:pt idx="1302">
                  <c:v>21994</c:v>
                </c:pt>
                <c:pt idx="1303">
                  <c:v>21994</c:v>
                </c:pt>
                <c:pt idx="1304">
                  <c:v>75794</c:v>
                </c:pt>
                <c:pt idx="1305">
                  <c:v>48526</c:v>
                </c:pt>
                <c:pt idx="1306">
                  <c:v>28420</c:v>
                </c:pt>
                <c:pt idx="1307">
                  <c:v>56559</c:v>
                </c:pt>
                <c:pt idx="1308">
                  <c:v>30372</c:v>
                </c:pt>
                <c:pt idx="1309">
                  <c:v>30372</c:v>
                </c:pt>
                <c:pt idx="1310">
                  <c:v>71866</c:v>
                </c:pt>
                <c:pt idx="1311">
                  <c:v>58330</c:v>
                </c:pt>
                <c:pt idx="1312">
                  <c:v>58330</c:v>
                </c:pt>
                <c:pt idx="1313">
                  <c:v>50523</c:v>
                </c:pt>
                <c:pt idx="1314">
                  <c:v>34230</c:v>
                </c:pt>
                <c:pt idx="1315">
                  <c:v>73113</c:v>
                </c:pt>
                <c:pt idx="1316">
                  <c:v>41335</c:v>
                </c:pt>
                <c:pt idx="1317">
                  <c:v>41335</c:v>
                </c:pt>
                <c:pt idx="1318">
                  <c:v>7500</c:v>
                </c:pt>
                <c:pt idx="1319">
                  <c:v>7500</c:v>
                </c:pt>
                <c:pt idx="1320">
                  <c:v>81044</c:v>
                </c:pt>
                <c:pt idx="1321">
                  <c:v>38361</c:v>
                </c:pt>
                <c:pt idx="1322">
                  <c:v>38361</c:v>
                </c:pt>
                <c:pt idx="1323">
                  <c:v>23976</c:v>
                </c:pt>
                <c:pt idx="1324">
                  <c:v>51479</c:v>
                </c:pt>
                <c:pt idx="1325">
                  <c:v>18690</c:v>
                </c:pt>
                <c:pt idx="1326">
                  <c:v>18690</c:v>
                </c:pt>
                <c:pt idx="1327">
                  <c:v>18690</c:v>
                </c:pt>
                <c:pt idx="1328">
                  <c:v>36975</c:v>
                </c:pt>
                <c:pt idx="1329">
                  <c:v>24279</c:v>
                </c:pt>
                <c:pt idx="1330">
                  <c:v>21888</c:v>
                </c:pt>
                <c:pt idx="1331">
                  <c:v>81246</c:v>
                </c:pt>
                <c:pt idx="1332">
                  <c:v>80695</c:v>
                </c:pt>
                <c:pt idx="1333">
                  <c:v>36732</c:v>
                </c:pt>
                <c:pt idx="1334">
                  <c:v>31353</c:v>
                </c:pt>
                <c:pt idx="1335">
                  <c:v>31353</c:v>
                </c:pt>
                <c:pt idx="1336">
                  <c:v>62859</c:v>
                </c:pt>
                <c:pt idx="1337">
                  <c:v>52531</c:v>
                </c:pt>
                <c:pt idx="1338">
                  <c:v>41021</c:v>
                </c:pt>
                <c:pt idx="1339">
                  <c:v>30279</c:v>
                </c:pt>
                <c:pt idx="1340">
                  <c:v>30279</c:v>
                </c:pt>
                <c:pt idx="1341">
                  <c:v>74116</c:v>
                </c:pt>
                <c:pt idx="1342">
                  <c:v>56243</c:v>
                </c:pt>
                <c:pt idx="1343">
                  <c:v>38961</c:v>
                </c:pt>
                <c:pt idx="1344">
                  <c:v>18222</c:v>
                </c:pt>
                <c:pt idx="1345">
                  <c:v>83443</c:v>
                </c:pt>
                <c:pt idx="1346">
                  <c:v>67353</c:v>
                </c:pt>
                <c:pt idx="1347">
                  <c:v>51412</c:v>
                </c:pt>
                <c:pt idx="1348">
                  <c:v>72190</c:v>
                </c:pt>
                <c:pt idx="1349">
                  <c:v>50725</c:v>
                </c:pt>
                <c:pt idx="1350">
                  <c:v>41769</c:v>
                </c:pt>
                <c:pt idx="1351">
                  <c:v>41638</c:v>
                </c:pt>
                <c:pt idx="1352">
                  <c:v>34412</c:v>
                </c:pt>
                <c:pt idx="1353">
                  <c:v>29999</c:v>
                </c:pt>
                <c:pt idx="1354">
                  <c:v>22434</c:v>
                </c:pt>
                <c:pt idx="1355">
                  <c:v>90638</c:v>
                </c:pt>
                <c:pt idx="1356">
                  <c:v>90638</c:v>
                </c:pt>
                <c:pt idx="1357">
                  <c:v>31163</c:v>
                </c:pt>
                <c:pt idx="1358">
                  <c:v>31163</c:v>
                </c:pt>
                <c:pt idx="1359">
                  <c:v>74268</c:v>
                </c:pt>
                <c:pt idx="1360">
                  <c:v>72828</c:v>
                </c:pt>
                <c:pt idx="1361">
                  <c:v>72071</c:v>
                </c:pt>
                <c:pt idx="1362">
                  <c:v>72071</c:v>
                </c:pt>
                <c:pt idx="1363">
                  <c:v>55686</c:v>
                </c:pt>
                <c:pt idx="1364">
                  <c:v>39922</c:v>
                </c:pt>
                <c:pt idx="1365">
                  <c:v>39922</c:v>
                </c:pt>
                <c:pt idx="1366">
                  <c:v>39922</c:v>
                </c:pt>
                <c:pt idx="1367">
                  <c:v>39146</c:v>
                </c:pt>
                <c:pt idx="1368">
                  <c:v>35441</c:v>
                </c:pt>
                <c:pt idx="1369">
                  <c:v>25959</c:v>
                </c:pt>
                <c:pt idx="1370">
                  <c:v>80134</c:v>
                </c:pt>
                <c:pt idx="1371">
                  <c:v>78394</c:v>
                </c:pt>
                <c:pt idx="1372">
                  <c:v>47682</c:v>
                </c:pt>
                <c:pt idx="1373">
                  <c:v>44421</c:v>
                </c:pt>
                <c:pt idx="1374">
                  <c:v>76982</c:v>
                </c:pt>
                <c:pt idx="1375">
                  <c:v>44602</c:v>
                </c:pt>
                <c:pt idx="1376">
                  <c:v>32218</c:v>
                </c:pt>
                <c:pt idx="1377">
                  <c:v>17144</c:v>
                </c:pt>
                <c:pt idx="1378">
                  <c:v>17144</c:v>
                </c:pt>
                <c:pt idx="1379">
                  <c:v>71322</c:v>
                </c:pt>
                <c:pt idx="1380">
                  <c:v>69098</c:v>
                </c:pt>
                <c:pt idx="1381">
                  <c:v>56796</c:v>
                </c:pt>
                <c:pt idx="1382">
                  <c:v>56796</c:v>
                </c:pt>
                <c:pt idx="1383">
                  <c:v>18929</c:v>
                </c:pt>
                <c:pt idx="1384">
                  <c:v>18929</c:v>
                </c:pt>
                <c:pt idx="1385">
                  <c:v>18929</c:v>
                </c:pt>
                <c:pt idx="1386">
                  <c:v>57937</c:v>
                </c:pt>
                <c:pt idx="1387">
                  <c:v>54132</c:v>
                </c:pt>
                <c:pt idx="1388">
                  <c:v>40451</c:v>
                </c:pt>
                <c:pt idx="1389">
                  <c:v>34320</c:v>
                </c:pt>
                <c:pt idx="1390">
                  <c:v>71107</c:v>
                </c:pt>
                <c:pt idx="1391">
                  <c:v>54693</c:v>
                </c:pt>
                <c:pt idx="1392">
                  <c:v>46053</c:v>
                </c:pt>
                <c:pt idx="1393">
                  <c:v>98777</c:v>
                </c:pt>
                <c:pt idx="1394">
                  <c:v>98777</c:v>
                </c:pt>
                <c:pt idx="1395">
                  <c:v>62307</c:v>
                </c:pt>
                <c:pt idx="1396">
                  <c:v>42473</c:v>
                </c:pt>
                <c:pt idx="1397">
                  <c:v>14421</c:v>
                </c:pt>
                <c:pt idx="1398">
                  <c:v>71488</c:v>
                </c:pt>
                <c:pt idx="1399">
                  <c:v>70044</c:v>
                </c:pt>
                <c:pt idx="1400">
                  <c:v>62503</c:v>
                </c:pt>
                <c:pt idx="1401">
                  <c:v>61823</c:v>
                </c:pt>
                <c:pt idx="1402">
                  <c:v>51148</c:v>
                </c:pt>
                <c:pt idx="1403">
                  <c:v>64449</c:v>
                </c:pt>
                <c:pt idx="1404">
                  <c:v>43142</c:v>
                </c:pt>
                <c:pt idx="1405">
                  <c:v>23148</c:v>
                </c:pt>
                <c:pt idx="1406">
                  <c:v>69702</c:v>
                </c:pt>
                <c:pt idx="1407">
                  <c:v>69372</c:v>
                </c:pt>
                <c:pt idx="1408">
                  <c:v>55357</c:v>
                </c:pt>
                <c:pt idx="1409">
                  <c:v>36550</c:v>
                </c:pt>
                <c:pt idx="1410">
                  <c:v>18169</c:v>
                </c:pt>
                <c:pt idx="1411">
                  <c:v>78569</c:v>
                </c:pt>
                <c:pt idx="1412">
                  <c:v>78128</c:v>
                </c:pt>
                <c:pt idx="1413">
                  <c:v>68657</c:v>
                </c:pt>
                <c:pt idx="1414">
                  <c:v>50965</c:v>
                </c:pt>
                <c:pt idx="1415">
                  <c:v>33249</c:v>
                </c:pt>
                <c:pt idx="1416">
                  <c:v>33249</c:v>
                </c:pt>
                <c:pt idx="1417">
                  <c:v>20180</c:v>
                </c:pt>
                <c:pt idx="1418">
                  <c:v>20180</c:v>
                </c:pt>
                <c:pt idx="1419">
                  <c:v>40851</c:v>
                </c:pt>
                <c:pt idx="1420">
                  <c:v>30081</c:v>
                </c:pt>
                <c:pt idx="1421">
                  <c:v>91065</c:v>
                </c:pt>
                <c:pt idx="1422">
                  <c:v>77766</c:v>
                </c:pt>
                <c:pt idx="1423">
                  <c:v>77766</c:v>
                </c:pt>
                <c:pt idx="1424">
                  <c:v>76005</c:v>
                </c:pt>
                <c:pt idx="1425">
                  <c:v>19444</c:v>
                </c:pt>
                <c:pt idx="1426">
                  <c:v>45759</c:v>
                </c:pt>
                <c:pt idx="1427">
                  <c:v>45759</c:v>
                </c:pt>
                <c:pt idx="1428">
                  <c:v>51315</c:v>
                </c:pt>
                <c:pt idx="1429">
                  <c:v>32765</c:v>
                </c:pt>
                <c:pt idx="1430">
                  <c:v>74004</c:v>
                </c:pt>
                <c:pt idx="1431">
                  <c:v>39722</c:v>
                </c:pt>
                <c:pt idx="1432">
                  <c:v>33183</c:v>
                </c:pt>
                <c:pt idx="1433">
                  <c:v>32557</c:v>
                </c:pt>
                <c:pt idx="1434">
                  <c:v>28442</c:v>
                </c:pt>
                <c:pt idx="1435">
                  <c:v>89616</c:v>
                </c:pt>
                <c:pt idx="1436">
                  <c:v>76773</c:v>
                </c:pt>
                <c:pt idx="1437">
                  <c:v>44267</c:v>
                </c:pt>
                <c:pt idx="1438">
                  <c:v>81361</c:v>
                </c:pt>
                <c:pt idx="1439">
                  <c:v>81361</c:v>
                </c:pt>
                <c:pt idx="1440">
                  <c:v>70777</c:v>
                </c:pt>
                <c:pt idx="1441">
                  <c:v>26091</c:v>
                </c:pt>
                <c:pt idx="1442">
                  <c:v>26091</c:v>
                </c:pt>
                <c:pt idx="1443">
                  <c:v>66303</c:v>
                </c:pt>
                <c:pt idx="1444">
                  <c:v>42081</c:v>
                </c:pt>
                <c:pt idx="1445">
                  <c:v>37334</c:v>
                </c:pt>
                <c:pt idx="1446">
                  <c:v>22448</c:v>
                </c:pt>
                <c:pt idx="1447">
                  <c:v>86580</c:v>
                </c:pt>
                <c:pt idx="1448">
                  <c:v>72643</c:v>
                </c:pt>
                <c:pt idx="1449">
                  <c:v>24570</c:v>
                </c:pt>
                <c:pt idx="1450">
                  <c:v>45894</c:v>
                </c:pt>
                <c:pt idx="1451">
                  <c:v>31859</c:v>
                </c:pt>
                <c:pt idx="1452">
                  <c:v>80952</c:v>
                </c:pt>
                <c:pt idx="1453">
                  <c:v>14188</c:v>
                </c:pt>
                <c:pt idx="1454">
                  <c:v>77226</c:v>
                </c:pt>
                <c:pt idx="1455">
                  <c:v>23539</c:v>
                </c:pt>
                <c:pt idx="1456">
                  <c:v>5648</c:v>
                </c:pt>
                <c:pt idx="1457">
                  <c:v>38179</c:v>
                </c:pt>
                <c:pt idx="1458">
                  <c:v>33986</c:v>
                </c:pt>
                <c:pt idx="1459">
                  <c:v>44911</c:v>
                </c:pt>
                <c:pt idx="1460">
                  <c:v>40662</c:v>
                </c:pt>
                <c:pt idx="1461">
                  <c:v>31615</c:v>
                </c:pt>
                <c:pt idx="1462">
                  <c:v>11012</c:v>
                </c:pt>
                <c:pt idx="1463">
                  <c:v>36026</c:v>
                </c:pt>
                <c:pt idx="1464">
                  <c:v>25224</c:v>
                </c:pt>
                <c:pt idx="1465">
                  <c:v>69627</c:v>
                </c:pt>
                <c:pt idx="1466">
                  <c:v>65031</c:v>
                </c:pt>
                <c:pt idx="1467">
                  <c:v>62981</c:v>
                </c:pt>
                <c:pt idx="1468">
                  <c:v>41003</c:v>
                </c:pt>
                <c:pt idx="1469">
                  <c:v>16014</c:v>
                </c:pt>
                <c:pt idx="1470">
                  <c:v>89120</c:v>
                </c:pt>
                <c:pt idx="1471">
                  <c:v>71691</c:v>
                </c:pt>
                <c:pt idx="1472">
                  <c:v>66294</c:v>
                </c:pt>
                <c:pt idx="1473">
                  <c:v>57912</c:v>
                </c:pt>
                <c:pt idx="1474">
                  <c:v>46374</c:v>
                </c:pt>
                <c:pt idx="1475">
                  <c:v>20130</c:v>
                </c:pt>
                <c:pt idx="1476">
                  <c:v>20130</c:v>
                </c:pt>
                <c:pt idx="1477">
                  <c:v>54162</c:v>
                </c:pt>
                <c:pt idx="1478">
                  <c:v>40689</c:v>
                </c:pt>
                <c:pt idx="1479">
                  <c:v>40689</c:v>
                </c:pt>
                <c:pt idx="1480">
                  <c:v>22585</c:v>
                </c:pt>
                <c:pt idx="1481">
                  <c:v>17487</c:v>
                </c:pt>
                <c:pt idx="1482">
                  <c:v>77972</c:v>
                </c:pt>
                <c:pt idx="1483">
                  <c:v>73395</c:v>
                </c:pt>
                <c:pt idx="1484">
                  <c:v>53233</c:v>
                </c:pt>
                <c:pt idx="1485">
                  <c:v>43050</c:v>
                </c:pt>
                <c:pt idx="1486">
                  <c:v>42664</c:v>
                </c:pt>
                <c:pt idx="1487">
                  <c:v>74068</c:v>
                </c:pt>
                <c:pt idx="1488">
                  <c:v>57183</c:v>
                </c:pt>
                <c:pt idx="1489">
                  <c:v>41883</c:v>
                </c:pt>
                <c:pt idx="1490">
                  <c:v>35701</c:v>
                </c:pt>
                <c:pt idx="1491">
                  <c:v>23478</c:v>
                </c:pt>
                <c:pt idx="1492">
                  <c:v>88194</c:v>
                </c:pt>
                <c:pt idx="1493">
                  <c:v>39356</c:v>
                </c:pt>
                <c:pt idx="1494">
                  <c:v>30467</c:v>
                </c:pt>
                <c:pt idx="1495">
                  <c:v>37070</c:v>
                </c:pt>
                <c:pt idx="1496">
                  <c:v>37070</c:v>
                </c:pt>
                <c:pt idx="1497">
                  <c:v>24367</c:v>
                </c:pt>
                <c:pt idx="1498">
                  <c:v>63206</c:v>
                </c:pt>
                <c:pt idx="1499">
                  <c:v>53204</c:v>
                </c:pt>
                <c:pt idx="1500">
                  <c:v>48186</c:v>
                </c:pt>
                <c:pt idx="1501">
                  <c:v>31788</c:v>
                </c:pt>
                <c:pt idx="1502">
                  <c:v>28427</c:v>
                </c:pt>
                <c:pt idx="1503">
                  <c:v>28427</c:v>
                </c:pt>
                <c:pt idx="1504">
                  <c:v>85683</c:v>
                </c:pt>
                <c:pt idx="1505">
                  <c:v>56628</c:v>
                </c:pt>
                <c:pt idx="1506">
                  <c:v>55012</c:v>
                </c:pt>
                <c:pt idx="1507">
                  <c:v>59666</c:v>
                </c:pt>
                <c:pt idx="1508">
                  <c:v>47743</c:v>
                </c:pt>
                <c:pt idx="1509">
                  <c:v>8820</c:v>
                </c:pt>
                <c:pt idx="1510">
                  <c:v>62187</c:v>
                </c:pt>
                <c:pt idx="1511">
                  <c:v>64108</c:v>
                </c:pt>
                <c:pt idx="1512">
                  <c:v>62745</c:v>
                </c:pt>
                <c:pt idx="1513">
                  <c:v>31395</c:v>
                </c:pt>
                <c:pt idx="1514">
                  <c:v>69401</c:v>
                </c:pt>
                <c:pt idx="1515">
                  <c:v>56850</c:v>
                </c:pt>
                <c:pt idx="1516">
                  <c:v>46910</c:v>
                </c:pt>
                <c:pt idx="1517">
                  <c:v>45203</c:v>
                </c:pt>
                <c:pt idx="1518">
                  <c:v>44375</c:v>
                </c:pt>
                <c:pt idx="1519">
                  <c:v>42394</c:v>
                </c:pt>
                <c:pt idx="1520">
                  <c:v>35924</c:v>
                </c:pt>
                <c:pt idx="1521">
                  <c:v>34242</c:v>
                </c:pt>
                <c:pt idx="1522">
                  <c:v>32144</c:v>
                </c:pt>
                <c:pt idx="1523">
                  <c:v>63777</c:v>
                </c:pt>
                <c:pt idx="1524">
                  <c:v>58917</c:v>
                </c:pt>
                <c:pt idx="1525">
                  <c:v>19740</c:v>
                </c:pt>
                <c:pt idx="1526">
                  <c:v>52854</c:v>
                </c:pt>
                <c:pt idx="1527">
                  <c:v>41275</c:v>
                </c:pt>
                <c:pt idx="1528">
                  <c:v>30023</c:v>
                </c:pt>
                <c:pt idx="1529">
                  <c:v>20427</c:v>
                </c:pt>
                <c:pt idx="1530">
                  <c:v>27573</c:v>
                </c:pt>
                <c:pt idx="1531">
                  <c:v>42231</c:v>
                </c:pt>
                <c:pt idx="1532">
                  <c:v>39062</c:v>
                </c:pt>
                <c:pt idx="1533">
                  <c:v>29732</c:v>
                </c:pt>
                <c:pt idx="1534">
                  <c:v>67131</c:v>
                </c:pt>
                <c:pt idx="1535">
                  <c:v>46984</c:v>
                </c:pt>
                <c:pt idx="1536">
                  <c:v>43456</c:v>
                </c:pt>
                <c:pt idx="1537">
                  <c:v>42011</c:v>
                </c:pt>
                <c:pt idx="1538">
                  <c:v>34824</c:v>
                </c:pt>
                <c:pt idx="1539">
                  <c:v>34824</c:v>
                </c:pt>
                <c:pt idx="1540">
                  <c:v>91172</c:v>
                </c:pt>
                <c:pt idx="1541">
                  <c:v>75283</c:v>
                </c:pt>
                <c:pt idx="1542">
                  <c:v>61456</c:v>
                </c:pt>
                <c:pt idx="1543">
                  <c:v>56337</c:v>
                </c:pt>
                <c:pt idx="1544">
                  <c:v>22123</c:v>
                </c:pt>
                <c:pt idx="1545">
                  <c:v>80950</c:v>
                </c:pt>
                <c:pt idx="1546">
                  <c:v>76995</c:v>
                </c:pt>
                <c:pt idx="1547">
                  <c:v>60152</c:v>
                </c:pt>
                <c:pt idx="1548">
                  <c:v>39791</c:v>
                </c:pt>
                <c:pt idx="1549">
                  <c:v>38680</c:v>
                </c:pt>
                <c:pt idx="1550">
                  <c:v>31928</c:v>
                </c:pt>
                <c:pt idx="1551">
                  <c:v>71391</c:v>
                </c:pt>
                <c:pt idx="1552">
                  <c:v>67432</c:v>
                </c:pt>
                <c:pt idx="1553">
                  <c:v>38201</c:v>
                </c:pt>
                <c:pt idx="1554">
                  <c:v>37284</c:v>
                </c:pt>
                <c:pt idx="1555">
                  <c:v>37284</c:v>
                </c:pt>
                <c:pt idx="1556">
                  <c:v>65685</c:v>
                </c:pt>
                <c:pt idx="1557">
                  <c:v>65685</c:v>
                </c:pt>
                <c:pt idx="1558">
                  <c:v>60033</c:v>
                </c:pt>
                <c:pt idx="1559">
                  <c:v>45160</c:v>
                </c:pt>
                <c:pt idx="1560">
                  <c:v>27159</c:v>
                </c:pt>
                <c:pt idx="1561">
                  <c:v>18393</c:v>
                </c:pt>
                <c:pt idx="1562">
                  <c:v>82333</c:v>
                </c:pt>
                <c:pt idx="1563">
                  <c:v>76542</c:v>
                </c:pt>
                <c:pt idx="1564">
                  <c:v>66465</c:v>
                </c:pt>
                <c:pt idx="1565">
                  <c:v>51250</c:v>
                </c:pt>
                <c:pt idx="1566">
                  <c:v>38741</c:v>
                </c:pt>
                <c:pt idx="1567">
                  <c:v>38452</c:v>
                </c:pt>
                <c:pt idx="1568">
                  <c:v>38452</c:v>
                </c:pt>
                <c:pt idx="1569">
                  <c:v>37126</c:v>
                </c:pt>
                <c:pt idx="1570">
                  <c:v>36143</c:v>
                </c:pt>
                <c:pt idx="1571">
                  <c:v>34554</c:v>
                </c:pt>
                <c:pt idx="1572">
                  <c:v>22263</c:v>
                </c:pt>
                <c:pt idx="1573">
                  <c:v>70091</c:v>
                </c:pt>
                <c:pt idx="1574">
                  <c:v>67605</c:v>
                </c:pt>
                <c:pt idx="1575">
                  <c:v>58710</c:v>
                </c:pt>
                <c:pt idx="1576">
                  <c:v>46097</c:v>
                </c:pt>
                <c:pt idx="1577">
                  <c:v>36065</c:v>
                </c:pt>
                <c:pt idx="1578">
                  <c:v>90933</c:v>
                </c:pt>
                <c:pt idx="1579">
                  <c:v>79823</c:v>
                </c:pt>
                <c:pt idx="1580">
                  <c:v>75865</c:v>
                </c:pt>
                <c:pt idx="1581">
                  <c:v>46854</c:v>
                </c:pt>
                <c:pt idx="1582">
                  <c:v>39548</c:v>
                </c:pt>
                <c:pt idx="1583">
                  <c:v>93027</c:v>
                </c:pt>
                <c:pt idx="1584">
                  <c:v>59432</c:v>
                </c:pt>
                <c:pt idx="1585">
                  <c:v>34596</c:v>
                </c:pt>
                <c:pt idx="1586">
                  <c:v>34596</c:v>
                </c:pt>
                <c:pt idx="1587">
                  <c:v>33622</c:v>
                </c:pt>
                <c:pt idx="1588">
                  <c:v>28510</c:v>
                </c:pt>
                <c:pt idx="1589">
                  <c:v>3502</c:v>
                </c:pt>
                <c:pt idx="1590">
                  <c:v>58116</c:v>
                </c:pt>
                <c:pt idx="1591">
                  <c:v>50616</c:v>
                </c:pt>
                <c:pt idx="1592">
                  <c:v>46015</c:v>
                </c:pt>
                <c:pt idx="1593">
                  <c:v>46015</c:v>
                </c:pt>
                <c:pt idx="1594">
                  <c:v>39747</c:v>
                </c:pt>
                <c:pt idx="1595">
                  <c:v>22148</c:v>
                </c:pt>
                <c:pt idx="1596">
                  <c:v>81169</c:v>
                </c:pt>
                <c:pt idx="1597">
                  <c:v>77622</c:v>
                </c:pt>
                <c:pt idx="1598">
                  <c:v>36283</c:v>
                </c:pt>
                <c:pt idx="1599">
                  <c:v>89891</c:v>
                </c:pt>
                <c:pt idx="1600">
                  <c:v>65748</c:v>
                </c:pt>
                <c:pt idx="1601">
                  <c:v>27943</c:v>
                </c:pt>
                <c:pt idx="1602">
                  <c:v>27450</c:v>
                </c:pt>
                <c:pt idx="1603">
                  <c:v>75315</c:v>
                </c:pt>
                <c:pt idx="1604">
                  <c:v>78353</c:v>
                </c:pt>
                <c:pt idx="1605">
                  <c:v>24072</c:v>
                </c:pt>
                <c:pt idx="1606">
                  <c:v>44503</c:v>
                </c:pt>
                <c:pt idx="1607">
                  <c:v>36273</c:v>
                </c:pt>
                <c:pt idx="1608">
                  <c:v>35246</c:v>
                </c:pt>
                <c:pt idx="1609">
                  <c:v>15033</c:v>
                </c:pt>
                <c:pt idx="1610">
                  <c:v>72354</c:v>
                </c:pt>
                <c:pt idx="1611">
                  <c:v>13672</c:v>
                </c:pt>
                <c:pt idx="1612">
                  <c:v>55249</c:v>
                </c:pt>
                <c:pt idx="1613">
                  <c:v>44319</c:v>
                </c:pt>
                <c:pt idx="1614">
                  <c:v>83917</c:v>
                </c:pt>
                <c:pt idx="1615">
                  <c:v>51012</c:v>
                </c:pt>
                <c:pt idx="1616">
                  <c:v>51012</c:v>
                </c:pt>
                <c:pt idx="1617">
                  <c:v>37292</c:v>
                </c:pt>
                <c:pt idx="1618">
                  <c:v>22419</c:v>
                </c:pt>
                <c:pt idx="1619">
                  <c:v>22419</c:v>
                </c:pt>
                <c:pt idx="1620">
                  <c:v>50616</c:v>
                </c:pt>
                <c:pt idx="1621">
                  <c:v>38196</c:v>
                </c:pt>
                <c:pt idx="1622">
                  <c:v>26850</c:v>
                </c:pt>
                <c:pt idx="1623">
                  <c:v>24711</c:v>
                </c:pt>
                <c:pt idx="1624">
                  <c:v>16653</c:v>
                </c:pt>
                <c:pt idx="1625">
                  <c:v>86111</c:v>
                </c:pt>
                <c:pt idx="1626">
                  <c:v>59412</c:v>
                </c:pt>
                <c:pt idx="1627">
                  <c:v>49638</c:v>
                </c:pt>
                <c:pt idx="1628">
                  <c:v>85693</c:v>
                </c:pt>
                <c:pt idx="1629">
                  <c:v>27238</c:v>
                </c:pt>
                <c:pt idx="1630">
                  <c:v>21359</c:v>
                </c:pt>
                <c:pt idx="1631">
                  <c:v>92556</c:v>
                </c:pt>
                <c:pt idx="1632">
                  <c:v>66000</c:v>
                </c:pt>
                <c:pt idx="1633">
                  <c:v>58401</c:v>
                </c:pt>
                <c:pt idx="1634">
                  <c:v>35876</c:v>
                </c:pt>
                <c:pt idx="1635">
                  <c:v>79607</c:v>
                </c:pt>
                <c:pt idx="1636">
                  <c:v>78642</c:v>
                </c:pt>
                <c:pt idx="1637">
                  <c:v>63841</c:v>
                </c:pt>
                <c:pt idx="1638">
                  <c:v>63841</c:v>
                </c:pt>
                <c:pt idx="1639">
                  <c:v>63841</c:v>
                </c:pt>
                <c:pt idx="1640">
                  <c:v>50447</c:v>
                </c:pt>
                <c:pt idx="1641">
                  <c:v>43322</c:v>
                </c:pt>
                <c:pt idx="1642">
                  <c:v>37716</c:v>
                </c:pt>
                <c:pt idx="1643">
                  <c:v>33456</c:v>
                </c:pt>
                <c:pt idx="1644">
                  <c:v>81843</c:v>
                </c:pt>
                <c:pt idx="1645">
                  <c:v>43641</c:v>
                </c:pt>
                <c:pt idx="1646">
                  <c:v>41014</c:v>
                </c:pt>
                <c:pt idx="1647">
                  <c:v>38136</c:v>
                </c:pt>
                <c:pt idx="1648">
                  <c:v>30992</c:v>
                </c:pt>
                <c:pt idx="1649">
                  <c:v>30992</c:v>
                </c:pt>
                <c:pt idx="1650">
                  <c:v>35684</c:v>
                </c:pt>
                <c:pt idx="1651">
                  <c:v>96843</c:v>
                </c:pt>
                <c:pt idx="1652">
                  <c:v>75261</c:v>
                </c:pt>
                <c:pt idx="1653">
                  <c:v>27590</c:v>
                </c:pt>
                <c:pt idx="1654">
                  <c:v>61180</c:v>
                </c:pt>
                <c:pt idx="1655">
                  <c:v>45903</c:v>
                </c:pt>
                <c:pt idx="1656">
                  <c:v>42523</c:v>
                </c:pt>
                <c:pt idx="1657">
                  <c:v>42523</c:v>
                </c:pt>
                <c:pt idx="1658">
                  <c:v>27071</c:v>
                </c:pt>
                <c:pt idx="1659">
                  <c:v>65316</c:v>
                </c:pt>
                <c:pt idx="1660">
                  <c:v>42720</c:v>
                </c:pt>
                <c:pt idx="1661">
                  <c:v>92910</c:v>
                </c:pt>
                <c:pt idx="1662">
                  <c:v>79146</c:v>
                </c:pt>
                <c:pt idx="1663">
                  <c:v>79146</c:v>
                </c:pt>
                <c:pt idx="1664">
                  <c:v>59354</c:v>
                </c:pt>
                <c:pt idx="1665">
                  <c:v>55761</c:v>
                </c:pt>
                <c:pt idx="1666">
                  <c:v>46931</c:v>
                </c:pt>
                <c:pt idx="1667">
                  <c:v>61314</c:v>
                </c:pt>
                <c:pt idx="1668">
                  <c:v>49494</c:v>
                </c:pt>
                <c:pt idx="1669">
                  <c:v>72570</c:v>
                </c:pt>
                <c:pt idx="1670">
                  <c:v>36663</c:v>
                </c:pt>
                <c:pt idx="1671">
                  <c:v>39190</c:v>
                </c:pt>
                <c:pt idx="1672">
                  <c:v>54237</c:v>
                </c:pt>
                <c:pt idx="1673">
                  <c:v>48726</c:v>
                </c:pt>
                <c:pt idx="1674">
                  <c:v>42670</c:v>
                </c:pt>
                <c:pt idx="1675">
                  <c:v>37244</c:v>
                </c:pt>
                <c:pt idx="1676">
                  <c:v>34704</c:v>
                </c:pt>
                <c:pt idx="1677">
                  <c:v>79529</c:v>
                </c:pt>
                <c:pt idx="1678">
                  <c:v>75032</c:v>
                </c:pt>
                <c:pt idx="1679">
                  <c:v>59385</c:v>
                </c:pt>
                <c:pt idx="1680">
                  <c:v>90369</c:v>
                </c:pt>
                <c:pt idx="1681">
                  <c:v>81574</c:v>
                </c:pt>
                <c:pt idx="1682">
                  <c:v>62159</c:v>
                </c:pt>
                <c:pt idx="1683">
                  <c:v>27938</c:v>
                </c:pt>
                <c:pt idx="1684">
                  <c:v>157146</c:v>
                </c:pt>
                <c:pt idx="1685">
                  <c:v>80011</c:v>
                </c:pt>
                <c:pt idx="1686">
                  <c:v>55914</c:v>
                </c:pt>
                <c:pt idx="1687">
                  <c:v>90247</c:v>
                </c:pt>
                <c:pt idx="1688">
                  <c:v>72025</c:v>
                </c:pt>
                <c:pt idx="1689">
                  <c:v>57338</c:v>
                </c:pt>
                <c:pt idx="1690">
                  <c:v>41713</c:v>
                </c:pt>
                <c:pt idx="1691">
                  <c:v>20981</c:v>
                </c:pt>
                <c:pt idx="1692">
                  <c:v>77882</c:v>
                </c:pt>
                <c:pt idx="1693">
                  <c:v>30396</c:v>
                </c:pt>
                <c:pt idx="1694">
                  <c:v>28332</c:v>
                </c:pt>
                <c:pt idx="1695">
                  <c:v>26868</c:v>
                </c:pt>
                <c:pt idx="1696">
                  <c:v>48721</c:v>
                </c:pt>
                <c:pt idx="1697">
                  <c:v>76140</c:v>
                </c:pt>
                <c:pt idx="1698">
                  <c:v>69661</c:v>
                </c:pt>
                <c:pt idx="1699">
                  <c:v>67267</c:v>
                </c:pt>
                <c:pt idx="1700">
                  <c:v>58398</c:v>
                </c:pt>
                <c:pt idx="1701">
                  <c:v>53083</c:v>
                </c:pt>
                <c:pt idx="1702">
                  <c:v>38590</c:v>
                </c:pt>
                <c:pt idx="1703">
                  <c:v>34916</c:v>
                </c:pt>
                <c:pt idx="1704">
                  <c:v>10245</c:v>
                </c:pt>
                <c:pt idx="1705">
                  <c:v>29791</c:v>
                </c:pt>
                <c:pt idx="1706">
                  <c:v>45068</c:v>
                </c:pt>
                <c:pt idx="1707">
                  <c:v>77845</c:v>
                </c:pt>
                <c:pt idx="1708">
                  <c:v>34587</c:v>
                </c:pt>
                <c:pt idx="1709">
                  <c:v>79530</c:v>
                </c:pt>
                <c:pt idx="1710">
                  <c:v>66973</c:v>
                </c:pt>
                <c:pt idx="1711">
                  <c:v>65846</c:v>
                </c:pt>
                <c:pt idx="1712">
                  <c:v>54386</c:v>
                </c:pt>
                <c:pt idx="1713">
                  <c:v>52034</c:v>
                </c:pt>
                <c:pt idx="1714">
                  <c:v>36930</c:v>
                </c:pt>
                <c:pt idx="1715">
                  <c:v>60182</c:v>
                </c:pt>
                <c:pt idx="1716">
                  <c:v>53863</c:v>
                </c:pt>
                <c:pt idx="1717">
                  <c:v>74637</c:v>
                </c:pt>
                <c:pt idx="1718">
                  <c:v>57136</c:v>
                </c:pt>
                <c:pt idx="1719">
                  <c:v>83033</c:v>
                </c:pt>
                <c:pt idx="1720">
                  <c:v>57100</c:v>
                </c:pt>
                <c:pt idx="1721">
                  <c:v>24434</c:v>
                </c:pt>
                <c:pt idx="1722">
                  <c:v>20518</c:v>
                </c:pt>
                <c:pt idx="1723">
                  <c:v>1730</c:v>
                </c:pt>
                <c:pt idx="1724">
                  <c:v>62772</c:v>
                </c:pt>
                <c:pt idx="1725">
                  <c:v>22280</c:v>
                </c:pt>
                <c:pt idx="1726">
                  <c:v>35860</c:v>
                </c:pt>
                <c:pt idx="1727">
                  <c:v>35860</c:v>
                </c:pt>
                <c:pt idx="1728">
                  <c:v>35860</c:v>
                </c:pt>
                <c:pt idx="1729">
                  <c:v>35860</c:v>
                </c:pt>
                <c:pt idx="1730">
                  <c:v>30298</c:v>
                </c:pt>
                <c:pt idx="1731">
                  <c:v>80134</c:v>
                </c:pt>
                <c:pt idx="1732">
                  <c:v>80134</c:v>
                </c:pt>
                <c:pt idx="1733">
                  <c:v>71964</c:v>
                </c:pt>
                <c:pt idx="1734">
                  <c:v>60230</c:v>
                </c:pt>
                <c:pt idx="1735">
                  <c:v>54210</c:v>
                </c:pt>
                <c:pt idx="1736">
                  <c:v>26487</c:v>
                </c:pt>
                <c:pt idx="1737">
                  <c:v>48699</c:v>
                </c:pt>
                <c:pt idx="1738">
                  <c:v>25721</c:v>
                </c:pt>
                <c:pt idx="1739">
                  <c:v>90687</c:v>
                </c:pt>
                <c:pt idx="1740">
                  <c:v>87771</c:v>
                </c:pt>
                <c:pt idx="1741">
                  <c:v>87771</c:v>
                </c:pt>
                <c:pt idx="1742">
                  <c:v>69674</c:v>
                </c:pt>
                <c:pt idx="1743">
                  <c:v>67536</c:v>
                </c:pt>
                <c:pt idx="1744">
                  <c:v>36317</c:v>
                </c:pt>
                <c:pt idx="1745">
                  <c:v>22669</c:v>
                </c:pt>
                <c:pt idx="1746">
                  <c:v>75127</c:v>
                </c:pt>
                <c:pt idx="1747">
                  <c:v>75127</c:v>
                </c:pt>
                <c:pt idx="1748">
                  <c:v>67911</c:v>
                </c:pt>
                <c:pt idx="1749">
                  <c:v>67911</c:v>
                </c:pt>
                <c:pt idx="1750">
                  <c:v>39996</c:v>
                </c:pt>
                <c:pt idx="1751">
                  <c:v>30096</c:v>
                </c:pt>
                <c:pt idx="1752">
                  <c:v>30096</c:v>
                </c:pt>
                <c:pt idx="1753">
                  <c:v>26751</c:v>
                </c:pt>
                <c:pt idx="1754">
                  <c:v>10979</c:v>
                </c:pt>
                <c:pt idx="1755">
                  <c:v>10979</c:v>
                </c:pt>
                <c:pt idx="1756">
                  <c:v>80739</c:v>
                </c:pt>
                <c:pt idx="1757">
                  <c:v>62710</c:v>
                </c:pt>
                <c:pt idx="1758">
                  <c:v>62335</c:v>
                </c:pt>
                <c:pt idx="1759">
                  <c:v>96547</c:v>
                </c:pt>
                <c:pt idx="1760">
                  <c:v>81051</c:v>
                </c:pt>
                <c:pt idx="1761">
                  <c:v>78710</c:v>
                </c:pt>
                <c:pt idx="1762">
                  <c:v>76081</c:v>
                </c:pt>
                <c:pt idx="1763">
                  <c:v>76081</c:v>
                </c:pt>
                <c:pt idx="1764">
                  <c:v>55842</c:v>
                </c:pt>
                <c:pt idx="1765">
                  <c:v>38853</c:v>
                </c:pt>
                <c:pt idx="1766">
                  <c:v>18988</c:v>
                </c:pt>
                <c:pt idx="1767">
                  <c:v>41728</c:v>
                </c:pt>
                <c:pt idx="1768">
                  <c:v>76624</c:v>
                </c:pt>
                <c:pt idx="1769">
                  <c:v>65106</c:v>
                </c:pt>
                <c:pt idx="1770">
                  <c:v>54984</c:v>
                </c:pt>
                <c:pt idx="1771">
                  <c:v>49669</c:v>
                </c:pt>
                <c:pt idx="1772">
                  <c:v>23626</c:v>
                </c:pt>
                <c:pt idx="1773">
                  <c:v>39665</c:v>
                </c:pt>
                <c:pt idx="1774">
                  <c:v>50300</c:v>
                </c:pt>
                <c:pt idx="1775">
                  <c:v>32892</c:v>
                </c:pt>
                <c:pt idx="1776">
                  <c:v>32892</c:v>
                </c:pt>
                <c:pt idx="1777">
                  <c:v>77981</c:v>
                </c:pt>
                <c:pt idx="1778">
                  <c:v>69930</c:v>
                </c:pt>
                <c:pt idx="1779">
                  <c:v>62058</c:v>
                </c:pt>
                <c:pt idx="1780">
                  <c:v>51411</c:v>
                </c:pt>
                <c:pt idx="1781">
                  <c:v>69719</c:v>
                </c:pt>
                <c:pt idx="1782">
                  <c:v>64722</c:v>
                </c:pt>
                <c:pt idx="1783">
                  <c:v>30843</c:v>
                </c:pt>
                <c:pt idx="1784">
                  <c:v>53359</c:v>
                </c:pt>
                <c:pt idx="1785">
                  <c:v>82025</c:v>
                </c:pt>
                <c:pt idx="1786">
                  <c:v>54252</c:v>
                </c:pt>
                <c:pt idx="1787">
                  <c:v>54165</c:v>
                </c:pt>
                <c:pt idx="1788">
                  <c:v>36634</c:v>
                </c:pt>
                <c:pt idx="1789">
                  <c:v>113734</c:v>
                </c:pt>
                <c:pt idx="1790">
                  <c:v>50388</c:v>
                </c:pt>
                <c:pt idx="1791">
                  <c:v>45576</c:v>
                </c:pt>
                <c:pt idx="1792">
                  <c:v>23091</c:v>
                </c:pt>
                <c:pt idx="1793">
                  <c:v>77142</c:v>
                </c:pt>
                <c:pt idx="1794">
                  <c:v>69901</c:v>
                </c:pt>
                <c:pt idx="1795">
                  <c:v>47703</c:v>
                </c:pt>
                <c:pt idx="1796">
                  <c:v>47570</c:v>
                </c:pt>
                <c:pt idx="1797">
                  <c:v>85844</c:v>
                </c:pt>
                <c:pt idx="1798">
                  <c:v>79410</c:v>
                </c:pt>
                <c:pt idx="1799">
                  <c:v>64892</c:v>
                </c:pt>
                <c:pt idx="1800">
                  <c:v>50127</c:v>
                </c:pt>
                <c:pt idx="1801">
                  <c:v>43783</c:v>
                </c:pt>
                <c:pt idx="1802">
                  <c:v>18746</c:v>
                </c:pt>
                <c:pt idx="1803">
                  <c:v>53034</c:v>
                </c:pt>
                <c:pt idx="1804">
                  <c:v>38872</c:v>
                </c:pt>
                <c:pt idx="1805">
                  <c:v>65808</c:v>
                </c:pt>
                <c:pt idx="1806">
                  <c:v>38360</c:v>
                </c:pt>
                <c:pt idx="1807">
                  <c:v>36038</c:v>
                </c:pt>
                <c:pt idx="1808">
                  <c:v>73170</c:v>
                </c:pt>
                <c:pt idx="1809">
                  <c:v>66480</c:v>
                </c:pt>
                <c:pt idx="1810">
                  <c:v>61223</c:v>
                </c:pt>
                <c:pt idx="1811">
                  <c:v>59292</c:v>
                </c:pt>
                <c:pt idx="1812">
                  <c:v>59292</c:v>
                </c:pt>
                <c:pt idx="1813">
                  <c:v>49166</c:v>
                </c:pt>
                <c:pt idx="1814">
                  <c:v>35416</c:v>
                </c:pt>
                <c:pt idx="1815">
                  <c:v>65488</c:v>
                </c:pt>
                <c:pt idx="1816">
                  <c:v>31859</c:v>
                </c:pt>
                <c:pt idx="1817">
                  <c:v>30822</c:v>
                </c:pt>
                <c:pt idx="1818">
                  <c:v>28520</c:v>
                </c:pt>
                <c:pt idx="1819">
                  <c:v>69283</c:v>
                </c:pt>
                <c:pt idx="1820">
                  <c:v>57091</c:v>
                </c:pt>
                <c:pt idx="1821">
                  <c:v>32583</c:v>
                </c:pt>
                <c:pt idx="1822">
                  <c:v>28249</c:v>
                </c:pt>
                <c:pt idx="1823">
                  <c:v>28249</c:v>
                </c:pt>
                <c:pt idx="1824">
                  <c:v>81741</c:v>
                </c:pt>
                <c:pt idx="1825">
                  <c:v>36145</c:v>
                </c:pt>
                <c:pt idx="1826">
                  <c:v>84835</c:v>
                </c:pt>
                <c:pt idx="1827">
                  <c:v>58684</c:v>
                </c:pt>
                <c:pt idx="1828">
                  <c:v>44322</c:v>
                </c:pt>
                <c:pt idx="1829">
                  <c:v>36802</c:v>
                </c:pt>
                <c:pt idx="1830">
                  <c:v>62694</c:v>
                </c:pt>
                <c:pt idx="1831">
                  <c:v>50002</c:v>
                </c:pt>
                <c:pt idx="1832">
                  <c:v>28567</c:v>
                </c:pt>
                <c:pt idx="1833">
                  <c:v>83512</c:v>
                </c:pt>
                <c:pt idx="1834">
                  <c:v>44359</c:v>
                </c:pt>
                <c:pt idx="1835">
                  <c:v>44159</c:v>
                </c:pt>
                <c:pt idx="1836">
                  <c:v>50501</c:v>
                </c:pt>
                <c:pt idx="1837">
                  <c:v>31590</c:v>
                </c:pt>
                <c:pt idx="1838">
                  <c:v>79865</c:v>
                </c:pt>
                <c:pt idx="1839">
                  <c:v>57954</c:v>
                </c:pt>
                <c:pt idx="1840">
                  <c:v>16531</c:v>
                </c:pt>
                <c:pt idx="1841">
                  <c:v>72940</c:v>
                </c:pt>
                <c:pt idx="1842">
                  <c:v>41473</c:v>
                </c:pt>
                <c:pt idx="1843">
                  <c:v>22775</c:v>
                </c:pt>
                <c:pt idx="1844">
                  <c:v>22775</c:v>
                </c:pt>
                <c:pt idx="1845">
                  <c:v>51111</c:v>
                </c:pt>
                <c:pt idx="1846">
                  <c:v>50870</c:v>
                </c:pt>
                <c:pt idx="1847">
                  <c:v>44078</c:v>
                </c:pt>
                <c:pt idx="1848">
                  <c:v>34961</c:v>
                </c:pt>
                <c:pt idx="1849">
                  <c:v>56129</c:v>
                </c:pt>
                <c:pt idx="1850">
                  <c:v>56129</c:v>
                </c:pt>
                <c:pt idx="1851">
                  <c:v>50150</c:v>
                </c:pt>
                <c:pt idx="1852">
                  <c:v>50150</c:v>
                </c:pt>
                <c:pt idx="1853">
                  <c:v>49476</c:v>
                </c:pt>
                <c:pt idx="1854">
                  <c:v>83891</c:v>
                </c:pt>
                <c:pt idx="1855">
                  <c:v>50116</c:v>
                </c:pt>
                <c:pt idx="1856">
                  <c:v>50943</c:v>
                </c:pt>
                <c:pt idx="1857">
                  <c:v>50943</c:v>
                </c:pt>
                <c:pt idx="1858">
                  <c:v>34935</c:v>
                </c:pt>
                <c:pt idx="1859">
                  <c:v>34935</c:v>
                </c:pt>
                <c:pt idx="1860">
                  <c:v>85485</c:v>
                </c:pt>
                <c:pt idx="1861">
                  <c:v>49605</c:v>
                </c:pt>
                <c:pt idx="1862">
                  <c:v>51373</c:v>
                </c:pt>
                <c:pt idx="1863">
                  <c:v>38578</c:v>
                </c:pt>
                <c:pt idx="1864">
                  <c:v>38578</c:v>
                </c:pt>
                <c:pt idx="1865">
                  <c:v>79419</c:v>
                </c:pt>
                <c:pt idx="1866">
                  <c:v>76320</c:v>
                </c:pt>
                <c:pt idx="1867">
                  <c:v>64587</c:v>
                </c:pt>
                <c:pt idx="1868">
                  <c:v>31878</c:v>
                </c:pt>
                <c:pt idx="1869">
                  <c:v>4861</c:v>
                </c:pt>
                <c:pt idx="1870">
                  <c:v>70617</c:v>
                </c:pt>
                <c:pt idx="1871">
                  <c:v>44300</c:v>
                </c:pt>
                <c:pt idx="1872">
                  <c:v>26304</c:v>
                </c:pt>
                <c:pt idx="1873">
                  <c:v>72066</c:v>
                </c:pt>
                <c:pt idx="1874">
                  <c:v>4023</c:v>
                </c:pt>
                <c:pt idx="1875">
                  <c:v>60585</c:v>
                </c:pt>
                <c:pt idx="1876">
                  <c:v>57811</c:v>
                </c:pt>
                <c:pt idx="1877">
                  <c:v>31560</c:v>
                </c:pt>
                <c:pt idx="1878">
                  <c:v>38285</c:v>
                </c:pt>
                <c:pt idx="1879">
                  <c:v>33564</c:v>
                </c:pt>
                <c:pt idx="1880">
                  <c:v>71499</c:v>
                </c:pt>
                <c:pt idx="1881">
                  <c:v>57420</c:v>
                </c:pt>
                <c:pt idx="1882">
                  <c:v>68695</c:v>
                </c:pt>
                <c:pt idx="1883">
                  <c:v>68695</c:v>
                </c:pt>
                <c:pt idx="1884">
                  <c:v>57288</c:v>
                </c:pt>
                <c:pt idx="1885">
                  <c:v>50183</c:v>
                </c:pt>
                <c:pt idx="1886">
                  <c:v>33562</c:v>
                </c:pt>
                <c:pt idx="1887">
                  <c:v>60093</c:v>
                </c:pt>
                <c:pt idx="1888">
                  <c:v>80124</c:v>
                </c:pt>
                <c:pt idx="1889">
                  <c:v>80124</c:v>
                </c:pt>
                <c:pt idx="1890">
                  <c:v>48794</c:v>
                </c:pt>
                <c:pt idx="1891">
                  <c:v>37085</c:v>
                </c:pt>
                <c:pt idx="1892">
                  <c:v>53843</c:v>
                </c:pt>
                <c:pt idx="1893">
                  <c:v>30560</c:v>
                </c:pt>
                <c:pt idx="1894">
                  <c:v>30560</c:v>
                </c:pt>
                <c:pt idx="1895">
                  <c:v>15862</c:v>
                </c:pt>
                <c:pt idx="1896">
                  <c:v>78416</c:v>
                </c:pt>
                <c:pt idx="1897">
                  <c:v>61482</c:v>
                </c:pt>
                <c:pt idx="1898">
                  <c:v>35682</c:v>
                </c:pt>
                <c:pt idx="1899">
                  <c:v>65706</c:v>
                </c:pt>
                <c:pt idx="1900">
                  <c:v>60894</c:v>
                </c:pt>
                <c:pt idx="1901">
                  <c:v>42160</c:v>
                </c:pt>
                <c:pt idx="1902">
                  <c:v>79941</c:v>
                </c:pt>
                <c:pt idx="1903">
                  <c:v>79734</c:v>
                </c:pt>
                <c:pt idx="1904">
                  <c:v>70421</c:v>
                </c:pt>
                <c:pt idx="1905">
                  <c:v>78420</c:v>
                </c:pt>
                <c:pt idx="1906">
                  <c:v>74538</c:v>
                </c:pt>
                <c:pt idx="1907">
                  <c:v>38197</c:v>
                </c:pt>
                <c:pt idx="1908">
                  <c:v>69142</c:v>
                </c:pt>
                <c:pt idx="1909">
                  <c:v>35340</c:v>
                </c:pt>
                <c:pt idx="1910">
                  <c:v>42835</c:v>
                </c:pt>
                <c:pt idx="1911">
                  <c:v>26095</c:v>
                </c:pt>
                <c:pt idx="1912">
                  <c:v>22010</c:v>
                </c:pt>
                <c:pt idx="1913">
                  <c:v>34074</c:v>
                </c:pt>
                <c:pt idx="1914">
                  <c:v>28718</c:v>
                </c:pt>
                <c:pt idx="1915">
                  <c:v>23295</c:v>
                </c:pt>
                <c:pt idx="1916">
                  <c:v>66825</c:v>
                </c:pt>
                <c:pt idx="1917">
                  <c:v>55239</c:v>
                </c:pt>
                <c:pt idx="1918">
                  <c:v>35641</c:v>
                </c:pt>
                <c:pt idx="1919">
                  <c:v>31632</c:v>
                </c:pt>
                <c:pt idx="1920">
                  <c:v>70300</c:v>
                </c:pt>
                <c:pt idx="1921">
                  <c:v>45146</c:v>
                </c:pt>
                <c:pt idx="1922">
                  <c:v>67433</c:v>
                </c:pt>
                <c:pt idx="1923">
                  <c:v>36138</c:v>
                </c:pt>
                <c:pt idx="1924">
                  <c:v>30833</c:v>
                </c:pt>
                <c:pt idx="1925">
                  <c:v>61559</c:v>
                </c:pt>
                <c:pt idx="1926">
                  <c:v>40637</c:v>
                </c:pt>
                <c:pt idx="1927">
                  <c:v>46610</c:v>
                </c:pt>
                <c:pt idx="1928">
                  <c:v>45006</c:v>
                </c:pt>
                <c:pt idx="1929">
                  <c:v>33402</c:v>
                </c:pt>
                <c:pt idx="1930">
                  <c:v>81217</c:v>
                </c:pt>
                <c:pt idx="1931">
                  <c:v>81217</c:v>
                </c:pt>
                <c:pt idx="1932">
                  <c:v>72282</c:v>
                </c:pt>
                <c:pt idx="1933">
                  <c:v>49090</c:v>
                </c:pt>
                <c:pt idx="1934">
                  <c:v>16813</c:v>
                </c:pt>
                <c:pt idx="1935">
                  <c:v>56067</c:v>
                </c:pt>
                <c:pt idx="1936">
                  <c:v>70179</c:v>
                </c:pt>
                <c:pt idx="1937">
                  <c:v>70179</c:v>
                </c:pt>
                <c:pt idx="1938">
                  <c:v>46049</c:v>
                </c:pt>
                <c:pt idx="1939">
                  <c:v>39767</c:v>
                </c:pt>
                <c:pt idx="1940">
                  <c:v>21840</c:v>
                </c:pt>
                <c:pt idx="1941">
                  <c:v>59868</c:v>
                </c:pt>
                <c:pt idx="1942">
                  <c:v>25358</c:v>
                </c:pt>
                <c:pt idx="1943">
                  <c:v>56534</c:v>
                </c:pt>
                <c:pt idx="1944">
                  <c:v>47823</c:v>
                </c:pt>
                <c:pt idx="1945">
                  <c:v>36627</c:v>
                </c:pt>
                <c:pt idx="1946">
                  <c:v>50334</c:v>
                </c:pt>
                <c:pt idx="1947">
                  <c:v>45736</c:v>
                </c:pt>
                <c:pt idx="1948">
                  <c:v>65196</c:v>
                </c:pt>
                <c:pt idx="1949">
                  <c:v>59601</c:v>
                </c:pt>
                <c:pt idx="1950">
                  <c:v>41039</c:v>
                </c:pt>
                <c:pt idx="1951">
                  <c:v>61923</c:v>
                </c:pt>
                <c:pt idx="1952">
                  <c:v>45837</c:v>
                </c:pt>
                <c:pt idx="1953">
                  <c:v>87679</c:v>
                </c:pt>
                <c:pt idx="1954">
                  <c:v>82504</c:v>
                </c:pt>
                <c:pt idx="1955">
                  <c:v>54072</c:v>
                </c:pt>
                <c:pt idx="1956">
                  <c:v>36921</c:v>
                </c:pt>
                <c:pt idx="1957">
                  <c:v>90842</c:v>
                </c:pt>
                <c:pt idx="1958">
                  <c:v>71965</c:v>
                </c:pt>
                <c:pt idx="1959">
                  <c:v>59304</c:v>
                </c:pt>
                <c:pt idx="1960">
                  <c:v>40321</c:v>
                </c:pt>
                <c:pt idx="1961">
                  <c:v>40321</c:v>
                </c:pt>
                <c:pt idx="1962">
                  <c:v>55158</c:v>
                </c:pt>
                <c:pt idx="1963">
                  <c:v>63915</c:v>
                </c:pt>
                <c:pt idx="1964">
                  <c:v>40211</c:v>
                </c:pt>
                <c:pt idx="1965">
                  <c:v>37929</c:v>
                </c:pt>
                <c:pt idx="1966">
                  <c:v>34728</c:v>
                </c:pt>
                <c:pt idx="1967">
                  <c:v>5305</c:v>
                </c:pt>
                <c:pt idx="1968">
                  <c:v>52203</c:v>
                </c:pt>
                <c:pt idx="1969">
                  <c:v>22804</c:v>
                </c:pt>
                <c:pt idx="1970">
                  <c:v>22804</c:v>
                </c:pt>
                <c:pt idx="1971">
                  <c:v>72335</c:v>
                </c:pt>
                <c:pt idx="1972">
                  <c:v>36864</c:v>
                </c:pt>
                <c:pt idx="1973">
                  <c:v>52845</c:v>
                </c:pt>
                <c:pt idx="1974">
                  <c:v>66503</c:v>
                </c:pt>
                <c:pt idx="1975">
                  <c:v>16005</c:v>
                </c:pt>
                <c:pt idx="1976">
                  <c:v>41551</c:v>
                </c:pt>
                <c:pt idx="1977">
                  <c:v>49269</c:v>
                </c:pt>
                <c:pt idx="1978">
                  <c:v>82122</c:v>
                </c:pt>
                <c:pt idx="1979">
                  <c:v>80763</c:v>
                </c:pt>
                <c:pt idx="1980">
                  <c:v>54730</c:v>
                </c:pt>
                <c:pt idx="1981">
                  <c:v>42373</c:v>
                </c:pt>
                <c:pt idx="1982">
                  <c:v>27190</c:v>
                </c:pt>
                <c:pt idx="1983">
                  <c:v>53374</c:v>
                </c:pt>
                <c:pt idx="1984">
                  <c:v>52117</c:v>
                </c:pt>
                <c:pt idx="1985">
                  <c:v>33051</c:v>
                </c:pt>
                <c:pt idx="1986">
                  <c:v>76653</c:v>
                </c:pt>
                <c:pt idx="1987">
                  <c:v>54137</c:v>
                </c:pt>
                <c:pt idx="1988">
                  <c:v>42691</c:v>
                </c:pt>
                <c:pt idx="1989">
                  <c:v>76467</c:v>
                </c:pt>
                <c:pt idx="1990">
                  <c:v>61074</c:v>
                </c:pt>
                <c:pt idx="1991">
                  <c:v>53700</c:v>
                </c:pt>
                <c:pt idx="1992">
                  <c:v>42014</c:v>
                </c:pt>
                <c:pt idx="1993">
                  <c:v>42014</c:v>
                </c:pt>
                <c:pt idx="1994">
                  <c:v>31089</c:v>
                </c:pt>
                <c:pt idx="1995">
                  <c:v>30522</c:v>
                </c:pt>
                <c:pt idx="1996">
                  <c:v>26816</c:v>
                </c:pt>
                <c:pt idx="1997">
                  <c:v>66636</c:v>
                </c:pt>
                <c:pt idx="1998">
                  <c:v>64509</c:v>
                </c:pt>
                <c:pt idx="1999">
                  <c:v>40479</c:v>
                </c:pt>
                <c:pt idx="2000">
                  <c:v>33419</c:v>
                </c:pt>
                <c:pt idx="2001">
                  <c:v>88097</c:v>
                </c:pt>
                <c:pt idx="2002">
                  <c:v>49118</c:v>
                </c:pt>
                <c:pt idx="2003">
                  <c:v>46098</c:v>
                </c:pt>
                <c:pt idx="2004">
                  <c:v>46098</c:v>
                </c:pt>
                <c:pt idx="2005">
                  <c:v>46098</c:v>
                </c:pt>
                <c:pt idx="2006">
                  <c:v>46463</c:v>
                </c:pt>
                <c:pt idx="2007">
                  <c:v>40442</c:v>
                </c:pt>
                <c:pt idx="2008">
                  <c:v>32233</c:v>
                </c:pt>
                <c:pt idx="2009">
                  <c:v>92955</c:v>
                </c:pt>
                <c:pt idx="2010">
                  <c:v>57957</c:v>
                </c:pt>
                <c:pt idx="2011">
                  <c:v>26877</c:v>
                </c:pt>
                <c:pt idx="2012">
                  <c:v>82014</c:v>
                </c:pt>
                <c:pt idx="2013">
                  <c:v>49667</c:v>
                </c:pt>
                <c:pt idx="2014">
                  <c:v>38988</c:v>
                </c:pt>
                <c:pt idx="2015">
                  <c:v>80317</c:v>
                </c:pt>
                <c:pt idx="2016">
                  <c:v>72117</c:v>
                </c:pt>
                <c:pt idx="2017">
                  <c:v>65073</c:v>
                </c:pt>
                <c:pt idx="2018">
                  <c:v>63246</c:v>
                </c:pt>
                <c:pt idx="2019">
                  <c:v>51717</c:v>
                </c:pt>
                <c:pt idx="2020">
                  <c:v>45579</c:v>
                </c:pt>
                <c:pt idx="2021">
                  <c:v>26907</c:v>
                </c:pt>
                <c:pt idx="2022">
                  <c:v>26907</c:v>
                </c:pt>
                <c:pt idx="2023">
                  <c:v>24221</c:v>
                </c:pt>
                <c:pt idx="2024">
                  <c:v>21355</c:v>
                </c:pt>
                <c:pt idx="2025">
                  <c:v>54803</c:v>
                </c:pt>
                <c:pt idx="2026">
                  <c:v>44802</c:v>
                </c:pt>
                <c:pt idx="2027">
                  <c:v>71613</c:v>
                </c:pt>
                <c:pt idx="2028">
                  <c:v>65352</c:v>
                </c:pt>
                <c:pt idx="2029">
                  <c:v>55593</c:v>
                </c:pt>
                <c:pt idx="2030">
                  <c:v>28647</c:v>
                </c:pt>
                <c:pt idx="2031">
                  <c:v>80685</c:v>
                </c:pt>
                <c:pt idx="2032">
                  <c:v>79456</c:v>
                </c:pt>
                <c:pt idx="2033">
                  <c:v>77870</c:v>
                </c:pt>
                <c:pt idx="2034">
                  <c:v>46923</c:v>
                </c:pt>
                <c:pt idx="2035">
                  <c:v>35688</c:v>
                </c:pt>
                <c:pt idx="2036">
                  <c:v>35688</c:v>
                </c:pt>
                <c:pt idx="2037">
                  <c:v>35322</c:v>
                </c:pt>
                <c:pt idx="2038">
                  <c:v>8940</c:v>
                </c:pt>
                <c:pt idx="2039">
                  <c:v>44393</c:v>
                </c:pt>
                <c:pt idx="2040">
                  <c:v>32011</c:v>
                </c:pt>
                <c:pt idx="2041">
                  <c:v>19107</c:v>
                </c:pt>
                <c:pt idx="2042">
                  <c:v>55951</c:v>
                </c:pt>
                <c:pt idx="2043">
                  <c:v>71367</c:v>
                </c:pt>
                <c:pt idx="2044">
                  <c:v>71367</c:v>
                </c:pt>
                <c:pt idx="2045">
                  <c:v>13260</c:v>
                </c:pt>
                <c:pt idx="2046">
                  <c:v>64355</c:v>
                </c:pt>
                <c:pt idx="2047">
                  <c:v>57107</c:v>
                </c:pt>
                <c:pt idx="2048">
                  <c:v>74485</c:v>
                </c:pt>
                <c:pt idx="2049">
                  <c:v>77568</c:v>
                </c:pt>
                <c:pt idx="2050">
                  <c:v>60544</c:v>
                </c:pt>
                <c:pt idx="2051">
                  <c:v>60544</c:v>
                </c:pt>
                <c:pt idx="2052">
                  <c:v>62000</c:v>
                </c:pt>
                <c:pt idx="2053">
                  <c:v>61209</c:v>
                </c:pt>
                <c:pt idx="2054">
                  <c:v>54111</c:v>
                </c:pt>
                <c:pt idx="2055">
                  <c:v>74214</c:v>
                </c:pt>
                <c:pt idx="2056">
                  <c:v>38808</c:v>
                </c:pt>
                <c:pt idx="2057">
                  <c:v>27803</c:v>
                </c:pt>
                <c:pt idx="2058">
                  <c:v>45143</c:v>
                </c:pt>
                <c:pt idx="2059">
                  <c:v>45143</c:v>
                </c:pt>
                <c:pt idx="2060">
                  <c:v>27733</c:v>
                </c:pt>
                <c:pt idx="2061">
                  <c:v>75251</c:v>
                </c:pt>
                <c:pt idx="2062">
                  <c:v>29103</c:v>
                </c:pt>
                <c:pt idx="2063">
                  <c:v>24336</c:v>
                </c:pt>
                <c:pt idx="2064">
                  <c:v>69969</c:v>
                </c:pt>
                <c:pt idx="2065">
                  <c:v>60839</c:v>
                </c:pt>
                <c:pt idx="2066">
                  <c:v>32727</c:v>
                </c:pt>
                <c:pt idx="2067">
                  <c:v>77520</c:v>
                </c:pt>
                <c:pt idx="2068">
                  <c:v>71819</c:v>
                </c:pt>
                <c:pt idx="2069">
                  <c:v>68352</c:v>
                </c:pt>
                <c:pt idx="2070">
                  <c:v>52332</c:v>
                </c:pt>
                <c:pt idx="2071">
                  <c:v>38547</c:v>
                </c:pt>
                <c:pt idx="2072">
                  <c:v>79205</c:v>
                </c:pt>
                <c:pt idx="2073">
                  <c:v>75702</c:v>
                </c:pt>
                <c:pt idx="2074">
                  <c:v>68142</c:v>
                </c:pt>
                <c:pt idx="2075">
                  <c:v>42557</c:v>
                </c:pt>
                <c:pt idx="2076">
                  <c:v>29760</c:v>
                </c:pt>
                <c:pt idx="2077">
                  <c:v>29760</c:v>
                </c:pt>
                <c:pt idx="2078">
                  <c:v>28071</c:v>
                </c:pt>
                <c:pt idx="2079">
                  <c:v>7500</c:v>
                </c:pt>
                <c:pt idx="2080">
                  <c:v>156924</c:v>
                </c:pt>
                <c:pt idx="2081">
                  <c:v>49389</c:v>
                </c:pt>
                <c:pt idx="2082">
                  <c:v>29548</c:v>
                </c:pt>
                <c:pt idx="2083">
                  <c:v>68743</c:v>
                </c:pt>
                <c:pt idx="2084">
                  <c:v>43586</c:v>
                </c:pt>
                <c:pt idx="2085">
                  <c:v>38823</c:v>
                </c:pt>
                <c:pt idx="2086">
                  <c:v>27213</c:v>
                </c:pt>
                <c:pt idx="2087">
                  <c:v>44512</c:v>
                </c:pt>
                <c:pt idx="2088">
                  <c:v>40760</c:v>
                </c:pt>
                <c:pt idx="2089">
                  <c:v>16269</c:v>
                </c:pt>
                <c:pt idx="2090">
                  <c:v>67546</c:v>
                </c:pt>
                <c:pt idx="2091">
                  <c:v>67546</c:v>
                </c:pt>
                <c:pt idx="2092">
                  <c:v>62807</c:v>
                </c:pt>
                <c:pt idx="2093">
                  <c:v>62807</c:v>
                </c:pt>
                <c:pt idx="2094">
                  <c:v>61064</c:v>
                </c:pt>
                <c:pt idx="2095">
                  <c:v>51983</c:v>
                </c:pt>
                <c:pt idx="2096">
                  <c:v>42021</c:v>
                </c:pt>
                <c:pt idx="2097">
                  <c:v>37760</c:v>
                </c:pt>
                <c:pt idx="2098">
                  <c:v>37760</c:v>
                </c:pt>
                <c:pt idx="2099">
                  <c:v>24401</c:v>
                </c:pt>
                <c:pt idx="2100">
                  <c:v>15345</c:v>
                </c:pt>
                <c:pt idx="2101">
                  <c:v>13724</c:v>
                </c:pt>
                <c:pt idx="2102">
                  <c:v>73059</c:v>
                </c:pt>
                <c:pt idx="2103">
                  <c:v>73059</c:v>
                </c:pt>
                <c:pt idx="2104">
                  <c:v>68148</c:v>
                </c:pt>
                <c:pt idx="2105">
                  <c:v>62061</c:v>
                </c:pt>
                <c:pt idx="2106">
                  <c:v>53367</c:v>
                </c:pt>
                <c:pt idx="2107">
                  <c:v>50387</c:v>
                </c:pt>
                <c:pt idx="2108">
                  <c:v>44551</c:v>
                </c:pt>
                <c:pt idx="2109">
                  <c:v>25410</c:v>
                </c:pt>
                <c:pt idx="2110">
                  <c:v>38593</c:v>
                </c:pt>
                <c:pt idx="2111">
                  <c:v>78825</c:v>
                </c:pt>
                <c:pt idx="2112">
                  <c:v>54450</c:v>
                </c:pt>
                <c:pt idx="2113">
                  <c:v>54450</c:v>
                </c:pt>
                <c:pt idx="2114">
                  <c:v>38410</c:v>
                </c:pt>
                <c:pt idx="2115">
                  <c:v>34529</c:v>
                </c:pt>
                <c:pt idx="2116">
                  <c:v>61794</c:v>
                </c:pt>
                <c:pt idx="2117">
                  <c:v>89572</c:v>
                </c:pt>
                <c:pt idx="2118">
                  <c:v>43824</c:v>
                </c:pt>
                <c:pt idx="2119">
                  <c:v>37054</c:v>
                </c:pt>
                <c:pt idx="2120">
                  <c:v>33697</c:v>
                </c:pt>
                <c:pt idx="2121">
                  <c:v>25293</c:v>
                </c:pt>
                <c:pt idx="2122">
                  <c:v>25293</c:v>
                </c:pt>
                <c:pt idx="2123">
                  <c:v>66886</c:v>
                </c:pt>
                <c:pt idx="2124">
                  <c:v>66313</c:v>
                </c:pt>
                <c:pt idx="2125">
                  <c:v>47472</c:v>
                </c:pt>
                <c:pt idx="2126">
                  <c:v>43269</c:v>
                </c:pt>
                <c:pt idx="2127">
                  <c:v>31160</c:v>
                </c:pt>
                <c:pt idx="2128">
                  <c:v>82332</c:v>
                </c:pt>
                <c:pt idx="2129">
                  <c:v>69209</c:v>
                </c:pt>
                <c:pt idx="2130">
                  <c:v>14796</c:v>
                </c:pt>
                <c:pt idx="2131">
                  <c:v>80812</c:v>
                </c:pt>
                <c:pt idx="2132">
                  <c:v>78901</c:v>
                </c:pt>
                <c:pt idx="2133">
                  <c:v>72906</c:v>
                </c:pt>
                <c:pt idx="2134">
                  <c:v>68805</c:v>
                </c:pt>
                <c:pt idx="2135">
                  <c:v>51948</c:v>
                </c:pt>
                <c:pt idx="2136">
                  <c:v>83257</c:v>
                </c:pt>
                <c:pt idx="2137">
                  <c:v>54006</c:v>
                </c:pt>
                <c:pt idx="2138">
                  <c:v>27038</c:v>
                </c:pt>
                <c:pt idx="2139">
                  <c:v>25509</c:v>
                </c:pt>
                <c:pt idx="2140">
                  <c:v>25509</c:v>
                </c:pt>
                <c:pt idx="2141">
                  <c:v>8028</c:v>
                </c:pt>
                <c:pt idx="2142">
                  <c:v>72679</c:v>
                </c:pt>
                <c:pt idx="2143">
                  <c:v>71434</c:v>
                </c:pt>
                <c:pt idx="2144">
                  <c:v>56939</c:v>
                </c:pt>
                <c:pt idx="2145">
                  <c:v>46423</c:v>
                </c:pt>
                <c:pt idx="2146">
                  <c:v>46423</c:v>
                </c:pt>
                <c:pt idx="2147">
                  <c:v>42033</c:v>
                </c:pt>
                <c:pt idx="2148">
                  <c:v>80067</c:v>
                </c:pt>
                <c:pt idx="2149">
                  <c:v>58512</c:v>
                </c:pt>
                <c:pt idx="2150">
                  <c:v>17459</c:v>
                </c:pt>
                <c:pt idx="2151">
                  <c:v>58656</c:v>
                </c:pt>
                <c:pt idx="2152">
                  <c:v>37633</c:v>
                </c:pt>
                <c:pt idx="2153">
                  <c:v>38236</c:v>
                </c:pt>
                <c:pt idx="2154">
                  <c:v>37787</c:v>
                </c:pt>
                <c:pt idx="2155">
                  <c:v>36262</c:v>
                </c:pt>
                <c:pt idx="2156">
                  <c:v>71847</c:v>
                </c:pt>
                <c:pt idx="2157">
                  <c:v>70971</c:v>
                </c:pt>
                <c:pt idx="2158">
                  <c:v>70647</c:v>
                </c:pt>
                <c:pt idx="2159">
                  <c:v>49094</c:v>
                </c:pt>
                <c:pt idx="2160">
                  <c:v>36408</c:v>
                </c:pt>
                <c:pt idx="2161">
                  <c:v>83145</c:v>
                </c:pt>
                <c:pt idx="2162">
                  <c:v>69267</c:v>
                </c:pt>
                <c:pt idx="2163">
                  <c:v>57333</c:v>
                </c:pt>
                <c:pt idx="2164">
                  <c:v>41437</c:v>
                </c:pt>
                <c:pt idx="2165">
                  <c:v>26490</c:v>
                </c:pt>
                <c:pt idx="2166">
                  <c:v>26490</c:v>
                </c:pt>
                <c:pt idx="2167">
                  <c:v>70165</c:v>
                </c:pt>
                <c:pt idx="2168">
                  <c:v>55801</c:v>
                </c:pt>
                <c:pt idx="2169">
                  <c:v>33438</c:v>
                </c:pt>
                <c:pt idx="2170">
                  <c:v>26228</c:v>
                </c:pt>
                <c:pt idx="2171">
                  <c:v>87305</c:v>
                </c:pt>
                <c:pt idx="2172">
                  <c:v>81702</c:v>
                </c:pt>
                <c:pt idx="2173">
                  <c:v>79800</c:v>
                </c:pt>
                <c:pt idx="2174">
                  <c:v>64140</c:v>
                </c:pt>
                <c:pt idx="2175">
                  <c:v>38175</c:v>
                </c:pt>
                <c:pt idx="2176">
                  <c:v>78952</c:v>
                </c:pt>
                <c:pt idx="2177">
                  <c:v>53378</c:v>
                </c:pt>
                <c:pt idx="2178">
                  <c:v>49096</c:v>
                </c:pt>
                <c:pt idx="2179">
                  <c:v>19485</c:v>
                </c:pt>
                <c:pt idx="2180">
                  <c:v>83273</c:v>
                </c:pt>
                <c:pt idx="2181">
                  <c:v>66664</c:v>
                </c:pt>
                <c:pt idx="2182">
                  <c:v>66664</c:v>
                </c:pt>
                <c:pt idx="2183">
                  <c:v>30261</c:v>
                </c:pt>
                <c:pt idx="2184">
                  <c:v>45503</c:v>
                </c:pt>
                <c:pt idx="2185">
                  <c:v>33585</c:v>
                </c:pt>
                <c:pt idx="2186">
                  <c:v>21063</c:v>
                </c:pt>
                <c:pt idx="2187">
                  <c:v>90226</c:v>
                </c:pt>
                <c:pt idx="2188">
                  <c:v>58554</c:v>
                </c:pt>
                <c:pt idx="2189">
                  <c:v>58554</c:v>
                </c:pt>
                <c:pt idx="2190">
                  <c:v>83532</c:v>
                </c:pt>
                <c:pt idx="2191">
                  <c:v>36640</c:v>
                </c:pt>
                <c:pt idx="2192">
                  <c:v>31535</c:v>
                </c:pt>
                <c:pt idx="2193">
                  <c:v>75276</c:v>
                </c:pt>
                <c:pt idx="2194">
                  <c:v>55517</c:v>
                </c:pt>
                <c:pt idx="2195">
                  <c:v>82657</c:v>
                </c:pt>
                <c:pt idx="2196">
                  <c:v>69096</c:v>
                </c:pt>
                <c:pt idx="2197">
                  <c:v>35946</c:v>
                </c:pt>
                <c:pt idx="2198">
                  <c:v>78618</c:v>
                </c:pt>
                <c:pt idx="2199">
                  <c:v>76445</c:v>
                </c:pt>
                <c:pt idx="2200">
                  <c:v>69389</c:v>
                </c:pt>
                <c:pt idx="2201">
                  <c:v>63120</c:v>
                </c:pt>
                <c:pt idx="2202">
                  <c:v>70123</c:v>
                </c:pt>
                <c:pt idx="2203">
                  <c:v>67472</c:v>
                </c:pt>
                <c:pt idx="2204">
                  <c:v>66835</c:v>
                </c:pt>
                <c:pt idx="2205">
                  <c:v>66835</c:v>
                </c:pt>
                <c:pt idx="2206">
                  <c:v>58582</c:v>
                </c:pt>
                <c:pt idx="2207">
                  <c:v>40059</c:v>
                </c:pt>
                <c:pt idx="2208">
                  <c:v>81929</c:v>
                </c:pt>
                <c:pt idx="2209">
                  <c:v>61618</c:v>
                </c:pt>
                <c:pt idx="2210">
                  <c:v>70503</c:v>
                </c:pt>
                <c:pt idx="2211">
                  <c:v>80144</c:v>
                </c:pt>
                <c:pt idx="2212">
                  <c:v>69476</c:v>
                </c:pt>
                <c:pt idx="2213">
                  <c:v>68274</c:v>
                </c:pt>
                <c:pt idx="2214">
                  <c:v>62998</c:v>
                </c:pt>
                <c:pt idx="2215">
                  <c:v>40304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77-4EF4-9A98-8B35F1650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016384"/>
        <c:axId val="1769015424"/>
      </c:scatterChart>
      <c:valAx>
        <c:axId val="176901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15424"/>
        <c:crosses val="autoZero"/>
        <c:crossBetween val="midCat"/>
      </c:valAx>
      <c:valAx>
        <c:axId val="176901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C09]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16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2D4E7-3B33-4C56-943B-190615E15F70}" type="datetimeFigureOut">
              <a:rPr lang="en-GB" smtClean="0"/>
              <a:t>29/06/2023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AB804-7B1C-4532-8EFE-BFA5A33F8D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69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AB804-7B1C-4532-8EFE-BFA5A33F8D0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6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66DCAF-33A2-40F5-B637-C6DFDE00690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1D8D-EB62-492F-BBC4-AF41F872075B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1837-D71C-4C26-B81F-B0D907BDDB8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CD5F-B004-4C9F-B1AF-E9E1B82FF3B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53E-E4B2-4487-A3BD-195B73A28AEF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5567-DFE1-40A2-B780-49179DEF68D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521-522F-4A14-8A2E-693F2E021DB5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BE02-6A3B-48E5-99E9-992D092F2829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9C0E-BA2C-44A7-B6CE-59418CB21E1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7525-D868-4042-8BCA-D88EFA12CFC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18E-12EB-4681-AE82-BD339DBA6FC5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E22C-65CC-43C5-8DC4-8EBA6A0D4E4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9E7-943D-479D-8423-0FE412EF0CB7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C374-5A00-49C9-947A-451D99EF377F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4F3-AD48-4301-905F-59CD4B140B5E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D54D-FB48-4C8D-B094-CAF7DB014B6E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0F7A-939C-4A94-9BCA-E342A40FE347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2871-D6CD-47E6-B2EF-26BFCA820D1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CBF-554B-1E1E-0ADF-0281BB32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21500"/>
            <a:ext cx="8791575" cy="3931453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analytics career accelerator 2023 cohort 2</a:t>
            </a:r>
            <a:br>
              <a:rPr lang="en-GB" dirty="0"/>
            </a:br>
            <a:br>
              <a:rPr lang="en-GB" dirty="0"/>
            </a:br>
            <a:r>
              <a:rPr lang="en-US" dirty="0"/>
              <a:t>Course 1 Assignment: Exploratory analysis and presenting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3C4FC-9BF9-4FCC-60BB-E083924AA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66462"/>
            <a:ext cx="8791575" cy="1655762"/>
          </a:xfrm>
        </p:spPr>
        <p:txBody>
          <a:bodyPr/>
          <a:lstStyle/>
          <a:p>
            <a:r>
              <a:rPr lang="en-GB" dirty="0"/>
              <a:t>Student name: Rose Ryan</a:t>
            </a:r>
          </a:p>
          <a:p>
            <a:r>
              <a:rPr lang="en-GB" dirty="0"/>
              <a:t>Submission date: 29 June </a:t>
            </a:r>
            <a:r>
              <a:rPr lang="en-GB" i="1" dirty="0"/>
              <a:t>2023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9"/>
    </mc:Choice>
    <mc:Fallback xmlns="">
      <p:transition spd="slow" advTm="6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9399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DCD30-C2C6-9AA9-FAAE-03062E7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B996A-BF66-141B-81F8-CEEAEBDE8E09}"/>
              </a:ext>
            </a:extLst>
          </p:cNvPr>
          <p:cNvSpPr txBox="1"/>
          <p:nvPr/>
        </p:nvSpPr>
        <p:spPr>
          <a:xfrm>
            <a:off x="1374987" y="1491840"/>
            <a:ext cx="9127067" cy="4756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more detailed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</a:t>
            </a: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the full DOB of customers, rather than just the year (or use this data if it had been previously captured)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the ages of </a:t>
            </a:r>
            <a:r>
              <a:rPr lang="en-GB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occupants of a household, including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ages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children and teenagers in the household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products, capture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sales details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total amount spent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further breakdown of </a:t>
            </a: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details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categories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Marketing:</a:t>
            </a:r>
            <a:endParaRPr lang="en-GB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</a:t>
            </a: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dates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social media advertising campaigns to compare this to dates of purchases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the details of the campaigns (which categories/ products were advertised) 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7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and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C07-A24B-D116-8330-7D662A1F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762" y="1862136"/>
            <a:ext cx="9905999" cy="43862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GB" sz="20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analysis will help gain information on </a:t>
            </a:r>
            <a:r>
              <a:rPr lang="en-GB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customers’ purchase behaviour</a:t>
            </a:r>
            <a:r>
              <a:rPr lang="en-GB" sz="20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based on:</a:t>
            </a:r>
          </a:p>
          <a:p>
            <a:pPr lvl="1">
              <a:lnSpc>
                <a:spcPct val="107000"/>
              </a:lnSpc>
            </a:pP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 lvl="1">
              <a:lnSpc>
                <a:spcPct val="107000"/>
              </a:lnSpc>
            </a:pPr>
            <a:r>
              <a:rPr lang="en-GB" b="1" kern="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</a:p>
          <a:p>
            <a:pPr lvl="1">
              <a:lnSpc>
                <a:spcPct val="107000"/>
              </a:lnSpc>
            </a:pP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 level </a:t>
            </a:r>
          </a:p>
          <a:p>
            <a:pPr lvl="1">
              <a:lnSpc>
                <a:spcPct val="107000"/>
              </a:lnSpc>
            </a:pPr>
            <a:r>
              <a:rPr lang="en-GB" b="1" kern="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households with children or teenagers </a:t>
            </a:r>
            <a:endParaRPr lang="en-GB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spending habits </a:t>
            </a: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(popularity of products) </a:t>
            </a:r>
          </a:p>
          <a:p>
            <a:pPr lvl="1">
              <a:lnSpc>
                <a:spcPct val="107000"/>
              </a:lnSpc>
            </a:pP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</a:t>
            </a: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referrals for online purchases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0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taking this approach is to:</a:t>
            </a:r>
          </a:p>
          <a:p>
            <a:pPr lvl="1">
              <a:lnSpc>
                <a:spcPct val="107000"/>
              </a:lnSpc>
            </a:pP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improve online </a:t>
            </a: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lvl="1">
              <a:lnSpc>
                <a:spcPct val="107000"/>
              </a:lnSpc>
            </a:pP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understand which </a:t>
            </a: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categories </a:t>
            </a: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 best in which country</a:t>
            </a:r>
          </a:p>
          <a:p>
            <a:pPr lvl="1">
              <a:lnSpc>
                <a:spcPct val="107000"/>
              </a:lnSpc>
            </a:pP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ultimately to improve the </a:t>
            </a: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GB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company profits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090-397D-BFDC-82BD-BEA9663B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6D674E37-B59F-ACB9-E3ED-0FF1269F4D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220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9"/>
    </mc:Choice>
    <mc:Fallback>
      <p:transition spd="slow" advTm="51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Dashboard usage and accessibility</a:t>
            </a: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77B1F50-745C-6071-47D3-2AFF66D9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Only four charts on the dashboard to reduce clutter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Simple colour palette which is consistent across the dashboard for ease of reading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No personal identifiable data has been included in the dashboard </a:t>
            </a:r>
          </a:p>
          <a:p>
            <a:r>
              <a:rPr lang="en-US" sz="1800">
                <a:solidFill>
                  <a:srgbClr val="FFFFFF"/>
                </a:solidFill>
              </a:rPr>
              <a:t>There are no </a:t>
            </a:r>
            <a:r>
              <a:rPr lang="en-US" sz="1800" dirty="0">
                <a:solidFill>
                  <a:srgbClr val="FFFFFF"/>
                </a:solidFill>
              </a:rPr>
              <a:t>biases are implied based on nationality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" name="Picture 9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3227C33-4210-E4D5-38E1-4C77DB15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7" b="-5326"/>
          <a:stretch/>
        </p:blipFill>
        <p:spPr>
          <a:xfrm>
            <a:off x="4085245" y="1188000"/>
            <a:ext cx="8087912" cy="49320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090-397D-BFDC-82BD-BEA9663B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2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C05F-3D33-B092-6ECE-CF78BF86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5" y="1803400"/>
            <a:ext cx="9905955" cy="3429000"/>
          </a:xfrm>
        </p:spPr>
        <p:txBody>
          <a:bodyPr>
            <a:normAutofit/>
          </a:bodyPr>
          <a:lstStyle/>
          <a:p>
            <a:r>
              <a:rPr lang="en-GB" sz="4400" dirty="0"/>
              <a:t>Patterns, trends, and insights</a:t>
            </a:r>
            <a:br>
              <a:rPr lang="en-GB" sz="4400" dirty="0"/>
            </a:br>
            <a:br>
              <a:rPr lang="en-GB" sz="4400" dirty="0"/>
            </a:br>
            <a:br>
              <a:rPr lang="en-GB" sz="4400" dirty="0"/>
            </a:br>
            <a:endParaRPr lang="en-GB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B8CA-8B06-CB85-71FB-8DB1179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demographics 1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CD548D-D538-4BF6-AB56-782B09837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957415"/>
              </p:ext>
            </p:extLst>
          </p:nvPr>
        </p:nvGraphicFramePr>
        <p:xfrm>
          <a:off x="1443038" y="1676796"/>
          <a:ext cx="5757863" cy="457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3933E-254A-81DF-588B-CF30AA7D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AD14-1F95-2454-F343-4B23B6C8E130}"/>
              </a:ext>
            </a:extLst>
          </p:cNvPr>
          <p:cNvSpPr txBox="1"/>
          <p:nvPr/>
        </p:nvSpPr>
        <p:spPr>
          <a:xfrm>
            <a:off x="7436643" y="2097088"/>
            <a:ext cx="3150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highest average age for customers is found in widowed people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lowest average age is found in single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overall average age is 53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5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123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Customer demographics 2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E8844F-4A44-24DD-ED2F-0B11F4E6A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176459"/>
              </p:ext>
            </p:extLst>
          </p:nvPr>
        </p:nvGraphicFramePr>
        <p:xfrm>
          <a:off x="1252179" y="1793082"/>
          <a:ext cx="5420520" cy="4364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1DE1-2145-5A5B-FC89-0AA7FAE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EBF21-3F1F-C5B9-458C-755AD7978D63}"/>
              </a:ext>
            </a:extLst>
          </p:cNvPr>
          <p:cNvSpPr txBox="1"/>
          <p:nvPr/>
        </p:nvSpPr>
        <p:spPr>
          <a:xfrm>
            <a:off x="6986587" y="2250559"/>
            <a:ext cx="38361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trend is for income to increase with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Data has been cleaned to remove one anomalous income value which was 300%x the second highest income value, and three unrealistic dates of birth</a:t>
            </a:r>
          </a:p>
        </p:txBody>
      </p:sp>
    </p:spTree>
    <p:extLst>
      <p:ext uri="{BB962C8B-B14F-4D97-AF65-F5344CB8AC3E}">
        <p14:creationId xmlns:p14="http://schemas.microsoft.com/office/powerpoint/2010/main" val="231502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demographics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DCD30-C2C6-9AA9-FAAE-03062E7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92A444-87A7-D51B-F3DD-8D1443C6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42503"/>
              </p:ext>
            </p:extLst>
          </p:nvPr>
        </p:nvGraphicFramePr>
        <p:xfrm>
          <a:off x="925909" y="1735816"/>
          <a:ext cx="5960666" cy="424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EA63E9-F74D-5E22-7C14-4766AC619D97}"/>
              </a:ext>
            </a:extLst>
          </p:cNvPr>
          <p:cNvSpPr txBox="1"/>
          <p:nvPr/>
        </p:nvSpPr>
        <p:spPr>
          <a:xfrm>
            <a:off x="6963962" y="2160588"/>
            <a:ext cx="38361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Aside from a few outliers shown on this scatter graph, this analysis supports previous findings of income increasing with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Data has been cleaned to remove one anomalous income value which was 300%x the second highest income value, and three unrealistic dates of birth</a:t>
            </a:r>
          </a:p>
        </p:txBody>
      </p:sp>
    </p:spTree>
    <p:extLst>
      <p:ext uri="{BB962C8B-B14F-4D97-AF65-F5344CB8AC3E}">
        <p14:creationId xmlns:p14="http://schemas.microsoft.com/office/powerpoint/2010/main" val="128778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– product 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C07-A24B-D116-8330-7D662A1F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7000"/>
              </a:lnSpc>
              <a:tabLst>
                <a:tab pos="228600" algn="l"/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most </a:t>
            </a: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product 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every country based on unit sales, followed by </a:t>
            </a: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meat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again in every country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as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by country, </a:t>
            </a: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most popular product for each </a:t>
            </a: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status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followed by </a:t>
            </a: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meat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relationship status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Meat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becomes the most popular product when they are </a:t>
            </a: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teens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home; when there are not, the most popular products follows the general trend of being alcohol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457200" algn="l"/>
              </a:tabLst>
            </a:pP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090-397D-BFDC-82BD-BEA9663B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0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682-BCE1-1E39-AAD4-F21F72AD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Insights – Advertising channels</a:t>
            </a:r>
            <a:br>
              <a:rPr lang="en-US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DCD30-C2C6-9AA9-FAAE-03062E7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EE82-7385-301B-EC02-995E58BF9D95}"/>
              </a:ext>
            </a:extLst>
          </p:cNvPr>
          <p:cNvSpPr txBox="1"/>
          <p:nvPr/>
        </p:nvSpPr>
        <p:spPr>
          <a:xfrm>
            <a:off x="1350386" y="1693070"/>
            <a:ext cx="9311479" cy="404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not much variance in number of total purchases driven by </a:t>
            </a: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channels; but all online marketing channels outperform brochure referrals for every country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Spain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most successful rate of social media platform referrals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 social media platform referrals in </a:t>
            </a: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Montenegro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Married 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status has the highest rates of social media platform referrals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 is always the least effect social media platform, across all relationship statuses </a:t>
            </a:r>
          </a:p>
        </p:txBody>
      </p:sp>
    </p:spTree>
    <p:extLst>
      <p:ext uri="{BB962C8B-B14F-4D97-AF65-F5344CB8AC3E}">
        <p14:creationId xmlns:p14="http://schemas.microsoft.com/office/powerpoint/2010/main" val="191915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5792</TotalTime>
  <Words>571</Words>
  <Application>Microsoft Office PowerPoint</Application>
  <PresentationFormat>Widescreen</PresentationFormat>
  <Paragraphs>69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Circuit</vt:lpstr>
      <vt:lpstr>Data analytics career accelerator 2023 cohort 2  Course 1 Assignment: Exploratory analysis and presenting insights</vt:lpstr>
      <vt:lpstr>Background and context </vt:lpstr>
      <vt:lpstr>Dashboard usage and accessibility</vt:lpstr>
      <vt:lpstr>Patterns, trends, and insights   </vt:lpstr>
      <vt:lpstr>Customer demographics 1</vt:lpstr>
      <vt:lpstr>Customer demographics 2</vt:lpstr>
      <vt:lpstr>Customer demographics 4</vt:lpstr>
      <vt:lpstr>Insights – product categories </vt:lpstr>
      <vt:lpstr>Insights – Advertising channels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</dc:creator>
  <cp:lastModifiedBy>Rose</cp:lastModifiedBy>
  <cp:revision>164</cp:revision>
  <dcterms:created xsi:type="dcterms:W3CDTF">2023-06-24T14:28:34Z</dcterms:created>
  <dcterms:modified xsi:type="dcterms:W3CDTF">2023-06-29T15:05:10Z</dcterms:modified>
</cp:coreProperties>
</file>