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03" r:id="rId3"/>
    <p:sldId id="406" r:id="rId4"/>
    <p:sldId id="407" r:id="rId5"/>
    <p:sldId id="451" r:id="rId6"/>
    <p:sldId id="452" r:id="rId7"/>
    <p:sldId id="453" r:id="rId8"/>
    <p:sldId id="454" r:id="rId9"/>
    <p:sldId id="455" r:id="rId10"/>
    <p:sldId id="456" r:id="rId11"/>
    <p:sldId id="457" r:id="rId12"/>
    <p:sldId id="458" r:id="rId13"/>
    <p:sldId id="459" r:id="rId14"/>
    <p:sldId id="460" r:id="rId15"/>
    <p:sldId id="266" r:id="rId16"/>
    <p:sldId id="461" r:id="rId17"/>
    <p:sldId id="462" r:id="rId18"/>
    <p:sldId id="463" r:id="rId19"/>
    <p:sldId id="464" r:id="rId20"/>
    <p:sldId id="465" r:id="rId21"/>
    <p:sldId id="466" r:id="rId22"/>
    <p:sldId id="467" r:id="rId23"/>
    <p:sldId id="468" r:id="rId24"/>
    <p:sldId id="469" r:id="rId25"/>
    <p:sldId id="470" r:id="rId26"/>
    <p:sldId id="471" r:id="rId27"/>
    <p:sldId id="472" r:id="rId28"/>
    <p:sldId id="473" r:id="rId29"/>
    <p:sldId id="474" r:id="rId30"/>
    <p:sldId id="475" r:id="rId31"/>
    <p:sldId id="476" r:id="rId32"/>
    <p:sldId id="477" r:id="rId33"/>
    <p:sldId id="478" r:id="rId34"/>
    <p:sldId id="479" r:id="rId35"/>
    <p:sldId id="278" r:id="rId36"/>
    <p:sldId id="480"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23" r:id="rId50"/>
    <p:sldId id="493" r:id="rId51"/>
    <p:sldId id="494" r:id="rId52"/>
    <p:sldId id="495" r:id="rId53"/>
    <p:sldId id="496" r:id="rId54"/>
    <p:sldId id="293" r:id="rId55"/>
    <p:sldId id="497" r:id="rId56"/>
    <p:sldId id="498" r:id="rId57"/>
    <p:sldId id="499" r:id="rId58"/>
    <p:sldId id="500" r:id="rId59"/>
    <p:sldId id="501" r:id="rId60"/>
    <p:sldId id="502" r:id="rId61"/>
    <p:sldId id="503" r:id="rId62"/>
    <p:sldId id="504" r:id="rId63"/>
    <p:sldId id="505" r:id="rId64"/>
    <p:sldId id="300" r:id="rId65"/>
    <p:sldId id="411" r:id="rId66"/>
    <p:sldId id="412" r:id="rId67"/>
    <p:sldId id="413" r:id="rId68"/>
    <p:sldId id="414" r:id="rId69"/>
    <p:sldId id="428" r:id="rId70"/>
    <p:sldId id="433" r:id="rId71"/>
    <p:sldId id="415" r:id="rId72"/>
    <p:sldId id="416" r:id="rId73"/>
    <p:sldId id="418" r:id="rId74"/>
    <p:sldId id="417" r:id="rId75"/>
    <p:sldId id="424" r:id="rId76"/>
    <p:sldId id="408" r:id="rId77"/>
    <p:sldId id="447" r:id="rId78"/>
    <p:sldId id="448" r:id="rId79"/>
    <p:sldId id="311" r:id="rId80"/>
    <p:sldId id="312" r:id="rId81"/>
    <p:sldId id="353" r:id="rId82"/>
    <p:sldId id="352" r:id="rId83"/>
    <p:sldId id="315" r:id="rId84"/>
    <p:sldId id="316" r:id="rId85"/>
    <p:sldId id="317" r:id="rId86"/>
    <p:sldId id="318" r:id="rId87"/>
    <p:sldId id="319" r:id="rId88"/>
    <p:sldId id="419" r:id="rId89"/>
    <p:sldId id="320" r:id="rId90"/>
    <p:sldId id="376" r:id="rId91"/>
    <p:sldId id="375" r:id="rId92"/>
    <p:sldId id="321" r:id="rId93"/>
    <p:sldId id="322" r:id="rId94"/>
    <p:sldId id="450" r:id="rId95"/>
    <p:sldId id="380" r:id="rId96"/>
    <p:sldId id="381" r:id="rId97"/>
    <p:sldId id="382" r:id="rId98"/>
    <p:sldId id="432" r:id="rId99"/>
    <p:sldId id="384" r:id="rId100"/>
    <p:sldId id="385" r:id="rId101"/>
    <p:sldId id="386" r:id="rId102"/>
    <p:sldId id="387" r:id="rId103"/>
    <p:sldId id="449" r:id="rId104"/>
    <p:sldId id="372" r:id="rId105"/>
    <p:sldId id="373" r:id="rId106"/>
    <p:sldId id="374" r:id="rId10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3200" b="1" i="0" u="none" kern="1200" baseline="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66"/>
    <a:srgbClr val="FF66CC"/>
    <a:srgbClr val="3399FF"/>
    <a:srgbClr val="99CCFF"/>
    <a:srgbClr val="FF0000"/>
    <a:srgbClr val="33CC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howGuides="1">
      <p:cViewPr varScale="1">
        <p:scale>
          <a:sx n="114" d="100"/>
          <a:sy n="114" d="100"/>
        </p:scale>
        <p:origin x="1632" y="108"/>
      </p:cViewPr>
      <p:guideLst>
        <p:guide orient="horz" pos="2199"/>
        <p:guide pos="2880"/>
      </p:guideLst>
    </p:cSldViewPr>
  </p:slideViewPr>
  <p:notesTextViewPr>
    <p:cViewPr>
      <p:scale>
        <a:sx n="100" d="100"/>
        <a:sy n="100" d="100"/>
      </p:scale>
      <p:origin x="0" y="0"/>
    </p:cViewPr>
  </p:notesTextViewPr>
  <p:sorterViewPr showFormatting="0">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42" name="Rectangle 2"/>
          <p:cNvSpPr>
            <a:spLocks noGrp="1" noRot="1" noChangeArrowheads="1"/>
          </p:cNvSpPr>
          <p:nvPr>
            <p:ph type="ctrTitle"/>
          </p:nvPr>
        </p:nvSpPr>
        <p:spPr>
          <a:xfrm>
            <a:off x="3962400" y="1066800"/>
            <a:ext cx="4648200" cy="1981200"/>
          </a:xfrm>
        </p:spPr>
        <p:txBody>
          <a:bodyPr/>
          <a:lstStyle>
            <a:lvl1pPr>
              <a:defRPr/>
            </a:lvl1pPr>
          </a:lstStyle>
          <a:p>
            <a:pPr fontAlgn="base"/>
            <a:r>
              <a:rPr lang="zh-CN" altLang="en-US" strike="noStrike" noProof="1"/>
              <a:t>单击此处编辑母版标题样式</a:t>
            </a:r>
          </a:p>
        </p:txBody>
      </p:sp>
      <p:sp>
        <p:nvSpPr>
          <p:cNvPr id="1024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p>
        </p:txBody>
      </p:sp>
      <p:sp>
        <p:nvSpPr>
          <p:cNvPr id="7" name="Rectangle 4"/>
          <p:cNvSpPr>
            <a:spLocks noGrp="1" noChangeArrowheads="1"/>
          </p:cNvSpPr>
          <p:nvPr>
            <p:ph type="dt" sz="half" idx="2"/>
          </p:nvPr>
        </p:nvSpPr>
        <p:spPr bwMode="auto">
          <a:xfrm>
            <a:off x="301625" y="6076950"/>
            <a:ext cx="2289175" cy="47625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indent="0" algn="l" defTabSz="914400" rtl="0" eaLnBrk="1" fontAlgn="base" latinLnBrk="0" hangingPunct="1">
              <a:spcBef>
                <a:spcPct val="0"/>
              </a:spcBef>
              <a:spcAft>
                <a:spcPct val="0"/>
              </a:spcAft>
              <a:buClrTx/>
              <a:buSzTx/>
              <a:buFontTx/>
              <a:buNone/>
              <a:defRPr/>
            </a:pPr>
            <a:endParaRPr kumimoji="0" lang="en-US" altLang="zh-CN" i="0" strike="noStrike" kern="1200" cap="none" spc="0" normalizeH="0" baseline="0" noProof="0">
              <a:latin typeface="+mn-lt"/>
              <a:ea typeface="+mn-ea"/>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indent="0" defTabSz="914400" rtl="0" eaLnBrk="1" fontAlgn="base" latinLnBrk="0" hangingPunct="1">
              <a:spcBef>
                <a:spcPct val="0"/>
              </a:spcBef>
              <a:spcAft>
                <a:spcPct val="0"/>
              </a:spcAft>
              <a:buClrTx/>
              <a:buSzTx/>
              <a:buFontTx/>
              <a:buNone/>
              <a:defRPr/>
            </a:pPr>
            <a:endParaRPr kumimoji="0" lang="en-US" altLang="zh-CN" i="0" strike="noStrike" kern="1200" cap="none" spc="0" normalizeH="0" baseline="0" noProof="0">
              <a:latin typeface="+mn-lt"/>
              <a:ea typeface="+mn-ea"/>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noFill/>
          <a:ln w="9525">
            <a:noFill/>
            <a:miter lim="800000"/>
          </a:ln>
        </p:spPr>
        <p:txBody>
          <a:bodyPr vert="horz" wrap="square" lIns="91440" tIns="45720" rIns="91440" bIns="45720" numCol="1" anchor="t" anchorCtr="0" compatLnSpc="1"/>
          <a:lstStyle/>
          <a:p>
            <a:pPr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p:cNvSpPr>
          <p:nvPr>
            <p:ph type="title"/>
          </p:nvPr>
        </p:nvSpPr>
        <p:spPr>
          <a:xfrm>
            <a:off x="301625" y="6858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noRot="1"/>
          </p:cNvSpPr>
          <p:nvPr>
            <p:ph type="body"/>
          </p:nvPr>
        </p:nvSpPr>
        <p:spPr>
          <a:xfrm>
            <a:off x="304800" y="1981200"/>
            <a:ext cx="8540750" cy="38862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9220"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kumimoji="0" sz="1400" b="0" smtClean="0">
                <a:solidFill>
                  <a:schemeClr val="tx1"/>
                </a:solidFill>
                <a:latin typeface="+mn-lt"/>
                <a:ea typeface="+mn-ea"/>
              </a:defRPr>
            </a:lvl1p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221"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kumimoji="0" sz="1400" b="0" smtClean="0">
                <a:solidFill>
                  <a:schemeClr val="tx1"/>
                </a:solidFill>
                <a:latin typeface="+mn-lt"/>
                <a:ea typeface="+mn-ea"/>
              </a:defRPr>
            </a:lvl1p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222"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b="0" strike="noStrike" noProof="1" dirty="0">
                <a:solidFill>
                  <a:schemeClr val="tx1"/>
                </a:solidFill>
                <a:latin typeface="Arial" panose="020B0604020202020204" pitchFamily="34" charset="0"/>
                <a:ea typeface="宋体" panose="02010600030101010101" pitchFamily="2" charset="-122"/>
                <a:cs typeface="+mn-ea"/>
              </a:rPr>
              <a:t>‹#›</a:t>
            </a:fld>
            <a:endParaRPr lang="en-US" altLang="zh-CN" sz="1400" b="0" strike="noStrike" noProof="1">
              <a:solidFill>
                <a:schemeClr val="tx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9.wav"/><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100.x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oleObject" Target="../embeddings/oleObject326.bin"/><Relationship Id="rId1" Type="http://schemas.openxmlformats.org/officeDocument/2006/relationships/slideLayout" Target="../slideLayouts/slideLayout2.xml"/><Relationship Id="rId5" Type="http://schemas.openxmlformats.org/officeDocument/2006/relationships/image" Target="../media/image349.wmf"/><Relationship Id="rId4" Type="http://schemas.openxmlformats.org/officeDocument/2006/relationships/oleObject" Target="../embeddings/oleObject327.bin"/></Relationships>
</file>

<file path=ppt/slides/_rels/slide10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2.w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hyperlink" Target="http://baike.baidu.com/view/3784.htm" TargetMode="External"/><Relationship Id="rId2" Type="http://schemas.openxmlformats.org/officeDocument/2006/relationships/image" Target="../media/image353.jpeg"/><Relationship Id="rId1" Type="http://schemas.openxmlformats.org/officeDocument/2006/relationships/slideLayout" Target="../slideLayouts/slideLayout13.xml"/><Relationship Id="rId5" Type="http://schemas.openxmlformats.org/officeDocument/2006/relationships/hyperlink" Target="http://baike.baidu.com/view/11269.htm" TargetMode="External"/><Relationship Id="rId4" Type="http://schemas.openxmlformats.org/officeDocument/2006/relationships/hyperlink" Target="http://baike.baidu.com/view/83975.htm"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8.GIF"/><Relationship Id="rId2" Type="http://schemas.openxmlformats.org/officeDocument/2006/relationships/audio" Target="../media/audio10.wav"/><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2" Type="http://schemas.openxmlformats.org/officeDocument/2006/relationships/audio" Target="../media/audio1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3.wmf"/><Relationship Id="rId3" Type="http://schemas.openxmlformats.org/officeDocument/2006/relationships/image" Target="../media/image1.jpeg"/><Relationship Id="rId7" Type="http://schemas.openxmlformats.org/officeDocument/2006/relationships/image" Target="../media/image30.wmf"/><Relationship Id="rId12" Type="http://schemas.openxmlformats.org/officeDocument/2006/relationships/oleObject" Target="../embeddings/oleObject21.bin"/><Relationship Id="rId2" Type="http://schemas.openxmlformats.org/officeDocument/2006/relationships/audio" Target="../media/audio12.wav"/><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1.wmf"/><Relationship Id="rId14" Type="http://schemas.openxmlformats.org/officeDocument/2006/relationships/image" Target="../media/image34.wmf"/></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6.w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audio" Target="../media/audio13.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1.jpeg"/><Relationship Id="rId7" Type="http://schemas.openxmlformats.org/officeDocument/2006/relationships/image" Target="../media/image40.wmf"/><Relationship Id="rId12" Type="http://schemas.openxmlformats.org/officeDocument/2006/relationships/image" Target="../media/image42.wmf"/><Relationship Id="rId2" Type="http://schemas.openxmlformats.org/officeDocument/2006/relationships/audio" Target="../media/audio12.wav"/><Relationship Id="rId1" Type="http://schemas.openxmlformats.org/officeDocument/2006/relationships/slideLayout" Target="../slideLayouts/slideLayout7.xml"/><Relationship Id="rId6" Type="http://schemas.openxmlformats.org/officeDocument/2006/relationships/oleObject" Target="../embeddings/oleObject25.bin"/><Relationship Id="rId11" Type="http://schemas.openxmlformats.org/officeDocument/2006/relationships/oleObject" Target="../embeddings/oleObject27.bin"/><Relationship Id="rId5" Type="http://schemas.openxmlformats.org/officeDocument/2006/relationships/image" Target="../media/image39.wmf"/><Relationship Id="rId10" Type="http://schemas.openxmlformats.org/officeDocument/2006/relationships/image" Target="../media/image43.png"/><Relationship Id="rId4" Type="http://schemas.openxmlformats.org/officeDocument/2006/relationships/oleObject" Target="../embeddings/oleObject24.bin"/><Relationship Id="rId9" Type="http://schemas.openxmlformats.org/officeDocument/2006/relationships/image" Target="../media/image4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4.wmf"/><Relationship Id="rId5" Type="http://schemas.openxmlformats.org/officeDocument/2006/relationships/oleObject" Target="../embeddings/oleObject29.bin"/><Relationship Id="rId4" Type="http://schemas.openxmlformats.org/officeDocument/2006/relationships/image" Target="../media/image43.wmf"/></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oleObject" Target="../embeddings/oleObject30.bin"/><Relationship Id="rId7" Type="http://schemas.openxmlformats.org/officeDocument/2006/relationships/image" Target="../media/image47.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6.png"/><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3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audio" Target="../media/audio11.wav"/><Relationship Id="rId1" Type="http://schemas.openxmlformats.org/officeDocument/2006/relationships/slideLayout" Target="../slideLayouts/slideLayout7.xml"/><Relationship Id="rId6" Type="http://schemas.openxmlformats.org/officeDocument/2006/relationships/image" Target="../media/image51.wmf"/><Relationship Id="rId5" Type="http://schemas.openxmlformats.org/officeDocument/2006/relationships/oleObject" Target="../embeddings/oleObject36.bin"/><Relationship Id="rId4" Type="http://schemas.openxmlformats.org/officeDocument/2006/relationships/image" Target="../media/image5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oleObject" Target="../embeddings/oleObject42.bin"/><Relationship Id="rId17" Type="http://schemas.openxmlformats.org/officeDocument/2006/relationships/image" Target="../media/image60.wmf"/><Relationship Id="rId2" Type="http://schemas.openxmlformats.org/officeDocument/2006/relationships/audio" Target="../media/audio4.wav"/><Relationship Id="rId16"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39.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56.wmf"/><Relationship Id="rId14"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5" Type="http://schemas.openxmlformats.org/officeDocument/2006/relationships/image" Target="../media/image62.wmf"/><Relationship Id="rId4" Type="http://schemas.openxmlformats.org/officeDocument/2006/relationships/oleObject" Target="../embeddings/oleObject46.bin"/></Relationships>
</file>

<file path=ppt/slides/_rels/slide2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8.wmf"/><Relationship Id="rId2" Type="http://schemas.openxmlformats.org/officeDocument/2006/relationships/audio" Target="../media/audio14.wav"/><Relationship Id="rId1" Type="http://schemas.openxmlformats.org/officeDocument/2006/relationships/slideLayout" Target="../slideLayouts/slideLayout7.xml"/><Relationship Id="rId6" Type="http://schemas.openxmlformats.org/officeDocument/2006/relationships/image" Target="../media/image6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2.wmf"/><Relationship Id="rId3" Type="http://schemas.openxmlformats.org/officeDocument/2006/relationships/audio" Target="../media/audio13.wav"/><Relationship Id="rId7" Type="http://schemas.openxmlformats.org/officeDocument/2006/relationships/image" Target="../media/image1.jpeg"/><Relationship Id="rId12" Type="http://schemas.openxmlformats.org/officeDocument/2006/relationships/oleObject" Target="../embeddings/oleObject56.bin"/><Relationship Id="rId2" Type="http://schemas.openxmlformats.org/officeDocument/2006/relationships/audio" Target="../media/audio15.wav"/><Relationship Id="rId1" Type="http://schemas.openxmlformats.org/officeDocument/2006/relationships/slideLayout" Target="../slideLayouts/slideLayout7.x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53.bin"/><Relationship Id="rId10" Type="http://schemas.openxmlformats.org/officeDocument/2006/relationships/oleObject" Target="../embeddings/oleObject55.bin"/><Relationship Id="rId4" Type="http://schemas.openxmlformats.org/officeDocument/2006/relationships/audio" Target="../media/audio4.wav"/><Relationship Id="rId9" Type="http://schemas.openxmlformats.org/officeDocument/2006/relationships/image" Target="../media/image70.wmf"/><Relationship Id="rId14" Type="http://schemas.openxmlformats.org/officeDocument/2006/relationships/image" Target="../media/image73.wmf"/></Relationships>
</file>

<file path=ppt/slides/_rels/slide2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8.wmf"/><Relationship Id="rId2" Type="http://schemas.openxmlformats.org/officeDocument/2006/relationships/audio" Target="../media/audio9.wav"/><Relationship Id="rId1" Type="http://schemas.openxmlformats.org/officeDocument/2006/relationships/slideLayout" Target="../slideLayouts/slideLayout7.xml"/><Relationship Id="rId6" Type="http://schemas.openxmlformats.org/officeDocument/2006/relationships/image" Target="../media/image75.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0.bin"/></Relationships>
</file>

<file path=ppt/slides/_rels/slide2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1.jpeg"/><Relationship Id="rId7" Type="http://schemas.openxmlformats.org/officeDocument/2006/relationships/image" Target="../media/image81.wmf"/><Relationship Id="rId2" Type="http://schemas.openxmlformats.org/officeDocument/2006/relationships/audio" Target="../media/audio15.wav"/><Relationship Id="rId1" Type="http://schemas.openxmlformats.org/officeDocument/2006/relationships/slideLayout" Target="../slideLayouts/slideLayout7.xml"/><Relationship Id="rId6" Type="http://schemas.openxmlformats.org/officeDocument/2006/relationships/oleObject" Target="../embeddings/oleObject63.bin"/><Relationship Id="rId5" Type="http://schemas.openxmlformats.org/officeDocument/2006/relationships/image" Target="../media/image80.wmf"/><Relationship Id="rId4"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4.bin"/><Relationship Id="rId7" Type="http://schemas.openxmlformats.org/officeDocument/2006/relationships/image" Target="../media/image85.wmf"/><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84.wmf"/><Relationship Id="rId5" Type="http://schemas.openxmlformats.org/officeDocument/2006/relationships/oleObject" Target="../embeddings/oleObject65.bin"/><Relationship Id="rId4" Type="http://schemas.openxmlformats.org/officeDocument/2006/relationships/image" Target="../media/image83.wmf"/></Relationships>
</file>

<file path=ppt/slides/_rels/slide31.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87.wmf"/><Relationship Id="rId4" Type="http://schemas.openxmlformats.org/officeDocument/2006/relationships/oleObject" Target="../embeddings/oleObject66.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91.wmf"/><Relationship Id="rId18" Type="http://schemas.openxmlformats.org/officeDocument/2006/relationships/image" Target="../media/image94.png"/><Relationship Id="rId3" Type="http://schemas.openxmlformats.org/officeDocument/2006/relationships/image" Target="../media/image1.jpeg"/><Relationship Id="rId7" Type="http://schemas.openxmlformats.org/officeDocument/2006/relationships/image" Target="../media/image89.wmf"/><Relationship Id="rId12" Type="http://schemas.openxmlformats.org/officeDocument/2006/relationships/oleObject" Target="../embeddings/oleObject71.bin"/><Relationship Id="rId17" Type="http://schemas.openxmlformats.org/officeDocument/2006/relationships/image" Target="../media/image93.png"/><Relationship Id="rId2" Type="http://schemas.openxmlformats.org/officeDocument/2006/relationships/audio" Target="../media/audio12.wav"/><Relationship Id="rId16" Type="http://schemas.openxmlformats.org/officeDocument/2006/relationships/image" Target="../media/image92.wmf"/><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90.wmf"/><Relationship Id="rId5" Type="http://schemas.openxmlformats.org/officeDocument/2006/relationships/image" Target="../media/image88.wmf"/><Relationship Id="rId15" Type="http://schemas.openxmlformats.org/officeDocument/2006/relationships/oleObject" Target="../embeddings/oleObject72.bin"/><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31.wmf"/><Relationship Id="rId14" Type="http://schemas.openxmlformats.org/officeDocument/2006/relationships/image" Target="../media/image91.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93.wmf"/><Relationship Id="rId7" Type="http://schemas.openxmlformats.org/officeDocument/2006/relationships/image" Target="../media/image104.png"/><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95.wmf"/><Relationship Id="rId5" Type="http://schemas.openxmlformats.org/officeDocument/2006/relationships/image" Target="../media/image97.png"/><Relationship Id="rId10" Type="http://schemas.openxmlformats.org/officeDocument/2006/relationships/oleObject" Target="../embeddings/oleObject75.bin"/><Relationship Id="rId4" Type="http://schemas.openxmlformats.org/officeDocument/2006/relationships/image" Target="../media/image96.png"/><Relationship Id="rId9" Type="http://schemas.openxmlformats.org/officeDocument/2006/relationships/image" Target="../media/image94.wmf"/></Relationships>
</file>

<file path=ppt/slides/_rels/slide34.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0.wmf"/><Relationship Id="rId18" Type="http://schemas.openxmlformats.org/officeDocument/2006/relationships/image" Target="../media/image102.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oleObject" Target="../embeddings/oleObject80.bin"/><Relationship Id="rId17" Type="http://schemas.openxmlformats.org/officeDocument/2006/relationships/oleObject" Target="../embeddings/oleObject82.bin"/><Relationship Id="rId2" Type="http://schemas.openxmlformats.org/officeDocument/2006/relationships/audio" Target="../media/audio12.wav"/><Relationship Id="rId16" Type="http://schemas.openxmlformats.org/officeDocument/2006/relationships/image" Target="../media/image101.wmf"/><Relationship Id="rId1" Type="http://schemas.openxmlformats.org/officeDocument/2006/relationships/slideLayout" Target="../slideLayouts/slideLayout7.xml"/><Relationship Id="rId6" Type="http://schemas.openxmlformats.org/officeDocument/2006/relationships/image" Target="../media/image97.wmf"/><Relationship Id="rId11" Type="http://schemas.openxmlformats.org/officeDocument/2006/relationships/image" Target="../media/image99.wmf"/><Relationship Id="rId5" Type="http://schemas.openxmlformats.org/officeDocument/2006/relationships/oleObject" Target="../embeddings/oleObject77.bin"/><Relationship Id="rId15" Type="http://schemas.openxmlformats.org/officeDocument/2006/relationships/oleObject" Target="../embeddings/oleObject81.bin"/><Relationship Id="rId10" Type="http://schemas.openxmlformats.org/officeDocument/2006/relationships/oleObject" Target="../embeddings/oleObject79.bin"/><Relationship Id="rId4" Type="http://schemas.openxmlformats.org/officeDocument/2006/relationships/image" Target="../media/image96.wmf"/><Relationship Id="rId9" Type="http://schemas.openxmlformats.org/officeDocument/2006/relationships/image" Target="../media/image105.png"/><Relationship Id="rId14" Type="http://schemas.openxmlformats.org/officeDocument/2006/relationships/image" Target="../media/image108.png"/></Relationships>
</file>

<file path=ppt/slides/_rels/slide35.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106.wmf"/><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oleObject" Target="../embeddings/oleObject84.bin"/><Relationship Id="rId10" Type="http://schemas.openxmlformats.org/officeDocument/2006/relationships/oleObject" Target="../embeddings/oleObject86.bin"/><Relationship Id="rId4" Type="http://schemas.openxmlformats.org/officeDocument/2006/relationships/image" Target="../media/image103.wmf"/><Relationship Id="rId9" Type="http://schemas.openxmlformats.org/officeDocument/2006/relationships/image" Target="../media/image116.png"/></Relationships>
</file>

<file path=ppt/slides/_rels/slide36.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audio" Target="../media/audio9.wav"/><Relationship Id="rId1" Type="http://schemas.openxmlformats.org/officeDocument/2006/relationships/slideLayout" Target="../slideLayouts/slideLayout7.xml"/><Relationship Id="rId6" Type="http://schemas.openxmlformats.org/officeDocument/2006/relationships/image" Target="../media/image108.wmf"/><Relationship Id="rId11" Type="http://schemas.openxmlformats.org/officeDocument/2006/relationships/image" Target="../media/image82.wmf"/><Relationship Id="rId5" Type="http://schemas.openxmlformats.org/officeDocument/2006/relationships/oleObject" Target="../embeddings/oleObject88.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90.bin"/></Relationships>
</file>

<file path=ppt/slides/_rels/slide37.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audio" Target="../media/audio16.wav"/><Relationship Id="rId1" Type="http://schemas.openxmlformats.org/officeDocument/2006/relationships/slideLayout" Target="../slideLayouts/slideLayout7.xml"/><Relationship Id="rId6" Type="http://schemas.openxmlformats.org/officeDocument/2006/relationships/image" Target="../media/image112.wmf"/><Relationship Id="rId5" Type="http://schemas.openxmlformats.org/officeDocument/2006/relationships/oleObject" Target="../embeddings/oleObject92.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9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audio" Target="../media/audio16.wav"/><Relationship Id="rId1" Type="http://schemas.openxmlformats.org/officeDocument/2006/relationships/slideLayout" Target="../slideLayouts/slideLayout7.xml"/><Relationship Id="rId6" Type="http://schemas.openxmlformats.org/officeDocument/2006/relationships/image" Target="../media/image116.wmf"/><Relationship Id="rId5" Type="http://schemas.openxmlformats.org/officeDocument/2006/relationships/oleObject" Target="../embeddings/oleObject96.bin"/><Relationship Id="rId4" Type="http://schemas.openxmlformats.org/officeDocument/2006/relationships/image" Target="../media/image115.wmf"/></Relationships>
</file>

<file path=ppt/slides/_rels/slide39.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audio" Target="../media/audio5.wav"/><Relationship Id="rId1" Type="http://schemas.openxmlformats.org/officeDocument/2006/relationships/slideLayout" Target="../slideLayouts/slideLayout7.xml"/><Relationship Id="rId6" Type="http://schemas.openxmlformats.org/officeDocument/2006/relationships/image" Target="../media/image118.wmf"/><Relationship Id="rId5" Type="http://schemas.openxmlformats.org/officeDocument/2006/relationships/oleObject" Target="../embeddings/oleObject98.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audio" Target="../media/audio9.wav"/><Relationship Id="rId1" Type="http://schemas.openxmlformats.org/officeDocument/2006/relationships/slideLayout" Target="../slideLayouts/slideLayout7.xml"/><Relationship Id="rId4" Type="http://schemas.openxmlformats.org/officeDocument/2006/relationships/image" Target="../media/image121.wmf"/></Relationships>
</file>

<file path=ppt/slides/_rels/slide41.x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4.wmf"/><Relationship Id="rId2" Type="http://schemas.openxmlformats.org/officeDocument/2006/relationships/oleObject" Target="../embeddings/oleObject102.bin"/><Relationship Id="rId1" Type="http://schemas.openxmlformats.org/officeDocument/2006/relationships/slideLayout" Target="../slideLayouts/slideLayout7.xml"/><Relationship Id="rId6" Type="http://schemas.openxmlformats.org/officeDocument/2006/relationships/oleObject" Target="../embeddings/oleObject104.bin"/><Relationship Id="rId5" Type="http://schemas.openxmlformats.org/officeDocument/2006/relationships/image" Target="../media/image123.wmf"/><Relationship Id="rId4" Type="http://schemas.openxmlformats.org/officeDocument/2006/relationships/oleObject" Target="../embeddings/oleObject103.bin"/></Relationships>
</file>

<file path=ppt/slides/_rels/slide42.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29.wmf"/><Relationship Id="rId2" Type="http://schemas.openxmlformats.org/officeDocument/2006/relationships/audio" Target="../media/audio5.wav"/><Relationship Id="rId16" Type="http://schemas.openxmlformats.org/officeDocument/2006/relationships/image" Target="../media/image131.wmf"/><Relationship Id="rId1" Type="http://schemas.openxmlformats.org/officeDocument/2006/relationships/slideLayout" Target="../slideLayouts/slideLayout7.xml"/><Relationship Id="rId6" Type="http://schemas.openxmlformats.org/officeDocument/2006/relationships/image" Target="../media/image126.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08.bin"/><Relationship Id="rId14" Type="http://schemas.openxmlformats.org/officeDocument/2006/relationships/image" Target="../media/image130.wmf"/></Relationships>
</file>

<file path=ppt/slides/_rels/slide4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4.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35.jpeg"/><Relationship Id="rId3" Type="http://schemas.openxmlformats.org/officeDocument/2006/relationships/image" Target="../media/image132.wmf"/><Relationship Id="rId7" Type="http://schemas.openxmlformats.org/officeDocument/2006/relationships/image" Target="../media/image134.wmf"/><Relationship Id="rId12" Type="http://schemas.openxmlformats.org/officeDocument/2006/relationships/image" Target="../media/image137.wmf"/><Relationship Id="rId2" Type="http://schemas.openxmlformats.org/officeDocument/2006/relationships/oleObject" Target="../embeddings/oleObject112.bin"/><Relationship Id="rId1" Type="http://schemas.openxmlformats.org/officeDocument/2006/relationships/slideLayout" Target="../slideLayouts/slideLayout7.xml"/><Relationship Id="rId6" Type="http://schemas.openxmlformats.org/officeDocument/2006/relationships/oleObject" Target="../embeddings/oleObject114.bin"/><Relationship Id="rId11" Type="http://schemas.openxmlformats.org/officeDocument/2006/relationships/oleObject" Target="../embeddings/oleObject116.bin"/><Relationship Id="rId5" Type="http://schemas.openxmlformats.org/officeDocument/2006/relationships/image" Target="../media/image133.wmf"/><Relationship Id="rId10" Type="http://schemas.openxmlformats.org/officeDocument/2006/relationships/image" Target="../media/image136.wmf"/><Relationship Id="rId4" Type="http://schemas.openxmlformats.org/officeDocument/2006/relationships/oleObject" Target="../embeddings/oleObject113.bin"/><Relationship Id="rId9" Type="http://schemas.openxmlformats.org/officeDocument/2006/relationships/oleObject" Target="../embeddings/oleObject115.bin"/></Relationships>
</file>

<file path=ppt/slides/_rels/slide45.xml.rels><?xml version="1.0" encoding="UTF-8" standalone="yes"?>
<Relationships xmlns="http://schemas.openxmlformats.org/package/2006/relationships"><Relationship Id="rId13" Type="http://schemas.openxmlformats.org/officeDocument/2006/relationships/oleObject" Target="../embeddings/oleObject122.bin"/><Relationship Id="rId18" Type="http://schemas.openxmlformats.org/officeDocument/2006/relationships/image" Target="../media/image145.wmf"/><Relationship Id="rId26" Type="http://schemas.openxmlformats.org/officeDocument/2006/relationships/oleObject" Target="../embeddings/oleObject128.bin"/><Relationship Id="rId3" Type="http://schemas.openxmlformats.org/officeDocument/2006/relationships/oleObject" Target="../embeddings/oleObject117.bin"/><Relationship Id="rId21" Type="http://schemas.openxmlformats.org/officeDocument/2006/relationships/image" Target="../media/image159.png"/><Relationship Id="rId34" Type="http://schemas.openxmlformats.org/officeDocument/2006/relationships/oleObject" Target="../embeddings/oleObject132.bin"/><Relationship Id="rId7" Type="http://schemas.openxmlformats.org/officeDocument/2006/relationships/oleObject" Target="../embeddings/oleObject119.bin"/><Relationship Id="rId12" Type="http://schemas.openxmlformats.org/officeDocument/2006/relationships/image" Target="../media/image142.wmf"/><Relationship Id="rId17" Type="http://schemas.openxmlformats.org/officeDocument/2006/relationships/oleObject" Target="../embeddings/oleObject124.bin"/><Relationship Id="rId25" Type="http://schemas.openxmlformats.org/officeDocument/2006/relationships/image" Target="../media/image148.wmf"/><Relationship Id="rId33" Type="http://schemas.openxmlformats.org/officeDocument/2006/relationships/image" Target="../media/image152.wmf"/><Relationship Id="rId2" Type="http://schemas.openxmlformats.org/officeDocument/2006/relationships/audio" Target="../media/audio6.wav"/><Relationship Id="rId16" Type="http://schemas.openxmlformats.org/officeDocument/2006/relationships/image" Target="../media/image144.wmf"/><Relationship Id="rId20" Type="http://schemas.openxmlformats.org/officeDocument/2006/relationships/image" Target="../media/image146.wmf"/><Relationship Id="rId29" Type="http://schemas.openxmlformats.org/officeDocument/2006/relationships/image" Target="../media/image150.wmf"/><Relationship Id="rId1" Type="http://schemas.openxmlformats.org/officeDocument/2006/relationships/slideLayout" Target="../slideLayouts/slideLayout7.xml"/><Relationship Id="rId6" Type="http://schemas.openxmlformats.org/officeDocument/2006/relationships/image" Target="../media/image139.wmf"/><Relationship Id="rId11" Type="http://schemas.openxmlformats.org/officeDocument/2006/relationships/oleObject" Target="../embeddings/oleObject121.bin"/><Relationship Id="rId24" Type="http://schemas.openxmlformats.org/officeDocument/2006/relationships/oleObject" Target="../embeddings/oleObject127.bin"/><Relationship Id="rId32" Type="http://schemas.openxmlformats.org/officeDocument/2006/relationships/oleObject" Target="../embeddings/oleObject131.bin"/><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image" Target="../media/image147.wmf"/><Relationship Id="rId28" Type="http://schemas.openxmlformats.org/officeDocument/2006/relationships/oleObject" Target="../embeddings/oleObject129.bin"/><Relationship Id="rId10" Type="http://schemas.openxmlformats.org/officeDocument/2006/relationships/image" Target="../media/image141.wmf"/><Relationship Id="rId19" Type="http://schemas.openxmlformats.org/officeDocument/2006/relationships/oleObject" Target="../embeddings/oleObject125.bin"/><Relationship Id="rId31" Type="http://schemas.openxmlformats.org/officeDocument/2006/relationships/image" Target="../media/image151.wmf"/><Relationship Id="rId4" Type="http://schemas.openxmlformats.org/officeDocument/2006/relationships/image" Target="../media/image138.wmf"/><Relationship Id="rId9" Type="http://schemas.openxmlformats.org/officeDocument/2006/relationships/oleObject" Target="../embeddings/oleObject120.bin"/><Relationship Id="rId14" Type="http://schemas.openxmlformats.org/officeDocument/2006/relationships/image" Target="../media/image143.wmf"/><Relationship Id="rId22" Type="http://schemas.openxmlformats.org/officeDocument/2006/relationships/oleObject" Target="../embeddings/oleObject126.bin"/><Relationship Id="rId27" Type="http://schemas.openxmlformats.org/officeDocument/2006/relationships/image" Target="../media/image149.wmf"/><Relationship Id="rId30" Type="http://schemas.openxmlformats.org/officeDocument/2006/relationships/oleObject" Target="../embeddings/oleObject130.bin"/><Relationship Id="rId35" Type="http://schemas.openxmlformats.org/officeDocument/2006/relationships/image" Target="../media/image153.wmf"/><Relationship Id="rId8" Type="http://schemas.openxmlformats.org/officeDocument/2006/relationships/image" Target="../media/image140.wmf"/></Relationships>
</file>

<file path=ppt/slides/_rels/slide46.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58.wmf"/><Relationship Id="rId2" Type="http://schemas.openxmlformats.org/officeDocument/2006/relationships/audio" Target="../media/audio1.wav"/><Relationship Id="rId16" Type="http://schemas.openxmlformats.org/officeDocument/2006/relationships/image" Target="../media/image160.wmf"/><Relationship Id="rId1" Type="http://schemas.openxmlformats.org/officeDocument/2006/relationships/slideLayout" Target="../slideLayouts/slideLayout7.xml"/><Relationship Id="rId6" Type="http://schemas.openxmlformats.org/officeDocument/2006/relationships/image" Target="../media/image155.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36.bin"/><Relationship Id="rId14" Type="http://schemas.openxmlformats.org/officeDocument/2006/relationships/image" Target="../media/image159.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161.wmf"/><Relationship Id="rId7" Type="http://schemas.openxmlformats.org/officeDocument/2006/relationships/image" Target="../media/image163.wmf"/><Relationship Id="rId2"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42.bin"/><Relationship Id="rId5" Type="http://schemas.openxmlformats.org/officeDocument/2006/relationships/image" Target="../media/image162.wmf"/><Relationship Id="rId10" Type="http://schemas.openxmlformats.org/officeDocument/2006/relationships/image" Target="../media/image165.wmf"/><Relationship Id="rId4" Type="http://schemas.openxmlformats.org/officeDocument/2006/relationships/oleObject" Target="../embeddings/oleObject141.bin"/><Relationship Id="rId9" Type="http://schemas.openxmlformats.org/officeDocument/2006/relationships/image" Target="../media/image164.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71.wmf"/><Relationship Id="rId18" Type="http://schemas.openxmlformats.org/officeDocument/2006/relationships/oleObject" Target="../embeddings/oleObject152.bin"/><Relationship Id="rId3" Type="http://schemas.openxmlformats.org/officeDocument/2006/relationships/image" Target="../media/image166.wmf"/><Relationship Id="rId21" Type="http://schemas.openxmlformats.org/officeDocument/2006/relationships/image" Target="../media/image175.wmf"/><Relationship Id="rId7" Type="http://schemas.openxmlformats.org/officeDocument/2006/relationships/image" Target="../media/image168.wmf"/><Relationship Id="rId12" Type="http://schemas.openxmlformats.org/officeDocument/2006/relationships/oleObject" Target="../embeddings/oleObject149.bin"/><Relationship Id="rId17" Type="http://schemas.openxmlformats.org/officeDocument/2006/relationships/image" Target="../media/image173.wmf"/><Relationship Id="rId2" Type="http://schemas.openxmlformats.org/officeDocument/2006/relationships/oleObject" Target="../embeddings/oleObject144.bin"/><Relationship Id="rId16" Type="http://schemas.openxmlformats.org/officeDocument/2006/relationships/oleObject" Target="../embeddings/oleObject151.bin"/><Relationship Id="rId20" Type="http://schemas.openxmlformats.org/officeDocument/2006/relationships/oleObject" Target="../embeddings/oleObject153.bin"/><Relationship Id="rId1" Type="http://schemas.openxmlformats.org/officeDocument/2006/relationships/slideLayout" Target="../slideLayouts/slideLayout7.xml"/><Relationship Id="rId6" Type="http://schemas.openxmlformats.org/officeDocument/2006/relationships/oleObject" Target="../embeddings/oleObject146.bin"/><Relationship Id="rId11" Type="http://schemas.openxmlformats.org/officeDocument/2006/relationships/image" Target="../media/image170.wmf"/><Relationship Id="rId5" Type="http://schemas.openxmlformats.org/officeDocument/2006/relationships/image" Target="../media/image167.wmf"/><Relationship Id="rId15" Type="http://schemas.openxmlformats.org/officeDocument/2006/relationships/image" Target="../media/image172.wmf"/><Relationship Id="rId10" Type="http://schemas.openxmlformats.org/officeDocument/2006/relationships/oleObject" Target="../embeddings/oleObject148.bin"/><Relationship Id="rId19" Type="http://schemas.openxmlformats.org/officeDocument/2006/relationships/image" Target="../media/image174.wmf"/><Relationship Id="rId4" Type="http://schemas.openxmlformats.org/officeDocument/2006/relationships/oleObject" Target="../embeddings/oleObject145.bin"/><Relationship Id="rId9" Type="http://schemas.openxmlformats.org/officeDocument/2006/relationships/image" Target="../media/image169.wmf"/><Relationship Id="rId14" Type="http://schemas.openxmlformats.org/officeDocument/2006/relationships/oleObject" Target="../embeddings/oleObject150.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image" Target="../media/image176.wmf"/><Relationship Id="rId7" Type="http://schemas.openxmlformats.org/officeDocument/2006/relationships/image" Target="../media/image178.wmf"/><Relationship Id="rId2" Type="http://schemas.openxmlformats.org/officeDocument/2006/relationships/oleObject" Target="../embeddings/oleObject154.bin"/><Relationship Id="rId1" Type="http://schemas.openxmlformats.org/officeDocument/2006/relationships/slideLayout" Target="../slideLayouts/slideLayout7.xml"/><Relationship Id="rId6" Type="http://schemas.openxmlformats.org/officeDocument/2006/relationships/oleObject" Target="../embeddings/oleObject156.bin"/><Relationship Id="rId5" Type="http://schemas.openxmlformats.org/officeDocument/2006/relationships/image" Target="../media/image177.wmf"/><Relationship Id="rId4" Type="http://schemas.openxmlformats.org/officeDocument/2006/relationships/oleObject" Target="../embeddings/oleObject155.bin"/><Relationship Id="rId9" Type="http://schemas.openxmlformats.org/officeDocument/2006/relationships/image" Target="../media/image17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audio" Target="../media/audio3.wav"/><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oleObject" Target="../embeddings/oleObject158.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oleObject" Target="../embeddings/oleObject159.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oleObject" Target="../embeddings/oleObject160.bin"/><Relationship Id="rId1" Type="http://schemas.openxmlformats.org/officeDocument/2006/relationships/slideLayout" Target="../slideLayouts/slideLayout7.xml"/><Relationship Id="rId5" Type="http://schemas.openxmlformats.org/officeDocument/2006/relationships/image" Target="../media/image183.wmf"/><Relationship Id="rId4" Type="http://schemas.openxmlformats.org/officeDocument/2006/relationships/oleObject" Target="../embeddings/oleObject161.bin"/></Relationships>
</file>

<file path=ppt/slides/_rels/slide53.x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6.wmf"/><Relationship Id="rId2" Type="http://schemas.openxmlformats.org/officeDocument/2006/relationships/oleObject" Target="../embeddings/oleObject162.bin"/><Relationship Id="rId1" Type="http://schemas.openxmlformats.org/officeDocument/2006/relationships/slideLayout" Target="../slideLayouts/slideLayout7.xml"/><Relationship Id="rId6" Type="http://schemas.openxmlformats.org/officeDocument/2006/relationships/oleObject" Target="../embeddings/oleObject164.bin"/><Relationship Id="rId5" Type="http://schemas.openxmlformats.org/officeDocument/2006/relationships/image" Target="../media/image185.wmf"/><Relationship Id="rId4" Type="http://schemas.openxmlformats.org/officeDocument/2006/relationships/oleObject" Target="../embeddings/oleObject163.bin"/></Relationships>
</file>

<file path=ppt/slides/_rels/slide54.x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oleObject" Target="../embeddings/oleObject165.bin"/><Relationship Id="rId1" Type="http://schemas.openxmlformats.org/officeDocument/2006/relationships/slideLayout" Target="../slideLayouts/slideLayout7.xml"/><Relationship Id="rId5" Type="http://schemas.openxmlformats.org/officeDocument/2006/relationships/image" Target="../media/image188.wmf"/><Relationship Id="rId4" Type="http://schemas.openxmlformats.org/officeDocument/2006/relationships/oleObject" Target="../embeddings/oleObject166.bin"/></Relationships>
</file>

<file path=ppt/slides/_rels/slide55.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audio" Target="../media/audio4.wav"/><Relationship Id="rId7" Type="http://schemas.openxmlformats.org/officeDocument/2006/relationships/oleObject" Target="../embeddings/oleObject168.bin"/><Relationship Id="rId2" Type="http://schemas.openxmlformats.org/officeDocument/2006/relationships/audio" Target="../media/audio10.wav"/><Relationship Id="rId1" Type="http://schemas.openxmlformats.org/officeDocument/2006/relationships/slideLayout" Target="../slideLayouts/slideLayout7.xml"/><Relationship Id="rId6" Type="http://schemas.openxmlformats.org/officeDocument/2006/relationships/image" Target="../media/image190.wmf"/><Relationship Id="rId5" Type="http://schemas.openxmlformats.org/officeDocument/2006/relationships/oleObject" Target="../embeddings/oleObject167.bin"/><Relationship Id="rId10" Type="http://schemas.openxmlformats.org/officeDocument/2006/relationships/image" Target="../media/image167.wmf"/><Relationship Id="rId4" Type="http://schemas.openxmlformats.org/officeDocument/2006/relationships/image" Target="../media/image189.jpeg"/><Relationship Id="rId9" Type="http://schemas.openxmlformats.org/officeDocument/2006/relationships/oleObject" Target="../embeddings/oleObject169.bin"/></Relationships>
</file>

<file path=ppt/slides/_rels/slide56.xml.rels><?xml version="1.0" encoding="UTF-8" standalone="yes"?>
<Relationships xmlns="http://schemas.openxmlformats.org/package/2006/relationships"><Relationship Id="rId3" Type="http://schemas.openxmlformats.org/officeDocument/2006/relationships/image" Target="../media/image192.wmf"/><Relationship Id="rId7" Type="http://schemas.openxmlformats.org/officeDocument/2006/relationships/image" Target="../media/image194.wmf"/><Relationship Id="rId2" Type="http://schemas.openxmlformats.org/officeDocument/2006/relationships/oleObject" Target="../embeddings/oleObject170.bin"/><Relationship Id="rId1" Type="http://schemas.openxmlformats.org/officeDocument/2006/relationships/slideLayout" Target="../slideLayouts/slideLayout7.xml"/><Relationship Id="rId6" Type="http://schemas.openxmlformats.org/officeDocument/2006/relationships/oleObject" Target="../embeddings/oleObject172.bin"/><Relationship Id="rId5" Type="http://schemas.openxmlformats.org/officeDocument/2006/relationships/image" Target="../media/image193.wmf"/><Relationship Id="rId4" Type="http://schemas.openxmlformats.org/officeDocument/2006/relationships/oleObject" Target="../embeddings/oleObject171.bin"/></Relationships>
</file>

<file path=ppt/slides/_rels/slide57.x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oleObject" Target="../embeddings/oleObject173.bin"/><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oleObject" Target="../embeddings/oleObject174.bin"/><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audio" Target="../media/audio3.wav"/><Relationship Id="rId7" Type="http://schemas.openxmlformats.org/officeDocument/2006/relationships/image" Target="../media/image13.png"/><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audio" Target="../media/audio5.wav"/></Relationships>
</file>

<file path=ppt/slides/_rels/slide60.x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oleObject" Target="../embeddings/oleObject175.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oleObject" Target="../embeddings/oleObject176.bin"/><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204.wmf"/><Relationship Id="rId3" Type="http://schemas.openxmlformats.org/officeDocument/2006/relationships/image" Target="../media/image199.wmf"/><Relationship Id="rId7" Type="http://schemas.openxmlformats.org/officeDocument/2006/relationships/image" Target="../media/image201.wmf"/><Relationship Id="rId12" Type="http://schemas.openxmlformats.org/officeDocument/2006/relationships/oleObject" Target="../embeddings/oleObject182.bin"/><Relationship Id="rId17" Type="http://schemas.openxmlformats.org/officeDocument/2006/relationships/image" Target="../media/image206.wmf"/><Relationship Id="rId2" Type="http://schemas.openxmlformats.org/officeDocument/2006/relationships/oleObject" Target="../embeddings/oleObject177.bin"/><Relationship Id="rId16" Type="http://schemas.openxmlformats.org/officeDocument/2006/relationships/oleObject" Target="../embeddings/oleObject184.bin"/><Relationship Id="rId1" Type="http://schemas.openxmlformats.org/officeDocument/2006/relationships/slideLayout" Target="../slideLayouts/slideLayout7.xml"/><Relationship Id="rId6" Type="http://schemas.openxmlformats.org/officeDocument/2006/relationships/oleObject" Target="../embeddings/oleObject179.bin"/><Relationship Id="rId11" Type="http://schemas.openxmlformats.org/officeDocument/2006/relationships/image" Target="../media/image203.wmf"/><Relationship Id="rId5" Type="http://schemas.openxmlformats.org/officeDocument/2006/relationships/image" Target="../media/image200.wmf"/><Relationship Id="rId15" Type="http://schemas.openxmlformats.org/officeDocument/2006/relationships/image" Target="../media/image205.wmf"/><Relationship Id="rId10" Type="http://schemas.openxmlformats.org/officeDocument/2006/relationships/oleObject" Target="../embeddings/oleObject181.bin"/><Relationship Id="rId4" Type="http://schemas.openxmlformats.org/officeDocument/2006/relationships/oleObject" Target="../embeddings/oleObject178.bin"/><Relationship Id="rId9" Type="http://schemas.openxmlformats.org/officeDocument/2006/relationships/image" Target="../media/image202.wmf"/><Relationship Id="rId14" Type="http://schemas.openxmlformats.org/officeDocument/2006/relationships/oleObject" Target="../embeddings/oleObject183.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image" Target="../media/image207.wmf"/><Relationship Id="rId7" Type="http://schemas.openxmlformats.org/officeDocument/2006/relationships/image" Target="../media/image203.wmf"/><Relationship Id="rId12" Type="http://schemas.openxmlformats.org/officeDocument/2006/relationships/image" Target="../media/image206.wmf"/><Relationship Id="rId2" Type="http://schemas.openxmlformats.org/officeDocument/2006/relationships/oleObject" Target="../embeddings/oleObject185.bin"/><Relationship Id="rId1" Type="http://schemas.openxmlformats.org/officeDocument/2006/relationships/slideLayout" Target="../slideLayouts/slideLayout7.xml"/><Relationship Id="rId6" Type="http://schemas.openxmlformats.org/officeDocument/2006/relationships/oleObject" Target="../embeddings/oleObject187.bin"/><Relationship Id="rId11" Type="http://schemas.openxmlformats.org/officeDocument/2006/relationships/oleObject" Target="../embeddings/oleObject190.bin"/><Relationship Id="rId5" Type="http://schemas.openxmlformats.org/officeDocument/2006/relationships/image" Target="../media/image208.wmf"/><Relationship Id="rId10" Type="http://schemas.openxmlformats.org/officeDocument/2006/relationships/oleObject" Target="../embeddings/oleObject189.bin"/><Relationship Id="rId4" Type="http://schemas.openxmlformats.org/officeDocument/2006/relationships/oleObject" Target="../embeddings/oleObject186.bin"/><Relationship Id="rId9" Type="http://schemas.openxmlformats.org/officeDocument/2006/relationships/image" Target="../media/image209.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94.bin"/><Relationship Id="rId3" Type="http://schemas.openxmlformats.org/officeDocument/2006/relationships/image" Target="../media/image210.wmf"/><Relationship Id="rId7" Type="http://schemas.openxmlformats.org/officeDocument/2006/relationships/image" Target="../media/image212.wmf"/><Relationship Id="rId2" Type="http://schemas.openxmlformats.org/officeDocument/2006/relationships/oleObject" Target="../embeddings/oleObject191.bin"/><Relationship Id="rId1" Type="http://schemas.openxmlformats.org/officeDocument/2006/relationships/slideLayout" Target="../slideLayouts/slideLayout7.xml"/><Relationship Id="rId6" Type="http://schemas.openxmlformats.org/officeDocument/2006/relationships/oleObject" Target="../embeddings/oleObject193.bin"/><Relationship Id="rId5" Type="http://schemas.openxmlformats.org/officeDocument/2006/relationships/image" Target="../media/image211.wmf"/><Relationship Id="rId4" Type="http://schemas.openxmlformats.org/officeDocument/2006/relationships/oleObject" Target="../embeddings/oleObject192.bin"/><Relationship Id="rId9" Type="http://schemas.openxmlformats.org/officeDocument/2006/relationships/image" Target="../media/image213.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image" Target="../media/image214.wmf"/><Relationship Id="rId7" Type="http://schemas.openxmlformats.org/officeDocument/2006/relationships/image" Target="../media/image216.wmf"/><Relationship Id="rId12" Type="http://schemas.openxmlformats.org/officeDocument/2006/relationships/image" Target="../media/image219.png"/><Relationship Id="rId2" Type="http://schemas.openxmlformats.org/officeDocument/2006/relationships/oleObject" Target="../embeddings/oleObject195.bin"/><Relationship Id="rId1" Type="http://schemas.openxmlformats.org/officeDocument/2006/relationships/slideLayout" Target="../slideLayouts/slideLayout7.xml"/><Relationship Id="rId6" Type="http://schemas.openxmlformats.org/officeDocument/2006/relationships/oleObject" Target="../embeddings/oleObject197.bin"/><Relationship Id="rId11" Type="http://schemas.openxmlformats.org/officeDocument/2006/relationships/image" Target="../media/image218.wmf"/><Relationship Id="rId5" Type="http://schemas.openxmlformats.org/officeDocument/2006/relationships/image" Target="../media/image215.w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217.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image" Target="../media/image220.wmf"/><Relationship Id="rId7" Type="http://schemas.openxmlformats.org/officeDocument/2006/relationships/image" Target="../media/image222.wmf"/><Relationship Id="rId2" Type="http://schemas.openxmlformats.org/officeDocument/2006/relationships/oleObject" Target="../embeddings/oleObject200.bin"/><Relationship Id="rId1" Type="http://schemas.openxmlformats.org/officeDocument/2006/relationships/slideLayout" Target="../slideLayouts/slideLayout7.xml"/><Relationship Id="rId6" Type="http://schemas.openxmlformats.org/officeDocument/2006/relationships/oleObject" Target="../embeddings/oleObject202.bin"/><Relationship Id="rId5" Type="http://schemas.openxmlformats.org/officeDocument/2006/relationships/image" Target="../media/image221.wmf"/><Relationship Id="rId10" Type="http://schemas.openxmlformats.org/officeDocument/2006/relationships/image" Target="../media/image224.wmf"/><Relationship Id="rId4" Type="http://schemas.openxmlformats.org/officeDocument/2006/relationships/oleObject" Target="../embeddings/oleObject201.bin"/><Relationship Id="rId9" Type="http://schemas.openxmlformats.org/officeDocument/2006/relationships/image" Target="../media/image223.wmf"/></Relationships>
</file>

<file path=ppt/slides/_rels/slide67.x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oleObject" Target="../embeddings/oleObject204.bin"/><Relationship Id="rId1" Type="http://schemas.openxmlformats.org/officeDocument/2006/relationships/slideLayout" Target="../slideLayouts/slideLayout7.xml"/><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oleObject" Target="../embeddings/oleObject205.bin"/></Relationships>
</file>

<file path=ppt/slides/_rels/slide68.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28.wmf"/><Relationship Id="rId7" Type="http://schemas.openxmlformats.org/officeDocument/2006/relationships/oleObject" Target="../embeddings/oleObject208.bin"/><Relationship Id="rId2" Type="http://schemas.openxmlformats.org/officeDocument/2006/relationships/oleObject" Target="../embeddings/oleObject206.bin"/><Relationship Id="rId1" Type="http://schemas.openxmlformats.org/officeDocument/2006/relationships/slideLayout" Target="../slideLayouts/slideLayout7.xml"/><Relationship Id="rId6" Type="http://schemas.openxmlformats.org/officeDocument/2006/relationships/image" Target="../media/image230.wmf"/><Relationship Id="rId5" Type="http://schemas.openxmlformats.org/officeDocument/2006/relationships/oleObject" Target="../embeddings/oleObject207.bin"/><Relationship Id="rId4" Type="http://schemas.openxmlformats.org/officeDocument/2006/relationships/image" Target="../media/image229.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35.wmf"/><Relationship Id="rId3" Type="http://schemas.openxmlformats.org/officeDocument/2006/relationships/audio" Target="../media/audio15.wav"/><Relationship Id="rId7" Type="http://schemas.openxmlformats.org/officeDocument/2006/relationships/image" Target="../media/image232.wmf"/><Relationship Id="rId12" Type="http://schemas.openxmlformats.org/officeDocument/2006/relationships/oleObject" Target="../embeddings/oleObject212.bin"/><Relationship Id="rId17" Type="http://schemas.openxmlformats.org/officeDocument/2006/relationships/image" Target="../media/image237.wmf"/><Relationship Id="rId2" Type="http://schemas.openxmlformats.org/officeDocument/2006/relationships/audio" Target="../media/audio1.wav"/><Relationship Id="rId16" Type="http://schemas.openxmlformats.org/officeDocument/2006/relationships/oleObject" Target="../embeddings/oleObject214.bin"/><Relationship Id="rId1" Type="http://schemas.openxmlformats.org/officeDocument/2006/relationships/slideLayout" Target="../slideLayouts/slideLayout7.xml"/><Relationship Id="rId6" Type="http://schemas.openxmlformats.org/officeDocument/2006/relationships/oleObject" Target="../embeddings/oleObject209.bin"/><Relationship Id="rId11" Type="http://schemas.openxmlformats.org/officeDocument/2006/relationships/image" Target="../media/image234.wmf"/><Relationship Id="rId5" Type="http://schemas.openxmlformats.org/officeDocument/2006/relationships/image" Target="../media/image82.wmf"/><Relationship Id="rId15" Type="http://schemas.openxmlformats.org/officeDocument/2006/relationships/image" Target="../media/image236.wmf"/><Relationship Id="rId10" Type="http://schemas.openxmlformats.org/officeDocument/2006/relationships/oleObject" Target="../embeddings/oleObject211.bin"/><Relationship Id="rId4" Type="http://schemas.openxmlformats.org/officeDocument/2006/relationships/audio" Target="../media/audio6.wav"/><Relationship Id="rId9" Type="http://schemas.openxmlformats.org/officeDocument/2006/relationships/image" Target="../media/image233.wmf"/><Relationship Id="rId14" Type="http://schemas.openxmlformats.org/officeDocument/2006/relationships/oleObject" Target="../embeddings/oleObject213.bin"/></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38.wmf"/><Relationship Id="rId7" Type="http://schemas.openxmlformats.org/officeDocument/2006/relationships/image" Target="../media/image240.wmf"/><Relationship Id="rId2" Type="http://schemas.openxmlformats.org/officeDocument/2006/relationships/oleObject" Target="../embeddings/oleObject215.bin"/><Relationship Id="rId1" Type="http://schemas.openxmlformats.org/officeDocument/2006/relationships/slideLayout" Target="../slideLayouts/slideLayout7.xml"/><Relationship Id="rId6" Type="http://schemas.openxmlformats.org/officeDocument/2006/relationships/oleObject" Target="../embeddings/oleObject217.bin"/><Relationship Id="rId5" Type="http://schemas.openxmlformats.org/officeDocument/2006/relationships/image" Target="../media/image239.wmf"/><Relationship Id="rId4" Type="http://schemas.openxmlformats.org/officeDocument/2006/relationships/oleObject" Target="../embeddings/oleObject216.bin"/></Relationships>
</file>

<file path=ppt/slides/_rels/slide71.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image" Target="../media/image135.jpeg"/><Relationship Id="rId1" Type="http://schemas.openxmlformats.org/officeDocument/2006/relationships/slideLayout" Target="../slideLayouts/slideLayout7.xml"/><Relationship Id="rId6" Type="http://schemas.openxmlformats.org/officeDocument/2006/relationships/image" Target="../media/image242.wmf"/><Relationship Id="rId5" Type="http://schemas.openxmlformats.org/officeDocument/2006/relationships/oleObject" Target="../embeddings/oleObject219.bin"/><Relationship Id="rId10" Type="http://schemas.openxmlformats.org/officeDocument/2006/relationships/image" Target="../media/image244.wmf"/><Relationship Id="rId4" Type="http://schemas.openxmlformats.org/officeDocument/2006/relationships/image" Target="../media/image241.wmf"/><Relationship Id="rId9" Type="http://schemas.openxmlformats.org/officeDocument/2006/relationships/oleObject" Target="../embeddings/oleObject221.bin"/></Relationships>
</file>

<file path=ppt/slides/_rels/slide72.x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oleObject" Target="../embeddings/oleObject222.bin"/><Relationship Id="rId1" Type="http://schemas.openxmlformats.org/officeDocument/2006/relationships/slideLayout" Target="../slideLayouts/slideLayout7.xml"/><Relationship Id="rId5" Type="http://schemas.openxmlformats.org/officeDocument/2006/relationships/image" Target="../media/image246.wmf"/><Relationship Id="rId4" Type="http://schemas.openxmlformats.org/officeDocument/2006/relationships/oleObject" Target="../embeddings/oleObject223.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audio" Target="../media/audio14.wav"/><Relationship Id="rId1" Type="http://schemas.openxmlformats.org/officeDocument/2006/relationships/slideLayout" Target="../slideLayouts/slideLayout7.xml"/><Relationship Id="rId4" Type="http://schemas.openxmlformats.org/officeDocument/2006/relationships/image" Target="../media/image247.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image" Target="../media/image253.wmf"/><Relationship Id="rId3" Type="http://schemas.openxmlformats.org/officeDocument/2006/relationships/image" Target="../media/image248.wmf"/><Relationship Id="rId7" Type="http://schemas.openxmlformats.org/officeDocument/2006/relationships/image" Target="../media/image250.wmf"/><Relationship Id="rId12" Type="http://schemas.openxmlformats.org/officeDocument/2006/relationships/oleObject" Target="../embeddings/oleObject230.bin"/><Relationship Id="rId2" Type="http://schemas.openxmlformats.org/officeDocument/2006/relationships/oleObject" Target="../embeddings/oleObject225.bin"/><Relationship Id="rId1" Type="http://schemas.openxmlformats.org/officeDocument/2006/relationships/slideLayout" Target="../slideLayouts/slideLayout7.xml"/><Relationship Id="rId6" Type="http://schemas.openxmlformats.org/officeDocument/2006/relationships/oleObject" Target="../embeddings/oleObject227.bin"/><Relationship Id="rId11" Type="http://schemas.openxmlformats.org/officeDocument/2006/relationships/image" Target="../media/image252.wmf"/><Relationship Id="rId5" Type="http://schemas.openxmlformats.org/officeDocument/2006/relationships/image" Target="../media/image249.wmf"/><Relationship Id="rId15" Type="http://schemas.openxmlformats.org/officeDocument/2006/relationships/image" Target="../media/image254.wmf"/><Relationship Id="rId10" Type="http://schemas.openxmlformats.org/officeDocument/2006/relationships/oleObject" Target="../embeddings/oleObject229.bin"/><Relationship Id="rId4" Type="http://schemas.openxmlformats.org/officeDocument/2006/relationships/oleObject" Target="../embeddings/oleObject226.bin"/><Relationship Id="rId9" Type="http://schemas.openxmlformats.org/officeDocument/2006/relationships/image" Target="../media/image251.wmf"/><Relationship Id="rId14" Type="http://schemas.openxmlformats.org/officeDocument/2006/relationships/oleObject" Target="../embeddings/oleObject231.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35.bin"/><Relationship Id="rId13" Type="http://schemas.openxmlformats.org/officeDocument/2006/relationships/image" Target="../media/image260.wmf"/><Relationship Id="rId3" Type="http://schemas.openxmlformats.org/officeDocument/2006/relationships/image" Target="../media/image255.wmf"/><Relationship Id="rId7" Type="http://schemas.openxmlformats.org/officeDocument/2006/relationships/image" Target="../media/image257.wmf"/><Relationship Id="rId12" Type="http://schemas.openxmlformats.org/officeDocument/2006/relationships/oleObject" Target="../embeddings/oleObject237.bin"/><Relationship Id="rId17" Type="http://schemas.openxmlformats.org/officeDocument/2006/relationships/image" Target="../media/image262.wmf"/><Relationship Id="rId2" Type="http://schemas.openxmlformats.org/officeDocument/2006/relationships/oleObject" Target="../embeddings/oleObject232.bin"/><Relationship Id="rId16" Type="http://schemas.openxmlformats.org/officeDocument/2006/relationships/oleObject" Target="../embeddings/oleObject239.bin"/><Relationship Id="rId1" Type="http://schemas.openxmlformats.org/officeDocument/2006/relationships/slideLayout" Target="../slideLayouts/slideLayout7.xml"/><Relationship Id="rId6" Type="http://schemas.openxmlformats.org/officeDocument/2006/relationships/oleObject" Target="../embeddings/oleObject234.bin"/><Relationship Id="rId11" Type="http://schemas.openxmlformats.org/officeDocument/2006/relationships/image" Target="../media/image259.wmf"/><Relationship Id="rId5" Type="http://schemas.openxmlformats.org/officeDocument/2006/relationships/image" Target="../media/image256.wmf"/><Relationship Id="rId15" Type="http://schemas.openxmlformats.org/officeDocument/2006/relationships/image" Target="../media/image261.wmf"/><Relationship Id="rId10" Type="http://schemas.openxmlformats.org/officeDocument/2006/relationships/oleObject" Target="../embeddings/oleObject236.bin"/><Relationship Id="rId4" Type="http://schemas.openxmlformats.org/officeDocument/2006/relationships/oleObject" Target="../embeddings/oleObject233.bin"/><Relationship Id="rId9" Type="http://schemas.openxmlformats.org/officeDocument/2006/relationships/image" Target="../media/image258.wmf"/><Relationship Id="rId14" Type="http://schemas.openxmlformats.org/officeDocument/2006/relationships/oleObject" Target="../embeddings/oleObject238.bin"/></Relationships>
</file>

<file path=ppt/slides/_rels/slide76.x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oleObject" Target="../embeddings/oleObject240.bin"/><Relationship Id="rId1" Type="http://schemas.openxmlformats.org/officeDocument/2006/relationships/slideLayout" Target="../slideLayouts/slideLayout7.xml"/><Relationship Id="rId4" Type="http://schemas.openxmlformats.org/officeDocument/2006/relationships/image" Target="../media/image268.png"/></Relationships>
</file>

<file path=ppt/slides/_rels/slide77.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65.wmf"/><Relationship Id="rId3" Type="http://schemas.openxmlformats.org/officeDocument/2006/relationships/image" Target="../media/image270.png"/><Relationship Id="rId7" Type="http://schemas.openxmlformats.org/officeDocument/2006/relationships/image" Target="../media/image273.png"/><Relationship Id="rId12" Type="http://schemas.openxmlformats.org/officeDocument/2006/relationships/oleObject" Target="../embeddings/oleObject242.bin"/><Relationship Id="rId2" Type="http://schemas.openxmlformats.org/officeDocument/2006/relationships/image" Target="../media/image269.png"/><Relationship Id="rId1" Type="http://schemas.openxmlformats.org/officeDocument/2006/relationships/slideLayout" Target="../slideLayouts/slideLayout7.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64.wmf"/><Relationship Id="rId10" Type="http://schemas.openxmlformats.org/officeDocument/2006/relationships/image" Target="../media/image276.png"/><Relationship Id="rId4" Type="http://schemas.openxmlformats.org/officeDocument/2006/relationships/oleObject" Target="../embeddings/oleObject241.bin"/><Relationship Id="rId9" Type="http://schemas.openxmlformats.org/officeDocument/2006/relationships/image" Target="../media/image275.png"/></Relationships>
</file>

<file path=ppt/slides/_rels/slide78.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49.bin"/><Relationship Id="rId18" Type="http://schemas.openxmlformats.org/officeDocument/2006/relationships/image" Target="../media/image273.wmf"/><Relationship Id="rId3" Type="http://schemas.openxmlformats.org/officeDocument/2006/relationships/image" Target="../media/image266.wmf"/><Relationship Id="rId7" Type="http://schemas.openxmlformats.org/officeDocument/2006/relationships/oleObject" Target="../embeddings/oleObject246.bin"/><Relationship Id="rId12" Type="http://schemas.openxmlformats.org/officeDocument/2006/relationships/image" Target="../media/image270.wmf"/><Relationship Id="rId17" Type="http://schemas.openxmlformats.org/officeDocument/2006/relationships/oleObject" Target="../embeddings/oleObject251.bin"/><Relationship Id="rId2" Type="http://schemas.openxmlformats.org/officeDocument/2006/relationships/oleObject" Target="../embeddings/oleObject243.bin"/><Relationship Id="rId16" Type="http://schemas.openxmlformats.org/officeDocument/2006/relationships/image" Target="../media/image272.wmf"/><Relationship Id="rId1" Type="http://schemas.openxmlformats.org/officeDocument/2006/relationships/slideLayout" Target="../slideLayouts/slideLayout7.xml"/><Relationship Id="rId6" Type="http://schemas.openxmlformats.org/officeDocument/2006/relationships/image" Target="../media/image267.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69.wmf"/><Relationship Id="rId4" Type="http://schemas.openxmlformats.org/officeDocument/2006/relationships/oleObject" Target="../embeddings/oleObject244.bin"/><Relationship Id="rId9" Type="http://schemas.openxmlformats.org/officeDocument/2006/relationships/oleObject" Target="../embeddings/oleObject247.bin"/><Relationship Id="rId14" Type="http://schemas.openxmlformats.org/officeDocument/2006/relationships/image" Target="../media/image271.wmf"/></Relationships>
</file>

<file path=ppt/slides/_rels/slide79.x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oleObject" Target="../embeddings/oleObject252.bin"/><Relationship Id="rId1" Type="http://schemas.openxmlformats.org/officeDocument/2006/relationships/slideLayout" Target="../slideLayouts/slideLayout7.xml"/><Relationship Id="rId5" Type="http://schemas.openxmlformats.org/officeDocument/2006/relationships/image" Target="../media/image275.wmf"/><Relationship Id="rId4" Type="http://schemas.openxmlformats.org/officeDocument/2006/relationships/oleObject" Target="../embeddings/oleObject253.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9" Type="http://schemas.openxmlformats.org/officeDocument/2006/relationships/image" Target="../media/image16.wmf"/></Relationships>
</file>

<file path=ppt/slides/_rels/slide80.xml.rels><?xml version="1.0" encoding="UTF-8" standalone="yes"?>
<Relationships xmlns="http://schemas.openxmlformats.org/package/2006/relationships"><Relationship Id="rId8" Type="http://schemas.openxmlformats.org/officeDocument/2006/relationships/image" Target="../media/image278.wmf"/><Relationship Id="rId13" Type="http://schemas.openxmlformats.org/officeDocument/2006/relationships/oleObject" Target="../embeddings/oleObject259.bin"/><Relationship Id="rId3" Type="http://schemas.openxmlformats.org/officeDocument/2006/relationships/image" Target="../media/image276.wmf"/><Relationship Id="rId7" Type="http://schemas.openxmlformats.org/officeDocument/2006/relationships/oleObject" Target="../embeddings/oleObject256.bin"/><Relationship Id="rId12" Type="http://schemas.openxmlformats.org/officeDocument/2006/relationships/image" Target="../media/image280.wmf"/><Relationship Id="rId2" Type="http://schemas.openxmlformats.org/officeDocument/2006/relationships/oleObject" Target="../embeddings/oleObject254.bin"/><Relationship Id="rId1" Type="http://schemas.openxmlformats.org/officeDocument/2006/relationships/slideLayout" Target="../slideLayouts/slideLayout7.xml"/><Relationship Id="rId6" Type="http://schemas.openxmlformats.org/officeDocument/2006/relationships/image" Target="../media/image277.wmf"/><Relationship Id="rId11" Type="http://schemas.openxmlformats.org/officeDocument/2006/relationships/oleObject" Target="../embeddings/oleObject258.bin"/><Relationship Id="rId5" Type="http://schemas.openxmlformats.org/officeDocument/2006/relationships/oleObject" Target="../embeddings/oleObject255.bin"/><Relationship Id="rId10" Type="http://schemas.openxmlformats.org/officeDocument/2006/relationships/image" Target="../media/image279.wmf"/><Relationship Id="rId4" Type="http://schemas.openxmlformats.org/officeDocument/2006/relationships/image" Target="../media/image1.jpeg"/><Relationship Id="rId9" Type="http://schemas.openxmlformats.org/officeDocument/2006/relationships/oleObject" Target="../embeddings/oleObject257.bin"/><Relationship Id="rId14" Type="http://schemas.openxmlformats.org/officeDocument/2006/relationships/image" Target="../media/image281.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image" Target="../media/image282.wmf"/><Relationship Id="rId7" Type="http://schemas.openxmlformats.org/officeDocument/2006/relationships/image" Target="../media/image284.wmf"/><Relationship Id="rId2" Type="http://schemas.openxmlformats.org/officeDocument/2006/relationships/oleObject" Target="../embeddings/oleObject260.bin"/><Relationship Id="rId1" Type="http://schemas.openxmlformats.org/officeDocument/2006/relationships/slideLayout" Target="../slideLayouts/slideLayout7.xml"/><Relationship Id="rId6" Type="http://schemas.openxmlformats.org/officeDocument/2006/relationships/oleObject" Target="../embeddings/oleObject262.bin"/><Relationship Id="rId11" Type="http://schemas.openxmlformats.org/officeDocument/2006/relationships/image" Target="../media/image286.wmf"/><Relationship Id="rId5" Type="http://schemas.openxmlformats.org/officeDocument/2006/relationships/image" Target="../media/image283.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85.wmf"/></Relationships>
</file>

<file path=ppt/slides/_rels/slide82.xml.rels><?xml version="1.0" encoding="UTF-8" standalone="yes"?>
<Relationships xmlns="http://schemas.openxmlformats.org/package/2006/relationships"><Relationship Id="rId8" Type="http://schemas.openxmlformats.org/officeDocument/2006/relationships/image" Target="../media/image290.wmf"/><Relationship Id="rId13" Type="http://schemas.openxmlformats.org/officeDocument/2006/relationships/oleObject" Target="../embeddings/oleObject270.bin"/><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92.wmf"/><Relationship Id="rId2" Type="http://schemas.openxmlformats.org/officeDocument/2006/relationships/image" Target="../media/image287.wmf"/><Relationship Id="rId1" Type="http://schemas.openxmlformats.org/officeDocument/2006/relationships/slideLayout" Target="../slideLayouts/slideLayout7.xml"/><Relationship Id="rId6" Type="http://schemas.openxmlformats.org/officeDocument/2006/relationships/image" Target="../media/image289.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91.wmf"/><Relationship Id="rId4" Type="http://schemas.openxmlformats.org/officeDocument/2006/relationships/image" Target="../media/image288.wmf"/><Relationship Id="rId9" Type="http://schemas.openxmlformats.org/officeDocument/2006/relationships/oleObject" Target="../embeddings/oleObject268.bin"/><Relationship Id="rId14" Type="http://schemas.openxmlformats.org/officeDocument/2006/relationships/image" Target="../media/image293.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74.bin"/><Relationship Id="rId13" Type="http://schemas.openxmlformats.org/officeDocument/2006/relationships/image" Target="../media/image298.wmf"/><Relationship Id="rId3" Type="http://schemas.openxmlformats.org/officeDocument/2006/relationships/image" Target="../media/image294.wmf"/><Relationship Id="rId7" Type="http://schemas.openxmlformats.org/officeDocument/2006/relationships/image" Target="../media/image295.wmf"/><Relationship Id="rId12" Type="http://schemas.openxmlformats.org/officeDocument/2006/relationships/oleObject" Target="../embeddings/oleObject276.bin"/><Relationship Id="rId2" Type="http://schemas.openxmlformats.org/officeDocument/2006/relationships/oleObject" Target="../embeddings/oleObject271.bin"/><Relationship Id="rId1" Type="http://schemas.openxmlformats.org/officeDocument/2006/relationships/slideLayout" Target="../slideLayouts/slideLayout7.xml"/><Relationship Id="rId6" Type="http://schemas.openxmlformats.org/officeDocument/2006/relationships/oleObject" Target="../embeddings/oleObject273.bin"/><Relationship Id="rId11" Type="http://schemas.openxmlformats.org/officeDocument/2006/relationships/image" Target="../media/image297.wmf"/><Relationship Id="rId5" Type="http://schemas.openxmlformats.org/officeDocument/2006/relationships/image" Target="../media/image282.wmf"/><Relationship Id="rId10" Type="http://schemas.openxmlformats.org/officeDocument/2006/relationships/oleObject" Target="../embeddings/oleObject275.bin"/><Relationship Id="rId4" Type="http://schemas.openxmlformats.org/officeDocument/2006/relationships/oleObject" Target="../embeddings/oleObject272.bin"/><Relationship Id="rId9" Type="http://schemas.openxmlformats.org/officeDocument/2006/relationships/image" Target="../media/image296.wmf"/><Relationship Id="rId14" Type="http://schemas.openxmlformats.org/officeDocument/2006/relationships/image" Target="../media/image299.wmf"/></Relationships>
</file>

<file path=ppt/slides/_rels/slide84.x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oleObject" Target="../embeddings/oleObject277.bin"/><Relationship Id="rId1" Type="http://schemas.openxmlformats.org/officeDocument/2006/relationships/slideLayout" Target="../slideLayouts/slideLayout7.xml"/><Relationship Id="rId5" Type="http://schemas.openxmlformats.org/officeDocument/2006/relationships/image" Target="../media/image301.wmf"/><Relationship Id="rId4" Type="http://schemas.openxmlformats.org/officeDocument/2006/relationships/oleObject" Target="../embeddings/oleObject278.bin"/></Relationships>
</file>

<file path=ppt/slides/_rels/slide85.x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oleObject" Target="../embeddings/oleObject279.bin"/><Relationship Id="rId1" Type="http://schemas.openxmlformats.org/officeDocument/2006/relationships/slideLayout" Target="../slideLayouts/slideLayout7.xml"/><Relationship Id="rId5" Type="http://schemas.openxmlformats.org/officeDocument/2006/relationships/image" Target="../media/image303.wmf"/><Relationship Id="rId4" Type="http://schemas.openxmlformats.org/officeDocument/2006/relationships/oleObject" Target="../embeddings/oleObject280.bin"/></Relationships>
</file>

<file path=ppt/slides/_rels/slide86.x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oleObject" Target="../embeddings/oleObject281.bin"/><Relationship Id="rId1" Type="http://schemas.openxmlformats.org/officeDocument/2006/relationships/slideLayout" Target="../slideLayouts/slideLayout7.xml"/><Relationship Id="rId4" Type="http://schemas.openxmlformats.org/officeDocument/2006/relationships/image" Target="../media/image305.wmf"/></Relationships>
</file>

<file path=ppt/slides/_rels/slide87.xml.rels><?xml version="1.0" encoding="UTF-8" standalone="yes"?>
<Relationships xmlns="http://schemas.openxmlformats.org/package/2006/relationships"><Relationship Id="rId3" Type="http://schemas.openxmlformats.org/officeDocument/2006/relationships/image" Target="../media/image306.wmf"/><Relationship Id="rId7" Type="http://schemas.openxmlformats.org/officeDocument/2006/relationships/image" Target="../media/image307.jpeg"/><Relationship Id="rId2" Type="http://schemas.openxmlformats.org/officeDocument/2006/relationships/oleObject" Target="../embeddings/oleObject282.bin"/><Relationship Id="rId1" Type="http://schemas.openxmlformats.org/officeDocument/2006/relationships/slideLayout" Target="../slideLayouts/slideLayout7.xml"/><Relationship Id="rId6" Type="http://schemas.openxmlformats.org/officeDocument/2006/relationships/hyperlink" Target="http://image.baidu.com/i?ct=503316480&amp;z=0&amp;tn=baiduimagedetail&amp;word=%BF%A8%CD%A8%CD%BC%C6%AC&amp;in=31888&amp;cl=2&amp;cm=1&amp;sc=0&amp;lm=-1&amp;pn=128&amp;rn=1&amp;di=475909932&amp;ln=2000" TargetMode="External"/><Relationship Id="rId5" Type="http://schemas.openxmlformats.org/officeDocument/2006/relationships/image" Target="../media/image303.wmf"/><Relationship Id="rId4" Type="http://schemas.openxmlformats.org/officeDocument/2006/relationships/oleObject" Target="../embeddings/oleObject283.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87.bin"/><Relationship Id="rId13" Type="http://schemas.openxmlformats.org/officeDocument/2006/relationships/image" Target="../media/image313.wmf"/><Relationship Id="rId3" Type="http://schemas.openxmlformats.org/officeDocument/2006/relationships/image" Target="../media/image308.wmf"/><Relationship Id="rId7" Type="http://schemas.openxmlformats.org/officeDocument/2006/relationships/image" Target="../media/image310.wmf"/><Relationship Id="rId12" Type="http://schemas.openxmlformats.org/officeDocument/2006/relationships/oleObject" Target="../embeddings/oleObject289.bin"/><Relationship Id="rId2" Type="http://schemas.openxmlformats.org/officeDocument/2006/relationships/oleObject" Target="../embeddings/oleObject284.bin"/><Relationship Id="rId1" Type="http://schemas.openxmlformats.org/officeDocument/2006/relationships/slideLayout" Target="../slideLayouts/slideLayout12.xml"/><Relationship Id="rId6" Type="http://schemas.openxmlformats.org/officeDocument/2006/relationships/oleObject" Target="../embeddings/oleObject286.bin"/><Relationship Id="rId11" Type="http://schemas.openxmlformats.org/officeDocument/2006/relationships/image" Target="../media/image312.wmf"/><Relationship Id="rId5" Type="http://schemas.openxmlformats.org/officeDocument/2006/relationships/image" Target="../media/image309.wmf"/><Relationship Id="rId15" Type="http://schemas.openxmlformats.org/officeDocument/2006/relationships/image" Target="../media/image314.wmf"/><Relationship Id="rId10" Type="http://schemas.openxmlformats.org/officeDocument/2006/relationships/oleObject" Target="../embeddings/oleObject288.bin"/><Relationship Id="rId4" Type="http://schemas.openxmlformats.org/officeDocument/2006/relationships/oleObject" Target="../embeddings/oleObject285.bin"/><Relationship Id="rId9" Type="http://schemas.openxmlformats.org/officeDocument/2006/relationships/image" Target="../media/image311.wmf"/><Relationship Id="rId14" Type="http://schemas.openxmlformats.org/officeDocument/2006/relationships/oleObject" Target="../embeddings/oleObject290.bin"/></Relationships>
</file>

<file path=ppt/slides/_rels/slide89.xml.rels><?xml version="1.0" encoding="UTF-8" standalone="yes"?>
<Relationships xmlns="http://schemas.openxmlformats.org/package/2006/relationships"><Relationship Id="rId2" Type="http://schemas.openxmlformats.org/officeDocument/2006/relationships/image" Target="../media/image3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audio" Target="../media/audio8.wav"/><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 Id="rId9" Type="http://schemas.openxmlformats.org/officeDocument/2006/relationships/image" Target="../media/image20.wmf"/></Relationships>
</file>

<file path=ppt/slides/_rels/slide90.xml.rels><?xml version="1.0" encoding="UTF-8" standalone="yes"?>
<Relationships xmlns="http://schemas.openxmlformats.org/package/2006/relationships"><Relationship Id="rId2" Type="http://schemas.openxmlformats.org/officeDocument/2006/relationships/image" Target="../media/image3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7.wav"/><Relationship Id="rId1" Type="http://schemas.openxmlformats.org/officeDocument/2006/relationships/slideLayout" Target="../slideLayouts/slideLayout7.xml"/><Relationship Id="rId4" Type="http://schemas.openxmlformats.org/officeDocument/2006/relationships/image" Target="../media/image135.jpeg"/></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image" Target="../media/image322.wmf"/><Relationship Id="rId18" Type="http://schemas.openxmlformats.org/officeDocument/2006/relationships/oleObject" Target="../embeddings/oleObject299.bin"/><Relationship Id="rId3" Type="http://schemas.openxmlformats.org/officeDocument/2006/relationships/image" Target="../media/image317.wmf"/><Relationship Id="rId21" Type="http://schemas.openxmlformats.org/officeDocument/2006/relationships/image" Target="../media/image326.wmf"/><Relationship Id="rId7" Type="http://schemas.openxmlformats.org/officeDocument/2006/relationships/image" Target="../media/image319.wmf"/><Relationship Id="rId12" Type="http://schemas.openxmlformats.org/officeDocument/2006/relationships/oleObject" Target="../embeddings/oleObject296.bin"/><Relationship Id="rId17" Type="http://schemas.openxmlformats.org/officeDocument/2006/relationships/image" Target="../media/image324.wmf"/><Relationship Id="rId2" Type="http://schemas.openxmlformats.org/officeDocument/2006/relationships/oleObject" Target="../embeddings/oleObject291.bin"/><Relationship Id="rId16" Type="http://schemas.openxmlformats.org/officeDocument/2006/relationships/oleObject" Target="../embeddings/oleObject298.bin"/><Relationship Id="rId20" Type="http://schemas.openxmlformats.org/officeDocument/2006/relationships/oleObject" Target="../embeddings/oleObject300.bin"/><Relationship Id="rId1" Type="http://schemas.openxmlformats.org/officeDocument/2006/relationships/slideLayout" Target="../slideLayouts/slideLayout7.xml"/><Relationship Id="rId6" Type="http://schemas.openxmlformats.org/officeDocument/2006/relationships/oleObject" Target="../embeddings/oleObject293.bin"/><Relationship Id="rId11" Type="http://schemas.openxmlformats.org/officeDocument/2006/relationships/image" Target="../media/image321.wmf"/><Relationship Id="rId24" Type="http://schemas.openxmlformats.org/officeDocument/2006/relationships/oleObject" Target="../embeddings/oleObject302.bin"/><Relationship Id="rId5" Type="http://schemas.openxmlformats.org/officeDocument/2006/relationships/image" Target="../media/image318.wmf"/><Relationship Id="rId15" Type="http://schemas.openxmlformats.org/officeDocument/2006/relationships/image" Target="../media/image323.wmf"/><Relationship Id="rId23" Type="http://schemas.openxmlformats.org/officeDocument/2006/relationships/image" Target="../media/image327.wmf"/><Relationship Id="rId10" Type="http://schemas.openxmlformats.org/officeDocument/2006/relationships/oleObject" Target="../embeddings/oleObject295.bin"/><Relationship Id="rId19" Type="http://schemas.openxmlformats.org/officeDocument/2006/relationships/image" Target="../media/image325.wmf"/><Relationship Id="rId4" Type="http://schemas.openxmlformats.org/officeDocument/2006/relationships/oleObject" Target="../embeddings/oleObject292.bin"/><Relationship Id="rId9" Type="http://schemas.openxmlformats.org/officeDocument/2006/relationships/image" Target="../media/image320.wmf"/><Relationship Id="rId14" Type="http://schemas.openxmlformats.org/officeDocument/2006/relationships/oleObject" Target="../embeddings/oleObject297.bin"/><Relationship Id="rId22" Type="http://schemas.openxmlformats.org/officeDocument/2006/relationships/oleObject" Target="../embeddings/oleObject301.bin"/></Relationships>
</file>

<file path=ppt/slides/_rels/slide95.x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oleObject" Target="../embeddings/oleObject303.bin"/><Relationship Id="rId1" Type="http://schemas.openxmlformats.org/officeDocument/2006/relationships/slideLayout" Target="../slideLayouts/slideLayout12.xml"/><Relationship Id="rId5" Type="http://schemas.openxmlformats.org/officeDocument/2006/relationships/image" Target="../media/image329.wmf"/><Relationship Id="rId4" Type="http://schemas.openxmlformats.org/officeDocument/2006/relationships/oleObject" Target="../embeddings/oleObject304.bin"/></Relationships>
</file>

<file path=ppt/slides/_rels/slide96.xml.rels><?xml version="1.0" encoding="UTF-8" standalone="yes"?>
<Relationships xmlns="http://schemas.openxmlformats.org/package/2006/relationships"><Relationship Id="rId3" Type="http://schemas.openxmlformats.org/officeDocument/2006/relationships/image" Target="../media/image330.wmf"/><Relationship Id="rId2" Type="http://schemas.openxmlformats.org/officeDocument/2006/relationships/oleObject" Target="../embeddings/oleObject305.bin"/><Relationship Id="rId1" Type="http://schemas.openxmlformats.org/officeDocument/2006/relationships/slideLayout" Target="../slideLayouts/slideLayout2.xml"/><Relationship Id="rId5" Type="http://schemas.openxmlformats.org/officeDocument/2006/relationships/image" Target="../media/image331.wmf"/><Relationship Id="rId4" Type="http://schemas.openxmlformats.org/officeDocument/2006/relationships/oleObject" Target="../embeddings/oleObject306.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337.wmf"/><Relationship Id="rId18" Type="http://schemas.openxmlformats.org/officeDocument/2006/relationships/oleObject" Target="../embeddings/oleObject315.bin"/><Relationship Id="rId26" Type="http://schemas.openxmlformats.org/officeDocument/2006/relationships/image" Target="../media/image342.wmf"/><Relationship Id="rId3" Type="http://schemas.openxmlformats.org/officeDocument/2006/relationships/image" Target="../media/image332.wmf"/><Relationship Id="rId21" Type="http://schemas.openxmlformats.org/officeDocument/2006/relationships/image" Target="../media/image340.wmf"/><Relationship Id="rId7" Type="http://schemas.openxmlformats.org/officeDocument/2006/relationships/image" Target="../media/image334.wmf"/><Relationship Id="rId12" Type="http://schemas.openxmlformats.org/officeDocument/2006/relationships/oleObject" Target="../embeddings/oleObject312.bin"/><Relationship Id="rId17" Type="http://schemas.openxmlformats.org/officeDocument/2006/relationships/image" Target="../media/image338.wmf"/><Relationship Id="rId25" Type="http://schemas.openxmlformats.org/officeDocument/2006/relationships/oleObject" Target="../embeddings/oleObject319.bin"/><Relationship Id="rId2" Type="http://schemas.openxmlformats.org/officeDocument/2006/relationships/oleObject" Target="../embeddings/oleObject307.bin"/><Relationship Id="rId16" Type="http://schemas.openxmlformats.org/officeDocument/2006/relationships/oleObject" Target="../embeddings/oleObject314.bin"/><Relationship Id="rId20" Type="http://schemas.openxmlformats.org/officeDocument/2006/relationships/oleObject" Target="../embeddings/oleObject316.bin"/><Relationship Id="rId1" Type="http://schemas.openxmlformats.org/officeDocument/2006/relationships/slideLayout" Target="../slideLayouts/slideLayout7.xml"/><Relationship Id="rId6" Type="http://schemas.openxmlformats.org/officeDocument/2006/relationships/oleObject" Target="../embeddings/oleObject309.bin"/><Relationship Id="rId11" Type="http://schemas.openxmlformats.org/officeDocument/2006/relationships/image" Target="../media/image336.wmf"/><Relationship Id="rId24" Type="http://schemas.openxmlformats.org/officeDocument/2006/relationships/image" Target="../media/image341.wmf"/><Relationship Id="rId5" Type="http://schemas.openxmlformats.org/officeDocument/2006/relationships/image" Target="../media/image333.wmf"/><Relationship Id="rId15" Type="http://schemas.openxmlformats.org/officeDocument/2006/relationships/image" Target="../media/image321.wmf"/><Relationship Id="rId23" Type="http://schemas.openxmlformats.org/officeDocument/2006/relationships/oleObject" Target="../embeddings/oleObject318.bin"/><Relationship Id="rId10" Type="http://schemas.openxmlformats.org/officeDocument/2006/relationships/oleObject" Target="../embeddings/oleObject311.bin"/><Relationship Id="rId19" Type="http://schemas.openxmlformats.org/officeDocument/2006/relationships/image" Target="../media/image339.wmf"/><Relationship Id="rId4" Type="http://schemas.openxmlformats.org/officeDocument/2006/relationships/oleObject" Target="../embeddings/oleObject308.bin"/><Relationship Id="rId9" Type="http://schemas.openxmlformats.org/officeDocument/2006/relationships/image" Target="../media/image335.wmf"/><Relationship Id="rId14" Type="http://schemas.openxmlformats.org/officeDocument/2006/relationships/oleObject" Target="../embeddings/oleObject313.bin"/><Relationship Id="rId22" Type="http://schemas.openxmlformats.org/officeDocument/2006/relationships/oleObject" Target="../embeddings/oleObject317.bin"/><Relationship Id="rId27" Type="http://schemas.openxmlformats.org/officeDocument/2006/relationships/oleObject" Target="../embeddings/oleObject320.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324.bin"/><Relationship Id="rId3" Type="http://schemas.openxmlformats.org/officeDocument/2006/relationships/image" Target="../media/image343.wmf"/><Relationship Id="rId7" Type="http://schemas.openxmlformats.org/officeDocument/2006/relationships/image" Target="../media/image345.wmf"/><Relationship Id="rId2" Type="http://schemas.openxmlformats.org/officeDocument/2006/relationships/oleObject" Target="../embeddings/oleObject321.bin"/><Relationship Id="rId1" Type="http://schemas.openxmlformats.org/officeDocument/2006/relationships/slideLayout" Target="../slideLayouts/slideLayout2.xml"/><Relationship Id="rId6" Type="http://schemas.openxmlformats.org/officeDocument/2006/relationships/oleObject" Target="../embeddings/oleObject323.bin"/><Relationship Id="rId11" Type="http://schemas.openxmlformats.org/officeDocument/2006/relationships/image" Target="../media/image347.wmf"/><Relationship Id="rId5" Type="http://schemas.openxmlformats.org/officeDocument/2006/relationships/image" Target="../media/image344.wmf"/><Relationship Id="rId10" Type="http://schemas.openxmlformats.org/officeDocument/2006/relationships/oleObject" Target="../embeddings/oleObject325.bin"/><Relationship Id="rId4" Type="http://schemas.openxmlformats.org/officeDocument/2006/relationships/oleObject" Target="../embeddings/oleObject322.bin"/><Relationship Id="rId9" Type="http://schemas.openxmlformats.org/officeDocument/2006/relationships/image" Target="../media/image34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WordArt 4"/>
          <p:cNvSpPr/>
          <p:nvPr/>
        </p:nvSpPr>
        <p:spPr>
          <a:xfrm>
            <a:off x="2124075" y="765175"/>
            <a:ext cx="3744913" cy="100647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000000"/>
                  </a:solidFill>
                  <a:prstDash val="solid"/>
                  <a:round/>
                  <a:headEnd type="none" w="med" len="med"/>
                  <a:tailEnd type="none" w="med" len="med"/>
                </a:ln>
                <a:solidFill>
                  <a:srgbClr val="000000"/>
                </a:solidFill>
                <a:latin typeface="宋体" panose="02010600030101010101" pitchFamily="2" charset="-122"/>
                <a:ea typeface="宋体" panose="02010600030101010101" pitchFamily="2" charset="-122"/>
              </a:rPr>
              <a:t>第二章</a:t>
            </a:r>
          </a:p>
        </p:txBody>
      </p:sp>
      <p:sp>
        <p:nvSpPr>
          <p:cNvPr id="117763" name="WordArt 5"/>
          <p:cNvSpPr/>
          <p:nvPr/>
        </p:nvSpPr>
        <p:spPr>
          <a:xfrm>
            <a:off x="2987675" y="2781300"/>
            <a:ext cx="2447925" cy="933450"/>
          </a:xfrm>
          <a:prstGeom prst="rect">
            <a:avLst/>
          </a:prstGeom>
        </p:spPr>
        <p:txBody>
          <a:bodyPr wrap="none" fromWordArt="1">
            <a:prstTxWarp prst="textPlain">
              <a:avLst>
                <a:gd name="adj" fmla="val 50000"/>
              </a:avLst>
            </a:prstTxWarp>
            <a:normAutofit/>
          </a:bodyPr>
          <a:lstStyle/>
          <a:p>
            <a:pPr algn="ctr"/>
            <a:r>
              <a:rPr lang="zh-CN" altLang="en-US" sz="3600" b="1" dirty="0">
                <a:ln w="9525" cap="flat" cmpd="sng">
                  <a:solidFill>
                    <a:srgbClr val="000000"/>
                  </a:solidFill>
                  <a:prstDash val="solid"/>
                  <a:round/>
                  <a:headEnd type="none" w="med" len="med"/>
                  <a:tailEnd type="none" w="med" len="med"/>
                </a:ln>
                <a:solidFill>
                  <a:srgbClr val="000000"/>
                </a:solidFill>
                <a:latin typeface="宋体" panose="02010600030101010101" pitchFamily="2" charset="-122"/>
                <a:ea typeface="宋体" panose="02010600030101010101" pitchFamily="2" charset="-122"/>
              </a:rPr>
              <a:t>插值</a:t>
            </a:r>
          </a:p>
        </p:txBody>
      </p:sp>
      <p:pic>
        <p:nvPicPr>
          <p:cNvPr id="3075" name="Picture 6" descr="hehua1"/>
          <p:cNvPicPr>
            <a:picLocks noChangeAspect="1"/>
          </p:cNvPicPr>
          <p:nvPr/>
        </p:nvPicPr>
        <p:blipFill>
          <a:blip r:embed="rId3"/>
          <a:stretch>
            <a:fillRect/>
          </a:stretch>
        </p:blipFill>
        <p:spPr>
          <a:xfrm>
            <a:off x="6372200" y="4653136"/>
            <a:ext cx="2588812" cy="1937718"/>
          </a:xfrm>
          <a:prstGeom prst="rect">
            <a:avLst/>
          </a:prstGeom>
          <a:noFill/>
          <a:ln w="9525">
            <a:noFill/>
          </a:ln>
        </p:spPr>
      </p:pic>
    </p:spTree>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7763"/>
                                        </p:tgtEl>
                                        <p:attrNameLst>
                                          <p:attrName>style.visibility</p:attrName>
                                        </p:attrNameLst>
                                      </p:cBhvr>
                                      <p:to>
                                        <p:strVal val="visible"/>
                                      </p:to>
                                    </p:set>
                                    <p:anim calcmode="lin" valueType="num">
                                      <p:cBhvr additive="base">
                                        <p:cTn id="13" dur="500" fill="hold"/>
                                        <p:tgtEl>
                                          <p:spTgt spid="117763"/>
                                        </p:tgtEl>
                                        <p:attrNameLst>
                                          <p:attrName>ppt_x</p:attrName>
                                        </p:attrNameLst>
                                      </p:cBhvr>
                                      <p:tavLst>
                                        <p:tav tm="0">
                                          <p:val>
                                            <p:strVal val="#ppt_x"/>
                                          </p:val>
                                        </p:tav>
                                        <p:tav tm="100000">
                                          <p:val>
                                            <p:strVal val="#ppt_x"/>
                                          </p:val>
                                        </p:tav>
                                      </p:tavLst>
                                    </p:anim>
                                    <p:anim calcmode="lin" valueType="num">
                                      <p:cBhvr additive="base">
                                        <p:cTn id="14" dur="500" fill="hold"/>
                                        <p:tgtEl>
                                          <p:spTgt spid="117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5" descr="白色大理石"/>
          <p:cNvSpPr/>
          <p:nvPr/>
        </p:nvSpPr>
        <p:spPr>
          <a:xfrm>
            <a:off x="539552" y="471762"/>
            <a:ext cx="1066800" cy="609600"/>
          </a:xfrm>
          <a:prstGeom prst="bevel">
            <a:avLst>
              <a:gd name="adj" fmla="val 12500"/>
            </a:avLst>
          </a:prstGeom>
          <a:blipFill rotWithShape="0">
            <a:blip r:embed="rId3"/>
          </a:blipFill>
          <a:ln w="9525">
            <a:noFill/>
          </a:ln>
        </p:spPr>
        <p:txBody>
          <a:bodyPr wrap="none" anchor="ctr" anchorCtr="0"/>
          <a:lstStyle/>
          <a:p>
            <a:pPr algn="ctr"/>
            <a:r>
              <a:rPr lang="zh-CN" altLang="en-US" sz="2800" dirty="0">
                <a:solidFill>
                  <a:srgbClr val="FF0000"/>
                </a:solidFill>
                <a:latin typeface="微软雅黑" panose="020B0503020204020204" pitchFamily="34" charset="-122"/>
                <a:ea typeface="微软雅黑" panose="020B0503020204020204" pitchFamily="34" charset="-122"/>
              </a:rPr>
              <a:t>定理</a:t>
            </a:r>
          </a:p>
        </p:txBody>
      </p:sp>
      <p:sp>
        <p:nvSpPr>
          <p:cNvPr id="5136" name="Rectangle 16"/>
          <p:cNvSpPr/>
          <p:nvPr/>
        </p:nvSpPr>
        <p:spPr>
          <a:xfrm>
            <a:off x="828675" y="2614864"/>
            <a:ext cx="7704137" cy="1954959"/>
          </a:xfrm>
          <a:prstGeom prst="rect">
            <a:avLst/>
          </a:prstGeom>
          <a:noFill/>
          <a:ln w="9525">
            <a:noFill/>
          </a:ln>
        </p:spPr>
        <p:txBody>
          <a:bodyPr anchor="t" anchorCtr="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注：</a:t>
            </a:r>
            <a:r>
              <a:rPr lang="zh-CN" altLang="en-US" sz="2800" dirty="0">
                <a:solidFill>
                  <a:srgbClr val="002060"/>
                </a:solidFill>
                <a:latin typeface="微软雅黑" panose="020B0503020204020204" pitchFamily="34" charset="-122"/>
                <a:ea typeface="微软雅黑" panose="020B0503020204020204" pitchFamily="34" charset="-122"/>
              </a:rPr>
              <a:t>插值多项式的</a:t>
            </a:r>
            <a:r>
              <a:rPr lang="zh-CN" altLang="en-US" sz="2800" dirty="0">
                <a:solidFill>
                  <a:srgbClr val="FF0000"/>
                </a:solidFill>
                <a:latin typeface="微软雅黑" panose="020B0503020204020204" pitchFamily="34" charset="-122"/>
                <a:ea typeface="微软雅黑" panose="020B0503020204020204" pitchFamily="34" charset="-122"/>
              </a:rPr>
              <a:t>存在唯一性</a:t>
            </a:r>
            <a:r>
              <a:rPr lang="zh-CN" altLang="en-US" sz="2800" dirty="0">
                <a:solidFill>
                  <a:srgbClr val="002060"/>
                </a:solidFill>
                <a:latin typeface="微软雅黑" panose="020B0503020204020204" pitchFamily="34" charset="-122"/>
                <a:ea typeface="微软雅黑" panose="020B0503020204020204" pitchFamily="34" charset="-122"/>
              </a:rPr>
              <a:t>说明，满足插值条件的多项式一定存在，并且插值多项式</a:t>
            </a:r>
            <a:r>
              <a:rPr lang="zh-CN" altLang="en-US" sz="2800" dirty="0">
                <a:solidFill>
                  <a:srgbClr val="FF0000"/>
                </a:solidFill>
                <a:latin typeface="微软雅黑" panose="020B0503020204020204" pitchFamily="34" charset="-122"/>
                <a:ea typeface="微软雅黑" panose="020B0503020204020204" pitchFamily="34" charset="-122"/>
              </a:rPr>
              <a:t>与构造方法无关</a:t>
            </a:r>
            <a:r>
              <a:rPr lang="zh-CN" altLang="en-US" sz="2800" dirty="0">
                <a:solidFill>
                  <a:schemeClr val="tx1"/>
                </a:solidFill>
                <a:latin typeface="微软雅黑" panose="020B0503020204020204" pitchFamily="34" charset="-122"/>
                <a:ea typeface="微软雅黑" panose="020B0503020204020204" pitchFamily="34" charset="-122"/>
              </a:rPr>
              <a:t>。</a:t>
            </a:r>
          </a:p>
        </p:txBody>
      </p:sp>
      <p:sp>
        <p:nvSpPr>
          <p:cNvPr id="5137" name="Text Box 17"/>
          <p:cNvSpPr txBox="1"/>
          <p:nvPr/>
        </p:nvSpPr>
        <p:spPr>
          <a:xfrm>
            <a:off x="828674" y="4790967"/>
            <a:ext cx="7662411" cy="523220"/>
          </a:xfrm>
          <a:prstGeom prst="rect">
            <a:avLst/>
          </a:prstGeom>
          <a:noFill/>
          <a:ln w="9525">
            <a:noFill/>
          </a:ln>
        </p:spPr>
        <p:txBody>
          <a:bodyPr wrap="square" anchor="t" anchorCtr="0">
            <a:spAutoFit/>
          </a:bodyPr>
          <a:lstStyle/>
          <a:p>
            <a:pPr>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思考</a:t>
            </a:r>
            <a:r>
              <a:rPr lang="zh-CN" altLang="en-US"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rgbClr val="000099"/>
                </a:solidFill>
                <a:latin typeface="微软雅黑" panose="020B0503020204020204" pitchFamily="34" charset="-122"/>
                <a:ea typeface="微软雅黑" panose="020B0503020204020204" pitchFamily="34" charset="-122"/>
              </a:rPr>
              <a:t>如何构造插值函数才能达到预期的效果呢？</a:t>
            </a:r>
          </a:p>
        </p:txBody>
      </p:sp>
      <p:grpSp>
        <p:nvGrpSpPr>
          <p:cNvPr id="4" name="组合 3">
            <a:extLst>
              <a:ext uri="{FF2B5EF4-FFF2-40B4-BE49-F238E27FC236}">
                <a16:creationId xmlns:a16="http://schemas.microsoft.com/office/drawing/2014/main" id="{D58544AD-77D9-141B-435A-5C49A395723A}"/>
              </a:ext>
            </a:extLst>
          </p:cNvPr>
          <p:cNvGrpSpPr/>
          <p:nvPr/>
        </p:nvGrpSpPr>
        <p:grpSpPr>
          <a:xfrm>
            <a:off x="1606352" y="548680"/>
            <a:ext cx="7358136" cy="1675745"/>
            <a:chOff x="1835150" y="620713"/>
            <a:chExt cx="6696075" cy="1675745"/>
          </a:xfrm>
        </p:grpSpPr>
        <p:sp>
          <p:nvSpPr>
            <p:cNvPr id="5125" name="Text Box 6"/>
            <p:cNvSpPr txBox="1"/>
            <p:nvPr/>
          </p:nvSpPr>
          <p:spPr>
            <a:xfrm>
              <a:off x="1870546" y="1188471"/>
              <a:ext cx="6625282" cy="565604"/>
            </a:xfrm>
            <a:prstGeom prst="rect">
              <a:avLst/>
            </a:prstGeom>
            <a:noFill/>
            <a:ln w="9525">
              <a:noFill/>
            </a:ln>
          </p:spPr>
          <p:txBody>
            <a:bodyPr wrap="square" anchor="t" anchorCtr="0">
              <a:spAutoFit/>
            </a:bodyPr>
            <a:lstStyle/>
            <a:p>
              <a:pPr>
                <a:lnSpc>
                  <a:spcPct val="120000"/>
                </a:lnSpc>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条件                               的 </a:t>
              </a:r>
              <a:r>
                <a:rPr lang="en-US" altLang="zh-CN" sz="2800" i="1" dirty="0">
                  <a:solidFill>
                    <a:srgbClr val="002060"/>
                  </a:solidFill>
                  <a:latin typeface="微软雅黑" panose="020B0503020204020204" pitchFamily="34" charset="-122"/>
                  <a:ea typeface="微软雅黑" panose="020B0503020204020204" pitchFamily="34" charset="-122"/>
                </a:rPr>
                <a:t>n</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次插值多项</a:t>
              </a:r>
            </a:p>
          </p:txBody>
        </p:sp>
        <p:graphicFrame>
          <p:nvGraphicFramePr>
            <p:cNvPr id="5122" name="Object 7"/>
            <p:cNvGraphicFramePr/>
            <p:nvPr>
              <p:extLst>
                <p:ext uri="{D42A27DB-BD31-4B8C-83A1-F6EECF244321}">
                  <p14:modId xmlns:p14="http://schemas.microsoft.com/office/powerpoint/2010/main" val="1365893738"/>
                </p:ext>
              </p:extLst>
            </p:nvPr>
          </p:nvGraphicFramePr>
          <p:xfrm>
            <a:off x="2633619" y="1273672"/>
            <a:ext cx="2880320" cy="499566"/>
          </p:xfrm>
          <a:graphic>
            <a:graphicData uri="http://schemas.openxmlformats.org/presentationml/2006/ole">
              <mc:AlternateContent xmlns:mc="http://schemas.openxmlformats.org/markup-compatibility/2006">
                <mc:Choice xmlns:v="urn:schemas-microsoft-com:vml" Requires="v">
                  <p:oleObj r:id="rId4" imgW="1423670" imgH="228600" progId="Equation.DSMT4">
                    <p:embed/>
                  </p:oleObj>
                </mc:Choice>
                <mc:Fallback>
                  <p:oleObj r:id="rId4" imgW="1423670" imgH="228600" progId="Equation.DSMT4">
                    <p:embed/>
                    <p:pic>
                      <p:nvPicPr>
                        <p:cNvPr id="5122" name="Object 7"/>
                        <p:cNvPicPr/>
                        <p:nvPr/>
                      </p:nvPicPr>
                      <p:blipFill>
                        <a:blip r:embed="rId5"/>
                        <a:stretch>
                          <a:fillRect/>
                        </a:stretch>
                      </p:blipFill>
                      <p:spPr>
                        <a:xfrm>
                          <a:off x="2633619" y="1273672"/>
                          <a:ext cx="2880320" cy="499566"/>
                        </a:xfrm>
                        <a:prstGeom prst="rect">
                          <a:avLst/>
                        </a:prstGeom>
                        <a:noFill/>
                        <a:ln w="38100">
                          <a:noFill/>
                          <a:miter/>
                        </a:ln>
                      </p:spPr>
                    </p:pic>
                  </p:oleObj>
                </mc:Fallback>
              </mc:AlternateContent>
            </a:graphicData>
          </a:graphic>
        </p:graphicFrame>
        <p:sp>
          <p:nvSpPr>
            <p:cNvPr id="17416" name="Text Box 8"/>
            <p:cNvSpPr txBox="1"/>
            <p:nvPr/>
          </p:nvSpPr>
          <p:spPr>
            <a:xfrm>
              <a:off x="1835150" y="1773238"/>
              <a:ext cx="3578224" cy="523220"/>
            </a:xfrm>
            <a:prstGeom prst="rect">
              <a:avLst/>
            </a:prstGeom>
            <a:noFill/>
            <a:ln w="9525">
              <a:noFill/>
            </a:ln>
          </p:spPr>
          <p:txBody>
            <a:bodyPr wrap="none" anchor="t" anchorCtr="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式</a:t>
              </a:r>
              <a:r>
                <a:rPr lang="en-US" altLang="zh-CN" sz="2800" i="1" dirty="0" err="1">
                  <a:solidFill>
                    <a:srgbClr val="002060"/>
                  </a:solidFill>
                  <a:latin typeface="Times New Roman" panose="02020603050405020304" pitchFamily="18" charset="0"/>
                  <a:ea typeface="楷体_GB2312" pitchFamily="49" charset="-122"/>
                </a:rPr>
                <a:t>P</a:t>
              </a:r>
              <a:r>
                <a:rPr lang="en-US" altLang="zh-CN" sz="2800" i="1" baseline="-25000" dirty="0" err="1">
                  <a:solidFill>
                    <a:srgbClr val="002060"/>
                  </a:solidFill>
                  <a:latin typeface="Times New Roman" panose="02020603050405020304" pitchFamily="18" charset="0"/>
                  <a:ea typeface="楷体_GB2312" pitchFamily="49" charset="-122"/>
                </a:rPr>
                <a:t>n</a:t>
              </a:r>
              <a:r>
                <a:rPr lang="en-US" altLang="zh-CN" sz="2800" dirty="0">
                  <a:solidFill>
                    <a:srgbClr val="002060"/>
                  </a:solidFill>
                  <a:latin typeface="Times New Roman" panose="02020603050405020304" pitchFamily="18" charset="0"/>
                  <a:ea typeface="楷体_GB2312" pitchFamily="49" charset="-122"/>
                </a:rPr>
                <a:t>(</a:t>
              </a:r>
              <a:r>
                <a:rPr lang="en-US" altLang="zh-CN" sz="2800" i="1" dirty="0">
                  <a:solidFill>
                    <a:srgbClr val="002060"/>
                  </a:solidFill>
                  <a:latin typeface="Times New Roman" panose="02020603050405020304" pitchFamily="18" charset="0"/>
                  <a:ea typeface="楷体_GB2312" pitchFamily="49" charset="-122"/>
                </a:rPr>
                <a:t>x</a:t>
              </a:r>
              <a:r>
                <a:rPr lang="en-US" altLang="zh-CN" sz="2800" dirty="0">
                  <a:solidFill>
                    <a:srgbClr val="002060"/>
                  </a:solidFill>
                  <a:latin typeface="Times New Roman" panose="02020603050405020304" pitchFamily="18" charset="0"/>
                  <a:ea typeface="楷体_GB2312" pitchFamily="49" charset="-122"/>
                </a:rPr>
                <a:t>)</a:t>
              </a:r>
              <a:r>
                <a:rPr lang="zh-CN" altLang="en-US" sz="2800" dirty="0">
                  <a:solidFill>
                    <a:srgbClr val="FF0000"/>
                  </a:solidFill>
                  <a:latin typeface="微软雅黑" panose="020B0503020204020204" pitchFamily="34" charset="-122"/>
                  <a:ea typeface="微软雅黑" panose="020B0503020204020204" pitchFamily="34" charset="-122"/>
                </a:rPr>
                <a:t>存在且唯一</a:t>
              </a:r>
              <a:r>
                <a:rPr lang="zh-CN" altLang="en-US" sz="2800" dirty="0">
                  <a:latin typeface="微软雅黑" panose="020B0503020204020204" pitchFamily="34" charset="-122"/>
                  <a:ea typeface="微软雅黑" panose="020B0503020204020204" pitchFamily="34" charset="-122"/>
                </a:rPr>
                <a:t>。</a:t>
              </a:r>
            </a:p>
          </p:txBody>
        </p:sp>
        <p:sp>
          <p:nvSpPr>
            <p:cNvPr id="114693" name="Rectangle 5"/>
            <p:cNvSpPr/>
            <p:nvPr/>
          </p:nvSpPr>
          <p:spPr>
            <a:xfrm>
              <a:off x="1835150" y="620713"/>
              <a:ext cx="6696075" cy="533031"/>
            </a:xfrm>
            <a:prstGeom prst="rect">
              <a:avLst/>
            </a:prstGeom>
            <a:noFill/>
            <a:ln w="9525">
              <a:noFill/>
            </a:ln>
          </p:spPr>
          <p:txBody>
            <a:bodyPr anchor="t" anchorCtr="0">
              <a:spAutoFit/>
            </a:bodyPr>
            <a:lstStyle/>
            <a:p>
              <a:pPr>
                <a:lnSpc>
                  <a:spcPct val="110000"/>
                </a:lnSpc>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对于给定的</a:t>
              </a:r>
              <a:r>
                <a:rPr lang="zh-CN" altLang="en-US" sz="2800" dirty="0">
                  <a:solidFill>
                    <a:srgbClr val="FF0000"/>
                  </a:solidFill>
                  <a:latin typeface="微软雅黑" panose="020B0503020204020204" pitchFamily="34" charset="-122"/>
                  <a:ea typeface="微软雅黑" panose="020B0503020204020204" pitchFamily="34" charset="-122"/>
                </a:rPr>
                <a:t>互异节点</a:t>
              </a:r>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i="1" dirty="0">
                  <a:solidFill>
                    <a:srgbClr val="FF0000"/>
                  </a:solidFill>
                  <a:latin typeface="Times New Roman" panose="02020603050405020304" pitchFamily="18" charset="0"/>
                  <a:ea typeface="宋体" panose="02010600030101010101" pitchFamily="2" charset="-122"/>
                </a:rPr>
                <a:t>x</a:t>
              </a:r>
              <a:r>
                <a:rPr lang="en-US" altLang="zh-CN" sz="2800" baseline="-30000" dirty="0">
                  <a:solidFill>
                    <a:srgbClr val="FF0000"/>
                  </a:solidFill>
                  <a:latin typeface="Times New Roman" panose="02020603050405020304" pitchFamily="18" charset="0"/>
                  <a:ea typeface="宋体" panose="02010600030101010101" pitchFamily="2" charset="-122"/>
                </a:rPr>
                <a:t>0</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x</a:t>
              </a:r>
              <a:r>
                <a:rPr lang="en-US" altLang="zh-CN" sz="2800" baseline="-30000" dirty="0">
                  <a:solidFill>
                    <a:srgbClr val="FF0000"/>
                  </a:solidFill>
                  <a:latin typeface="Times New Roman" panose="02020603050405020304" pitchFamily="18" charset="0"/>
                  <a:ea typeface="宋体" panose="02010600030101010101" pitchFamily="2" charset="-122"/>
                </a:rPr>
                <a:t>1</a:t>
              </a:r>
              <a:r>
                <a:rPr lang="en-US" altLang="zh-CN" sz="2800" dirty="0">
                  <a:solidFill>
                    <a:srgbClr val="FF0000"/>
                  </a:solidFill>
                  <a:latin typeface="Times New Roman" panose="02020603050405020304" pitchFamily="18" charset="0"/>
                  <a:ea typeface="宋体" panose="02010600030101010101" pitchFamily="2" charset="-122"/>
                </a:rPr>
                <a:t>, …, </a:t>
              </a:r>
              <a:r>
                <a:rPr lang="en-US" altLang="zh-CN" sz="2800" i="1" dirty="0" err="1">
                  <a:solidFill>
                    <a:srgbClr val="FF0000"/>
                  </a:solidFill>
                  <a:latin typeface="Times New Roman" panose="02020603050405020304" pitchFamily="18" charset="0"/>
                  <a:ea typeface="宋体" panose="02010600030101010101" pitchFamily="2" charset="-122"/>
                </a:rPr>
                <a:t>x</a:t>
              </a:r>
              <a:r>
                <a:rPr lang="en-US" altLang="zh-CN" sz="2800" i="1" baseline="-30000" dirty="0" err="1">
                  <a:solidFill>
                    <a:srgbClr val="FF0000"/>
                  </a:solidFill>
                  <a:latin typeface="Times New Roman" panose="02020603050405020304" pitchFamily="18" charset="0"/>
                  <a:ea typeface="宋体" panose="02010600030101010101" pitchFamily="2" charset="-122"/>
                </a:rPr>
                <a:t>n</a:t>
              </a:r>
              <a:r>
                <a:rPr lang="en-US" altLang="zh-CN" sz="2800" i="1" baseline="-30000" dirty="0">
                  <a:solidFill>
                    <a:srgbClr val="FF0000"/>
                  </a:solidFill>
                  <a:latin typeface="Times New Roman" panose="02020603050405020304" pitchFamily="18" charset="0"/>
                  <a:ea typeface="宋体" panose="02010600030101010101" pitchFamily="2" charset="-122"/>
                </a:rPr>
                <a:t> </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满足插值  </a:t>
              </a:r>
              <a:endParaRPr lang="en-US" altLang="zh-CN" sz="2800"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p:transition>
    <p:cover/>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5136"/>
                                        </p:tgtEl>
                                        <p:attrNameLst>
                                          <p:attrName>style.visibility</p:attrName>
                                        </p:attrNameLst>
                                      </p:cBhvr>
                                      <p:to>
                                        <p:strVal val="visible"/>
                                      </p:to>
                                    </p:set>
                                    <p:anim calcmode="lin" valueType="num">
                                      <p:cBhvr additive="base">
                                        <p:cTn id="15" dur="500" fill="hold"/>
                                        <p:tgtEl>
                                          <p:spTgt spid="5136"/>
                                        </p:tgtEl>
                                        <p:attrNameLst>
                                          <p:attrName>ppt_x</p:attrName>
                                        </p:attrNameLst>
                                      </p:cBhvr>
                                      <p:tavLst>
                                        <p:tav tm="0">
                                          <p:val>
                                            <p:strVal val="0-#ppt_w/2"/>
                                          </p:val>
                                        </p:tav>
                                        <p:tav tm="100000">
                                          <p:val>
                                            <p:strVal val="#ppt_x"/>
                                          </p:val>
                                        </p:tav>
                                      </p:tavLst>
                                    </p:anim>
                                    <p:anim calcmode="lin" valueType="num">
                                      <p:cBhvr additive="base">
                                        <p:cTn id="16" dur="500" fill="hold"/>
                                        <p:tgtEl>
                                          <p:spTgt spid="513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5137"/>
                                        </p:tgtEl>
                                        <p:attrNameLst>
                                          <p:attrName>style.visibility</p:attrName>
                                        </p:attrNameLst>
                                      </p:cBhvr>
                                      <p:to>
                                        <p:strVal val="visible"/>
                                      </p:to>
                                    </p:set>
                                    <p:anim calcmode="lin" valueType="num">
                                      <p:cBhvr>
                                        <p:cTn id="21" dur="500" fill="hold"/>
                                        <p:tgtEl>
                                          <p:spTgt spid="5137"/>
                                        </p:tgtEl>
                                        <p:attrNameLst>
                                          <p:attrName>ppt_w</p:attrName>
                                        </p:attrNameLst>
                                      </p:cBhvr>
                                      <p:tavLst>
                                        <p:tav tm="0">
                                          <p:val>
                                            <p:fltVal val="0"/>
                                          </p:val>
                                        </p:tav>
                                        <p:tav tm="100000">
                                          <p:val>
                                            <p:strVal val="#ppt_w"/>
                                          </p:val>
                                        </p:tav>
                                      </p:tavLst>
                                    </p:anim>
                                    <p:anim calcmode="lin" valueType="num">
                                      <p:cBhvr>
                                        <p:cTn id="22" dur="500" fill="hold"/>
                                        <p:tgtEl>
                                          <p:spTgt spid="5137"/>
                                        </p:tgtEl>
                                        <p:attrNameLst>
                                          <p:attrName>ppt_h</p:attrName>
                                        </p:attrNameLst>
                                      </p:cBhvr>
                                      <p:tavLst>
                                        <p:tav tm="0">
                                          <p:val>
                                            <p:fltVal val="0"/>
                                          </p:val>
                                        </p:tav>
                                        <p:tav tm="100000">
                                          <p:val>
                                            <p:strVal val="#ppt_h"/>
                                          </p:val>
                                        </p:tav>
                                      </p:tavLst>
                                    </p:anim>
                                    <p:anim calcmode="lin" valueType="num">
                                      <p:cBhvr>
                                        <p:cTn id="23" dur="500" fill="hold"/>
                                        <p:tgtEl>
                                          <p:spTgt spid="5137"/>
                                        </p:tgtEl>
                                        <p:attrNameLst>
                                          <p:attrName>style.rotation</p:attrName>
                                        </p:attrNameLst>
                                      </p:cBhvr>
                                      <p:tavLst>
                                        <p:tav tm="0">
                                          <p:val>
                                            <p:fltVal val="360"/>
                                          </p:val>
                                        </p:tav>
                                        <p:tav tm="100000">
                                          <p:val>
                                            <p:fltVal val="0"/>
                                          </p:val>
                                        </p:tav>
                                      </p:tavLst>
                                    </p:anim>
                                    <p:animEffect transition="in" filter="fade">
                                      <p:cBhvr>
                                        <p:cTn id="24" dur="500"/>
                                        <p:tgtEl>
                                          <p:spTgt spid="5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animBg="1"/>
      <p:bldP spid="5136" grpId="0"/>
      <p:bldP spid="513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p:nvPr/>
        </p:nvSpPr>
        <p:spPr>
          <a:xfrm>
            <a:off x="611188" y="765175"/>
            <a:ext cx="26670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由追赶法可求得</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67939" name="Object 3"/>
          <p:cNvGraphicFramePr/>
          <p:nvPr>
            <p:extLst>
              <p:ext uri="{D42A27DB-BD31-4B8C-83A1-F6EECF244321}">
                <p14:modId xmlns:p14="http://schemas.microsoft.com/office/powerpoint/2010/main" val="2674990667"/>
              </p:ext>
            </p:extLst>
          </p:nvPr>
        </p:nvGraphicFramePr>
        <p:xfrm>
          <a:off x="1533525" y="1341438"/>
          <a:ext cx="5867400" cy="1435100"/>
        </p:xfrm>
        <a:graphic>
          <a:graphicData uri="http://schemas.openxmlformats.org/presentationml/2006/ole">
            <mc:AlternateContent xmlns:mc="http://schemas.openxmlformats.org/markup-compatibility/2006">
              <mc:Choice xmlns:v="urn:schemas-microsoft-com:vml" Requires="v">
                <p:oleObj r:id="rId2" imgW="3429000" imgH="838200" progId="Equation.DSMT4">
                  <p:embed/>
                </p:oleObj>
              </mc:Choice>
              <mc:Fallback>
                <p:oleObj r:id="rId2" imgW="3429000" imgH="838200" progId="Equation.DSMT4">
                  <p:embed/>
                  <p:pic>
                    <p:nvPicPr>
                      <p:cNvPr id="167939" name="Object 3"/>
                      <p:cNvPicPr/>
                      <p:nvPr/>
                    </p:nvPicPr>
                    <p:blipFill>
                      <a:blip r:embed="rId3"/>
                      <a:stretch>
                        <a:fillRect/>
                      </a:stretch>
                    </p:blipFill>
                    <p:spPr>
                      <a:xfrm>
                        <a:off x="1533525" y="1341438"/>
                        <a:ext cx="5867400" cy="1435100"/>
                      </a:xfrm>
                      <a:prstGeom prst="rect">
                        <a:avLst/>
                      </a:prstGeom>
                      <a:noFill/>
                      <a:ln w="38100">
                        <a:noFill/>
                        <a:miter/>
                      </a:ln>
                    </p:spPr>
                  </p:pic>
                </p:oleObj>
              </mc:Fallback>
            </mc:AlternateContent>
          </a:graphicData>
        </a:graphic>
      </p:graphicFrame>
      <p:sp>
        <p:nvSpPr>
          <p:cNvPr id="167940" name="Rectangle 4"/>
          <p:cNvSpPr/>
          <p:nvPr/>
        </p:nvSpPr>
        <p:spPr>
          <a:xfrm>
            <a:off x="304800" y="2895600"/>
            <a:ext cx="4295775"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代入公式</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67941" name="Object 5"/>
          <p:cNvGraphicFramePr/>
          <p:nvPr>
            <p:extLst>
              <p:ext uri="{D42A27DB-BD31-4B8C-83A1-F6EECF244321}">
                <p14:modId xmlns:p14="http://schemas.microsoft.com/office/powerpoint/2010/main" val="1488305408"/>
              </p:ext>
            </p:extLst>
          </p:nvPr>
        </p:nvGraphicFramePr>
        <p:xfrm>
          <a:off x="971550" y="3429000"/>
          <a:ext cx="7416800" cy="1660525"/>
        </p:xfrm>
        <a:graphic>
          <a:graphicData uri="http://schemas.openxmlformats.org/presentationml/2006/ole">
            <mc:AlternateContent xmlns:mc="http://schemas.openxmlformats.org/markup-compatibility/2006">
              <mc:Choice xmlns:v="urn:schemas-microsoft-com:vml" Requires="v">
                <p:oleObj r:id="rId4" imgW="3975100" imgH="889000" progId="Equation.DSMT4">
                  <p:embed/>
                </p:oleObj>
              </mc:Choice>
              <mc:Fallback>
                <p:oleObj r:id="rId4" imgW="3975100" imgH="889000" progId="Equation.DSMT4">
                  <p:embed/>
                  <p:pic>
                    <p:nvPicPr>
                      <p:cNvPr id="167941" name="Object 5"/>
                      <p:cNvPicPr/>
                      <p:nvPr/>
                    </p:nvPicPr>
                    <p:blipFill>
                      <a:blip r:embed="rId5"/>
                      <a:stretch>
                        <a:fillRect/>
                      </a:stretch>
                    </p:blipFill>
                    <p:spPr>
                      <a:xfrm>
                        <a:off x="971550" y="3429000"/>
                        <a:ext cx="7416800" cy="1660525"/>
                      </a:xfrm>
                      <a:prstGeom prst="rect">
                        <a:avLst/>
                      </a:prstGeom>
                      <a:noFill/>
                      <a:ln w="38100">
                        <a:noFill/>
                        <a:miter/>
                      </a:ln>
                    </p:spPr>
                  </p:pic>
                </p:oleObj>
              </mc:Fallback>
            </mc:AlternateContent>
          </a:graphicData>
        </a:graphic>
      </p:graphicFrame>
      <p:sp>
        <p:nvSpPr>
          <p:cNvPr id="167942" name="Rectangle 6"/>
          <p:cNvSpPr/>
          <p:nvPr/>
        </p:nvSpPr>
        <p:spPr>
          <a:xfrm>
            <a:off x="323850" y="5195888"/>
            <a:ext cx="808355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求得三次样条函数如表</a:t>
            </a: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2.1</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所示，插值图像如图</a:t>
            </a: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2.2</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所示。</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checkerboard(across)">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 calcmode="lin" valueType="num">
                                      <p:cBhvr additive="base">
                                        <p:cTn id="12" dur="500" fill="hold"/>
                                        <p:tgtEl>
                                          <p:spTgt spid="167939"/>
                                        </p:tgtEl>
                                        <p:attrNameLst>
                                          <p:attrName>ppt_x</p:attrName>
                                        </p:attrNameLst>
                                      </p:cBhvr>
                                      <p:tavLst>
                                        <p:tav tm="0">
                                          <p:val>
                                            <p:strVal val="1+#ppt_w/2"/>
                                          </p:val>
                                        </p:tav>
                                        <p:tav tm="100000">
                                          <p:val>
                                            <p:strVal val="#ppt_x"/>
                                          </p:val>
                                        </p:tav>
                                      </p:tavLst>
                                    </p:anim>
                                    <p:anim calcmode="lin" valueType="num">
                                      <p:cBhvr additive="base">
                                        <p:cTn id="13"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67940"/>
                                        </p:tgtEl>
                                        <p:attrNameLst>
                                          <p:attrName>style.visibility</p:attrName>
                                        </p:attrNameLst>
                                      </p:cBhvr>
                                      <p:to>
                                        <p:strVal val="visible"/>
                                      </p:to>
                                    </p:set>
                                    <p:animEffect transition="in" filter="checkerboard(across)">
                                      <p:cBhvr>
                                        <p:cTn id="18" dur="500"/>
                                        <p:tgtEl>
                                          <p:spTgt spid="16794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nodeType="clickEffect">
                                  <p:stCondLst>
                                    <p:cond delay="0"/>
                                  </p:stCondLst>
                                  <p:childTnLst>
                                    <p:set>
                                      <p:cBhvr>
                                        <p:cTn id="22" dur="1" fill="hold">
                                          <p:stCondLst>
                                            <p:cond delay="0"/>
                                          </p:stCondLst>
                                        </p:cTn>
                                        <p:tgtEl>
                                          <p:spTgt spid="167941"/>
                                        </p:tgtEl>
                                        <p:attrNameLst>
                                          <p:attrName>style.visibility</p:attrName>
                                        </p:attrNameLst>
                                      </p:cBhvr>
                                      <p:to>
                                        <p:strVal val="visible"/>
                                      </p:to>
                                    </p:set>
                                    <p:anim calcmode="lin" valueType="num">
                                      <p:cBhvr additive="base">
                                        <p:cTn id="23" dur="500" fill="hold"/>
                                        <p:tgtEl>
                                          <p:spTgt spid="167941"/>
                                        </p:tgtEl>
                                        <p:attrNameLst>
                                          <p:attrName>ppt_x</p:attrName>
                                        </p:attrNameLst>
                                      </p:cBhvr>
                                      <p:tavLst>
                                        <p:tav tm="0">
                                          <p:val>
                                            <p:strVal val="0-#ppt_w/2"/>
                                          </p:val>
                                        </p:tav>
                                        <p:tav tm="100000">
                                          <p:val>
                                            <p:strVal val="#ppt_x"/>
                                          </p:val>
                                        </p:tav>
                                      </p:tavLst>
                                    </p:anim>
                                    <p:anim calcmode="lin" valueType="num">
                                      <p:cBhvr additive="base">
                                        <p:cTn id="24" dur="500" fill="hold"/>
                                        <p:tgtEl>
                                          <p:spTgt spid="16794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67942"/>
                                        </p:tgtEl>
                                        <p:attrNameLst>
                                          <p:attrName>style.visibility</p:attrName>
                                        </p:attrNameLst>
                                      </p:cBhvr>
                                      <p:to>
                                        <p:strVal val="visible"/>
                                      </p:to>
                                    </p:set>
                                    <p:animEffect transition="in" filter="checkerboard(across)">
                                      <p:cBhvr>
                                        <p:cTn id="29" dur="5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40" grpId="0"/>
      <p:bldP spid="16794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69" name="Picture 2"/>
          <p:cNvPicPr>
            <a:picLocks noChangeAspect="1"/>
          </p:cNvPicPr>
          <p:nvPr/>
        </p:nvPicPr>
        <p:blipFill>
          <a:blip r:embed="rId2"/>
          <a:stretch>
            <a:fillRect/>
          </a:stretch>
        </p:blipFill>
        <p:spPr>
          <a:xfrm>
            <a:off x="971550" y="765175"/>
            <a:ext cx="7632700" cy="5537200"/>
          </a:xfrm>
          <a:prstGeom prst="rect">
            <a:avLst/>
          </a:prstGeom>
          <a:noFill/>
          <a:ln w="9525">
            <a:noFill/>
          </a:ln>
        </p:spPr>
      </p:pic>
      <p:sp>
        <p:nvSpPr>
          <p:cNvPr id="135170" name="Rectangle 3"/>
          <p:cNvSpPr/>
          <p:nvPr/>
        </p:nvSpPr>
        <p:spPr>
          <a:xfrm>
            <a:off x="3203575" y="260350"/>
            <a:ext cx="2362200" cy="457200"/>
          </a:xfrm>
          <a:prstGeom prst="rect">
            <a:avLst/>
          </a:prstGeom>
          <a:noFill/>
          <a:ln w="9525">
            <a:noFill/>
          </a:ln>
        </p:spPr>
        <p:txBody>
          <a:bodyPr anchor="ctr" anchorCtr="0">
            <a:spAutoFit/>
          </a:bodyPr>
          <a:lstStyle/>
          <a:p>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表</a:t>
            </a:r>
            <a:r>
              <a:rPr lang="en-US" altLang="zh-CN" sz="2400" dirty="0">
                <a:solidFill>
                  <a:schemeClr val="tx1"/>
                </a:solidFill>
                <a:latin typeface="Times New Roman" panose="02020603050405020304" pitchFamily="18" charset="0"/>
                <a:ea typeface="楷体_GB2312" pitchFamily="49" charset="-122"/>
                <a:cs typeface="Times New Roman" panose="02020603050405020304" pitchFamily="18" charset="0"/>
              </a:rPr>
              <a:t>2.1</a:t>
            </a:r>
            <a:endParaRPr lang="en-US" altLang="zh-CN" sz="24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3" name="Picture 2"/>
          <p:cNvPicPr>
            <a:picLocks noChangeAspect="1"/>
          </p:cNvPicPr>
          <p:nvPr/>
        </p:nvPicPr>
        <p:blipFill>
          <a:blip r:embed="rId2"/>
          <a:srcRect l="26146" t="15501" r="31854" b="37769"/>
          <a:stretch>
            <a:fillRect/>
          </a:stretch>
        </p:blipFill>
        <p:spPr>
          <a:xfrm>
            <a:off x="1835150" y="692150"/>
            <a:ext cx="5399088" cy="4471988"/>
          </a:xfrm>
          <a:prstGeom prst="rect">
            <a:avLst/>
          </a:prstGeom>
          <a:noFill/>
          <a:ln w="9525">
            <a:noFill/>
          </a:ln>
        </p:spPr>
      </p:pic>
      <p:sp>
        <p:nvSpPr>
          <p:cNvPr id="136194" name="Rectangle 3"/>
          <p:cNvSpPr/>
          <p:nvPr/>
        </p:nvSpPr>
        <p:spPr>
          <a:xfrm>
            <a:off x="1835150" y="5589588"/>
            <a:ext cx="60960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图</a:t>
            </a: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2.2 </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刹车距离问题的三次样条插值函数</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553">
            <a:extLst>
              <a:ext uri="{FF2B5EF4-FFF2-40B4-BE49-F238E27FC236}">
                <a16:creationId xmlns:a16="http://schemas.microsoft.com/office/drawing/2014/main" id="{3825B924-BCC2-0745-B0F5-E28D54A5FD17}"/>
              </a:ext>
            </a:extLst>
          </p:cNvPr>
          <p:cNvSpPr txBox="1">
            <a:spLocks noChangeArrowheads="1"/>
          </p:cNvSpPr>
          <p:nvPr/>
        </p:nvSpPr>
        <p:spPr bwMode="auto">
          <a:xfrm>
            <a:off x="539750" y="1729070"/>
            <a:ext cx="78486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dirty="0">
                <a:solidFill>
                  <a:srgbClr val="FF0000"/>
                </a:solidFill>
                <a:latin typeface="楷体_GB2312" pitchFamily="49" charset="-122"/>
                <a:ea typeface="楷体_GB2312" pitchFamily="49" charset="-122"/>
              </a:rPr>
              <a:t>重点：</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Lagrange</a:t>
            </a:r>
            <a:r>
              <a:rPr lang="zh-CN" altLang="en-US" sz="2400" b="1" dirty="0">
                <a:latin typeface="楷体_GB2312" pitchFamily="49" charset="-122"/>
                <a:ea typeface="楷体_GB2312" pitchFamily="49" charset="-122"/>
              </a:rPr>
              <a:t>插值多项式的构造与插值余项估计</a:t>
            </a:r>
          </a:p>
        </p:txBody>
      </p:sp>
      <p:pic>
        <p:nvPicPr>
          <p:cNvPr id="7170" name="图片 23571" descr="MCj04374630000[1]">
            <a:extLst>
              <a:ext uri="{FF2B5EF4-FFF2-40B4-BE49-F238E27FC236}">
                <a16:creationId xmlns:a16="http://schemas.microsoft.com/office/drawing/2014/main" id="{5330B17D-6041-3D57-59E6-85C528C0E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313" y="188913"/>
            <a:ext cx="2198687"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文本框 23572">
            <a:extLst>
              <a:ext uri="{FF2B5EF4-FFF2-40B4-BE49-F238E27FC236}">
                <a16:creationId xmlns:a16="http://schemas.microsoft.com/office/drawing/2014/main" id="{4A224A68-0B34-B141-E13F-AF5D921B490C}"/>
              </a:ext>
            </a:extLst>
          </p:cNvPr>
          <p:cNvSpPr txBox="1">
            <a:spLocks noChangeArrowheads="1"/>
          </p:cNvSpPr>
          <p:nvPr/>
        </p:nvSpPr>
        <p:spPr bwMode="auto">
          <a:xfrm>
            <a:off x="2987824" y="734360"/>
            <a:ext cx="2520280"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hlink"/>
                </a:solidFill>
                <a:latin typeface="Times New Roman" panose="02020603050405020304" pitchFamily="18" charset="0"/>
                <a:ea typeface="楷体_GB2312" pitchFamily="49" charset="-122"/>
              </a:rPr>
              <a:t> 第二章小结</a:t>
            </a:r>
          </a:p>
        </p:txBody>
      </p:sp>
      <p:sp>
        <p:nvSpPr>
          <p:cNvPr id="23574" name="文本框 23573">
            <a:extLst>
              <a:ext uri="{FF2B5EF4-FFF2-40B4-BE49-F238E27FC236}">
                <a16:creationId xmlns:a16="http://schemas.microsoft.com/office/drawing/2014/main" id="{BAC5073D-E7B7-5A0B-9B1E-3BAB64027D40}"/>
              </a:ext>
            </a:extLst>
          </p:cNvPr>
          <p:cNvSpPr txBox="1">
            <a:spLocks noChangeArrowheads="1"/>
          </p:cNvSpPr>
          <p:nvPr/>
        </p:nvSpPr>
        <p:spPr bwMode="auto">
          <a:xfrm>
            <a:off x="1222375" y="2488434"/>
            <a:ext cx="792162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b="1" dirty="0">
                <a:latin typeface="楷体_GB2312" pitchFamily="49" charset="-122"/>
                <a:ea typeface="楷体_GB2312" pitchFamily="49" charset="-122"/>
              </a:rPr>
              <a:t>   2</a:t>
            </a:r>
            <a:r>
              <a:rPr lang="zh-CN" altLang="en-US" sz="2400"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Newton</a:t>
            </a:r>
            <a:r>
              <a:rPr lang="zh-CN" altLang="en-US" sz="2400" b="1" dirty="0">
                <a:latin typeface="楷体_GB2312" pitchFamily="49" charset="-122"/>
                <a:ea typeface="楷体_GB2312" pitchFamily="49" charset="-122"/>
              </a:rPr>
              <a:t>插值多项式的构造与插值余项估计；</a:t>
            </a:r>
            <a:endParaRPr lang="en-US" altLang="zh-CN" sz="2400" b="1" dirty="0">
              <a:latin typeface="楷体_GB2312" pitchFamily="49" charset="-122"/>
              <a:ea typeface="楷体_GB2312" pitchFamily="49" charset="-122"/>
            </a:endParaRPr>
          </a:p>
          <a:p>
            <a:pPr>
              <a:lnSpc>
                <a:spcPct val="150000"/>
              </a:lnSpc>
            </a:pPr>
            <a:r>
              <a:rPr lang="zh-CN" altLang="en-US" sz="2400" b="1" dirty="0">
                <a:latin typeface="楷体_GB2312" pitchFamily="49" charset="-122"/>
                <a:ea typeface="楷体_GB2312" pitchFamily="49" charset="-122"/>
              </a:rPr>
              <a:t>        差商表</a:t>
            </a:r>
            <a:r>
              <a:rPr lang="zh-CN" altLang="en-US" sz="2400" dirty="0">
                <a:latin typeface="楷体_GB2312" pitchFamily="49" charset="-122"/>
                <a:ea typeface="楷体_GB2312" pitchFamily="49" charset="-122"/>
              </a:rPr>
              <a:t>与差分表</a:t>
            </a:r>
            <a:r>
              <a:rPr lang="zh-CN" altLang="en-US" sz="2400" b="1" dirty="0">
                <a:latin typeface="楷体_GB2312" pitchFamily="49" charset="-122"/>
                <a:ea typeface="楷体_GB2312" pitchFamily="49" charset="-122"/>
              </a:rPr>
              <a:t>的构造，差商与导数的关系</a:t>
            </a:r>
          </a:p>
        </p:txBody>
      </p:sp>
      <p:sp>
        <p:nvSpPr>
          <p:cNvPr id="23575" name="文本框 23574">
            <a:extLst>
              <a:ext uri="{FF2B5EF4-FFF2-40B4-BE49-F238E27FC236}">
                <a16:creationId xmlns:a16="http://schemas.microsoft.com/office/drawing/2014/main" id="{C87709D5-11BD-0725-DE45-0C6BCFB0EBDC}"/>
              </a:ext>
            </a:extLst>
          </p:cNvPr>
          <p:cNvSpPr txBox="1">
            <a:spLocks noChangeArrowheads="1"/>
          </p:cNvSpPr>
          <p:nvPr/>
        </p:nvSpPr>
        <p:spPr bwMode="auto">
          <a:xfrm>
            <a:off x="647700" y="3801795"/>
            <a:ext cx="76327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dirty="0">
                <a:solidFill>
                  <a:srgbClr val="FF0000"/>
                </a:solidFill>
                <a:latin typeface="楷体_GB2312" pitchFamily="49" charset="-122"/>
                <a:ea typeface="楷体_GB2312" pitchFamily="49" charset="-122"/>
              </a:rPr>
              <a:t>难点： </a:t>
            </a:r>
            <a:r>
              <a:rPr lang="en-US" altLang="zh-CN" sz="2400" b="1" dirty="0">
                <a:latin typeface="楷体_GB2312" pitchFamily="49" charset="-122"/>
                <a:ea typeface="楷体_GB2312" pitchFamily="49" charset="-122"/>
              </a:rPr>
              <a:t>Hermite</a:t>
            </a:r>
            <a:r>
              <a:rPr lang="zh-CN" altLang="en-US" sz="2400" b="1" dirty="0">
                <a:latin typeface="楷体_GB2312" pitchFamily="49" charset="-122"/>
                <a:ea typeface="楷体_GB2312" pitchFamily="49" charset="-122"/>
              </a:rPr>
              <a:t>插值多项式的构造与插值余项估计，</a:t>
            </a:r>
          </a:p>
          <a:p>
            <a:pPr>
              <a:lnSpc>
                <a:spcPct val="150000"/>
              </a:lnSpc>
            </a:pPr>
            <a:r>
              <a:rPr lang="zh-CN" altLang="en-US" sz="2400" b="1" dirty="0">
                <a:latin typeface="楷体_GB2312" pitchFamily="49" charset="-122"/>
                <a:ea typeface="楷体_GB2312" pitchFamily="49" charset="-122"/>
              </a:rPr>
              <a:t>           重节点差商表的构造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73"/>
                                        </p:tgtEl>
                                        <p:attrNameLst>
                                          <p:attrName>style.visibility</p:attrName>
                                        </p:attrNameLst>
                                      </p:cBhvr>
                                      <p:to>
                                        <p:strVal val="visible"/>
                                      </p:to>
                                    </p:set>
                                    <p:animEffect transition="in" filter="wipe(left)">
                                      <p:cBhvr>
                                        <p:cTn id="7" dur="500"/>
                                        <p:tgtEl>
                                          <p:spTgt spid="235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wipe(left)">
                                      <p:cBhvr>
                                        <p:cTn id="12" dur="500"/>
                                        <p:tgtEl>
                                          <p:spTgt spid="2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74"/>
                                        </p:tgtEl>
                                        <p:attrNameLst>
                                          <p:attrName>style.visibility</p:attrName>
                                        </p:attrNameLst>
                                      </p:cBhvr>
                                      <p:to>
                                        <p:strVal val="visible"/>
                                      </p:to>
                                    </p:set>
                                    <p:animEffect transition="in" filter="wipe(left)">
                                      <p:cBhvr>
                                        <p:cTn id="17" dur="500"/>
                                        <p:tgtEl>
                                          <p:spTgt spid="23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75"/>
                                        </p:tgtEl>
                                        <p:attrNameLst>
                                          <p:attrName>style.visibility</p:attrName>
                                        </p:attrNameLst>
                                      </p:cBhvr>
                                      <p:to>
                                        <p:strVal val="visible"/>
                                      </p:to>
                                    </p:set>
                                    <p:animEffect transition="in" filter="wipe(left)">
                                      <p:cBhvr>
                                        <p:cTn id="22" dur="500"/>
                                        <p:tgtEl>
                                          <p:spTgt spid="23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73" grpId="0" animBg="1"/>
      <p:bldP spid="23574" grpId="0"/>
      <p:bldP spid="2357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p:nvPr/>
        </p:nvSpPr>
        <p:spPr>
          <a:xfrm>
            <a:off x="-4594225" y="2620963"/>
            <a:ext cx="9144000" cy="0"/>
          </a:xfrm>
          <a:prstGeom prst="rect">
            <a:avLst/>
          </a:prstGeom>
          <a:noFill/>
          <a:ln w="9525">
            <a:noFill/>
          </a:ln>
        </p:spPr>
        <p:txBody>
          <a:bodyPr wrap="none" anchor="ctr" anchorCtr="0">
            <a:spAutoFit/>
          </a:bodyPr>
          <a:lstStyle/>
          <a:p>
            <a:pPr indent="1244600"/>
            <a:endParaRPr lang="zh-CN" altLang="en-US" sz="1800" b="0" dirty="0">
              <a:solidFill>
                <a:schemeClr val="tx1"/>
              </a:solidFill>
              <a:latin typeface="Arial" panose="020B0604020202020204" pitchFamily="34" charset="0"/>
              <a:ea typeface="宋体" panose="02010600030101010101" pitchFamily="2" charset="-122"/>
            </a:endParaRPr>
          </a:p>
        </p:txBody>
      </p:sp>
      <p:pic>
        <p:nvPicPr>
          <p:cNvPr id="139266" name="Picture 3" descr="end_key__"/>
          <p:cNvPicPr>
            <a:picLocks noChangeAspect="1"/>
          </p:cNvPicPr>
          <p:nvPr/>
        </p:nvPicPr>
        <p:blipFill>
          <a:blip r:embed="rId2"/>
          <a:stretch>
            <a:fillRect/>
          </a:stretch>
        </p:blipFill>
        <p:spPr>
          <a:xfrm>
            <a:off x="311944" y="662014"/>
            <a:ext cx="1714500" cy="2209800"/>
          </a:xfrm>
          <a:prstGeom prst="rect">
            <a:avLst/>
          </a:prstGeom>
          <a:noFill/>
          <a:ln w="9525">
            <a:noFill/>
          </a:ln>
        </p:spPr>
      </p:pic>
      <p:sp>
        <p:nvSpPr>
          <p:cNvPr id="139267" name="Rectangle 4"/>
          <p:cNvSpPr/>
          <p:nvPr/>
        </p:nvSpPr>
        <p:spPr>
          <a:xfrm>
            <a:off x="4067175" y="260350"/>
            <a:ext cx="1868488" cy="457200"/>
          </a:xfrm>
          <a:prstGeom prst="rect">
            <a:avLst/>
          </a:prstGeom>
          <a:noFill/>
          <a:ln w="9525">
            <a:noFill/>
          </a:ln>
        </p:spPr>
        <p:txBody>
          <a:bodyPr wrap="none" anchor="ctr" anchorCtr="0">
            <a:spAutoFit/>
          </a:bodyPr>
          <a:lstStyle/>
          <a:p>
            <a:r>
              <a:rPr lang="zh-CN" altLang="en-US" sz="2400" dirty="0">
                <a:solidFill>
                  <a:srgbClr val="008000"/>
                </a:solidFill>
                <a:latin typeface="楷体_GB2312" pitchFamily="49" charset="-122"/>
                <a:ea typeface="楷体_GB2312" pitchFamily="49" charset="-122"/>
              </a:rPr>
              <a:t>历史与注记</a:t>
            </a:r>
            <a:r>
              <a:rPr lang="zh-CN" altLang="en-US" sz="2400" b="0" dirty="0">
                <a:solidFill>
                  <a:srgbClr val="008000"/>
                </a:solidFill>
                <a:latin typeface="楷体_GB2312" pitchFamily="49" charset="-122"/>
                <a:ea typeface="楷体_GB2312" pitchFamily="49" charset="-122"/>
              </a:rPr>
              <a:t> </a:t>
            </a:r>
          </a:p>
        </p:txBody>
      </p:sp>
      <p:sp>
        <p:nvSpPr>
          <p:cNvPr id="139268" name="Rectangle 5"/>
          <p:cNvSpPr/>
          <p:nvPr/>
        </p:nvSpPr>
        <p:spPr>
          <a:xfrm>
            <a:off x="1989137" y="1766914"/>
            <a:ext cx="6842919" cy="2100263"/>
          </a:xfrm>
          <a:prstGeom prst="rect">
            <a:avLst/>
          </a:prstGeom>
          <a:noFill/>
          <a:ln w="9525">
            <a:noFill/>
          </a:ln>
        </p:spPr>
        <p:txBody>
          <a:bodyPr wrap="square" anchor="ctr" anchorCtr="0">
            <a:spAutoFit/>
          </a:bodyPr>
          <a:lstStyle/>
          <a:p>
            <a:pPr indent="360000">
              <a:lnSpc>
                <a:spcPct val="110000"/>
              </a:lnSpc>
            </a:pPr>
            <a:r>
              <a:rPr lang="pt-BR" altLang="zh-CN" sz="2400" dirty="0">
                <a:solidFill>
                  <a:srgbClr val="000099"/>
                </a:solidFill>
                <a:latin typeface="楷体_GB2312" pitchFamily="49" charset="-122"/>
                <a:ea typeface="楷体_GB2312" pitchFamily="49" charset="-122"/>
              </a:rPr>
              <a:t>1756</a:t>
            </a:r>
            <a:r>
              <a:rPr lang="zh-CN" altLang="pt-BR" sz="2400" dirty="0">
                <a:solidFill>
                  <a:srgbClr val="000099"/>
                </a:solidFill>
                <a:latin typeface="楷体_GB2312" pitchFamily="49" charset="-122"/>
                <a:ea typeface="楷体_GB2312" pitchFamily="49" charset="-122"/>
              </a:rPr>
              <a:t>年，拉格朗日被任命为普鲁士科学院通讯院士。</a:t>
            </a:r>
            <a:r>
              <a:rPr lang="pt-BR" altLang="zh-CN" sz="2400" dirty="0">
                <a:solidFill>
                  <a:srgbClr val="000099"/>
                </a:solidFill>
                <a:latin typeface="楷体_GB2312" pitchFamily="49" charset="-122"/>
                <a:ea typeface="楷体_GB2312" pitchFamily="49" charset="-122"/>
              </a:rPr>
              <a:t>1766</a:t>
            </a:r>
            <a:r>
              <a:rPr lang="zh-CN" altLang="pt-BR" sz="2400" dirty="0">
                <a:solidFill>
                  <a:srgbClr val="000099"/>
                </a:solidFill>
                <a:latin typeface="楷体_GB2312" pitchFamily="49" charset="-122"/>
                <a:ea typeface="楷体_GB2312" pitchFamily="49" charset="-122"/>
              </a:rPr>
              <a:t>年任普鲁士科学院数学部主任。</a:t>
            </a:r>
            <a:r>
              <a:rPr lang="pt-BR" altLang="zh-CN" sz="2400" dirty="0">
                <a:solidFill>
                  <a:srgbClr val="000099"/>
                </a:solidFill>
                <a:latin typeface="楷体_GB2312" pitchFamily="49" charset="-122"/>
                <a:ea typeface="楷体_GB2312" pitchFamily="49" charset="-122"/>
              </a:rPr>
              <a:t>1786</a:t>
            </a:r>
            <a:r>
              <a:rPr lang="zh-CN" altLang="pt-BR" sz="2400" dirty="0">
                <a:solidFill>
                  <a:srgbClr val="000099"/>
                </a:solidFill>
                <a:latin typeface="楷体_GB2312" pitchFamily="49" charset="-122"/>
                <a:ea typeface="楷体_GB2312" pitchFamily="49" charset="-122"/>
              </a:rPr>
              <a:t>年出任法国米制委员会主任。</a:t>
            </a:r>
            <a:r>
              <a:rPr lang="pt-BR" altLang="zh-CN" sz="2400" dirty="0">
                <a:solidFill>
                  <a:srgbClr val="000099"/>
                </a:solidFill>
                <a:latin typeface="楷体_GB2312" pitchFamily="49" charset="-122"/>
                <a:ea typeface="楷体_GB2312" pitchFamily="49" charset="-122"/>
              </a:rPr>
              <a:t>1795</a:t>
            </a:r>
            <a:r>
              <a:rPr lang="zh-CN" altLang="pt-BR" sz="2400" dirty="0">
                <a:solidFill>
                  <a:srgbClr val="000099"/>
                </a:solidFill>
                <a:latin typeface="楷体_GB2312" pitchFamily="49" charset="-122"/>
                <a:ea typeface="楷体_GB2312" pitchFamily="49" charset="-122"/>
              </a:rPr>
              <a:t>年拉格朗日被选为法兰西研究院科学院数理委员会主席。</a:t>
            </a:r>
            <a:r>
              <a:rPr lang="pt-BR" altLang="zh-CN" sz="2400" dirty="0">
                <a:solidFill>
                  <a:srgbClr val="000099"/>
                </a:solidFill>
                <a:latin typeface="楷体_GB2312" pitchFamily="49" charset="-122"/>
                <a:ea typeface="楷体_GB2312" pitchFamily="49" charset="-122"/>
              </a:rPr>
              <a:t>1813</a:t>
            </a:r>
            <a:r>
              <a:rPr lang="zh-CN" altLang="pt-BR" sz="2400" dirty="0">
                <a:solidFill>
                  <a:srgbClr val="000099"/>
                </a:solidFill>
                <a:latin typeface="楷体_GB2312" pitchFamily="49" charset="-122"/>
                <a:ea typeface="楷体_GB2312" pitchFamily="49" charset="-122"/>
              </a:rPr>
              <a:t>年</a:t>
            </a:r>
            <a:r>
              <a:rPr lang="pt-BR" altLang="zh-CN" sz="2400" dirty="0">
                <a:solidFill>
                  <a:srgbClr val="000099"/>
                </a:solidFill>
                <a:latin typeface="楷体_GB2312" pitchFamily="49" charset="-122"/>
                <a:ea typeface="楷体_GB2312" pitchFamily="49" charset="-122"/>
              </a:rPr>
              <a:t>4</a:t>
            </a:r>
            <a:r>
              <a:rPr lang="zh-CN" altLang="pt-BR" sz="2400" dirty="0">
                <a:solidFill>
                  <a:srgbClr val="000099"/>
                </a:solidFill>
                <a:latin typeface="楷体_GB2312" pitchFamily="49" charset="-122"/>
                <a:ea typeface="楷体_GB2312" pitchFamily="49" charset="-122"/>
              </a:rPr>
              <a:t>月</a:t>
            </a:r>
            <a:r>
              <a:rPr lang="pt-BR" altLang="zh-CN" sz="2400" dirty="0">
                <a:solidFill>
                  <a:srgbClr val="000099"/>
                </a:solidFill>
                <a:latin typeface="楷体_GB2312" pitchFamily="49" charset="-122"/>
                <a:ea typeface="楷体_GB2312" pitchFamily="49" charset="-122"/>
              </a:rPr>
              <a:t>3</a:t>
            </a:r>
            <a:r>
              <a:rPr lang="zh-CN" altLang="pt-BR" sz="2400" dirty="0">
                <a:solidFill>
                  <a:srgbClr val="000099"/>
                </a:solidFill>
                <a:latin typeface="楷体_GB2312" pitchFamily="49" charset="-122"/>
                <a:ea typeface="楷体_GB2312" pitchFamily="49" charset="-122"/>
              </a:rPr>
              <a:t>日，拿破仑授予他帝国大十字勋章</a:t>
            </a:r>
            <a:r>
              <a:rPr lang="zh-CN" altLang="pt-BR" sz="2400" b="0" dirty="0">
                <a:solidFill>
                  <a:srgbClr val="000099"/>
                </a:solidFill>
                <a:latin typeface="楷体_GB2312" pitchFamily="49" charset="-122"/>
                <a:ea typeface="楷体_GB2312" pitchFamily="49" charset="-122"/>
              </a:rPr>
              <a:t>。</a:t>
            </a:r>
          </a:p>
        </p:txBody>
      </p:sp>
      <p:sp>
        <p:nvSpPr>
          <p:cNvPr id="139269" name="Rectangle 6"/>
          <p:cNvSpPr/>
          <p:nvPr/>
        </p:nvSpPr>
        <p:spPr>
          <a:xfrm>
            <a:off x="339725" y="3876982"/>
            <a:ext cx="8586787" cy="2501900"/>
          </a:xfrm>
          <a:prstGeom prst="rect">
            <a:avLst/>
          </a:prstGeom>
          <a:noFill/>
          <a:ln w="9525">
            <a:noFill/>
          </a:ln>
        </p:spPr>
        <p:txBody>
          <a:bodyPr anchor="ctr" anchorCtr="0">
            <a:spAutoFit/>
          </a:bodyPr>
          <a:lstStyle/>
          <a:p>
            <a:pPr>
              <a:lnSpc>
                <a:spcPct val="110000"/>
              </a:lnSpc>
            </a:pPr>
            <a:r>
              <a:rPr lang="zh-CN" altLang="en-US" sz="2000" b="0" dirty="0">
                <a:solidFill>
                  <a:schemeClr val="tx1"/>
                </a:solidFill>
                <a:latin typeface="Arial" panose="020B0604020202020204" pitchFamily="34" charset="0"/>
                <a:ea typeface="楷体_GB2312" pitchFamily="49" charset="-122"/>
              </a:rPr>
              <a:t>        </a:t>
            </a:r>
            <a:r>
              <a:rPr lang="zh-CN" altLang="en-US" sz="2400" dirty="0">
                <a:solidFill>
                  <a:srgbClr val="000099"/>
                </a:solidFill>
                <a:latin typeface="Arial" panose="020B0604020202020204" pitchFamily="34" charset="0"/>
                <a:ea typeface="楷体_GB2312" pitchFamily="49" charset="-122"/>
              </a:rPr>
              <a:t>拉格朗日在数学上最突出的贡献是使数学分析与几何与力学脱离开来，使数学的独立性更为清楚。他在数值计算上的主要贡献是发展了欧拉所开创的变分法，为变分法奠定了理论基础。近百余年来，数学领域的许多新成就都可以直接或间接地溯源于拉格朗日的工作，在数学史上被认为是对数学的发展产生全面影响的数学家之一。 </a:t>
            </a:r>
          </a:p>
        </p:txBody>
      </p:sp>
      <p:sp>
        <p:nvSpPr>
          <p:cNvPr id="139270" name="Rectangle 7" descr="再生纸"/>
          <p:cNvSpPr/>
          <p:nvPr/>
        </p:nvSpPr>
        <p:spPr>
          <a:xfrm>
            <a:off x="2206625" y="662014"/>
            <a:ext cx="6502400" cy="45720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400" dirty="0">
                <a:solidFill>
                  <a:srgbClr val="000099"/>
                </a:solidFill>
                <a:latin typeface="Times New Roman" panose="02020603050405020304" pitchFamily="18" charset="0"/>
                <a:ea typeface="楷体_GB2312" pitchFamily="49" charset="-122"/>
              </a:rPr>
              <a:t>拉格朗日</a:t>
            </a:r>
            <a:r>
              <a:rPr lang="en-US" altLang="zh-CN" sz="2400" dirty="0">
                <a:solidFill>
                  <a:srgbClr val="000099"/>
                </a:solidFill>
                <a:latin typeface="Times New Roman" panose="02020603050405020304" pitchFamily="18" charset="0"/>
                <a:ea typeface="楷体_GB2312" pitchFamily="49" charset="-122"/>
              </a:rPr>
              <a:t>(</a:t>
            </a:r>
            <a:r>
              <a:rPr lang="pt-BR" altLang="zh-CN" sz="2400" dirty="0">
                <a:solidFill>
                  <a:srgbClr val="000099"/>
                </a:solidFill>
                <a:latin typeface="Times New Roman" panose="02020603050405020304" pitchFamily="18" charset="0"/>
                <a:ea typeface="楷体_GB2312" pitchFamily="49" charset="-122"/>
              </a:rPr>
              <a:t>Joseph-Louis Lagrange</a:t>
            </a:r>
            <a:r>
              <a:rPr lang="zh-CN" altLang="pt-BR" sz="2400" dirty="0">
                <a:solidFill>
                  <a:srgbClr val="000099"/>
                </a:solidFill>
                <a:latin typeface="Times New Roman" panose="02020603050405020304" pitchFamily="18" charset="0"/>
                <a:ea typeface="楷体_GB2312" pitchFamily="49" charset="-122"/>
              </a:rPr>
              <a:t>，</a:t>
            </a:r>
            <a:r>
              <a:rPr lang="en-US" altLang="zh-CN" sz="2400" dirty="0">
                <a:solidFill>
                  <a:srgbClr val="000099"/>
                </a:solidFill>
                <a:latin typeface="Times New Roman" panose="02020603050405020304" pitchFamily="18" charset="0"/>
                <a:ea typeface="楷体_GB2312" pitchFamily="49" charset="-122"/>
              </a:rPr>
              <a:t>1736</a:t>
            </a:r>
            <a:r>
              <a:rPr lang="zh-CN" altLang="en-US" sz="2400" dirty="0">
                <a:solidFill>
                  <a:srgbClr val="000099"/>
                </a:solidFill>
                <a:latin typeface="Times New Roman" panose="02020603050405020304" pitchFamily="18" charset="0"/>
                <a:ea typeface="楷体_GB2312" pitchFamily="49" charset="-122"/>
              </a:rPr>
              <a:t>～</a:t>
            </a:r>
            <a:r>
              <a:rPr lang="en-US" altLang="zh-CN" sz="2400" dirty="0">
                <a:solidFill>
                  <a:srgbClr val="000099"/>
                </a:solidFill>
                <a:latin typeface="Times New Roman" panose="02020603050405020304" pitchFamily="18" charset="0"/>
                <a:ea typeface="楷体_GB2312" pitchFamily="49" charset="-122"/>
              </a:rPr>
              <a:t>1813)</a:t>
            </a:r>
            <a:endParaRPr lang="zh-CN" altLang="en-US" sz="2400" dirty="0">
              <a:solidFill>
                <a:srgbClr val="000099"/>
              </a:solidFill>
              <a:latin typeface="Times New Roman" panose="02020603050405020304" pitchFamily="18" charset="0"/>
              <a:ea typeface="楷体_GB2312" pitchFamily="49" charset="-122"/>
            </a:endParaRPr>
          </a:p>
        </p:txBody>
      </p:sp>
      <p:sp>
        <p:nvSpPr>
          <p:cNvPr id="139271" name="Rectangle 8" descr="再生纸"/>
          <p:cNvSpPr/>
          <p:nvPr/>
        </p:nvSpPr>
        <p:spPr>
          <a:xfrm>
            <a:off x="1989137" y="1195505"/>
            <a:ext cx="6937375" cy="457200"/>
          </a:xfrm>
          <a:prstGeom prst="rect">
            <a:avLst/>
          </a:prstGeom>
          <a:noFill/>
          <a:ln w="9525">
            <a:noFill/>
          </a:ln>
          <a:effectLst>
            <a:prstShdw prst="shdw17" dist="17961" dir="2699999">
              <a:srgbClr val="999999"/>
            </a:prstShdw>
          </a:effectLst>
        </p:spPr>
        <p:txBody>
          <a:bodyPr anchor="t" anchorCtr="0">
            <a:spAutoFit/>
          </a:bodyPr>
          <a:lstStyle/>
          <a:p>
            <a:r>
              <a:rPr lang="zh-CN" altLang="en-US" sz="2400" dirty="0">
                <a:solidFill>
                  <a:srgbClr val="000099"/>
                </a:solidFill>
                <a:latin typeface="Times New Roman" panose="02020603050405020304" pitchFamily="18" charset="0"/>
                <a:ea typeface="楷体_GB2312" pitchFamily="49" charset="-122"/>
              </a:rPr>
              <a:t>拉格朗日</a:t>
            </a:r>
            <a:r>
              <a:rPr lang="pt-BR" altLang="zh-CN" sz="2400" dirty="0">
                <a:solidFill>
                  <a:srgbClr val="000099"/>
                </a:solidFill>
                <a:latin typeface="Times New Roman" panose="02020603050405020304" pitchFamily="18" charset="0"/>
                <a:ea typeface="楷体_GB2312" pitchFamily="49" charset="-122"/>
              </a:rPr>
              <a:t>1736</a:t>
            </a:r>
            <a:r>
              <a:rPr lang="zh-CN" altLang="pt-BR" sz="2400" dirty="0">
                <a:solidFill>
                  <a:srgbClr val="000099"/>
                </a:solidFill>
                <a:latin typeface="Times New Roman" panose="02020603050405020304" pitchFamily="18" charset="0"/>
                <a:ea typeface="楷体_GB2312" pitchFamily="49" charset="-122"/>
              </a:rPr>
              <a:t>年生于</a:t>
            </a:r>
            <a:r>
              <a:rPr lang="zh-CN" altLang="en-US" sz="2400" dirty="0">
                <a:solidFill>
                  <a:schemeClr val="tx1"/>
                </a:solidFill>
                <a:latin typeface="Times New Roman" panose="02020603050405020304" pitchFamily="18" charset="0"/>
                <a:ea typeface="楷体_GB2312" pitchFamily="49" charset="-122"/>
                <a:hlinkClick r:id="rId3"/>
              </a:rPr>
              <a:t>意大利</a:t>
            </a:r>
            <a:r>
              <a:rPr lang="zh-CN" altLang="en-US" sz="2400" dirty="0">
                <a:solidFill>
                  <a:schemeClr val="tx1"/>
                </a:solidFill>
                <a:latin typeface="Times New Roman" panose="02020603050405020304" pitchFamily="18" charset="0"/>
                <a:ea typeface="楷体_GB2312" pitchFamily="49" charset="-122"/>
                <a:hlinkClick r:id="rId4"/>
              </a:rPr>
              <a:t>都灵</a:t>
            </a:r>
            <a:r>
              <a:rPr lang="zh-CN" altLang="en-US" sz="2400" dirty="0">
                <a:solidFill>
                  <a:schemeClr val="tx1"/>
                </a:solidFill>
                <a:latin typeface="Times New Roman" panose="02020603050405020304" pitchFamily="18" charset="0"/>
                <a:ea typeface="楷体_GB2312" pitchFamily="49" charset="-122"/>
              </a:rPr>
              <a:t>，</a:t>
            </a:r>
            <a:r>
              <a:rPr lang="pt-BR" altLang="zh-CN" sz="2400" dirty="0">
                <a:solidFill>
                  <a:srgbClr val="000099"/>
                </a:solidFill>
                <a:latin typeface="Times New Roman" panose="02020603050405020304" pitchFamily="18" charset="0"/>
                <a:ea typeface="楷体_GB2312" pitchFamily="49" charset="-122"/>
              </a:rPr>
              <a:t>1813</a:t>
            </a:r>
            <a:r>
              <a:rPr lang="zh-CN" altLang="pt-BR" sz="2400" dirty="0">
                <a:solidFill>
                  <a:srgbClr val="000099"/>
                </a:solidFill>
                <a:latin typeface="Times New Roman" panose="02020603050405020304" pitchFamily="18" charset="0"/>
                <a:ea typeface="楷体_GB2312" pitchFamily="49" charset="-122"/>
              </a:rPr>
              <a:t>年卒于</a:t>
            </a:r>
            <a:r>
              <a:rPr lang="zh-CN" altLang="en-US" sz="2400" dirty="0">
                <a:solidFill>
                  <a:schemeClr val="tx1"/>
                </a:solidFill>
                <a:latin typeface="Times New Roman" panose="02020603050405020304" pitchFamily="18" charset="0"/>
                <a:ea typeface="楷体_GB2312" pitchFamily="49" charset="-122"/>
                <a:hlinkClick r:id="rId5"/>
              </a:rPr>
              <a:t>巴黎</a:t>
            </a:r>
            <a:r>
              <a:rPr lang="zh-CN" altLang="en-US" sz="2400" dirty="0">
                <a:solidFill>
                  <a:schemeClr val="tx1"/>
                </a:solidFill>
                <a:latin typeface="Times New Roman" panose="02020603050405020304" pitchFamily="18" charset="0"/>
                <a:ea typeface="楷体_GB2312" pitchFamily="49" charset="-122"/>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p:nvPr/>
        </p:nvSpPr>
        <p:spPr>
          <a:xfrm>
            <a:off x="468313" y="3573463"/>
            <a:ext cx="8153400" cy="2560637"/>
          </a:xfrm>
          <a:prstGeom prst="rect">
            <a:avLst/>
          </a:prstGeom>
          <a:noFill/>
          <a:ln w="9525">
            <a:noFill/>
          </a:ln>
        </p:spPr>
        <p:txBody>
          <a:bodyPr anchor="t" anchorCtr="0">
            <a:spAutoFit/>
          </a:bodyPr>
          <a:lstStyle/>
          <a:p>
            <a:pPr>
              <a:lnSpc>
                <a:spcPct val="135000"/>
              </a:lnSpc>
            </a:pPr>
            <a:r>
              <a:rPr lang="zh-CN" altLang="pt-BR" sz="2000" dirty="0">
                <a:solidFill>
                  <a:schemeClr val="tx1"/>
                </a:solidFill>
                <a:latin typeface="Arial" panose="020B0604020202020204" pitchFamily="34" charset="0"/>
                <a:ea typeface="楷体_GB2312" pitchFamily="49" charset="-122"/>
              </a:rPr>
              <a:t>    </a:t>
            </a:r>
            <a:r>
              <a:rPr lang="zh-CN" altLang="pt-BR" sz="2400" dirty="0">
                <a:solidFill>
                  <a:srgbClr val="000099"/>
                </a:solidFill>
                <a:latin typeface="Arial" panose="020B0604020202020204" pitchFamily="34" charset="0"/>
                <a:ea typeface="楷体_GB2312" pitchFamily="49" charset="-122"/>
              </a:rPr>
              <a:t>在近代，插值法是观测数据处理和函数制表所常用的工具，又是导出其它许多 数值方法（如数值积分、非线性方程求根、微分方程数值解等）的依据。插值法的一般参考资料见文献</a:t>
            </a:r>
            <a:r>
              <a:rPr lang="en-US" altLang="zh-CN" sz="2400" dirty="0">
                <a:solidFill>
                  <a:srgbClr val="000099"/>
                </a:solidFill>
                <a:latin typeface="Arial" panose="020B0604020202020204" pitchFamily="34" charset="0"/>
                <a:ea typeface="楷体_GB2312" pitchFamily="49" charset="-122"/>
              </a:rPr>
              <a:t>[</a:t>
            </a:r>
            <a:r>
              <a:rPr lang="pt-BR" altLang="zh-CN" sz="2400" dirty="0">
                <a:solidFill>
                  <a:srgbClr val="000099"/>
                </a:solidFill>
                <a:latin typeface="Arial" panose="020B0604020202020204" pitchFamily="34" charset="0"/>
                <a:ea typeface="楷体_GB2312" pitchFamily="49" charset="-122"/>
              </a:rPr>
              <a:t>1,2</a:t>
            </a:r>
            <a:r>
              <a:rPr lang="en-US" altLang="zh-CN" sz="2400" dirty="0">
                <a:solidFill>
                  <a:srgbClr val="000099"/>
                </a:solidFill>
                <a:latin typeface="Arial" panose="020B0604020202020204" pitchFamily="34" charset="0"/>
                <a:ea typeface="楷体_GB2312" pitchFamily="49" charset="-122"/>
              </a:rPr>
              <a:t>]</a:t>
            </a:r>
            <a:r>
              <a:rPr lang="zh-CN" altLang="en-US" sz="2400" dirty="0">
                <a:solidFill>
                  <a:srgbClr val="000099"/>
                </a:solidFill>
                <a:latin typeface="Arial" panose="020B0604020202020204" pitchFamily="34" charset="0"/>
                <a:ea typeface="楷体_GB2312" pitchFamily="49" charset="-122"/>
              </a:rPr>
              <a:t>，关于样条的一篇有重要影响的论文参见文献</a:t>
            </a:r>
            <a:r>
              <a:rPr lang="en-US" altLang="zh-CN" sz="2400" dirty="0">
                <a:solidFill>
                  <a:srgbClr val="000099"/>
                </a:solidFill>
                <a:latin typeface="Arial" panose="020B0604020202020204" pitchFamily="34" charset="0"/>
                <a:ea typeface="楷体_GB2312" pitchFamily="49" charset="-122"/>
              </a:rPr>
              <a:t>[</a:t>
            </a:r>
            <a:r>
              <a:rPr lang="pt-BR" altLang="zh-CN" sz="2400" dirty="0">
                <a:solidFill>
                  <a:srgbClr val="000099"/>
                </a:solidFill>
                <a:latin typeface="Arial" panose="020B0604020202020204" pitchFamily="34" charset="0"/>
                <a:ea typeface="楷体_GB2312" pitchFamily="49" charset="-122"/>
              </a:rPr>
              <a:t>3</a:t>
            </a:r>
            <a:r>
              <a:rPr lang="en-US" altLang="zh-CN" sz="2400" dirty="0">
                <a:solidFill>
                  <a:srgbClr val="000099"/>
                </a:solidFill>
                <a:latin typeface="Arial" panose="020B0604020202020204" pitchFamily="34" charset="0"/>
                <a:ea typeface="楷体_GB2312" pitchFamily="49" charset="-122"/>
              </a:rPr>
              <a:t>]</a:t>
            </a:r>
            <a:r>
              <a:rPr lang="zh-CN" altLang="en-US" sz="2400" dirty="0">
                <a:solidFill>
                  <a:srgbClr val="000099"/>
                </a:solidFill>
                <a:latin typeface="Arial" panose="020B0604020202020204" pitchFamily="34" charset="0"/>
                <a:ea typeface="楷体_GB2312" pitchFamily="49" charset="-122"/>
              </a:rPr>
              <a:t>。</a:t>
            </a:r>
          </a:p>
        </p:txBody>
      </p:sp>
      <p:sp>
        <p:nvSpPr>
          <p:cNvPr id="145411" name="Rectangle 3"/>
          <p:cNvSpPr/>
          <p:nvPr/>
        </p:nvSpPr>
        <p:spPr>
          <a:xfrm>
            <a:off x="684213" y="836613"/>
            <a:ext cx="8135937" cy="2647950"/>
          </a:xfrm>
          <a:prstGeom prst="rect">
            <a:avLst/>
          </a:prstGeom>
          <a:noFill/>
          <a:ln w="9525">
            <a:noFill/>
          </a:ln>
        </p:spPr>
        <p:txBody>
          <a:bodyPr anchor="ctr" anchorCtr="0">
            <a:spAutoFit/>
          </a:bodyPr>
          <a:lstStyle/>
          <a:p>
            <a:pPr>
              <a:lnSpc>
                <a:spcPct val="140000"/>
              </a:lnSpc>
            </a:pPr>
            <a:r>
              <a:rPr lang="zh-CN" altLang="en-US" sz="2000" b="0" dirty="0">
                <a:solidFill>
                  <a:schemeClr val="tx1"/>
                </a:solidFill>
                <a:latin typeface="Arial" panose="020B0604020202020204" pitchFamily="34" charset="0"/>
                <a:ea typeface="楷体_GB2312" pitchFamily="49" charset="-122"/>
              </a:rPr>
              <a:t>       </a:t>
            </a:r>
            <a:r>
              <a:rPr lang="zh-CN" altLang="en-US" sz="2400" dirty="0">
                <a:solidFill>
                  <a:srgbClr val="000099"/>
                </a:solidFill>
                <a:latin typeface="Arial" panose="020B0604020202020204" pitchFamily="34" charset="0"/>
                <a:ea typeface="楷体_GB2312" pitchFamily="49" charset="-122"/>
              </a:rPr>
              <a:t>插值一词最早是由</a:t>
            </a:r>
            <a:r>
              <a:rPr lang="en-US" altLang="zh-CN" sz="2400" dirty="0">
                <a:solidFill>
                  <a:srgbClr val="000099"/>
                </a:solidFill>
                <a:latin typeface="Arial" panose="020B0604020202020204" pitchFamily="34" charset="0"/>
                <a:ea typeface="楷体_GB2312" pitchFamily="49" charset="-122"/>
              </a:rPr>
              <a:t>Wallis</a:t>
            </a:r>
            <a:r>
              <a:rPr lang="zh-CN" altLang="en-US" sz="2400" dirty="0">
                <a:solidFill>
                  <a:srgbClr val="000099"/>
                </a:solidFill>
                <a:latin typeface="Arial" panose="020B0604020202020204" pitchFamily="34" charset="0"/>
                <a:ea typeface="楷体_GB2312" pitchFamily="49" charset="-122"/>
              </a:rPr>
              <a:t>提出的，公元</a:t>
            </a:r>
            <a:r>
              <a:rPr lang="pt-BR" altLang="zh-CN" sz="2400" dirty="0">
                <a:solidFill>
                  <a:srgbClr val="000099"/>
                </a:solidFill>
                <a:latin typeface="Arial" panose="020B0604020202020204" pitchFamily="34" charset="0"/>
                <a:ea typeface="楷体_GB2312" pitchFamily="49" charset="-122"/>
              </a:rPr>
              <a:t>6</a:t>
            </a:r>
            <a:r>
              <a:rPr lang="zh-CN" altLang="pt-BR" sz="2400" dirty="0">
                <a:solidFill>
                  <a:srgbClr val="000099"/>
                </a:solidFill>
                <a:latin typeface="Arial" panose="020B0604020202020204" pitchFamily="34" charset="0"/>
                <a:ea typeface="楷体_GB2312" pitchFamily="49" charset="-122"/>
              </a:rPr>
              <a:t>世纪，中国刘焯已将等距二次插值用于天文计算。</a:t>
            </a:r>
            <a:r>
              <a:rPr lang="pt-BR" altLang="zh-CN" sz="2400" dirty="0">
                <a:solidFill>
                  <a:srgbClr val="000099"/>
                </a:solidFill>
                <a:latin typeface="Arial" panose="020B0604020202020204" pitchFamily="34" charset="0"/>
                <a:ea typeface="楷体_GB2312" pitchFamily="49" charset="-122"/>
              </a:rPr>
              <a:t>17</a:t>
            </a:r>
            <a:r>
              <a:rPr lang="zh-CN" altLang="pt-BR" sz="2400" dirty="0">
                <a:solidFill>
                  <a:srgbClr val="000099"/>
                </a:solidFill>
                <a:latin typeface="Arial" panose="020B0604020202020204" pitchFamily="34" charset="0"/>
                <a:ea typeface="楷体_GB2312" pitchFamily="49" charset="-122"/>
              </a:rPr>
              <a:t>世纪，牛顿和格雷果里建立了等距节点上的插值公式。</a:t>
            </a:r>
            <a:r>
              <a:rPr lang="pt-BR" altLang="zh-CN" sz="2400" dirty="0">
                <a:solidFill>
                  <a:srgbClr val="000099"/>
                </a:solidFill>
                <a:latin typeface="Arial" panose="020B0604020202020204" pitchFamily="34" charset="0"/>
                <a:ea typeface="楷体_GB2312" pitchFamily="49" charset="-122"/>
              </a:rPr>
              <a:t>18</a:t>
            </a:r>
            <a:r>
              <a:rPr lang="zh-CN" altLang="pt-BR" sz="2400" dirty="0">
                <a:solidFill>
                  <a:srgbClr val="000099"/>
                </a:solidFill>
                <a:latin typeface="Arial" panose="020B0604020202020204" pitchFamily="34" charset="0"/>
                <a:ea typeface="楷体_GB2312" pitchFamily="49" charset="-122"/>
              </a:rPr>
              <a:t>世纪，拉格朗日给出了更一般的非等距节点上的插值公式。</a:t>
            </a:r>
            <a:r>
              <a:rPr lang="pt-BR" altLang="zh-CN" sz="2400" dirty="0">
                <a:solidFill>
                  <a:srgbClr val="000099"/>
                </a:solidFill>
                <a:latin typeface="Arial" panose="020B0604020202020204" pitchFamily="34" charset="0"/>
                <a:ea typeface="楷体_GB2312" pitchFamily="49" charset="-122"/>
              </a:rPr>
              <a:t>1946</a:t>
            </a:r>
            <a:r>
              <a:rPr lang="zh-CN" altLang="pt-BR" sz="2400" dirty="0">
                <a:solidFill>
                  <a:srgbClr val="000099"/>
                </a:solidFill>
                <a:latin typeface="Arial" panose="020B0604020202020204" pitchFamily="34" charset="0"/>
                <a:ea typeface="楷体_GB2312" pitchFamily="49" charset="-122"/>
              </a:rPr>
              <a:t>年</a:t>
            </a:r>
            <a:r>
              <a:rPr lang="pt-BR" altLang="zh-CN" sz="2400" dirty="0">
                <a:solidFill>
                  <a:srgbClr val="000099"/>
                </a:solidFill>
                <a:latin typeface="Arial" panose="020B0604020202020204" pitchFamily="34" charset="0"/>
                <a:ea typeface="楷体_GB2312" pitchFamily="49" charset="-122"/>
              </a:rPr>
              <a:t>, Schoenberg </a:t>
            </a:r>
            <a:r>
              <a:rPr lang="zh-CN" altLang="pt-BR" sz="2400" dirty="0">
                <a:solidFill>
                  <a:srgbClr val="000099"/>
                </a:solidFill>
                <a:latin typeface="Times New Roman" panose="02020603050405020304" pitchFamily="18" charset="0"/>
                <a:ea typeface="楷体_GB2312" pitchFamily="49" charset="-122"/>
              </a:rPr>
              <a:t>首先提出了样条插值函数。</a:t>
            </a:r>
            <a:endParaRPr lang="en-US" altLang="zh-CN" sz="2400" dirty="0">
              <a:solidFill>
                <a:srgbClr val="000099"/>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checkerboard(across)">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5410"/>
                                        </p:tgtEl>
                                        <p:attrNameLst>
                                          <p:attrName>style.visibility</p:attrName>
                                        </p:attrNameLst>
                                      </p:cBhvr>
                                      <p:to>
                                        <p:strVal val="visible"/>
                                      </p:to>
                                    </p:set>
                                    <p:animEffect transition="in" filter="checkerboard(across)">
                                      <p:cBhvr>
                                        <p:cTn id="12" dur="500"/>
                                        <p:tgtEl>
                                          <p:spTgt spid="14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p:nvPr/>
        </p:nvSpPr>
        <p:spPr>
          <a:xfrm>
            <a:off x="395288" y="1773238"/>
            <a:ext cx="8305800" cy="3670300"/>
          </a:xfrm>
          <a:prstGeom prst="rect">
            <a:avLst/>
          </a:prstGeom>
          <a:noFill/>
          <a:ln w="9525">
            <a:noFill/>
          </a:ln>
        </p:spPr>
        <p:txBody>
          <a:bodyPr anchor="t" anchorCtr="0">
            <a:spAutoFit/>
          </a:bodyPr>
          <a:lstStyle/>
          <a:p>
            <a:pPr>
              <a:lnSpc>
                <a:spcPct val="140000"/>
              </a:lnSpc>
            </a:pP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[1] P. J. Davies. The Finite Element Method: A First Approach.  Oxford University Press, New York, 1980.</a:t>
            </a:r>
          </a:p>
          <a:p>
            <a:pPr>
              <a:lnSpc>
                <a:spcPct val="140000"/>
              </a:lnSpc>
            </a:pP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[2] M. J. D. Powell. Approximation Theory and   </a:t>
            </a:r>
          </a:p>
          <a:p>
            <a:pPr>
              <a:lnSpc>
                <a:spcPct val="140000"/>
              </a:lnSpc>
            </a:pP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     Methods.Cambridge University Press, New York, 1981.</a:t>
            </a:r>
          </a:p>
          <a:p>
            <a:pPr>
              <a:lnSpc>
                <a:spcPct val="140000"/>
              </a:lnSpc>
            </a:pP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[3] I. J. Schoenberg. Contributions to the problem of approximation of equidistant data by analytic functions. Quarterly of Applied Mathematics 4,  1946.</a:t>
            </a:r>
            <a:endParaRPr lang="en-US" altLang="zh-CN" sz="2400" dirty="0">
              <a:solidFill>
                <a:srgbClr val="000099"/>
              </a:solidFill>
              <a:latin typeface="Times New Roman" panose="02020603050405020304" pitchFamily="18" charset="0"/>
              <a:ea typeface="Times New Roman" panose="02020603050405020304" pitchFamily="18" charset="0"/>
            </a:endParaRPr>
          </a:p>
        </p:txBody>
      </p:sp>
      <p:sp>
        <p:nvSpPr>
          <p:cNvPr id="141314" name="Rectangle 3"/>
          <p:cNvSpPr/>
          <p:nvPr/>
        </p:nvSpPr>
        <p:spPr>
          <a:xfrm>
            <a:off x="2700338" y="981075"/>
            <a:ext cx="2438400" cy="366713"/>
          </a:xfrm>
          <a:prstGeom prst="rect">
            <a:avLst/>
          </a:prstGeom>
          <a:noFill/>
          <a:ln w="9525">
            <a:noFill/>
          </a:ln>
        </p:spPr>
        <p:txBody>
          <a:bodyPr anchor="ctr" anchorCtr="0"/>
          <a:lstStyle/>
          <a:p>
            <a:pPr algn="ctr"/>
            <a:r>
              <a:rPr lang="zh-CN" altLang="en-US" sz="2800" dirty="0">
                <a:solidFill>
                  <a:srgbClr val="336600"/>
                </a:solidFill>
                <a:latin typeface="Times New Roman" panose="02020603050405020304" pitchFamily="18" charset="0"/>
                <a:ea typeface="楷体_GB2312" pitchFamily="49" charset="-122"/>
              </a:rPr>
              <a:t>参考文献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5" descr="再生纸"/>
          <p:cNvSpPr/>
          <p:nvPr/>
        </p:nvSpPr>
        <p:spPr>
          <a:xfrm>
            <a:off x="962771" y="1984052"/>
            <a:ext cx="7218458" cy="461665"/>
          </a:xfrm>
          <a:prstGeom prst="rect">
            <a:avLst/>
          </a:prstGeom>
          <a:noFill/>
          <a:ln w="9525">
            <a:noFill/>
          </a:ln>
          <a:effectLst>
            <a:prstShdw prst="shdw17" dist="17961" dir="2699999">
              <a:srgbClr val="999999"/>
            </a:prstShdw>
          </a:effectLst>
        </p:spPr>
        <p:txBody>
          <a:bodyPr wrap="square" anchor="t" anchorCtr="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存在的问题：</a:t>
            </a:r>
            <a:r>
              <a:rPr lang="zh-CN" altLang="en-US" sz="2400" dirty="0">
                <a:solidFill>
                  <a:srgbClr val="002060"/>
                </a:solidFill>
                <a:latin typeface="微软雅黑" panose="020B0503020204020204" pitchFamily="34" charset="-122"/>
                <a:ea typeface="微软雅黑" panose="020B0503020204020204" pitchFamily="34" charset="-122"/>
              </a:rPr>
              <a:t>当</a:t>
            </a:r>
            <a:r>
              <a:rPr lang="en-US" altLang="zh-CN" sz="2400" dirty="0">
                <a:solidFill>
                  <a:srgbClr val="002060"/>
                </a:solidFill>
                <a:latin typeface="微软雅黑" panose="020B0503020204020204" pitchFamily="34" charset="-122"/>
                <a:ea typeface="微软雅黑" panose="020B0503020204020204" pitchFamily="34" charset="-122"/>
              </a:rPr>
              <a:t>n</a:t>
            </a:r>
            <a:r>
              <a:rPr lang="zh-CN" altLang="en-US" sz="2400" dirty="0">
                <a:solidFill>
                  <a:srgbClr val="002060"/>
                </a:solidFill>
                <a:latin typeface="微软雅黑" panose="020B0503020204020204" pitchFamily="34" charset="-122"/>
                <a:ea typeface="微软雅黑" panose="020B0503020204020204" pitchFamily="34" charset="-122"/>
              </a:rPr>
              <a:t>较大时解方程组的计算量较大，</a:t>
            </a:r>
          </a:p>
        </p:txBody>
      </p:sp>
      <p:sp>
        <p:nvSpPr>
          <p:cNvPr id="185350" name="Rectangle 6" descr="再生纸"/>
          <p:cNvSpPr/>
          <p:nvPr/>
        </p:nvSpPr>
        <p:spPr>
          <a:xfrm>
            <a:off x="894009" y="2540001"/>
            <a:ext cx="7263527" cy="1348061"/>
          </a:xfrm>
          <a:prstGeom prst="rect">
            <a:avLst/>
          </a:prstGeom>
          <a:noFill/>
          <a:ln w="9525">
            <a:noFill/>
          </a:ln>
          <a:effectLst>
            <a:prstShdw prst="shdw17" dist="17961" dir="2699999">
              <a:srgbClr val="999999"/>
            </a:prstShdw>
          </a:effectLst>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400" dirty="0">
                <a:solidFill>
                  <a:srgbClr val="002060"/>
                </a:solidFill>
                <a:latin typeface="微软雅黑" panose="020B0503020204020204" pitchFamily="34" charset="-122"/>
                <a:ea typeface="微软雅黑" panose="020B0503020204020204" pitchFamily="34" charset="-122"/>
              </a:rPr>
              <a:t>而且方程组系数矩阵的条件数一般较大，导致方程组</a:t>
            </a:r>
            <a:endParaRPr lang="en-US" altLang="zh-CN" sz="2400" dirty="0">
              <a:solidFill>
                <a:srgbClr val="002060"/>
              </a:solidFill>
              <a:latin typeface="微软雅黑" panose="020B0503020204020204" pitchFamily="34" charset="-122"/>
              <a:ea typeface="微软雅黑" panose="020B0503020204020204" pitchFamily="34" charset="-122"/>
            </a:endParaRPr>
          </a:p>
          <a:p>
            <a:pPr>
              <a:spcBef>
                <a:spcPct val="20000"/>
              </a:spcBef>
              <a:buClr>
                <a:schemeClr val="hlink"/>
              </a:buClr>
              <a:buSzPct val="70000"/>
              <a:buFont typeface="Wingdings" panose="05000000000000000000" pitchFamily="2" charset="2"/>
            </a:pPr>
            <a:r>
              <a:rPr lang="zh-CN" altLang="en-US" sz="2400" dirty="0">
                <a:solidFill>
                  <a:srgbClr val="002060"/>
                </a:solidFill>
                <a:latin typeface="微软雅黑" panose="020B0503020204020204" pitchFamily="34" charset="-122"/>
                <a:ea typeface="微软雅黑" panose="020B0503020204020204" pitchFamily="34" charset="-122"/>
              </a:rPr>
              <a:t>的病态性，阶数越高，病态性越重，从而使得计算结</a:t>
            </a:r>
            <a:endParaRPr lang="en-US" altLang="zh-CN" sz="2400" dirty="0">
              <a:solidFill>
                <a:srgbClr val="002060"/>
              </a:solidFill>
              <a:latin typeface="微软雅黑" panose="020B0503020204020204" pitchFamily="34" charset="-122"/>
              <a:ea typeface="微软雅黑" panose="020B0503020204020204" pitchFamily="34" charset="-122"/>
            </a:endParaRPr>
          </a:p>
          <a:p>
            <a:pPr>
              <a:spcBef>
                <a:spcPct val="20000"/>
              </a:spcBef>
              <a:buClr>
                <a:schemeClr val="hlink"/>
              </a:buClr>
              <a:buSzPct val="70000"/>
              <a:buFont typeface="Wingdings" panose="05000000000000000000" pitchFamily="2" charset="2"/>
            </a:pPr>
            <a:r>
              <a:rPr lang="zh-CN" altLang="en-US" sz="2400" dirty="0">
                <a:solidFill>
                  <a:srgbClr val="002060"/>
                </a:solidFill>
                <a:latin typeface="微软雅黑" panose="020B0503020204020204" pitchFamily="34" charset="-122"/>
                <a:ea typeface="微软雅黑" panose="020B0503020204020204" pitchFamily="34" charset="-122"/>
              </a:rPr>
              <a:t>果严重失真。</a:t>
            </a:r>
            <a:endParaRPr lang="en-US" altLang="zh-CN" sz="2400" dirty="0">
              <a:solidFill>
                <a:srgbClr val="002060"/>
              </a:solidFill>
              <a:latin typeface="微软雅黑" panose="020B0503020204020204" pitchFamily="34" charset="-122"/>
              <a:ea typeface="微软雅黑" panose="020B0503020204020204" pitchFamily="34" charset="-122"/>
            </a:endParaRPr>
          </a:p>
        </p:txBody>
      </p:sp>
      <p:graphicFrame>
        <p:nvGraphicFramePr>
          <p:cNvPr id="17420" name="Object 12"/>
          <p:cNvGraphicFramePr/>
          <p:nvPr/>
        </p:nvGraphicFramePr>
        <p:xfrm>
          <a:off x="6870057" y="3311515"/>
          <a:ext cx="2479675" cy="3529013"/>
        </p:xfrm>
        <a:graphic>
          <a:graphicData uri="http://schemas.openxmlformats.org/presentationml/2006/ole">
            <mc:AlternateContent xmlns:mc="http://schemas.openxmlformats.org/markup-compatibility/2006">
              <mc:Choice xmlns:v="urn:schemas-microsoft-com:vml" Requires="v">
                <p:oleObj r:id="rId2" imgW="3848100" imgH="5478780" progId="">
                  <p:embed/>
                </p:oleObj>
              </mc:Choice>
              <mc:Fallback>
                <p:oleObj r:id="rId2" imgW="3848100" imgH="5478780" progId="">
                  <p:embed/>
                  <p:pic>
                    <p:nvPicPr>
                      <p:cNvPr id="17420" name="Object 12"/>
                      <p:cNvPicPr/>
                      <p:nvPr/>
                    </p:nvPicPr>
                    <p:blipFill>
                      <a:blip r:embed="rId3"/>
                      <a:stretch>
                        <a:fillRect/>
                      </a:stretch>
                    </p:blipFill>
                    <p:spPr>
                      <a:xfrm>
                        <a:off x="6870057" y="3311515"/>
                        <a:ext cx="2479675" cy="3529013"/>
                      </a:xfrm>
                      <a:prstGeom prst="rect">
                        <a:avLst/>
                      </a:prstGeom>
                      <a:noFill/>
                      <a:ln w="38100">
                        <a:noFill/>
                        <a:miter/>
                      </a:ln>
                    </p:spPr>
                  </p:pic>
                </p:oleObj>
              </mc:Fallback>
            </mc:AlternateContent>
          </a:graphicData>
        </a:graphic>
      </p:graphicFrame>
      <p:sp>
        <p:nvSpPr>
          <p:cNvPr id="185353" name="AutoShape 9"/>
          <p:cNvSpPr/>
          <p:nvPr/>
        </p:nvSpPr>
        <p:spPr>
          <a:xfrm>
            <a:off x="1331640" y="4224045"/>
            <a:ext cx="4947508" cy="2016125"/>
          </a:xfrm>
          <a:prstGeom prst="cloudCallout">
            <a:avLst>
              <a:gd name="adj1" fmla="val 73481"/>
              <a:gd name="adj2" fmla="val -45597"/>
            </a:avLst>
          </a:prstGeom>
          <a:gradFill rotWithShape="1">
            <a:gsLst>
              <a:gs pos="0">
                <a:srgbClr val="FFFF66"/>
              </a:gs>
              <a:gs pos="100000">
                <a:schemeClr val="bg1"/>
              </a:gs>
            </a:gsLst>
            <a:lin ang="5400000" scaled="1"/>
            <a:tileRect/>
          </a:gradFill>
          <a:ln w="9525" cap="flat" cmpd="sng">
            <a:solidFill>
              <a:srgbClr val="FF0000"/>
            </a:solidFill>
            <a:prstDash val="solid"/>
            <a:round/>
            <a:headEnd type="none" w="med" len="med"/>
            <a:tailEnd type="none" w="med" len="med"/>
          </a:ln>
          <a:effectLst>
            <a:prstShdw prst="shdw17" dist="17961" dir="2699999">
              <a:srgbClr val="990000"/>
            </a:prstShdw>
          </a:effectLst>
        </p:spPr>
        <p:txBody>
          <a:bodyPr anchor="t" anchorCtr="0"/>
          <a:lstStyle/>
          <a:p>
            <a:pPr>
              <a:lnSpc>
                <a:spcPct val="140000"/>
              </a:lnSpc>
              <a:spcBef>
                <a:spcPct val="50000"/>
              </a:spcBef>
            </a:pPr>
            <a:r>
              <a:rPr lang="zh-CN" altLang="en-US" sz="2400" dirty="0">
                <a:solidFill>
                  <a:schemeClr val="tx1"/>
                </a:solidFill>
                <a:latin typeface="Times New Roman" panose="02020603050405020304" pitchFamily="18" charset="0"/>
                <a:ea typeface="楷体_GB2312" pitchFamily="49" charset="-122"/>
              </a:rPr>
              <a:t>如何不通过求解方程组而获得插值多项式呢</a:t>
            </a:r>
            <a:r>
              <a:rPr lang="en-US" altLang="zh-CN" sz="2400" dirty="0">
                <a:solidFill>
                  <a:schemeClr val="tx1"/>
                </a:solidFill>
                <a:latin typeface="Times New Roman" panose="02020603050405020304" pitchFamily="18" charset="0"/>
                <a:ea typeface="楷体_GB2312" pitchFamily="49" charset="-122"/>
              </a:rPr>
              <a:t>?</a:t>
            </a:r>
          </a:p>
          <a:p>
            <a:pPr algn="ctr"/>
            <a:endParaRPr lang="zh-CN" altLang="en-US" dirty="0">
              <a:latin typeface="Times New Roman" panose="02020603050405020304" pitchFamily="18" charset="0"/>
              <a:ea typeface="楷体_GB2312" pitchFamily="49" charset="-122"/>
            </a:endParaRPr>
          </a:p>
        </p:txBody>
      </p:sp>
      <p:grpSp>
        <p:nvGrpSpPr>
          <p:cNvPr id="3" name="组合 2">
            <a:extLst>
              <a:ext uri="{FF2B5EF4-FFF2-40B4-BE49-F238E27FC236}">
                <a16:creationId xmlns:a16="http://schemas.microsoft.com/office/drawing/2014/main" id="{B35AB3C8-0687-3384-9159-F915DD1E8E12}"/>
              </a:ext>
            </a:extLst>
          </p:cNvPr>
          <p:cNvGrpSpPr/>
          <p:nvPr/>
        </p:nvGrpSpPr>
        <p:grpSpPr>
          <a:xfrm>
            <a:off x="2454129" y="1256946"/>
            <a:ext cx="5655765" cy="647700"/>
            <a:chOff x="705051" y="1143495"/>
            <a:chExt cx="7255998" cy="647700"/>
          </a:xfrm>
        </p:grpSpPr>
        <p:sp>
          <p:nvSpPr>
            <p:cNvPr id="17417" name="Rectangle 9"/>
            <p:cNvSpPr/>
            <p:nvPr/>
          </p:nvSpPr>
          <p:spPr>
            <a:xfrm>
              <a:off x="705051" y="1143495"/>
              <a:ext cx="7255998" cy="647700"/>
            </a:xfrm>
            <a:prstGeom prst="rect">
              <a:avLst/>
            </a:prstGeom>
            <a:noFill/>
            <a:ln w="9525">
              <a:noFill/>
            </a:ln>
          </p:spPr>
          <p:txBody>
            <a:bodyPr anchor="t" anchorCtr="0"/>
            <a:lstStyle/>
            <a:p>
              <a:pPr marL="342900" indent="-342900">
                <a:lnSpc>
                  <a:spcPct val="125000"/>
                </a:lnSpc>
                <a:spcBef>
                  <a:spcPct val="50000"/>
                </a:spcBef>
                <a:buClr>
                  <a:schemeClr val="hlink"/>
                </a:buClr>
                <a:buSzPct val="70000"/>
                <a:buFont typeface="Wingdings" panose="05000000000000000000" pitchFamily="2" charset="2"/>
              </a:pPr>
              <a:r>
                <a:rPr lang="zh-CN" altLang="en-US" sz="2400" dirty="0">
                  <a:solidFill>
                    <a:srgbClr val="002060"/>
                  </a:solidFill>
                  <a:latin typeface="微软雅黑" panose="020B0503020204020204" pitchFamily="34" charset="-122"/>
                  <a:ea typeface="微软雅黑" panose="020B0503020204020204" pitchFamily="34" charset="-122"/>
                </a:rPr>
                <a:t>通过解方程组</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en-US" sz="2400" dirty="0">
                  <a:solidFill>
                    <a:srgbClr val="002060"/>
                  </a:solidFill>
                  <a:latin typeface="微软雅黑" panose="020B0503020204020204" pitchFamily="34" charset="-122"/>
                  <a:ea typeface="微软雅黑" panose="020B0503020204020204" pitchFamily="34" charset="-122"/>
                </a:rPr>
                <a:t>求得插值多项式        。</a:t>
              </a:r>
            </a:p>
          </p:txBody>
        </p:sp>
        <p:graphicFrame>
          <p:nvGraphicFramePr>
            <p:cNvPr id="185354" name="Object 10"/>
            <p:cNvGraphicFramePr/>
            <p:nvPr/>
          </p:nvGraphicFramePr>
          <p:xfrm>
            <a:off x="6557730" y="1253009"/>
            <a:ext cx="792162" cy="511175"/>
          </p:xfrm>
          <a:graphic>
            <a:graphicData uri="http://schemas.openxmlformats.org/presentationml/2006/ole">
              <mc:AlternateContent xmlns:mc="http://schemas.openxmlformats.org/markup-compatibility/2006">
                <mc:Choice xmlns:v="urn:schemas-microsoft-com:vml" Requires="v">
                  <p:oleObj r:id="rId4" imgW="394335" imgH="254000" progId="Equation.DSMT4">
                    <p:embed/>
                  </p:oleObj>
                </mc:Choice>
                <mc:Fallback>
                  <p:oleObj r:id="rId4" imgW="394335" imgH="254000" progId="Equation.DSMT4">
                    <p:embed/>
                    <p:pic>
                      <p:nvPicPr>
                        <p:cNvPr id="185354" name="Object 10"/>
                        <p:cNvPicPr/>
                        <p:nvPr/>
                      </p:nvPicPr>
                      <p:blipFill>
                        <a:blip r:embed="rId5"/>
                        <a:stretch>
                          <a:fillRect/>
                        </a:stretch>
                      </p:blipFill>
                      <p:spPr>
                        <a:xfrm>
                          <a:off x="6557730" y="1253009"/>
                          <a:ext cx="792162" cy="511175"/>
                        </a:xfrm>
                        <a:prstGeom prst="rect">
                          <a:avLst/>
                        </a:prstGeom>
                        <a:noFill/>
                        <a:ln w="38100">
                          <a:noFill/>
                          <a:miter/>
                        </a:ln>
                      </p:spPr>
                    </p:pic>
                  </p:oleObj>
                </mc:Fallback>
              </mc:AlternateContent>
            </a:graphicData>
          </a:graphic>
        </p:graphicFrame>
      </p:grpSp>
      <p:sp>
        <p:nvSpPr>
          <p:cNvPr id="2" name="Rectangle 4">
            <a:extLst>
              <a:ext uri="{FF2B5EF4-FFF2-40B4-BE49-F238E27FC236}">
                <a16:creationId xmlns:a16="http://schemas.microsoft.com/office/drawing/2014/main" id="{A247DD8E-C81A-45C8-DF66-7CDF0BB9707F}"/>
              </a:ext>
            </a:extLst>
          </p:cNvPr>
          <p:cNvSpPr/>
          <p:nvPr/>
        </p:nvSpPr>
        <p:spPr>
          <a:xfrm>
            <a:off x="894009" y="1302019"/>
            <a:ext cx="1459686" cy="523220"/>
          </a:xfrm>
          <a:prstGeom prst="rect">
            <a:avLst/>
          </a:prstGeom>
          <a:noFill/>
          <a:ln w="9525">
            <a:noFill/>
          </a:ln>
        </p:spPr>
        <p:txBody>
          <a:bodyPr wrap="square" anchor="t" anchorCtr="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方案一：</a:t>
            </a:r>
          </a:p>
        </p:txBody>
      </p:sp>
      <p:sp>
        <p:nvSpPr>
          <p:cNvPr id="5" name="文本框 4">
            <a:extLst>
              <a:ext uri="{FF2B5EF4-FFF2-40B4-BE49-F238E27FC236}">
                <a16:creationId xmlns:a16="http://schemas.microsoft.com/office/drawing/2014/main" id="{9F72FA94-2A65-9BA9-C229-91B41384021C}"/>
              </a:ext>
            </a:extLst>
          </p:cNvPr>
          <p:cNvSpPr txBox="1"/>
          <p:nvPr/>
        </p:nvSpPr>
        <p:spPr>
          <a:xfrm>
            <a:off x="539552" y="587258"/>
            <a:ext cx="5164301" cy="523220"/>
          </a:xfrm>
          <a:prstGeom prst="rect">
            <a:avLst/>
          </a:prstGeom>
          <a:noFill/>
        </p:spPr>
        <p:txBody>
          <a:bodyPr wrap="square">
            <a:spAutoFit/>
          </a:bodyPr>
          <a:lstStyle/>
          <a:p>
            <a:pPr marL="342900" indent="-342900">
              <a:spcBef>
                <a:spcPct val="20000"/>
              </a:spcBef>
              <a:buClr>
                <a:schemeClr val="hlink"/>
              </a:buClr>
              <a:buSzPct val="70000"/>
              <a:buFont typeface="Wingdings" panose="05000000000000000000" pitchFamily="2" charset="2"/>
              <a:buChar char="v"/>
            </a:pPr>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、插值多项式的构造方法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85349"/>
                                        </p:tgtEl>
                                        <p:attrNameLst>
                                          <p:attrName>style.visibility</p:attrName>
                                        </p:attrNameLst>
                                      </p:cBhvr>
                                      <p:to>
                                        <p:strVal val="visible"/>
                                      </p:to>
                                    </p:set>
                                    <p:animEffect transition="in" filter="box(in)">
                                      <p:cBhvr>
                                        <p:cTn id="15" dur="500"/>
                                        <p:tgtEl>
                                          <p:spTgt spid="185349"/>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85350"/>
                                        </p:tgtEl>
                                        <p:attrNameLst>
                                          <p:attrName>style.visibility</p:attrName>
                                        </p:attrNameLst>
                                      </p:cBhvr>
                                      <p:to>
                                        <p:strVal val="visible"/>
                                      </p:to>
                                    </p:set>
                                    <p:animEffect transition="in" filter="strips(downLeft)">
                                      <p:cBhvr>
                                        <p:cTn id="20" dur="500"/>
                                        <p:tgtEl>
                                          <p:spTgt spid="1853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20"/>
                                        </p:tgtEl>
                                        <p:attrNameLst>
                                          <p:attrName>style.visibility</p:attrName>
                                        </p:attrNameLst>
                                      </p:cBhvr>
                                      <p:to>
                                        <p:strVal val="visible"/>
                                      </p:to>
                                    </p:set>
                                    <p:anim calcmode="lin" valueType="num">
                                      <p:cBhvr additive="base">
                                        <p:cTn id="25" dur="500" fill="hold"/>
                                        <p:tgtEl>
                                          <p:spTgt spid="17420"/>
                                        </p:tgtEl>
                                        <p:attrNameLst>
                                          <p:attrName>ppt_x</p:attrName>
                                        </p:attrNameLst>
                                      </p:cBhvr>
                                      <p:tavLst>
                                        <p:tav tm="0">
                                          <p:val>
                                            <p:strVal val="#ppt_x"/>
                                          </p:val>
                                        </p:tav>
                                        <p:tav tm="100000">
                                          <p:val>
                                            <p:strVal val="#ppt_x"/>
                                          </p:val>
                                        </p:tav>
                                      </p:tavLst>
                                    </p:anim>
                                    <p:anim calcmode="lin" valueType="num">
                                      <p:cBhvr additive="base">
                                        <p:cTn id="26" dur="500" fill="hold"/>
                                        <p:tgtEl>
                                          <p:spTgt spid="174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5353"/>
                                        </p:tgtEl>
                                        <p:attrNameLst>
                                          <p:attrName>style.visibility</p:attrName>
                                        </p:attrNameLst>
                                      </p:cBhvr>
                                      <p:to>
                                        <p:strVal val="visible"/>
                                      </p:to>
                                    </p:set>
                                    <p:anim calcmode="lin" valueType="num">
                                      <p:cBhvr>
                                        <p:cTn id="31" dur="1000" fill="hold"/>
                                        <p:tgtEl>
                                          <p:spTgt spid="185353"/>
                                        </p:tgtEl>
                                        <p:attrNameLst>
                                          <p:attrName>ppt_w</p:attrName>
                                        </p:attrNameLst>
                                      </p:cBhvr>
                                      <p:tavLst>
                                        <p:tav tm="0">
                                          <p:val>
                                            <p:fltVal val="0"/>
                                          </p:val>
                                        </p:tav>
                                        <p:tav tm="100000">
                                          <p:val>
                                            <p:strVal val="#ppt_w"/>
                                          </p:val>
                                        </p:tav>
                                      </p:tavLst>
                                    </p:anim>
                                    <p:anim calcmode="lin" valueType="num">
                                      <p:cBhvr>
                                        <p:cTn id="32" dur="1000" fill="hold"/>
                                        <p:tgtEl>
                                          <p:spTgt spid="185353"/>
                                        </p:tgtEl>
                                        <p:attrNameLst>
                                          <p:attrName>ppt_h</p:attrName>
                                        </p:attrNameLst>
                                      </p:cBhvr>
                                      <p:tavLst>
                                        <p:tav tm="0">
                                          <p:val>
                                            <p:fltVal val="0"/>
                                          </p:val>
                                        </p:tav>
                                        <p:tav tm="100000">
                                          <p:val>
                                            <p:strVal val="#ppt_h"/>
                                          </p:val>
                                        </p:tav>
                                      </p:tavLst>
                                    </p:anim>
                                    <p:anim calcmode="lin" valueType="num">
                                      <p:cBhvr>
                                        <p:cTn id="33" dur="1000" fill="hold"/>
                                        <p:tgtEl>
                                          <p:spTgt spid="18535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53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p:bldP spid="185350" grpId="0"/>
      <p:bldP spid="185353"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p:nvPr/>
        </p:nvSpPr>
        <p:spPr>
          <a:xfrm>
            <a:off x="6781800" y="914400"/>
            <a:ext cx="412750" cy="366713"/>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187395" name="Rectangle 3"/>
          <p:cNvSpPr>
            <a:spLocks noChangeArrowheads="1"/>
          </p:cNvSpPr>
          <p:nvPr/>
        </p:nvSpPr>
        <p:spPr bwMode="auto">
          <a:xfrm>
            <a:off x="671444" y="1839209"/>
            <a:ext cx="8307388" cy="457200"/>
          </a:xfrm>
          <a:prstGeom prst="rect">
            <a:avLst/>
          </a:prstGeom>
          <a:noFill/>
          <a:ln w="9525">
            <a:noFill/>
            <a:miter lim="800000"/>
          </a:ln>
          <a:effectLst/>
        </p:spPr>
        <p:txBody>
          <a:bodyPr wrap="none" anchor="ct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400" b="1" i="0" u="sng" strike="noStrike" kern="120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用于插值的简单函数元素集 </a:t>
            </a:r>
            <a:r>
              <a:rPr kumimoji="0" lang="en-US" altLang="zh-CN" sz="2400" b="1" i="0" u="sng" strike="noStrike" kern="120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 </a:t>
            </a:r>
            <a:r>
              <a:rPr kumimoji="0" lang="zh-CN" altLang="en-US" sz="2400" b="1" i="0" u="sng" strike="noStrike" kern="120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线性组合结构 → 插值多项式</a:t>
            </a:r>
          </a:p>
        </p:txBody>
      </p:sp>
      <p:grpSp>
        <p:nvGrpSpPr>
          <p:cNvPr id="2" name="组合 1">
            <a:extLst>
              <a:ext uri="{FF2B5EF4-FFF2-40B4-BE49-F238E27FC236}">
                <a16:creationId xmlns:a16="http://schemas.microsoft.com/office/drawing/2014/main" id="{D9ACFC83-AD36-7646-8662-41F379AA643C}"/>
              </a:ext>
            </a:extLst>
          </p:cNvPr>
          <p:cNvGrpSpPr/>
          <p:nvPr/>
        </p:nvGrpSpPr>
        <p:grpSpPr>
          <a:xfrm>
            <a:off x="678460" y="3173891"/>
            <a:ext cx="8448147" cy="1689052"/>
            <a:chOff x="632460" y="2449098"/>
            <a:chExt cx="8448147" cy="1689052"/>
          </a:xfrm>
        </p:grpSpPr>
        <p:sp>
          <p:nvSpPr>
            <p:cNvPr id="187396" name="Rectangle 4"/>
            <p:cNvSpPr/>
            <p:nvPr/>
          </p:nvSpPr>
          <p:spPr>
            <a:xfrm>
              <a:off x="632460" y="2449098"/>
              <a:ext cx="8448147" cy="1689052"/>
            </a:xfrm>
            <a:prstGeom prst="rect">
              <a:avLst/>
            </a:prstGeom>
            <a:noFill/>
            <a:ln w="9525">
              <a:noFill/>
            </a:ln>
          </p:spPr>
          <p:txBody>
            <a:bodyPr wrap="none" anchor="ctr" anchorCtr="0">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a:t>
              </a:r>
              <a:r>
                <a:rPr lang="zh-CN" altLang="en-US"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简单函数元素集是指构成多项式的基函数集合，例如，</a:t>
              </a:r>
            </a:p>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自然形式（</a:t>
              </a: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）的自然基底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但在这组基底下，</a:t>
              </a:r>
              <a:endPar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其组合系数的计算量较大，且容易出现病态性。</a:t>
              </a:r>
              <a:endParaRPr lang="en-US" altLang="zh-CN" sz="2400" dirty="0">
                <a:solidFill>
                  <a:srgbClr val="002060"/>
                </a:solidFill>
                <a:latin typeface="微软雅黑" panose="020B0503020204020204" pitchFamily="34" charset="-122"/>
                <a:ea typeface="微软雅黑" panose="020B0503020204020204" pitchFamily="34" charset="-122"/>
              </a:endParaRPr>
            </a:p>
          </p:txBody>
        </p:sp>
        <p:graphicFrame>
          <p:nvGraphicFramePr>
            <p:cNvPr id="187397" name="Object 5"/>
            <p:cNvGraphicFramePr/>
            <p:nvPr/>
          </p:nvGraphicFramePr>
          <p:xfrm>
            <a:off x="4237968" y="3128491"/>
            <a:ext cx="1871662" cy="541338"/>
          </p:xfrm>
          <a:graphic>
            <a:graphicData uri="http://schemas.openxmlformats.org/presentationml/2006/ole">
              <mc:AlternateContent xmlns:mc="http://schemas.openxmlformats.org/markup-compatibility/2006">
                <mc:Choice xmlns:v="urn:schemas-microsoft-com:vml" Requires="v">
                  <p:oleObj r:id="rId2" imgW="953135" imgH="279400" progId="Equation.DSMT4">
                    <p:embed/>
                  </p:oleObj>
                </mc:Choice>
                <mc:Fallback>
                  <p:oleObj r:id="rId2" imgW="953135" imgH="279400" progId="Equation.DSMT4">
                    <p:embed/>
                    <p:pic>
                      <p:nvPicPr>
                        <p:cNvPr id="187397" name="Object 5"/>
                        <p:cNvPicPr/>
                        <p:nvPr/>
                      </p:nvPicPr>
                      <p:blipFill>
                        <a:blip r:embed="rId3"/>
                        <a:stretch>
                          <a:fillRect/>
                        </a:stretch>
                      </p:blipFill>
                      <p:spPr>
                        <a:xfrm>
                          <a:off x="4237968" y="3128491"/>
                          <a:ext cx="1871662" cy="541338"/>
                        </a:xfrm>
                        <a:prstGeom prst="rect">
                          <a:avLst/>
                        </a:prstGeom>
                        <a:noFill/>
                        <a:ln w="38100">
                          <a:noFill/>
                          <a:miter/>
                        </a:ln>
                      </p:spPr>
                    </p:pic>
                  </p:oleObj>
                </mc:Fallback>
              </mc:AlternateContent>
            </a:graphicData>
          </a:graphic>
        </p:graphicFrame>
        <p:sp>
          <p:nvSpPr>
            <p:cNvPr id="17413" name="Rectangle 6"/>
            <p:cNvSpPr/>
            <p:nvPr/>
          </p:nvSpPr>
          <p:spPr>
            <a:xfrm>
              <a:off x="1736725" y="3565932"/>
              <a:ext cx="380232" cy="276999"/>
            </a:xfrm>
            <a:prstGeom prst="rect">
              <a:avLst/>
            </a:prstGeom>
            <a:noFill/>
            <a:ln w="9525">
              <a:noFill/>
            </a:ln>
          </p:spPr>
          <p:txBody>
            <a:bodyPr wrap="none" anchor="ctr" anchorCtr="0">
              <a:spAutoFit/>
            </a:bodyPr>
            <a:lstStyle/>
            <a:p>
              <a:r>
                <a:rPr lang="zh-CN" altLang="en-US" sz="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1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17414" name="Rectangle 7"/>
            <p:cNvSpPr/>
            <p:nvPr/>
          </p:nvSpPr>
          <p:spPr>
            <a:xfrm>
              <a:off x="3140075" y="3556407"/>
              <a:ext cx="380232" cy="276999"/>
            </a:xfrm>
            <a:prstGeom prst="rect">
              <a:avLst/>
            </a:prstGeom>
            <a:noFill/>
            <a:ln w="9525">
              <a:noFill/>
            </a:ln>
          </p:spPr>
          <p:txBody>
            <a:bodyPr wrap="none" anchor="ctr" anchorCtr="0">
              <a:spAutoFit/>
            </a:bodyPr>
            <a:lstStyle/>
            <a:p>
              <a:r>
                <a:rPr lang="zh-CN" altLang="en-US" sz="1200" b="0" dirty="0">
                  <a:solidFill>
                    <a:schemeClr val="tx1"/>
                  </a:solidFill>
                  <a:latin typeface="微软雅黑" panose="020B0503020204020204" pitchFamily="34" charset="-122"/>
                  <a:ea typeface="微软雅黑" panose="020B0503020204020204" pitchFamily="34" charset="-122"/>
                </a:rPr>
                <a:t>、</a:t>
              </a:r>
              <a:r>
                <a:rPr lang="zh-CN" altLang="en-US" sz="1100" b="0" dirty="0">
                  <a:solidFill>
                    <a:schemeClr val="tx1"/>
                  </a:solidFill>
                  <a:latin typeface="微软雅黑" panose="020B0503020204020204" pitchFamily="34" charset="-122"/>
                  <a:ea typeface="微软雅黑" panose="020B0503020204020204" pitchFamily="34" charset="-122"/>
                </a:rPr>
                <a:t> </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grpSp>
      <p:sp>
        <p:nvSpPr>
          <p:cNvPr id="187400" name="Rectangle 8"/>
          <p:cNvSpPr/>
          <p:nvPr/>
        </p:nvSpPr>
        <p:spPr>
          <a:xfrm>
            <a:off x="5436096" y="2408739"/>
            <a:ext cx="1104900" cy="457200"/>
          </a:xfrm>
          <a:prstGeom prst="rect">
            <a:avLst/>
          </a:prstGeom>
          <a:noFill/>
          <a:ln w="9525">
            <a:noFill/>
          </a:ln>
        </p:spPr>
        <p:txBody>
          <a:bodyPr wrap="none" anchor="t" anchorCtr="0">
            <a:spAutoFit/>
          </a:bodyPr>
          <a:lstStyle/>
          <a:p>
            <a:r>
              <a:rPr lang="en-US" altLang="zh-CN" sz="2400" dirty="0">
                <a:solidFill>
                  <a:srgbClr val="FF3300"/>
                </a:solidFill>
                <a:latin typeface="楷体_GB2312" pitchFamily="49" charset="-122"/>
                <a:ea typeface="楷体_GB2312" pitchFamily="49" charset="-122"/>
              </a:rPr>
              <a:t>(</a:t>
            </a:r>
            <a:r>
              <a:rPr lang="zh-CN" altLang="en-US" sz="2400" dirty="0">
                <a:solidFill>
                  <a:srgbClr val="FF3300"/>
                </a:solidFill>
                <a:latin typeface="楷体_GB2312" pitchFamily="49" charset="-122"/>
                <a:ea typeface="楷体_GB2312" pitchFamily="49" charset="-122"/>
              </a:rPr>
              <a:t>结构</a:t>
            </a:r>
            <a:r>
              <a:rPr lang="en-US" altLang="zh-CN" sz="2400" dirty="0">
                <a:solidFill>
                  <a:srgbClr val="FF3300"/>
                </a:solidFill>
                <a:latin typeface="楷体_GB2312" pitchFamily="49" charset="-122"/>
                <a:ea typeface="楷体_GB2312" pitchFamily="49" charset="-122"/>
              </a:rPr>
              <a:t>)</a:t>
            </a:r>
          </a:p>
        </p:txBody>
      </p:sp>
      <p:sp>
        <p:nvSpPr>
          <p:cNvPr id="187401" name="Rectangle 9"/>
          <p:cNvSpPr/>
          <p:nvPr/>
        </p:nvSpPr>
        <p:spPr>
          <a:xfrm>
            <a:off x="2335200" y="2382384"/>
            <a:ext cx="1104900" cy="457200"/>
          </a:xfrm>
          <a:prstGeom prst="rect">
            <a:avLst/>
          </a:prstGeom>
          <a:noFill/>
          <a:ln w="9525">
            <a:noFill/>
          </a:ln>
        </p:spPr>
        <p:txBody>
          <a:bodyPr wrap="none" anchor="t" anchorCtr="0">
            <a:spAutoFit/>
          </a:bodyPr>
          <a:lstStyle/>
          <a:p>
            <a:r>
              <a:rPr lang="en-US" altLang="zh-CN" sz="2400" dirty="0">
                <a:solidFill>
                  <a:srgbClr val="FF3300"/>
                </a:solidFill>
                <a:latin typeface="楷体_GB2312" pitchFamily="49" charset="-122"/>
                <a:ea typeface="楷体_GB2312" pitchFamily="49" charset="-122"/>
              </a:rPr>
              <a:t>(</a:t>
            </a:r>
            <a:r>
              <a:rPr lang="zh-CN" altLang="en-US" sz="2400" dirty="0">
                <a:solidFill>
                  <a:srgbClr val="FF3300"/>
                </a:solidFill>
                <a:latin typeface="楷体_GB2312" pitchFamily="49" charset="-122"/>
                <a:ea typeface="楷体_GB2312" pitchFamily="49" charset="-122"/>
              </a:rPr>
              <a:t>集合</a:t>
            </a:r>
            <a:r>
              <a:rPr lang="en-US" altLang="zh-CN" sz="2400" dirty="0">
                <a:solidFill>
                  <a:srgbClr val="FF3300"/>
                </a:solidFill>
                <a:latin typeface="楷体_GB2312" pitchFamily="49" charset="-122"/>
                <a:ea typeface="楷体_GB2312" pitchFamily="49" charset="-122"/>
              </a:rPr>
              <a:t>)</a:t>
            </a:r>
          </a:p>
        </p:txBody>
      </p:sp>
      <p:sp>
        <p:nvSpPr>
          <p:cNvPr id="17417" name="Text Box 10" descr="再生纸"/>
          <p:cNvSpPr txBox="1"/>
          <p:nvPr/>
        </p:nvSpPr>
        <p:spPr>
          <a:xfrm>
            <a:off x="1958975" y="587375"/>
            <a:ext cx="184150" cy="579438"/>
          </a:xfrm>
          <a:prstGeom prst="rect">
            <a:avLst/>
          </a:prstGeom>
          <a:noFill/>
          <a:ln w="9525">
            <a:noFill/>
          </a:ln>
          <a:effectLst>
            <a:prstShdw prst="shdw17" dist="17961" dir="2699999">
              <a:srgbClr val="999999"/>
            </a:prstShdw>
          </a:effectLst>
        </p:spPr>
        <p:txBody>
          <a:bodyPr wrap="none" anchor="t" anchorCtr="0">
            <a:spAutoFit/>
          </a:bodyPr>
          <a:lstStyle/>
          <a:p>
            <a:endParaRPr lang="zh-CN" altLang="en-US" dirty="0">
              <a:latin typeface="Times New Roman" panose="02020603050405020304" pitchFamily="18" charset="0"/>
              <a:ea typeface="楷体_GB2312" pitchFamily="49" charset="-122"/>
            </a:endParaRPr>
          </a:p>
        </p:txBody>
      </p:sp>
      <p:sp>
        <p:nvSpPr>
          <p:cNvPr id="187404" name="Rectangle 12"/>
          <p:cNvSpPr/>
          <p:nvPr/>
        </p:nvSpPr>
        <p:spPr>
          <a:xfrm>
            <a:off x="656695" y="686581"/>
            <a:ext cx="3357009" cy="523220"/>
          </a:xfrm>
          <a:prstGeom prst="rect">
            <a:avLst/>
          </a:prstGeom>
          <a:noFill/>
          <a:ln w="9525">
            <a:noFill/>
          </a:ln>
        </p:spPr>
        <p:txBody>
          <a:bodyPr wrap="none" anchor="ctr" anchorCtr="0">
            <a:spAutoFit/>
          </a:bodyPr>
          <a:lstStyle/>
          <a:p>
            <a:r>
              <a:rPr lang="zh-CN" altLang="en-US" sz="2800" dirty="0">
                <a:solidFill>
                  <a:schemeClr val="hlink"/>
                </a:solidFill>
                <a:latin typeface="微软雅黑" panose="020B0503020204020204" pitchFamily="34" charset="-122"/>
                <a:ea typeface="微软雅黑" panose="020B0503020204020204" pitchFamily="34" charset="-122"/>
              </a:rPr>
              <a:t>方案二</a:t>
            </a:r>
            <a:r>
              <a:rPr lang="en-US" altLang="zh-CN" sz="2800" dirty="0">
                <a:solidFill>
                  <a:schemeClr val="hlink"/>
                </a:solidFill>
                <a:latin typeface="微软雅黑" panose="020B0503020204020204" pitchFamily="34" charset="-122"/>
                <a:ea typeface="微软雅黑" panose="020B0503020204020204" pitchFamily="34" charset="-122"/>
              </a:rPr>
              <a:t>:  </a:t>
            </a:r>
            <a:r>
              <a:rPr lang="zh-CN" altLang="en-US" sz="2800" dirty="0">
                <a:solidFill>
                  <a:schemeClr val="hlink"/>
                </a:solidFill>
                <a:latin typeface="微软雅黑" panose="020B0503020204020204" pitchFamily="34" charset="-122"/>
                <a:ea typeface="微软雅黑" panose="020B0503020204020204" pitchFamily="34" charset="-122"/>
              </a:rPr>
              <a:t>基函数方法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404"/>
                                        </p:tgtEl>
                                        <p:attrNameLst>
                                          <p:attrName>style.visibility</p:attrName>
                                        </p:attrNameLst>
                                      </p:cBhvr>
                                      <p:to>
                                        <p:strVal val="visible"/>
                                      </p:to>
                                    </p:set>
                                    <p:anim calcmode="lin" valueType="num">
                                      <p:cBhvr additive="base">
                                        <p:cTn id="7" dur="500" fill="hold"/>
                                        <p:tgtEl>
                                          <p:spTgt spid="187404"/>
                                        </p:tgtEl>
                                        <p:attrNameLst>
                                          <p:attrName>ppt_x</p:attrName>
                                        </p:attrNameLst>
                                      </p:cBhvr>
                                      <p:tavLst>
                                        <p:tav tm="0">
                                          <p:val>
                                            <p:strVal val="0-#ppt_w/2"/>
                                          </p:val>
                                        </p:tav>
                                        <p:tav tm="100000">
                                          <p:val>
                                            <p:strVal val="#ppt_x"/>
                                          </p:val>
                                        </p:tav>
                                      </p:tavLst>
                                    </p:anim>
                                    <p:anim calcmode="lin" valueType="num">
                                      <p:cBhvr additive="base">
                                        <p:cTn id="8" dur="500" fill="hold"/>
                                        <p:tgtEl>
                                          <p:spTgt spid="1874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7395"/>
                                        </p:tgtEl>
                                        <p:attrNameLst>
                                          <p:attrName>style.visibility</p:attrName>
                                        </p:attrNameLst>
                                      </p:cBhvr>
                                      <p:to>
                                        <p:strVal val="visible"/>
                                      </p:to>
                                    </p:set>
                                    <p:anim calcmode="lin" valueType="num">
                                      <p:cBhvr additive="base">
                                        <p:cTn id="13" dur="500" fill="hold"/>
                                        <p:tgtEl>
                                          <p:spTgt spid="187395"/>
                                        </p:tgtEl>
                                        <p:attrNameLst>
                                          <p:attrName>ppt_x</p:attrName>
                                        </p:attrNameLst>
                                      </p:cBhvr>
                                      <p:tavLst>
                                        <p:tav tm="0">
                                          <p:val>
                                            <p:strVal val="1+#ppt_w/2"/>
                                          </p:val>
                                        </p:tav>
                                        <p:tav tm="100000">
                                          <p:val>
                                            <p:strVal val="#ppt_x"/>
                                          </p:val>
                                        </p:tav>
                                      </p:tavLst>
                                    </p:anim>
                                    <p:anim calcmode="lin" valueType="num">
                                      <p:cBhvr additive="base">
                                        <p:cTn id="14" dur="500" fill="hold"/>
                                        <p:tgtEl>
                                          <p:spTgt spid="1873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87401"/>
                                        </p:tgtEl>
                                        <p:attrNameLst>
                                          <p:attrName>style.visibility</p:attrName>
                                        </p:attrNameLst>
                                      </p:cBhvr>
                                      <p:to>
                                        <p:strVal val="visible"/>
                                      </p:to>
                                    </p:set>
                                    <p:animEffect transition="in" filter="checkerboard(across)">
                                      <p:cBhvr>
                                        <p:cTn id="19" dur="500"/>
                                        <p:tgtEl>
                                          <p:spTgt spid="187401"/>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87400"/>
                                        </p:tgtEl>
                                        <p:attrNameLst>
                                          <p:attrName>style.visibility</p:attrName>
                                        </p:attrNameLst>
                                      </p:cBhvr>
                                      <p:to>
                                        <p:strVal val="visible"/>
                                      </p:to>
                                    </p:set>
                                    <p:animEffect transition="in" filter="checkerboard(across)">
                                      <p:cBhvr>
                                        <p:cTn id="24" dur="500"/>
                                        <p:tgtEl>
                                          <p:spTgt spid="187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400" grpId="0"/>
      <p:bldP spid="187401" grpId="0"/>
      <p:bldP spid="1874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p:nvPr/>
        </p:nvSpPr>
        <p:spPr>
          <a:xfrm>
            <a:off x="1647609" y="548680"/>
            <a:ext cx="7056760" cy="1070421"/>
          </a:xfrm>
          <a:prstGeom prst="rect">
            <a:avLst/>
          </a:prstGeom>
          <a:noFill/>
          <a:ln w="9525">
            <a:noFill/>
          </a:ln>
        </p:spPr>
        <p:txBody>
          <a:bodyPr wrap="square" anchor="t" anchorCtr="0">
            <a:spAutoFit/>
          </a:bodyPr>
          <a:lstStyle/>
          <a:p>
            <a:pPr>
              <a:lnSpc>
                <a:spcPct val="140000"/>
              </a:lnSpc>
            </a:pPr>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n</a:t>
            </a:r>
            <a:r>
              <a:rPr lang="zh-CN" altLang="en-US" sz="2400" dirty="0">
                <a:solidFill>
                  <a:srgbClr val="002060"/>
                </a:solidFill>
                <a:latin typeface="微软雅黑" panose="020B0503020204020204" pitchFamily="34" charset="-122"/>
                <a:ea typeface="微软雅黑" panose="020B0503020204020204" pitchFamily="34" charset="-122"/>
              </a:rPr>
              <a:t>次多项式空间中如何寻找一组合适的基函数 </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40000"/>
              </a:lnSpc>
            </a:pP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，使</a:t>
            </a:r>
          </a:p>
        </p:txBody>
      </p:sp>
      <p:sp>
        <p:nvSpPr>
          <p:cNvPr id="18438" name="Rectangle 6"/>
          <p:cNvSpPr/>
          <p:nvPr/>
        </p:nvSpPr>
        <p:spPr>
          <a:xfrm>
            <a:off x="971600" y="3362949"/>
            <a:ext cx="6792912" cy="519112"/>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sym typeface="Symbol" panose="05050102010706020507" pitchFamily="18" charset="2"/>
              </a:rPr>
              <a:t>不同的基函数的选取导致不同的</a:t>
            </a:r>
            <a:r>
              <a:rPr lang="zh-CN" altLang="en-US" sz="28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插值方法</a:t>
            </a:r>
            <a:r>
              <a:rPr lang="en-US" altLang="zh-CN" sz="2800" dirty="0">
                <a:latin typeface="微软雅黑" panose="020B0503020204020204" pitchFamily="34" charset="-122"/>
                <a:ea typeface="微软雅黑" panose="020B0503020204020204" pitchFamily="34" charset="-122"/>
                <a:sym typeface="Symbol" panose="05050102010706020507" pitchFamily="18" charset="2"/>
              </a:rPr>
              <a:t>.</a:t>
            </a:r>
          </a:p>
        </p:txBody>
      </p:sp>
      <p:sp>
        <p:nvSpPr>
          <p:cNvPr id="18439" name="AutoShape 7"/>
          <p:cNvSpPr/>
          <p:nvPr/>
        </p:nvSpPr>
        <p:spPr>
          <a:xfrm>
            <a:off x="1403648" y="4330232"/>
            <a:ext cx="4114800" cy="863600"/>
          </a:xfrm>
          <a:prstGeom prst="wedgeEllipseCallout">
            <a:avLst>
              <a:gd name="adj1" fmla="val 71182"/>
              <a:gd name="adj2" fmla="val -105540"/>
            </a:avLst>
          </a:prstGeom>
          <a:gradFill rotWithShape="0">
            <a:gsLst>
              <a:gs pos="0">
                <a:schemeClr val="bg1"/>
              </a:gs>
              <a:gs pos="100000">
                <a:srgbClr val="C0C0C0"/>
              </a:gs>
            </a:gsLst>
            <a:lin ang="2700000" scaled="1"/>
            <a:tileRect/>
          </a:gradFill>
          <a:ln w="9525" cap="flat" cmpd="sng">
            <a:solidFill>
              <a:schemeClr val="tx1"/>
            </a:solidFill>
            <a:prstDash val="solid"/>
            <a:miter/>
            <a:headEnd type="none" w="med" len="med"/>
            <a:tailEnd type="none" w="med" len="med"/>
          </a:ln>
        </p:spPr>
        <p:txBody>
          <a:bodyPr anchor="t" anchorCtr="0"/>
          <a:lstStyle/>
          <a:p>
            <a:pPr algn="ctr"/>
            <a:r>
              <a:rPr lang="en-US" altLang="zh-CN" sz="2800" dirty="0">
                <a:solidFill>
                  <a:schemeClr val="hlink"/>
                </a:solidFill>
                <a:latin typeface="Times New Roman" panose="02020603050405020304" pitchFamily="18" charset="0"/>
                <a:ea typeface="仿宋_GB2312" pitchFamily="49" charset="-122"/>
              </a:rPr>
              <a:t>Lagrange</a:t>
            </a:r>
            <a:r>
              <a:rPr lang="zh-CN" altLang="zh-CN" sz="2800" dirty="0">
                <a:solidFill>
                  <a:schemeClr val="hlink"/>
                </a:solidFill>
                <a:latin typeface="Times New Roman" panose="02020603050405020304" pitchFamily="18" charset="0"/>
                <a:ea typeface="仿宋_GB2312" pitchFamily="49" charset="-122"/>
              </a:rPr>
              <a:t>插值</a:t>
            </a:r>
            <a:endParaRPr lang="zh-CN" altLang="en-US" sz="2800" dirty="0">
              <a:solidFill>
                <a:schemeClr val="hlink"/>
              </a:solidFill>
              <a:latin typeface="Times New Roman" panose="02020603050405020304" pitchFamily="18" charset="0"/>
              <a:ea typeface="仿宋_GB2312" pitchFamily="49" charset="-122"/>
            </a:endParaRPr>
          </a:p>
        </p:txBody>
      </p:sp>
      <p:sp>
        <p:nvSpPr>
          <p:cNvPr id="18440" name="AutoShape 8"/>
          <p:cNvSpPr/>
          <p:nvPr/>
        </p:nvSpPr>
        <p:spPr>
          <a:xfrm>
            <a:off x="5867400" y="4419132"/>
            <a:ext cx="3276600" cy="685800"/>
          </a:xfrm>
          <a:prstGeom prst="wedgeEllipseCallout">
            <a:avLst>
              <a:gd name="adj1" fmla="val -23393"/>
              <a:gd name="adj2" fmla="val -134761"/>
            </a:avLst>
          </a:prstGeom>
          <a:gradFill rotWithShape="0">
            <a:gsLst>
              <a:gs pos="0">
                <a:schemeClr val="bg1"/>
              </a:gs>
              <a:gs pos="100000">
                <a:srgbClr val="C0C0C0"/>
              </a:gs>
            </a:gsLst>
            <a:lin ang="2700000" scaled="1"/>
            <a:tileRect/>
          </a:gradFill>
          <a:ln w="9525" cap="flat" cmpd="sng">
            <a:solidFill>
              <a:schemeClr val="tx1"/>
            </a:solidFill>
            <a:prstDash val="solid"/>
            <a:miter/>
            <a:headEnd type="none" w="med" len="med"/>
            <a:tailEnd type="none" w="med" len="med"/>
          </a:ln>
        </p:spPr>
        <p:txBody>
          <a:bodyPr anchor="t" anchorCtr="0"/>
          <a:lstStyle/>
          <a:p>
            <a:pPr algn="ctr"/>
            <a:r>
              <a:rPr lang="en-US" altLang="zh-CN" sz="2800" dirty="0">
                <a:solidFill>
                  <a:schemeClr val="hlink"/>
                </a:solidFill>
                <a:latin typeface="Times New Roman" panose="02020603050405020304" pitchFamily="18" charset="0"/>
                <a:ea typeface="仿宋_GB2312" pitchFamily="49" charset="-122"/>
              </a:rPr>
              <a:t>Newton</a:t>
            </a:r>
            <a:r>
              <a:rPr lang="zh-CN" altLang="en-US" sz="2800" dirty="0">
                <a:solidFill>
                  <a:schemeClr val="hlink"/>
                </a:solidFill>
                <a:latin typeface="Times New Roman" panose="02020603050405020304" pitchFamily="18" charset="0"/>
                <a:ea typeface="仿宋_GB2312" pitchFamily="49" charset="-122"/>
              </a:rPr>
              <a:t>插值</a:t>
            </a:r>
          </a:p>
        </p:txBody>
      </p:sp>
      <p:graphicFrame>
        <p:nvGraphicFramePr>
          <p:cNvPr id="18441" name="Object 9"/>
          <p:cNvGraphicFramePr/>
          <p:nvPr/>
        </p:nvGraphicFramePr>
        <p:xfrm>
          <a:off x="1763713" y="1136454"/>
          <a:ext cx="3024187" cy="530225"/>
        </p:xfrm>
        <a:graphic>
          <a:graphicData uri="http://schemas.openxmlformats.org/presentationml/2006/ole">
            <mc:AlternateContent xmlns:mc="http://schemas.openxmlformats.org/markup-compatibility/2006">
              <mc:Choice xmlns:v="urn:schemas-microsoft-com:vml" Requires="v">
                <p:oleObj r:id="rId3" imgW="1447800" imgH="254000" progId="Equation.DSMT4">
                  <p:embed/>
                </p:oleObj>
              </mc:Choice>
              <mc:Fallback>
                <p:oleObj r:id="rId3" imgW="1447800" imgH="254000" progId="Equation.DSMT4">
                  <p:embed/>
                  <p:pic>
                    <p:nvPicPr>
                      <p:cNvPr id="18441" name="Object 9"/>
                      <p:cNvPicPr/>
                      <p:nvPr/>
                    </p:nvPicPr>
                    <p:blipFill>
                      <a:blip r:embed="rId4"/>
                      <a:stretch>
                        <a:fillRect/>
                      </a:stretch>
                    </p:blipFill>
                    <p:spPr>
                      <a:xfrm>
                        <a:off x="1763713" y="1136454"/>
                        <a:ext cx="3024187" cy="530225"/>
                      </a:xfrm>
                      <a:prstGeom prst="rect">
                        <a:avLst/>
                      </a:prstGeom>
                      <a:noFill/>
                      <a:ln w="38100">
                        <a:noFill/>
                        <a:miter/>
                      </a:ln>
                    </p:spPr>
                  </p:pic>
                </p:oleObj>
              </mc:Fallback>
            </mc:AlternateContent>
          </a:graphicData>
        </a:graphic>
      </p:graphicFrame>
      <p:graphicFrame>
        <p:nvGraphicFramePr>
          <p:cNvPr id="18442" name="Object 10"/>
          <p:cNvGraphicFramePr/>
          <p:nvPr/>
        </p:nvGraphicFramePr>
        <p:xfrm>
          <a:off x="1647609" y="1805632"/>
          <a:ext cx="5989638" cy="604838"/>
        </p:xfrm>
        <a:graphic>
          <a:graphicData uri="http://schemas.openxmlformats.org/presentationml/2006/ole">
            <mc:AlternateContent xmlns:mc="http://schemas.openxmlformats.org/markup-compatibility/2006">
              <mc:Choice xmlns:v="urn:schemas-microsoft-com:vml" Requires="v">
                <p:oleObj r:id="rId5" imgW="2512695" imgH="254000" progId="Equation.DSMT4">
                  <p:embed/>
                </p:oleObj>
              </mc:Choice>
              <mc:Fallback>
                <p:oleObj r:id="rId5" imgW="2512695" imgH="254000" progId="Equation.DSMT4">
                  <p:embed/>
                  <p:pic>
                    <p:nvPicPr>
                      <p:cNvPr id="18442" name="Object 10"/>
                      <p:cNvPicPr/>
                      <p:nvPr/>
                    </p:nvPicPr>
                    <p:blipFill>
                      <a:blip r:embed="rId6"/>
                      <a:stretch>
                        <a:fillRect/>
                      </a:stretch>
                    </p:blipFill>
                    <p:spPr>
                      <a:xfrm>
                        <a:off x="1647609" y="1805632"/>
                        <a:ext cx="5989638" cy="604838"/>
                      </a:xfrm>
                      <a:prstGeom prst="rect">
                        <a:avLst/>
                      </a:prstGeom>
                      <a:noFill/>
                      <a:ln w="38100">
                        <a:noFill/>
                        <a:miter/>
                      </a:ln>
                    </p:spPr>
                  </p:pic>
                </p:oleObj>
              </mc:Fallback>
            </mc:AlternateContent>
          </a:graphicData>
        </a:graphic>
      </p:graphicFrame>
      <p:pic>
        <p:nvPicPr>
          <p:cNvPr id="19463" name="Picture 9" descr="j0178313"/>
          <p:cNvPicPr>
            <a:picLocks noChangeAspect="1"/>
          </p:cNvPicPr>
          <p:nvPr/>
        </p:nvPicPr>
        <p:blipFill>
          <a:blip r:embed="rId7"/>
          <a:stretch>
            <a:fillRect/>
          </a:stretch>
        </p:blipFill>
        <p:spPr>
          <a:xfrm>
            <a:off x="467544" y="548680"/>
            <a:ext cx="1152525" cy="1152525"/>
          </a:xfrm>
          <a:prstGeom prst="rect">
            <a:avLst/>
          </a:prstGeom>
          <a:noFill/>
          <a:ln w="9525">
            <a:noFill/>
          </a:ln>
        </p:spPr>
      </p:pic>
      <p:sp>
        <p:nvSpPr>
          <p:cNvPr id="3" name="文本框 2">
            <a:extLst>
              <a:ext uri="{FF2B5EF4-FFF2-40B4-BE49-F238E27FC236}">
                <a16:creationId xmlns:a16="http://schemas.microsoft.com/office/drawing/2014/main" id="{875853AC-3922-6A1B-BE2A-DC4EA55171E8}"/>
              </a:ext>
            </a:extLst>
          </p:cNvPr>
          <p:cNvSpPr txBox="1"/>
          <p:nvPr/>
        </p:nvSpPr>
        <p:spPr>
          <a:xfrm>
            <a:off x="1475532" y="2546931"/>
            <a:ext cx="6624735" cy="553357"/>
          </a:xfrm>
          <a:prstGeom prst="rect">
            <a:avLst/>
          </a:prstGeom>
          <a:noFill/>
        </p:spPr>
        <p:txBody>
          <a:bodyPr wrap="square">
            <a:spAutoFit/>
          </a:bodyPr>
          <a:lstStyle/>
          <a:p>
            <a:pPr>
              <a:lnSpc>
                <a:spcPct val="140000"/>
              </a:lnSpc>
            </a:pPr>
            <a:r>
              <a:rPr lang="zh-CN" altLang="en-US" sz="2400" dirty="0">
                <a:solidFill>
                  <a:srgbClr val="002060"/>
                </a:solidFill>
                <a:latin typeface="微软雅黑" panose="020B0503020204020204" pitchFamily="34" charset="-122"/>
                <a:ea typeface="微软雅黑" panose="020B0503020204020204" pitchFamily="34" charset="-122"/>
              </a:rPr>
              <a:t>要求其组合系数的</a:t>
            </a:r>
            <a:r>
              <a:rPr lang="zh-CN" altLang="en-US" sz="2400" dirty="0">
                <a:solidFill>
                  <a:srgbClr val="FF0000"/>
                </a:solidFill>
                <a:latin typeface="微软雅黑" panose="020B0503020204020204" pitchFamily="34" charset="-122"/>
                <a:ea typeface="微软雅黑" panose="020B0503020204020204" pitchFamily="34" charset="-122"/>
              </a:rPr>
              <a:t>计算简单</a:t>
            </a:r>
            <a:r>
              <a:rPr lang="zh-CN" altLang="en-US" sz="2400" dirty="0">
                <a:solidFill>
                  <a:srgbClr val="002060"/>
                </a:solidFill>
                <a:latin typeface="微软雅黑" panose="020B0503020204020204" pitchFamily="34" charset="-122"/>
                <a:ea typeface="微软雅黑" panose="020B0503020204020204" pitchFamily="34" charset="-122"/>
              </a:rPr>
              <a:t>且</a:t>
            </a:r>
            <a:r>
              <a:rPr lang="zh-CN" altLang="en-US" sz="2400" dirty="0">
                <a:solidFill>
                  <a:srgbClr val="FF0000"/>
                </a:solidFill>
                <a:latin typeface="微软雅黑" panose="020B0503020204020204" pitchFamily="34" charset="-122"/>
                <a:ea typeface="微软雅黑" panose="020B0503020204020204" pitchFamily="34" charset="-122"/>
              </a:rPr>
              <a:t>不会出现病态性</a:t>
            </a:r>
            <a:r>
              <a:rPr lang="zh-CN" altLang="en-US" sz="2400" dirty="0">
                <a:solidFill>
                  <a:srgbClr val="002060"/>
                </a:solidFill>
                <a:latin typeface="微软雅黑" panose="020B0503020204020204" pitchFamily="34" charset="-122"/>
                <a:ea typeface="微软雅黑" panose="020B0503020204020204" pitchFamily="34" charset="-122"/>
              </a:rPr>
              <a:t>。</a:t>
            </a:r>
          </a:p>
        </p:txBody>
      </p:sp>
    </p:spTree>
  </p:cSld>
  <p:clrMapOvr>
    <a:masterClrMapping/>
  </p:clrMapOvr>
  <p:transition>
    <p:cover dir="r"/>
    <p:sndAc>
      <p:stSnd>
        <p:snd r:embed="rId2" name="cashreg.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8436"/>
                                        </p:tgtEl>
                                        <p:attrNameLst>
                                          <p:attrName>style.visibility</p:attrName>
                                        </p:attrNameLst>
                                      </p:cBhvr>
                                      <p:to>
                                        <p:strVal val="visible"/>
                                      </p:to>
                                    </p:set>
                                    <p:anim calcmode="lin" valueType="num">
                                      <p:cBhvr>
                                        <p:cTn id="7" dur="1000" fill="hold"/>
                                        <p:tgtEl>
                                          <p:spTgt spid="18436"/>
                                        </p:tgtEl>
                                        <p:attrNameLst>
                                          <p:attrName>ppt_w</p:attrName>
                                        </p:attrNameLst>
                                      </p:cBhvr>
                                      <p:tavLst>
                                        <p:tav tm="0">
                                          <p:val>
                                            <p:fltVal val="0"/>
                                          </p:val>
                                        </p:tav>
                                        <p:tav tm="100000">
                                          <p:val>
                                            <p:strVal val="#ppt_w"/>
                                          </p:val>
                                        </p:tav>
                                      </p:tavLst>
                                    </p:anim>
                                    <p:anim calcmode="lin" valueType="num">
                                      <p:cBhvr>
                                        <p:cTn id="8" dur="1000" fill="hold"/>
                                        <p:tgtEl>
                                          <p:spTgt spid="18436"/>
                                        </p:tgtEl>
                                        <p:attrNameLst>
                                          <p:attrName>ppt_h</p:attrName>
                                        </p:attrNameLst>
                                      </p:cBhvr>
                                      <p:tavLst>
                                        <p:tav tm="0">
                                          <p:val>
                                            <p:fltVal val="0"/>
                                          </p:val>
                                        </p:tav>
                                        <p:tav tm="100000">
                                          <p:val>
                                            <p:strVal val="#ppt_h"/>
                                          </p:val>
                                        </p:tav>
                                      </p:tavLst>
                                    </p:anim>
                                    <p:anim calcmode="lin" valueType="num">
                                      <p:cBhvr>
                                        <p:cTn id="9" dur="1000" fill="hold"/>
                                        <p:tgtEl>
                                          <p:spTgt spid="18436"/>
                                        </p:tgtEl>
                                        <p:attrNameLst>
                                          <p:attrName>style.rotation</p:attrName>
                                        </p:attrNameLst>
                                      </p:cBhvr>
                                      <p:tavLst>
                                        <p:tav tm="0">
                                          <p:val>
                                            <p:fltVal val="90"/>
                                          </p:val>
                                        </p:tav>
                                        <p:tav tm="100000">
                                          <p:val>
                                            <p:fltVal val="0"/>
                                          </p:val>
                                        </p:tav>
                                      </p:tavLst>
                                    </p:anim>
                                    <p:animEffect transition="in" filter="fade">
                                      <p:cBhvr>
                                        <p:cTn id="10" dur="1000"/>
                                        <p:tgtEl>
                                          <p:spTgt spid="18436"/>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8441"/>
                                        </p:tgtEl>
                                        <p:attrNameLst>
                                          <p:attrName>style.visibility</p:attrName>
                                        </p:attrNameLst>
                                      </p:cBhvr>
                                      <p:to>
                                        <p:strVal val="visible"/>
                                      </p:to>
                                    </p:set>
                                    <p:anim calcmode="lin" valueType="num">
                                      <p:cBhvr>
                                        <p:cTn id="13" dur="1000" fill="hold"/>
                                        <p:tgtEl>
                                          <p:spTgt spid="18441"/>
                                        </p:tgtEl>
                                        <p:attrNameLst>
                                          <p:attrName>ppt_w</p:attrName>
                                        </p:attrNameLst>
                                      </p:cBhvr>
                                      <p:tavLst>
                                        <p:tav tm="0">
                                          <p:val>
                                            <p:fltVal val="0"/>
                                          </p:val>
                                        </p:tav>
                                        <p:tav tm="100000">
                                          <p:val>
                                            <p:strVal val="#ppt_w"/>
                                          </p:val>
                                        </p:tav>
                                      </p:tavLst>
                                    </p:anim>
                                    <p:anim calcmode="lin" valueType="num">
                                      <p:cBhvr>
                                        <p:cTn id="14" dur="1000" fill="hold"/>
                                        <p:tgtEl>
                                          <p:spTgt spid="18441"/>
                                        </p:tgtEl>
                                        <p:attrNameLst>
                                          <p:attrName>ppt_h</p:attrName>
                                        </p:attrNameLst>
                                      </p:cBhvr>
                                      <p:tavLst>
                                        <p:tav tm="0">
                                          <p:val>
                                            <p:fltVal val="0"/>
                                          </p:val>
                                        </p:tav>
                                        <p:tav tm="100000">
                                          <p:val>
                                            <p:strVal val="#ppt_h"/>
                                          </p:val>
                                        </p:tav>
                                      </p:tavLst>
                                    </p:anim>
                                    <p:anim calcmode="lin" valueType="num">
                                      <p:cBhvr>
                                        <p:cTn id="15" dur="1000" fill="hold"/>
                                        <p:tgtEl>
                                          <p:spTgt spid="18441"/>
                                        </p:tgtEl>
                                        <p:attrNameLst>
                                          <p:attrName>style.rotation</p:attrName>
                                        </p:attrNameLst>
                                      </p:cBhvr>
                                      <p:tavLst>
                                        <p:tav tm="0">
                                          <p:val>
                                            <p:fltVal val="90"/>
                                          </p:val>
                                        </p:tav>
                                        <p:tav tm="100000">
                                          <p:val>
                                            <p:fltVal val="0"/>
                                          </p:val>
                                        </p:tav>
                                      </p:tavLst>
                                    </p:anim>
                                    <p:animEffect transition="in" filter="fade">
                                      <p:cBhvr>
                                        <p:cTn id="16" dur="1000"/>
                                        <p:tgtEl>
                                          <p:spTgt spid="18441"/>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18442"/>
                                        </p:tgtEl>
                                        <p:attrNameLst>
                                          <p:attrName>style.visibility</p:attrName>
                                        </p:attrNameLst>
                                      </p:cBhvr>
                                      <p:to>
                                        <p:strVal val="visible"/>
                                      </p:to>
                                    </p:set>
                                    <p:anim calcmode="lin" valueType="num">
                                      <p:cBhvr>
                                        <p:cTn id="21" dur="500" fill="hold"/>
                                        <p:tgtEl>
                                          <p:spTgt spid="18442"/>
                                        </p:tgtEl>
                                        <p:attrNameLst>
                                          <p:attrName>ppt_w</p:attrName>
                                        </p:attrNameLst>
                                      </p:cBhvr>
                                      <p:tavLst>
                                        <p:tav tm="0">
                                          <p:val>
                                            <p:fltVal val="0"/>
                                          </p:val>
                                        </p:tav>
                                        <p:tav tm="100000">
                                          <p:val>
                                            <p:strVal val="#ppt_w"/>
                                          </p:val>
                                        </p:tav>
                                      </p:tavLst>
                                    </p:anim>
                                    <p:anim calcmode="lin" valueType="num">
                                      <p:cBhvr>
                                        <p:cTn id="22" dur="500" fill="hold"/>
                                        <p:tgtEl>
                                          <p:spTgt spid="18442"/>
                                        </p:tgtEl>
                                        <p:attrNameLst>
                                          <p:attrName>ppt_h</p:attrName>
                                        </p:attrNameLst>
                                      </p:cBhvr>
                                      <p:tavLst>
                                        <p:tav tm="0">
                                          <p:val>
                                            <p:fltVal val="0"/>
                                          </p:val>
                                        </p:tav>
                                        <p:tav tm="100000">
                                          <p:val>
                                            <p:strVal val="#ppt_h"/>
                                          </p:val>
                                        </p:tav>
                                      </p:tavLst>
                                    </p:anim>
                                    <p:anim calcmode="lin" valueType="num">
                                      <p:cBhvr>
                                        <p:cTn id="23" dur="500" fill="hold"/>
                                        <p:tgtEl>
                                          <p:spTgt spid="18442"/>
                                        </p:tgtEl>
                                        <p:attrNameLst>
                                          <p:attrName>style.rotation</p:attrName>
                                        </p:attrNameLst>
                                      </p:cBhvr>
                                      <p:tavLst>
                                        <p:tav tm="0">
                                          <p:val>
                                            <p:fltVal val="360"/>
                                          </p:val>
                                        </p:tav>
                                        <p:tav tm="100000">
                                          <p:val>
                                            <p:fltVal val="0"/>
                                          </p:val>
                                        </p:tav>
                                      </p:tavLst>
                                    </p:anim>
                                    <p:animEffect transition="in" filter="fade">
                                      <p:cBhvr>
                                        <p:cTn id="24" dur="500"/>
                                        <p:tgtEl>
                                          <p:spTgt spid="1844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438"/>
                                        </p:tgtEl>
                                        <p:attrNameLst>
                                          <p:attrName>style.visibility</p:attrName>
                                        </p:attrNameLst>
                                      </p:cBhvr>
                                      <p:to>
                                        <p:strVal val="visible"/>
                                      </p:to>
                                    </p:set>
                                    <p:animEffect transition="in" filter="blinds(horizontal)">
                                      <p:cBhvr>
                                        <p:cTn id="33" dur="500"/>
                                        <p:tgtEl>
                                          <p:spTgt spid="1843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8439"/>
                                        </p:tgtEl>
                                        <p:attrNameLst>
                                          <p:attrName>style.visibility</p:attrName>
                                        </p:attrNameLst>
                                      </p:cBhvr>
                                      <p:to>
                                        <p:strVal val="visible"/>
                                      </p:to>
                                    </p:set>
                                    <p:anim calcmode="lin" valueType="num">
                                      <p:cBhvr>
                                        <p:cTn id="38" dur="500" fill="hold"/>
                                        <p:tgtEl>
                                          <p:spTgt spid="18439"/>
                                        </p:tgtEl>
                                        <p:attrNameLst>
                                          <p:attrName>ppt_w</p:attrName>
                                        </p:attrNameLst>
                                      </p:cBhvr>
                                      <p:tavLst>
                                        <p:tav tm="0">
                                          <p:val>
                                            <p:fltVal val="0"/>
                                          </p:val>
                                        </p:tav>
                                        <p:tav tm="100000">
                                          <p:val>
                                            <p:strVal val="#ppt_w"/>
                                          </p:val>
                                        </p:tav>
                                      </p:tavLst>
                                    </p:anim>
                                    <p:anim calcmode="lin" valueType="num">
                                      <p:cBhvr>
                                        <p:cTn id="39" dur="500" fill="hold"/>
                                        <p:tgtEl>
                                          <p:spTgt spid="18439"/>
                                        </p:tgtEl>
                                        <p:attrNameLst>
                                          <p:attrName>ppt_h</p:attrName>
                                        </p:attrNameLst>
                                      </p:cBhvr>
                                      <p:tavLst>
                                        <p:tav tm="0">
                                          <p:val>
                                            <p:fltVal val="0"/>
                                          </p:val>
                                        </p:tav>
                                        <p:tav tm="100000">
                                          <p:val>
                                            <p:strVal val="#ppt_h"/>
                                          </p:val>
                                        </p:tav>
                                      </p:tavLst>
                                    </p:anim>
                                    <p:animEffect transition="in" filter="fade">
                                      <p:cBhvr>
                                        <p:cTn id="40" dur="500"/>
                                        <p:tgtEl>
                                          <p:spTgt spid="18439"/>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8440"/>
                                        </p:tgtEl>
                                        <p:attrNameLst>
                                          <p:attrName>style.visibility</p:attrName>
                                        </p:attrNameLst>
                                      </p:cBhvr>
                                      <p:to>
                                        <p:strVal val="visible"/>
                                      </p:to>
                                    </p:set>
                                    <p:anim calcmode="lin" valueType="num">
                                      <p:cBhvr>
                                        <p:cTn id="45" dur="500" fill="hold"/>
                                        <p:tgtEl>
                                          <p:spTgt spid="18440"/>
                                        </p:tgtEl>
                                        <p:attrNameLst>
                                          <p:attrName>ppt_w</p:attrName>
                                        </p:attrNameLst>
                                      </p:cBhvr>
                                      <p:tavLst>
                                        <p:tav tm="0">
                                          <p:val>
                                            <p:fltVal val="0"/>
                                          </p:val>
                                        </p:tav>
                                        <p:tav tm="100000">
                                          <p:val>
                                            <p:strVal val="#ppt_w"/>
                                          </p:val>
                                        </p:tav>
                                      </p:tavLst>
                                    </p:anim>
                                    <p:anim calcmode="lin" valueType="num">
                                      <p:cBhvr>
                                        <p:cTn id="46" dur="500" fill="hold"/>
                                        <p:tgtEl>
                                          <p:spTgt spid="18440"/>
                                        </p:tgtEl>
                                        <p:attrNameLst>
                                          <p:attrName>ppt_h</p:attrName>
                                        </p:attrNameLst>
                                      </p:cBhvr>
                                      <p:tavLst>
                                        <p:tav tm="0">
                                          <p:val>
                                            <p:fltVal val="0"/>
                                          </p:val>
                                        </p:tav>
                                        <p:tav tm="100000">
                                          <p:val>
                                            <p:strVal val="#ppt_h"/>
                                          </p:val>
                                        </p:tav>
                                      </p:tavLst>
                                    </p:anim>
                                    <p:animEffect transition="in" filter="fade">
                                      <p:cBhvr>
                                        <p:cTn id="47"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8" grpId="0"/>
      <p:bldP spid="18439" grpId="0" animBg="1"/>
      <p:bldP spid="1844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4"/>
          <p:cNvSpPr txBox="1"/>
          <p:nvPr/>
        </p:nvSpPr>
        <p:spPr>
          <a:xfrm>
            <a:off x="1703354" y="278319"/>
            <a:ext cx="6011582" cy="584775"/>
          </a:xfrm>
          <a:prstGeom prst="rect">
            <a:avLst/>
          </a:prstGeom>
          <a:noFill/>
          <a:ln w="9525">
            <a:noFill/>
          </a:ln>
        </p:spPr>
        <p:txBody>
          <a:bodyPr wrap="none" anchor="t" anchorCtr="0">
            <a:spAutoFit/>
          </a:bodyPr>
          <a:lstStyle/>
          <a:p>
            <a:r>
              <a:rPr kumimoji="1" lang="en-US" altLang="zh-CN"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§2  </a:t>
            </a:r>
            <a:r>
              <a:rPr lang="zh-CN" altLang="en-US" dirty="0">
                <a:solidFill>
                  <a:schemeClr val="hlink"/>
                </a:solidFill>
                <a:latin typeface="微软雅黑" panose="020B0503020204020204" pitchFamily="34" charset="-122"/>
                <a:ea typeface="微软雅黑" panose="020B0503020204020204" pitchFamily="34" charset="-122"/>
              </a:rPr>
              <a:t>拉格朗日</a:t>
            </a:r>
            <a:r>
              <a:rPr lang="en-US" altLang="zh-CN" dirty="0">
                <a:solidFill>
                  <a:schemeClr val="hlink"/>
                </a:solidFill>
                <a:latin typeface="微软雅黑" panose="020B0503020204020204" pitchFamily="34" charset="-122"/>
                <a:ea typeface="微软雅黑" panose="020B0503020204020204" pitchFamily="34" charset="-122"/>
              </a:rPr>
              <a:t>(Lagrange)</a:t>
            </a:r>
            <a:r>
              <a:rPr lang="zh-CN" altLang="zh-CN" dirty="0">
                <a:solidFill>
                  <a:schemeClr val="hlink"/>
                </a:solidFill>
                <a:latin typeface="微软雅黑" panose="020B0503020204020204" pitchFamily="34" charset="-122"/>
                <a:ea typeface="微软雅黑" panose="020B0503020204020204" pitchFamily="34" charset="-122"/>
              </a:rPr>
              <a:t>插值</a:t>
            </a:r>
            <a:r>
              <a:rPr lang="zh-CN" altLang="en-US" dirty="0">
                <a:solidFill>
                  <a:schemeClr val="hlink"/>
                </a:solidFill>
                <a:latin typeface="微软雅黑" panose="020B0503020204020204" pitchFamily="34" charset="-122"/>
                <a:ea typeface="微软雅黑" panose="020B0503020204020204" pitchFamily="34" charset="-122"/>
              </a:rPr>
              <a:t>法</a:t>
            </a:r>
          </a:p>
        </p:txBody>
      </p:sp>
      <p:sp>
        <p:nvSpPr>
          <p:cNvPr id="19461" name="Text Box 5"/>
          <p:cNvSpPr txBox="1"/>
          <p:nvPr/>
        </p:nvSpPr>
        <p:spPr>
          <a:xfrm>
            <a:off x="1309761" y="1253193"/>
            <a:ext cx="3406702" cy="523220"/>
          </a:xfrm>
          <a:prstGeom prst="rect">
            <a:avLst/>
          </a:prstGeom>
          <a:noFill/>
          <a:ln w="9525">
            <a:noFill/>
          </a:ln>
        </p:spPr>
        <p:txBody>
          <a:bodyPr wrap="none" anchor="t" anchorCtr="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．线性插值 </a:t>
            </a:r>
            <a:r>
              <a:rPr lang="en-US" altLang="zh-CN" sz="2800" dirty="0">
                <a:solidFill>
                  <a:srgbClr val="FF0000"/>
                </a:solidFill>
                <a:latin typeface="微软雅黑" panose="020B0503020204020204" pitchFamily="34" charset="-122"/>
                <a:ea typeface="微软雅黑" panose="020B0503020204020204" pitchFamily="34" charset="-122"/>
              </a:rPr>
              <a:t>(n=1)</a:t>
            </a:r>
            <a:r>
              <a:rPr lang="en-US" altLang="zh-CN" sz="2400" dirty="0">
                <a:solidFill>
                  <a:srgbClr val="FF0000"/>
                </a:solidFill>
                <a:latin typeface="微软雅黑" panose="020B0503020204020204" pitchFamily="34" charset="-122"/>
                <a:ea typeface="微软雅黑" panose="020B0503020204020204" pitchFamily="34" charset="-122"/>
              </a:rPr>
              <a:t> </a:t>
            </a:r>
          </a:p>
        </p:txBody>
      </p:sp>
      <p:sp>
        <p:nvSpPr>
          <p:cNvPr id="19462" name="Line 6"/>
          <p:cNvSpPr/>
          <p:nvPr/>
        </p:nvSpPr>
        <p:spPr>
          <a:xfrm flipV="1">
            <a:off x="1692275" y="2492375"/>
            <a:ext cx="0" cy="2667000"/>
          </a:xfrm>
          <a:prstGeom prst="line">
            <a:avLst/>
          </a:prstGeom>
          <a:ln w="22225" cap="flat" cmpd="sng">
            <a:solidFill>
              <a:schemeClr val="tx1"/>
            </a:solidFill>
            <a:prstDash val="solid"/>
            <a:round/>
            <a:headEnd type="none" w="med" len="med"/>
            <a:tailEnd type="triangl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9463" name="Line 7"/>
          <p:cNvSpPr/>
          <p:nvPr/>
        </p:nvSpPr>
        <p:spPr>
          <a:xfrm>
            <a:off x="1404938" y="4868863"/>
            <a:ext cx="5486400" cy="0"/>
          </a:xfrm>
          <a:prstGeom prst="line">
            <a:avLst/>
          </a:prstGeom>
          <a:ln w="22225" cap="flat" cmpd="sng">
            <a:solidFill>
              <a:schemeClr val="tx1"/>
            </a:solidFill>
            <a:prstDash val="solid"/>
            <a:round/>
            <a:headEnd type="none" w="med" len="med"/>
            <a:tailEnd type="triangl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9474" name="Rectangle 18"/>
          <p:cNvSpPr/>
          <p:nvPr/>
        </p:nvSpPr>
        <p:spPr>
          <a:xfrm>
            <a:off x="3132138" y="4868863"/>
            <a:ext cx="374650" cy="366712"/>
          </a:xfrm>
          <a:prstGeom prst="rect">
            <a:avLst/>
          </a:prstGeom>
          <a:noFill/>
          <a:ln w="9525">
            <a:noFill/>
          </a:ln>
        </p:spPr>
        <p:txBody>
          <a:bodyPr wrap="none"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0</a:t>
            </a:r>
          </a:p>
        </p:txBody>
      </p:sp>
      <p:sp>
        <p:nvSpPr>
          <p:cNvPr id="19475" name="Rectangle 19"/>
          <p:cNvSpPr/>
          <p:nvPr/>
        </p:nvSpPr>
        <p:spPr>
          <a:xfrm>
            <a:off x="4645025" y="4868863"/>
            <a:ext cx="374650" cy="366712"/>
          </a:xfrm>
          <a:prstGeom prst="rect">
            <a:avLst/>
          </a:prstGeom>
          <a:noFill/>
          <a:ln w="9525">
            <a:noFill/>
          </a:ln>
        </p:spPr>
        <p:txBody>
          <a:bodyPr wrap="none" anchor="t" anchorCtr="0">
            <a:spAutoFit/>
          </a:bodyPr>
          <a:lstStyle/>
          <a:p>
            <a:pPr>
              <a:spcBef>
                <a:spcPct val="50000"/>
              </a:spcBef>
            </a:pPr>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1</a:t>
            </a:r>
          </a:p>
        </p:txBody>
      </p:sp>
      <p:sp>
        <p:nvSpPr>
          <p:cNvPr id="19476" name="Line 20"/>
          <p:cNvSpPr/>
          <p:nvPr/>
        </p:nvSpPr>
        <p:spPr>
          <a:xfrm>
            <a:off x="3276600" y="3860800"/>
            <a:ext cx="0" cy="990600"/>
          </a:xfrm>
          <a:prstGeom prst="line">
            <a:avLst/>
          </a:prstGeom>
          <a:ln w="222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9477" name="Line 21"/>
          <p:cNvSpPr/>
          <p:nvPr/>
        </p:nvSpPr>
        <p:spPr>
          <a:xfrm>
            <a:off x="4716463" y="3140075"/>
            <a:ext cx="0" cy="1752600"/>
          </a:xfrm>
          <a:prstGeom prst="line">
            <a:avLst/>
          </a:prstGeom>
          <a:ln w="222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9478" name="Rectangle 22"/>
          <p:cNvSpPr/>
          <p:nvPr/>
        </p:nvSpPr>
        <p:spPr>
          <a:xfrm>
            <a:off x="2555875" y="3284538"/>
            <a:ext cx="838200" cy="366712"/>
          </a:xfrm>
          <a:prstGeom prst="rect">
            <a:avLst/>
          </a:prstGeom>
          <a:noFill/>
          <a:ln w="9525">
            <a:noFill/>
          </a:ln>
        </p:spPr>
        <p:txBody>
          <a:bodyPr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0 </a:t>
            </a:r>
            <a:r>
              <a:rPr lang="en-US" altLang="zh-CN" sz="1800" dirty="0">
                <a:solidFill>
                  <a:schemeClr val="accent2"/>
                </a:solidFill>
                <a:latin typeface="Times New Roman" panose="02020603050405020304" pitchFamily="18" charset="0"/>
                <a:ea typeface="楷体_GB2312" pitchFamily="49" charset="-122"/>
              </a:rPr>
              <a:t>,</a:t>
            </a:r>
            <a:r>
              <a:rPr lang="en-US" altLang="zh-CN" sz="1800" i="1" dirty="0">
                <a:solidFill>
                  <a:schemeClr val="accent2"/>
                </a:solidFill>
                <a:latin typeface="Times New Roman" panose="02020603050405020304" pitchFamily="18" charset="0"/>
                <a:ea typeface="楷体_GB2312" pitchFamily="49" charset="-122"/>
              </a:rPr>
              <a:t>y</a:t>
            </a:r>
            <a:r>
              <a:rPr lang="en-US" altLang="zh-CN" sz="1800" baseline="-25000" dirty="0">
                <a:solidFill>
                  <a:schemeClr val="accent2"/>
                </a:solidFill>
                <a:latin typeface="Times New Roman" panose="02020603050405020304" pitchFamily="18" charset="0"/>
                <a:ea typeface="楷体_GB2312" pitchFamily="49" charset="-122"/>
              </a:rPr>
              <a:t>0</a:t>
            </a:r>
            <a:r>
              <a:rPr lang="en-US" altLang="zh-CN" sz="1800" dirty="0">
                <a:solidFill>
                  <a:schemeClr val="accent2"/>
                </a:solidFill>
                <a:latin typeface="Times New Roman" panose="02020603050405020304" pitchFamily="18" charset="0"/>
                <a:ea typeface="楷体_GB2312" pitchFamily="49" charset="-122"/>
              </a:rPr>
              <a:t>)</a:t>
            </a:r>
            <a:endParaRPr lang="en-US" altLang="zh-CN" sz="1800" baseline="-25000" dirty="0">
              <a:solidFill>
                <a:schemeClr val="accent2"/>
              </a:solidFill>
              <a:latin typeface="Times New Roman" panose="02020603050405020304" pitchFamily="18" charset="0"/>
              <a:ea typeface="楷体_GB2312" pitchFamily="49" charset="-122"/>
            </a:endParaRPr>
          </a:p>
        </p:txBody>
      </p:sp>
      <p:sp>
        <p:nvSpPr>
          <p:cNvPr id="19479" name="Rectangle 23"/>
          <p:cNvSpPr/>
          <p:nvPr/>
        </p:nvSpPr>
        <p:spPr>
          <a:xfrm>
            <a:off x="4356100" y="2492375"/>
            <a:ext cx="838200" cy="366713"/>
          </a:xfrm>
          <a:prstGeom prst="rect">
            <a:avLst/>
          </a:prstGeom>
          <a:noFill/>
          <a:ln w="9525">
            <a:noFill/>
          </a:ln>
        </p:spPr>
        <p:txBody>
          <a:bodyPr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i="1" baseline="-25000" dirty="0">
                <a:solidFill>
                  <a:schemeClr val="accent2"/>
                </a:solidFill>
                <a:latin typeface="Times New Roman" panose="02020603050405020304" pitchFamily="18" charset="0"/>
                <a:ea typeface="楷体_GB2312" pitchFamily="49" charset="-122"/>
              </a:rPr>
              <a:t>1</a:t>
            </a:r>
            <a:r>
              <a:rPr lang="en-US" altLang="zh-CN" sz="1800" baseline="-25000" dirty="0">
                <a:solidFill>
                  <a:schemeClr val="accent2"/>
                </a:solidFill>
                <a:latin typeface="Times New Roman" panose="02020603050405020304" pitchFamily="18" charset="0"/>
                <a:ea typeface="楷体_GB2312" pitchFamily="49" charset="-122"/>
              </a:rPr>
              <a:t> </a:t>
            </a:r>
            <a:r>
              <a:rPr lang="en-US" altLang="zh-CN" sz="1800" dirty="0">
                <a:solidFill>
                  <a:schemeClr val="accent2"/>
                </a:solidFill>
                <a:latin typeface="Times New Roman" panose="02020603050405020304" pitchFamily="18" charset="0"/>
                <a:ea typeface="楷体_GB2312" pitchFamily="49" charset="-122"/>
              </a:rPr>
              <a:t>,</a:t>
            </a:r>
            <a:r>
              <a:rPr lang="en-US" altLang="zh-CN" sz="1800" i="1" dirty="0">
                <a:solidFill>
                  <a:schemeClr val="accent2"/>
                </a:solidFill>
                <a:latin typeface="Times New Roman" panose="02020603050405020304" pitchFamily="18" charset="0"/>
                <a:ea typeface="楷体_GB2312" pitchFamily="49" charset="-122"/>
              </a:rPr>
              <a:t>y</a:t>
            </a:r>
            <a:r>
              <a:rPr lang="en-US" altLang="zh-CN" sz="1800" i="1" baseline="-25000" dirty="0">
                <a:solidFill>
                  <a:schemeClr val="accent2"/>
                </a:solidFill>
                <a:latin typeface="Times New Roman" panose="02020603050405020304" pitchFamily="18" charset="0"/>
                <a:ea typeface="楷体_GB2312" pitchFamily="49" charset="-122"/>
              </a:rPr>
              <a:t>1</a:t>
            </a:r>
            <a:r>
              <a:rPr lang="en-US" altLang="zh-CN" sz="1800" dirty="0">
                <a:solidFill>
                  <a:schemeClr val="accent2"/>
                </a:solidFill>
                <a:latin typeface="Times New Roman" panose="02020603050405020304" pitchFamily="18" charset="0"/>
                <a:ea typeface="楷体_GB2312" pitchFamily="49" charset="-122"/>
              </a:rPr>
              <a:t>)</a:t>
            </a:r>
            <a:endParaRPr lang="en-US" altLang="zh-CN" sz="1800" baseline="-25000" dirty="0">
              <a:solidFill>
                <a:schemeClr val="accent2"/>
              </a:solidFill>
              <a:latin typeface="Times New Roman" panose="02020603050405020304" pitchFamily="18" charset="0"/>
              <a:ea typeface="楷体_GB2312" pitchFamily="49" charset="-122"/>
            </a:endParaRPr>
          </a:p>
        </p:txBody>
      </p:sp>
      <p:sp>
        <p:nvSpPr>
          <p:cNvPr id="19480" name="Freeform 24"/>
          <p:cNvSpPr/>
          <p:nvPr/>
        </p:nvSpPr>
        <p:spPr>
          <a:xfrm flipH="1" flipV="1">
            <a:off x="2987675" y="3068638"/>
            <a:ext cx="2209800" cy="1066800"/>
          </a:xfrm>
          <a:custGeom>
            <a:avLst/>
            <a:gdLst/>
            <a:ahLst/>
            <a:cxnLst>
              <a:cxn ang="0">
                <a:pos x="0" y="1066800"/>
              </a:cxn>
              <a:cxn ang="0">
                <a:pos x="707136" y="995680"/>
              </a:cxn>
              <a:cxn ang="0">
                <a:pos x="1502664" y="711200"/>
              </a:cxn>
              <a:cxn ang="0">
                <a:pos x="2209800" y="0"/>
              </a:cxn>
            </a:cxnLst>
            <a:rect l="0" t="0" r="0" b="0"/>
            <a:pathLst>
              <a:path w="1200" h="720">
                <a:moveTo>
                  <a:pt x="0" y="720"/>
                </a:moveTo>
                <a:cubicBezTo>
                  <a:pt x="124" y="716"/>
                  <a:pt x="248" y="712"/>
                  <a:pt x="384" y="672"/>
                </a:cubicBezTo>
                <a:cubicBezTo>
                  <a:pt x="520" y="632"/>
                  <a:pt x="680" y="592"/>
                  <a:pt x="816" y="480"/>
                </a:cubicBezTo>
                <a:cubicBezTo>
                  <a:pt x="952" y="368"/>
                  <a:pt x="1076" y="184"/>
                  <a:pt x="1200" y="0"/>
                </a:cubicBezTo>
              </a:path>
            </a:pathLst>
          </a:custGeom>
          <a:noFill/>
          <a:ln w="31750" cap="flat" cmpd="sng">
            <a:solidFill>
              <a:schemeClr val="tx1"/>
            </a:solidFill>
            <a:prstDash val="solid"/>
            <a:round/>
            <a:headEnd type="none" w="med" len="med"/>
            <a:tailEnd type="none" w="med" len="med"/>
          </a:ln>
        </p:spPr>
        <p:txBody>
          <a:bodyPr/>
          <a:lstStyle/>
          <a:p>
            <a:endParaRPr lang="zh-CN" altLang="en-US"/>
          </a:p>
        </p:txBody>
      </p:sp>
      <p:sp>
        <p:nvSpPr>
          <p:cNvPr id="19481" name="Text Box 25"/>
          <p:cNvSpPr txBox="1"/>
          <p:nvPr/>
        </p:nvSpPr>
        <p:spPr>
          <a:xfrm>
            <a:off x="3563938" y="2708275"/>
            <a:ext cx="641350" cy="457200"/>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楷体_GB2312" pitchFamily="49" charset="-122"/>
              </a:rPr>
              <a:t>f(x)</a:t>
            </a:r>
          </a:p>
        </p:txBody>
      </p:sp>
      <p:sp>
        <p:nvSpPr>
          <p:cNvPr id="19482" name="Line 26"/>
          <p:cNvSpPr/>
          <p:nvPr/>
        </p:nvSpPr>
        <p:spPr>
          <a:xfrm flipV="1">
            <a:off x="2844800" y="2781300"/>
            <a:ext cx="2514600" cy="1295400"/>
          </a:xfrm>
          <a:prstGeom prst="line">
            <a:avLst/>
          </a:prstGeom>
          <a:ln w="25400" cap="flat" cmpd="sng">
            <a:solidFill>
              <a:srgbClr val="FF66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9483" name="Text Box 27"/>
          <p:cNvSpPr txBox="1"/>
          <p:nvPr/>
        </p:nvSpPr>
        <p:spPr>
          <a:xfrm>
            <a:off x="5580063" y="2565400"/>
            <a:ext cx="827087" cy="457200"/>
          </a:xfrm>
          <a:prstGeom prst="rect">
            <a:avLst/>
          </a:prstGeom>
          <a:noFill/>
          <a:ln w="9525">
            <a:noFill/>
          </a:ln>
        </p:spPr>
        <p:txBody>
          <a:bodyPr anchor="t" anchorCtr="0">
            <a:spAutoFit/>
          </a:bodyPr>
          <a:lstStyle/>
          <a:p>
            <a:r>
              <a:rPr lang="en-US" altLang="zh-CN" sz="2400" i="1" dirty="0">
                <a:solidFill>
                  <a:srgbClr val="FF3300"/>
                </a:solidFill>
                <a:latin typeface="Times New Roman" panose="02020603050405020304" pitchFamily="18" charset="0"/>
                <a:ea typeface="楷体_GB2312" pitchFamily="49" charset="-122"/>
              </a:rPr>
              <a:t>P</a:t>
            </a:r>
            <a:r>
              <a:rPr lang="en-US" altLang="zh-CN" sz="2400" i="1" baseline="-25000" dirty="0">
                <a:solidFill>
                  <a:srgbClr val="FF3300"/>
                </a:solidFill>
                <a:latin typeface="Times New Roman" panose="02020603050405020304" pitchFamily="18" charset="0"/>
                <a:ea typeface="楷体_GB2312" pitchFamily="49" charset="-122"/>
              </a:rPr>
              <a:t>1</a:t>
            </a:r>
            <a:r>
              <a:rPr lang="en-US" altLang="zh-CN" sz="2400" i="1" dirty="0">
                <a:solidFill>
                  <a:srgbClr val="FF3300"/>
                </a:solidFill>
                <a:latin typeface="Times New Roman" panose="02020603050405020304" pitchFamily="18" charset="0"/>
                <a:ea typeface="楷体_GB2312" pitchFamily="49" charset="-122"/>
              </a:rPr>
              <a:t>(x)</a:t>
            </a:r>
          </a:p>
        </p:txBody>
      </p:sp>
    </p:spTree>
  </p:cSld>
  <p:clrMapOvr>
    <a:masterClrMapping/>
  </p:clrMapOvr>
  <p:transition>
    <p:checker dir="vert"/>
    <p:sndAc>
      <p:stSnd>
        <p:snd r:embed="rId2"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down)">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left)">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80"/>
                                        </p:tgtEl>
                                        <p:attrNameLst>
                                          <p:attrName>style.visibility</p:attrName>
                                        </p:attrNameLst>
                                      </p:cBhvr>
                                      <p:to>
                                        <p:strVal val="visible"/>
                                      </p:to>
                                    </p:set>
                                    <p:animEffect transition="in" filter="wipe(left)">
                                      <p:cBhvr>
                                        <p:cTn id="22" dur="500"/>
                                        <p:tgtEl>
                                          <p:spTgt spid="1948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9481"/>
                                        </p:tgtEl>
                                        <p:attrNameLst>
                                          <p:attrName>style.visibility</p:attrName>
                                        </p:attrNameLst>
                                      </p:cBhvr>
                                      <p:to>
                                        <p:strVal val="visible"/>
                                      </p:to>
                                    </p:set>
                                    <p:animEffect transition="in" filter="checkerboard(across)">
                                      <p:cBhvr>
                                        <p:cTn id="27" dur="500"/>
                                        <p:tgtEl>
                                          <p:spTgt spid="194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476"/>
                                        </p:tgtEl>
                                        <p:attrNameLst>
                                          <p:attrName>style.visibility</p:attrName>
                                        </p:attrNameLst>
                                      </p:cBhvr>
                                      <p:to>
                                        <p:strVal val="visible"/>
                                      </p:to>
                                    </p:set>
                                    <p:animEffect transition="in" filter="wipe(down)">
                                      <p:cBhvr>
                                        <p:cTn id="32" dur="500"/>
                                        <p:tgtEl>
                                          <p:spTgt spid="1947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9474"/>
                                        </p:tgtEl>
                                        <p:attrNameLst>
                                          <p:attrName>style.visibility</p:attrName>
                                        </p:attrNameLst>
                                      </p:cBhvr>
                                      <p:to>
                                        <p:strVal val="visible"/>
                                      </p:to>
                                    </p:set>
                                    <p:animEffect transition="in" filter="checkerboard(across)">
                                      <p:cBhvr>
                                        <p:cTn id="37" dur="500"/>
                                        <p:tgtEl>
                                          <p:spTgt spid="194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477"/>
                                        </p:tgtEl>
                                        <p:attrNameLst>
                                          <p:attrName>style.visibility</p:attrName>
                                        </p:attrNameLst>
                                      </p:cBhvr>
                                      <p:to>
                                        <p:strVal val="visible"/>
                                      </p:to>
                                    </p:set>
                                    <p:animEffect transition="in" filter="wipe(down)">
                                      <p:cBhvr>
                                        <p:cTn id="42" dur="500"/>
                                        <p:tgtEl>
                                          <p:spTgt spid="1947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9475"/>
                                        </p:tgtEl>
                                        <p:attrNameLst>
                                          <p:attrName>style.visibility</p:attrName>
                                        </p:attrNameLst>
                                      </p:cBhvr>
                                      <p:to>
                                        <p:strVal val="visible"/>
                                      </p:to>
                                    </p:set>
                                    <p:animEffect transition="in" filter="checkerboard(across)">
                                      <p:cBhvr>
                                        <p:cTn id="47" dur="500"/>
                                        <p:tgtEl>
                                          <p:spTgt spid="19475"/>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9478"/>
                                        </p:tgtEl>
                                        <p:attrNameLst>
                                          <p:attrName>style.visibility</p:attrName>
                                        </p:attrNameLst>
                                      </p:cBhvr>
                                      <p:to>
                                        <p:strVal val="visible"/>
                                      </p:to>
                                    </p:set>
                                    <p:animEffect transition="in" filter="checkerboard(across)">
                                      <p:cBhvr>
                                        <p:cTn id="52" dur="500"/>
                                        <p:tgtEl>
                                          <p:spTgt spid="1947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9479"/>
                                        </p:tgtEl>
                                        <p:attrNameLst>
                                          <p:attrName>style.visibility</p:attrName>
                                        </p:attrNameLst>
                                      </p:cBhvr>
                                      <p:to>
                                        <p:strVal val="visible"/>
                                      </p:to>
                                    </p:set>
                                    <p:animEffect transition="in" filter="checkerboard(across)">
                                      <p:cBhvr>
                                        <p:cTn id="57" dur="500"/>
                                        <p:tgtEl>
                                          <p:spTgt spid="194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482"/>
                                        </p:tgtEl>
                                        <p:attrNameLst>
                                          <p:attrName>style.visibility</p:attrName>
                                        </p:attrNameLst>
                                      </p:cBhvr>
                                      <p:to>
                                        <p:strVal val="visible"/>
                                      </p:to>
                                    </p:set>
                                    <p:animEffect transition="in" filter="wipe(left)">
                                      <p:cBhvr>
                                        <p:cTn id="62" dur="500"/>
                                        <p:tgtEl>
                                          <p:spTgt spid="1948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9483"/>
                                        </p:tgtEl>
                                        <p:attrNameLst>
                                          <p:attrName>style.visibility</p:attrName>
                                        </p:attrNameLst>
                                      </p:cBhvr>
                                      <p:to>
                                        <p:strVal val="visible"/>
                                      </p:to>
                                    </p:set>
                                    <p:animEffect transition="in" filter="checkerboard(across)">
                                      <p:cBhvr>
                                        <p:cTn id="67" dur="500"/>
                                        <p:tgtEl>
                                          <p:spTgt spid="19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74" grpId="0"/>
      <p:bldP spid="19475" grpId="0"/>
      <p:bldP spid="19478" grpId="0"/>
      <p:bldP spid="19479" grpId="0"/>
      <p:bldP spid="19481" grpId="0"/>
      <p:bldP spid="194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再生纸"/>
          <p:cNvSpPr/>
          <p:nvPr/>
        </p:nvSpPr>
        <p:spPr>
          <a:xfrm>
            <a:off x="755650" y="692150"/>
            <a:ext cx="990600" cy="533400"/>
          </a:xfrm>
          <a:prstGeom prst="bevel">
            <a:avLst>
              <a:gd name="adj" fmla="val 6944"/>
            </a:avLst>
          </a:prstGeom>
          <a:blipFill rotWithShape="0">
            <a:blip r:embed="rId3"/>
          </a:blipFill>
          <a:ln w="9525">
            <a:noFill/>
          </a:ln>
        </p:spPr>
        <p:txBody>
          <a:bodyPr wrap="none" anchor="ctr" anchorCtr="0"/>
          <a:lstStyle/>
          <a:p>
            <a:pPr algn="ctr"/>
            <a:r>
              <a:rPr lang="en-US" altLang="zh-CN" sz="2800" i="1" dirty="0">
                <a:solidFill>
                  <a:srgbClr val="FF0000"/>
                </a:solidFill>
                <a:latin typeface="Times New Roman" panose="02020603050405020304" pitchFamily="18" charset="0"/>
                <a:ea typeface="楷体_GB2312" pitchFamily="49" charset="-122"/>
              </a:rPr>
              <a:t>n</a:t>
            </a:r>
            <a:r>
              <a:rPr lang="en-US" altLang="zh-CN" sz="2800" dirty="0">
                <a:solidFill>
                  <a:srgbClr val="FF0000"/>
                </a:solidFill>
                <a:latin typeface="Times New Roman" panose="02020603050405020304" pitchFamily="18" charset="0"/>
                <a:ea typeface="楷体_GB2312" pitchFamily="49" charset="-122"/>
              </a:rPr>
              <a:t> = 1</a:t>
            </a:r>
            <a:endParaRPr lang="en-US" altLang="zh-CN" sz="2800" i="1" dirty="0">
              <a:solidFill>
                <a:srgbClr val="FF0000"/>
              </a:solidFill>
              <a:latin typeface="Times New Roman" panose="02020603050405020304" pitchFamily="18" charset="0"/>
              <a:ea typeface="楷体_GB2312" pitchFamily="49" charset="-122"/>
            </a:endParaRPr>
          </a:p>
        </p:txBody>
      </p:sp>
      <p:sp>
        <p:nvSpPr>
          <p:cNvPr id="7173" name="Text Box 5"/>
          <p:cNvSpPr txBox="1"/>
          <p:nvPr/>
        </p:nvSpPr>
        <p:spPr>
          <a:xfrm>
            <a:off x="1979613" y="692150"/>
            <a:ext cx="6192787" cy="461665"/>
          </a:xfrm>
          <a:prstGeom prst="rect">
            <a:avLst/>
          </a:prstGeom>
          <a:noFill/>
          <a:ln w="9525">
            <a:noFill/>
          </a:ln>
        </p:spPr>
        <p:txBody>
          <a:bodyPr wrap="square" anchor="t" anchorCtr="0">
            <a:spAutoFit/>
          </a:bodyPr>
          <a:lstStyle/>
          <a:p>
            <a:pPr>
              <a:spcBef>
                <a:spcPct val="50000"/>
              </a:spcBef>
            </a:pPr>
            <a:r>
              <a:rPr lang="zh-CN" altLang="en-US" sz="2400" dirty="0">
                <a:latin typeface="微软雅黑" panose="020B0503020204020204" pitchFamily="34" charset="-122"/>
                <a:ea typeface="微软雅黑" panose="020B0503020204020204" pitchFamily="34" charset="-122"/>
              </a:rPr>
              <a:t>已知</a:t>
            </a:r>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a:t>
            </a:r>
            <a:r>
              <a:rPr lang="en-US" altLang="zh-CN" sz="2400" i="1" dirty="0">
                <a:solidFill>
                  <a:schemeClr val="accent2"/>
                </a:solidFill>
                <a:latin typeface="微软雅黑" panose="020B0503020204020204" pitchFamily="34" charset="-122"/>
                <a:ea typeface="微软雅黑" panose="020B0503020204020204" pitchFamily="34" charset="-122"/>
              </a:rPr>
              <a:t>x</a:t>
            </a:r>
            <a:r>
              <a:rPr lang="en-US" altLang="zh-CN" sz="2400" baseline="-25000" dirty="0">
                <a:solidFill>
                  <a:schemeClr val="accent2"/>
                </a:solidFill>
                <a:latin typeface="微软雅黑" panose="020B0503020204020204" pitchFamily="34" charset="-122"/>
                <a:ea typeface="微软雅黑" panose="020B0503020204020204" pitchFamily="34" charset="-122"/>
              </a:rPr>
              <a:t>0</a:t>
            </a:r>
            <a:r>
              <a:rPr lang="en-US" altLang="zh-CN" sz="2400" dirty="0">
                <a:solidFill>
                  <a:schemeClr val="accent2"/>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a:solidFill>
                  <a:schemeClr val="accent2"/>
                </a:solidFill>
                <a:latin typeface="微软雅黑" panose="020B0503020204020204" pitchFamily="34" charset="-122"/>
                <a:ea typeface="微软雅黑" panose="020B0503020204020204" pitchFamily="34" charset="-122"/>
              </a:rPr>
              <a:t>y</a:t>
            </a:r>
            <a:r>
              <a:rPr lang="en-US" altLang="zh-CN" sz="2400" baseline="-25000" dirty="0">
                <a:solidFill>
                  <a:schemeClr val="accent2"/>
                </a:solidFill>
                <a:latin typeface="微软雅黑" panose="020B0503020204020204" pitchFamily="34" charset="-122"/>
                <a:ea typeface="微软雅黑" panose="020B0503020204020204" pitchFamily="34" charset="-122"/>
              </a:rPr>
              <a:t>0</a:t>
            </a:r>
            <a:r>
              <a:rPr lang="en-US" altLang="zh-CN" sz="2400" baseline="-250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i="1" dirty="0">
                <a:solidFill>
                  <a:schemeClr val="accent2"/>
                </a:solidFill>
                <a:latin typeface="微软雅黑" panose="020B0503020204020204" pitchFamily="34" charset="-122"/>
                <a:ea typeface="微软雅黑" panose="020B0503020204020204" pitchFamily="34" charset="-122"/>
              </a:rPr>
              <a:t>x</a:t>
            </a:r>
            <a:r>
              <a:rPr lang="en-US" altLang="zh-CN" sz="2400" baseline="-25000" dirty="0">
                <a:solidFill>
                  <a:schemeClr val="accent2"/>
                </a:solidFill>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en-US" altLang="zh-CN" sz="2400" baseline="-25000" dirty="0">
                <a:solidFill>
                  <a:schemeClr val="tx1"/>
                </a:solidFill>
                <a:latin typeface="微软雅黑" panose="020B0503020204020204" pitchFamily="34" charset="-122"/>
                <a:ea typeface="微软雅黑" panose="020B0503020204020204" pitchFamily="34" charset="-122"/>
              </a:rPr>
              <a:t>  </a:t>
            </a:r>
            <a:r>
              <a:rPr lang="en-US" altLang="zh-CN" sz="2400" i="1" dirty="0">
                <a:solidFill>
                  <a:schemeClr val="accent2"/>
                </a:solidFill>
                <a:latin typeface="微软雅黑" panose="020B0503020204020204" pitchFamily="34" charset="-122"/>
                <a:ea typeface="微软雅黑" panose="020B0503020204020204" pitchFamily="34" charset="-122"/>
              </a:rPr>
              <a:t>y</a:t>
            </a:r>
            <a:r>
              <a:rPr lang="en-US" altLang="zh-CN" sz="2400" baseline="-25000" dirty="0">
                <a:solidFill>
                  <a:schemeClr val="accent2"/>
                </a:solidFill>
                <a:latin typeface="微软雅黑" panose="020B0503020204020204" pitchFamily="34" charset="-122"/>
                <a:ea typeface="微软雅黑" panose="020B0503020204020204" pitchFamily="34" charset="-122"/>
              </a:rPr>
              <a:t>1</a:t>
            </a:r>
            <a:r>
              <a:rPr lang="en-US" altLang="zh-CN" sz="2400" baseline="-250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求一次多项式</a:t>
            </a:r>
          </a:p>
        </p:txBody>
      </p:sp>
      <p:graphicFrame>
        <p:nvGraphicFramePr>
          <p:cNvPr id="7170" name="Object 6"/>
          <p:cNvGraphicFramePr/>
          <p:nvPr/>
        </p:nvGraphicFramePr>
        <p:xfrm>
          <a:off x="1979613" y="1382713"/>
          <a:ext cx="2057400" cy="481012"/>
        </p:xfrm>
        <a:graphic>
          <a:graphicData uri="http://schemas.openxmlformats.org/presentationml/2006/ole">
            <mc:AlternateContent xmlns:mc="http://schemas.openxmlformats.org/markup-compatibility/2006">
              <mc:Choice xmlns:v="urn:schemas-microsoft-com:vml" Requires="v">
                <p:oleObj name="Equation" r:id="rId4" imgW="965160" imgH="228600" progId="Equation.DSMT4">
                  <p:embed/>
                </p:oleObj>
              </mc:Choice>
              <mc:Fallback>
                <p:oleObj name="Equation" r:id="rId4" imgW="965160" imgH="228600" progId="Equation.DSMT4">
                  <p:embed/>
                  <p:pic>
                    <p:nvPicPr>
                      <p:cNvPr id="7170" name="Object 6"/>
                      <p:cNvPicPr/>
                      <p:nvPr/>
                    </p:nvPicPr>
                    <p:blipFill>
                      <a:blip r:embed="rId5"/>
                      <a:stretch>
                        <a:fillRect/>
                      </a:stretch>
                    </p:blipFill>
                    <p:spPr>
                      <a:xfrm>
                        <a:off x="1979613" y="1382713"/>
                        <a:ext cx="2057400" cy="481012"/>
                      </a:xfrm>
                      <a:prstGeom prst="rect">
                        <a:avLst/>
                      </a:prstGeom>
                      <a:noFill/>
                      <a:ln w="38100">
                        <a:noFill/>
                        <a:miter/>
                      </a:ln>
                    </p:spPr>
                  </p:pic>
                </p:oleObj>
              </mc:Fallback>
            </mc:AlternateContent>
          </a:graphicData>
        </a:graphic>
      </p:graphicFrame>
      <p:graphicFrame>
        <p:nvGraphicFramePr>
          <p:cNvPr id="7171" name="Object 7"/>
          <p:cNvGraphicFramePr/>
          <p:nvPr/>
        </p:nvGraphicFramePr>
        <p:xfrm>
          <a:off x="4214018" y="1429641"/>
          <a:ext cx="3548063" cy="481013"/>
        </p:xfrm>
        <a:graphic>
          <a:graphicData uri="http://schemas.openxmlformats.org/presentationml/2006/ole">
            <mc:AlternateContent xmlns:mc="http://schemas.openxmlformats.org/markup-compatibility/2006">
              <mc:Choice xmlns:v="urn:schemas-microsoft-com:vml" Requires="v">
                <p:oleObj r:id="rId6" imgW="1663700" imgH="228600" progId="Equation.DSMT4">
                  <p:embed/>
                </p:oleObj>
              </mc:Choice>
              <mc:Fallback>
                <p:oleObj r:id="rId6" imgW="1663700" imgH="228600" progId="Equation.DSMT4">
                  <p:embed/>
                  <p:pic>
                    <p:nvPicPr>
                      <p:cNvPr id="7171" name="Object 7"/>
                      <p:cNvPicPr/>
                      <p:nvPr/>
                    </p:nvPicPr>
                    <p:blipFill>
                      <a:blip r:embed="rId7"/>
                      <a:stretch>
                        <a:fillRect/>
                      </a:stretch>
                    </p:blipFill>
                    <p:spPr>
                      <a:xfrm>
                        <a:off x="4214018" y="1429641"/>
                        <a:ext cx="3548063" cy="481013"/>
                      </a:xfrm>
                      <a:prstGeom prst="rect">
                        <a:avLst/>
                      </a:prstGeom>
                      <a:noFill/>
                      <a:ln w="38100">
                        <a:noFill/>
                        <a:miter/>
                      </a:ln>
                    </p:spPr>
                  </p:pic>
                </p:oleObj>
              </mc:Fallback>
            </mc:AlternateContent>
          </a:graphicData>
        </a:graphic>
      </p:graphicFrame>
      <p:sp>
        <p:nvSpPr>
          <p:cNvPr id="7246" name="AutoShape 35"/>
          <p:cNvSpPr/>
          <p:nvPr/>
        </p:nvSpPr>
        <p:spPr>
          <a:xfrm>
            <a:off x="611188" y="2420938"/>
            <a:ext cx="639762" cy="322262"/>
          </a:xfrm>
          <a:prstGeom prst="rightArrow">
            <a:avLst>
              <a:gd name="adj1" fmla="val 50000"/>
              <a:gd name="adj2" fmla="val 49612"/>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7193" name="AutoShape 62"/>
          <p:cNvSpPr/>
          <p:nvPr/>
        </p:nvSpPr>
        <p:spPr>
          <a:xfrm rot="-5400000">
            <a:off x="3203575" y="3933825"/>
            <a:ext cx="228600" cy="1092200"/>
          </a:xfrm>
          <a:prstGeom prst="leftBrace">
            <a:avLst>
              <a:gd name="adj1" fmla="val 39770"/>
              <a:gd name="adj2" fmla="val 50000"/>
            </a:avLst>
          </a:prstGeom>
          <a:noFill/>
          <a:ln w="9525" cap="flat" cmpd="sng">
            <a:solidFill>
              <a:schemeClr val="tx1"/>
            </a:solidFill>
            <a:prstDash val="solid"/>
            <a:round/>
            <a:headEnd type="none" w="med" len="med"/>
            <a:tailEnd type="none" w="med" len="med"/>
          </a:ln>
        </p:spPr>
        <p:txBody>
          <a:bodyPr vert="eaVert" wrap="none" anchor="ctr" anchorCtr="0"/>
          <a:lstStyle/>
          <a:p>
            <a:endParaRPr lang="zh-CN" altLang="en-US" dirty="0">
              <a:latin typeface="Times New Roman" panose="02020603050405020304" pitchFamily="18" charset="0"/>
              <a:ea typeface="楷体_GB2312" pitchFamily="49" charset="-122"/>
            </a:endParaRPr>
          </a:p>
        </p:txBody>
      </p:sp>
      <p:sp>
        <p:nvSpPr>
          <p:cNvPr id="7194" name="AutoShape 63"/>
          <p:cNvSpPr/>
          <p:nvPr/>
        </p:nvSpPr>
        <p:spPr>
          <a:xfrm rot="-5400000">
            <a:off x="5297488" y="3927475"/>
            <a:ext cx="215900" cy="1092200"/>
          </a:xfrm>
          <a:prstGeom prst="leftBrace">
            <a:avLst>
              <a:gd name="adj1" fmla="val 42110"/>
              <a:gd name="adj2" fmla="val 50000"/>
            </a:avLst>
          </a:prstGeom>
          <a:noFill/>
          <a:ln w="9525" cap="flat" cmpd="sng">
            <a:solidFill>
              <a:schemeClr val="tx1"/>
            </a:solidFill>
            <a:prstDash val="solid"/>
            <a:round/>
            <a:headEnd type="none" w="med" len="med"/>
            <a:tailEnd type="none" w="med" len="med"/>
          </a:ln>
        </p:spPr>
        <p:txBody>
          <a:bodyPr vert="eaVert" wrap="none" anchor="ctr" anchorCtr="0"/>
          <a:lstStyle/>
          <a:p>
            <a:endParaRPr lang="zh-CN" altLang="en-US" dirty="0">
              <a:latin typeface="Times New Roman" panose="02020603050405020304" pitchFamily="18" charset="0"/>
              <a:ea typeface="楷体_GB2312" pitchFamily="49" charset="-122"/>
            </a:endParaRPr>
          </a:p>
        </p:txBody>
      </p:sp>
      <p:sp>
        <p:nvSpPr>
          <p:cNvPr id="7195" name="Text Box 64"/>
          <p:cNvSpPr txBox="1"/>
          <p:nvPr/>
        </p:nvSpPr>
        <p:spPr>
          <a:xfrm>
            <a:off x="2916238" y="4581525"/>
            <a:ext cx="838200" cy="519113"/>
          </a:xfrm>
          <a:prstGeom prst="rect">
            <a:avLst/>
          </a:prstGeom>
          <a:noFill/>
          <a:ln w="9525">
            <a:noFill/>
          </a:ln>
        </p:spPr>
        <p:txBody>
          <a:bodyPr anchor="t" anchorCtr="0">
            <a:spAutoFit/>
          </a:bodyPr>
          <a:lstStyle/>
          <a:p>
            <a:pPr algn="ctr">
              <a:spcBef>
                <a:spcPct val="50000"/>
              </a:spcBef>
            </a:pPr>
            <a:r>
              <a:rPr lang="en-US" altLang="zh-CN" sz="2800" i="1" dirty="0">
                <a:solidFill>
                  <a:schemeClr val="hlink"/>
                </a:solidFill>
                <a:latin typeface="Times New Roman" panose="02020603050405020304" pitchFamily="18" charset="0"/>
                <a:ea typeface="楷体_GB2312" pitchFamily="49" charset="-122"/>
              </a:rPr>
              <a:t>l</a:t>
            </a:r>
            <a:r>
              <a:rPr lang="en-US" altLang="zh-CN" sz="2800" baseline="-25000" dirty="0">
                <a:solidFill>
                  <a:schemeClr val="hlink"/>
                </a:solidFill>
                <a:latin typeface="Times New Roman" panose="02020603050405020304" pitchFamily="18" charset="0"/>
                <a:ea typeface="楷体_GB2312" pitchFamily="49" charset="-122"/>
              </a:rPr>
              <a:t>0</a:t>
            </a:r>
            <a:r>
              <a:rPr lang="en-US" altLang="zh-CN" sz="2800" dirty="0">
                <a:solidFill>
                  <a:schemeClr val="hlink"/>
                </a:solidFill>
                <a:latin typeface="Times New Roman" panose="02020603050405020304" pitchFamily="18" charset="0"/>
                <a:ea typeface="楷体_GB2312" pitchFamily="49" charset="-122"/>
              </a:rPr>
              <a:t>(</a:t>
            </a:r>
            <a:r>
              <a:rPr lang="en-US" altLang="zh-CN" sz="2800" i="1" dirty="0">
                <a:solidFill>
                  <a:schemeClr val="hlink"/>
                </a:solidFill>
                <a:latin typeface="Times New Roman" panose="02020603050405020304" pitchFamily="18" charset="0"/>
                <a:ea typeface="楷体_GB2312" pitchFamily="49" charset="-122"/>
              </a:rPr>
              <a:t>x</a:t>
            </a:r>
            <a:r>
              <a:rPr lang="en-US" altLang="zh-CN" sz="2800" dirty="0">
                <a:solidFill>
                  <a:schemeClr val="hlink"/>
                </a:solidFill>
                <a:latin typeface="Times New Roman" panose="02020603050405020304" pitchFamily="18" charset="0"/>
                <a:ea typeface="楷体_GB2312" pitchFamily="49" charset="-122"/>
              </a:rPr>
              <a:t>)</a:t>
            </a:r>
            <a:endParaRPr lang="en-US" altLang="zh-CN" sz="2800" i="1" dirty="0">
              <a:solidFill>
                <a:schemeClr val="hlink"/>
              </a:solidFill>
              <a:latin typeface="Times New Roman" panose="02020603050405020304" pitchFamily="18" charset="0"/>
              <a:ea typeface="楷体_GB2312" pitchFamily="49" charset="-122"/>
            </a:endParaRPr>
          </a:p>
        </p:txBody>
      </p:sp>
      <p:sp>
        <p:nvSpPr>
          <p:cNvPr id="7196" name="Text Box 65"/>
          <p:cNvSpPr txBox="1"/>
          <p:nvPr/>
        </p:nvSpPr>
        <p:spPr>
          <a:xfrm>
            <a:off x="5076825" y="4581525"/>
            <a:ext cx="911225" cy="519113"/>
          </a:xfrm>
          <a:prstGeom prst="rect">
            <a:avLst/>
          </a:prstGeom>
          <a:noFill/>
          <a:ln w="9525">
            <a:noFill/>
          </a:ln>
        </p:spPr>
        <p:txBody>
          <a:bodyPr anchor="t" anchorCtr="0">
            <a:spAutoFit/>
          </a:bodyPr>
          <a:lstStyle/>
          <a:p>
            <a:pPr algn="ctr">
              <a:spcBef>
                <a:spcPct val="50000"/>
              </a:spcBef>
            </a:pPr>
            <a:r>
              <a:rPr lang="en-US" altLang="zh-CN" sz="2800" i="1" dirty="0">
                <a:solidFill>
                  <a:schemeClr val="hlink"/>
                </a:solidFill>
                <a:latin typeface="Times New Roman" panose="02020603050405020304" pitchFamily="18" charset="0"/>
                <a:ea typeface="楷体_GB2312" pitchFamily="49" charset="-122"/>
              </a:rPr>
              <a:t>l</a:t>
            </a:r>
            <a:r>
              <a:rPr lang="en-US" altLang="zh-CN" sz="2800" baseline="-25000" dirty="0">
                <a:solidFill>
                  <a:schemeClr val="hlink"/>
                </a:solidFill>
                <a:latin typeface="Times New Roman" panose="02020603050405020304" pitchFamily="18" charset="0"/>
                <a:ea typeface="楷体_GB2312" pitchFamily="49" charset="-122"/>
              </a:rPr>
              <a:t>1</a:t>
            </a:r>
            <a:r>
              <a:rPr lang="en-US" altLang="zh-CN" sz="2800" dirty="0">
                <a:solidFill>
                  <a:schemeClr val="hlink"/>
                </a:solidFill>
                <a:latin typeface="Times New Roman" panose="02020603050405020304" pitchFamily="18" charset="0"/>
                <a:ea typeface="楷体_GB2312" pitchFamily="49" charset="-122"/>
              </a:rPr>
              <a:t>(</a:t>
            </a:r>
            <a:r>
              <a:rPr lang="en-US" altLang="zh-CN" sz="2800" i="1" dirty="0">
                <a:solidFill>
                  <a:schemeClr val="hlink"/>
                </a:solidFill>
                <a:latin typeface="Times New Roman" panose="02020603050405020304" pitchFamily="18" charset="0"/>
                <a:ea typeface="楷体_GB2312" pitchFamily="49" charset="-122"/>
              </a:rPr>
              <a:t>x</a:t>
            </a:r>
            <a:r>
              <a:rPr lang="en-US" altLang="zh-CN" sz="2800" dirty="0">
                <a:solidFill>
                  <a:schemeClr val="hlink"/>
                </a:solidFill>
                <a:latin typeface="Times New Roman" panose="02020603050405020304" pitchFamily="18" charset="0"/>
                <a:ea typeface="楷体_GB2312" pitchFamily="49" charset="-122"/>
              </a:rPr>
              <a:t>)</a:t>
            </a:r>
            <a:endParaRPr lang="en-US" altLang="zh-CN" sz="2800" i="1" dirty="0">
              <a:solidFill>
                <a:schemeClr val="hlink"/>
              </a:solidFill>
              <a:latin typeface="Times New Roman" panose="02020603050405020304" pitchFamily="18" charset="0"/>
              <a:ea typeface="楷体_GB2312" pitchFamily="49" charset="-122"/>
            </a:endParaRPr>
          </a:p>
        </p:txBody>
      </p:sp>
      <p:graphicFrame>
        <p:nvGraphicFramePr>
          <p:cNvPr id="7249" name="Object 81"/>
          <p:cNvGraphicFramePr/>
          <p:nvPr/>
        </p:nvGraphicFramePr>
        <p:xfrm>
          <a:off x="1403350" y="2133600"/>
          <a:ext cx="4032250" cy="1016000"/>
        </p:xfrm>
        <a:graphic>
          <a:graphicData uri="http://schemas.openxmlformats.org/presentationml/2006/ole">
            <mc:AlternateContent xmlns:mc="http://schemas.openxmlformats.org/markup-compatibility/2006">
              <mc:Choice xmlns:v="urn:schemas-microsoft-com:vml" Requires="v">
                <p:oleObj r:id="rId8" imgW="1713865" imgH="431800" progId="Equation.DSMT4">
                  <p:embed/>
                </p:oleObj>
              </mc:Choice>
              <mc:Fallback>
                <p:oleObj r:id="rId8" imgW="1713865" imgH="431800" progId="Equation.DSMT4">
                  <p:embed/>
                  <p:pic>
                    <p:nvPicPr>
                      <p:cNvPr id="7249" name="Object 81"/>
                      <p:cNvPicPr/>
                      <p:nvPr/>
                    </p:nvPicPr>
                    <p:blipFill>
                      <a:blip r:embed="rId9"/>
                      <a:stretch>
                        <a:fillRect/>
                      </a:stretch>
                    </p:blipFill>
                    <p:spPr>
                      <a:xfrm>
                        <a:off x="1403350" y="2133600"/>
                        <a:ext cx="4032250" cy="1016000"/>
                      </a:xfrm>
                      <a:prstGeom prst="rect">
                        <a:avLst/>
                      </a:prstGeom>
                      <a:noFill/>
                      <a:ln w="38100">
                        <a:noFill/>
                        <a:miter/>
                      </a:ln>
                    </p:spPr>
                  </p:pic>
                </p:oleObj>
              </mc:Fallback>
            </mc:AlternateContent>
          </a:graphicData>
        </a:graphic>
      </p:graphicFrame>
      <p:graphicFrame>
        <p:nvGraphicFramePr>
          <p:cNvPr id="7250" name="Object 82"/>
          <p:cNvGraphicFramePr/>
          <p:nvPr/>
        </p:nvGraphicFramePr>
        <p:xfrm>
          <a:off x="2268538" y="3141663"/>
          <a:ext cx="4248150" cy="1195387"/>
        </p:xfrm>
        <a:graphic>
          <a:graphicData uri="http://schemas.openxmlformats.org/presentationml/2006/ole">
            <mc:AlternateContent xmlns:mc="http://schemas.openxmlformats.org/markup-compatibility/2006">
              <mc:Choice xmlns:v="urn:schemas-microsoft-com:vml" Requires="v">
                <p:oleObj r:id="rId10" imgW="1713865" imgH="482600" progId="Equation.DSMT4">
                  <p:embed/>
                </p:oleObj>
              </mc:Choice>
              <mc:Fallback>
                <p:oleObj r:id="rId10" imgW="1713865" imgH="482600" progId="Equation.DSMT4">
                  <p:embed/>
                  <p:pic>
                    <p:nvPicPr>
                      <p:cNvPr id="7250" name="Object 82"/>
                      <p:cNvPicPr/>
                      <p:nvPr/>
                    </p:nvPicPr>
                    <p:blipFill>
                      <a:blip r:embed="rId11"/>
                      <a:stretch>
                        <a:fillRect/>
                      </a:stretch>
                    </p:blipFill>
                    <p:spPr>
                      <a:xfrm>
                        <a:off x="2268538" y="3141663"/>
                        <a:ext cx="4248150" cy="1195387"/>
                      </a:xfrm>
                      <a:prstGeom prst="rect">
                        <a:avLst/>
                      </a:prstGeom>
                      <a:noFill/>
                      <a:ln w="38100">
                        <a:noFill/>
                        <a:miter/>
                      </a:ln>
                    </p:spPr>
                  </p:pic>
                </p:oleObj>
              </mc:Fallback>
            </mc:AlternateContent>
          </a:graphicData>
        </a:graphic>
      </p:graphicFrame>
      <p:graphicFrame>
        <p:nvGraphicFramePr>
          <p:cNvPr id="7251" name="Object 83"/>
          <p:cNvGraphicFramePr/>
          <p:nvPr/>
        </p:nvGraphicFramePr>
        <p:xfrm>
          <a:off x="2339975" y="5157788"/>
          <a:ext cx="2016125" cy="1162050"/>
        </p:xfrm>
        <a:graphic>
          <a:graphicData uri="http://schemas.openxmlformats.org/presentationml/2006/ole">
            <mc:AlternateContent xmlns:mc="http://schemas.openxmlformats.org/markup-compatibility/2006">
              <mc:Choice xmlns:v="urn:schemas-microsoft-com:vml" Requires="v">
                <p:oleObj r:id="rId12" imgW="749935" imgH="431800" progId="Equation.DSMT4">
                  <p:embed/>
                </p:oleObj>
              </mc:Choice>
              <mc:Fallback>
                <p:oleObj r:id="rId12" imgW="749935" imgH="431800" progId="Equation.DSMT4">
                  <p:embed/>
                  <p:pic>
                    <p:nvPicPr>
                      <p:cNvPr id="7251" name="Object 83"/>
                      <p:cNvPicPr/>
                      <p:nvPr/>
                    </p:nvPicPr>
                    <p:blipFill>
                      <a:blip r:embed="rId13"/>
                      <a:stretch>
                        <a:fillRect/>
                      </a:stretch>
                    </p:blipFill>
                    <p:spPr>
                      <a:xfrm>
                        <a:off x="2339975" y="5157788"/>
                        <a:ext cx="2016125" cy="1162050"/>
                      </a:xfrm>
                      <a:prstGeom prst="rect">
                        <a:avLst/>
                      </a:prstGeom>
                      <a:noFill/>
                      <a:ln w="38100">
                        <a:noFill/>
                        <a:miter/>
                      </a:ln>
                    </p:spPr>
                  </p:pic>
                </p:oleObj>
              </mc:Fallback>
            </mc:AlternateContent>
          </a:graphicData>
        </a:graphic>
      </p:graphicFrame>
      <p:pic>
        <p:nvPicPr>
          <p:cNvPr id="21517" name="Picture 86" descr="j0417960"/>
          <p:cNvPicPr>
            <a:picLocks noChangeAspect="1"/>
          </p:cNvPicPr>
          <p:nvPr/>
        </p:nvPicPr>
        <p:blipFill>
          <a:blip r:embed="rId14"/>
          <a:stretch>
            <a:fillRect/>
          </a:stretch>
        </p:blipFill>
        <p:spPr>
          <a:xfrm>
            <a:off x="7358021" y="4142086"/>
            <a:ext cx="1564811" cy="2520802"/>
          </a:xfrm>
          <a:prstGeom prst="rect">
            <a:avLst/>
          </a:prstGeom>
          <a:noFill/>
          <a:ln w="9525">
            <a:noFill/>
          </a:ln>
        </p:spPr>
      </p:pic>
      <p:sp>
        <p:nvSpPr>
          <p:cNvPr id="3" name="文本框 2">
            <a:extLst>
              <a:ext uri="{FF2B5EF4-FFF2-40B4-BE49-F238E27FC236}">
                <a16:creationId xmlns:a16="http://schemas.microsoft.com/office/drawing/2014/main" id="{9E297EA3-529A-D07C-C8A5-51FAA571238E}"/>
              </a:ext>
            </a:extLst>
          </p:cNvPr>
          <p:cNvSpPr txBox="1"/>
          <p:nvPr/>
        </p:nvSpPr>
        <p:spPr>
          <a:xfrm>
            <a:off x="5523391" y="2351236"/>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（点斜式）</a:t>
            </a:r>
          </a:p>
        </p:txBody>
      </p:sp>
      <p:sp>
        <p:nvSpPr>
          <p:cNvPr id="2" name="文本框 1">
            <a:extLst>
              <a:ext uri="{FF2B5EF4-FFF2-40B4-BE49-F238E27FC236}">
                <a16:creationId xmlns:a16="http://schemas.microsoft.com/office/drawing/2014/main" id="{4EB2B369-780A-A40D-FED8-2EFBF50F9166}"/>
              </a:ext>
            </a:extLst>
          </p:cNvPr>
          <p:cNvSpPr txBox="1"/>
          <p:nvPr/>
        </p:nvSpPr>
        <p:spPr>
          <a:xfrm>
            <a:off x="6471437" y="3508523"/>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（两点式）</a:t>
            </a:r>
          </a:p>
        </p:txBody>
      </p:sp>
    </p:spTree>
  </p:cSld>
  <p:clrMapOvr>
    <a:masterClrMapping/>
  </p:clrMapOvr>
  <p:transition>
    <p:cover dir="l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box(in)">
                                      <p:cBhvr>
                                        <p:cTn id="10" dur="500"/>
                                        <p:tgtEl>
                                          <p:spTgt spid="7173"/>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p:cTn id="15" dur="500" fill="hold"/>
                                        <p:tgtEl>
                                          <p:spTgt spid="7170"/>
                                        </p:tgtEl>
                                        <p:attrNameLst>
                                          <p:attrName>ppt_w</p:attrName>
                                        </p:attrNameLst>
                                      </p:cBhvr>
                                      <p:tavLst>
                                        <p:tav tm="0">
                                          <p:val>
                                            <p:fltVal val="0"/>
                                          </p:val>
                                        </p:tav>
                                        <p:tav tm="100000">
                                          <p:val>
                                            <p:strVal val="#ppt_w"/>
                                          </p:val>
                                        </p:tav>
                                      </p:tavLst>
                                    </p:anim>
                                    <p:anim calcmode="lin" valueType="num">
                                      <p:cBhvr>
                                        <p:cTn id="16" dur="500" fill="hold"/>
                                        <p:tgtEl>
                                          <p:spTgt spid="7170"/>
                                        </p:tgtEl>
                                        <p:attrNameLst>
                                          <p:attrName>ppt_h</p:attrName>
                                        </p:attrNameLst>
                                      </p:cBhvr>
                                      <p:tavLst>
                                        <p:tav tm="0">
                                          <p:val>
                                            <p:fltVal val="0"/>
                                          </p:val>
                                        </p:tav>
                                        <p:tav tm="100000">
                                          <p:val>
                                            <p:strVal val="#ppt_h"/>
                                          </p:val>
                                        </p:tav>
                                      </p:tavLst>
                                    </p:anim>
                                    <p:anim calcmode="lin" valueType="num">
                                      <p:cBhvr>
                                        <p:cTn id="17" dur="500" fill="hold"/>
                                        <p:tgtEl>
                                          <p:spTgt spid="7170"/>
                                        </p:tgtEl>
                                        <p:attrNameLst>
                                          <p:attrName>style.rotation</p:attrName>
                                        </p:attrNameLst>
                                      </p:cBhvr>
                                      <p:tavLst>
                                        <p:tav tm="0">
                                          <p:val>
                                            <p:fltVal val="360"/>
                                          </p:val>
                                        </p:tav>
                                        <p:tav tm="100000">
                                          <p:val>
                                            <p:fltVal val="0"/>
                                          </p:val>
                                        </p:tav>
                                      </p:tavLst>
                                    </p:anim>
                                    <p:animEffect transition="in" filter="fade">
                                      <p:cBhvr>
                                        <p:cTn id="18" dur="500"/>
                                        <p:tgtEl>
                                          <p:spTgt spid="7170"/>
                                        </p:tgtEl>
                                      </p:cBhvr>
                                    </p:animEffect>
                                  </p:childTnLst>
                                </p:cTn>
                              </p:par>
                              <p:par>
                                <p:cTn id="19" presetID="49" presetClass="entr" presetSubtype="0" decel="10000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 calcmode="lin" valueType="num">
                                      <p:cBhvr>
                                        <p:cTn id="21" dur="500" fill="hold"/>
                                        <p:tgtEl>
                                          <p:spTgt spid="7171"/>
                                        </p:tgtEl>
                                        <p:attrNameLst>
                                          <p:attrName>ppt_w</p:attrName>
                                        </p:attrNameLst>
                                      </p:cBhvr>
                                      <p:tavLst>
                                        <p:tav tm="0">
                                          <p:val>
                                            <p:fltVal val="0"/>
                                          </p:val>
                                        </p:tav>
                                        <p:tav tm="100000">
                                          <p:val>
                                            <p:strVal val="#ppt_w"/>
                                          </p:val>
                                        </p:tav>
                                      </p:tavLst>
                                    </p:anim>
                                    <p:anim calcmode="lin" valueType="num">
                                      <p:cBhvr>
                                        <p:cTn id="22" dur="500" fill="hold"/>
                                        <p:tgtEl>
                                          <p:spTgt spid="7171"/>
                                        </p:tgtEl>
                                        <p:attrNameLst>
                                          <p:attrName>ppt_h</p:attrName>
                                        </p:attrNameLst>
                                      </p:cBhvr>
                                      <p:tavLst>
                                        <p:tav tm="0">
                                          <p:val>
                                            <p:fltVal val="0"/>
                                          </p:val>
                                        </p:tav>
                                        <p:tav tm="100000">
                                          <p:val>
                                            <p:strVal val="#ppt_h"/>
                                          </p:val>
                                        </p:tav>
                                      </p:tavLst>
                                    </p:anim>
                                    <p:anim calcmode="lin" valueType="num">
                                      <p:cBhvr>
                                        <p:cTn id="23" dur="500" fill="hold"/>
                                        <p:tgtEl>
                                          <p:spTgt spid="7171"/>
                                        </p:tgtEl>
                                        <p:attrNameLst>
                                          <p:attrName>style.rotation</p:attrName>
                                        </p:attrNameLst>
                                      </p:cBhvr>
                                      <p:tavLst>
                                        <p:tav tm="0">
                                          <p:val>
                                            <p:fltVal val="360"/>
                                          </p:val>
                                        </p:tav>
                                        <p:tav tm="100000">
                                          <p:val>
                                            <p:fltVal val="0"/>
                                          </p:val>
                                        </p:tav>
                                      </p:tavLst>
                                    </p:anim>
                                    <p:animEffect transition="in" filter="fade">
                                      <p:cBhvr>
                                        <p:cTn id="24" dur="500"/>
                                        <p:tgtEl>
                                          <p:spTgt spid="717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246"/>
                                        </p:tgtEl>
                                        <p:attrNameLst>
                                          <p:attrName>style.visibility</p:attrName>
                                        </p:attrNameLst>
                                      </p:cBhvr>
                                      <p:to>
                                        <p:strVal val="visible"/>
                                      </p:to>
                                    </p:set>
                                    <p:anim calcmode="lin" valueType="num">
                                      <p:cBhvr additive="base">
                                        <p:cTn id="29" dur="500" fill="hold"/>
                                        <p:tgtEl>
                                          <p:spTgt spid="7246"/>
                                        </p:tgtEl>
                                        <p:attrNameLst>
                                          <p:attrName>ppt_x</p:attrName>
                                        </p:attrNameLst>
                                      </p:cBhvr>
                                      <p:tavLst>
                                        <p:tav tm="0">
                                          <p:val>
                                            <p:strVal val="#ppt_x"/>
                                          </p:val>
                                        </p:tav>
                                        <p:tav tm="100000">
                                          <p:val>
                                            <p:strVal val="#ppt_x"/>
                                          </p:val>
                                        </p:tav>
                                      </p:tavLst>
                                    </p:anim>
                                    <p:anim calcmode="lin" valueType="num">
                                      <p:cBhvr additive="base">
                                        <p:cTn id="30" dur="500" fill="hold"/>
                                        <p:tgtEl>
                                          <p:spTgt spid="724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7249"/>
                                        </p:tgtEl>
                                        <p:attrNameLst>
                                          <p:attrName>style.visibility</p:attrName>
                                        </p:attrNameLst>
                                      </p:cBhvr>
                                      <p:to>
                                        <p:strVal val="visible"/>
                                      </p:to>
                                    </p:set>
                                    <p:anim calcmode="lin" valueType="num">
                                      <p:cBhvr>
                                        <p:cTn id="35" dur="1000" fill="hold"/>
                                        <p:tgtEl>
                                          <p:spTgt spid="7249"/>
                                        </p:tgtEl>
                                        <p:attrNameLst>
                                          <p:attrName>ppt_w</p:attrName>
                                        </p:attrNameLst>
                                      </p:cBhvr>
                                      <p:tavLst>
                                        <p:tav tm="0">
                                          <p:val>
                                            <p:fltVal val="0"/>
                                          </p:val>
                                        </p:tav>
                                        <p:tav tm="100000">
                                          <p:val>
                                            <p:strVal val="#ppt_w"/>
                                          </p:val>
                                        </p:tav>
                                      </p:tavLst>
                                    </p:anim>
                                    <p:anim calcmode="lin" valueType="num">
                                      <p:cBhvr>
                                        <p:cTn id="36" dur="1000" fill="hold"/>
                                        <p:tgtEl>
                                          <p:spTgt spid="7249"/>
                                        </p:tgtEl>
                                        <p:attrNameLst>
                                          <p:attrName>ppt_h</p:attrName>
                                        </p:attrNameLst>
                                      </p:cBhvr>
                                      <p:tavLst>
                                        <p:tav tm="0">
                                          <p:val>
                                            <p:fltVal val="0"/>
                                          </p:val>
                                        </p:tav>
                                        <p:tav tm="100000">
                                          <p:val>
                                            <p:strVal val="#ppt_h"/>
                                          </p:val>
                                        </p:tav>
                                      </p:tavLst>
                                    </p:anim>
                                    <p:anim calcmode="lin" valueType="num">
                                      <p:cBhvr>
                                        <p:cTn id="37" dur="1000" fill="hold"/>
                                        <p:tgtEl>
                                          <p:spTgt spid="7249"/>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2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250"/>
                                        </p:tgtEl>
                                        <p:attrNameLst>
                                          <p:attrName>style.visibility</p:attrName>
                                        </p:attrNameLst>
                                      </p:cBhvr>
                                      <p:to>
                                        <p:strVal val="visible"/>
                                      </p:to>
                                    </p:set>
                                    <p:animEffect transition="in" filter="blinds(horizontal)">
                                      <p:cBhvr>
                                        <p:cTn id="47" dur="500"/>
                                        <p:tgtEl>
                                          <p:spTgt spid="725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193"/>
                                        </p:tgtEl>
                                        <p:attrNameLst>
                                          <p:attrName>style.visibility</p:attrName>
                                        </p:attrNameLst>
                                      </p:cBhvr>
                                      <p:to>
                                        <p:strVal val="visible"/>
                                      </p:to>
                                    </p:set>
                                    <p:anim calcmode="lin" valueType="num">
                                      <p:cBhvr additive="base">
                                        <p:cTn id="52" dur="500" fill="hold"/>
                                        <p:tgtEl>
                                          <p:spTgt spid="7193"/>
                                        </p:tgtEl>
                                        <p:attrNameLst>
                                          <p:attrName>ppt_x</p:attrName>
                                        </p:attrNameLst>
                                      </p:cBhvr>
                                      <p:tavLst>
                                        <p:tav tm="0">
                                          <p:val>
                                            <p:strVal val="#ppt_x"/>
                                          </p:val>
                                        </p:tav>
                                        <p:tav tm="100000">
                                          <p:val>
                                            <p:strVal val="#ppt_x"/>
                                          </p:val>
                                        </p:tav>
                                      </p:tavLst>
                                    </p:anim>
                                    <p:anim calcmode="lin" valueType="num">
                                      <p:cBhvr additive="base">
                                        <p:cTn id="53" dur="500" fill="hold"/>
                                        <p:tgtEl>
                                          <p:spTgt spid="719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195"/>
                                        </p:tgtEl>
                                        <p:attrNameLst>
                                          <p:attrName>style.visibility</p:attrName>
                                        </p:attrNameLst>
                                      </p:cBhvr>
                                      <p:to>
                                        <p:strVal val="visible"/>
                                      </p:to>
                                    </p:set>
                                    <p:animEffect transition="in" filter="blinds(horizontal)">
                                      <p:cBhvr>
                                        <p:cTn id="58" dur="500"/>
                                        <p:tgtEl>
                                          <p:spTgt spid="719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194"/>
                                        </p:tgtEl>
                                        <p:attrNameLst>
                                          <p:attrName>style.visibility</p:attrName>
                                        </p:attrNameLst>
                                      </p:cBhvr>
                                      <p:to>
                                        <p:strVal val="visible"/>
                                      </p:to>
                                    </p:set>
                                    <p:anim calcmode="lin" valueType="num">
                                      <p:cBhvr additive="base">
                                        <p:cTn id="63" dur="500" fill="hold"/>
                                        <p:tgtEl>
                                          <p:spTgt spid="7194"/>
                                        </p:tgtEl>
                                        <p:attrNameLst>
                                          <p:attrName>ppt_x</p:attrName>
                                        </p:attrNameLst>
                                      </p:cBhvr>
                                      <p:tavLst>
                                        <p:tav tm="0">
                                          <p:val>
                                            <p:strVal val="#ppt_x"/>
                                          </p:val>
                                        </p:tav>
                                        <p:tav tm="100000">
                                          <p:val>
                                            <p:strVal val="#ppt_x"/>
                                          </p:val>
                                        </p:tav>
                                      </p:tavLst>
                                    </p:anim>
                                    <p:anim calcmode="lin" valueType="num">
                                      <p:cBhvr additive="base">
                                        <p:cTn id="64" dur="500" fill="hold"/>
                                        <p:tgtEl>
                                          <p:spTgt spid="719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196"/>
                                        </p:tgtEl>
                                        <p:attrNameLst>
                                          <p:attrName>style.visibility</p:attrName>
                                        </p:attrNameLst>
                                      </p:cBhvr>
                                      <p:to>
                                        <p:strVal val="visible"/>
                                      </p:to>
                                    </p:set>
                                    <p:animEffect transition="in" filter="blinds(horizontal)">
                                      <p:cBhvr>
                                        <p:cTn id="69" dur="500"/>
                                        <p:tgtEl>
                                          <p:spTgt spid="7196"/>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251"/>
                                        </p:tgtEl>
                                        <p:attrNameLst>
                                          <p:attrName>style.visibility</p:attrName>
                                        </p:attrNameLst>
                                      </p:cBhvr>
                                      <p:to>
                                        <p:strVal val="visible"/>
                                      </p:to>
                                    </p:set>
                                    <p:animEffect transition="in" filter="box(in)">
                                      <p:cBhvr>
                                        <p:cTn id="74" dur="500"/>
                                        <p:tgtEl>
                                          <p:spTgt spid="725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p:bldP spid="7246" grpId="0" animBg="1"/>
      <p:bldP spid="7193" grpId="0" animBg="1"/>
      <p:bldP spid="7194" grpId="0" animBg="1"/>
      <p:bldP spid="7195" grpId="0"/>
      <p:bldP spid="7196" grpId="0"/>
      <p:bldP spid="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2">
            <a:extLst>
              <a:ext uri="{FF2B5EF4-FFF2-40B4-BE49-F238E27FC236}">
                <a16:creationId xmlns:a16="http://schemas.microsoft.com/office/drawing/2014/main" id="{07874FAA-6E36-54AA-75B1-D2429FF35A4B}"/>
              </a:ext>
            </a:extLst>
          </p:cNvPr>
          <p:cNvGraphicFramePr/>
          <p:nvPr/>
        </p:nvGraphicFramePr>
        <p:xfrm>
          <a:off x="1949450" y="1030288"/>
          <a:ext cx="4751388" cy="1069975"/>
        </p:xfrm>
        <a:graphic>
          <a:graphicData uri="http://schemas.openxmlformats.org/presentationml/2006/ole">
            <mc:AlternateContent xmlns:mc="http://schemas.openxmlformats.org/markup-compatibility/2006">
              <mc:Choice xmlns:v="urn:schemas-microsoft-com:vml" Requires="v">
                <p:oleObj name="Equation" r:id="rId2" imgW="1917360" imgH="431640" progId="Equation.DSMT4">
                  <p:embed/>
                </p:oleObj>
              </mc:Choice>
              <mc:Fallback>
                <p:oleObj name="Equation" r:id="rId2" imgW="1917360" imgH="431640" progId="Equation.DSMT4">
                  <p:embed/>
                  <p:pic>
                    <p:nvPicPr>
                      <p:cNvPr id="2" name="Object 82">
                        <a:extLst>
                          <a:ext uri="{FF2B5EF4-FFF2-40B4-BE49-F238E27FC236}">
                            <a16:creationId xmlns:a16="http://schemas.microsoft.com/office/drawing/2014/main" id="{07874FAA-6E36-54AA-75B1-D2429FF35A4B}"/>
                          </a:ext>
                        </a:extLst>
                      </p:cNvPr>
                      <p:cNvPicPr/>
                      <p:nvPr/>
                    </p:nvPicPr>
                    <p:blipFill>
                      <a:blip r:embed="rId3"/>
                      <a:stretch>
                        <a:fillRect/>
                      </a:stretch>
                    </p:blipFill>
                    <p:spPr>
                      <a:xfrm>
                        <a:off x="1949450" y="1030288"/>
                        <a:ext cx="4751388" cy="1069975"/>
                      </a:xfrm>
                      <a:prstGeom prst="rect">
                        <a:avLst/>
                      </a:prstGeom>
                      <a:noFill/>
                      <a:ln w="38100">
                        <a:noFill/>
                        <a:miter/>
                      </a:ln>
                    </p:spPr>
                  </p:pic>
                </p:oleObj>
              </mc:Fallback>
            </mc:AlternateContent>
          </a:graphicData>
        </a:graphic>
      </p:graphicFrame>
      <p:sp>
        <p:nvSpPr>
          <p:cNvPr id="4" name="文本框 3">
            <a:extLst>
              <a:ext uri="{FF2B5EF4-FFF2-40B4-BE49-F238E27FC236}">
                <a16:creationId xmlns:a16="http://schemas.microsoft.com/office/drawing/2014/main" id="{B9B09478-B9DF-1B47-034D-867ECCF8BB7E}"/>
              </a:ext>
            </a:extLst>
          </p:cNvPr>
          <p:cNvSpPr txBox="1"/>
          <p:nvPr/>
        </p:nvSpPr>
        <p:spPr>
          <a:xfrm>
            <a:off x="1043608" y="613635"/>
            <a:ext cx="1368152" cy="461665"/>
          </a:xfrm>
          <a:prstGeom prst="rect">
            <a:avLst/>
          </a:prstGeom>
          <a:noFill/>
        </p:spPr>
        <p:txBody>
          <a:bodyPr wrap="squar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  称</a:t>
            </a:r>
          </a:p>
        </p:txBody>
      </p:sp>
      <p:sp>
        <p:nvSpPr>
          <p:cNvPr id="5" name="文本框 4">
            <a:extLst>
              <a:ext uri="{FF2B5EF4-FFF2-40B4-BE49-F238E27FC236}">
                <a16:creationId xmlns:a16="http://schemas.microsoft.com/office/drawing/2014/main" id="{666EEC96-8C11-0C29-BBD4-31A1AEC41063}"/>
              </a:ext>
            </a:extLst>
          </p:cNvPr>
          <p:cNvSpPr txBox="1"/>
          <p:nvPr/>
        </p:nvSpPr>
        <p:spPr>
          <a:xfrm>
            <a:off x="1082910" y="2318895"/>
            <a:ext cx="4968552"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为</a:t>
            </a:r>
            <a:r>
              <a:rPr lang="zh-CN" altLang="en-US" sz="2400" dirty="0">
                <a:solidFill>
                  <a:srgbClr val="FF0000"/>
                </a:solidFill>
                <a:latin typeface="微软雅黑" panose="020B0503020204020204" pitchFamily="34" charset="-122"/>
                <a:ea typeface="微软雅黑" panose="020B0503020204020204" pitchFamily="34" charset="-122"/>
              </a:rPr>
              <a:t>一次</a:t>
            </a:r>
            <a:r>
              <a:rPr lang="zh-CN" altLang="en-US" sz="2400" dirty="0">
                <a:latin typeface="微软雅黑" panose="020B0503020204020204" pitchFamily="34" charset="-122"/>
                <a:ea typeface="微软雅黑" panose="020B0503020204020204" pitchFamily="34" charset="-122"/>
              </a:rPr>
              <a:t>拉格朗日</a:t>
            </a:r>
            <a:r>
              <a:rPr lang="zh-CN" altLang="en-US" sz="2400" dirty="0">
                <a:solidFill>
                  <a:srgbClr val="FF0000"/>
                </a:solidFill>
                <a:latin typeface="微软雅黑" panose="020B0503020204020204" pitchFamily="34" charset="-122"/>
                <a:ea typeface="微软雅黑" panose="020B0503020204020204" pitchFamily="34" charset="-122"/>
              </a:rPr>
              <a:t>插值基函数</a:t>
            </a:r>
            <a:r>
              <a:rPr lang="zh-CN" altLang="en-US" sz="2400" dirty="0">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74F9DCD-C2D0-53C8-1E75-8D66CA2560D6}"/>
              </a:ext>
            </a:extLst>
          </p:cNvPr>
          <p:cNvSpPr txBox="1"/>
          <p:nvPr/>
        </p:nvSpPr>
        <p:spPr>
          <a:xfrm>
            <a:off x="1109453" y="3109041"/>
            <a:ext cx="3026546"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其性质如下： </a:t>
            </a:r>
            <a:r>
              <a:rPr lang="zh-CN" altLang="en-US" sz="2400" dirty="0">
                <a:solidFill>
                  <a:schemeClr val="tx1"/>
                </a:solidFill>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BEEBE8C6-9439-455C-69CD-AC748FEC822A}"/>
              </a:ext>
            </a:extLst>
          </p:cNvPr>
          <p:cNvGrpSpPr/>
          <p:nvPr/>
        </p:nvGrpSpPr>
        <p:grpSpPr>
          <a:xfrm>
            <a:off x="1981090" y="3707274"/>
            <a:ext cx="4968552" cy="466549"/>
            <a:chOff x="1331640" y="3889933"/>
            <a:chExt cx="4968552" cy="466549"/>
          </a:xfrm>
        </p:grpSpPr>
        <p:sp>
          <p:nvSpPr>
            <p:cNvPr id="8" name="文本框 7">
              <a:extLst>
                <a:ext uri="{FF2B5EF4-FFF2-40B4-BE49-F238E27FC236}">
                  <a16:creationId xmlns:a16="http://schemas.microsoft.com/office/drawing/2014/main" id="{590DFAA8-FF1C-B30C-6A2D-04071B8AFEDC}"/>
                </a:ext>
              </a:extLst>
            </p:cNvPr>
            <p:cNvSpPr txBox="1"/>
            <p:nvPr/>
          </p:nvSpPr>
          <p:spPr>
            <a:xfrm>
              <a:off x="1331640" y="3894817"/>
              <a:ext cx="4968552"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       与          均为</a:t>
              </a:r>
              <a:r>
                <a:rPr lang="zh-CN" altLang="en-US" sz="2400" dirty="0">
                  <a:solidFill>
                    <a:srgbClr val="FF0000"/>
                  </a:solidFill>
                  <a:latin typeface="微软雅黑" panose="020B0503020204020204" pitchFamily="34" charset="-122"/>
                  <a:ea typeface="微软雅黑" panose="020B0503020204020204" pitchFamily="34" charset="-122"/>
                </a:rPr>
                <a:t>一次</a:t>
              </a:r>
              <a:r>
                <a:rPr lang="zh-CN" altLang="en-US" sz="2400" dirty="0">
                  <a:latin typeface="微软雅黑" panose="020B0503020204020204" pitchFamily="34" charset="-122"/>
                  <a:ea typeface="微软雅黑" panose="020B0503020204020204" pitchFamily="34" charset="-122"/>
                </a:rPr>
                <a:t>多项式；</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D8C8E1-F4D8-7486-AD1A-A3E00AA87907}"/>
                    </a:ext>
                  </a:extLst>
                </p:cNvPr>
                <p:cNvSpPr txBox="1"/>
                <p:nvPr/>
              </p:nvSpPr>
              <p:spPr>
                <a:xfrm>
                  <a:off x="1727684" y="3889934"/>
                  <a:ext cx="8469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0">
                                <a:latin typeface="Cambria Math" panose="02040503050406030204" pitchFamily="18" charset="0"/>
                              </a:rPr>
                              <m:t>0</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71D8C8E1-F4D8-7486-AD1A-A3E00AA87907}"/>
                    </a:ext>
                  </a:extLst>
                </p:cNvPr>
                <p:cNvSpPr txBox="1">
                  <a:spLocks noRot="1" noChangeAspect="1" noMove="1" noResize="1" noEditPoints="1" noAdjustHandles="1" noChangeArrowheads="1" noChangeShapeType="1" noTextEdit="1"/>
                </p:cNvSpPr>
                <p:nvPr/>
              </p:nvSpPr>
              <p:spPr>
                <a:xfrm>
                  <a:off x="1727684" y="3889934"/>
                  <a:ext cx="846945" cy="461665"/>
                </a:xfrm>
                <a:prstGeom prst="rect">
                  <a:avLst/>
                </a:prstGeom>
                <a:blipFill>
                  <a:blip r:embed="rId4"/>
                  <a:stretch>
                    <a:fillRect l="-2158"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2E197BF-5240-4711-D64E-BCA18A6604CD}"/>
                    </a:ext>
                  </a:extLst>
                </p:cNvPr>
                <p:cNvSpPr txBox="1"/>
                <p:nvPr/>
              </p:nvSpPr>
              <p:spPr>
                <a:xfrm>
                  <a:off x="2872766" y="3889933"/>
                  <a:ext cx="846945" cy="461665"/>
                </a:xfrm>
                <a:prstGeom prst="rect">
                  <a:avLst/>
                </a:prstGeom>
                <a:noFill/>
              </p:spPr>
              <p:txBody>
                <a:bodyPr wrap="square">
                  <a:spAutoFit/>
                </a:bodyPr>
                <a:lstStyle/>
                <a:p>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𝑙</m:t>
                          </m:r>
                        </m:e>
                        <m:sub>
                          <m:r>
                            <a:rPr lang="en-US" altLang="zh-CN" sz="2400" b="1" i="0" smtClean="0">
                              <a:latin typeface="Cambria Math" panose="02040503050406030204" pitchFamily="18" charset="0"/>
                            </a:rPr>
                            <m:t>𝟏</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oMath>
                  </a14:m>
                  <a:r>
                    <a:rPr lang="zh-CN" altLang="en-US" sz="2400" dirty="0">
                      <a:latin typeface="微软雅黑" panose="020B0503020204020204" pitchFamily="34" charset="-122"/>
                      <a:ea typeface="微软雅黑" panose="020B0503020204020204" pitchFamily="34" charset="-122"/>
                    </a:rPr>
                    <a:t> </a:t>
                  </a:r>
                </a:p>
              </p:txBody>
            </p:sp>
          </mc:Choice>
          <mc:Fallback xmlns="">
            <p:sp>
              <p:nvSpPr>
                <p:cNvPr id="11" name="文本框 10">
                  <a:extLst>
                    <a:ext uri="{FF2B5EF4-FFF2-40B4-BE49-F238E27FC236}">
                      <a16:creationId xmlns:a16="http://schemas.microsoft.com/office/drawing/2014/main" id="{62E197BF-5240-4711-D64E-BCA18A6604CD}"/>
                    </a:ext>
                  </a:extLst>
                </p:cNvPr>
                <p:cNvSpPr txBox="1">
                  <a:spLocks noRot="1" noChangeAspect="1" noMove="1" noResize="1" noEditPoints="1" noAdjustHandles="1" noChangeArrowheads="1" noChangeShapeType="1" noTextEdit="1"/>
                </p:cNvSpPr>
                <p:nvPr/>
              </p:nvSpPr>
              <p:spPr>
                <a:xfrm>
                  <a:off x="2872766" y="3889933"/>
                  <a:ext cx="846945" cy="461665"/>
                </a:xfrm>
                <a:prstGeom prst="rect">
                  <a:avLst/>
                </a:prstGeom>
                <a:blipFill>
                  <a:blip r:embed="rId5"/>
                  <a:stretch>
                    <a:fillRect l="-2158" b="-5263"/>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C7242789-2837-8C6C-B586-BC8E563A491D}"/>
              </a:ext>
            </a:extLst>
          </p:cNvPr>
          <p:cNvGrpSpPr/>
          <p:nvPr/>
        </p:nvGrpSpPr>
        <p:grpSpPr>
          <a:xfrm>
            <a:off x="2012496" y="4570468"/>
            <a:ext cx="4572000" cy="1136772"/>
            <a:chOff x="2140610" y="4714809"/>
            <a:chExt cx="4572000" cy="1136772"/>
          </a:xfrm>
        </p:grpSpPr>
        <p:graphicFrame>
          <p:nvGraphicFramePr>
            <p:cNvPr id="6" name="Object 82">
              <a:extLst>
                <a:ext uri="{FF2B5EF4-FFF2-40B4-BE49-F238E27FC236}">
                  <a16:creationId xmlns:a16="http://schemas.microsoft.com/office/drawing/2014/main" id="{0DC050BF-236C-E2CA-6FEC-4349E555E7BC}"/>
                </a:ext>
              </a:extLst>
            </p:cNvPr>
            <p:cNvGraphicFramePr/>
            <p:nvPr/>
          </p:nvGraphicFramePr>
          <p:xfrm>
            <a:off x="2845576" y="4719693"/>
            <a:ext cx="3240088" cy="1131888"/>
          </p:xfrm>
          <a:graphic>
            <a:graphicData uri="http://schemas.openxmlformats.org/presentationml/2006/ole">
              <mc:AlternateContent xmlns:mc="http://schemas.openxmlformats.org/markup-compatibility/2006">
                <mc:Choice xmlns:v="urn:schemas-microsoft-com:vml" Requires="v">
                  <p:oleObj name="Equation" r:id="rId6" imgW="1307880" imgH="457200" progId="Equation.DSMT4">
                    <p:embed/>
                  </p:oleObj>
                </mc:Choice>
                <mc:Fallback>
                  <p:oleObj name="Equation" r:id="rId6" imgW="1307880" imgH="457200" progId="Equation.DSMT4">
                    <p:embed/>
                    <p:pic>
                      <p:nvPicPr>
                        <p:cNvPr id="6" name="Object 82">
                          <a:extLst>
                            <a:ext uri="{FF2B5EF4-FFF2-40B4-BE49-F238E27FC236}">
                              <a16:creationId xmlns:a16="http://schemas.microsoft.com/office/drawing/2014/main" id="{0DC050BF-236C-E2CA-6FEC-4349E555E7BC}"/>
                            </a:ext>
                          </a:extLst>
                        </p:cNvPr>
                        <p:cNvPicPr/>
                        <p:nvPr/>
                      </p:nvPicPr>
                      <p:blipFill>
                        <a:blip r:embed="rId7"/>
                        <a:stretch>
                          <a:fillRect/>
                        </a:stretch>
                      </p:blipFill>
                      <p:spPr>
                        <a:xfrm>
                          <a:off x="2845576" y="4719693"/>
                          <a:ext cx="3240088" cy="1131888"/>
                        </a:xfrm>
                        <a:prstGeom prst="rect">
                          <a:avLst/>
                        </a:prstGeom>
                        <a:noFill/>
                        <a:ln w="38100">
                          <a:noFill/>
                          <a:miter/>
                        </a:ln>
                      </p:spPr>
                    </p:pic>
                  </p:oleObj>
                </mc:Fallback>
              </mc:AlternateContent>
            </a:graphicData>
          </a:graphic>
        </p:graphicFrame>
        <p:sp>
          <p:nvSpPr>
            <p:cNvPr id="14" name="文本框 13">
              <a:extLst>
                <a:ext uri="{FF2B5EF4-FFF2-40B4-BE49-F238E27FC236}">
                  <a16:creationId xmlns:a16="http://schemas.microsoft.com/office/drawing/2014/main" id="{B88E213B-579D-7312-0F1F-73BAC4E10D03}"/>
                </a:ext>
              </a:extLst>
            </p:cNvPr>
            <p:cNvSpPr txBox="1"/>
            <p:nvPr/>
          </p:nvSpPr>
          <p:spPr>
            <a:xfrm>
              <a:off x="2140610" y="4714809"/>
              <a:ext cx="4572000"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p>
          </p:txBody>
        </p:sp>
      </p:grpSp>
      <p:sp>
        <p:nvSpPr>
          <p:cNvPr id="16" name="椭圆 15">
            <a:extLst>
              <a:ext uri="{FF2B5EF4-FFF2-40B4-BE49-F238E27FC236}">
                <a16:creationId xmlns:a16="http://schemas.microsoft.com/office/drawing/2014/main" id="{A57B635D-571C-E96D-A080-6ECA011EAE70}"/>
              </a:ext>
            </a:extLst>
          </p:cNvPr>
          <p:cNvSpPr/>
          <p:nvPr/>
        </p:nvSpPr>
        <p:spPr bwMode="auto">
          <a:xfrm>
            <a:off x="3855540" y="4620540"/>
            <a:ext cx="508009" cy="1131887"/>
          </a:xfrm>
          <a:prstGeom prst="ellipse">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3200" b="1" i="0" u="none" strike="noStrike" cap="none" normalizeH="0" baseline="0">
              <a:ln>
                <a:noFill/>
              </a:ln>
              <a:solidFill>
                <a:schemeClr val="tx2"/>
              </a:solidFill>
              <a:effectLst>
                <a:glow rad="139700">
                  <a:schemeClr val="accent2">
                    <a:satMod val="175000"/>
                    <a:alpha val="40000"/>
                  </a:schemeClr>
                </a:glow>
              </a:effectLst>
              <a:latin typeface="Times New Roman" panose="02020603050405020304" pitchFamily="18" charset="0"/>
              <a:ea typeface="楷体_GB2312" pitchFamily="49" charset="-122"/>
            </a:endParaRPr>
          </a:p>
        </p:txBody>
      </p:sp>
      <p:sp>
        <p:nvSpPr>
          <p:cNvPr id="18" name="椭圆 17">
            <a:extLst>
              <a:ext uri="{FF2B5EF4-FFF2-40B4-BE49-F238E27FC236}">
                <a16:creationId xmlns:a16="http://schemas.microsoft.com/office/drawing/2014/main" id="{51334F2E-3C47-55A3-AA69-CD631CEB02BD}"/>
              </a:ext>
            </a:extLst>
          </p:cNvPr>
          <p:cNvSpPr/>
          <p:nvPr/>
        </p:nvSpPr>
        <p:spPr bwMode="auto">
          <a:xfrm>
            <a:off x="5562474" y="4572911"/>
            <a:ext cx="508009" cy="1131887"/>
          </a:xfrm>
          <a:prstGeom prst="ellipse">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3200" b="1" i="0" u="none" strike="noStrike" cap="none" normalizeH="0" baseline="0">
              <a:ln>
                <a:noFill/>
              </a:ln>
              <a:solidFill>
                <a:schemeClr val="tx2"/>
              </a:solidFill>
              <a:effectLst>
                <a:glow rad="139700">
                  <a:schemeClr val="accent2">
                    <a:satMod val="175000"/>
                    <a:alpha val="40000"/>
                  </a:schemeClr>
                </a:glow>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871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6"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Text Box 18"/>
          <p:cNvSpPr txBox="1"/>
          <p:nvPr/>
        </p:nvSpPr>
        <p:spPr>
          <a:xfrm>
            <a:off x="684213" y="641350"/>
            <a:ext cx="3207929" cy="523220"/>
          </a:xfrm>
          <a:prstGeom prst="rect">
            <a:avLst/>
          </a:prstGeom>
          <a:noFill/>
          <a:ln w="9525">
            <a:noFill/>
          </a:ln>
        </p:spPr>
        <p:txBody>
          <a:bodyPr wrap="none" anchor="t" anchorCtr="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．抛物插值</a:t>
            </a:r>
            <a:r>
              <a:rPr lang="en-US" altLang="zh-CN" sz="2800" dirty="0">
                <a:solidFill>
                  <a:srgbClr val="FF0000"/>
                </a:solidFill>
                <a:latin typeface="微软雅黑" panose="020B0503020204020204" pitchFamily="34" charset="-122"/>
                <a:ea typeface="微软雅黑" panose="020B0503020204020204" pitchFamily="34" charset="-122"/>
              </a:rPr>
              <a:t>(n=2)</a:t>
            </a:r>
          </a:p>
        </p:txBody>
      </p:sp>
      <p:sp>
        <p:nvSpPr>
          <p:cNvPr id="120845" name="AutoShape 29"/>
          <p:cNvSpPr/>
          <p:nvPr/>
        </p:nvSpPr>
        <p:spPr>
          <a:xfrm>
            <a:off x="2339975" y="1557338"/>
            <a:ext cx="2230438" cy="530225"/>
          </a:xfrm>
          <a:prstGeom prst="wedgeRectCallout">
            <a:avLst>
              <a:gd name="adj1" fmla="val 58755"/>
              <a:gd name="adj2" fmla="val 222157"/>
            </a:avLst>
          </a:prstGeom>
          <a:gradFill rotWithShape="0">
            <a:gsLst>
              <a:gs pos="0">
                <a:schemeClr val="bg1"/>
              </a:gs>
              <a:gs pos="100000">
                <a:srgbClr val="CCFFFF"/>
              </a:gs>
            </a:gsLst>
            <a:lin ang="2700000" scaled="1"/>
            <a:tileRect/>
          </a:gradFill>
          <a:ln w="9525" cap="flat" cmpd="sng">
            <a:solidFill>
              <a:schemeClr val="accent2"/>
            </a:solidFill>
            <a:prstDash val="solid"/>
            <a:miter/>
            <a:headEnd type="none" w="med" len="med"/>
            <a:tailEnd type="none" w="med" len="med"/>
          </a:ln>
        </p:spPr>
        <p:txBody>
          <a:bodyPr anchor="t" anchorCtr="0"/>
          <a:lstStyle/>
          <a:p>
            <a:pPr algn="ctr"/>
            <a:r>
              <a:rPr lang="en-US" altLang="zh-CN" sz="2400" i="1" dirty="0">
                <a:solidFill>
                  <a:srgbClr val="FF3300"/>
                </a:solidFill>
                <a:latin typeface="Times New Roman" panose="02020603050405020304" pitchFamily="18" charset="0"/>
                <a:ea typeface="楷体_GB2312" pitchFamily="49" charset="-122"/>
              </a:rPr>
              <a:t>p</a:t>
            </a:r>
            <a:r>
              <a:rPr lang="en-US" altLang="zh-CN" sz="2400" i="1" baseline="-25000" dirty="0">
                <a:solidFill>
                  <a:srgbClr val="FF3300"/>
                </a:solidFill>
                <a:latin typeface="Times New Roman" panose="02020603050405020304" pitchFamily="18" charset="0"/>
                <a:ea typeface="楷体_GB2312" pitchFamily="49" charset="-122"/>
              </a:rPr>
              <a:t>2</a:t>
            </a:r>
            <a:r>
              <a:rPr lang="en-US" altLang="zh-CN" sz="2400" dirty="0">
                <a:solidFill>
                  <a:srgbClr val="FF3300"/>
                </a:solidFill>
                <a:latin typeface="Times New Roman" panose="02020603050405020304" pitchFamily="18" charset="0"/>
                <a:ea typeface="楷体_GB2312" pitchFamily="49" charset="-122"/>
              </a:rPr>
              <a:t>(</a:t>
            </a:r>
            <a:r>
              <a:rPr lang="en-US" altLang="zh-CN" sz="2400" i="1" dirty="0">
                <a:solidFill>
                  <a:srgbClr val="FF3300"/>
                </a:solidFill>
                <a:latin typeface="Times New Roman" panose="02020603050405020304" pitchFamily="18" charset="0"/>
                <a:ea typeface="楷体_GB2312" pitchFamily="49" charset="-122"/>
              </a:rPr>
              <a:t>x</a:t>
            </a:r>
            <a:r>
              <a:rPr lang="en-US" altLang="zh-CN" sz="2400" dirty="0">
                <a:solidFill>
                  <a:srgbClr val="FF3300"/>
                </a:solidFill>
                <a:latin typeface="Times New Roman" panose="02020603050405020304" pitchFamily="18" charset="0"/>
                <a:ea typeface="楷体_GB2312" pitchFamily="49" charset="-122"/>
              </a:rPr>
              <a:t>)</a:t>
            </a:r>
            <a:r>
              <a:rPr lang="en-US" altLang="zh-CN" sz="2400" dirty="0">
                <a:solidFill>
                  <a:schemeClr val="tx1"/>
                </a:solidFill>
                <a:latin typeface="Times New Roman" panose="02020603050405020304" pitchFamily="18" charset="0"/>
                <a:ea typeface="楷体_GB2312" pitchFamily="49" charset="-122"/>
              </a:rPr>
              <a:t> </a:t>
            </a:r>
            <a:r>
              <a:rPr lang="en-US" altLang="zh-CN" sz="2400" dirty="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400" i="1" dirty="0">
                <a:solidFill>
                  <a:schemeClr val="tx1"/>
                </a:solidFill>
                <a:latin typeface="Times New Roman" panose="02020603050405020304" pitchFamily="18" charset="0"/>
                <a:ea typeface="楷体_GB2312" pitchFamily="49" charset="-122"/>
              </a:rPr>
              <a:t>f</a:t>
            </a:r>
            <a:r>
              <a:rPr lang="en-US" altLang="zh-CN" sz="2400" dirty="0">
                <a:solidFill>
                  <a:schemeClr val="tx1"/>
                </a:solidFill>
                <a:latin typeface="Times New Roman" panose="02020603050405020304" pitchFamily="18" charset="0"/>
                <a:ea typeface="楷体_GB2312" pitchFamily="49" charset="-122"/>
              </a:rPr>
              <a:t>(</a:t>
            </a:r>
            <a:r>
              <a:rPr lang="en-US" altLang="zh-CN" sz="2400" i="1" dirty="0">
                <a:solidFill>
                  <a:schemeClr val="tx1"/>
                </a:solidFill>
                <a:latin typeface="Times New Roman" panose="02020603050405020304" pitchFamily="18" charset="0"/>
                <a:ea typeface="楷体_GB2312" pitchFamily="49" charset="-122"/>
              </a:rPr>
              <a:t>x</a:t>
            </a:r>
            <a:r>
              <a:rPr lang="en-US" altLang="zh-CN" sz="2400" dirty="0">
                <a:solidFill>
                  <a:schemeClr val="tx1"/>
                </a:solidFill>
                <a:latin typeface="Times New Roman" panose="02020603050405020304" pitchFamily="18" charset="0"/>
                <a:ea typeface="楷体_GB2312" pitchFamily="49" charset="-122"/>
              </a:rPr>
              <a:t>)</a:t>
            </a:r>
          </a:p>
        </p:txBody>
      </p:sp>
      <p:sp>
        <p:nvSpPr>
          <p:cNvPr id="120844" name="Freeform 28"/>
          <p:cNvSpPr/>
          <p:nvPr/>
        </p:nvSpPr>
        <p:spPr>
          <a:xfrm flipV="1">
            <a:off x="1331913" y="2708275"/>
            <a:ext cx="4294187" cy="1220788"/>
          </a:xfrm>
          <a:custGeom>
            <a:avLst/>
            <a:gdLst/>
            <a:ahLst/>
            <a:cxnLst>
              <a:cxn ang="0">
                <a:pos x="0" y="0"/>
              </a:cxn>
              <a:cxn ang="0">
                <a:pos x="183362" y="52708"/>
              </a:cxn>
              <a:cxn ang="0">
                <a:pos x="367582" y="75343"/>
              </a:cxn>
              <a:cxn ang="0">
                <a:pos x="551803" y="82888"/>
              </a:cxn>
              <a:cxn ang="0">
                <a:pos x="797430" y="75343"/>
              </a:cxn>
              <a:cxn ang="0">
                <a:pos x="1161578" y="43761"/>
              </a:cxn>
            </a:cxnLst>
            <a:rect l="0" t="0" r="0" b="0"/>
            <a:pathLst>
              <a:path w="10000" h="11326">
                <a:moveTo>
                  <a:pt x="0" y="0"/>
                </a:moveTo>
                <a:cubicBezTo>
                  <a:pt x="318" y="1421"/>
                  <a:pt x="1053" y="6684"/>
                  <a:pt x="1577" y="7199"/>
                </a:cubicBezTo>
                <a:cubicBezTo>
                  <a:pt x="2073" y="8458"/>
                  <a:pt x="2638" y="9607"/>
                  <a:pt x="3163" y="10296"/>
                </a:cubicBezTo>
                <a:cubicBezTo>
                  <a:pt x="3695" y="10982"/>
                  <a:pt x="4135" y="11326"/>
                  <a:pt x="4750" y="11326"/>
                </a:cubicBezTo>
                <a:cubicBezTo>
                  <a:pt x="5368" y="11326"/>
                  <a:pt x="5993" y="11188"/>
                  <a:pt x="6866" y="10296"/>
                </a:cubicBezTo>
                <a:cubicBezTo>
                  <a:pt x="7739" y="9400"/>
                  <a:pt x="9476" y="6701"/>
                  <a:pt x="10000" y="5980"/>
                </a:cubicBezTo>
              </a:path>
            </a:pathLst>
          </a:custGeom>
          <a:noFill/>
          <a:ln w="25400" cap="flat" cmpd="sng">
            <a:solidFill>
              <a:srgbClr val="FF3300"/>
            </a:solidFill>
            <a:prstDash val="solid"/>
            <a:round/>
            <a:headEnd type="none" w="med" len="med"/>
            <a:tailEnd type="none" w="med" len="med"/>
          </a:ln>
        </p:spPr>
        <p:txBody>
          <a:bodyPr/>
          <a:lstStyle/>
          <a:p>
            <a:endParaRPr lang="zh-CN" altLang="en-US"/>
          </a:p>
        </p:txBody>
      </p:sp>
      <p:grpSp>
        <p:nvGrpSpPr>
          <p:cNvPr id="2" name="Group 20"/>
          <p:cNvGrpSpPr/>
          <p:nvPr/>
        </p:nvGrpSpPr>
        <p:grpSpPr>
          <a:xfrm>
            <a:off x="1627188" y="2714625"/>
            <a:ext cx="5562600" cy="2378075"/>
            <a:chOff x="1025" y="1710"/>
            <a:chExt cx="3504" cy="1498"/>
          </a:xfrm>
        </p:grpSpPr>
        <p:sp>
          <p:nvSpPr>
            <p:cNvPr id="22533" name="Text Box 25"/>
            <p:cNvSpPr txBox="1"/>
            <p:nvPr/>
          </p:nvSpPr>
          <p:spPr>
            <a:xfrm>
              <a:off x="1126" y="2977"/>
              <a:ext cx="357" cy="231"/>
            </a:xfrm>
            <a:prstGeom prst="rect">
              <a:avLst/>
            </a:prstGeom>
            <a:noFill/>
            <a:ln w="9525">
              <a:noFill/>
            </a:ln>
          </p:spPr>
          <p:txBody>
            <a:bodyPr anchor="t" anchorCtr="0">
              <a:spAutoFit/>
            </a:bodyPr>
            <a:lstStyle/>
            <a:p>
              <a:pPr>
                <a:spcBef>
                  <a:spcPct val="50000"/>
                </a:spcBef>
              </a:pPr>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0</a:t>
              </a:r>
            </a:p>
          </p:txBody>
        </p:sp>
        <p:sp>
          <p:nvSpPr>
            <p:cNvPr id="22534" name="Text Box 26"/>
            <p:cNvSpPr txBox="1"/>
            <p:nvPr/>
          </p:nvSpPr>
          <p:spPr>
            <a:xfrm>
              <a:off x="1763" y="2977"/>
              <a:ext cx="357" cy="231"/>
            </a:xfrm>
            <a:prstGeom prst="rect">
              <a:avLst/>
            </a:prstGeom>
            <a:noFill/>
            <a:ln w="9525">
              <a:noFill/>
            </a:ln>
          </p:spPr>
          <p:txBody>
            <a:bodyPr anchor="t" anchorCtr="0">
              <a:spAutoFit/>
            </a:bodyPr>
            <a:lstStyle/>
            <a:p>
              <a:pPr>
                <a:spcBef>
                  <a:spcPct val="50000"/>
                </a:spcBef>
              </a:pPr>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1</a:t>
              </a:r>
            </a:p>
          </p:txBody>
        </p:sp>
        <p:sp>
          <p:nvSpPr>
            <p:cNvPr id="22535" name="Text Box 27"/>
            <p:cNvSpPr txBox="1"/>
            <p:nvPr/>
          </p:nvSpPr>
          <p:spPr>
            <a:xfrm>
              <a:off x="3285" y="2977"/>
              <a:ext cx="358" cy="231"/>
            </a:xfrm>
            <a:prstGeom prst="rect">
              <a:avLst/>
            </a:prstGeom>
            <a:noFill/>
            <a:ln w="9525">
              <a:noFill/>
            </a:ln>
          </p:spPr>
          <p:txBody>
            <a:bodyPr anchor="t" anchorCtr="0">
              <a:spAutoFit/>
            </a:bodyPr>
            <a:lstStyle/>
            <a:p>
              <a:pPr>
                <a:spcBef>
                  <a:spcPct val="50000"/>
                </a:spcBef>
              </a:pPr>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2</a:t>
              </a:r>
            </a:p>
          </p:txBody>
        </p:sp>
        <p:sp>
          <p:nvSpPr>
            <p:cNvPr id="22536" name="Line 20"/>
            <p:cNvSpPr/>
            <p:nvPr/>
          </p:nvSpPr>
          <p:spPr>
            <a:xfrm>
              <a:off x="1025" y="2975"/>
              <a:ext cx="3504" cy="2"/>
            </a:xfrm>
            <a:prstGeom prst="line">
              <a:avLst/>
            </a:prstGeom>
            <a:ln w="19050"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22537" name="Freeform 21"/>
            <p:cNvSpPr/>
            <p:nvPr/>
          </p:nvSpPr>
          <p:spPr>
            <a:xfrm>
              <a:off x="1199" y="1710"/>
              <a:ext cx="2637" cy="330"/>
            </a:xfrm>
            <a:custGeom>
              <a:avLst/>
              <a:gdLst/>
              <a:ahLst/>
              <a:cxnLst>
                <a:cxn ang="0">
                  <a:pos x="0" y="10"/>
                </a:cxn>
                <a:cxn ang="0">
                  <a:pos x="74" y="4"/>
                </a:cxn>
                <a:cxn ang="0">
                  <a:pos x="226" y="1"/>
                </a:cxn>
                <a:cxn ang="0">
                  <a:pos x="471" y="10"/>
                </a:cxn>
                <a:cxn ang="0">
                  <a:pos x="696" y="6"/>
                </a:cxn>
              </a:cxnLst>
              <a:rect l="0" t="0" r="0" b="0"/>
              <a:pathLst>
                <a:path w="9985" h="10000">
                  <a:moveTo>
                    <a:pt x="0" y="9545"/>
                  </a:moveTo>
                  <a:cubicBezTo>
                    <a:pt x="271" y="7486"/>
                    <a:pt x="528" y="5099"/>
                    <a:pt x="1067" y="3661"/>
                  </a:cubicBezTo>
                  <a:cubicBezTo>
                    <a:pt x="1606" y="2223"/>
                    <a:pt x="2286" y="0"/>
                    <a:pt x="3233" y="915"/>
                  </a:cubicBezTo>
                  <a:cubicBezTo>
                    <a:pt x="4181" y="1831"/>
                    <a:pt x="5628" y="8307"/>
                    <a:pt x="6753" y="9153"/>
                  </a:cubicBezTo>
                  <a:cubicBezTo>
                    <a:pt x="7879" y="10000"/>
                    <a:pt x="9446" y="6476"/>
                    <a:pt x="9985" y="5950"/>
                  </a:cubicBezTo>
                </a:path>
              </a:pathLst>
            </a:custGeom>
            <a:noFill/>
            <a:ln w="25400" cap="flat" cmpd="sng">
              <a:solidFill>
                <a:schemeClr val="tx1"/>
              </a:solidFill>
              <a:prstDash val="solid"/>
              <a:round/>
              <a:headEnd type="none" w="med" len="med"/>
              <a:tailEnd type="none" w="med" len="med"/>
            </a:ln>
          </p:spPr>
          <p:txBody>
            <a:bodyPr/>
            <a:lstStyle/>
            <a:p>
              <a:endParaRPr lang="zh-CN" altLang="en-US"/>
            </a:p>
          </p:txBody>
        </p:sp>
        <p:sp>
          <p:nvSpPr>
            <p:cNvPr id="22538" name="Line 22"/>
            <p:cNvSpPr/>
            <p:nvPr/>
          </p:nvSpPr>
          <p:spPr>
            <a:xfrm flipV="1">
              <a:off x="1197" y="2056"/>
              <a:ext cx="2" cy="912"/>
            </a:xfrm>
            <a:prstGeom prst="line">
              <a:avLst/>
            </a:prstGeom>
            <a:ln w="19050" cap="flat" cmpd="sng">
              <a:solidFill>
                <a:schemeClr val="accent2"/>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22539" name="Line 23"/>
            <p:cNvSpPr/>
            <p:nvPr/>
          </p:nvSpPr>
          <p:spPr>
            <a:xfrm flipV="1">
              <a:off x="1832" y="1720"/>
              <a:ext cx="9" cy="1257"/>
            </a:xfrm>
            <a:prstGeom prst="line">
              <a:avLst/>
            </a:prstGeom>
            <a:ln w="19050" cap="flat" cmpd="sng">
              <a:solidFill>
                <a:schemeClr val="accent2"/>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22540" name="Line 24"/>
            <p:cNvSpPr/>
            <p:nvPr/>
          </p:nvSpPr>
          <p:spPr>
            <a:xfrm flipV="1">
              <a:off x="3359" y="2000"/>
              <a:ext cx="2" cy="995"/>
            </a:xfrm>
            <a:prstGeom prst="line">
              <a:avLst/>
            </a:prstGeom>
            <a:ln w="19050" cap="flat" cmpd="sng">
              <a:solidFill>
                <a:schemeClr val="accent2"/>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22541" name="Rectangle 30"/>
            <p:cNvSpPr/>
            <p:nvPr/>
          </p:nvSpPr>
          <p:spPr>
            <a:xfrm>
              <a:off x="2773" y="2069"/>
              <a:ext cx="332" cy="231"/>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f</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dirty="0">
                  <a:solidFill>
                    <a:schemeClr val="tx1"/>
                  </a:solidFill>
                  <a:latin typeface="Times New Roman" panose="02020603050405020304" pitchFamily="18" charset="0"/>
                  <a:ea typeface="楷体_GB2312" pitchFamily="49" charset="-122"/>
                </a:rPr>
                <a:t>)</a:t>
              </a:r>
            </a:p>
          </p:txBody>
        </p:sp>
      </p:grpSp>
      <p:sp>
        <p:nvSpPr>
          <p:cNvPr id="21535" name="Text Box 31"/>
          <p:cNvSpPr txBox="1"/>
          <p:nvPr/>
        </p:nvSpPr>
        <p:spPr>
          <a:xfrm>
            <a:off x="606425" y="5330339"/>
            <a:ext cx="8118475" cy="519112"/>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因过三点的二次曲线为抛物线，故称为</a:t>
            </a:r>
            <a:r>
              <a:rPr lang="zh-CN" altLang="en-US" sz="2800" dirty="0">
                <a:solidFill>
                  <a:srgbClr val="FF0000"/>
                </a:solidFill>
                <a:latin typeface="微软雅黑" panose="020B0503020204020204" pitchFamily="34" charset="-122"/>
                <a:ea typeface="微软雅黑" panose="020B0503020204020204" pitchFamily="34" charset="-122"/>
              </a:rPr>
              <a:t>抛物插值</a:t>
            </a:r>
            <a:r>
              <a:rPr lang="zh-CN" altLang="en-US" sz="2800" dirty="0">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 </a:t>
            </a:r>
          </a:p>
        </p:txBody>
      </p:sp>
      <p:pic>
        <p:nvPicPr>
          <p:cNvPr id="22543" name="Picture 18" descr="j0436885"/>
          <p:cNvPicPr>
            <a:picLocks noChangeAspect="1"/>
          </p:cNvPicPr>
          <p:nvPr/>
        </p:nvPicPr>
        <p:blipFill>
          <a:blip r:embed="rId3"/>
          <a:stretch>
            <a:fillRect/>
          </a:stretch>
        </p:blipFill>
        <p:spPr>
          <a:xfrm>
            <a:off x="7062786" y="1"/>
            <a:ext cx="2081213" cy="2081214"/>
          </a:xfrm>
          <a:prstGeom prst="rect">
            <a:avLst/>
          </a:prstGeom>
          <a:noFill/>
          <a:ln w="9525">
            <a:noFill/>
          </a:ln>
        </p:spPr>
      </p:pic>
      <p:sp>
        <p:nvSpPr>
          <p:cNvPr id="3" name="Rectangle 22">
            <a:extLst>
              <a:ext uri="{FF2B5EF4-FFF2-40B4-BE49-F238E27FC236}">
                <a16:creationId xmlns:a16="http://schemas.microsoft.com/office/drawing/2014/main" id="{76F54FD3-8BCB-BE89-6A88-71D9B7320C1F}"/>
              </a:ext>
            </a:extLst>
          </p:cNvPr>
          <p:cNvSpPr/>
          <p:nvPr/>
        </p:nvSpPr>
        <p:spPr>
          <a:xfrm>
            <a:off x="1281907" y="2822575"/>
            <a:ext cx="838200" cy="366712"/>
          </a:xfrm>
          <a:prstGeom prst="rect">
            <a:avLst/>
          </a:prstGeom>
          <a:noFill/>
          <a:ln w="9525">
            <a:noFill/>
          </a:ln>
        </p:spPr>
        <p:txBody>
          <a:bodyPr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baseline="-25000" dirty="0">
                <a:solidFill>
                  <a:schemeClr val="accent2"/>
                </a:solidFill>
                <a:latin typeface="Times New Roman" panose="02020603050405020304" pitchFamily="18" charset="0"/>
                <a:ea typeface="楷体_GB2312" pitchFamily="49" charset="-122"/>
              </a:rPr>
              <a:t>0 </a:t>
            </a:r>
            <a:r>
              <a:rPr lang="en-US" altLang="zh-CN" sz="1800" dirty="0">
                <a:solidFill>
                  <a:schemeClr val="accent2"/>
                </a:solidFill>
                <a:latin typeface="Times New Roman" panose="02020603050405020304" pitchFamily="18" charset="0"/>
                <a:ea typeface="楷体_GB2312" pitchFamily="49" charset="-122"/>
              </a:rPr>
              <a:t>,</a:t>
            </a:r>
            <a:r>
              <a:rPr lang="en-US" altLang="zh-CN" sz="1800" i="1" dirty="0">
                <a:solidFill>
                  <a:schemeClr val="accent2"/>
                </a:solidFill>
                <a:latin typeface="Times New Roman" panose="02020603050405020304" pitchFamily="18" charset="0"/>
                <a:ea typeface="楷体_GB2312" pitchFamily="49" charset="-122"/>
              </a:rPr>
              <a:t>y</a:t>
            </a:r>
            <a:r>
              <a:rPr lang="en-US" altLang="zh-CN" sz="1800" baseline="-25000" dirty="0">
                <a:solidFill>
                  <a:schemeClr val="accent2"/>
                </a:solidFill>
                <a:latin typeface="Times New Roman" panose="02020603050405020304" pitchFamily="18" charset="0"/>
                <a:ea typeface="楷体_GB2312" pitchFamily="49" charset="-122"/>
              </a:rPr>
              <a:t>0</a:t>
            </a:r>
            <a:r>
              <a:rPr lang="en-US" altLang="zh-CN" sz="1800" dirty="0">
                <a:solidFill>
                  <a:schemeClr val="accent2"/>
                </a:solidFill>
                <a:latin typeface="Times New Roman" panose="02020603050405020304" pitchFamily="18" charset="0"/>
                <a:ea typeface="楷体_GB2312" pitchFamily="49" charset="-122"/>
              </a:rPr>
              <a:t>)</a:t>
            </a:r>
            <a:endParaRPr lang="en-US" altLang="zh-CN" sz="1800" baseline="-25000" dirty="0">
              <a:solidFill>
                <a:schemeClr val="accent2"/>
              </a:solidFill>
              <a:latin typeface="Times New Roman" panose="02020603050405020304" pitchFamily="18" charset="0"/>
              <a:ea typeface="楷体_GB2312" pitchFamily="49" charset="-122"/>
            </a:endParaRPr>
          </a:p>
        </p:txBody>
      </p:sp>
      <p:sp>
        <p:nvSpPr>
          <p:cNvPr id="5" name="Rectangle 22">
            <a:extLst>
              <a:ext uri="{FF2B5EF4-FFF2-40B4-BE49-F238E27FC236}">
                <a16:creationId xmlns:a16="http://schemas.microsoft.com/office/drawing/2014/main" id="{652709DA-1BA6-9FA4-7322-15FF186A24D5}"/>
              </a:ext>
            </a:extLst>
          </p:cNvPr>
          <p:cNvSpPr/>
          <p:nvPr/>
        </p:nvSpPr>
        <p:spPr>
          <a:xfrm>
            <a:off x="5043556" y="2704475"/>
            <a:ext cx="838200" cy="366712"/>
          </a:xfrm>
          <a:prstGeom prst="rect">
            <a:avLst/>
          </a:prstGeom>
          <a:noFill/>
          <a:ln w="9525">
            <a:noFill/>
          </a:ln>
        </p:spPr>
        <p:txBody>
          <a:bodyPr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i="1" baseline="-25000" dirty="0">
                <a:solidFill>
                  <a:schemeClr val="accent2"/>
                </a:solidFill>
                <a:latin typeface="Times New Roman" panose="02020603050405020304" pitchFamily="18" charset="0"/>
                <a:ea typeface="楷体_GB2312" pitchFamily="49" charset="-122"/>
              </a:rPr>
              <a:t>2</a:t>
            </a:r>
            <a:r>
              <a:rPr lang="en-US" altLang="zh-CN" sz="1800" baseline="-25000" dirty="0">
                <a:solidFill>
                  <a:schemeClr val="accent2"/>
                </a:solidFill>
                <a:latin typeface="Times New Roman" panose="02020603050405020304" pitchFamily="18" charset="0"/>
                <a:ea typeface="楷体_GB2312" pitchFamily="49" charset="-122"/>
              </a:rPr>
              <a:t> </a:t>
            </a:r>
            <a:r>
              <a:rPr lang="en-US" altLang="zh-CN" sz="1800" dirty="0">
                <a:solidFill>
                  <a:schemeClr val="accent2"/>
                </a:solidFill>
                <a:latin typeface="Times New Roman" panose="02020603050405020304" pitchFamily="18" charset="0"/>
                <a:ea typeface="楷体_GB2312" pitchFamily="49" charset="-122"/>
              </a:rPr>
              <a:t>,</a:t>
            </a:r>
            <a:r>
              <a:rPr lang="en-US" altLang="zh-CN" sz="1800" i="1" dirty="0">
                <a:solidFill>
                  <a:schemeClr val="accent2"/>
                </a:solidFill>
                <a:latin typeface="Times New Roman" panose="02020603050405020304" pitchFamily="18" charset="0"/>
                <a:ea typeface="楷体_GB2312" pitchFamily="49" charset="-122"/>
              </a:rPr>
              <a:t>y</a:t>
            </a:r>
            <a:r>
              <a:rPr lang="en-US" altLang="zh-CN" sz="1800" i="1" baseline="-25000" dirty="0">
                <a:solidFill>
                  <a:schemeClr val="accent2"/>
                </a:solidFill>
                <a:latin typeface="Times New Roman" panose="02020603050405020304" pitchFamily="18" charset="0"/>
                <a:ea typeface="楷体_GB2312" pitchFamily="49" charset="-122"/>
              </a:rPr>
              <a:t>2</a:t>
            </a:r>
            <a:r>
              <a:rPr lang="en-US" altLang="zh-CN" sz="1800" dirty="0">
                <a:solidFill>
                  <a:schemeClr val="accent2"/>
                </a:solidFill>
                <a:latin typeface="Times New Roman" panose="02020603050405020304" pitchFamily="18" charset="0"/>
                <a:ea typeface="楷体_GB2312" pitchFamily="49" charset="-122"/>
              </a:rPr>
              <a:t>)</a:t>
            </a:r>
            <a:endParaRPr lang="en-US" altLang="zh-CN" sz="1800" baseline="-25000" dirty="0">
              <a:solidFill>
                <a:schemeClr val="accent2"/>
              </a:solidFill>
              <a:latin typeface="Times New Roman" panose="02020603050405020304" pitchFamily="18" charset="0"/>
              <a:ea typeface="楷体_GB2312" pitchFamily="49" charset="-122"/>
            </a:endParaRPr>
          </a:p>
        </p:txBody>
      </p:sp>
      <p:sp>
        <p:nvSpPr>
          <p:cNvPr id="6" name="Rectangle 23">
            <a:extLst>
              <a:ext uri="{FF2B5EF4-FFF2-40B4-BE49-F238E27FC236}">
                <a16:creationId xmlns:a16="http://schemas.microsoft.com/office/drawing/2014/main" id="{F4BB110C-5C1E-B529-77B3-D724B72E469D}"/>
              </a:ext>
            </a:extLst>
          </p:cNvPr>
          <p:cNvSpPr/>
          <p:nvPr/>
        </p:nvSpPr>
        <p:spPr>
          <a:xfrm>
            <a:off x="2532197" y="2365153"/>
            <a:ext cx="838200" cy="366713"/>
          </a:xfrm>
          <a:prstGeom prst="rect">
            <a:avLst/>
          </a:prstGeom>
          <a:noFill/>
          <a:ln w="9525">
            <a:noFill/>
          </a:ln>
        </p:spPr>
        <p:txBody>
          <a:bodyPr anchor="t" anchorCtr="0">
            <a:spAutoFit/>
          </a:bodyPr>
          <a:lstStyle/>
          <a:p>
            <a:r>
              <a:rPr lang="en-US" altLang="zh-CN" sz="1800" i="1" dirty="0">
                <a:solidFill>
                  <a:schemeClr val="accent2"/>
                </a:solidFill>
                <a:latin typeface="Times New Roman" panose="02020603050405020304" pitchFamily="18" charset="0"/>
                <a:ea typeface="楷体_GB2312" pitchFamily="49" charset="-122"/>
              </a:rPr>
              <a:t>(x</a:t>
            </a:r>
            <a:r>
              <a:rPr lang="en-US" altLang="zh-CN" sz="1800" i="1" baseline="-25000" dirty="0">
                <a:solidFill>
                  <a:schemeClr val="accent2"/>
                </a:solidFill>
                <a:latin typeface="Times New Roman" panose="02020603050405020304" pitchFamily="18" charset="0"/>
                <a:ea typeface="楷体_GB2312" pitchFamily="49" charset="-122"/>
              </a:rPr>
              <a:t>1</a:t>
            </a:r>
            <a:r>
              <a:rPr lang="en-US" altLang="zh-CN" sz="1800" baseline="-25000" dirty="0">
                <a:solidFill>
                  <a:schemeClr val="accent2"/>
                </a:solidFill>
                <a:latin typeface="Times New Roman" panose="02020603050405020304" pitchFamily="18" charset="0"/>
                <a:ea typeface="楷体_GB2312" pitchFamily="49" charset="-122"/>
              </a:rPr>
              <a:t> </a:t>
            </a:r>
            <a:r>
              <a:rPr lang="en-US" altLang="zh-CN" sz="1800" dirty="0">
                <a:solidFill>
                  <a:schemeClr val="accent2"/>
                </a:solidFill>
                <a:latin typeface="Times New Roman" panose="02020603050405020304" pitchFamily="18" charset="0"/>
                <a:ea typeface="楷体_GB2312" pitchFamily="49" charset="-122"/>
              </a:rPr>
              <a:t>,</a:t>
            </a:r>
            <a:r>
              <a:rPr lang="en-US" altLang="zh-CN" sz="1800" i="1" dirty="0">
                <a:solidFill>
                  <a:schemeClr val="accent2"/>
                </a:solidFill>
                <a:latin typeface="Times New Roman" panose="02020603050405020304" pitchFamily="18" charset="0"/>
                <a:ea typeface="楷体_GB2312" pitchFamily="49" charset="-122"/>
              </a:rPr>
              <a:t>y</a:t>
            </a:r>
            <a:r>
              <a:rPr lang="en-US" altLang="zh-CN" sz="1800" i="1" baseline="-25000" dirty="0">
                <a:solidFill>
                  <a:schemeClr val="accent2"/>
                </a:solidFill>
                <a:latin typeface="Times New Roman" panose="02020603050405020304" pitchFamily="18" charset="0"/>
                <a:ea typeface="楷体_GB2312" pitchFamily="49" charset="-122"/>
              </a:rPr>
              <a:t>1</a:t>
            </a:r>
            <a:r>
              <a:rPr lang="en-US" altLang="zh-CN" sz="1800" dirty="0">
                <a:solidFill>
                  <a:schemeClr val="accent2"/>
                </a:solidFill>
                <a:latin typeface="Times New Roman" panose="02020603050405020304" pitchFamily="18" charset="0"/>
                <a:ea typeface="楷体_GB2312" pitchFamily="49" charset="-122"/>
              </a:rPr>
              <a:t>)</a:t>
            </a:r>
            <a:endParaRPr lang="en-US" altLang="zh-CN" sz="1800" baseline="-25000" dirty="0">
              <a:solidFill>
                <a:schemeClr val="accent2"/>
              </a:solidFill>
              <a:latin typeface="Times New Roman" panose="02020603050405020304" pitchFamily="18" charset="0"/>
              <a:ea typeface="楷体_GB2312" pitchFamily="49" charset="-122"/>
            </a:endParaRPr>
          </a:p>
        </p:txBody>
      </p:sp>
    </p:spTree>
  </p:cSld>
  <p:clrMapOvr>
    <a:masterClrMapping/>
  </p:clrMapOvr>
  <p:transition>
    <p:cover dir="r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wipe(left)">
                                      <p:cBhvr>
                                        <p:cTn id="7" dur="500"/>
                                        <p:tgtEl>
                                          <p:spTgt spid="215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20844"/>
                                        </p:tgtEl>
                                        <p:attrNameLst>
                                          <p:attrName>style.visibility</p:attrName>
                                        </p:attrNameLst>
                                      </p:cBhvr>
                                      <p:to>
                                        <p:strVal val="visible"/>
                                      </p:to>
                                    </p:set>
                                    <p:animEffect transition="in" filter="strips(downLeft)">
                                      <p:cBhvr>
                                        <p:cTn id="32" dur="500"/>
                                        <p:tgtEl>
                                          <p:spTgt spid="12084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845"/>
                                        </p:tgtEl>
                                        <p:attrNameLst>
                                          <p:attrName>style.visibility</p:attrName>
                                        </p:attrNameLst>
                                      </p:cBhvr>
                                      <p:to>
                                        <p:strVal val="visible"/>
                                      </p:to>
                                    </p:set>
                                    <p:anim calcmode="lin" valueType="num">
                                      <p:cBhvr additive="base">
                                        <p:cTn id="37" dur="500" fill="hold"/>
                                        <p:tgtEl>
                                          <p:spTgt spid="120845"/>
                                        </p:tgtEl>
                                        <p:attrNameLst>
                                          <p:attrName>ppt_x</p:attrName>
                                        </p:attrNameLst>
                                      </p:cBhvr>
                                      <p:tavLst>
                                        <p:tav tm="0">
                                          <p:val>
                                            <p:strVal val="#ppt_x"/>
                                          </p:val>
                                        </p:tav>
                                        <p:tav tm="100000">
                                          <p:val>
                                            <p:strVal val="#ppt_x"/>
                                          </p:val>
                                        </p:tav>
                                      </p:tavLst>
                                    </p:anim>
                                    <p:anim calcmode="lin" valueType="num">
                                      <p:cBhvr additive="base">
                                        <p:cTn id="38" dur="500" fill="hold"/>
                                        <p:tgtEl>
                                          <p:spTgt spid="1208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21535"/>
                                        </p:tgtEl>
                                        <p:attrNameLst>
                                          <p:attrName>style.visibility</p:attrName>
                                        </p:attrNameLst>
                                      </p:cBhvr>
                                      <p:to>
                                        <p:strVal val="visible"/>
                                      </p:to>
                                    </p:set>
                                    <p:animEffect transition="in" filter="wheel(4)">
                                      <p:cBhvr>
                                        <p:cTn id="43" dur="500"/>
                                        <p:tgtEl>
                                          <p:spTgt spid="2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2" grpId="0"/>
      <p:bldP spid="120845" grpId="0" animBg="1"/>
      <p:bldP spid="21535" grpId="0"/>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再生纸"/>
          <p:cNvSpPr/>
          <p:nvPr/>
        </p:nvSpPr>
        <p:spPr>
          <a:xfrm>
            <a:off x="585901" y="548680"/>
            <a:ext cx="990600" cy="533400"/>
          </a:xfrm>
          <a:prstGeom prst="bevel">
            <a:avLst>
              <a:gd name="adj" fmla="val 6944"/>
            </a:avLst>
          </a:prstGeom>
          <a:blipFill rotWithShape="0">
            <a:blip r:embed="rId3"/>
          </a:blipFill>
          <a:ln w="9525">
            <a:noFill/>
          </a:ln>
        </p:spPr>
        <p:txBody>
          <a:bodyPr wrap="none" anchor="ctr" anchorCtr="0"/>
          <a:lstStyle/>
          <a:p>
            <a:pPr algn="ctr"/>
            <a:r>
              <a:rPr lang="en-US" altLang="zh-CN" sz="2800" i="1" dirty="0">
                <a:solidFill>
                  <a:srgbClr val="FF0000"/>
                </a:solidFill>
                <a:latin typeface="Times New Roman" panose="02020603050405020304" pitchFamily="18" charset="0"/>
                <a:ea typeface="楷体_GB2312" pitchFamily="49" charset="-122"/>
              </a:rPr>
              <a:t>n</a:t>
            </a:r>
            <a:r>
              <a:rPr lang="en-US" altLang="zh-CN" sz="2800" dirty="0">
                <a:solidFill>
                  <a:srgbClr val="FF0000"/>
                </a:solidFill>
                <a:latin typeface="Times New Roman" panose="02020603050405020304" pitchFamily="18" charset="0"/>
                <a:ea typeface="楷体_GB2312" pitchFamily="49" charset="-122"/>
              </a:rPr>
              <a:t> = 2</a:t>
            </a:r>
            <a:endParaRPr lang="en-US" altLang="zh-CN" sz="2800" i="1" dirty="0">
              <a:solidFill>
                <a:srgbClr val="FF0000"/>
              </a:solidFill>
              <a:latin typeface="Times New Roman" panose="02020603050405020304" pitchFamily="18" charset="0"/>
              <a:ea typeface="楷体_GB2312" pitchFamily="49" charset="-122"/>
            </a:endParaRPr>
          </a:p>
        </p:txBody>
      </p:sp>
      <p:grpSp>
        <p:nvGrpSpPr>
          <p:cNvPr id="2" name="组合 1">
            <a:extLst>
              <a:ext uri="{FF2B5EF4-FFF2-40B4-BE49-F238E27FC236}">
                <a16:creationId xmlns:a16="http://schemas.microsoft.com/office/drawing/2014/main" id="{1FE0C0CB-92BA-3801-04A8-40163DBD5F2C}"/>
              </a:ext>
            </a:extLst>
          </p:cNvPr>
          <p:cNvGrpSpPr/>
          <p:nvPr/>
        </p:nvGrpSpPr>
        <p:grpSpPr>
          <a:xfrm>
            <a:off x="1772283" y="465149"/>
            <a:ext cx="6609084" cy="1147143"/>
            <a:chOff x="1979613" y="692150"/>
            <a:chExt cx="6192787" cy="1147143"/>
          </a:xfrm>
        </p:grpSpPr>
        <p:sp>
          <p:nvSpPr>
            <p:cNvPr id="7173" name="Text Box 5"/>
            <p:cNvSpPr txBox="1"/>
            <p:nvPr/>
          </p:nvSpPr>
          <p:spPr>
            <a:xfrm>
              <a:off x="1979613" y="692150"/>
              <a:ext cx="6192787" cy="1134862"/>
            </a:xfrm>
            <a:prstGeom prst="rect">
              <a:avLst/>
            </a:prstGeom>
            <a:noFill/>
            <a:ln w="9525">
              <a:noFill/>
            </a:ln>
          </p:spPr>
          <p:txBody>
            <a:bodyPr wrap="square" anchor="t" anchorCtr="0">
              <a:spAutoFit/>
            </a:bodyPr>
            <a:lstStyle/>
            <a:p>
              <a:pPr>
                <a:lnSpc>
                  <a:spcPct val="150000"/>
                </a:lnSpc>
                <a:spcBef>
                  <a:spcPct val="50000"/>
                </a:spcBef>
              </a:pPr>
              <a:r>
                <a:rPr lang="zh-CN" altLang="en-US" sz="2400" dirty="0">
                  <a:latin typeface="微软雅黑" panose="020B0503020204020204" pitchFamily="34" charset="-122"/>
                  <a:ea typeface="微软雅黑" panose="020B0503020204020204" pitchFamily="34" charset="-122"/>
                </a:rPr>
                <a:t>已知三个插值节点  </a:t>
              </a:r>
              <a:r>
                <a:rPr lang="en-US" altLang="zh-CN" sz="2400" i="1" dirty="0">
                  <a:solidFill>
                    <a:srgbClr val="C00000"/>
                  </a:solidFill>
                  <a:latin typeface="微软雅黑" panose="020B0503020204020204" pitchFamily="34" charset="-122"/>
                  <a:ea typeface="微软雅黑" panose="020B0503020204020204" pitchFamily="34" charset="-122"/>
                </a:rPr>
                <a:t>x</a:t>
              </a:r>
              <a:r>
                <a:rPr lang="en-US" altLang="zh-CN" sz="2400" baseline="-30000" dirty="0">
                  <a:solidFill>
                    <a:srgbClr val="C00000"/>
                  </a:solidFill>
                  <a:latin typeface="微软雅黑" panose="020B0503020204020204" pitchFamily="34" charset="-122"/>
                  <a:ea typeface="微软雅黑" panose="020B0503020204020204" pitchFamily="34" charset="-122"/>
                </a:rPr>
                <a:t>0</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i="1" dirty="0">
                  <a:solidFill>
                    <a:srgbClr val="C00000"/>
                  </a:solidFill>
                  <a:latin typeface="微软雅黑" panose="020B0503020204020204" pitchFamily="34" charset="-122"/>
                  <a:ea typeface="微软雅黑" panose="020B0503020204020204" pitchFamily="34" charset="-122"/>
                </a:rPr>
                <a:t>x</a:t>
              </a:r>
              <a:r>
                <a:rPr lang="en-US" altLang="zh-CN" sz="2400" baseline="-30000" dirty="0">
                  <a:solidFill>
                    <a:srgbClr val="C00000"/>
                  </a:solidFill>
                  <a:latin typeface="微软雅黑" panose="020B0503020204020204" pitchFamily="34" charset="-122"/>
                  <a:ea typeface="微软雅黑" panose="020B0503020204020204" pitchFamily="34" charset="-122"/>
                </a:rPr>
                <a:t>1</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i="1" dirty="0">
                  <a:solidFill>
                    <a:srgbClr val="C00000"/>
                  </a:solidFill>
                  <a:latin typeface="微软雅黑" panose="020B0503020204020204" pitchFamily="34" charset="-122"/>
                  <a:ea typeface="微软雅黑" panose="020B0503020204020204" pitchFamily="34" charset="-122"/>
                </a:rPr>
                <a:t>x</a:t>
              </a:r>
              <a:r>
                <a:rPr lang="en-US" altLang="zh-CN" sz="2400" i="1" baseline="-30000" dirty="0">
                  <a:solidFill>
                    <a:srgbClr val="C00000"/>
                  </a:solidFill>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及对应的函数值  </a:t>
              </a:r>
              <a:r>
                <a:rPr lang="en-US" altLang="zh-CN" sz="2400" i="1" dirty="0">
                  <a:solidFill>
                    <a:srgbClr val="C00000"/>
                  </a:solidFill>
                  <a:latin typeface="微软雅黑" panose="020B0503020204020204" pitchFamily="34" charset="-122"/>
                  <a:ea typeface="微软雅黑" panose="020B0503020204020204" pitchFamily="34" charset="-122"/>
                </a:rPr>
                <a:t>y</a:t>
              </a:r>
              <a:r>
                <a:rPr lang="en-US" altLang="zh-CN" sz="2400" baseline="-25000" dirty="0">
                  <a:solidFill>
                    <a:srgbClr val="C00000"/>
                  </a:solidFill>
                  <a:latin typeface="微软雅黑" panose="020B0503020204020204" pitchFamily="34" charset="-122"/>
                  <a:ea typeface="微软雅黑" panose="020B0503020204020204" pitchFamily="34" charset="-122"/>
                </a:rPr>
                <a:t>0</a:t>
              </a:r>
              <a:r>
                <a:rPr lang="zh-CN" altLang="en-US" sz="2400" baseline="-25000" dirty="0">
                  <a:solidFill>
                    <a:srgbClr val="C00000"/>
                  </a:solidFill>
                  <a:latin typeface="微软雅黑" panose="020B0503020204020204" pitchFamily="34" charset="-122"/>
                  <a:ea typeface="微软雅黑" panose="020B0503020204020204" pitchFamily="34" charset="-122"/>
                </a:rPr>
                <a:t>，</a:t>
              </a:r>
              <a:r>
                <a:rPr lang="en-US" altLang="zh-CN" sz="2400" baseline="-25000" dirty="0">
                  <a:solidFill>
                    <a:srgbClr val="C00000"/>
                  </a:solidFill>
                  <a:latin typeface="微软雅黑" panose="020B0503020204020204" pitchFamily="34" charset="-122"/>
                  <a:ea typeface="微软雅黑" panose="020B0503020204020204" pitchFamily="34" charset="-122"/>
                </a:rPr>
                <a:t> </a:t>
              </a:r>
              <a:r>
                <a:rPr lang="en-US" altLang="zh-CN" sz="2400" i="1" dirty="0">
                  <a:solidFill>
                    <a:srgbClr val="C00000"/>
                  </a:solidFill>
                  <a:latin typeface="微软雅黑" panose="020B0503020204020204" pitchFamily="34" charset="-122"/>
                  <a:ea typeface="微软雅黑" panose="020B0503020204020204" pitchFamily="34" charset="-122"/>
                </a:rPr>
                <a:t>y</a:t>
              </a:r>
              <a:r>
                <a:rPr lang="en-US" altLang="zh-CN" sz="2400" baseline="-25000" dirty="0">
                  <a:solidFill>
                    <a:srgbClr val="C00000"/>
                  </a:solidFill>
                  <a:latin typeface="微软雅黑" panose="020B0503020204020204" pitchFamily="34" charset="-122"/>
                  <a:ea typeface="微软雅黑" panose="020B0503020204020204" pitchFamily="34" charset="-122"/>
                </a:rPr>
                <a:t>1 </a:t>
              </a:r>
              <a:r>
                <a:rPr lang="zh-CN" altLang="en-US" sz="2400" baseline="-25000" dirty="0">
                  <a:solidFill>
                    <a:srgbClr val="C00000"/>
                  </a:solidFill>
                  <a:latin typeface="微软雅黑" panose="020B0503020204020204" pitchFamily="34" charset="-122"/>
                  <a:ea typeface="微软雅黑" panose="020B0503020204020204" pitchFamily="34" charset="-122"/>
                </a:rPr>
                <a:t>，</a:t>
              </a:r>
              <a:r>
                <a:rPr lang="en-US" altLang="zh-CN" sz="2400" i="1" dirty="0">
                  <a:solidFill>
                    <a:srgbClr val="C00000"/>
                  </a:solidFill>
                  <a:latin typeface="微软雅黑" panose="020B0503020204020204" pitchFamily="34" charset="-122"/>
                  <a:ea typeface="微软雅黑" panose="020B0503020204020204" pitchFamily="34" charset="-122"/>
                </a:rPr>
                <a:t> y</a:t>
              </a:r>
              <a:r>
                <a:rPr lang="en-US" altLang="zh-CN" sz="2400" i="1" baseline="-30000" dirty="0">
                  <a:solidFill>
                    <a:srgbClr val="C00000"/>
                  </a:solidFill>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，求二次插值多项式           ，使得</a:t>
              </a:r>
            </a:p>
          </p:txBody>
        </p:sp>
        <p:graphicFrame>
          <p:nvGraphicFramePr>
            <p:cNvPr id="7170" name="Object 6"/>
            <p:cNvGraphicFramePr/>
            <p:nvPr/>
          </p:nvGraphicFramePr>
          <p:xfrm>
            <a:off x="6203012" y="1358281"/>
            <a:ext cx="784225" cy="481012"/>
          </p:xfrm>
          <a:graphic>
            <a:graphicData uri="http://schemas.openxmlformats.org/presentationml/2006/ole">
              <mc:AlternateContent xmlns:mc="http://schemas.openxmlformats.org/markup-compatibility/2006">
                <mc:Choice xmlns:v="urn:schemas-microsoft-com:vml" Requires="v">
                  <p:oleObj name="Equation" r:id="rId4" imgW="368280" imgH="228600" progId="Equation.DSMT4">
                    <p:embed/>
                  </p:oleObj>
                </mc:Choice>
                <mc:Fallback>
                  <p:oleObj name="Equation" r:id="rId4" imgW="368280" imgH="228600" progId="Equation.DSMT4">
                    <p:embed/>
                    <p:pic>
                      <p:nvPicPr>
                        <p:cNvPr id="7170" name="Object 6"/>
                        <p:cNvPicPr/>
                        <p:nvPr/>
                      </p:nvPicPr>
                      <p:blipFill>
                        <a:blip r:embed="rId5"/>
                        <a:stretch>
                          <a:fillRect/>
                        </a:stretch>
                      </p:blipFill>
                      <p:spPr>
                        <a:xfrm>
                          <a:off x="6203012" y="1358281"/>
                          <a:ext cx="784225" cy="481012"/>
                        </a:xfrm>
                        <a:prstGeom prst="rect">
                          <a:avLst/>
                        </a:prstGeom>
                        <a:noFill/>
                        <a:ln w="38100">
                          <a:noFill/>
                          <a:miter/>
                        </a:ln>
                      </p:spPr>
                    </p:pic>
                  </p:oleObj>
                </mc:Fallback>
              </mc:AlternateContent>
            </a:graphicData>
          </a:graphic>
        </p:graphicFrame>
      </p:grpSp>
      <p:graphicFrame>
        <p:nvGraphicFramePr>
          <p:cNvPr id="7171" name="Object 7"/>
          <p:cNvGraphicFramePr/>
          <p:nvPr/>
        </p:nvGraphicFramePr>
        <p:xfrm>
          <a:off x="2285811" y="1737474"/>
          <a:ext cx="4684713" cy="481012"/>
        </p:xfrm>
        <a:graphic>
          <a:graphicData uri="http://schemas.openxmlformats.org/presentationml/2006/ole">
            <mc:AlternateContent xmlns:mc="http://schemas.openxmlformats.org/markup-compatibility/2006">
              <mc:Choice xmlns:v="urn:schemas-microsoft-com:vml" Requires="v">
                <p:oleObj name="Equation" r:id="rId6" imgW="2197080" imgH="228600" progId="Equation.DSMT4">
                  <p:embed/>
                </p:oleObj>
              </mc:Choice>
              <mc:Fallback>
                <p:oleObj name="Equation" r:id="rId6" imgW="2197080" imgH="228600" progId="Equation.DSMT4">
                  <p:embed/>
                  <p:pic>
                    <p:nvPicPr>
                      <p:cNvPr id="7171" name="Object 7"/>
                      <p:cNvPicPr/>
                      <p:nvPr/>
                    </p:nvPicPr>
                    <p:blipFill>
                      <a:blip r:embed="rId7"/>
                      <a:stretch>
                        <a:fillRect/>
                      </a:stretch>
                    </p:blipFill>
                    <p:spPr>
                      <a:xfrm>
                        <a:off x="2285811" y="1737474"/>
                        <a:ext cx="4684713" cy="481012"/>
                      </a:xfrm>
                      <a:prstGeom prst="rect">
                        <a:avLst/>
                      </a:prstGeom>
                      <a:noFill/>
                      <a:ln w="38100">
                        <a:noFill/>
                        <a:miter/>
                      </a:ln>
                    </p:spPr>
                  </p:pic>
                </p:oleObj>
              </mc:Fallback>
            </mc:AlternateContent>
          </a:graphicData>
        </a:graphic>
      </p:graphicFrame>
      <p:graphicFrame>
        <p:nvGraphicFramePr>
          <p:cNvPr id="7249" name="Object 81"/>
          <p:cNvGraphicFramePr/>
          <p:nvPr/>
        </p:nvGraphicFramePr>
        <p:xfrm>
          <a:off x="2191835" y="2994815"/>
          <a:ext cx="4810125" cy="598488"/>
        </p:xfrm>
        <a:graphic>
          <a:graphicData uri="http://schemas.openxmlformats.org/presentationml/2006/ole">
            <mc:AlternateContent xmlns:mc="http://schemas.openxmlformats.org/markup-compatibility/2006">
              <mc:Choice xmlns:v="urn:schemas-microsoft-com:vml" Requires="v">
                <p:oleObj name="Equation" r:id="rId8" imgW="2044440" imgH="253800" progId="Equation.DSMT4">
                  <p:embed/>
                </p:oleObj>
              </mc:Choice>
              <mc:Fallback>
                <p:oleObj name="Equation" r:id="rId8" imgW="2044440" imgH="253800" progId="Equation.DSMT4">
                  <p:embed/>
                  <p:pic>
                    <p:nvPicPr>
                      <p:cNvPr id="7249" name="Object 81"/>
                      <p:cNvPicPr/>
                      <p:nvPr/>
                    </p:nvPicPr>
                    <p:blipFill>
                      <a:blip r:embed="rId9"/>
                      <a:stretch>
                        <a:fillRect/>
                      </a:stretch>
                    </p:blipFill>
                    <p:spPr>
                      <a:xfrm>
                        <a:off x="2191835" y="2994815"/>
                        <a:ext cx="4810125" cy="598488"/>
                      </a:xfrm>
                      <a:prstGeom prst="rect">
                        <a:avLst/>
                      </a:prstGeom>
                      <a:noFill/>
                      <a:ln w="38100">
                        <a:noFill/>
                        <a:miter/>
                      </a:ln>
                    </p:spPr>
                  </p:pic>
                </p:oleObj>
              </mc:Fallback>
            </mc:AlternateContent>
          </a:graphicData>
        </a:graphic>
      </p:graphicFrame>
      <p:sp>
        <p:nvSpPr>
          <p:cNvPr id="3" name="文本框 2">
            <a:extLst>
              <a:ext uri="{FF2B5EF4-FFF2-40B4-BE49-F238E27FC236}">
                <a16:creationId xmlns:a16="http://schemas.microsoft.com/office/drawing/2014/main" id="{9E297EA3-529A-D07C-C8A5-51FAA571238E}"/>
              </a:ext>
            </a:extLst>
          </p:cNvPr>
          <p:cNvSpPr txBox="1"/>
          <p:nvPr/>
        </p:nvSpPr>
        <p:spPr>
          <a:xfrm>
            <a:off x="683568" y="2361448"/>
            <a:ext cx="4809026"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与一次拉格朗日插值类似，有</a:t>
            </a:r>
          </a:p>
        </p:txBody>
      </p:sp>
      <p:sp>
        <p:nvSpPr>
          <p:cNvPr id="4" name="文本框 3">
            <a:extLst>
              <a:ext uri="{FF2B5EF4-FFF2-40B4-BE49-F238E27FC236}">
                <a16:creationId xmlns:a16="http://schemas.microsoft.com/office/drawing/2014/main" id="{05A36B4A-4CE2-F973-E7CA-F92525FF3A91}"/>
              </a:ext>
            </a:extLst>
          </p:cNvPr>
          <p:cNvSpPr txBox="1"/>
          <p:nvPr/>
        </p:nvSpPr>
        <p:spPr>
          <a:xfrm>
            <a:off x="504914" y="3925467"/>
            <a:ext cx="1368152" cy="461665"/>
          </a:xfrm>
          <a:prstGeom prst="rect">
            <a:avLst/>
          </a:prstGeom>
          <a:noFill/>
        </p:spPr>
        <p:txBody>
          <a:bodyPr wrap="squar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  其中，</a:t>
            </a:r>
          </a:p>
        </p:txBody>
      </p:sp>
      <p:grpSp>
        <p:nvGrpSpPr>
          <p:cNvPr id="10" name="组合 9">
            <a:extLst>
              <a:ext uri="{FF2B5EF4-FFF2-40B4-BE49-F238E27FC236}">
                <a16:creationId xmlns:a16="http://schemas.microsoft.com/office/drawing/2014/main" id="{3735E919-9C0E-C699-641D-D733FA15B124}"/>
              </a:ext>
            </a:extLst>
          </p:cNvPr>
          <p:cNvGrpSpPr/>
          <p:nvPr/>
        </p:nvGrpSpPr>
        <p:grpSpPr>
          <a:xfrm>
            <a:off x="1632270" y="3925467"/>
            <a:ext cx="6889110" cy="526554"/>
            <a:chOff x="2051720" y="3876597"/>
            <a:chExt cx="5542148" cy="1112263"/>
          </a:xfrm>
        </p:grpSpPr>
        <p:grpSp>
          <p:nvGrpSpPr>
            <p:cNvPr id="8" name="组合 7">
              <a:extLst>
                <a:ext uri="{FF2B5EF4-FFF2-40B4-BE49-F238E27FC236}">
                  <a16:creationId xmlns:a16="http://schemas.microsoft.com/office/drawing/2014/main" id="{FA25CC72-821B-DFE7-0EEF-235025974DB9}"/>
                </a:ext>
              </a:extLst>
            </p:cNvPr>
            <p:cNvGrpSpPr/>
            <p:nvPr/>
          </p:nvGrpSpPr>
          <p:grpSpPr>
            <a:xfrm>
              <a:off x="2051720" y="3876597"/>
              <a:ext cx="2658864" cy="1112263"/>
              <a:chOff x="2051720" y="3876597"/>
              <a:chExt cx="2658864" cy="1112263"/>
            </a:xfrm>
          </p:grpSpPr>
          <p:sp>
            <p:nvSpPr>
              <p:cNvPr id="7195" name="Text Box 64"/>
              <p:cNvSpPr txBox="1"/>
              <p:nvPr/>
            </p:nvSpPr>
            <p:spPr>
              <a:xfrm>
                <a:off x="2051720" y="3883641"/>
                <a:ext cx="838200" cy="519113"/>
              </a:xfrm>
              <a:prstGeom prst="rect">
                <a:avLst/>
              </a:prstGeom>
              <a:noFill/>
              <a:ln w="9525">
                <a:noFill/>
              </a:ln>
            </p:spPr>
            <p:txBody>
              <a:bodyPr anchor="t" anchorCtr="0">
                <a:spAutoFit/>
              </a:bodyPr>
              <a:lstStyle/>
              <a:p>
                <a:pPr algn="ctr">
                  <a:spcBef>
                    <a:spcPct val="50000"/>
                  </a:spcBef>
                </a:pPr>
                <a:r>
                  <a:rPr lang="en-US" altLang="zh-CN" sz="2800" i="1" dirty="0">
                    <a:solidFill>
                      <a:schemeClr val="hlink"/>
                    </a:solidFill>
                    <a:latin typeface="Times New Roman" panose="02020603050405020304" pitchFamily="18" charset="0"/>
                    <a:ea typeface="楷体_GB2312" pitchFamily="49" charset="-122"/>
                  </a:rPr>
                  <a:t>l</a:t>
                </a:r>
                <a:r>
                  <a:rPr lang="en-US" altLang="zh-CN" sz="2800" baseline="-25000" dirty="0">
                    <a:solidFill>
                      <a:schemeClr val="hlink"/>
                    </a:solidFill>
                    <a:latin typeface="Times New Roman" panose="02020603050405020304" pitchFamily="18" charset="0"/>
                    <a:ea typeface="楷体_GB2312" pitchFamily="49" charset="-122"/>
                  </a:rPr>
                  <a:t>0</a:t>
                </a:r>
                <a:r>
                  <a:rPr lang="en-US" altLang="zh-CN" sz="2800" dirty="0">
                    <a:solidFill>
                      <a:schemeClr val="hlink"/>
                    </a:solidFill>
                    <a:latin typeface="Times New Roman" panose="02020603050405020304" pitchFamily="18" charset="0"/>
                    <a:ea typeface="楷体_GB2312" pitchFamily="49" charset="-122"/>
                  </a:rPr>
                  <a:t>(</a:t>
                </a:r>
                <a:r>
                  <a:rPr lang="en-US" altLang="zh-CN" sz="2800" i="1" dirty="0">
                    <a:solidFill>
                      <a:schemeClr val="hlink"/>
                    </a:solidFill>
                    <a:latin typeface="Times New Roman" panose="02020603050405020304" pitchFamily="18" charset="0"/>
                    <a:ea typeface="楷体_GB2312" pitchFamily="49" charset="-122"/>
                  </a:rPr>
                  <a:t>x</a:t>
                </a:r>
                <a:r>
                  <a:rPr lang="en-US" altLang="zh-CN" sz="2800" dirty="0">
                    <a:solidFill>
                      <a:schemeClr val="hlink"/>
                    </a:solidFill>
                    <a:latin typeface="Times New Roman" panose="02020603050405020304" pitchFamily="18" charset="0"/>
                    <a:ea typeface="楷体_GB2312" pitchFamily="49" charset="-122"/>
                  </a:rPr>
                  <a:t>)</a:t>
                </a:r>
                <a:r>
                  <a:rPr lang="zh-CN" altLang="en-US" sz="2800" dirty="0">
                    <a:solidFill>
                      <a:schemeClr val="hlink"/>
                    </a:solidFill>
                    <a:latin typeface="Times New Roman" panose="02020603050405020304" pitchFamily="18" charset="0"/>
                    <a:ea typeface="楷体_GB2312" pitchFamily="49" charset="-122"/>
                  </a:rPr>
                  <a:t>，</a:t>
                </a:r>
                <a:endParaRPr lang="en-US" altLang="zh-CN" sz="2800" i="1" dirty="0">
                  <a:solidFill>
                    <a:schemeClr val="hlink"/>
                  </a:solidFill>
                  <a:latin typeface="Times New Roman" panose="02020603050405020304" pitchFamily="18" charset="0"/>
                  <a:ea typeface="楷体_GB2312" pitchFamily="49" charset="-122"/>
                </a:endParaRPr>
              </a:p>
            </p:txBody>
          </p:sp>
          <p:sp>
            <p:nvSpPr>
              <p:cNvPr id="7196" name="Text Box 65"/>
              <p:cNvSpPr txBox="1"/>
              <p:nvPr/>
            </p:nvSpPr>
            <p:spPr>
              <a:xfrm>
                <a:off x="2896715" y="3883640"/>
                <a:ext cx="906935" cy="1105220"/>
              </a:xfrm>
              <a:prstGeom prst="rect">
                <a:avLst/>
              </a:prstGeom>
              <a:noFill/>
              <a:ln w="9525">
                <a:noFill/>
              </a:ln>
            </p:spPr>
            <p:txBody>
              <a:bodyPr wrap="square" anchor="t" anchorCtr="0">
                <a:spAutoFit/>
              </a:bodyPr>
              <a:lstStyle/>
              <a:p>
                <a:pPr algn="ctr">
                  <a:spcBef>
                    <a:spcPct val="50000"/>
                  </a:spcBef>
                </a:pPr>
                <a:r>
                  <a:rPr lang="en-US" altLang="zh-CN" sz="2800" i="1" dirty="0">
                    <a:solidFill>
                      <a:schemeClr val="hlink"/>
                    </a:solidFill>
                    <a:latin typeface="Times New Roman" panose="02020603050405020304" pitchFamily="18" charset="0"/>
                    <a:ea typeface="楷体_GB2312" pitchFamily="49" charset="-122"/>
                  </a:rPr>
                  <a:t>l</a:t>
                </a:r>
                <a:r>
                  <a:rPr lang="en-US" altLang="zh-CN" sz="2800" baseline="-25000" dirty="0">
                    <a:solidFill>
                      <a:schemeClr val="hlink"/>
                    </a:solidFill>
                    <a:latin typeface="Times New Roman" panose="02020603050405020304" pitchFamily="18" charset="0"/>
                    <a:ea typeface="楷体_GB2312" pitchFamily="49" charset="-122"/>
                  </a:rPr>
                  <a:t>1</a:t>
                </a:r>
                <a:r>
                  <a:rPr lang="en-US" altLang="zh-CN" sz="2800" dirty="0">
                    <a:solidFill>
                      <a:schemeClr val="hlink"/>
                    </a:solidFill>
                    <a:latin typeface="Times New Roman" panose="02020603050405020304" pitchFamily="18" charset="0"/>
                    <a:ea typeface="楷体_GB2312" pitchFamily="49" charset="-122"/>
                  </a:rPr>
                  <a:t>(</a:t>
                </a:r>
                <a:r>
                  <a:rPr lang="en-US" altLang="zh-CN" sz="2800" i="1" dirty="0">
                    <a:solidFill>
                      <a:schemeClr val="hlink"/>
                    </a:solidFill>
                    <a:latin typeface="Times New Roman" panose="02020603050405020304" pitchFamily="18" charset="0"/>
                    <a:ea typeface="楷体_GB2312" pitchFamily="49" charset="-122"/>
                  </a:rPr>
                  <a:t>x</a:t>
                </a:r>
                <a:r>
                  <a:rPr lang="en-US" altLang="zh-CN" sz="2800" dirty="0">
                    <a:solidFill>
                      <a:schemeClr val="hlink"/>
                    </a:solidFill>
                    <a:latin typeface="Times New Roman" panose="02020603050405020304" pitchFamily="18" charset="0"/>
                    <a:ea typeface="楷体_GB2312" pitchFamily="49" charset="-122"/>
                  </a:rPr>
                  <a:t>)</a:t>
                </a:r>
                <a:r>
                  <a:rPr lang="zh-CN" altLang="en-US" sz="2800" dirty="0">
                    <a:solidFill>
                      <a:schemeClr val="hlink"/>
                    </a:solidFill>
                    <a:latin typeface="Times New Roman" panose="02020603050405020304" pitchFamily="18" charset="0"/>
                    <a:ea typeface="楷体_GB2312" pitchFamily="49" charset="-122"/>
                  </a:rPr>
                  <a:t>，</a:t>
                </a:r>
                <a:endParaRPr lang="en-US" altLang="zh-CN" sz="2800" i="1" dirty="0">
                  <a:solidFill>
                    <a:schemeClr val="hlink"/>
                  </a:solidFill>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9E58DF7-395D-37A1-E4F2-62246FC85681}"/>
                      </a:ext>
                    </a:extLst>
                  </p:cNvPr>
                  <p:cNvSpPr txBox="1"/>
                  <p:nvPr/>
                </p:nvSpPr>
                <p:spPr>
                  <a:xfrm>
                    <a:off x="3803649" y="3876597"/>
                    <a:ext cx="906935" cy="523220"/>
                  </a:xfrm>
                  <a:prstGeom prst="rect">
                    <a:avLst/>
                  </a:prstGeom>
                  <a:noFill/>
                </p:spPr>
                <p:txBody>
                  <a:bodyPr wrap="square">
                    <a:spAutoFit/>
                  </a:bodyPr>
                  <a:lstStyle/>
                  <a:p>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𝑙</m:t>
                            </m:r>
                          </m:e>
                          <m:sub>
                            <m:r>
                              <a:rPr lang="zh-CN" altLang="en-US" sz="2800" i="0">
                                <a:latin typeface="Cambria Math" panose="02040503050406030204" pitchFamily="18" charset="0"/>
                              </a:rPr>
                              <m:t>2</m:t>
                            </m:r>
                          </m:sub>
                        </m:sSub>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oMath>
                    </a14:m>
                    <a:r>
                      <a:rPr lang="zh-CN" altLang="en-US" sz="2800" dirty="0"/>
                      <a:t> </a:t>
                    </a:r>
                  </a:p>
                </p:txBody>
              </p:sp>
            </mc:Choice>
            <mc:Fallback xmlns="">
              <p:sp>
                <p:nvSpPr>
                  <p:cNvPr id="7" name="文本框 6">
                    <a:extLst>
                      <a:ext uri="{FF2B5EF4-FFF2-40B4-BE49-F238E27FC236}">
                        <a16:creationId xmlns:a16="http://schemas.microsoft.com/office/drawing/2014/main" id="{79E58DF7-395D-37A1-E4F2-62246FC85681}"/>
                      </a:ext>
                    </a:extLst>
                  </p:cNvPr>
                  <p:cNvSpPr txBox="1">
                    <a:spLocks noRot="1" noChangeAspect="1" noMove="1" noResize="1" noEditPoints="1" noAdjustHandles="1" noChangeArrowheads="1" noChangeShapeType="1" noTextEdit="1"/>
                  </p:cNvSpPr>
                  <p:nvPr/>
                </p:nvSpPr>
                <p:spPr>
                  <a:xfrm>
                    <a:off x="3803649" y="3876597"/>
                    <a:ext cx="906935" cy="523220"/>
                  </a:xfrm>
                  <a:prstGeom prst="rect">
                    <a:avLst/>
                  </a:prstGeom>
                  <a:blipFill>
                    <a:blip r:embed="rId10"/>
                    <a:stretch>
                      <a:fillRect b="-87805"/>
                    </a:stretch>
                  </a:blipFill>
                </p:spPr>
                <p:txBody>
                  <a:bodyPr/>
                  <a:lstStyle/>
                  <a:p>
                    <a:r>
                      <a:rPr lang="zh-CN" altLang="en-US">
                        <a:noFill/>
                      </a:rPr>
                      <a:t> </a:t>
                    </a:r>
                  </a:p>
                </p:txBody>
              </p:sp>
            </mc:Fallback>
          </mc:AlternateContent>
        </p:grpSp>
        <p:sp>
          <p:nvSpPr>
            <p:cNvPr id="9" name="文本框 8">
              <a:extLst>
                <a:ext uri="{FF2B5EF4-FFF2-40B4-BE49-F238E27FC236}">
                  <a16:creationId xmlns:a16="http://schemas.microsoft.com/office/drawing/2014/main" id="{618C07C5-D6A5-3DE4-F55C-916BC04C238C}"/>
                </a:ext>
              </a:extLst>
            </p:cNvPr>
            <p:cNvSpPr txBox="1"/>
            <p:nvPr/>
          </p:nvSpPr>
          <p:spPr>
            <a:xfrm>
              <a:off x="4419893" y="3964536"/>
              <a:ext cx="3173975" cy="975195"/>
            </a:xfrm>
            <a:prstGeom prst="rect">
              <a:avLst/>
            </a:prstGeom>
            <a:noFill/>
          </p:spPr>
          <p:txBody>
            <a:bodyPr wrap="squar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  均为二次多项式，且满足</a:t>
              </a:r>
            </a:p>
          </p:txBody>
        </p:sp>
      </p:grpSp>
      <p:grpSp>
        <p:nvGrpSpPr>
          <p:cNvPr id="11" name="组合 10">
            <a:extLst>
              <a:ext uri="{FF2B5EF4-FFF2-40B4-BE49-F238E27FC236}">
                <a16:creationId xmlns:a16="http://schemas.microsoft.com/office/drawing/2014/main" id="{6A5514F8-A05F-BAFF-4A9A-4958395A36FE}"/>
              </a:ext>
            </a:extLst>
          </p:cNvPr>
          <p:cNvGrpSpPr/>
          <p:nvPr/>
        </p:nvGrpSpPr>
        <p:grpSpPr>
          <a:xfrm>
            <a:off x="1856464" y="4610862"/>
            <a:ext cx="5065713" cy="1697037"/>
            <a:chOff x="1934247" y="4436629"/>
            <a:chExt cx="5065713" cy="1697037"/>
          </a:xfrm>
        </p:grpSpPr>
        <p:graphicFrame>
          <p:nvGraphicFramePr>
            <p:cNvPr id="12" name="Object 82">
              <a:extLst>
                <a:ext uri="{FF2B5EF4-FFF2-40B4-BE49-F238E27FC236}">
                  <a16:creationId xmlns:a16="http://schemas.microsoft.com/office/drawing/2014/main" id="{9F54896D-701E-44BB-AD1C-9D161633EAD5}"/>
                </a:ext>
              </a:extLst>
            </p:cNvPr>
            <p:cNvGraphicFramePr/>
            <p:nvPr/>
          </p:nvGraphicFramePr>
          <p:xfrm>
            <a:off x="1934247" y="4436629"/>
            <a:ext cx="5065713" cy="1697037"/>
          </p:xfrm>
          <a:graphic>
            <a:graphicData uri="http://schemas.openxmlformats.org/presentationml/2006/ole">
              <mc:AlternateContent xmlns:mc="http://schemas.openxmlformats.org/markup-compatibility/2006">
                <mc:Choice xmlns:v="urn:schemas-microsoft-com:vml" Requires="v">
                  <p:oleObj name="Equation" r:id="rId11" imgW="2044440" imgH="685800" progId="Equation.DSMT4">
                    <p:embed/>
                  </p:oleObj>
                </mc:Choice>
                <mc:Fallback>
                  <p:oleObj name="Equation" r:id="rId11" imgW="2044440" imgH="685800" progId="Equation.DSMT4">
                    <p:embed/>
                    <p:pic>
                      <p:nvPicPr>
                        <p:cNvPr id="12" name="Object 82">
                          <a:extLst>
                            <a:ext uri="{FF2B5EF4-FFF2-40B4-BE49-F238E27FC236}">
                              <a16:creationId xmlns:a16="http://schemas.microsoft.com/office/drawing/2014/main" id="{9F54896D-701E-44BB-AD1C-9D161633EAD5}"/>
                            </a:ext>
                          </a:extLst>
                        </p:cNvPr>
                        <p:cNvPicPr/>
                        <p:nvPr/>
                      </p:nvPicPr>
                      <p:blipFill>
                        <a:blip r:embed="rId12"/>
                        <a:stretch>
                          <a:fillRect/>
                        </a:stretch>
                      </p:blipFill>
                      <p:spPr>
                        <a:xfrm>
                          <a:off x="1934247" y="4436629"/>
                          <a:ext cx="5065713" cy="1697037"/>
                        </a:xfrm>
                        <a:prstGeom prst="rect">
                          <a:avLst/>
                        </a:prstGeom>
                        <a:noFill/>
                        <a:ln w="38100">
                          <a:noFill/>
                          <a:miter/>
                        </a:ln>
                      </p:spPr>
                    </p:pic>
                  </p:oleObj>
                </mc:Fallback>
              </mc:AlternateContent>
            </a:graphicData>
          </a:graphic>
        </p:graphicFrame>
        <p:sp>
          <p:nvSpPr>
            <p:cNvPr id="13" name="文本框 12">
              <a:extLst>
                <a:ext uri="{FF2B5EF4-FFF2-40B4-BE49-F238E27FC236}">
                  <a16:creationId xmlns:a16="http://schemas.microsoft.com/office/drawing/2014/main" id="{6B4195D9-5673-78D5-FB34-EB4C2FF400CF}"/>
                </a:ext>
              </a:extLst>
            </p:cNvPr>
            <p:cNvSpPr txBox="1"/>
            <p:nvPr/>
          </p:nvSpPr>
          <p:spPr>
            <a:xfrm>
              <a:off x="2140610" y="4714809"/>
              <a:ext cx="4572000" cy="461665"/>
            </a:xfrm>
            <a:prstGeom prst="rect">
              <a:avLst/>
            </a:prstGeom>
            <a:noFill/>
          </p:spPr>
          <p:txBody>
            <a:bodyPr wrap="square">
              <a:spAutoFit/>
            </a:bodyPr>
            <a:lstStyle/>
            <a:p>
              <a:endParaRPr lang="zh-CN" altLang="en-US" sz="2400" dirty="0"/>
            </a:p>
          </p:txBody>
        </p:sp>
      </p:grpSp>
      <p:sp>
        <p:nvSpPr>
          <p:cNvPr id="14" name="椭圆 13">
            <a:extLst>
              <a:ext uri="{FF2B5EF4-FFF2-40B4-BE49-F238E27FC236}">
                <a16:creationId xmlns:a16="http://schemas.microsoft.com/office/drawing/2014/main" id="{2CC3886A-711F-0A3E-83C9-C0EDBC6510BF}"/>
              </a:ext>
            </a:extLst>
          </p:cNvPr>
          <p:cNvSpPr/>
          <p:nvPr/>
        </p:nvSpPr>
        <p:spPr bwMode="auto">
          <a:xfrm>
            <a:off x="2922274" y="4621061"/>
            <a:ext cx="648072" cy="1697037"/>
          </a:xfrm>
          <a:prstGeom prst="ellipse">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3200" b="1" i="0" u="none" strike="noStrike" cap="none" normalizeH="0" baseline="0">
              <a:ln>
                <a:noFill/>
              </a:ln>
              <a:noFill/>
              <a:effectLst/>
              <a:latin typeface="Times New Roman" panose="02020603050405020304" pitchFamily="18" charset="0"/>
              <a:ea typeface="楷体_GB2312" pitchFamily="49" charset="-122"/>
            </a:endParaRPr>
          </a:p>
        </p:txBody>
      </p:sp>
      <p:sp>
        <p:nvSpPr>
          <p:cNvPr id="15" name="椭圆 14">
            <a:extLst>
              <a:ext uri="{FF2B5EF4-FFF2-40B4-BE49-F238E27FC236}">
                <a16:creationId xmlns:a16="http://schemas.microsoft.com/office/drawing/2014/main" id="{EA45EC91-CBF5-C996-E102-DCFE9CBDC838}"/>
              </a:ext>
            </a:extLst>
          </p:cNvPr>
          <p:cNvSpPr/>
          <p:nvPr/>
        </p:nvSpPr>
        <p:spPr bwMode="auto">
          <a:xfrm>
            <a:off x="4627359" y="4591367"/>
            <a:ext cx="648072" cy="1697037"/>
          </a:xfrm>
          <a:prstGeom prst="ellipse">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3200" b="1" i="0" u="none" strike="noStrike" cap="none" normalizeH="0" baseline="0">
              <a:ln>
                <a:noFill/>
              </a:ln>
              <a:noFill/>
              <a:effectLst/>
              <a:latin typeface="Times New Roman" panose="02020603050405020304" pitchFamily="18" charset="0"/>
              <a:ea typeface="楷体_GB2312" pitchFamily="49" charset="-122"/>
            </a:endParaRPr>
          </a:p>
        </p:txBody>
      </p:sp>
      <p:sp>
        <p:nvSpPr>
          <p:cNvPr id="16" name="椭圆 15">
            <a:extLst>
              <a:ext uri="{FF2B5EF4-FFF2-40B4-BE49-F238E27FC236}">
                <a16:creationId xmlns:a16="http://schemas.microsoft.com/office/drawing/2014/main" id="{A0C24B78-2F9A-BA9F-A394-587E763A621B}"/>
              </a:ext>
            </a:extLst>
          </p:cNvPr>
          <p:cNvSpPr/>
          <p:nvPr/>
        </p:nvSpPr>
        <p:spPr bwMode="auto">
          <a:xfrm>
            <a:off x="6437623" y="4613939"/>
            <a:ext cx="648072" cy="1697037"/>
          </a:xfrm>
          <a:prstGeom prst="ellipse">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3200" b="1" i="0" u="none" strike="noStrike" cap="none" normalizeH="0" baseline="0">
              <a:ln>
                <a:noFill/>
              </a:ln>
              <a:no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60201930"/>
      </p:ext>
    </p:extLst>
  </p:cSld>
  <p:clrMapOvr>
    <a:masterClrMapping/>
  </p:clrMapOvr>
  <p:transition>
    <p:cover dir="l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fill="hold"/>
                                        <p:tgtEl>
                                          <p:spTgt spid="7171"/>
                                        </p:tgtEl>
                                        <p:attrNameLst>
                                          <p:attrName>ppt_w</p:attrName>
                                        </p:attrNameLst>
                                      </p:cBhvr>
                                      <p:tavLst>
                                        <p:tav tm="0">
                                          <p:val>
                                            <p:fltVal val="0"/>
                                          </p:val>
                                        </p:tav>
                                        <p:tav tm="100000">
                                          <p:val>
                                            <p:strVal val="#ppt_w"/>
                                          </p:val>
                                        </p:tav>
                                      </p:tavLst>
                                    </p:anim>
                                    <p:anim calcmode="lin" valueType="num">
                                      <p:cBhvr>
                                        <p:cTn id="17" dur="500" fill="hold"/>
                                        <p:tgtEl>
                                          <p:spTgt spid="7171"/>
                                        </p:tgtEl>
                                        <p:attrNameLst>
                                          <p:attrName>ppt_h</p:attrName>
                                        </p:attrNameLst>
                                      </p:cBhvr>
                                      <p:tavLst>
                                        <p:tav tm="0">
                                          <p:val>
                                            <p:fltVal val="0"/>
                                          </p:val>
                                        </p:tav>
                                        <p:tav tm="100000">
                                          <p:val>
                                            <p:strVal val="#ppt_h"/>
                                          </p:val>
                                        </p:tav>
                                      </p:tavLst>
                                    </p:anim>
                                    <p:anim calcmode="lin" valueType="num">
                                      <p:cBhvr>
                                        <p:cTn id="18" dur="500" fill="hold"/>
                                        <p:tgtEl>
                                          <p:spTgt spid="7171"/>
                                        </p:tgtEl>
                                        <p:attrNameLst>
                                          <p:attrName>style.rotation</p:attrName>
                                        </p:attrNameLst>
                                      </p:cBhvr>
                                      <p:tavLst>
                                        <p:tav tm="0">
                                          <p:val>
                                            <p:fltVal val="360"/>
                                          </p:val>
                                        </p:tav>
                                        <p:tav tm="100000">
                                          <p:val>
                                            <p:fltVal val="0"/>
                                          </p:val>
                                        </p:tav>
                                      </p:tavLst>
                                    </p:anim>
                                    <p:animEffect transition="in" filter="fade">
                                      <p:cBhvr>
                                        <p:cTn id="19" dur="500"/>
                                        <p:tgtEl>
                                          <p:spTgt spid="717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7249"/>
                                        </p:tgtEl>
                                        <p:attrNameLst>
                                          <p:attrName>style.visibility</p:attrName>
                                        </p:attrNameLst>
                                      </p:cBhvr>
                                      <p:to>
                                        <p:strVal val="visible"/>
                                      </p:to>
                                    </p:set>
                                    <p:anim calcmode="lin" valueType="num">
                                      <p:cBhvr>
                                        <p:cTn id="28" dur="1000" fill="hold"/>
                                        <p:tgtEl>
                                          <p:spTgt spid="7249"/>
                                        </p:tgtEl>
                                        <p:attrNameLst>
                                          <p:attrName>ppt_w</p:attrName>
                                        </p:attrNameLst>
                                      </p:cBhvr>
                                      <p:tavLst>
                                        <p:tav tm="0">
                                          <p:val>
                                            <p:fltVal val="0"/>
                                          </p:val>
                                        </p:tav>
                                        <p:tav tm="100000">
                                          <p:val>
                                            <p:strVal val="#ppt_w"/>
                                          </p:val>
                                        </p:tav>
                                      </p:tavLst>
                                    </p:anim>
                                    <p:anim calcmode="lin" valueType="num">
                                      <p:cBhvr>
                                        <p:cTn id="29" dur="1000" fill="hold"/>
                                        <p:tgtEl>
                                          <p:spTgt spid="7249"/>
                                        </p:tgtEl>
                                        <p:attrNameLst>
                                          <p:attrName>ppt_h</p:attrName>
                                        </p:attrNameLst>
                                      </p:cBhvr>
                                      <p:tavLst>
                                        <p:tav tm="0">
                                          <p:val>
                                            <p:fltVal val="0"/>
                                          </p:val>
                                        </p:tav>
                                        <p:tav tm="100000">
                                          <p:val>
                                            <p:strVal val="#ppt_h"/>
                                          </p:val>
                                        </p:tav>
                                      </p:tavLst>
                                    </p:anim>
                                    <p:anim calcmode="lin" valueType="num">
                                      <p:cBhvr>
                                        <p:cTn id="30" dur="1000" fill="hold"/>
                                        <p:tgtEl>
                                          <p:spTgt spid="724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2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3" grpId="0"/>
      <p:bldP spid="4" grpId="0"/>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p:nvPr/>
        </p:nvSpPr>
        <p:spPr>
          <a:xfrm>
            <a:off x="611188" y="498475"/>
            <a:ext cx="4229043" cy="523220"/>
          </a:xfrm>
          <a:prstGeom prst="rect">
            <a:avLst/>
          </a:prstGeom>
          <a:noFill/>
          <a:ln w="9525">
            <a:noFill/>
          </a:ln>
        </p:spPr>
        <p:txBody>
          <a:bodyPr wrap="none" anchor="t" anchorCtr="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3</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n</a:t>
            </a:r>
            <a:r>
              <a:rPr lang="zh-CN" altLang="en-US" sz="2800" dirty="0">
                <a:solidFill>
                  <a:srgbClr val="FF0000"/>
                </a:solidFill>
                <a:latin typeface="微软雅黑" panose="020B0503020204020204" pitchFamily="34" charset="-122"/>
                <a:ea typeface="微软雅黑" panose="020B0503020204020204" pitchFamily="34" charset="-122"/>
              </a:rPr>
              <a:t>次拉格朗日插值公式</a:t>
            </a:r>
          </a:p>
        </p:txBody>
      </p:sp>
      <p:sp>
        <p:nvSpPr>
          <p:cNvPr id="22533" name="Text Box 5"/>
          <p:cNvSpPr txBox="1"/>
          <p:nvPr/>
        </p:nvSpPr>
        <p:spPr>
          <a:xfrm>
            <a:off x="900113" y="1052513"/>
            <a:ext cx="7027886" cy="523220"/>
          </a:xfrm>
          <a:prstGeom prst="rect">
            <a:avLst/>
          </a:prstGeom>
          <a:noFill/>
          <a:ln w="9525">
            <a:noFill/>
          </a:ln>
        </p:spPr>
        <p:txBody>
          <a:bodyPr wrap="none" anchor="t" anchorCtr="0">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设连续函数 </a:t>
            </a:r>
            <a:r>
              <a:rPr lang="en-US" altLang="zh-CN" sz="2800" i="1" dirty="0">
                <a:solidFill>
                  <a:srgbClr val="000099"/>
                </a:solidFill>
                <a:latin typeface="Times New Roman" panose="02020603050405020304" pitchFamily="18" charset="0"/>
                <a:ea typeface="宋体" panose="02010600030101010101" pitchFamily="2" charset="-122"/>
              </a:rPr>
              <a:t>y</a:t>
            </a:r>
            <a:r>
              <a:rPr lang="en-US" altLang="zh-CN" sz="2800" dirty="0">
                <a:solidFill>
                  <a:srgbClr val="000099"/>
                </a:solidFill>
                <a:latin typeface="Times New Roman" panose="02020603050405020304" pitchFamily="18" charset="0"/>
                <a:ea typeface="宋体" panose="02010600030101010101" pitchFamily="2" charset="-122"/>
              </a:rPr>
              <a:t> = </a:t>
            </a:r>
            <a:r>
              <a:rPr lang="en-US" altLang="zh-CN" sz="2800" i="1" dirty="0">
                <a:solidFill>
                  <a:srgbClr val="000099"/>
                </a:solidFill>
                <a:latin typeface="Times New Roman" panose="02020603050405020304" pitchFamily="18" charset="0"/>
                <a:ea typeface="宋体" panose="02010600030101010101" pitchFamily="2" charset="-122"/>
              </a:rPr>
              <a:t>f</a:t>
            </a:r>
            <a:r>
              <a:rPr lang="en-US" altLang="zh-CN" sz="2800" i="1" dirty="0">
                <a:solidFill>
                  <a:srgbClr val="000099"/>
                </a:solidFill>
                <a:latin typeface="Times New Roman" panose="02020603050405020304" pitchFamily="18" charset="0"/>
              </a:rPr>
              <a:t> </a:t>
            </a:r>
            <a:r>
              <a:rPr lang="en-US" altLang="zh-CN" sz="2800" dirty="0">
                <a:solidFill>
                  <a:srgbClr val="000099"/>
                </a:solidFill>
                <a:latin typeface="Times New Roman" panose="02020603050405020304" pitchFamily="18" charset="0"/>
              </a:rPr>
              <a:t>(</a:t>
            </a:r>
            <a:r>
              <a:rPr lang="en-US" altLang="zh-CN" sz="2800" i="1" dirty="0">
                <a:solidFill>
                  <a:srgbClr val="000099"/>
                </a:solidFill>
                <a:latin typeface="Times New Roman" panose="02020603050405020304" pitchFamily="18" charset="0"/>
              </a:rPr>
              <a:t>x</a:t>
            </a:r>
            <a:r>
              <a:rPr lang="en-US" altLang="zh-CN" sz="2800" dirty="0">
                <a:solidFill>
                  <a:srgbClr val="000099"/>
                </a:solidFill>
                <a:latin typeface="Times New Roman" panose="02020603050405020304" pitchFamily="18" charset="0"/>
              </a:rPr>
              <a:t>)</a:t>
            </a:r>
            <a:r>
              <a:rPr lang="zh-CN" altLang="en-US" sz="2800" dirty="0">
                <a:solidFill>
                  <a:srgbClr val="000099"/>
                </a:solidFill>
                <a:latin typeface="微软雅黑" panose="020B0503020204020204" pitchFamily="34" charset="-122"/>
                <a:ea typeface="微软雅黑" panose="020B0503020204020204" pitchFamily="34" charset="-122"/>
              </a:rPr>
              <a:t>在</a:t>
            </a:r>
            <a:r>
              <a:rPr lang="en-US" altLang="zh-CN" sz="2800" dirty="0">
                <a:solidFill>
                  <a:srgbClr val="000099"/>
                </a:solidFill>
                <a:latin typeface="Times New Roman" panose="02020603050405020304" pitchFamily="18" charset="0"/>
                <a:ea typeface="宋体" panose="02010600030101010101" pitchFamily="2" charset="-122"/>
              </a:rPr>
              <a:t>[a, b]</a:t>
            </a:r>
            <a:r>
              <a:rPr lang="zh-CN" altLang="en-US" sz="2800" dirty="0">
                <a:solidFill>
                  <a:srgbClr val="000099"/>
                </a:solidFill>
                <a:latin typeface="微软雅黑" panose="020B0503020204020204" pitchFamily="34" charset="-122"/>
                <a:ea typeface="微软雅黑" panose="020B0503020204020204" pitchFamily="34" charset="-122"/>
              </a:rPr>
              <a:t>上对给定</a:t>
            </a:r>
            <a:r>
              <a:rPr lang="en-US" altLang="zh-CN" sz="2800" i="1" dirty="0">
                <a:solidFill>
                  <a:srgbClr val="000099"/>
                </a:solidFill>
                <a:latin typeface="Times New Roman" panose="02020603050405020304" pitchFamily="18" charset="0"/>
                <a:ea typeface="宋体" panose="02010600030101010101" pitchFamily="2" charset="-122"/>
              </a:rPr>
              <a:t>n</a:t>
            </a:r>
            <a:r>
              <a:rPr lang="en-US" altLang="zh-CN" sz="2800" dirty="0">
                <a:solidFill>
                  <a:srgbClr val="000099"/>
                </a:solidFill>
                <a:latin typeface="Times New Roman" panose="02020603050405020304" pitchFamily="18" charset="0"/>
                <a:ea typeface="宋体" panose="02010600030101010101" pitchFamily="2" charset="-122"/>
              </a:rPr>
              <a:t> + 1</a:t>
            </a:r>
            <a:r>
              <a:rPr lang="zh-CN" altLang="en-US" sz="2800" dirty="0">
                <a:solidFill>
                  <a:srgbClr val="000099"/>
                </a:solidFill>
                <a:latin typeface="微软雅黑" panose="020B0503020204020204" pitchFamily="34" charset="-122"/>
                <a:ea typeface="微软雅黑" panose="020B0503020204020204" pitchFamily="34" charset="-122"/>
              </a:rPr>
              <a:t>个</a:t>
            </a:r>
          </a:p>
        </p:txBody>
      </p:sp>
      <p:sp>
        <p:nvSpPr>
          <p:cNvPr id="22534" name="Text Box 6"/>
          <p:cNvSpPr txBox="1"/>
          <p:nvPr/>
        </p:nvSpPr>
        <p:spPr>
          <a:xfrm>
            <a:off x="881125" y="1606551"/>
            <a:ext cx="4032250" cy="579437"/>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不同节点</a:t>
            </a:r>
            <a:r>
              <a:rPr lang="en-US" altLang="zh-CN" dirty="0">
                <a:latin typeface="微软雅黑" panose="020B0503020204020204" pitchFamily="34" charset="-122"/>
                <a:ea typeface="微软雅黑" panose="020B0503020204020204" pitchFamily="34" charset="-122"/>
              </a:rPr>
              <a:t> </a:t>
            </a:r>
            <a:r>
              <a:rPr lang="en-US" altLang="zh-CN" sz="2400" i="1" dirty="0">
                <a:solidFill>
                  <a:srgbClr val="FF0000"/>
                </a:solidFill>
                <a:latin typeface="Times New Roman" panose="02020603050405020304" pitchFamily="18" charset="0"/>
                <a:ea typeface="宋体" panose="02010600030101010101" pitchFamily="2" charset="-122"/>
              </a:rPr>
              <a:t>x</a:t>
            </a:r>
            <a:r>
              <a:rPr lang="en-US" altLang="zh-CN" sz="2400" baseline="-30000" dirty="0">
                <a:solidFill>
                  <a:srgbClr val="FF0000"/>
                </a:solidFill>
                <a:latin typeface="Times New Roman" panose="02020603050405020304" pitchFamily="18" charset="0"/>
                <a:ea typeface="宋体" panose="02010600030101010101" pitchFamily="2" charset="-122"/>
              </a:rPr>
              <a:t>0</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i="1" dirty="0">
                <a:solidFill>
                  <a:srgbClr val="FF0000"/>
                </a:solidFill>
                <a:latin typeface="Times New Roman" panose="02020603050405020304" pitchFamily="18" charset="0"/>
                <a:ea typeface="宋体" panose="02010600030101010101" pitchFamily="2" charset="-122"/>
              </a:rPr>
              <a:t>x</a:t>
            </a:r>
            <a:r>
              <a:rPr lang="en-US" altLang="zh-CN" sz="2400" baseline="-30000" dirty="0">
                <a:solidFill>
                  <a:srgbClr val="FF0000"/>
                </a:solidFill>
                <a:latin typeface="Times New Roman" panose="02020603050405020304" pitchFamily="18" charset="0"/>
                <a:ea typeface="宋体" panose="02010600030101010101" pitchFamily="2" charset="-122"/>
              </a:rPr>
              <a:t>1</a:t>
            </a:r>
            <a:r>
              <a:rPr lang="en-US" altLang="zh-CN" sz="2400" dirty="0">
                <a:solidFill>
                  <a:srgbClr val="FF0000"/>
                </a:solidFill>
                <a:latin typeface="Times New Roman" panose="02020603050405020304" pitchFamily="18" charset="0"/>
                <a:ea typeface="宋体" panose="02010600030101010101" pitchFamily="2" charset="-122"/>
              </a:rPr>
              <a:t>, …, </a:t>
            </a:r>
            <a:r>
              <a:rPr lang="en-US" altLang="zh-CN" sz="2400" i="1" dirty="0">
                <a:solidFill>
                  <a:srgbClr val="FF0000"/>
                </a:solidFill>
                <a:latin typeface="Times New Roman" panose="02020603050405020304" pitchFamily="18" charset="0"/>
                <a:ea typeface="宋体" panose="02010600030101010101" pitchFamily="2" charset="-122"/>
              </a:rPr>
              <a:t>x</a:t>
            </a:r>
            <a:r>
              <a:rPr lang="en-US" altLang="zh-CN" sz="2400" i="1" baseline="-30000" dirty="0">
                <a:solidFill>
                  <a:srgbClr val="FF0000"/>
                </a:solidFill>
                <a:latin typeface="Times New Roman" panose="02020603050405020304" pitchFamily="18" charset="0"/>
                <a:ea typeface="宋体" panose="02010600030101010101" pitchFamily="2" charset="-122"/>
              </a:rPr>
              <a:t>n  </a:t>
            </a:r>
            <a:r>
              <a:rPr lang="en-US" altLang="zh-CN" sz="2800" i="1" baseline="-30000" dirty="0">
                <a:latin typeface="Times New Roman" panose="02020603050405020304" pitchFamily="18" charset="0"/>
                <a:ea typeface="宋体" panose="02010600030101010101" pitchFamily="2" charset="-122"/>
              </a:rPr>
              <a:t>,</a:t>
            </a:r>
          </a:p>
        </p:txBody>
      </p:sp>
      <p:sp>
        <p:nvSpPr>
          <p:cNvPr id="22535" name="Text Box 7"/>
          <p:cNvSpPr txBox="1"/>
          <p:nvPr/>
        </p:nvSpPr>
        <p:spPr>
          <a:xfrm>
            <a:off x="4375155" y="1661368"/>
            <a:ext cx="2428870" cy="523220"/>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 分别取函数值</a:t>
            </a:r>
          </a:p>
        </p:txBody>
      </p:sp>
      <p:sp>
        <p:nvSpPr>
          <p:cNvPr id="22536" name="Text Box 8"/>
          <p:cNvSpPr txBox="1"/>
          <p:nvPr/>
        </p:nvSpPr>
        <p:spPr>
          <a:xfrm>
            <a:off x="6794866" y="1659142"/>
            <a:ext cx="1743075" cy="457200"/>
          </a:xfrm>
          <a:prstGeom prst="rect">
            <a:avLst/>
          </a:prstGeom>
          <a:noFill/>
          <a:ln w="9525">
            <a:noFill/>
          </a:ln>
        </p:spPr>
        <p:txBody>
          <a:bodyPr anchor="t" anchorCtr="0">
            <a:spAutoFit/>
          </a:bodyPr>
          <a:lstStyle/>
          <a:p>
            <a:r>
              <a:rPr lang="en-US" altLang="zh-CN" sz="2400" i="1" dirty="0">
                <a:solidFill>
                  <a:srgbClr val="FF0000"/>
                </a:solidFill>
                <a:latin typeface="Times New Roman" panose="02020603050405020304" pitchFamily="18" charset="0"/>
                <a:ea typeface="宋体" panose="02010600030101010101" pitchFamily="2" charset="-122"/>
              </a:rPr>
              <a:t>y</a:t>
            </a:r>
            <a:r>
              <a:rPr lang="en-US" altLang="zh-CN" sz="2400" baseline="-30000" dirty="0">
                <a:solidFill>
                  <a:srgbClr val="FF0000"/>
                </a:solidFill>
                <a:latin typeface="Times New Roman" panose="02020603050405020304" pitchFamily="18" charset="0"/>
                <a:ea typeface="宋体" panose="02010600030101010101" pitchFamily="2" charset="-122"/>
              </a:rPr>
              <a:t>0</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i="1" dirty="0">
                <a:solidFill>
                  <a:srgbClr val="FF0000"/>
                </a:solidFill>
                <a:latin typeface="Times New Roman" panose="02020603050405020304" pitchFamily="18" charset="0"/>
                <a:ea typeface="宋体" panose="02010600030101010101" pitchFamily="2" charset="-122"/>
              </a:rPr>
              <a:t>y</a:t>
            </a:r>
            <a:r>
              <a:rPr lang="en-US" altLang="zh-CN" sz="2400" baseline="-30000" dirty="0">
                <a:solidFill>
                  <a:srgbClr val="FF0000"/>
                </a:solidFill>
                <a:latin typeface="Times New Roman" panose="02020603050405020304" pitchFamily="18" charset="0"/>
                <a:ea typeface="宋体" panose="02010600030101010101" pitchFamily="2" charset="-122"/>
              </a:rPr>
              <a:t>1</a:t>
            </a:r>
            <a:r>
              <a:rPr lang="en-US" altLang="zh-CN" sz="2400" dirty="0">
                <a:solidFill>
                  <a:srgbClr val="FF0000"/>
                </a:solidFill>
                <a:latin typeface="Times New Roman" panose="02020603050405020304" pitchFamily="18" charset="0"/>
                <a:ea typeface="宋体" panose="02010600030101010101" pitchFamily="2" charset="-122"/>
              </a:rPr>
              <a:t>, …, </a:t>
            </a:r>
            <a:r>
              <a:rPr lang="en-US" altLang="zh-CN" sz="2400" i="1" dirty="0">
                <a:solidFill>
                  <a:srgbClr val="FF0000"/>
                </a:solidFill>
                <a:latin typeface="Times New Roman" panose="02020603050405020304" pitchFamily="18" charset="0"/>
                <a:ea typeface="宋体" panose="02010600030101010101" pitchFamily="2" charset="-122"/>
              </a:rPr>
              <a:t>y</a:t>
            </a:r>
            <a:r>
              <a:rPr lang="en-US" altLang="zh-CN" sz="2400" i="1" baseline="-30000" dirty="0">
                <a:solidFill>
                  <a:srgbClr val="FF0000"/>
                </a:solidFill>
                <a:latin typeface="Times New Roman" panose="02020603050405020304" pitchFamily="18" charset="0"/>
                <a:ea typeface="宋体" panose="02010600030101010101" pitchFamily="2" charset="-122"/>
              </a:rPr>
              <a:t>n</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2537" name="Text Box 9"/>
          <p:cNvSpPr txBox="1"/>
          <p:nvPr/>
        </p:nvSpPr>
        <p:spPr>
          <a:xfrm>
            <a:off x="964494" y="2306098"/>
            <a:ext cx="6551613" cy="519113"/>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其中</a:t>
            </a:r>
            <a:r>
              <a:rPr lang="zh-CN" altLang="en-US" sz="2800" dirty="0">
                <a:solidFill>
                  <a:srgbClr val="FF66CC"/>
                </a:solidFill>
                <a:latin typeface="微软雅黑" panose="020B0503020204020204" pitchFamily="34" charset="-122"/>
                <a:ea typeface="微软雅黑" panose="020B0503020204020204" pitchFamily="34" charset="-122"/>
              </a:rPr>
              <a:t> </a:t>
            </a:r>
            <a:r>
              <a:rPr lang="zh-CN" altLang="en-US" sz="2800" dirty="0">
                <a:solidFill>
                  <a:srgbClr val="FF66CC"/>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y</a:t>
            </a:r>
            <a:r>
              <a:rPr lang="en-US" altLang="zh-CN" sz="2800" i="1" baseline="-30000" dirty="0">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 = </a:t>
            </a:r>
            <a:r>
              <a:rPr lang="en-US" altLang="zh-CN" sz="2800" i="1" dirty="0">
                <a:solidFill>
                  <a:srgbClr val="FF0000"/>
                </a:solidFill>
                <a:latin typeface="Times New Roman" panose="02020603050405020304" pitchFamily="18" charset="0"/>
                <a:ea typeface="宋体" panose="02010600030101010101" pitchFamily="2" charset="-122"/>
              </a:rPr>
              <a:t>f</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x</a:t>
            </a:r>
            <a:r>
              <a:rPr lang="en-US" altLang="zh-CN" sz="2800" i="1" baseline="-30000" dirty="0">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i</a:t>
            </a:r>
            <a:r>
              <a:rPr lang="en-US" altLang="zh-CN" sz="2800" dirty="0">
                <a:solidFill>
                  <a:srgbClr val="FF0000"/>
                </a:solidFill>
                <a:latin typeface="Times New Roman" panose="02020603050405020304" pitchFamily="18" charset="0"/>
                <a:ea typeface="宋体" panose="02010600030101010101" pitchFamily="2" charset="-122"/>
              </a:rPr>
              <a:t> = 0, 1, 2,…, </a:t>
            </a:r>
            <a:r>
              <a:rPr lang="en-US" altLang="zh-CN" sz="2800" i="1" dirty="0">
                <a:solidFill>
                  <a:srgbClr val="FF0000"/>
                </a:solidFill>
                <a:latin typeface="Times New Roman" panose="02020603050405020304" pitchFamily="18" charset="0"/>
              </a:rPr>
              <a:t>n</a:t>
            </a:r>
            <a:endParaRPr lang="en-US" altLang="zh-CN" sz="2800" dirty="0">
              <a:solidFill>
                <a:srgbClr val="FF0000"/>
              </a:solidFill>
              <a:latin typeface="Times New Roman" panose="02020603050405020304" pitchFamily="18" charset="0"/>
              <a:ea typeface="楷体_GB2312" pitchFamily="49" charset="-122"/>
            </a:endParaRPr>
          </a:p>
        </p:txBody>
      </p:sp>
      <p:sp>
        <p:nvSpPr>
          <p:cNvPr id="22538" name="Text Box 10"/>
          <p:cNvSpPr txBox="1"/>
          <p:nvPr/>
        </p:nvSpPr>
        <p:spPr>
          <a:xfrm>
            <a:off x="940610" y="3025453"/>
            <a:ext cx="2698175" cy="523220"/>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则满足插值条件</a:t>
            </a:r>
          </a:p>
        </p:txBody>
      </p:sp>
      <p:grpSp>
        <p:nvGrpSpPr>
          <p:cNvPr id="2" name="Group 13"/>
          <p:cNvGrpSpPr/>
          <p:nvPr/>
        </p:nvGrpSpPr>
        <p:grpSpPr>
          <a:xfrm>
            <a:off x="2897250" y="3735662"/>
            <a:ext cx="4064000" cy="539751"/>
            <a:chOff x="945" y="3218"/>
            <a:chExt cx="2560" cy="340"/>
          </a:xfrm>
        </p:grpSpPr>
        <p:sp>
          <p:nvSpPr>
            <p:cNvPr id="23563" name="Text Box 14"/>
            <p:cNvSpPr txBox="1"/>
            <p:nvPr/>
          </p:nvSpPr>
          <p:spPr>
            <a:xfrm>
              <a:off x="2160" y="3264"/>
              <a:ext cx="1345" cy="288"/>
            </a:xfrm>
            <a:prstGeom prst="rect">
              <a:avLst/>
            </a:prstGeom>
            <a:noFill/>
            <a:ln w="9525">
              <a:noFill/>
            </a:ln>
          </p:spPr>
          <p:txBody>
            <a:bodyPr wrap="none" anchor="t" anchorCtr="0">
              <a:spAutoFit/>
            </a:bodyPr>
            <a:lstStyle/>
            <a:p>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i="1" dirty="0">
                  <a:solidFill>
                    <a:srgbClr val="FF0000"/>
                  </a:solidFill>
                  <a:latin typeface="Times New Roman" panose="02020603050405020304" pitchFamily="18" charset="0"/>
                  <a:ea typeface="宋体" panose="02010600030101010101" pitchFamily="2" charset="-122"/>
                </a:rPr>
                <a:t>i</a:t>
              </a:r>
              <a:r>
                <a:rPr lang="en-US" altLang="zh-CN" sz="2400" dirty="0">
                  <a:solidFill>
                    <a:srgbClr val="FF0000"/>
                  </a:solidFill>
                  <a:latin typeface="Times New Roman" panose="02020603050405020304" pitchFamily="18" charset="0"/>
                  <a:ea typeface="宋体" panose="02010600030101010101" pitchFamily="2" charset="-122"/>
                </a:rPr>
                <a:t> = 0, 1, 2,…, </a:t>
              </a:r>
              <a:r>
                <a:rPr lang="en-US" altLang="zh-CN" sz="2400" i="1" dirty="0">
                  <a:solidFill>
                    <a:srgbClr val="FF0000"/>
                  </a:solidFill>
                  <a:latin typeface="Times New Roman" panose="02020603050405020304" pitchFamily="18" charset="0"/>
                  <a:ea typeface="宋体" panose="02010600030101010101" pitchFamily="2" charset="-122"/>
                </a:rPr>
                <a:t>n</a:t>
              </a:r>
              <a:endParaRPr lang="en-US" altLang="zh-CN" sz="2400" dirty="0">
                <a:solidFill>
                  <a:srgbClr val="FF0000"/>
                </a:solidFill>
                <a:latin typeface="Times New Roman" panose="02020603050405020304" pitchFamily="18" charset="0"/>
                <a:ea typeface="宋体" panose="02010600030101010101" pitchFamily="2" charset="-122"/>
              </a:endParaRPr>
            </a:p>
          </p:txBody>
        </p:sp>
        <p:graphicFrame>
          <p:nvGraphicFramePr>
            <p:cNvPr id="23564" name="Object 15"/>
            <p:cNvGraphicFramePr/>
            <p:nvPr/>
          </p:nvGraphicFramePr>
          <p:xfrm>
            <a:off x="945" y="3218"/>
            <a:ext cx="1085" cy="340"/>
          </p:xfrm>
          <a:graphic>
            <a:graphicData uri="http://schemas.openxmlformats.org/presentationml/2006/ole">
              <mc:AlternateContent xmlns:mc="http://schemas.openxmlformats.org/markup-compatibility/2006">
                <mc:Choice xmlns:v="urn:schemas-microsoft-com:vml" Requires="v">
                  <p:oleObj name="Equation" r:id="rId3" imgW="723600" imgH="228600" progId="Equation.DSMT4">
                    <p:embed/>
                  </p:oleObj>
                </mc:Choice>
                <mc:Fallback>
                  <p:oleObj name="Equation" r:id="rId3" imgW="723600" imgH="228600" progId="Equation.DSMT4">
                    <p:embed/>
                    <p:pic>
                      <p:nvPicPr>
                        <p:cNvPr id="23564" name="Object 15"/>
                        <p:cNvPicPr/>
                        <p:nvPr/>
                      </p:nvPicPr>
                      <p:blipFill>
                        <a:blip r:embed="rId4"/>
                        <a:stretch>
                          <a:fillRect/>
                        </a:stretch>
                      </p:blipFill>
                      <p:spPr>
                        <a:xfrm>
                          <a:off x="945" y="3218"/>
                          <a:ext cx="1085" cy="340"/>
                        </a:xfrm>
                        <a:prstGeom prst="rect">
                          <a:avLst/>
                        </a:prstGeom>
                        <a:noFill/>
                        <a:ln w="38100">
                          <a:noFill/>
                          <a:miter/>
                        </a:ln>
                      </p:spPr>
                    </p:pic>
                  </p:oleObj>
                </mc:Fallback>
              </mc:AlternateContent>
            </a:graphicData>
          </a:graphic>
        </p:graphicFrame>
      </p:grpSp>
      <p:sp>
        <p:nvSpPr>
          <p:cNvPr id="5" name="文本框 4">
            <a:extLst>
              <a:ext uri="{FF2B5EF4-FFF2-40B4-BE49-F238E27FC236}">
                <a16:creationId xmlns:a16="http://schemas.microsoft.com/office/drawing/2014/main" id="{13179A56-6541-E7F2-DCAA-D41ED04D9BBB}"/>
              </a:ext>
            </a:extLst>
          </p:cNvPr>
          <p:cNvSpPr txBox="1"/>
          <p:nvPr/>
        </p:nvSpPr>
        <p:spPr>
          <a:xfrm>
            <a:off x="919303" y="4384390"/>
            <a:ext cx="716376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次数不超过</a:t>
            </a:r>
            <a:r>
              <a:rPr lang="en-US" altLang="zh-CN" sz="2800" i="1" dirty="0">
                <a:solidFill>
                  <a:srgbClr val="FF0000"/>
                </a:solidFill>
                <a:latin typeface="Times New Roman" panose="02020603050405020304" pitchFamily="18" charset="0"/>
                <a:ea typeface="宋体" panose="02010600030101010101" pitchFamily="2" charset="-122"/>
              </a:rPr>
              <a:t>n</a:t>
            </a:r>
            <a:r>
              <a:rPr lang="zh-CN" altLang="en-US" sz="2800" dirty="0">
                <a:latin typeface="微软雅黑" panose="020B0503020204020204" pitchFamily="34" charset="-122"/>
                <a:ea typeface="微软雅黑" panose="020B0503020204020204" pitchFamily="34" charset="-122"/>
              </a:rPr>
              <a:t>的拉格朗日插值多项式为</a:t>
            </a:r>
          </a:p>
        </p:txBody>
      </p:sp>
      <p:graphicFrame>
        <p:nvGraphicFramePr>
          <p:cNvPr id="6" name="Object 7">
            <a:extLst>
              <a:ext uri="{FF2B5EF4-FFF2-40B4-BE49-F238E27FC236}">
                <a16:creationId xmlns:a16="http://schemas.microsoft.com/office/drawing/2014/main" id="{D3BB40B0-4B0B-DC5B-360D-BBB87E60FFD5}"/>
              </a:ext>
            </a:extLst>
          </p:cNvPr>
          <p:cNvGraphicFramePr/>
          <p:nvPr/>
        </p:nvGraphicFramePr>
        <p:xfrm>
          <a:off x="2827281" y="4940032"/>
          <a:ext cx="2643188" cy="1030288"/>
        </p:xfrm>
        <a:graphic>
          <a:graphicData uri="http://schemas.openxmlformats.org/presentationml/2006/ole">
            <mc:AlternateContent xmlns:mc="http://schemas.openxmlformats.org/markup-compatibility/2006">
              <mc:Choice xmlns:v="urn:schemas-microsoft-com:vml" Requires="v">
                <p:oleObj name="Equation" r:id="rId5" imgW="1130040" imgH="431640" progId="Equation.DSMT4">
                  <p:embed/>
                </p:oleObj>
              </mc:Choice>
              <mc:Fallback>
                <p:oleObj name="Equation" r:id="rId5" imgW="1130040" imgH="431640" progId="Equation.DSMT4">
                  <p:embed/>
                  <p:pic>
                    <p:nvPicPr>
                      <p:cNvPr id="6" name="Object 7">
                        <a:extLst>
                          <a:ext uri="{FF2B5EF4-FFF2-40B4-BE49-F238E27FC236}">
                            <a16:creationId xmlns:a16="http://schemas.microsoft.com/office/drawing/2014/main" id="{D3BB40B0-4B0B-DC5B-360D-BBB87E60FFD5}"/>
                          </a:ext>
                        </a:extLst>
                      </p:cNvPr>
                      <p:cNvPicPr/>
                      <p:nvPr/>
                    </p:nvPicPr>
                    <p:blipFill>
                      <a:blip r:embed="rId6"/>
                      <a:stretch>
                        <a:fillRect/>
                      </a:stretch>
                    </p:blipFill>
                    <p:spPr>
                      <a:xfrm>
                        <a:off x="2827281" y="4940032"/>
                        <a:ext cx="2643188" cy="1030288"/>
                      </a:xfrm>
                      <a:prstGeom prst="rect">
                        <a:avLst/>
                      </a:prstGeom>
                      <a:noFill/>
                      <a:ln w="38100">
                        <a:noFill/>
                        <a:miter/>
                      </a:ln>
                    </p:spPr>
                  </p:pic>
                </p:oleObj>
              </mc:Fallback>
            </mc:AlternateContent>
          </a:graphicData>
        </a:graphic>
      </p:graphicFrame>
    </p:spTree>
  </p:cSld>
  <p:clrMapOvr>
    <a:masterClrMapping/>
  </p:clrMapOvr>
  <p:transition>
    <p:cover dir="lu"/>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wipe(left)">
                                      <p:cBhvr>
                                        <p:cTn id="12" dur="500"/>
                                        <p:tgtEl>
                                          <p:spTgt spid="22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wipe(left)">
                                      <p:cBhvr>
                                        <p:cTn id="17" dur="500"/>
                                        <p:tgtEl>
                                          <p:spTgt spid="225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wipe(left)">
                                      <p:cBhvr>
                                        <p:cTn id="22" dur="500"/>
                                        <p:tgtEl>
                                          <p:spTgt spid="225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500"/>
                                        <p:tgtEl>
                                          <p:spTgt spid="225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7"/>
                                        </p:tgtEl>
                                        <p:attrNameLst>
                                          <p:attrName>style.visibility</p:attrName>
                                        </p:attrNameLst>
                                      </p:cBhvr>
                                      <p:to>
                                        <p:strVal val="visible"/>
                                      </p:to>
                                    </p:set>
                                    <p:animEffect transition="in" filter="wipe(left)">
                                      <p:cBhvr>
                                        <p:cTn id="32" dur="500"/>
                                        <p:tgtEl>
                                          <p:spTgt spid="225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8"/>
                                        </p:tgtEl>
                                        <p:attrNameLst>
                                          <p:attrName>style.visibility</p:attrName>
                                        </p:attrNameLst>
                                      </p:cBhvr>
                                      <p:to>
                                        <p:strVal val="visible"/>
                                      </p:to>
                                    </p:set>
                                    <p:animEffect transition="in" filter="wipe(left)">
                                      <p:cBhvr>
                                        <p:cTn id="37" dur="500"/>
                                        <p:tgtEl>
                                          <p:spTgt spid="225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6"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P spid="22535" grpId="0"/>
      <p:bldP spid="22536" grpId="0"/>
      <p:bldP spid="22537" grpId="0"/>
      <p:bldP spid="22538"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p:nvPr/>
        </p:nvSpPr>
        <p:spPr>
          <a:xfrm>
            <a:off x="1979613" y="549275"/>
            <a:ext cx="5257800" cy="457200"/>
          </a:xfrm>
          <a:prstGeom prst="rect">
            <a:avLst/>
          </a:prstGeom>
          <a:noFill/>
          <a:ln w="9525">
            <a:noFill/>
          </a:ln>
        </p:spPr>
        <p:txBody>
          <a:bodyPr anchor="ctr" anchorCtr="0"/>
          <a:lstStyle/>
          <a:p>
            <a:pPr algn="ctr"/>
            <a:r>
              <a:rPr lang="en-US" altLang="zh-CN" sz="2800" dirty="0">
                <a:solidFill>
                  <a:srgbClr val="C00000"/>
                </a:solidFill>
                <a:latin typeface="Times New Roman" panose="02020603050405020304" pitchFamily="18" charset="0"/>
                <a:ea typeface="楷体_GB2312" pitchFamily="49" charset="-122"/>
              </a:rPr>
              <a:t>1</a:t>
            </a:r>
            <a:r>
              <a:rPr lang="zh-CN" altLang="en-US" sz="2800" dirty="0">
                <a:solidFill>
                  <a:srgbClr val="C00000"/>
                </a:solidFill>
                <a:latin typeface="Times New Roman" panose="02020603050405020304" pitchFamily="18" charset="0"/>
                <a:ea typeface="楷体_GB2312" pitchFamily="49" charset="-122"/>
              </a:rPr>
              <a:t>、问题驱动：汽车的刹车距离</a:t>
            </a:r>
          </a:p>
        </p:txBody>
      </p:sp>
      <p:sp>
        <p:nvSpPr>
          <p:cNvPr id="192516" name="Rectangle 4"/>
          <p:cNvSpPr/>
          <p:nvPr/>
        </p:nvSpPr>
        <p:spPr>
          <a:xfrm>
            <a:off x="1331119" y="1159437"/>
            <a:ext cx="6553200" cy="1135054"/>
          </a:xfrm>
          <a:prstGeom prst="rect">
            <a:avLst/>
          </a:prstGeom>
          <a:noFill/>
          <a:ln w="9525">
            <a:noFill/>
          </a:ln>
        </p:spPr>
        <p:txBody>
          <a:bodyPr anchor="ctr" anchorCtr="0">
            <a:spAutoFit/>
          </a:bodyPr>
          <a:lstStyle/>
          <a:p>
            <a:pPr indent="304800">
              <a:lnSpc>
                <a:spcPct val="150000"/>
              </a:lnSpc>
            </a:pPr>
            <a:r>
              <a:rPr lang="zh-CN" altLang="en-US" sz="2400" b="0" dirty="0">
                <a:solidFill>
                  <a:schemeClr val="tx1"/>
                </a:solidFill>
                <a:latin typeface="楷体_GB2312" pitchFamily="49" charset="-122"/>
                <a:ea typeface="楷体_GB2312" pitchFamily="49" charset="-122"/>
              </a:rPr>
              <a:t>  </a:t>
            </a:r>
            <a:r>
              <a:rPr lang="zh-CN" altLang="en-US" sz="2400" dirty="0">
                <a:solidFill>
                  <a:schemeClr val="tx1"/>
                </a:solidFill>
                <a:latin typeface="楷体_GB2312" pitchFamily="49" charset="-122"/>
                <a:ea typeface="楷体_GB2312" pitchFamily="49" charset="-122"/>
              </a:rPr>
              <a:t>司机驾驶汽车时需要根据车速估计汽车的刹车距离以确保行车安全。</a:t>
            </a:r>
          </a:p>
        </p:txBody>
      </p:sp>
      <p:pic>
        <p:nvPicPr>
          <p:cNvPr id="192517" name="Picture 5" descr="20062279293969"/>
          <p:cNvPicPr>
            <a:picLocks noChangeAspect="1"/>
          </p:cNvPicPr>
          <p:nvPr/>
        </p:nvPicPr>
        <p:blipFill>
          <a:blip r:embed="rId2"/>
          <a:srcRect l="4546" t="17255" r="10643" b="12312"/>
          <a:stretch>
            <a:fillRect/>
          </a:stretch>
        </p:blipFill>
        <p:spPr>
          <a:xfrm>
            <a:off x="1619250" y="2349500"/>
            <a:ext cx="5976938" cy="2562225"/>
          </a:xfrm>
          <a:prstGeom prst="rect">
            <a:avLst/>
          </a:prstGeom>
          <a:noFill/>
          <a:ln w="9525">
            <a:noFill/>
          </a:ln>
        </p:spPr>
      </p:pic>
      <p:sp>
        <p:nvSpPr>
          <p:cNvPr id="192518" name="Rectangle 6"/>
          <p:cNvSpPr/>
          <p:nvPr/>
        </p:nvSpPr>
        <p:spPr>
          <a:xfrm>
            <a:off x="2051050" y="5084763"/>
            <a:ext cx="5618163" cy="457200"/>
          </a:xfrm>
          <a:prstGeom prst="rect">
            <a:avLst/>
          </a:prstGeom>
          <a:noFill/>
          <a:ln w="9525">
            <a:noFill/>
          </a:ln>
        </p:spPr>
        <p:txBody>
          <a:bodyPr wrap="none" anchor="ctr" anchorCtr="0">
            <a:spAutoFit/>
          </a:bodyPr>
          <a:lstStyle/>
          <a:p>
            <a:r>
              <a:rPr lang="zh-CN" altLang="en-US" sz="2400" dirty="0">
                <a:solidFill>
                  <a:schemeClr val="tx1"/>
                </a:solidFill>
                <a:latin typeface="Times New Roman" panose="02020603050405020304" pitchFamily="18" charset="0"/>
                <a:ea typeface="楷体_GB2312" pitchFamily="49" charset="-122"/>
              </a:rPr>
              <a:t>图</a:t>
            </a:r>
            <a:r>
              <a:rPr lang="en-US" altLang="zh-CN" sz="2400" dirty="0">
                <a:solidFill>
                  <a:schemeClr val="tx1"/>
                </a:solidFill>
                <a:latin typeface="Times New Roman" panose="02020603050405020304" pitchFamily="18" charset="0"/>
                <a:ea typeface="楷体_GB2312" pitchFamily="49" charset="-122"/>
              </a:rPr>
              <a:t>2.1.1  </a:t>
            </a:r>
            <a:r>
              <a:rPr lang="zh-CN" altLang="en-US" sz="2400" dirty="0">
                <a:solidFill>
                  <a:schemeClr val="tx1"/>
                </a:solidFill>
                <a:latin typeface="Times New Roman" panose="02020603050405020304" pitchFamily="18" charset="0"/>
                <a:ea typeface="楷体_GB2312" pitchFamily="49" charset="-122"/>
              </a:rPr>
              <a:t>某车型干燥路况刹车距离示意图 </a:t>
            </a:r>
          </a:p>
        </p:txBody>
      </p:sp>
      <p:grpSp>
        <p:nvGrpSpPr>
          <p:cNvPr id="2" name="Group 27"/>
          <p:cNvGrpSpPr/>
          <p:nvPr/>
        </p:nvGrpSpPr>
        <p:grpSpPr>
          <a:xfrm>
            <a:off x="412780" y="5313597"/>
            <a:ext cx="1066800" cy="1219200"/>
            <a:chOff x="2051" y="1696"/>
            <a:chExt cx="1004" cy="1028"/>
          </a:xfrm>
        </p:grpSpPr>
        <p:sp>
          <p:nvSpPr>
            <p:cNvPr id="5126" name="Freeform 28"/>
            <p:cNvSpPr/>
            <p:nvPr/>
          </p:nvSpPr>
          <p:spPr>
            <a:xfrm rot="1123344">
              <a:off x="2261" y="1981"/>
              <a:ext cx="467" cy="582"/>
            </a:xfrm>
            <a:custGeom>
              <a:avLst/>
              <a:gdLst/>
              <a:ahLst/>
              <a:cxnLst>
                <a:cxn ang="0">
                  <a:pos x="38" y="148"/>
                </a:cxn>
                <a:cxn ang="0">
                  <a:pos x="89" y="103"/>
                </a:cxn>
                <a:cxn ang="0">
                  <a:pos x="292" y="40"/>
                </a:cxn>
                <a:cxn ang="0">
                  <a:pos x="418" y="7"/>
                </a:cxn>
                <a:cxn ang="0">
                  <a:pos x="463" y="0"/>
                </a:cxn>
                <a:cxn ang="0">
                  <a:pos x="526" y="97"/>
                </a:cxn>
                <a:cxn ang="0">
                  <a:pos x="559" y="206"/>
                </a:cxn>
                <a:cxn ang="0">
                  <a:pos x="577" y="309"/>
                </a:cxn>
                <a:cxn ang="0">
                  <a:pos x="577" y="495"/>
                </a:cxn>
                <a:cxn ang="0">
                  <a:pos x="648" y="678"/>
                </a:cxn>
                <a:cxn ang="0">
                  <a:pos x="640" y="763"/>
                </a:cxn>
                <a:cxn ang="0">
                  <a:pos x="545" y="813"/>
                </a:cxn>
                <a:cxn ang="0">
                  <a:pos x="299" y="858"/>
                </a:cxn>
                <a:cxn ang="0">
                  <a:pos x="210" y="807"/>
                </a:cxn>
                <a:cxn ang="0">
                  <a:pos x="153" y="660"/>
                </a:cxn>
                <a:cxn ang="0">
                  <a:pos x="108" y="499"/>
                </a:cxn>
                <a:cxn ang="0">
                  <a:pos x="25" y="416"/>
                </a:cxn>
                <a:cxn ang="0">
                  <a:pos x="6" y="328"/>
                </a:cxn>
                <a:cxn ang="0">
                  <a:pos x="0" y="219"/>
                </a:cxn>
                <a:cxn ang="0">
                  <a:pos x="38" y="148"/>
                </a:cxn>
              </a:cxnLst>
              <a:rect l="0" t="0" r="0" b="0"/>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5127" name="Group 29"/>
            <p:cNvGrpSpPr/>
            <p:nvPr/>
          </p:nvGrpSpPr>
          <p:grpSpPr>
            <a:xfrm rot="1123344">
              <a:off x="2441" y="2029"/>
              <a:ext cx="511" cy="637"/>
              <a:chOff x="2308" y="1206"/>
              <a:chExt cx="710" cy="940"/>
            </a:xfrm>
          </p:grpSpPr>
          <p:sp>
            <p:nvSpPr>
              <p:cNvPr id="5128" name="Freeform 30"/>
              <p:cNvSpPr/>
              <p:nvPr/>
            </p:nvSpPr>
            <p:spPr>
              <a:xfrm>
                <a:off x="2308" y="1206"/>
                <a:ext cx="710" cy="940"/>
              </a:xfrm>
              <a:custGeom>
                <a:avLst/>
                <a:gdLst/>
                <a:ahLst/>
                <a:cxnLst>
                  <a:cxn ang="0">
                    <a:pos x="0" y="58"/>
                  </a:cxn>
                  <a:cxn ang="0">
                    <a:pos x="39" y="113"/>
                  </a:cxn>
                  <a:cxn ang="0">
                    <a:pos x="90" y="197"/>
                  </a:cxn>
                  <a:cxn ang="0">
                    <a:pos x="141" y="307"/>
                  </a:cxn>
                  <a:cxn ang="0">
                    <a:pos x="182" y="415"/>
                  </a:cxn>
                  <a:cxn ang="0">
                    <a:pos x="211" y="503"/>
                  </a:cxn>
                  <a:cxn ang="0">
                    <a:pos x="261" y="685"/>
                  </a:cxn>
                  <a:cxn ang="0">
                    <a:pos x="276" y="741"/>
                  </a:cxn>
                  <a:cxn ang="0">
                    <a:pos x="297" y="777"/>
                  </a:cxn>
                  <a:cxn ang="0">
                    <a:pos x="315" y="807"/>
                  </a:cxn>
                  <a:cxn ang="0">
                    <a:pos x="455" y="901"/>
                  </a:cxn>
                  <a:cxn ang="0">
                    <a:pos x="507" y="940"/>
                  </a:cxn>
                  <a:cxn ang="0">
                    <a:pos x="500" y="844"/>
                  </a:cxn>
                  <a:cxn ang="0">
                    <a:pos x="477" y="766"/>
                  </a:cxn>
                  <a:cxn ang="0">
                    <a:pos x="450" y="684"/>
                  </a:cxn>
                  <a:cxn ang="0">
                    <a:pos x="387" y="583"/>
                  </a:cxn>
                  <a:cxn ang="0">
                    <a:pos x="347" y="472"/>
                  </a:cxn>
                  <a:cxn ang="0">
                    <a:pos x="328" y="307"/>
                  </a:cxn>
                  <a:cxn ang="0">
                    <a:pos x="411" y="371"/>
                  </a:cxn>
                  <a:cxn ang="0">
                    <a:pos x="488" y="423"/>
                  </a:cxn>
                  <a:cxn ang="0">
                    <a:pos x="564" y="448"/>
                  </a:cxn>
                  <a:cxn ang="0">
                    <a:pos x="614" y="460"/>
                  </a:cxn>
                  <a:cxn ang="0">
                    <a:pos x="653" y="454"/>
                  </a:cxn>
                  <a:cxn ang="0">
                    <a:pos x="678" y="423"/>
                  </a:cxn>
                  <a:cxn ang="0">
                    <a:pos x="704" y="335"/>
                  </a:cxn>
                  <a:cxn ang="0">
                    <a:pos x="710" y="271"/>
                  </a:cxn>
                  <a:cxn ang="0">
                    <a:pos x="710" y="163"/>
                  </a:cxn>
                  <a:cxn ang="0">
                    <a:pos x="710" y="73"/>
                  </a:cxn>
                  <a:cxn ang="0">
                    <a:pos x="595" y="76"/>
                  </a:cxn>
                  <a:cxn ang="0">
                    <a:pos x="545" y="64"/>
                  </a:cxn>
                  <a:cxn ang="0">
                    <a:pos x="538" y="166"/>
                  </a:cxn>
                  <a:cxn ang="0">
                    <a:pos x="526" y="198"/>
                  </a:cxn>
                  <a:cxn ang="0">
                    <a:pos x="450" y="160"/>
                  </a:cxn>
                  <a:cxn ang="0">
                    <a:pos x="398" y="116"/>
                  </a:cxn>
                  <a:cxn ang="0">
                    <a:pos x="302" y="64"/>
                  </a:cxn>
                  <a:cxn ang="0">
                    <a:pos x="233" y="19"/>
                  </a:cxn>
                  <a:cxn ang="0">
                    <a:pos x="171" y="0"/>
                  </a:cxn>
                  <a:cxn ang="0">
                    <a:pos x="94" y="31"/>
                  </a:cxn>
                  <a:cxn ang="0">
                    <a:pos x="0" y="58"/>
                  </a:cxn>
                </a:cxnLst>
                <a:rect l="0" t="0" r="0" b="0"/>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sp>
            <p:nvSpPr>
              <p:cNvPr id="5129" name="Freeform 31"/>
              <p:cNvSpPr/>
              <p:nvPr/>
            </p:nvSpPr>
            <p:spPr>
              <a:xfrm>
                <a:off x="2355" y="1252"/>
                <a:ext cx="199" cy="569"/>
              </a:xfrm>
              <a:custGeom>
                <a:avLst/>
                <a:gdLst/>
                <a:ahLst/>
                <a:cxnLst>
                  <a:cxn ang="0">
                    <a:pos x="0" y="0"/>
                  </a:cxn>
                  <a:cxn ang="0">
                    <a:pos x="87" y="39"/>
                  </a:cxn>
                  <a:cxn ang="0">
                    <a:pos x="79" y="107"/>
                  </a:cxn>
                  <a:cxn ang="0">
                    <a:pos x="134" y="110"/>
                  </a:cxn>
                  <a:cxn ang="0">
                    <a:pos x="169" y="233"/>
                  </a:cxn>
                  <a:cxn ang="0">
                    <a:pos x="189" y="366"/>
                  </a:cxn>
                  <a:cxn ang="0">
                    <a:pos x="197" y="492"/>
                  </a:cxn>
                  <a:cxn ang="0">
                    <a:pos x="199" y="569"/>
                  </a:cxn>
                </a:cxnLst>
                <a:rect l="0" t="0" r="0" b="0"/>
                <a:pathLst>
                  <a:path w="199" h="569">
                    <a:moveTo>
                      <a:pt x="0" y="0"/>
                    </a:moveTo>
                    <a:lnTo>
                      <a:pt x="87" y="39"/>
                    </a:lnTo>
                    <a:lnTo>
                      <a:pt x="79" y="107"/>
                    </a:lnTo>
                    <a:lnTo>
                      <a:pt x="134" y="110"/>
                    </a:lnTo>
                    <a:lnTo>
                      <a:pt x="169" y="233"/>
                    </a:lnTo>
                    <a:lnTo>
                      <a:pt x="189" y="366"/>
                    </a:lnTo>
                    <a:lnTo>
                      <a:pt x="197" y="492"/>
                    </a:lnTo>
                    <a:lnTo>
                      <a:pt x="199" y="569"/>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sp>
          <p:nvSpPr>
            <p:cNvPr id="5130" name="Freeform 32"/>
            <p:cNvSpPr/>
            <p:nvPr/>
          </p:nvSpPr>
          <p:spPr>
            <a:xfrm rot="1123344">
              <a:off x="2406" y="1975"/>
              <a:ext cx="154" cy="119"/>
            </a:xfrm>
            <a:custGeom>
              <a:avLst/>
              <a:gdLst/>
              <a:ahLst/>
              <a:cxnLst>
                <a:cxn ang="0">
                  <a:pos x="19" y="56"/>
                </a:cxn>
                <a:cxn ang="0">
                  <a:pos x="0" y="85"/>
                </a:cxn>
                <a:cxn ang="0">
                  <a:pos x="92" y="176"/>
                </a:cxn>
                <a:cxn ang="0">
                  <a:pos x="122" y="69"/>
                </a:cxn>
                <a:cxn ang="0">
                  <a:pos x="213" y="122"/>
                </a:cxn>
                <a:cxn ang="0">
                  <a:pos x="209" y="30"/>
                </a:cxn>
                <a:cxn ang="0">
                  <a:pos x="153" y="0"/>
                </a:cxn>
                <a:cxn ang="0">
                  <a:pos x="19" y="56"/>
                </a:cxn>
              </a:cxnLst>
              <a:rect l="0" t="0" r="0" b="0"/>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5131" name="Group 33"/>
            <p:cNvGrpSpPr/>
            <p:nvPr/>
          </p:nvGrpSpPr>
          <p:grpSpPr>
            <a:xfrm rot="1123344">
              <a:off x="2051" y="1977"/>
              <a:ext cx="454" cy="747"/>
              <a:chOff x="1799" y="1328"/>
              <a:chExt cx="630" cy="1101"/>
            </a:xfrm>
          </p:grpSpPr>
          <p:grpSp>
            <p:nvGrpSpPr>
              <p:cNvPr id="5132" name="Group 34"/>
              <p:cNvGrpSpPr/>
              <p:nvPr/>
            </p:nvGrpSpPr>
            <p:grpSpPr>
              <a:xfrm>
                <a:off x="1968" y="1328"/>
                <a:ext cx="461" cy="1101"/>
                <a:chOff x="1968" y="1328"/>
                <a:chExt cx="461" cy="1101"/>
              </a:xfrm>
            </p:grpSpPr>
            <p:sp>
              <p:nvSpPr>
                <p:cNvPr id="5133" name="Freeform 35"/>
                <p:cNvSpPr/>
                <p:nvPr/>
              </p:nvSpPr>
              <p:spPr>
                <a:xfrm>
                  <a:off x="1968" y="1328"/>
                  <a:ext cx="461" cy="1101"/>
                </a:xfrm>
                <a:custGeom>
                  <a:avLst/>
                  <a:gdLst/>
                  <a:ahLst/>
                  <a:cxnLst>
                    <a:cxn ang="0">
                      <a:pos x="322" y="1065"/>
                    </a:cxn>
                    <a:cxn ang="0">
                      <a:pos x="398" y="1019"/>
                    </a:cxn>
                    <a:cxn ang="0">
                      <a:pos x="430" y="916"/>
                    </a:cxn>
                    <a:cxn ang="0">
                      <a:pos x="454" y="823"/>
                    </a:cxn>
                    <a:cxn ang="0">
                      <a:pos x="461" y="720"/>
                    </a:cxn>
                    <a:cxn ang="0">
                      <a:pos x="434" y="608"/>
                    </a:cxn>
                    <a:cxn ang="0">
                      <a:pos x="416" y="516"/>
                    </a:cxn>
                    <a:cxn ang="0">
                      <a:pos x="392" y="410"/>
                    </a:cxn>
                    <a:cxn ang="0">
                      <a:pos x="363" y="331"/>
                    </a:cxn>
                    <a:cxn ang="0">
                      <a:pos x="315" y="236"/>
                    </a:cxn>
                    <a:cxn ang="0">
                      <a:pos x="276" y="149"/>
                    </a:cxn>
                    <a:cxn ang="0">
                      <a:pos x="207" y="45"/>
                    </a:cxn>
                    <a:cxn ang="0">
                      <a:pos x="169" y="0"/>
                    </a:cxn>
                    <a:cxn ang="0">
                      <a:pos x="124" y="33"/>
                    </a:cxn>
                    <a:cxn ang="0">
                      <a:pos x="77" y="76"/>
                    </a:cxn>
                    <a:cxn ang="0">
                      <a:pos x="13" y="134"/>
                    </a:cxn>
                    <a:cxn ang="0">
                      <a:pos x="7" y="153"/>
                    </a:cxn>
                    <a:cxn ang="0">
                      <a:pos x="0" y="187"/>
                    </a:cxn>
                    <a:cxn ang="0">
                      <a:pos x="19" y="247"/>
                    </a:cxn>
                    <a:cxn ang="0">
                      <a:pos x="45" y="321"/>
                    </a:cxn>
                    <a:cxn ang="0">
                      <a:pos x="115" y="457"/>
                    </a:cxn>
                    <a:cxn ang="0">
                      <a:pos x="141" y="573"/>
                    </a:cxn>
                    <a:cxn ang="0">
                      <a:pos x="150" y="661"/>
                    </a:cxn>
                    <a:cxn ang="0">
                      <a:pos x="153" y="728"/>
                    </a:cxn>
                    <a:cxn ang="0">
                      <a:pos x="153" y="843"/>
                    </a:cxn>
                    <a:cxn ang="0">
                      <a:pos x="141" y="1024"/>
                    </a:cxn>
                    <a:cxn ang="0">
                      <a:pos x="141" y="1086"/>
                    </a:cxn>
                    <a:cxn ang="0">
                      <a:pos x="162" y="1095"/>
                    </a:cxn>
                    <a:cxn ang="0">
                      <a:pos x="224" y="1101"/>
                    </a:cxn>
                    <a:cxn ang="0">
                      <a:pos x="269" y="1088"/>
                    </a:cxn>
                    <a:cxn ang="0">
                      <a:pos x="322" y="1065"/>
                    </a:cxn>
                  </a:cxnLst>
                  <a:rect l="0" t="0" r="0" b="0"/>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sp>
              <p:nvSpPr>
                <p:cNvPr id="5134" name="Freeform 36"/>
                <p:cNvSpPr/>
                <p:nvPr/>
              </p:nvSpPr>
              <p:spPr>
                <a:xfrm>
                  <a:off x="2085" y="1371"/>
                  <a:ext cx="325" cy="620"/>
                </a:xfrm>
                <a:custGeom>
                  <a:avLst/>
                  <a:gdLst/>
                  <a:ahLst/>
                  <a:cxnLst>
                    <a:cxn ang="0">
                      <a:pos x="0" y="0"/>
                    </a:cxn>
                    <a:cxn ang="0">
                      <a:pos x="44" y="144"/>
                    </a:cxn>
                    <a:cxn ang="0">
                      <a:pos x="119" y="125"/>
                    </a:cxn>
                    <a:cxn ang="0">
                      <a:pos x="71" y="200"/>
                    </a:cxn>
                    <a:cxn ang="0">
                      <a:pos x="119" y="255"/>
                    </a:cxn>
                    <a:cxn ang="0">
                      <a:pos x="172" y="341"/>
                    </a:cxn>
                    <a:cxn ang="0">
                      <a:pos x="235" y="440"/>
                    </a:cxn>
                    <a:cxn ang="0">
                      <a:pos x="289" y="535"/>
                    </a:cxn>
                    <a:cxn ang="0">
                      <a:pos x="325" y="620"/>
                    </a:cxn>
                  </a:cxnLst>
                  <a:rect l="0" t="0" r="0" b="0"/>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grpSp>
            <p:nvGrpSpPr>
              <p:cNvPr id="5135" name="Group 37"/>
              <p:cNvGrpSpPr/>
              <p:nvPr/>
            </p:nvGrpSpPr>
            <p:grpSpPr>
              <a:xfrm>
                <a:off x="1799" y="1444"/>
                <a:ext cx="549" cy="922"/>
                <a:chOff x="1799" y="1444"/>
                <a:chExt cx="549" cy="922"/>
              </a:xfrm>
            </p:grpSpPr>
            <p:sp>
              <p:nvSpPr>
                <p:cNvPr id="5136" name="Freeform 38"/>
                <p:cNvSpPr/>
                <p:nvPr/>
              </p:nvSpPr>
              <p:spPr>
                <a:xfrm>
                  <a:off x="2144" y="2152"/>
                  <a:ext cx="204" cy="214"/>
                </a:xfrm>
                <a:custGeom>
                  <a:avLst/>
                  <a:gdLst/>
                  <a:ahLst/>
                  <a:cxnLst>
                    <a:cxn ang="0">
                      <a:pos x="63" y="0"/>
                    </a:cxn>
                    <a:cxn ang="0">
                      <a:pos x="102" y="28"/>
                    </a:cxn>
                    <a:cxn ang="0">
                      <a:pos x="142" y="29"/>
                    </a:cxn>
                    <a:cxn ang="0">
                      <a:pos x="176" y="37"/>
                    </a:cxn>
                    <a:cxn ang="0">
                      <a:pos x="192" y="50"/>
                    </a:cxn>
                    <a:cxn ang="0">
                      <a:pos x="196" y="66"/>
                    </a:cxn>
                    <a:cxn ang="0">
                      <a:pos x="189" y="95"/>
                    </a:cxn>
                    <a:cxn ang="0">
                      <a:pos x="204" y="115"/>
                    </a:cxn>
                    <a:cxn ang="0">
                      <a:pos x="203" y="143"/>
                    </a:cxn>
                    <a:cxn ang="0">
                      <a:pos x="187" y="160"/>
                    </a:cxn>
                    <a:cxn ang="0">
                      <a:pos x="175" y="181"/>
                    </a:cxn>
                    <a:cxn ang="0">
                      <a:pos x="147" y="191"/>
                    </a:cxn>
                    <a:cxn ang="0">
                      <a:pos x="129" y="214"/>
                    </a:cxn>
                    <a:cxn ang="0">
                      <a:pos x="95" y="210"/>
                    </a:cxn>
                    <a:cxn ang="0">
                      <a:pos x="75" y="197"/>
                    </a:cxn>
                    <a:cxn ang="0">
                      <a:pos x="56" y="176"/>
                    </a:cxn>
                    <a:cxn ang="0">
                      <a:pos x="44" y="127"/>
                    </a:cxn>
                    <a:cxn ang="0">
                      <a:pos x="0" y="83"/>
                    </a:cxn>
                    <a:cxn ang="0">
                      <a:pos x="63" y="0"/>
                    </a:cxn>
                  </a:cxnLst>
                  <a:rect l="0" t="0" r="0" b="0"/>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sp>
              <p:nvSpPr>
                <p:cNvPr id="5137" name="Freeform 39"/>
                <p:cNvSpPr/>
                <p:nvPr/>
              </p:nvSpPr>
              <p:spPr>
                <a:xfrm>
                  <a:off x="2116" y="2142"/>
                  <a:ext cx="121" cy="137"/>
                </a:xfrm>
                <a:custGeom>
                  <a:avLst/>
                  <a:gdLst/>
                  <a:ahLst/>
                  <a:cxnLst>
                    <a:cxn ang="0">
                      <a:pos x="91" y="0"/>
                    </a:cxn>
                    <a:cxn ang="0">
                      <a:pos x="121" y="20"/>
                    </a:cxn>
                    <a:cxn ang="0">
                      <a:pos x="105" y="52"/>
                    </a:cxn>
                    <a:cxn ang="0">
                      <a:pos x="75" y="92"/>
                    </a:cxn>
                    <a:cxn ang="0">
                      <a:pos x="33" y="137"/>
                    </a:cxn>
                    <a:cxn ang="0">
                      <a:pos x="0" y="97"/>
                    </a:cxn>
                    <a:cxn ang="0">
                      <a:pos x="91" y="0"/>
                    </a:cxn>
                  </a:cxnLst>
                  <a:rect l="0" t="0" r="0" b="0"/>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sp>
              <p:nvSpPr>
                <p:cNvPr id="5138" name="Freeform 40"/>
                <p:cNvSpPr/>
                <p:nvPr/>
              </p:nvSpPr>
              <p:spPr>
                <a:xfrm>
                  <a:off x="1799" y="1444"/>
                  <a:ext cx="444" cy="840"/>
                </a:xfrm>
                <a:custGeom>
                  <a:avLst/>
                  <a:gdLst/>
                  <a:ahLst/>
                  <a:cxnLst>
                    <a:cxn ang="0">
                      <a:pos x="133" y="64"/>
                    </a:cxn>
                    <a:cxn ang="0">
                      <a:pos x="107" y="118"/>
                    </a:cxn>
                    <a:cxn ang="0">
                      <a:pos x="61" y="196"/>
                    </a:cxn>
                    <a:cxn ang="0">
                      <a:pos x="46" y="258"/>
                    </a:cxn>
                    <a:cxn ang="0">
                      <a:pos x="22" y="329"/>
                    </a:cxn>
                    <a:cxn ang="0">
                      <a:pos x="5" y="447"/>
                    </a:cxn>
                    <a:cxn ang="0">
                      <a:pos x="0" y="510"/>
                    </a:cxn>
                    <a:cxn ang="0">
                      <a:pos x="14" y="526"/>
                    </a:cxn>
                    <a:cxn ang="0">
                      <a:pos x="56" y="583"/>
                    </a:cxn>
                    <a:cxn ang="0">
                      <a:pos x="106" y="644"/>
                    </a:cxn>
                    <a:cxn ang="0">
                      <a:pos x="163" y="698"/>
                    </a:cxn>
                    <a:cxn ang="0">
                      <a:pos x="318" y="840"/>
                    </a:cxn>
                    <a:cxn ang="0">
                      <a:pos x="389" y="753"/>
                    </a:cxn>
                    <a:cxn ang="0">
                      <a:pos x="444" y="683"/>
                    </a:cxn>
                    <a:cxn ang="0">
                      <a:pos x="297" y="556"/>
                    </a:cxn>
                    <a:cxn ang="0">
                      <a:pos x="248" y="519"/>
                    </a:cxn>
                    <a:cxn ang="0">
                      <a:pos x="218" y="486"/>
                    </a:cxn>
                    <a:cxn ang="0">
                      <a:pos x="193" y="471"/>
                    </a:cxn>
                    <a:cxn ang="0">
                      <a:pos x="232" y="368"/>
                    </a:cxn>
                    <a:cxn ang="0">
                      <a:pos x="255" y="288"/>
                    </a:cxn>
                    <a:cxn ang="0">
                      <a:pos x="267" y="252"/>
                    </a:cxn>
                    <a:cxn ang="0">
                      <a:pos x="280" y="213"/>
                    </a:cxn>
                    <a:cxn ang="0">
                      <a:pos x="286" y="167"/>
                    </a:cxn>
                    <a:cxn ang="0">
                      <a:pos x="286" y="123"/>
                    </a:cxn>
                    <a:cxn ang="0">
                      <a:pos x="286" y="88"/>
                    </a:cxn>
                    <a:cxn ang="0">
                      <a:pos x="280" y="52"/>
                    </a:cxn>
                    <a:cxn ang="0">
                      <a:pos x="258" y="24"/>
                    </a:cxn>
                    <a:cxn ang="0">
                      <a:pos x="229" y="5"/>
                    </a:cxn>
                    <a:cxn ang="0">
                      <a:pos x="208" y="0"/>
                    </a:cxn>
                    <a:cxn ang="0">
                      <a:pos x="169" y="25"/>
                    </a:cxn>
                    <a:cxn ang="0">
                      <a:pos x="133" y="64"/>
                    </a:cxn>
                  </a:cxnLst>
                  <a:rect l="0" t="0" r="0" b="0"/>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grpSp>
        </p:grpSp>
        <p:grpSp>
          <p:nvGrpSpPr>
            <p:cNvPr id="5139" name="Group 41"/>
            <p:cNvGrpSpPr/>
            <p:nvPr/>
          </p:nvGrpSpPr>
          <p:grpSpPr>
            <a:xfrm rot="1123344">
              <a:off x="2327" y="1696"/>
              <a:ext cx="255" cy="314"/>
              <a:chOff x="1947" y="869"/>
              <a:chExt cx="355" cy="463"/>
            </a:xfrm>
          </p:grpSpPr>
          <p:grpSp>
            <p:nvGrpSpPr>
              <p:cNvPr id="5140" name="Group 42"/>
              <p:cNvGrpSpPr/>
              <p:nvPr/>
            </p:nvGrpSpPr>
            <p:grpSpPr>
              <a:xfrm>
                <a:off x="1982" y="1005"/>
                <a:ext cx="305" cy="220"/>
                <a:chOff x="1982" y="1005"/>
                <a:chExt cx="305" cy="220"/>
              </a:xfrm>
            </p:grpSpPr>
            <p:sp>
              <p:nvSpPr>
                <p:cNvPr id="5141" name="Freeform 43"/>
                <p:cNvSpPr/>
                <p:nvPr/>
              </p:nvSpPr>
              <p:spPr>
                <a:xfrm>
                  <a:off x="2244" y="1005"/>
                  <a:ext cx="43" cy="100"/>
                </a:xfrm>
                <a:custGeom>
                  <a:avLst/>
                  <a:gdLst/>
                  <a:ahLst/>
                  <a:cxnLst>
                    <a:cxn ang="0">
                      <a:pos x="0" y="11"/>
                    </a:cxn>
                    <a:cxn ang="0">
                      <a:pos x="7" y="0"/>
                    </a:cxn>
                    <a:cxn ang="0">
                      <a:pos x="21" y="0"/>
                    </a:cxn>
                    <a:cxn ang="0">
                      <a:pos x="27" y="7"/>
                    </a:cxn>
                    <a:cxn ang="0">
                      <a:pos x="33" y="19"/>
                    </a:cxn>
                    <a:cxn ang="0">
                      <a:pos x="38" y="44"/>
                    </a:cxn>
                    <a:cxn ang="0">
                      <a:pos x="43" y="76"/>
                    </a:cxn>
                    <a:cxn ang="0">
                      <a:pos x="43" y="100"/>
                    </a:cxn>
                    <a:cxn ang="0">
                      <a:pos x="32" y="100"/>
                    </a:cxn>
                    <a:cxn ang="0">
                      <a:pos x="0" y="11"/>
                    </a:cxn>
                  </a:cxnLst>
                  <a:rect l="0" t="0" r="0" b="0"/>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sp>
              <p:nvSpPr>
                <p:cNvPr id="5142" name="Freeform 44"/>
                <p:cNvSpPr/>
                <p:nvPr/>
              </p:nvSpPr>
              <p:spPr>
                <a:xfrm>
                  <a:off x="1982" y="1143"/>
                  <a:ext cx="73" cy="82"/>
                </a:xfrm>
                <a:custGeom>
                  <a:avLst/>
                  <a:gdLst/>
                  <a:ahLst/>
                  <a:cxnLst>
                    <a:cxn ang="0">
                      <a:pos x="17" y="0"/>
                    </a:cxn>
                    <a:cxn ang="0">
                      <a:pos x="4" y="7"/>
                    </a:cxn>
                    <a:cxn ang="0">
                      <a:pos x="0" y="16"/>
                    </a:cxn>
                    <a:cxn ang="0">
                      <a:pos x="4" y="29"/>
                    </a:cxn>
                    <a:cxn ang="0">
                      <a:pos x="14" y="43"/>
                    </a:cxn>
                    <a:cxn ang="0">
                      <a:pos x="25" y="56"/>
                    </a:cxn>
                    <a:cxn ang="0">
                      <a:pos x="46" y="77"/>
                    </a:cxn>
                    <a:cxn ang="0">
                      <a:pos x="60" y="82"/>
                    </a:cxn>
                    <a:cxn ang="0">
                      <a:pos x="73" y="72"/>
                    </a:cxn>
                    <a:cxn ang="0">
                      <a:pos x="17" y="0"/>
                    </a:cxn>
                  </a:cxnLst>
                  <a:rect l="0" t="0" r="0" b="0"/>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grpSp>
          <p:sp>
            <p:nvSpPr>
              <p:cNvPr id="5143" name="Freeform 45"/>
              <p:cNvSpPr/>
              <p:nvPr/>
            </p:nvSpPr>
            <p:spPr>
              <a:xfrm>
                <a:off x="1962" y="919"/>
                <a:ext cx="340" cy="413"/>
              </a:xfrm>
              <a:custGeom>
                <a:avLst/>
                <a:gdLst/>
                <a:ahLst/>
                <a:cxnLst>
                  <a:cxn ang="0">
                    <a:pos x="30" y="59"/>
                  </a:cxn>
                  <a:cxn ang="0">
                    <a:pos x="13" y="82"/>
                  </a:cxn>
                  <a:cxn ang="0">
                    <a:pos x="4" y="111"/>
                  </a:cxn>
                  <a:cxn ang="0">
                    <a:pos x="0" y="145"/>
                  </a:cxn>
                  <a:cxn ang="0">
                    <a:pos x="5" y="173"/>
                  </a:cxn>
                  <a:cxn ang="0">
                    <a:pos x="17" y="199"/>
                  </a:cxn>
                  <a:cxn ang="0">
                    <a:pos x="37" y="222"/>
                  </a:cxn>
                  <a:cxn ang="0">
                    <a:pos x="54" y="247"/>
                  </a:cxn>
                  <a:cxn ang="0">
                    <a:pos x="71" y="282"/>
                  </a:cxn>
                  <a:cxn ang="0">
                    <a:pos x="90" y="323"/>
                  </a:cxn>
                  <a:cxn ang="0">
                    <a:pos x="109" y="356"/>
                  </a:cxn>
                  <a:cxn ang="0">
                    <a:pos x="128" y="375"/>
                  </a:cxn>
                  <a:cxn ang="0">
                    <a:pos x="149" y="387"/>
                  </a:cxn>
                  <a:cxn ang="0">
                    <a:pos x="185" y="403"/>
                  </a:cxn>
                  <a:cxn ang="0">
                    <a:pos x="222" y="413"/>
                  </a:cxn>
                  <a:cxn ang="0">
                    <a:pos x="247" y="410"/>
                  </a:cxn>
                  <a:cxn ang="0">
                    <a:pos x="268" y="406"/>
                  </a:cxn>
                  <a:cxn ang="0">
                    <a:pos x="304" y="393"/>
                  </a:cxn>
                  <a:cxn ang="0">
                    <a:pos x="319" y="379"/>
                  </a:cxn>
                  <a:cxn ang="0">
                    <a:pos x="326" y="360"/>
                  </a:cxn>
                  <a:cxn ang="0">
                    <a:pos x="337" y="319"/>
                  </a:cxn>
                  <a:cxn ang="0">
                    <a:pos x="340" y="288"/>
                  </a:cxn>
                  <a:cxn ang="0">
                    <a:pos x="340" y="251"/>
                  </a:cxn>
                  <a:cxn ang="0">
                    <a:pos x="335" y="224"/>
                  </a:cxn>
                  <a:cxn ang="0">
                    <a:pos x="326" y="194"/>
                  </a:cxn>
                  <a:cxn ang="0">
                    <a:pos x="310" y="152"/>
                  </a:cxn>
                  <a:cxn ang="0">
                    <a:pos x="291" y="121"/>
                  </a:cxn>
                  <a:cxn ang="0">
                    <a:pos x="282" y="86"/>
                  </a:cxn>
                  <a:cxn ang="0">
                    <a:pos x="264" y="46"/>
                  </a:cxn>
                  <a:cxn ang="0">
                    <a:pos x="244" y="25"/>
                  </a:cxn>
                  <a:cxn ang="0">
                    <a:pos x="224" y="13"/>
                  </a:cxn>
                  <a:cxn ang="0">
                    <a:pos x="186" y="1"/>
                  </a:cxn>
                  <a:cxn ang="0">
                    <a:pos x="160" y="0"/>
                  </a:cxn>
                  <a:cxn ang="0">
                    <a:pos x="122" y="7"/>
                  </a:cxn>
                  <a:cxn ang="0">
                    <a:pos x="87" y="19"/>
                  </a:cxn>
                  <a:cxn ang="0">
                    <a:pos x="52" y="41"/>
                  </a:cxn>
                  <a:cxn ang="0">
                    <a:pos x="30" y="59"/>
                  </a:cxn>
                </a:cxnLst>
                <a:rect l="0" t="0" r="0" b="0"/>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5144" name="Group 46"/>
              <p:cNvGrpSpPr/>
              <p:nvPr/>
            </p:nvGrpSpPr>
            <p:grpSpPr>
              <a:xfrm>
                <a:off x="1997" y="1009"/>
                <a:ext cx="257" cy="143"/>
                <a:chOff x="1997" y="1009"/>
                <a:chExt cx="257" cy="143"/>
              </a:xfrm>
            </p:grpSpPr>
            <p:sp>
              <p:nvSpPr>
                <p:cNvPr id="5145" name="Freeform 47"/>
                <p:cNvSpPr/>
                <p:nvPr/>
              </p:nvSpPr>
              <p:spPr>
                <a:xfrm>
                  <a:off x="2122" y="1074"/>
                  <a:ext cx="19" cy="21"/>
                </a:xfrm>
                <a:custGeom>
                  <a:avLst/>
                  <a:gdLst/>
                  <a:ahLst/>
                  <a:cxnLst>
                    <a:cxn ang="0">
                      <a:pos x="0" y="12"/>
                    </a:cxn>
                    <a:cxn ang="0">
                      <a:pos x="6" y="4"/>
                    </a:cxn>
                    <a:cxn ang="0">
                      <a:pos x="17" y="0"/>
                    </a:cxn>
                    <a:cxn ang="0">
                      <a:pos x="19" y="11"/>
                    </a:cxn>
                    <a:cxn ang="0">
                      <a:pos x="10" y="11"/>
                    </a:cxn>
                    <a:cxn ang="0">
                      <a:pos x="3" y="21"/>
                    </a:cxn>
                    <a:cxn ang="0">
                      <a:pos x="0" y="12"/>
                    </a:cxn>
                  </a:cxnLst>
                  <a:rect l="0" t="0" r="0" b="0"/>
                  <a:pathLst>
                    <a:path w="19" h="21">
                      <a:moveTo>
                        <a:pt x="0" y="12"/>
                      </a:moveTo>
                      <a:lnTo>
                        <a:pt x="6" y="4"/>
                      </a:lnTo>
                      <a:lnTo>
                        <a:pt x="17" y="0"/>
                      </a:lnTo>
                      <a:lnTo>
                        <a:pt x="19" y="11"/>
                      </a:lnTo>
                      <a:lnTo>
                        <a:pt x="10" y="11"/>
                      </a:lnTo>
                      <a:lnTo>
                        <a:pt x="3" y="21"/>
                      </a:lnTo>
                      <a:lnTo>
                        <a:pt x="0" y="12"/>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5146" name="Freeform 48"/>
                <p:cNvSpPr/>
                <p:nvPr/>
              </p:nvSpPr>
              <p:spPr>
                <a:xfrm>
                  <a:off x="1997" y="1128"/>
                  <a:ext cx="37" cy="24"/>
                </a:xfrm>
                <a:custGeom>
                  <a:avLst/>
                  <a:gdLst/>
                  <a:ahLst/>
                  <a:cxnLst>
                    <a:cxn ang="0">
                      <a:pos x="31" y="0"/>
                    </a:cxn>
                    <a:cxn ang="0">
                      <a:pos x="37" y="13"/>
                    </a:cxn>
                    <a:cxn ang="0">
                      <a:pos x="6" y="24"/>
                    </a:cxn>
                    <a:cxn ang="0">
                      <a:pos x="0" y="18"/>
                    </a:cxn>
                    <a:cxn ang="0">
                      <a:pos x="31" y="0"/>
                    </a:cxn>
                  </a:cxnLst>
                  <a:rect l="0" t="0" r="0" b="0"/>
                  <a:pathLst>
                    <a:path w="37" h="24">
                      <a:moveTo>
                        <a:pt x="31" y="0"/>
                      </a:moveTo>
                      <a:lnTo>
                        <a:pt x="37" y="13"/>
                      </a:lnTo>
                      <a:lnTo>
                        <a:pt x="6" y="24"/>
                      </a:lnTo>
                      <a:lnTo>
                        <a:pt x="0" y="18"/>
                      </a:lnTo>
                      <a:lnTo>
                        <a:pt x="31" y="0"/>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5147" name="Freeform 49"/>
                <p:cNvSpPr/>
                <p:nvPr/>
              </p:nvSpPr>
              <p:spPr>
                <a:xfrm>
                  <a:off x="2221" y="1009"/>
                  <a:ext cx="33" cy="24"/>
                </a:xfrm>
                <a:custGeom>
                  <a:avLst/>
                  <a:gdLst/>
                  <a:ahLst/>
                  <a:cxnLst>
                    <a:cxn ang="0">
                      <a:pos x="0" y="13"/>
                    </a:cxn>
                    <a:cxn ang="0">
                      <a:pos x="7" y="24"/>
                    </a:cxn>
                    <a:cxn ang="0">
                      <a:pos x="33" y="6"/>
                    </a:cxn>
                    <a:cxn ang="0">
                      <a:pos x="30" y="0"/>
                    </a:cxn>
                    <a:cxn ang="0">
                      <a:pos x="0" y="13"/>
                    </a:cxn>
                  </a:cxnLst>
                  <a:rect l="0" t="0" r="0" b="0"/>
                  <a:pathLst>
                    <a:path w="33" h="24">
                      <a:moveTo>
                        <a:pt x="0" y="13"/>
                      </a:moveTo>
                      <a:lnTo>
                        <a:pt x="7" y="24"/>
                      </a:lnTo>
                      <a:lnTo>
                        <a:pt x="33" y="6"/>
                      </a:lnTo>
                      <a:lnTo>
                        <a:pt x="30" y="0"/>
                      </a:lnTo>
                      <a:lnTo>
                        <a:pt x="0" y="1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grpSp>
          <p:grpSp>
            <p:nvGrpSpPr>
              <p:cNvPr id="5148" name="Group 50"/>
              <p:cNvGrpSpPr/>
              <p:nvPr/>
            </p:nvGrpSpPr>
            <p:grpSpPr>
              <a:xfrm>
                <a:off x="2027" y="1019"/>
                <a:ext cx="218" cy="158"/>
                <a:chOff x="2027" y="1019"/>
                <a:chExt cx="218" cy="158"/>
              </a:xfrm>
            </p:grpSpPr>
            <p:sp>
              <p:nvSpPr>
                <p:cNvPr id="5149" name="Freeform 51"/>
                <p:cNvSpPr/>
                <p:nvPr/>
              </p:nvSpPr>
              <p:spPr>
                <a:xfrm>
                  <a:off x="2027" y="1077"/>
                  <a:ext cx="110" cy="100"/>
                </a:xfrm>
                <a:custGeom>
                  <a:avLst/>
                  <a:gdLst/>
                  <a:ahLst/>
                  <a:cxnLst>
                    <a:cxn ang="0">
                      <a:pos x="0" y="51"/>
                    </a:cxn>
                    <a:cxn ang="0">
                      <a:pos x="90" y="0"/>
                    </a:cxn>
                    <a:cxn ang="0">
                      <a:pos x="105" y="26"/>
                    </a:cxn>
                    <a:cxn ang="0">
                      <a:pos x="110" y="44"/>
                    </a:cxn>
                    <a:cxn ang="0">
                      <a:pos x="109" y="63"/>
                    </a:cxn>
                    <a:cxn ang="0">
                      <a:pos x="101" y="75"/>
                    </a:cxn>
                    <a:cxn ang="0">
                      <a:pos x="89" y="85"/>
                    </a:cxn>
                    <a:cxn ang="0">
                      <a:pos x="71" y="92"/>
                    </a:cxn>
                    <a:cxn ang="0">
                      <a:pos x="60" y="99"/>
                    </a:cxn>
                    <a:cxn ang="0">
                      <a:pos x="49" y="100"/>
                    </a:cxn>
                    <a:cxn ang="0">
                      <a:pos x="35" y="98"/>
                    </a:cxn>
                    <a:cxn ang="0">
                      <a:pos x="25" y="91"/>
                    </a:cxn>
                    <a:cxn ang="0">
                      <a:pos x="18" y="83"/>
                    </a:cxn>
                    <a:cxn ang="0">
                      <a:pos x="14" y="75"/>
                    </a:cxn>
                    <a:cxn ang="0">
                      <a:pos x="6" y="60"/>
                    </a:cxn>
                    <a:cxn ang="0">
                      <a:pos x="0" y="51"/>
                    </a:cxn>
                  </a:cxnLst>
                  <a:rect l="0" t="0" r="0" b="0"/>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cap="flat" cmpd="sng">
                  <a:solidFill>
                    <a:srgbClr val="000000"/>
                  </a:solidFill>
                  <a:prstDash val="solid"/>
                  <a:round/>
                  <a:headEnd type="none" w="med" len="med"/>
                  <a:tailEnd type="none" w="med" len="med"/>
                </a:ln>
              </p:spPr>
              <p:txBody>
                <a:bodyPr/>
                <a:lstStyle/>
                <a:p>
                  <a:endParaRPr lang="zh-CN" altLang="en-US"/>
                </a:p>
              </p:txBody>
            </p:sp>
            <p:sp>
              <p:nvSpPr>
                <p:cNvPr id="5150" name="Oval 52"/>
                <p:cNvSpPr/>
                <p:nvPr/>
              </p:nvSpPr>
              <p:spPr>
                <a:xfrm>
                  <a:off x="2077" y="1122"/>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5151" name="Freeform 53"/>
                <p:cNvSpPr/>
                <p:nvPr/>
              </p:nvSpPr>
              <p:spPr>
                <a:xfrm>
                  <a:off x="2134" y="1019"/>
                  <a:ext cx="111" cy="99"/>
                </a:xfrm>
                <a:custGeom>
                  <a:avLst/>
                  <a:gdLst/>
                  <a:ahLst/>
                  <a:cxnLst>
                    <a:cxn ang="0">
                      <a:pos x="0" y="50"/>
                    </a:cxn>
                    <a:cxn ang="0">
                      <a:pos x="92" y="0"/>
                    </a:cxn>
                    <a:cxn ang="0">
                      <a:pos x="105" y="28"/>
                    </a:cxn>
                    <a:cxn ang="0">
                      <a:pos x="111" y="45"/>
                    </a:cxn>
                    <a:cxn ang="0">
                      <a:pos x="108" y="62"/>
                    </a:cxn>
                    <a:cxn ang="0">
                      <a:pos x="101" y="73"/>
                    </a:cxn>
                    <a:cxn ang="0">
                      <a:pos x="88" y="84"/>
                    </a:cxn>
                    <a:cxn ang="0">
                      <a:pos x="73" y="92"/>
                    </a:cxn>
                    <a:cxn ang="0">
                      <a:pos x="61" y="97"/>
                    </a:cxn>
                    <a:cxn ang="0">
                      <a:pos x="48" y="99"/>
                    </a:cxn>
                    <a:cxn ang="0">
                      <a:pos x="36" y="97"/>
                    </a:cxn>
                    <a:cxn ang="0">
                      <a:pos x="25" y="90"/>
                    </a:cxn>
                    <a:cxn ang="0">
                      <a:pos x="19" y="84"/>
                    </a:cxn>
                    <a:cxn ang="0">
                      <a:pos x="14" y="74"/>
                    </a:cxn>
                    <a:cxn ang="0">
                      <a:pos x="6" y="60"/>
                    </a:cxn>
                    <a:cxn ang="0">
                      <a:pos x="0" y="50"/>
                    </a:cxn>
                  </a:cxnLst>
                  <a:rect l="0" t="0" r="0" b="0"/>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cap="flat" cmpd="sng">
                  <a:solidFill>
                    <a:srgbClr val="000000"/>
                  </a:solidFill>
                  <a:prstDash val="solid"/>
                  <a:round/>
                  <a:headEnd type="none" w="med" len="med"/>
                  <a:tailEnd type="none" w="med" len="med"/>
                </a:ln>
              </p:spPr>
              <p:txBody>
                <a:bodyPr/>
                <a:lstStyle/>
                <a:p>
                  <a:endParaRPr lang="zh-CN" altLang="en-US"/>
                </a:p>
              </p:txBody>
            </p:sp>
            <p:sp>
              <p:nvSpPr>
                <p:cNvPr id="5152" name="Oval 54"/>
                <p:cNvSpPr/>
                <p:nvPr/>
              </p:nvSpPr>
              <p:spPr>
                <a:xfrm>
                  <a:off x="2184" y="1064"/>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sp>
            <p:nvSpPr>
              <p:cNvPr id="5153" name="Freeform 55"/>
              <p:cNvSpPr/>
              <p:nvPr/>
            </p:nvSpPr>
            <p:spPr>
              <a:xfrm>
                <a:off x="2141" y="1182"/>
                <a:ext cx="110" cy="89"/>
              </a:xfrm>
              <a:custGeom>
                <a:avLst/>
                <a:gdLst/>
                <a:ahLst/>
                <a:cxnLst>
                  <a:cxn ang="0">
                    <a:pos x="0" y="46"/>
                  </a:cxn>
                  <a:cxn ang="0">
                    <a:pos x="17" y="46"/>
                  </a:cxn>
                  <a:cxn ang="0">
                    <a:pos x="32" y="43"/>
                  </a:cxn>
                  <a:cxn ang="0">
                    <a:pos x="50" y="38"/>
                  </a:cxn>
                  <a:cxn ang="0">
                    <a:pos x="66" y="33"/>
                  </a:cxn>
                  <a:cxn ang="0">
                    <a:pos x="83" y="21"/>
                  </a:cxn>
                  <a:cxn ang="0">
                    <a:pos x="93" y="12"/>
                  </a:cxn>
                  <a:cxn ang="0">
                    <a:pos x="103" y="0"/>
                  </a:cxn>
                  <a:cxn ang="0">
                    <a:pos x="109" y="24"/>
                  </a:cxn>
                  <a:cxn ang="0">
                    <a:pos x="110" y="33"/>
                  </a:cxn>
                  <a:cxn ang="0">
                    <a:pos x="110" y="51"/>
                  </a:cxn>
                  <a:cxn ang="0">
                    <a:pos x="106" y="63"/>
                  </a:cxn>
                  <a:cxn ang="0">
                    <a:pos x="98" y="76"/>
                  </a:cxn>
                  <a:cxn ang="0">
                    <a:pos x="88" y="84"/>
                  </a:cxn>
                  <a:cxn ang="0">
                    <a:pos x="76" y="88"/>
                  </a:cxn>
                  <a:cxn ang="0">
                    <a:pos x="62" y="89"/>
                  </a:cxn>
                  <a:cxn ang="0">
                    <a:pos x="49" y="88"/>
                  </a:cxn>
                  <a:cxn ang="0">
                    <a:pos x="37" y="82"/>
                  </a:cxn>
                  <a:cxn ang="0">
                    <a:pos x="31" y="80"/>
                  </a:cxn>
                  <a:cxn ang="0">
                    <a:pos x="19" y="72"/>
                  </a:cxn>
                  <a:cxn ang="0">
                    <a:pos x="11" y="57"/>
                  </a:cxn>
                  <a:cxn ang="0">
                    <a:pos x="0" y="46"/>
                  </a:cxn>
                </a:cxnLst>
                <a:rect l="0" t="0" r="0" b="0"/>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sp>
            <p:nvSpPr>
              <p:cNvPr id="5154" name="Freeform 56"/>
              <p:cNvSpPr/>
              <p:nvPr/>
            </p:nvSpPr>
            <p:spPr>
              <a:xfrm>
                <a:off x="2149" y="1152"/>
                <a:ext cx="57" cy="32"/>
              </a:xfrm>
              <a:custGeom>
                <a:avLst/>
                <a:gdLst/>
                <a:ahLst/>
                <a:cxnLst>
                  <a:cxn ang="0">
                    <a:pos x="0" y="32"/>
                  </a:cxn>
                  <a:cxn ang="0">
                    <a:pos x="17" y="31"/>
                  </a:cxn>
                  <a:cxn ang="0">
                    <a:pos x="24" y="28"/>
                  </a:cxn>
                  <a:cxn ang="0">
                    <a:pos x="33" y="25"/>
                  </a:cxn>
                  <a:cxn ang="0">
                    <a:pos x="43" y="19"/>
                  </a:cxn>
                  <a:cxn ang="0">
                    <a:pos x="49" y="10"/>
                  </a:cxn>
                  <a:cxn ang="0">
                    <a:pos x="57" y="0"/>
                  </a:cxn>
                </a:cxnLst>
                <a:rect l="0" t="0" r="0" b="0"/>
                <a:pathLst>
                  <a:path w="57" h="32">
                    <a:moveTo>
                      <a:pt x="0" y="32"/>
                    </a:moveTo>
                    <a:lnTo>
                      <a:pt x="17" y="31"/>
                    </a:lnTo>
                    <a:lnTo>
                      <a:pt x="24" y="28"/>
                    </a:lnTo>
                    <a:lnTo>
                      <a:pt x="33" y="25"/>
                    </a:lnTo>
                    <a:lnTo>
                      <a:pt x="43" y="19"/>
                    </a:lnTo>
                    <a:lnTo>
                      <a:pt x="49" y="10"/>
                    </a:lnTo>
                    <a:lnTo>
                      <a:pt x="57"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5155" name="Freeform 57"/>
              <p:cNvSpPr/>
              <p:nvPr/>
            </p:nvSpPr>
            <p:spPr>
              <a:xfrm>
                <a:off x="1947" y="869"/>
                <a:ext cx="307" cy="282"/>
              </a:xfrm>
              <a:custGeom>
                <a:avLst/>
                <a:gdLst/>
                <a:ahLst/>
                <a:cxnLst>
                  <a:cxn ang="0">
                    <a:pos x="52" y="282"/>
                  </a:cxn>
                  <a:cxn ang="0">
                    <a:pos x="65" y="276"/>
                  </a:cxn>
                  <a:cxn ang="0">
                    <a:pos x="68" y="258"/>
                  </a:cxn>
                  <a:cxn ang="0">
                    <a:pos x="70" y="233"/>
                  </a:cxn>
                  <a:cxn ang="0">
                    <a:pos x="58" y="183"/>
                  </a:cxn>
                  <a:cxn ang="0">
                    <a:pos x="51" y="154"/>
                  </a:cxn>
                  <a:cxn ang="0">
                    <a:pos x="89" y="155"/>
                  </a:cxn>
                  <a:cxn ang="0">
                    <a:pos x="139" y="153"/>
                  </a:cxn>
                  <a:cxn ang="0">
                    <a:pos x="155" y="137"/>
                  </a:cxn>
                  <a:cxn ang="0">
                    <a:pos x="181" y="118"/>
                  </a:cxn>
                  <a:cxn ang="0">
                    <a:pos x="221" y="122"/>
                  </a:cxn>
                  <a:cxn ang="0">
                    <a:pos x="260" y="101"/>
                  </a:cxn>
                  <a:cxn ang="0">
                    <a:pos x="265" y="123"/>
                  </a:cxn>
                  <a:cxn ang="0">
                    <a:pos x="281" y="132"/>
                  </a:cxn>
                  <a:cxn ang="0">
                    <a:pos x="298" y="160"/>
                  </a:cxn>
                  <a:cxn ang="0">
                    <a:pos x="307" y="154"/>
                  </a:cxn>
                  <a:cxn ang="0">
                    <a:pos x="307" y="135"/>
                  </a:cxn>
                  <a:cxn ang="0">
                    <a:pos x="303" y="106"/>
                  </a:cxn>
                  <a:cxn ang="0">
                    <a:pos x="295" y="82"/>
                  </a:cxn>
                  <a:cxn ang="0">
                    <a:pos x="280" y="64"/>
                  </a:cxn>
                  <a:cxn ang="0">
                    <a:pos x="282" y="33"/>
                  </a:cxn>
                  <a:cxn ang="0">
                    <a:pos x="282" y="16"/>
                  </a:cxn>
                  <a:cxn ang="0">
                    <a:pos x="261" y="19"/>
                  </a:cxn>
                  <a:cxn ang="0">
                    <a:pos x="238" y="19"/>
                  </a:cxn>
                  <a:cxn ang="0">
                    <a:pos x="225" y="14"/>
                  </a:cxn>
                  <a:cxn ang="0">
                    <a:pos x="209" y="0"/>
                  </a:cxn>
                  <a:cxn ang="0">
                    <a:pos x="195" y="13"/>
                  </a:cxn>
                  <a:cxn ang="0">
                    <a:pos x="182" y="19"/>
                  </a:cxn>
                  <a:cxn ang="0">
                    <a:pos x="156" y="21"/>
                  </a:cxn>
                  <a:cxn ang="0">
                    <a:pos x="132" y="26"/>
                  </a:cxn>
                  <a:cxn ang="0">
                    <a:pos x="106" y="35"/>
                  </a:cxn>
                  <a:cxn ang="0">
                    <a:pos x="84" y="49"/>
                  </a:cxn>
                  <a:cxn ang="0">
                    <a:pos x="58" y="73"/>
                  </a:cxn>
                  <a:cxn ang="0">
                    <a:pos x="42" y="78"/>
                  </a:cxn>
                  <a:cxn ang="0">
                    <a:pos x="28" y="91"/>
                  </a:cxn>
                  <a:cxn ang="0">
                    <a:pos x="16" y="103"/>
                  </a:cxn>
                  <a:cxn ang="0">
                    <a:pos x="10" y="122"/>
                  </a:cxn>
                  <a:cxn ang="0">
                    <a:pos x="2" y="143"/>
                  </a:cxn>
                  <a:cxn ang="0">
                    <a:pos x="0" y="161"/>
                  </a:cxn>
                  <a:cxn ang="0">
                    <a:pos x="0" y="200"/>
                  </a:cxn>
                  <a:cxn ang="0">
                    <a:pos x="10" y="241"/>
                  </a:cxn>
                  <a:cxn ang="0">
                    <a:pos x="52" y="282"/>
                  </a:cxn>
                </a:cxnLst>
                <a:rect l="0" t="0" r="0" b="0"/>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cap="flat" cmpd="sng">
                <a:solidFill>
                  <a:srgbClr val="000000"/>
                </a:solidFill>
                <a:prstDash val="solid"/>
                <a:round/>
                <a:headEnd type="none" w="med" len="med"/>
                <a:tailEnd type="none" w="med" len="med"/>
              </a:ln>
            </p:spPr>
            <p:txBody>
              <a:bodyPr/>
              <a:lstStyle/>
              <a:p>
                <a:endParaRPr lang="zh-CN" altLang="en-US"/>
              </a:p>
            </p:txBody>
          </p:sp>
        </p:grpSp>
        <p:sp>
          <p:nvSpPr>
            <p:cNvPr id="5156" name="Freeform 58"/>
            <p:cNvSpPr/>
            <p:nvPr/>
          </p:nvSpPr>
          <p:spPr>
            <a:xfrm rot="1123344">
              <a:off x="2393" y="2047"/>
              <a:ext cx="219" cy="518"/>
            </a:xfrm>
            <a:custGeom>
              <a:avLst/>
              <a:gdLst/>
              <a:ahLst/>
              <a:cxnLst>
                <a:cxn ang="0">
                  <a:pos x="15" y="6"/>
                </a:cxn>
                <a:cxn ang="0">
                  <a:pos x="34" y="0"/>
                </a:cxn>
                <a:cxn ang="0">
                  <a:pos x="75" y="26"/>
                </a:cxn>
                <a:cxn ang="0">
                  <a:pos x="75" y="71"/>
                </a:cxn>
                <a:cxn ang="0">
                  <a:pos x="110" y="114"/>
                </a:cxn>
                <a:cxn ang="0">
                  <a:pos x="144" y="160"/>
                </a:cxn>
                <a:cxn ang="0">
                  <a:pos x="180" y="220"/>
                </a:cxn>
                <a:cxn ang="0">
                  <a:pos x="208" y="276"/>
                </a:cxn>
                <a:cxn ang="0">
                  <a:pos x="237" y="357"/>
                </a:cxn>
                <a:cxn ang="0">
                  <a:pos x="261" y="428"/>
                </a:cxn>
                <a:cxn ang="0">
                  <a:pos x="291" y="570"/>
                </a:cxn>
                <a:cxn ang="0">
                  <a:pos x="304" y="658"/>
                </a:cxn>
                <a:cxn ang="0">
                  <a:pos x="265" y="764"/>
                </a:cxn>
                <a:cxn ang="0">
                  <a:pos x="189" y="679"/>
                </a:cxn>
                <a:cxn ang="0">
                  <a:pos x="168" y="536"/>
                </a:cxn>
                <a:cxn ang="0">
                  <a:pos x="152" y="449"/>
                </a:cxn>
                <a:cxn ang="0">
                  <a:pos x="129" y="366"/>
                </a:cxn>
                <a:cxn ang="0">
                  <a:pos x="103" y="306"/>
                </a:cxn>
                <a:cxn ang="0">
                  <a:pos x="69" y="219"/>
                </a:cxn>
                <a:cxn ang="0">
                  <a:pos x="49" y="156"/>
                </a:cxn>
                <a:cxn ang="0">
                  <a:pos x="30" y="84"/>
                </a:cxn>
                <a:cxn ang="0">
                  <a:pos x="0" y="66"/>
                </a:cxn>
                <a:cxn ang="0">
                  <a:pos x="15" y="6"/>
                </a:cxn>
              </a:cxnLst>
              <a:rect l="0" t="0" r="0" b="0"/>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5157" name="Group 59"/>
            <p:cNvGrpSpPr/>
            <p:nvPr/>
          </p:nvGrpSpPr>
          <p:grpSpPr>
            <a:xfrm rot="1123344">
              <a:off x="2928" y="1942"/>
              <a:ext cx="127" cy="227"/>
              <a:chOff x="2833" y="962"/>
              <a:chExt cx="176" cy="334"/>
            </a:xfrm>
          </p:grpSpPr>
          <p:sp>
            <p:nvSpPr>
              <p:cNvPr id="5158" name="Freeform 60"/>
              <p:cNvSpPr/>
              <p:nvPr/>
            </p:nvSpPr>
            <p:spPr>
              <a:xfrm>
                <a:off x="2834" y="1086"/>
                <a:ext cx="175" cy="210"/>
              </a:xfrm>
              <a:custGeom>
                <a:avLst/>
                <a:gdLst/>
                <a:ahLst/>
                <a:cxnLst>
                  <a:cxn ang="0">
                    <a:pos x="957" y="1468"/>
                  </a:cxn>
                  <a:cxn ang="0">
                    <a:pos x="981" y="1270"/>
                  </a:cxn>
                  <a:cxn ang="0">
                    <a:pos x="1049" y="1164"/>
                  </a:cxn>
                  <a:cxn ang="0">
                    <a:pos x="1118" y="1071"/>
                  </a:cxn>
                  <a:cxn ang="0">
                    <a:pos x="1182" y="953"/>
                  </a:cxn>
                  <a:cxn ang="0">
                    <a:pos x="1216" y="854"/>
                  </a:cxn>
                  <a:cxn ang="0">
                    <a:pos x="1229" y="734"/>
                  </a:cxn>
                  <a:cxn ang="0">
                    <a:pos x="1202" y="604"/>
                  </a:cxn>
                  <a:cxn ang="0">
                    <a:pos x="1159" y="500"/>
                  </a:cxn>
                  <a:cxn ang="0">
                    <a:pos x="1166" y="405"/>
                  </a:cxn>
                  <a:cxn ang="0">
                    <a:pos x="1149" y="320"/>
                  </a:cxn>
                  <a:cxn ang="0">
                    <a:pos x="1125" y="272"/>
                  </a:cxn>
                  <a:cxn ang="0">
                    <a:pos x="1091" y="231"/>
                  </a:cxn>
                  <a:cxn ang="0">
                    <a:pos x="1079" y="204"/>
                  </a:cxn>
                  <a:cxn ang="0">
                    <a:pos x="1032" y="176"/>
                  </a:cxn>
                  <a:cxn ang="0">
                    <a:pos x="992" y="170"/>
                  </a:cxn>
                  <a:cxn ang="0">
                    <a:pos x="963" y="185"/>
                  </a:cxn>
                  <a:cxn ang="0">
                    <a:pos x="927" y="279"/>
                  </a:cxn>
                  <a:cxn ang="0">
                    <a:pos x="861" y="414"/>
                  </a:cxn>
                  <a:cxn ang="0">
                    <a:pos x="958" y="181"/>
                  </a:cxn>
                  <a:cxn ang="0">
                    <a:pos x="975" y="152"/>
                  </a:cxn>
                  <a:cxn ang="0">
                    <a:pos x="953" y="100"/>
                  </a:cxn>
                  <a:cxn ang="0">
                    <a:pos x="918" y="82"/>
                  </a:cxn>
                  <a:cxn ang="0">
                    <a:pos x="871" y="62"/>
                  </a:cxn>
                  <a:cxn ang="0">
                    <a:pos x="806" y="39"/>
                  </a:cxn>
                  <a:cxn ang="0">
                    <a:pos x="790" y="25"/>
                  </a:cxn>
                  <a:cxn ang="0">
                    <a:pos x="760" y="0"/>
                  </a:cxn>
                  <a:cxn ang="0">
                    <a:pos x="582" y="39"/>
                  </a:cxn>
                  <a:cxn ang="0">
                    <a:pos x="346" y="169"/>
                  </a:cxn>
                  <a:cxn ang="0">
                    <a:pos x="329" y="204"/>
                  </a:cxn>
                  <a:cxn ang="0">
                    <a:pos x="274" y="259"/>
                  </a:cxn>
                  <a:cxn ang="0">
                    <a:pos x="210" y="303"/>
                  </a:cxn>
                  <a:cxn ang="0">
                    <a:pos x="154" y="326"/>
                  </a:cxn>
                  <a:cxn ang="0">
                    <a:pos x="102" y="378"/>
                  </a:cxn>
                  <a:cxn ang="0">
                    <a:pos x="67" y="466"/>
                  </a:cxn>
                  <a:cxn ang="0">
                    <a:pos x="20" y="584"/>
                  </a:cxn>
                  <a:cxn ang="0">
                    <a:pos x="0" y="649"/>
                  </a:cxn>
                  <a:cxn ang="0">
                    <a:pos x="20" y="753"/>
                  </a:cxn>
                  <a:cxn ang="0">
                    <a:pos x="55" y="861"/>
                  </a:cxn>
                  <a:cxn ang="0">
                    <a:pos x="110" y="998"/>
                  </a:cxn>
                  <a:cxn ang="0">
                    <a:pos x="141" y="1111"/>
                  </a:cxn>
                  <a:cxn ang="0">
                    <a:pos x="218" y="1215"/>
                  </a:cxn>
                  <a:cxn ang="0">
                    <a:pos x="257" y="1233"/>
                  </a:cxn>
                  <a:cxn ang="0">
                    <a:pos x="279" y="1290"/>
                  </a:cxn>
                  <a:cxn ang="0">
                    <a:pos x="283" y="1465"/>
                  </a:cxn>
                  <a:cxn ang="0">
                    <a:pos x="957" y="1468"/>
                  </a:cxn>
                </a:cxnLst>
                <a:rect l="0" t="0" r="0" b="0"/>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59" name="Freeform 61"/>
              <p:cNvSpPr/>
              <p:nvPr/>
            </p:nvSpPr>
            <p:spPr>
              <a:xfrm>
                <a:off x="2932" y="1151"/>
                <a:ext cx="77" cy="40"/>
              </a:xfrm>
              <a:custGeom>
                <a:avLst/>
                <a:gdLst/>
                <a:ahLst/>
                <a:cxnLst>
                  <a:cxn ang="0">
                    <a:pos x="0" y="0"/>
                  </a:cxn>
                  <a:cxn ang="0">
                    <a:pos x="234" y="164"/>
                  </a:cxn>
                  <a:cxn ang="0">
                    <a:pos x="445" y="246"/>
                  </a:cxn>
                  <a:cxn ang="0">
                    <a:pos x="538" y="275"/>
                  </a:cxn>
                </a:cxnLst>
                <a:rect l="0" t="0" r="0" b="0"/>
                <a:pathLst>
                  <a:path w="538" h="275">
                    <a:moveTo>
                      <a:pt x="0" y="0"/>
                    </a:moveTo>
                    <a:lnTo>
                      <a:pt x="234" y="164"/>
                    </a:lnTo>
                    <a:lnTo>
                      <a:pt x="445" y="246"/>
                    </a:lnTo>
                    <a:lnTo>
                      <a:pt x="538" y="275"/>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0" name="Freeform 62"/>
              <p:cNvSpPr/>
              <p:nvPr/>
            </p:nvSpPr>
            <p:spPr>
              <a:xfrm>
                <a:off x="2885" y="1141"/>
                <a:ext cx="86" cy="91"/>
              </a:xfrm>
              <a:custGeom>
                <a:avLst/>
                <a:gdLst/>
                <a:ahLst/>
                <a:cxnLst>
                  <a:cxn ang="0">
                    <a:pos x="0" y="0"/>
                  </a:cxn>
                  <a:cxn ang="0">
                    <a:pos x="337" y="180"/>
                  </a:cxn>
                  <a:cxn ang="0">
                    <a:pos x="413" y="245"/>
                  </a:cxn>
                  <a:cxn ang="0">
                    <a:pos x="510" y="360"/>
                  </a:cxn>
                  <a:cxn ang="0">
                    <a:pos x="551" y="454"/>
                  </a:cxn>
                  <a:cxn ang="0">
                    <a:pos x="573" y="534"/>
                  </a:cxn>
                  <a:cxn ang="0">
                    <a:pos x="601" y="643"/>
                  </a:cxn>
                </a:cxnLst>
                <a:rect l="0" t="0" r="0" b="0"/>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1" name="Freeform 63"/>
              <p:cNvSpPr/>
              <p:nvPr/>
            </p:nvSpPr>
            <p:spPr>
              <a:xfrm>
                <a:off x="2919" y="1090"/>
                <a:ext cx="57" cy="89"/>
              </a:xfrm>
              <a:custGeom>
                <a:avLst/>
                <a:gdLst/>
                <a:ahLst/>
                <a:cxnLst>
                  <a:cxn ang="0">
                    <a:pos x="391" y="139"/>
                  </a:cxn>
                  <a:cxn ang="0">
                    <a:pos x="395" y="98"/>
                  </a:cxn>
                  <a:cxn ang="0">
                    <a:pos x="368" y="42"/>
                  </a:cxn>
                  <a:cxn ang="0">
                    <a:pos x="328" y="15"/>
                  </a:cxn>
                  <a:cxn ang="0">
                    <a:pos x="290" y="0"/>
                  </a:cxn>
                  <a:cxn ang="0">
                    <a:pos x="248" y="1"/>
                  </a:cxn>
                  <a:cxn ang="0">
                    <a:pos x="211" y="10"/>
                  </a:cxn>
                  <a:cxn ang="0">
                    <a:pos x="181" y="28"/>
                  </a:cxn>
                  <a:cxn ang="0">
                    <a:pos x="123" y="167"/>
                  </a:cxn>
                  <a:cxn ang="0">
                    <a:pos x="83" y="298"/>
                  </a:cxn>
                  <a:cxn ang="0">
                    <a:pos x="45" y="401"/>
                  </a:cxn>
                  <a:cxn ang="0">
                    <a:pos x="0" y="512"/>
                  </a:cxn>
                  <a:cxn ang="0">
                    <a:pos x="16" y="581"/>
                  </a:cxn>
                  <a:cxn ang="0">
                    <a:pos x="38" y="604"/>
                  </a:cxn>
                  <a:cxn ang="0">
                    <a:pos x="72" y="623"/>
                  </a:cxn>
                  <a:cxn ang="0">
                    <a:pos x="110" y="618"/>
                  </a:cxn>
                  <a:cxn ang="0">
                    <a:pos x="148" y="602"/>
                  </a:cxn>
                  <a:cxn ang="0">
                    <a:pos x="186" y="540"/>
                  </a:cxn>
                  <a:cxn ang="0">
                    <a:pos x="201" y="453"/>
                  </a:cxn>
                  <a:cxn ang="0">
                    <a:pos x="235" y="398"/>
                  </a:cxn>
                  <a:cxn ang="0">
                    <a:pos x="265" y="332"/>
                  </a:cxn>
                  <a:cxn ang="0">
                    <a:pos x="315" y="267"/>
                  </a:cxn>
                  <a:cxn ang="0">
                    <a:pos x="364" y="183"/>
                  </a:cxn>
                  <a:cxn ang="0">
                    <a:pos x="391" y="139"/>
                  </a:cxn>
                </a:cxnLst>
                <a:rect l="0" t="0" r="0" b="0"/>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2" name="Freeform 64"/>
              <p:cNvSpPr/>
              <p:nvPr/>
            </p:nvSpPr>
            <p:spPr>
              <a:xfrm>
                <a:off x="2925" y="1154"/>
                <a:ext cx="16" cy="21"/>
              </a:xfrm>
              <a:custGeom>
                <a:avLst/>
                <a:gdLst/>
                <a:ahLst/>
                <a:cxnLst>
                  <a:cxn ang="0">
                    <a:pos x="16" y="18"/>
                  </a:cxn>
                  <a:cxn ang="0">
                    <a:pos x="38" y="0"/>
                  </a:cxn>
                  <a:cxn ang="0">
                    <a:pos x="77" y="4"/>
                  </a:cxn>
                  <a:cxn ang="0">
                    <a:pos x="114" y="22"/>
                  </a:cxn>
                  <a:cxn ang="0">
                    <a:pos x="114" y="77"/>
                  </a:cxn>
                  <a:cxn ang="0">
                    <a:pos x="108" y="107"/>
                  </a:cxn>
                  <a:cxn ang="0">
                    <a:pos x="92" y="139"/>
                  </a:cxn>
                  <a:cxn ang="0">
                    <a:pos x="54" y="148"/>
                  </a:cxn>
                  <a:cxn ang="0">
                    <a:pos x="35" y="146"/>
                  </a:cxn>
                  <a:cxn ang="0">
                    <a:pos x="13" y="124"/>
                  </a:cxn>
                  <a:cxn ang="0">
                    <a:pos x="0" y="98"/>
                  </a:cxn>
                  <a:cxn ang="0">
                    <a:pos x="16" y="18"/>
                  </a:cxn>
                </a:cxnLst>
                <a:rect l="0" t="0" r="0" b="0"/>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3" name="Freeform 65"/>
              <p:cNvSpPr/>
              <p:nvPr/>
            </p:nvSpPr>
            <p:spPr>
              <a:xfrm>
                <a:off x="2870" y="962"/>
                <a:ext cx="42" cy="155"/>
              </a:xfrm>
              <a:custGeom>
                <a:avLst/>
                <a:gdLst/>
                <a:ahLst/>
                <a:cxnLst>
                  <a:cxn ang="0">
                    <a:pos x="284" y="1005"/>
                  </a:cxn>
                  <a:cxn ang="0">
                    <a:pos x="289" y="947"/>
                  </a:cxn>
                  <a:cxn ang="0">
                    <a:pos x="290" y="818"/>
                  </a:cxn>
                  <a:cxn ang="0">
                    <a:pos x="281" y="691"/>
                  </a:cxn>
                  <a:cxn ang="0">
                    <a:pos x="275" y="635"/>
                  </a:cxn>
                  <a:cxn ang="0">
                    <a:pos x="271" y="594"/>
                  </a:cxn>
                  <a:cxn ang="0">
                    <a:pos x="271" y="505"/>
                  </a:cxn>
                  <a:cxn ang="0">
                    <a:pos x="276" y="406"/>
                  </a:cxn>
                  <a:cxn ang="0">
                    <a:pos x="275" y="332"/>
                  </a:cxn>
                  <a:cxn ang="0">
                    <a:pos x="273" y="276"/>
                  </a:cxn>
                  <a:cxn ang="0">
                    <a:pos x="262" y="166"/>
                  </a:cxn>
                  <a:cxn ang="0">
                    <a:pos x="253" y="88"/>
                  </a:cxn>
                  <a:cxn ang="0">
                    <a:pos x="236" y="24"/>
                  </a:cxn>
                  <a:cxn ang="0">
                    <a:pos x="214" y="3"/>
                  </a:cxn>
                  <a:cxn ang="0">
                    <a:pos x="186" y="1"/>
                  </a:cxn>
                  <a:cxn ang="0">
                    <a:pos x="156" y="0"/>
                  </a:cxn>
                  <a:cxn ang="0">
                    <a:pos x="121" y="14"/>
                  </a:cxn>
                  <a:cxn ang="0">
                    <a:pos x="92" y="70"/>
                  </a:cxn>
                  <a:cxn ang="0">
                    <a:pos x="85" y="160"/>
                  </a:cxn>
                  <a:cxn ang="0">
                    <a:pos x="82" y="264"/>
                  </a:cxn>
                  <a:cxn ang="0">
                    <a:pos x="76" y="332"/>
                  </a:cxn>
                  <a:cxn ang="0">
                    <a:pos x="67" y="402"/>
                  </a:cxn>
                  <a:cxn ang="0">
                    <a:pos x="68" y="485"/>
                  </a:cxn>
                  <a:cxn ang="0">
                    <a:pos x="64" y="580"/>
                  </a:cxn>
                  <a:cxn ang="0">
                    <a:pos x="51" y="651"/>
                  </a:cxn>
                  <a:cxn ang="0">
                    <a:pos x="37" y="765"/>
                  </a:cxn>
                  <a:cxn ang="0">
                    <a:pos x="19" y="885"/>
                  </a:cxn>
                  <a:cxn ang="0">
                    <a:pos x="3" y="986"/>
                  </a:cxn>
                  <a:cxn ang="0">
                    <a:pos x="0" y="1090"/>
                  </a:cxn>
                  <a:cxn ang="0">
                    <a:pos x="266" y="1085"/>
                  </a:cxn>
                  <a:cxn ang="0">
                    <a:pos x="284" y="1005"/>
                  </a:cxn>
                </a:cxnLst>
                <a:rect l="0" t="0" r="0" b="0"/>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64" name="Freeform 66"/>
              <p:cNvSpPr/>
              <p:nvPr/>
            </p:nvSpPr>
            <p:spPr>
              <a:xfrm>
                <a:off x="2968" y="1156"/>
                <a:ext cx="31" cy="4"/>
              </a:xfrm>
              <a:custGeom>
                <a:avLst/>
                <a:gdLst/>
                <a:ahLst/>
                <a:cxnLst>
                  <a:cxn ang="0">
                    <a:pos x="221" y="14"/>
                  </a:cxn>
                  <a:cxn ang="0">
                    <a:pos x="156" y="24"/>
                  </a:cxn>
                  <a:cxn ang="0">
                    <a:pos x="104" y="28"/>
                  </a:cxn>
                  <a:cxn ang="0">
                    <a:pos x="35" y="14"/>
                  </a:cxn>
                  <a:cxn ang="0">
                    <a:pos x="0" y="0"/>
                  </a:cxn>
                </a:cxnLst>
                <a:rect l="0" t="0" r="0" b="0"/>
                <a:pathLst>
                  <a:path w="221" h="28">
                    <a:moveTo>
                      <a:pt x="221" y="14"/>
                    </a:moveTo>
                    <a:lnTo>
                      <a:pt x="156" y="24"/>
                    </a:lnTo>
                    <a:lnTo>
                      <a:pt x="104" y="28"/>
                    </a:lnTo>
                    <a:lnTo>
                      <a:pt x="35" y="14"/>
                    </a:lnTo>
                    <a:lnTo>
                      <a:pt x="0" y="0"/>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5" name="Freeform 67"/>
              <p:cNvSpPr/>
              <p:nvPr/>
            </p:nvSpPr>
            <p:spPr>
              <a:xfrm>
                <a:off x="2872" y="1264"/>
                <a:ext cx="26" cy="2"/>
              </a:xfrm>
              <a:custGeom>
                <a:avLst/>
                <a:gdLst/>
                <a:ahLst/>
                <a:cxnLst>
                  <a:cxn ang="0">
                    <a:pos x="0" y="0"/>
                  </a:cxn>
                  <a:cxn ang="0">
                    <a:pos x="70" y="14"/>
                  </a:cxn>
                  <a:cxn ang="0">
                    <a:pos x="146" y="14"/>
                  </a:cxn>
                  <a:cxn ang="0">
                    <a:pos x="181" y="7"/>
                  </a:cxn>
                </a:cxnLst>
                <a:rect l="0" t="0" r="0" b="0"/>
                <a:pathLst>
                  <a:path w="181" h="14">
                    <a:moveTo>
                      <a:pt x="0" y="0"/>
                    </a:moveTo>
                    <a:lnTo>
                      <a:pt x="70" y="14"/>
                    </a:lnTo>
                    <a:lnTo>
                      <a:pt x="146" y="14"/>
                    </a:lnTo>
                    <a:lnTo>
                      <a:pt x="181" y="7"/>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6" name="Freeform 68"/>
              <p:cNvSpPr/>
              <p:nvPr/>
            </p:nvSpPr>
            <p:spPr>
              <a:xfrm>
                <a:off x="2928" y="1104"/>
                <a:ext cx="53" cy="72"/>
              </a:xfrm>
              <a:custGeom>
                <a:avLst/>
                <a:gdLst/>
                <a:ahLst/>
                <a:cxnLst>
                  <a:cxn ang="0">
                    <a:pos x="370" y="97"/>
                  </a:cxn>
                  <a:cxn ang="0">
                    <a:pos x="362" y="159"/>
                  </a:cxn>
                  <a:cxn ang="0">
                    <a:pos x="331" y="214"/>
                  </a:cxn>
                  <a:cxn ang="0">
                    <a:pos x="276" y="266"/>
                  </a:cxn>
                  <a:cxn ang="0">
                    <a:pos x="239" y="279"/>
                  </a:cxn>
                  <a:cxn ang="0">
                    <a:pos x="209" y="294"/>
                  </a:cxn>
                  <a:cxn ang="0">
                    <a:pos x="191" y="344"/>
                  </a:cxn>
                  <a:cxn ang="0">
                    <a:pos x="163" y="414"/>
                  </a:cxn>
                  <a:cxn ang="0">
                    <a:pos x="132" y="480"/>
                  </a:cxn>
                  <a:cxn ang="0">
                    <a:pos x="97" y="501"/>
                  </a:cxn>
                  <a:cxn ang="0">
                    <a:pos x="46" y="501"/>
                  </a:cxn>
                  <a:cxn ang="0">
                    <a:pos x="14" y="486"/>
                  </a:cxn>
                  <a:cxn ang="0">
                    <a:pos x="0" y="446"/>
                  </a:cxn>
                  <a:cxn ang="0">
                    <a:pos x="3" y="401"/>
                  </a:cxn>
                  <a:cxn ang="0">
                    <a:pos x="19" y="318"/>
                  </a:cxn>
                  <a:cxn ang="0">
                    <a:pos x="52" y="251"/>
                  </a:cxn>
                  <a:cxn ang="0">
                    <a:pos x="90" y="193"/>
                  </a:cxn>
                  <a:cxn ang="0">
                    <a:pos x="160" y="69"/>
                  </a:cxn>
                  <a:cxn ang="0">
                    <a:pos x="207" y="14"/>
                  </a:cxn>
                  <a:cxn ang="0">
                    <a:pos x="269" y="0"/>
                  </a:cxn>
                  <a:cxn ang="0">
                    <a:pos x="305" y="9"/>
                  </a:cxn>
                  <a:cxn ang="0">
                    <a:pos x="331" y="28"/>
                  </a:cxn>
                  <a:cxn ang="0">
                    <a:pos x="357" y="61"/>
                  </a:cxn>
                  <a:cxn ang="0">
                    <a:pos x="370" y="97"/>
                  </a:cxn>
                </a:cxnLst>
                <a:rect l="0" t="0" r="0" b="0"/>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67" name="Freeform 69"/>
              <p:cNvSpPr/>
              <p:nvPr/>
            </p:nvSpPr>
            <p:spPr>
              <a:xfrm>
                <a:off x="2948" y="1163"/>
                <a:ext cx="14" cy="17"/>
              </a:xfrm>
              <a:custGeom>
                <a:avLst/>
                <a:gdLst/>
                <a:ahLst/>
                <a:cxnLst>
                  <a:cxn ang="0">
                    <a:pos x="17" y="0"/>
                  </a:cxn>
                  <a:cxn ang="0">
                    <a:pos x="57" y="0"/>
                  </a:cxn>
                  <a:cxn ang="0">
                    <a:pos x="96" y="14"/>
                  </a:cxn>
                  <a:cxn ang="0">
                    <a:pos x="98" y="59"/>
                  </a:cxn>
                  <a:cxn ang="0">
                    <a:pos x="86" y="92"/>
                  </a:cxn>
                  <a:cxn ang="0">
                    <a:pos x="48" y="114"/>
                  </a:cxn>
                  <a:cxn ang="0">
                    <a:pos x="21" y="102"/>
                  </a:cxn>
                  <a:cxn ang="0">
                    <a:pos x="11" y="83"/>
                  </a:cxn>
                  <a:cxn ang="0">
                    <a:pos x="0" y="54"/>
                  </a:cxn>
                  <a:cxn ang="0">
                    <a:pos x="4" y="16"/>
                  </a:cxn>
                  <a:cxn ang="0">
                    <a:pos x="17" y="0"/>
                  </a:cxn>
                </a:cxnLst>
                <a:rect l="0" t="0" r="0" b="0"/>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68" name="Freeform 70"/>
              <p:cNvSpPr/>
              <p:nvPr/>
            </p:nvSpPr>
            <p:spPr>
              <a:xfrm>
                <a:off x="2902" y="1083"/>
                <a:ext cx="45" cy="90"/>
              </a:xfrm>
              <a:custGeom>
                <a:avLst/>
                <a:gdLst/>
                <a:ahLst/>
                <a:cxnLst>
                  <a:cxn ang="0">
                    <a:pos x="317" y="90"/>
                  </a:cxn>
                  <a:cxn ang="0">
                    <a:pos x="303" y="48"/>
                  </a:cxn>
                  <a:cxn ang="0">
                    <a:pos x="280" y="18"/>
                  </a:cxn>
                  <a:cxn ang="0">
                    <a:pos x="245" y="7"/>
                  </a:cxn>
                  <a:cxn ang="0">
                    <a:pos x="200" y="0"/>
                  </a:cxn>
                  <a:cxn ang="0">
                    <a:pos x="138" y="21"/>
                  </a:cxn>
                  <a:cxn ang="0">
                    <a:pos x="92" y="49"/>
                  </a:cxn>
                  <a:cxn ang="0">
                    <a:pos x="53" y="118"/>
                  </a:cxn>
                  <a:cxn ang="0">
                    <a:pos x="30" y="277"/>
                  </a:cxn>
                  <a:cxn ang="0">
                    <a:pos x="3" y="394"/>
                  </a:cxn>
                  <a:cxn ang="0">
                    <a:pos x="0" y="512"/>
                  </a:cxn>
                  <a:cxn ang="0">
                    <a:pos x="8" y="567"/>
                  </a:cxn>
                  <a:cxn ang="0">
                    <a:pos x="33" y="608"/>
                  </a:cxn>
                  <a:cxn ang="0">
                    <a:pos x="91" y="626"/>
                  </a:cxn>
                  <a:cxn ang="0">
                    <a:pos x="145" y="601"/>
                  </a:cxn>
                  <a:cxn ang="0">
                    <a:pos x="173" y="539"/>
                  </a:cxn>
                  <a:cxn ang="0">
                    <a:pos x="193" y="436"/>
                  </a:cxn>
                  <a:cxn ang="0">
                    <a:pos x="221" y="341"/>
                  </a:cxn>
                  <a:cxn ang="0">
                    <a:pos x="267" y="253"/>
                  </a:cxn>
                  <a:cxn ang="0">
                    <a:pos x="300" y="155"/>
                  </a:cxn>
                  <a:cxn ang="0">
                    <a:pos x="317" y="90"/>
                  </a:cxn>
                </a:cxnLst>
                <a:rect l="0" t="0" r="0" b="0"/>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69" name="Freeform 71"/>
              <p:cNvSpPr/>
              <p:nvPr/>
            </p:nvSpPr>
            <p:spPr>
              <a:xfrm>
                <a:off x="2904" y="1147"/>
                <a:ext cx="19" cy="21"/>
              </a:xfrm>
              <a:custGeom>
                <a:avLst/>
                <a:gdLst/>
                <a:ahLst/>
                <a:cxnLst>
                  <a:cxn ang="0">
                    <a:pos x="131" y="24"/>
                  </a:cxn>
                  <a:cxn ang="0">
                    <a:pos x="132" y="80"/>
                  </a:cxn>
                  <a:cxn ang="0">
                    <a:pos x="113" y="137"/>
                  </a:cxn>
                  <a:cxn ang="0">
                    <a:pos x="78" y="152"/>
                  </a:cxn>
                  <a:cxn ang="0">
                    <a:pos x="26" y="137"/>
                  </a:cxn>
                  <a:cxn ang="0">
                    <a:pos x="10" y="111"/>
                  </a:cxn>
                  <a:cxn ang="0">
                    <a:pos x="2" y="81"/>
                  </a:cxn>
                  <a:cxn ang="0">
                    <a:pos x="0" y="39"/>
                  </a:cxn>
                  <a:cxn ang="0">
                    <a:pos x="22" y="10"/>
                  </a:cxn>
                  <a:cxn ang="0">
                    <a:pos x="92" y="0"/>
                  </a:cxn>
                  <a:cxn ang="0">
                    <a:pos x="131" y="24"/>
                  </a:cxn>
                </a:cxnLst>
                <a:rect l="0" t="0" r="0" b="0"/>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5170" name="Freeform 72"/>
              <p:cNvSpPr/>
              <p:nvPr/>
            </p:nvSpPr>
            <p:spPr>
              <a:xfrm>
                <a:off x="2833" y="1089"/>
                <a:ext cx="83" cy="135"/>
              </a:xfrm>
              <a:custGeom>
                <a:avLst/>
                <a:gdLst/>
                <a:ahLst/>
                <a:cxnLst>
                  <a:cxn ang="0">
                    <a:pos x="242" y="117"/>
                  </a:cxn>
                  <a:cxn ang="0">
                    <a:pos x="326" y="97"/>
                  </a:cxn>
                  <a:cxn ang="0">
                    <a:pos x="381" y="62"/>
                  </a:cxn>
                  <a:cxn ang="0">
                    <a:pos x="450" y="21"/>
                  </a:cxn>
                  <a:cxn ang="0">
                    <a:pos x="526" y="0"/>
                  </a:cxn>
                  <a:cxn ang="0">
                    <a:pos x="554" y="10"/>
                  </a:cxn>
                  <a:cxn ang="0">
                    <a:pos x="574" y="33"/>
                  </a:cxn>
                  <a:cxn ang="0">
                    <a:pos x="578" y="71"/>
                  </a:cxn>
                  <a:cxn ang="0">
                    <a:pos x="567" y="117"/>
                  </a:cxn>
                  <a:cxn ang="0">
                    <a:pos x="557" y="158"/>
                  </a:cxn>
                  <a:cxn ang="0">
                    <a:pos x="526" y="207"/>
                  </a:cxn>
                  <a:cxn ang="0">
                    <a:pos x="454" y="276"/>
                  </a:cxn>
                  <a:cxn ang="0">
                    <a:pos x="402" y="311"/>
                  </a:cxn>
                  <a:cxn ang="0">
                    <a:pos x="360" y="331"/>
                  </a:cxn>
                  <a:cxn ang="0">
                    <a:pos x="367" y="407"/>
                  </a:cxn>
                  <a:cxn ang="0">
                    <a:pos x="374" y="477"/>
                  </a:cxn>
                  <a:cxn ang="0">
                    <a:pos x="367" y="580"/>
                  </a:cxn>
                  <a:cxn ang="0">
                    <a:pos x="353" y="642"/>
                  </a:cxn>
                  <a:cxn ang="0">
                    <a:pos x="347" y="705"/>
                  </a:cxn>
                  <a:cxn ang="0">
                    <a:pos x="315" y="769"/>
                  </a:cxn>
                  <a:cxn ang="0">
                    <a:pos x="287" y="815"/>
                  </a:cxn>
                  <a:cxn ang="0">
                    <a:pos x="235" y="859"/>
                  </a:cxn>
                  <a:cxn ang="0">
                    <a:pos x="187" y="899"/>
                  </a:cxn>
                  <a:cxn ang="0">
                    <a:pos x="135" y="926"/>
                  </a:cxn>
                  <a:cxn ang="0">
                    <a:pos x="97" y="941"/>
                  </a:cxn>
                  <a:cxn ang="0">
                    <a:pos x="62" y="865"/>
                  </a:cxn>
                  <a:cxn ang="0">
                    <a:pos x="42" y="787"/>
                  </a:cxn>
                  <a:cxn ang="0">
                    <a:pos x="7" y="670"/>
                  </a:cxn>
                  <a:cxn ang="0">
                    <a:pos x="0" y="615"/>
                  </a:cxn>
                  <a:cxn ang="0">
                    <a:pos x="28" y="525"/>
                  </a:cxn>
                  <a:cxn ang="0">
                    <a:pos x="55" y="401"/>
                  </a:cxn>
                  <a:cxn ang="0">
                    <a:pos x="90" y="242"/>
                  </a:cxn>
                  <a:cxn ang="0">
                    <a:pos x="124" y="166"/>
                  </a:cxn>
                  <a:cxn ang="0">
                    <a:pos x="187" y="131"/>
                  </a:cxn>
                  <a:cxn ang="0">
                    <a:pos x="242" y="117"/>
                  </a:cxn>
                </a:cxnLst>
                <a:rect l="0" t="0" r="0" b="0"/>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71" name="Freeform 73"/>
              <p:cNvSpPr/>
              <p:nvPr/>
            </p:nvSpPr>
            <p:spPr>
              <a:xfrm>
                <a:off x="2883" y="1090"/>
                <a:ext cx="30" cy="21"/>
              </a:xfrm>
              <a:custGeom>
                <a:avLst/>
                <a:gdLst/>
                <a:ahLst/>
                <a:cxnLst>
                  <a:cxn ang="0">
                    <a:pos x="0" y="83"/>
                  </a:cxn>
                  <a:cxn ang="0">
                    <a:pos x="27" y="135"/>
                  </a:cxn>
                  <a:cxn ang="0">
                    <a:pos x="55" y="149"/>
                  </a:cxn>
                  <a:cxn ang="0">
                    <a:pos x="120" y="132"/>
                  </a:cxn>
                  <a:cxn ang="0">
                    <a:pos x="182" y="104"/>
                  </a:cxn>
                  <a:cxn ang="0">
                    <a:pos x="207" y="83"/>
                  </a:cxn>
                  <a:cxn ang="0">
                    <a:pos x="210" y="31"/>
                  </a:cxn>
                  <a:cxn ang="0">
                    <a:pos x="189" y="0"/>
                  </a:cxn>
                  <a:cxn ang="0">
                    <a:pos x="141" y="4"/>
                  </a:cxn>
                  <a:cxn ang="0">
                    <a:pos x="103" y="20"/>
                  </a:cxn>
                  <a:cxn ang="0">
                    <a:pos x="62" y="41"/>
                  </a:cxn>
                  <a:cxn ang="0">
                    <a:pos x="0" y="83"/>
                  </a:cxn>
                </a:cxnLst>
                <a:rect l="0" t="0" r="0" b="0"/>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5172" name="Freeform 74"/>
              <p:cNvSpPr/>
              <p:nvPr/>
            </p:nvSpPr>
            <p:spPr>
              <a:xfrm>
                <a:off x="2974" y="1146"/>
                <a:ext cx="1" cy="6"/>
              </a:xfrm>
              <a:custGeom>
                <a:avLst/>
                <a:gdLst/>
                <a:ahLst/>
                <a:cxnLst>
                  <a:cxn ang="0">
                    <a:pos x="7" y="42"/>
                  </a:cxn>
                  <a:cxn ang="0">
                    <a:pos x="7" y="18"/>
                  </a:cxn>
                  <a:cxn ang="0">
                    <a:pos x="0" y="0"/>
                  </a:cxn>
                </a:cxnLst>
                <a:rect l="0" t="0" r="0" b="0"/>
                <a:pathLst>
                  <a:path w="7" h="42">
                    <a:moveTo>
                      <a:pt x="7" y="42"/>
                    </a:moveTo>
                    <a:lnTo>
                      <a:pt x="7" y="18"/>
                    </a:lnTo>
                    <a:lnTo>
                      <a:pt x="0" y="0"/>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grpId="0" nodeType="clickEffect">
                                  <p:stCondLst>
                                    <p:cond delay="0"/>
                                  </p:stCondLst>
                                  <p:childTnLst>
                                    <p:set>
                                      <p:cBhvr>
                                        <p:cTn id="13" dur="1" fill="hold">
                                          <p:stCondLst>
                                            <p:cond delay="0"/>
                                          </p:stCondLst>
                                        </p:cTn>
                                        <p:tgtEl>
                                          <p:spTgt spid="192515"/>
                                        </p:tgtEl>
                                        <p:attrNameLst>
                                          <p:attrName>style.visibility</p:attrName>
                                        </p:attrNameLst>
                                      </p:cBhvr>
                                      <p:to>
                                        <p:strVal val="visible"/>
                                      </p:to>
                                    </p:set>
                                    <p:anim calcmode="lin" valueType="num">
                                      <p:cBhvr additive="base">
                                        <p:cTn id="14" dur="500" fill="hold"/>
                                        <p:tgtEl>
                                          <p:spTgt spid="192515"/>
                                        </p:tgtEl>
                                        <p:attrNameLst>
                                          <p:attrName>ppt_x</p:attrName>
                                        </p:attrNameLst>
                                      </p:cBhvr>
                                      <p:tavLst>
                                        <p:tav tm="0">
                                          <p:val>
                                            <p:strVal val="1+#ppt_w/2"/>
                                          </p:val>
                                        </p:tav>
                                        <p:tav tm="100000">
                                          <p:val>
                                            <p:strVal val="#ppt_x"/>
                                          </p:val>
                                        </p:tav>
                                      </p:tavLst>
                                    </p:anim>
                                    <p:anim calcmode="lin" valueType="num">
                                      <p:cBhvr additive="base">
                                        <p:cTn id="15" dur="500" fill="hold"/>
                                        <p:tgtEl>
                                          <p:spTgt spid="192515"/>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92516"/>
                                        </p:tgtEl>
                                        <p:attrNameLst>
                                          <p:attrName>style.visibility</p:attrName>
                                        </p:attrNameLst>
                                      </p:cBhvr>
                                      <p:to>
                                        <p:strVal val="visible"/>
                                      </p:to>
                                    </p:set>
                                    <p:anim calcmode="lin" valueType="num">
                                      <p:cBhvr additive="base">
                                        <p:cTn id="20" dur="500" fill="hold"/>
                                        <p:tgtEl>
                                          <p:spTgt spid="192516"/>
                                        </p:tgtEl>
                                        <p:attrNameLst>
                                          <p:attrName>ppt_x</p:attrName>
                                        </p:attrNameLst>
                                      </p:cBhvr>
                                      <p:tavLst>
                                        <p:tav tm="0">
                                          <p:val>
                                            <p:strVal val="1+#ppt_w/2"/>
                                          </p:val>
                                        </p:tav>
                                        <p:tav tm="100000">
                                          <p:val>
                                            <p:strVal val="#ppt_x"/>
                                          </p:val>
                                        </p:tav>
                                      </p:tavLst>
                                    </p:anim>
                                    <p:anim calcmode="lin" valueType="num">
                                      <p:cBhvr additive="base">
                                        <p:cTn id="21" dur="500" fill="hold"/>
                                        <p:tgtEl>
                                          <p:spTgt spid="19251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92517"/>
                                        </p:tgtEl>
                                        <p:attrNameLst>
                                          <p:attrName>style.visibility</p:attrName>
                                        </p:attrNameLst>
                                      </p:cBhvr>
                                      <p:to>
                                        <p:strVal val="visible"/>
                                      </p:to>
                                    </p:set>
                                    <p:anim calcmode="lin" valueType="num">
                                      <p:cBhvr additive="base">
                                        <p:cTn id="26" dur="500" fill="hold"/>
                                        <p:tgtEl>
                                          <p:spTgt spid="192517"/>
                                        </p:tgtEl>
                                        <p:attrNameLst>
                                          <p:attrName>ppt_x</p:attrName>
                                        </p:attrNameLst>
                                      </p:cBhvr>
                                      <p:tavLst>
                                        <p:tav tm="0">
                                          <p:val>
                                            <p:strVal val="1+#ppt_w/2"/>
                                          </p:val>
                                        </p:tav>
                                        <p:tav tm="100000">
                                          <p:val>
                                            <p:strVal val="#ppt_x"/>
                                          </p:val>
                                        </p:tav>
                                      </p:tavLst>
                                    </p:anim>
                                    <p:anim calcmode="lin" valueType="num">
                                      <p:cBhvr additive="base">
                                        <p:cTn id="27" dur="500" fill="hold"/>
                                        <p:tgtEl>
                                          <p:spTgt spid="192517"/>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92518"/>
                                        </p:tgtEl>
                                        <p:attrNameLst>
                                          <p:attrName>style.visibility</p:attrName>
                                        </p:attrNameLst>
                                      </p:cBhvr>
                                      <p:to>
                                        <p:strVal val="visible"/>
                                      </p:to>
                                    </p:set>
                                    <p:animEffect transition="in" filter="blinds(horizontal)">
                                      <p:cBhvr>
                                        <p:cTn id="31"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p:bldP spid="192516" grpId="0"/>
      <p:bldP spid="1925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p:nvPr/>
        </p:nvSpPr>
        <p:spPr>
          <a:xfrm>
            <a:off x="1116567" y="764704"/>
            <a:ext cx="6910866" cy="523220"/>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其中，</a:t>
            </a:r>
            <a:r>
              <a:rPr lang="en-US" altLang="zh-CN" sz="2800" i="1" dirty="0" err="1">
                <a:latin typeface="Times New Roman" panose="02020603050405020304" pitchFamily="18" charset="0"/>
              </a:rPr>
              <a:t>l</a:t>
            </a:r>
            <a:r>
              <a:rPr lang="en-US" altLang="zh-CN" sz="2800" i="1" baseline="-30000" dirty="0" err="1">
                <a:latin typeface="Times New Roman" panose="02020603050405020304" pitchFamily="18" charset="0"/>
              </a:rPr>
              <a:t>k</a:t>
            </a:r>
            <a:r>
              <a:rPr lang="en-US" altLang="zh-CN" sz="2800" dirty="0">
                <a:latin typeface="Times New Roman" panose="02020603050405020304" pitchFamily="18" charset="0"/>
              </a:rPr>
              <a:t> (</a:t>
            </a:r>
            <a:r>
              <a:rPr lang="en-US" altLang="zh-CN" sz="2800" i="1" dirty="0">
                <a:latin typeface="Times New Roman" panose="02020603050405020304" pitchFamily="18" charset="0"/>
              </a:rPr>
              <a:t>x</a:t>
            </a:r>
            <a:r>
              <a:rPr lang="en-US" altLang="zh-CN" sz="2800" dirty="0">
                <a:latin typeface="Times New Roman" panose="02020603050405020304" pitchFamily="18" charset="0"/>
              </a:rPr>
              <a:t>) , </a:t>
            </a:r>
            <a:r>
              <a:rPr lang="en-US" altLang="zh-CN" sz="2800" i="1" dirty="0">
                <a:latin typeface="Times New Roman" panose="02020603050405020304" pitchFamily="18" charset="0"/>
              </a:rPr>
              <a:t>k</a:t>
            </a:r>
            <a:r>
              <a:rPr lang="en-US" altLang="zh-CN" sz="2800" dirty="0">
                <a:latin typeface="Times New Roman" panose="02020603050405020304" pitchFamily="18" charset="0"/>
              </a:rPr>
              <a:t> = 0, 1,…, </a:t>
            </a:r>
            <a:r>
              <a:rPr lang="en-US" altLang="zh-CN" sz="2800" i="1" dirty="0">
                <a:latin typeface="Times New Roman" panose="02020603050405020304" pitchFamily="18" charset="0"/>
              </a:rPr>
              <a:t>n</a:t>
            </a:r>
            <a:r>
              <a:rPr lang="zh-CN" altLang="en-US" sz="2800" dirty="0">
                <a:latin typeface="微软雅黑" panose="020B0503020204020204" pitchFamily="34" charset="-122"/>
                <a:ea typeface="微软雅黑" panose="020B0503020204020204" pitchFamily="34" charset="-122"/>
              </a:rPr>
              <a:t>均为</a:t>
            </a:r>
            <a:r>
              <a:rPr lang="en-US" altLang="zh-CN" sz="2800" dirty="0">
                <a:solidFill>
                  <a:srgbClr val="FF0000"/>
                </a:solidFill>
                <a:latin typeface="微软雅黑" panose="020B0503020204020204" pitchFamily="34" charset="-122"/>
                <a:ea typeface="微软雅黑" panose="020B0503020204020204" pitchFamily="34" charset="-122"/>
              </a:rPr>
              <a:t>n</a:t>
            </a:r>
            <a:r>
              <a:rPr lang="zh-CN" altLang="en-US" sz="2800" dirty="0">
                <a:solidFill>
                  <a:srgbClr val="FF0000"/>
                </a:solidFill>
                <a:latin typeface="微软雅黑" panose="020B0503020204020204" pitchFamily="34" charset="-122"/>
                <a:ea typeface="微软雅黑" panose="020B0503020204020204" pitchFamily="34" charset="-122"/>
              </a:rPr>
              <a:t>次多项式</a:t>
            </a:r>
            <a:r>
              <a:rPr lang="zh-CN" altLang="en-US" sz="2800" dirty="0">
                <a:latin typeface="微软雅黑" panose="020B0503020204020204" pitchFamily="34" charset="-122"/>
                <a:ea typeface="微软雅黑" panose="020B0503020204020204" pitchFamily="34" charset="-122"/>
              </a:rPr>
              <a:t>，</a:t>
            </a:r>
          </a:p>
        </p:txBody>
      </p:sp>
      <p:graphicFrame>
        <p:nvGraphicFramePr>
          <p:cNvPr id="23557" name="Object 5"/>
          <p:cNvGraphicFramePr/>
          <p:nvPr/>
        </p:nvGraphicFramePr>
        <p:xfrm>
          <a:off x="2843808" y="1674340"/>
          <a:ext cx="3319462" cy="1185863"/>
        </p:xfrm>
        <a:graphic>
          <a:graphicData uri="http://schemas.openxmlformats.org/presentationml/2006/ole">
            <mc:AlternateContent xmlns:mc="http://schemas.openxmlformats.org/markup-compatibility/2006">
              <mc:Choice xmlns:v="urn:schemas-microsoft-com:vml" Requires="v">
                <p:oleObj name="Equation" r:id="rId3" imgW="1282680" imgH="457200" progId="Equation.DSMT4">
                  <p:embed/>
                </p:oleObj>
              </mc:Choice>
              <mc:Fallback>
                <p:oleObj name="Equation" r:id="rId3" imgW="1282680" imgH="457200" progId="Equation.DSMT4">
                  <p:embed/>
                  <p:pic>
                    <p:nvPicPr>
                      <p:cNvPr id="23557" name="Object 5"/>
                      <p:cNvPicPr/>
                      <p:nvPr/>
                    </p:nvPicPr>
                    <p:blipFill>
                      <a:blip r:embed="rId4"/>
                      <a:stretch>
                        <a:fillRect/>
                      </a:stretch>
                    </p:blipFill>
                    <p:spPr>
                      <a:xfrm>
                        <a:off x="2843808" y="1674340"/>
                        <a:ext cx="3319462" cy="1185863"/>
                      </a:xfrm>
                      <a:prstGeom prst="rect">
                        <a:avLst/>
                      </a:prstGeom>
                      <a:noFill/>
                      <a:ln w="38100">
                        <a:noFill/>
                        <a:miter/>
                      </a:ln>
                    </p:spPr>
                  </p:pic>
                </p:oleObj>
              </mc:Fallback>
            </mc:AlternateContent>
          </a:graphicData>
        </a:graphic>
      </p:graphicFrame>
      <p:sp>
        <p:nvSpPr>
          <p:cNvPr id="9226" name="Text Box 10" descr="再生纸"/>
          <p:cNvSpPr txBox="1"/>
          <p:nvPr/>
        </p:nvSpPr>
        <p:spPr>
          <a:xfrm>
            <a:off x="1116567" y="1609636"/>
            <a:ext cx="1261884" cy="52322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且满足</a:t>
            </a:r>
          </a:p>
        </p:txBody>
      </p:sp>
      <p:grpSp>
        <p:nvGrpSpPr>
          <p:cNvPr id="9" name="组合 8">
            <a:extLst>
              <a:ext uri="{FF2B5EF4-FFF2-40B4-BE49-F238E27FC236}">
                <a16:creationId xmlns:a16="http://schemas.microsoft.com/office/drawing/2014/main" id="{F4BF149D-9F7B-8672-BB02-2BACD98337A0}"/>
              </a:ext>
            </a:extLst>
          </p:cNvPr>
          <p:cNvGrpSpPr/>
          <p:nvPr/>
        </p:nvGrpSpPr>
        <p:grpSpPr>
          <a:xfrm>
            <a:off x="1116567" y="3112253"/>
            <a:ext cx="7343865" cy="1954959"/>
            <a:chOff x="900067" y="3424664"/>
            <a:chExt cx="7343865" cy="1954959"/>
          </a:xfrm>
        </p:grpSpPr>
        <p:sp>
          <p:nvSpPr>
            <p:cNvPr id="3" name="Text Box 10" descr="再生纸">
              <a:extLst>
                <a:ext uri="{FF2B5EF4-FFF2-40B4-BE49-F238E27FC236}">
                  <a16:creationId xmlns:a16="http://schemas.microsoft.com/office/drawing/2014/main" id="{9E82CC50-7F7B-A274-A4E5-8EF02DC64962}"/>
                </a:ext>
              </a:extLst>
            </p:cNvPr>
            <p:cNvSpPr txBox="1"/>
            <p:nvPr/>
          </p:nvSpPr>
          <p:spPr>
            <a:xfrm>
              <a:off x="900067" y="3424664"/>
              <a:ext cx="7343865" cy="1954959"/>
            </a:xfrm>
            <a:prstGeom prst="rect">
              <a:avLst/>
            </a:prstGeom>
            <a:noFill/>
            <a:ln w="9525">
              <a:noFill/>
            </a:ln>
            <a:effectLst>
              <a:prstShdw prst="shdw17" dist="17961" dir="2699999">
                <a:srgbClr val="999999"/>
              </a:prstShdw>
            </a:effectLst>
          </p:spPr>
          <p:txBody>
            <a:bodyPr wrap="square" anchor="t" anchorCtr="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注：</a:t>
              </a:r>
              <a:r>
                <a:rPr lang="zh-CN" altLang="en-US" sz="2800" dirty="0">
                  <a:solidFill>
                    <a:srgbClr val="000099"/>
                  </a:solidFill>
                  <a:latin typeface="微软雅黑" panose="020B0503020204020204" pitchFamily="34" charset="-122"/>
                  <a:ea typeface="微软雅黑" panose="020B0503020204020204" pitchFamily="34" charset="-122"/>
                </a:rPr>
                <a:t>对于函数  </a:t>
              </a:r>
              <a:r>
                <a:rPr lang="en-US" altLang="zh-CN" sz="2800" i="1" dirty="0">
                  <a:solidFill>
                    <a:srgbClr val="000099"/>
                  </a:solidFill>
                  <a:latin typeface="Times New Roman" panose="02020603050405020304" pitchFamily="18" charset="0"/>
                </a:rPr>
                <a:t>f </a:t>
              </a:r>
              <a:r>
                <a:rPr lang="en-US" altLang="zh-CN" sz="2800" dirty="0">
                  <a:solidFill>
                    <a:srgbClr val="000099"/>
                  </a:solidFill>
                  <a:latin typeface="Times New Roman" panose="02020603050405020304" pitchFamily="18" charset="0"/>
                </a:rPr>
                <a:t>(</a:t>
              </a:r>
              <a:r>
                <a:rPr lang="en-US" altLang="zh-CN" sz="2800" i="1" dirty="0">
                  <a:solidFill>
                    <a:srgbClr val="000099"/>
                  </a:solidFill>
                  <a:latin typeface="Times New Roman" panose="02020603050405020304" pitchFamily="18" charset="0"/>
                </a:rPr>
                <a:t>x</a:t>
              </a:r>
              <a:r>
                <a:rPr lang="en-US" altLang="zh-CN" sz="2800" dirty="0">
                  <a:solidFill>
                    <a:srgbClr val="000099"/>
                  </a:solidFill>
                  <a:latin typeface="Times New Roman" panose="02020603050405020304" pitchFamily="18" charset="0"/>
                </a:rPr>
                <a:t>)</a:t>
              </a:r>
              <a:r>
                <a:rPr lang="zh-CN" altLang="en-US"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若</a:t>
              </a:r>
              <a:r>
                <a:rPr lang="zh-CN" altLang="en-US"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则</a:t>
              </a:r>
              <a:r>
                <a:rPr lang="zh-CN" altLang="en-US" sz="2800" dirty="0">
                  <a:solidFill>
                    <a:srgbClr val="000099"/>
                  </a:solidFill>
                  <a:latin typeface="Times New Roman" panose="02020603050405020304" pitchFamily="18" charset="0"/>
                  <a:ea typeface="楷体_GB2312" pitchFamily="49" charset="-122"/>
                </a:rPr>
                <a:t>        </a:t>
              </a:r>
              <a:endParaRPr lang="en-US" altLang="zh-CN" sz="2800" dirty="0">
                <a:solidFill>
                  <a:srgbClr val="000099"/>
                </a:solidFill>
                <a:latin typeface="Times New Roman" panose="02020603050405020304" pitchFamily="18" charset="0"/>
                <a:ea typeface="楷体_GB2312" pitchFamily="49" charset="-122"/>
              </a:endParaRPr>
            </a:p>
            <a:p>
              <a:pPr>
                <a:lnSpc>
                  <a:spcPct val="150000"/>
                </a:lnSpc>
              </a:pPr>
              <a:r>
                <a:rPr lang="zh-CN" altLang="en-US" sz="2800" dirty="0">
                  <a:solidFill>
                    <a:srgbClr val="000099"/>
                  </a:solidFill>
                  <a:latin typeface="微软雅黑" panose="020B0503020204020204" pitchFamily="34" charset="-122"/>
                  <a:ea typeface="微软雅黑" panose="020B0503020204020204" pitchFamily="34" charset="-122"/>
                </a:rPr>
                <a:t>为函数 </a:t>
              </a:r>
              <a:r>
                <a:rPr lang="en-US" altLang="zh-CN" sz="2800" i="1" dirty="0">
                  <a:solidFill>
                    <a:srgbClr val="000099"/>
                  </a:solidFill>
                  <a:latin typeface="Times New Roman" panose="02020603050405020304" pitchFamily="18" charset="0"/>
                </a:rPr>
                <a:t>f </a:t>
              </a:r>
              <a:r>
                <a:rPr lang="en-US" altLang="zh-CN" sz="2800" dirty="0">
                  <a:solidFill>
                    <a:srgbClr val="000099"/>
                  </a:solidFill>
                  <a:latin typeface="Times New Roman" panose="02020603050405020304" pitchFamily="18" charset="0"/>
                </a:rPr>
                <a:t>(</a:t>
              </a:r>
              <a:r>
                <a:rPr lang="en-US" altLang="zh-CN" sz="2800" i="1" dirty="0">
                  <a:solidFill>
                    <a:srgbClr val="000099"/>
                  </a:solidFill>
                  <a:latin typeface="Times New Roman" panose="02020603050405020304" pitchFamily="18" charset="0"/>
                </a:rPr>
                <a:t>x</a:t>
              </a:r>
              <a:r>
                <a:rPr lang="en-US" altLang="zh-CN" sz="2800" dirty="0">
                  <a:solidFill>
                    <a:srgbClr val="000099"/>
                  </a:solidFill>
                  <a:latin typeface="Times New Roman" panose="02020603050405020304" pitchFamily="18" charset="0"/>
                </a:rPr>
                <a:t>)</a:t>
              </a:r>
              <a:r>
                <a:rPr lang="zh-CN" altLang="en-US"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零点（根）</a:t>
              </a:r>
              <a:r>
                <a:rPr lang="zh-CN" altLang="en-US" sz="2800" dirty="0">
                  <a:solidFill>
                    <a:srgbClr val="000099"/>
                  </a:solidFill>
                  <a:latin typeface="Times New Roman" panose="02020603050405020304" pitchFamily="18" charset="0"/>
                  <a:ea typeface="楷体_GB2312" pitchFamily="49" charset="-122"/>
                </a:rPr>
                <a:t>。</a:t>
              </a:r>
              <a:r>
                <a:rPr lang="zh-CN" altLang="en-US" sz="2800" dirty="0">
                  <a:solidFill>
                    <a:srgbClr val="000099"/>
                  </a:solidFill>
                  <a:latin typeface="微软雅黑" panose="020B0503020204020204" pitchFamily="34" charset="-122"/>
                  <a:ea typeface="微软雅黑" panose="020B0503020204020204" pitchFamily="34" charset="-122"/>
                </a:rPr>
                <a:t>反之，若</a:t>
              </a:r>
              <a:r>
                <a:rPr lang="zh-CN" altLang="en-US" sz="28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是函数</a:t>
              </a:r>
              <a:r>
                <a:rPr lang="zh-CN" altLang="en-US"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rPr>
                <a:t>f </a:t>
              </a:r>
              <a:r>
                <a:rPr lang="en-US" altLang="zh-CN" sz="2800" dirty="0">
                  <a:solidFill>
                    <a:srgbClr val="000099"/>
                  </a:solidFill>
                  <a:latin typeface="Times New Roman" panose="02020603050405020304" pitchFamily="18" charset="0"/>
                </a:rPr>
                <a:t>(</a:t>
              </a:r>
              <a:r>
                <a:rPr lang="en-US" altLang="zh-CN" sz="2800" i="1" dirty="0">
                  <a:solidFill>
                    <a:srgbClr val="000099"/>
                  </a:solidFill>
                  <a:latin typeface="Times New Roman" panose="02020603050405020304" pitchFamily="18" charset="0"/>
                </a:rPr>
                <a:t>x</a:t>
              </a:r>
              <a:r>
                <a:rPr lang="en-US" altLang="zh-CN" sz="2800" dirty="0">
                  <a:solidFill>
                    <a:srgbClr val="000099"/>
                  </a:solidFill>
                  <a:latin typeface="Times New Roman" panose="02020603050405020304" pitchFamily="18" charset="0"/>
                </a:rPr>
                <a:t>)</a:t>
              </a:r>
              <a:r>
                <a:rPr lang="zh-CN" altLang="en-US" sz="2800" dirty="0">
                  <a:solidFill>
                    <a:srgbClr val="000099"/>
                  </a:solidFill>
                  <a:latin typeface="微软雅黑" panose="020B0503020204020204" pitchFamily="34" charset="-122"/>
                  <a:ea typeface="微软雅黑" panose="020B0503020204020204" pitchFamily="34" charset="-122"/>
                </a:rPr>
                <a:t>的根，则对</a:t>
              </a:r>
              <a:r>
                <a:rPr lang="zh-CN" altLang="en-US"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rPr>
                <a:t>f </a:t>
              </a:r>
              <a:r>
                <a:rPr lang="en-US" altLang="zh-CN" sz="2800" dirty="0">
                  <a:solidFill>
                    <a:srgbClr val="000099"/>
                  </a:solidFill>
                  <a:latin typeface="Times New Roman" panose="02020603050405020304" pitchFamily="18" charset="0"/>
                </a:rPr>
                <a:t>(</a:t>
              </a:r>
              <a:r>
                <a:rPr lang="en-US" altLang="zh-CN" sz="2800" i="1" dirty="0">
                  <a:solidFill>
                    <a:srgbClr val="000099"/>
                  </a:solidFill>
                  <a:latin typeface="Times New Roman" panose="02020603050405020304" pitchFamily="18" charset="0"/>
                </a:rPr>
                <a:t>x</a:t>
              </a:r>
              <a:r>
                <a:rPr lang="en-US" altLang="zh-CN" sz="2800" dirty="0">
                  <a:solidFill>
                    <a:srgbClr val="000099"/>
                  </a:solidFill>
                  <a:latin typeface="Times New Roman" panose="02020603050405020304" pitchFamily="18" charset="0"/>
                </a:rPr>
                <a:t>)</a:t>
              </a:r>
              <a:r>
                <a:rPr lang="zh-CN" altLang="en-US" sz="2800" dirty="0">
                  <a:solidFill>
                    <a:srgbClr val="000099"/>
                  </a:solidFill>
                  <a:latin typeface="微软雅黑" panose="020B0503020204020204" pitchFamily="34" charset="-122"/>
                  <a:ea typeface="微软雅黑" panose="020B0503020204020204" pitchFamily="34" charset="-122"/>
                </a:rPr>
                <a:t>进行</a:t>
              </a:r>
              <a:r>
                <a:rPr lang="zh-CN" altLang="en-US" sz="2800" dirty="0">
                  <a:solidFill>
                    <a:srgbClr val="FF0000"/>
                  </a:solidFill>
                  <a:latin typeface="微软雅黑" panose="020B0503020204020204" pitchFamily="34" charset="-122"/>
                  <a:ea typeface="微软雅黑" panose="020B0503020204020204" pitchFamily="34" charset="-122"/>
                </a:rPr>
                <a:t>因式分解</a:t>
              </a:r>
              <a:r>
                <a:rPr lang="zh-CN" altLang="en-US" sz="2800" dirty="0">
                  <a:solidFill>
                    <a:srgbClr val="000099"/>
                  </a:solidFill>
                  <a:latin typeface="微软雅黑" panose="020B0503020204020204" pitchFamily="34" charset="-122"/>
                  <a:ea typeface="微软雅黑" panose="020B0503020204020204" pitchFamily="34" charset="-122"/>
                </a:rPr>
                <a:t>可得</a:t>
              </a:r>
              <a:r>
                <a:rPr lang="zh-CN" altLang="en-US" sz="2800" dirty="0">
                  <a:solidFill>
                    <a:srgbClr val="FF0000"/>
                  </a:solidFill>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B01A900-E27B-C61F-8661-74D0F81DA55A}"/>
                    </a:ext>
                  </a:extLst>
                </p:cNvPr>
                <p:cNvSpPr txBox="1"/>
                <p:nvPr/>
              </p:nvSpPr>
              <p:spPr>
                <a:xfrm>
                  <a:off x="4446715" y="3563933"/>
                  <a:ext cx="228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𝑓</m:t>
                        </m:r>
                        <m:d>
                          <m:dPr>
                            <m:ctrlPr>
                              <a:rPr lang="zh-CN" altLang="en-US" sz="2800" i="1">
                                <a:latin typeface="Cambria Math" panose="02040503050406030204" pitchFamily="18" charset="0"/>
                              </a:rPr>
                            </m:ctrlPr>
                          </m:dPr>
                          <m:e>
                            <m:sSup>
                              <m:sSupPr>
                                <m:ctrlPr>
                                  <a:rPr lang="zh-CN" altLang="en-US" sz="2800" i="1">
                                    <a:solidFill>
                                      <a:srgbClr val="836967"/>
                                    </a:solidFill>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e>
                        </m:d>
                        <m:r>
                          <a:rPr lang="zh-CN" altLang="en-US" sz="2800" i="0">
                            <a:latin typeface="Cambria Math" panose="02040503050406030204" pitchFamily="18" charset="0"/>
                          </a:rPr>
                          <m:t>=0</m:t>
                        </m:r>
                      </m:oMath>
                    </m:oMathPara>
                  </a14:m>
                  <a:endParaRPr lang="zh-CN" altLang="en-US" sz="2800" dirty="0"/>
                </a:p>
              </p:txBody>
            </p:sp>
          </mc:Choice>
          <mc:Fallback xmlns="">
            <p:sp>
              <p:nvSpPr>
                <p:cNvPr id="5" name="文本框 4">
                  <a:extLst>
                    <a:ext uri="{FF2B5EF4-FFF2-40B4-BE49-F238E27FC236}">
                      <a16:creationId xmlns:a16="http://schemas.microsoft.com/office/drawing/2014/main" id="{FB01A900-E27B-C61F-8661-74D0F81DA55A}"/>
                    </a:ext>
                  </a:extLst>
                </p:cNvPr>
                <p:cNvSpPr txBox="1">
                  <a:spLocks noRot="1" noChangeAspect="1" noMove="1" noResize="1" noEditPoints="1" noAdjustHandles="1" noChangeArrowheads="1" noChangeShapeType="1" noTextEdit="1"/>
                </p:cNvSpPr>
                <p:nvPr/>
              </p:nvSpPr>
              <p:spPr>
                <a:xfrm>
                  <a:off x="4446715" y="3563933"/>
                  <a:ext cx="2286000"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9E74798-1479-5392-2A10-CD6967782A14}"/>
                    </a:ext>
                  </a:extLst>
                </p:cNvPr>
                <p:cNvSpPr txBox="1"/>
                <p:nvPr/>
              </p:nvSpPr>
              <p:spPr>
                <a:xfrm>
                  <a:off x="7258920" y="3563933"/>
                  <a:ext cx="62690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smtClean="0">
                                <a:solidFill>
                                  <a:srgbClr val="836967"/>
                                </a:solidFill>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oMath>
                    </m:oMathPara>
                  </a14:m>
                  <a:endParaRPr lang="zh-CN" altLang="en-US" sz="2800" dirty="0"/>
                </a:p>
              </p:txBody>
            </p:sp>
          </mc:Choice>
          <mc:Fallback xmlns="">
            <p:sp>
              <p:nvSpPr>
                <p:cNvPr id="7" name="文本框 6">
                  <a:extLst>
                    <a:ext uri="{FF2B5EF4-FFF2-40B4-BE49-F238E27FC236}">
                      <a16:creationId xmlns:a16="http://schemas.microsoft.com/office/drawing/2014/main" id="{09E74798-1479-5392-2A10-CD6967782A14}"/>
                    </a:ext>
                  </a:extLst>
                </p:cNvPr>
                <p:cNvSpPr txBox="1">
                  <a:spLocks noRot="1" noChangeAspect="1" noMove="1" noResize="1" noEditPoints="1" noAdjustHandles="1" noChangeArrowheads="1" noChangeShapeType="1" noTextEdit="1"/>
                </p:cNvSpPr>
                <p:nvPr/>
              </p:nvSpPr>
              <p:spPr>
                <a:xfrm>
                  <a:off x="7258920" y="3563933"/>
                  <a:ext cx="626904"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1366916-6DCD-806D-4B2D-B3E49F283E72}"/>
                    </a:ext>
                  </a:extLst>
                </p:cNvPr>
                <p:cNvSpPr txBox="1"/>
                <p:nvPr/>
              </p:nvSpPr>
              <p:spPr>
                <a:xfrm>
                  <a:off x="6803772" y="4211192"/>
                  <a:ext cx="626904" cy="523220"/>
                </a:xfrm>
                <a:prstGeom prst="rect">
                  <a:avLst/>
                </a:prstGeom>
                <a:noFill/>
              </p:spPr>
              <p:txBody>
                <a:bodyPr wrap="square">
                  <a:spAutoFit/>
                </a:bodyPr>
                <a:lstStyle/>
                <a:p>
                  <a14:m>
                    <m:oMath xmlns:m="http://schemas.openxmlformats.org/officeDocument/2006/math">
                      <m:sSup>
                        <m:sSupPr>
                          <m:ctrlPr>
                            <a:rPr lang="zh-CN" altLang="en-US" sz="2800" i="1" smtClean="0">
                              <a:solidFill>
                                <a:srgbClr val="836967"/>
                              </a:solidFill>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oMath>
                  </a14:m>
                  <a:r>
                    <a:rPr lang="zh-CN" altLang="en-US" sz="2800" dirty="0"/>
                    <a:t> </a:t>
                  </a:r>
                </a:p>
              </p:txBody>
            </p:sp>
          </mc:Choice>
          <mc:Fallback xmlns="">
            <p:sp>
              <p:nvSpPr>
                <p:cNvPr id="8" name="文本框 7">
                  <a:extLst>
                    <a:ext uri="{FF2B5EF4-FFF2-40B4-BE49-F238E27FC236}">
                      <a16:creationId xmlns:a16="http://schemas.microsoft.com/office/drawing/2014/main" id="{51366916-6DCD-806D-4B2D-B3E49F283E72}"/>
                    </a:ext>
                  </a:extLst>
                </p:cNvPr>
                <p:cNvSpPr txBox="1">
                  <a:spLocks noRot="1" noChangeAspect="1" noMove="1" noResize="1" noEditPoints="1" noAdjustHandles="1" noChangeArrowheads="1" noChangeShapeType="1" noTextEdit="1"/>
                </p:cNvSpPr>
                <p:nvPr/>
              </p:nvSpPr>
              <p:spPr>
                <a:xfrm>
                  <a:off x="6803772" y="4211192"/>
                  <a:ext cx="626904" cy="523220"/>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F2907AF-9EE8-385F-90FF-6E4C336EBB12}"/>
                  </a:ext>
                </a:extLst>
              </p:cNvPr>
              <p:cNvSpPr txBox="1"/>
              <p:nvPr/>
            </p:nvSpPr>
            <p:spPr>
              <a:xfrm>
                <a:off x="2217539" y="5323358"/>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e>
                      </m:d>
                      <m:r>
                        <a:rPr lang="zh-CN" altLang="en-US" i="1">
                          <a:latin typeface="Cambria Math" panose="02040503050406030204" pitchFamily="18" charset="0"/>
                        </a:rPr>
                        <m:t>𝑔</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oMath>
                  </m:oMathPara>
                </a14:m>
                <a:endParaRPr lang="zh-CN" altLang="en-US" dirty="0"/>
              </a:p>
            </p:txBody>
          </p:sp>
        </mc:Choice>
        <mc:Fallback xmlns="">
          <p:sp>
            <p:nvSpPr>
              <p:cNvPr id="11" name="文本框 10">
                <a:extLst>
                  <a:ext uri="{FF2B5EF4-FFF2-40B4-BE49-F238E27FC236}">
                    <a16:creationId xmlns:a16="http://schemas.microsoft.com/office/drawing/2014/main" id="{9F2907AF-9EE8-385F-90FF-6E4C336EBB12}"/>
                  </a:ext>
                </a:extLst>
              </p:cNvPr>
              <p:cNvSpPr txBox="1">
                <a:spLocks noRot="1" noChangeAspect="1" noMove="1" noResize="1" noEditPoints="1" noAdjustHandles="1" noChangeArrowheads="1" noChangeShapeType="1" noTextEdit="1"/>
              </p:cNvSpPr>
              <p:nvPr/>
            </p:nvSpPr>
            <p:spPr>
              <a:xfrm>
                <a:off x="2217539" y="5323358"/>
                <a:ext cx="4572000" cy="584775"/>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transition>
    <p:cover dir="r"/>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26"/>
                                        </p:tgtEl>
                                        <p:attrNameLst>
                                          <p:attrName>style.visibility</p:attrName>
                                        </p:attrNameLst>
                                      </p:cBhvr>
                                      <p:to>
                                        <p:strVal val="visible"/>
                                      </p:to>
                                    </p:set>
                                    <p:animEffect transition="in" filter="blinds(horizontal)">
                                      <p:cBhvr>
                                        <p:cTn id="10" dur="500"/>
                                        <p:tgtEl>
                                          <p:spTgt spid="92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557"/>
                                        </p:tgtEl>
                                        <p:attrNameLst>
                                          <p:attrName>style.visibility</p:attrName>
                                        </p:attrNameLst>
                                      </p:cBhvr>
                                      <p:to>
                                        <p:strVal val="visible"/>
                                      </p:to>
                                    </p:set>
                                    <p:anim calcmode="lin" valueType="num">
                                      <p:cBhvr additive="base">
                                        <p:cTn id="15" dur="500" fill="hold"/>
                                        <p:tgtEl>
                                          <p:spTgt spid="23557"/>
                                        </p:tgtEl>
                                        <p:attrNameLst>
                                          <p:attrName>ppt_x</p:attrName>
                                        </p:attrNameLst>
                                      </p:cBhvr>
                                      <p:tavLst>
                                        <p:tav tm="0">
                                          <p:val>
                                            <p:strVal val="#ppt_x"/>
                                          </p:val>
                                        </p:tav>
                                        <p:tav tm="100000">
                                          <p:val>
                                            <p:strVal val="#ppt_x"/>
                                          </p:val>
                                        </p:tav>
                                      </p:tavLst>
                                    </p:anim>
                                    <p:anim calcmode="lin" valueType="num">
                                      <p:cBhvr additive="base">
                                        <p:cTn id="16"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922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p:nvPr/>
        </p:nvSpPr>
        <p:spPr>
          <a:xfrm>
            <a:off x="2512296" y="1595338"/>
            <a:ext cx="1612900" cy="519113"/>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因此，令</a:t>
            </a:r>
          </a:p>
        </p:txBody>
      </p:sp>
      <p:graphicFrame>
        <p:nvGraphicFramePr>
          <p:cNvPr id="24581" name="Object 5"/>
          <p:cNvGraphicFramePr/>
          <p:nvPr/>
        </p:nvGraphicFramePr>
        <p:xfrm>
          <a:off x="1403648" y="2326203"/>
          <a:ext cx="7032625" cy="549275"/>
        </p:xfrm>
        <a:graphic>
          <a:graphicData uri="http://schemas.openxmlformats.org/presentationml/2006/ole">
            <mc:AlternateContent xmlns:mc="http://schemas.openxmlformats.org/markup-compatibility/2006">
              <mc:Choice xmlns:v="urn:schemas-microsoft-com:vml" Requires="v">
                <p:oleObj name="Equation" r:id="rId3" imgW="2946240" imgH="228600" progId="Equation.DSMT4">
                  <p:embed/>
                </p:oleObj>
              </mc:Choice>
              <mc:Fallback>
                <p:oleObj name="Equation" r:id="rId3" imgW="2946240" imgH="228600" progId="Equation.DSMT4">
                  <p:embed/>
                  <p:pic>
                    <p:nvPicPr>
                      <p:cNvPr id="24581" name="Object 5"/>
                      <p:cNvPicPr/>
                      <p:nvPr/>
                    </p:nvPicPr>
                    <p:blipFill>
                      <a:blip r:embed="rId4"/>
                      <a:stretch>
                        <a:fillRect/>
                      </a:stretch>
                    </p:blipFill>
                    <p:spPr>
                      <a:xfrm>
                        <a:off x="1403648" y="2326203"/>
                        <a:ext cx="7032625" cy="549275"/>
                      </a:xfrm>
                      <a:prstGeom prst="rect">
                        <a:avLst/>
                      </a:prstGeom>
                      <a:noFill/>
                      <a:ln w="38100">
                        <a:noFill/>
                        <a:miter/>
                      </a:ln>
                    </p:spPr>
                  </p:pic>
                </p:oleObj>
              </mc:Fallback>
            </mc:AlternateContent>
          </a:graphicData>
        </a:graphic>
      </p:graphicFrame>
      <p:graphicFrame>
        <p:nvGraphicFramePr>
          <p:cNvPr id="24582" name="Object 6"/>
          <p:cNvGraphicFramePr/>
          <p:nvPr/>
        </p:nvGraphicFramePr>
        <p:xfrm>
          <a:off x="2195736" y="2860675"/>
          <a:ext cx="2011362" cy="1136650"/>
        </p:xfrm>
        <a:graphic>
          <a:graphicData uri="http://schemas.openxmlformats.org/presentationml/2006/ole">
            <mc:AlternateContent xmlns:mc="http://schemas.openxmlformats.org/markup-compatibility/2006">
              <mc:Choice xmlns:v="urn:schemas-microsoft-com:vml" Requires="v">
                <p:oleObj name="Equation" r:id="rId5" imgW="965160" imgH="545760" progId="Equation.DSMT4">
                  <p:embed/>
                </p:oleObj>
              </mc:Choice>
              <mc:Fallback>
                <p:oleObj name="Equation" r:id="rId5" imgW="965160" imgH="545760" progId="Equation.DSMT4">
                  <p:embed/>
                  <p:pic>
                    <p:nvPicPr>
                      <p:cNvPr id="24582" name="Object 6"/>
                      <p:cNvPicPr/>
                      <p:nvPr/>
                    </p:nvPicPr>
                    <p:blipFill>
                      <a:blip r:embed="rId6"/>
                      <a:stretch>
                        <a:fillRect/>
                      </a:stretch>
                    </p:blipFill>
                    <p:spPr>
                      <a:xfrm>
                        <a:off x="2195736" y="2860675"/>
                        <a:ext cx="2011362" cy="1136650"/>
                      </a:xfrm>
                      <a:prstGeom prst="rect">
                        <a:avLst/>
                      </a:prstGeom>
                      <a:noFill/>
                      <a:ln w="38100">
                        <a:noFill/>
                        <a:miter/>
                      </a:ln>
                    </p:spPr>
                  </p:pic>
                </p:oleObj>
              </mc:Fallback>
            </mc:AlternateContent>
          </a:graphicData>
        </a:graphic>
      </p:graphicFrame>
      <p:sp>
        <p:nvSpPr>
          <p:cNvPr id="24583" name="Text Box 7"/>
          <p:cNvSpPr txBox="1"/>
          <p:nvPr/>
        </p:nvSpPr>
        <p:spPr>
          <a:xfrm>
            <a:off x="954818" y="4013036"/>
            <a:ext cx="3114955" cy="523220"/>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由</a:t>
            </a:r>
            <a:r>
              <a:rPr lang="en-US" altLang="zh-CN" sz="2800" i="1" dirty="0">
                <a:latin typeface="Times New Roman" panose="02020603050405020304" pitchFamily="18" charset="0"/>
                <a:ea typeface="宋体" panose="02010600030101010101" pitchFamily="2" charset="-122"/>
              </a:rPr>
              <a:t>l</a:t>
            </a:r>
            <a:r>
              <a:rPr lang="en-US" altLang="zh-CN" sz="2800" i="1" baseline="-30000" dirty="0">
                <a:latin typeface="Times New Roman" panose="02020603050405020304" pitchFamily="18" charset="0"/>
                <a:ea typeface="宋体" panose="02010600030101010101" pitchFamily="2" charset="-122"/>
              </a:rPr>
              <a:t>k</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k</a:t>
            </a:r>
            <a:r>
              <a:rPr lang="en-US" altLang="zh-CN" sz="2800" dirty="0">
                <a:latin typeface="Times New Roman" panose="02020603050405020304" pitchFamily="18" charset="0"/>
                <a:ea typeface="宋体" panose="02010600030101010101" pitchFamily="2" charset="-122"/>
              </a:rPr>
              <a:t>) = 1</a:t>
            </a:r>
            <a:r>
              <a:rPr lang="zh-CN" altLang="en-US" sz="2800" dirty="0">
                <a:latin typeface="宋体" panose="02010600030101010101" pitchFamily="2" charset="-122"/>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得：</a:t>
            </a:r>
            <a:r>
              <a:rPr lang="zh-CN" altLang="en-US" sz="2400" dirty="0">
                <a:latin typeface="Times New Roman" panose="02020603050405020304" pitchFamily="18" charset="0"/>
                <a:ea typeface="楷体_GB2312" pitchFamily="49" charset="-122"/>
              </a:rPr>
              <a:t> </a:t>
            </a:r>
          </a:p>
        </p:txBody>
      </p:sp>
      <p:graphicFrame>
        <p:nvGraphicFramePr>
          <p:cNvPr id="24584" name="Object 8"/>
          <p:cNvGraphicFramePr/>
          <p:nvPr/>
        </p:nvGraphicFramePr>
        <p:xfrm>
          <a:off x="925382" y="4923094"/>
          <a:ext cx="7297737" cy="936625"/>
        </p:xfrm>
        <a:graphic>
          <a:graphicData uri="http://schemas.openxmlformats.org/presentationml/2006/ole">
            <mc:AlternateContent xmlns:mc="http://schemas.openxmlformats.org/markup-compatibility/2006">
              <mc:Choice xmlns:v="urn:schemas-microsoft-com:vml" Requires="v">
                <p:oleObj name="Equation" r:id="rId7" imgW="3416040" imgH="431640" progId="Equation.DSMT4">
                  <p:embed/>
                </p:oleObj>
              </mc:Choice>
              <mc:Fallback>
                <p:oleObj name="Equation" r:id="rId7" imgW="3416040" imgH="431640" progId="Equation.DSMT4">
                  <p:embed/>
                  <p:pic>
                    <p:nvPicPr>
                      <p:cNvPr id="24584" name="Object 8"/>
                      <p:cNvPicPr/>
                      <p:nvPr/>
                    </p:nvPicPr>
                    <p:blipFill>
                      <a:blip r:embed="rId8"/>
                      <a:stretch>
                        <a:fillRect/>
                      </a:stretch>
                    </p:blipFill>
                    <p:spPr>
                      <a:xfrm>
                        <a:off x="925382" y="4923094"/>
                        <a:ext cx="7297737" cy="936625"/>
                      </a:xfrm>
                      <a:prstGeom prst="rect">
                        <a:avLst/>
                      </a:prstGeom>
                      <a:noFill/>
                      <a:ln w="38100">
                        <a:noFill/>
                        <a:miter/>
                      </a:ln>
                    </p:spPr>
                  </p:pic>
                </p:oleObj>
              </mc:Fallback>
            </mc:AlternateContent>
          </a:graphicData>
        </a:graphic>
      </p:graphicFrame>
      <p:grpSp>
        <p:nvGrpSpPr>
          <p:cNvPr id="2" name="Group 8"/>
          <p:cNvGrpSpPr/>
          <p:nvPr/>
        </p:nvGrpSpPr>
        <p:grpSpPr>
          <a:xfrm>
            <a:off x="2512296" y="111028"/>
            <a:ext cx="3654426" cy="709613"/>
            <a:chOff x="600" y="2999"/>
            <a:chExt cx="2302" cy="447"/>
          </a:xfrm>
        </p:grpSpPr>
        <p:sp>
          <p:nvSpPr>
            <p:cNvPr id="25607" name="Rectangle 9" descr="再生纸"/>
            <p:cNvSpPr/>
            <p:nvPr/>
          </p:nvSpPr>
          <p:spPr>
            <a:xfrm>
              <a:off x="1202" y="2999"/>
              <a:ext cx="1700" cy="438"/>
            </a:xfrm>
            <a:prstGeom prst="rect">
              <a:avLst/>
            </a:prstGeom>
            <a:noFill/>
            <a:ln w="9525">
              <a:noFill/>
            </a:ln>
            <a:effectLst>
              <a:prstShdw prst="shdw17" dist="17961" dir="2699999">
                <a:srgbClr val="999999"/>
              </a:prstShdw>
            </a:effectLst>
          </p:spPr>
          <p:txBody>
            <a:bodyPr wrap="none" anchor="t" anchorCtr="0">
              <a:spAutoFit/>
            </a:bodyPr>
            <a:lstStyle/>
            <a:p>
              <a:pPr>
                <a:lnSpc>
                  <a:spcPct val="160000"/>
                </a:lnSpc>
              </a:pPr>
              <a:r>
                <a:rPr lang="zh-CN" altLang="en-US" sz="2800" dirty="0">
                  <a:solidFill>
                    <a:schemeClr val="hlink"/>
                  </a:solidFill>
                  <a:latin typeface="微软雅黑" panose="020B0503020204020204" pitchFamily="34" charset="-122"/>
                  <a:ea typeface="微软雅黑" panose="020B0503020204020204" pitchFamily="34" charset="-122"/>
                </a:rPr>
                <a:t>的表达式推导：</a:t>
              </a:r>
            </a:p>
          </p:txBody>
        </p:sp>
        <p:graphicFrame>
          <p:nvGraphicFramePr>
            <p:cNvPr id="25608" name="Object 10"/>
            <p:cNvGraphicFramePr/>
            <p:nvPr/>
          </p:nvGraphicFramePr>
          <p:xfrm>
            <a:off x="600" y="3099"/>
            <a:ext cx="602" cy="347"/>
          </p:xfrm>
          <a:graphic>
            <a:graphicData uri="http://schemas.openxmlformats.org/presentationml/2006/ole">
              <mc:AlternateContent xmlns:mc="http://schemas.openxmlformats.org/markup-compatibility/2006">
                <mc:Choice xmlns:v="urn:schemas-microsoft-com:vml" Requires="v">
                  <p:oleObj r:id="rId9" imgW="368935" imgH="254000" progId="Equation.DSMT4">
                    <p:embed/>
                  </p:oleObj>
                </mc:Choice>
                <mc:Fallback>
                  <p:oleObj r:id="rId9" imgW="368935" imgH="254000" progId="Equation.DSMT4">
                    <p:embed/>
                    <p:pic>
                      <p:nvPicPr>
                        <p:cNvPr id="25608" name="Object 10"/>
                        <p:cNvPicPr/>
                        <p:nvPr/>
                      </p:nvPicPr>
                      <p:blipFill>
                        <a:blip r:embed="rId10"/>
                        <a:stretch>
                          <a:fillRect/>
                        </a:stretch>
                      </p:blipFill>
                      <p:spPr>
                        <a:xfrm>
                          <a:off x="600" y="3099"/>
                          <a:ext cx="602" cy="347"/>
                        </a:xfrm>
                        <a:prstGeom prst="rect">
                          <a:avLst/>
                        </a:prstGeom>
                        <a:noFill/>
                        <a:ln w="38100">
                          <a:noFill/>
                          <a:miter/>
                        </a:ln>
                      </p:spPr>
                    </p:pic>
                  </p:oleObj>
                </mc:Fallback>
              </mc:AlternateContent>
            </a:graphicData>
          </a:graphic>
        </p:graphicFrame>
      </p:grpSp>
      <p:sp>
        <p:nvSpPr>
          <p:cNvPr id="23562" name="Text Box 10"/>
          <p:cNvSpPr txBox="1"/>
          <p:nvPr/>
        </p:nvSpPr>
        <p:spPr>
          <a:xfrm>
            <a:off x="903487" y="805629"/>
            <a:ext cx="7319632" cy="1304203"/>
          </a:xfrm>
          <a:prstGeom prst="rect">
            <a:avLst/>
          </a:prstGeom>
          <a:noFill/>
          <a:ln w="9525">
            <a:noFill/>
          </a:ln>
        </p:spPr>
        <p:txBody>
          <a:bodyPr wrap="none" anchor="t" anchorCtr="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根据</a:t>
            </a:r>
            <a:r>
              <a:rPr lang="en-US" altLang="zh-CN" sz="2800" i="1" dirty="0">
                <a:latin typeface="Times New Roman" panose="02020603050405020304" pitchFamily="18" charset="0"/>
                <a:ea typeface="宋体" panose="02010600030101010101" pitchFamily="2" charset="-122"/>
              </a:rPr>
              <a:t>l</a:t>
            </a:r>
            <a:r>
              <a:rPr lang="en-US" altLang="zh-CN" sz="2800" i="1" baseline="-30000" dirty="0">
                <a:latin typeface="Times New Roman" panose="02020603050405020304" pitchFamily="18" charset="0"/>
                <a:ea typeface="宋体" panose="02010600030101010101" pitchFamily="2" charset="-122"/>
              </a:rPr>
              <a:t>k</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的定义，除了</a:t>
            </a:r>
            <a:r>
              <a:rPr lang="en-US" altLang="zh-CN" sz="2800" i="1" dirty="0" err="1">
                <a:latin typeface="Times New Roman" panose="02020603050405020304" pitchFamily="18" charset="0"/>
                <a:ea typeface="宋体" panose="02010600030101010101" pitchFamily="2" charset="-122"/>
              </a:rPr>
              <a:t>x</a:t>
            </a:r>
            <a:r>
              <a:rPr lang="en-US" altLang="zh-CN" sz="2800" i="1" baseline="-30000" dirty="0" err="1">
                <a:latin typeface="Times New Roman" panose="02020603050405020304" pitchFamily="18" charset="0"/>
                <a:ea typeface="宋体" panose="02010600030101010101" pitchFamily="2" charset="-122"/>
              </a:rPr>
              <a:t>k</a:t>
            </a:r>
            <a:r>
              <a:rPr lang="zh-CN" altLang="en-US" sz="2800" dirty="0">
                <a:latin typeface="微软雅黑" panose="020B0503020204020204" pitchFamily="34" charset="-122"/>
                <a:ea typeface="微软雅黑" panose="020B0503020204020204" pitchFamily="34" charset="-122"/>
              </a:rPr>
              <a:t>以外所有的节点都是</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i="1" dirty="0" err="1">
                <a:latin typeface="Times New Roman" panose="02020603050405020304" pitchFamily="18" charset="0"/>
                <a:ea typeface="宋体" panose="02010600030101010101" pitchFamily="2" charset="-122"/>
              </a:rPr>
              <a:t>l</a:t>
            </a:r>
            <a:r>
              <a:rPr lang="en-US" altLang="zh-CN" sz="2800" i="1" baseline="-30000" dirty="0" err="1">
                <a:latin typeface="Times New Roman" panose="02020603050405020304" pitchFamily="18" charset="0"/>
                <a:ea typeface="宋体" panose="02010600030101010101" pitchFamily="2" charset="-122"/>
              </a:rPr>
              <a:t>k</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的根，</a:t>
            </a:r>
          </a:p>
        </p:txBody>
      </p:sp>
    </p:spTree>
  </p:cSld>
  <p:clrMapOvr>
    <a:masterClrMapping/>
  </p:clrMapOvr>
  <p:transition>
    <p:cover dir="ru"/>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62"/>
                                        </p:tgtEl>
                                        <p:attrNameLst>
                                          <p:attrName>style.visibility</p:attrName>
                                        </p:attrNameLst>
                                      </p:cBhvr>
                                      <p:to>
                                        <p:strVal val="visible"/>
                                      </p:to>
                                    </p:set>
                                    <p:animEffect transition="in" filter="blinds(horizontal)">
                                      <p:cBhvr>
                                        <p:cTn id="15" dur="500"/>
                                        <p:tgtEl>
                                          <p:spTgt spid="2356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diamond(in)">
                                      <p:cBhvr>
                                        <p:cTn id="20" dur="1000"/>
                                        <p:tgtEl>
                                          <p:spTgt spid="24580"/>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24581"/>
                                        </p:tgtEl>
                                        <p:attrNameLst>
                                          <p:attrName>style.visibility</p:attrName>
                                        </p:attrNameLst>
                                      </p:cBhvr>
                                      <p:to>
                                        <p:strVal val="visible"/>
                                      </p:to>
                                    </p:set>
                                    <p:anim calcmode="lin" valueType="num">
                                      <p:cBhvr>
                                        <p:cTn id="25" dur="500" fill="hold"/>
                                        <p:tgtEl>
                                          <p:spTgt spid="24581"/>
                                        </p:tgtEl>
                                        <p:attrNameLst>
                                          <p:attrName>ppt_w</p:attrName>
                                        </p:attrNameLst>
                                      </p:cBhvr>
                                      <p:tavLst>
                                        <p:tav tm="0">
                                          <p:val>
                                            <p:fltVal val="0"/>
                                          </p:val>
                                        </p:tav>
                                        <p:tav tm="100000">
                                          <p:val>
                                            <p:strVal val="#ppt_w"/>
                                          </p:val>
                                        </p:tav>
                                      </p:tavLst>
                                    </p:anim>
                                    <p:anim calcmode="lin" valueType="num">
                                      <p:cBhvr>
                                        <p:cTn id="26" dur="500" fill="hold"/>
                                        <p:tgtEl>
                                          <p:spTgt spid="24581"/>
                                        </p:tgtEl>
                                        <p:attrNameLst>
                                          <p:attrName>ppt_h</p:attrName>
                                        </p:attrNameLst>
                                      </p:cBhvr>
                                      <p:tavLst>
                                        <p:tav tm="0">
                                          <p:val>
                                            <p:fltVal val="0"/>
                                          </p:val>
                                        </p:tav>
                                        <p:tav tm="100000">
                                          <p:val>
                                            <p:strVal val="#ppt_h"/>
                                          </p:val>
                                        </p:tav>
                                      </p:tavLst>
                                    </p:anim>
                                    <p:anim calcmode="lin" valueType="num">
                                      <p:cBhvr>
                                        <p:cTn id="27" dur="500" fill="hold"/>
                                        <p:tgtEl>
                                          <p:spTgt spid="24581"/>
                                        </p:tgtEl>
                                        <p:attrNameLst>
                                          <p:attrName>style.rotation</p:attrName>
                                        </p:attrNameLst>
                                      </p:cBhvr>
                                      <p:tavLst>
                                        <p:tav tm="0">
                                          <p:val>
                                            <p:fltVal val="360"/>
                                          </p:val>
                                        </p:tav>
                                        <p:tav tm="100000">
                                          <p:val>
                                            <p:fltVal val="0"/>
                                          </p:val>
                                        </p:tav>
                                      </p:tavLst>
                                    </p:anim>
                                    <p:animEffect transition="in" filter="fade">
                                      <p:cBhvr>
                                        <p:cTn id="28" dur="500"/>
                                        <p:tgtEl>
                                          <p:spTgt spid="2458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582"/>
                                        </p:tgtEl>
                                        <p:attrNameLst>
                                          <p:attrName>style.visibility</p:attrName>
                                        </p:attrNameLst>
                                      </p:cBhvr>
                                      <p:to>
                                        <p:strVal val="visible"/>
                                      </p:to>
                                    </p:set>
                                    <p:anim calcmode="lin" valueType="num">
                                      <p:cBhvr additive="base">
                                        <p:cTn id="33" dur="500" fill="hold"/>
                                        <p:tgtEl>
                                          <p:spTgt spid="24582"/>
                                        </p:tgtEl>
                                        <p:attrNameLst>
                                          <p:attrName>ppt_x</p:attrName>
                                        </p:attrNameLst>
                                      </p:cBhvr>
                                      <p:tavLst>
                                        <p:tav tm="0">
                                          <p:val>
                                            <p:strVal val="#ppt_x"/>
                                          </p:val>
                                        </p:tav>
                                        <p:tav tm="100000">
                                          <p:val>
                                            <p:strVal val="#ppt_x"/>
                                          </p:val>
                                        </p:tav>
                                      </p:tavLst>
                                    </p:anim>
                                    <p:anim calcmode="lin" valueType="num">
                                      <p:cBhvr additive="base">
                                        <p:cTn id="34"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4583"/>
                                        </p:tgtEl>
                                        <p:attrNameLst>
                                          <p:attrName>style.visibility</p:attrName>
                                        </p:attrNameLst>
                                      </p:cBhvr>
                                      <p:to>
                                        <p:strVal val="visible"/>
                                      </p:to>
                                    </p:set>
                                    <p:animEffect transition="in" filter="checkerboard(across)">
                                      <p:cBhvr>
                                        <p:cTn id="39" dur="500"/>
                                        <p:tgtEl>
                                          <p:spTgt spid="24583"/>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nodeType="clickEffect">
                                  <p:stCondLst>
                                    <p:cond delay="0"/>
                                  </p:stCondLst>
                                  <p:childTnLst>
                                    <p:set>
                                      <p:cBhvr>
                                        <p:cTn id="43" dur="1" fill="hold">
                                          <p:stCondLst>
                                            <p:cond delay="0"/>
                                          </p:stCondLst>
                                        </p:cTn>
                                        <p:tgtEl>
                                          <p:spTgt spid="24584"/>
                                        </p:tgtEl>
                                        <p:attrNameLst>
                                          <p:attrName>style.visibility</p:attrName>
                                        </p:attrNameLst>
                                      </p:cBhvr>
                                      <p:to>
                                        <p:strVal val="visible"/>
                                      </p:to>
                                    </p:set>
                                    <p:anim calcmode="lin" valueType="num">
                                      <p:cBhvr>
                                        <p:cTn id="44" dur="1000" fill="hold"/>
                                        <p:tgtEl>
                                          <p:spTgt spid="24584"/>
                                        </p:tgtEl>
                                        <p:attrNameLst>
                                          <p:attrName>ppt_w</p:attrName>
                                        </p:attrNameLst>
                                      </p:cBhvr>
                                      <p:tavLst>
                                        <p:tav tm="0">
                                          <p:val>
                                            <p:fltVal val="0"/>
                                          </p:val>
                                        </p:tav>
                                        <p:tav tm="100000">
                                          <p:val>
                                            <p:strVal val="#ppt_w"/>
                                          </p:val>
                                        </p:tav>
                                      </p:tavLst>
                                    </p:anim>
                                    <p:anim calcmode="lin" valueType="num">
                                      <p:cBhvr>
                                        <p:cTn id="45" dur="1000" fill="hold"/>
                                        <p:tgtEl>
                                          <p:spTgt spid="24584"/>
                                        </p:tgtEl>
                                        <p:attrNameLst>
                                          <p:attrName>ppt_h</p:attrName>
                                        </p:attrNameLst>
                                      </p:cBhvr>
                                      <p:tavLst>
                                        <p:tav tm="0">
                                          <p:val>
                                            <p:fltVal val="0"/>
                                          </p:val>
                                        </p:tav>
                                        <p:tav tm="100000">
                                          <p:val>
                                            <p:strVal val="#ppt_h"/>
                                          </p:val>
                                        </p:tav>
                                      </p:tavLst>
                                    </p:anim>
                                    <p:anim calcmode="lin" valueType="num">
                                      <p:cBhvr>
                                        <p:cTn id="46" dur="1000" fill="hold"/>
                                        <p:tgtEl>
                                          <p:spTgt spid="24584"/>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458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3" grpId="0"/>
      <p:bldP spid="235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4" name="Object 4"/>
          <p:cNvGraphicFramePr/>
          <p:nvPr/>
        </p:nvGraphicFramePr>
        <p:xfrm>
          <a:off x="611188" y="981075"/>
          <a:ext cx="7720012" cy="858838"/>
        </p:xfrm>
        <a:graphic>
          <a:graphicData uri="http://schemas.openxmlformats.org/presentationml/2006/ole">
            <mc:AlternateContent xmlns:mc="http://schemas.openxmlformats.org/markup-compatibility/2006">
              <mc:Choice xmlns:v="urn:schemas-microsoft-com:vml" Requires="v">
                <p:oleObj r:id="rId3" imgW="3871595" imgH="431800" progId="Equation.3">
                  <p:embed/>
                </p:oleObj>
              </mc:Choice>
              <mc:Fallback>
                <p:oleObj r:id="rId3" imgW="3871595" imgH="431800" progId="Equation.3">
                  <p:embed/>
                  <p:pic>
                    <p:nvPicPr>
                      <p:cNvPr id="25604" name="Object 4"/>
                      <p:cNvPicPr/>
                      <p:nvPr/>
                    </p:nvPicPr>
                    <p:blipFill>
                      <a:blip r:embed="rId4"/>
                      <a:stretch>
                        <a:fillRect/>
                      </a:stretch>
                    </p:blipFill>
                    <p:spPr>
                      <a:xfrm>
                        <a:off x="611188" y="981075"/>
                        <a:ext cx="7720012" cy="858838"/>
                      </a:xfrm>
                      <a:prstGeom prst="rect">
                        <a:avLst/>
                      </a:prstGeom>
                      <a:noFill/>
                      <a:ln w="38100">
                        <a:noFill/>
                        <a:miter/>
                      </a:ln>
                    </p:spPr>
                  </p:pic>
                </p:oleObj>
              </mc:Fallback>
            </mc:AlternateContent>
          </a:graphicData>
        </a:graphic>
      </p:graphicFrame>
      <p:graphicFrame>
        <p:nvGraphicFramePr>
          <p:cNvPr id="25605" name="Object 5"/>
          <p:cNvGraphicFramePr/>
          <p:nvPr/>
        </p:nvGraphicFramePr>
        <p:xfrm>
          <a:off x="1329583" y="2119312"/>
          <a:ext cx="1993900" cy="1309688"/>
        </p:xfrm>
        <a:graphic>
          <a:graphicData uri="http://schemas.openxmlformats.org/presentationml/2006/ole">
            <mc:AlternateContent xmlns:mc="http://schemas.openxmlformats.org/markup-compatibility/2006">
              <mc:Choice xmlns:v="urn:schemas-microsoft-com:vml" Requires="v">
                <p:oleObj r:id="rId5" imgW="851535" imgH="558800" progId="Equation.3">
                  <p:embed/>
                </p:oleObj>
              </mc:Choice>
              <mc:Fallback>
                <p:oleObj r:id="rId5" imgW="851535" imgH="558800" progId="Equation.3">
                  <p:embed/>
                  <p:pic>
                    <p:nvPicPr>
                      <p:cNvPr id="25605" name="Object 5"/>
                      <p:cNvPicPr/>
                      <p:nvPr/>
                    </p:nvPicPr>
                    <p:blipFill>
                      <a:blip r:embed="rId6"/>
                      <a:stretch>
                        <a:fillRect/>
                      </a:stretch>
                    </p:blipFill>
                    <p:spPr>
                      <a:xfrm>
                        <a:off x="1329583" y="2119312"/>
                        <a:ext cx="1993900" cy="1309688"/>
                      </a:xfrm>
                      <a:prstGeom prst="rect">
                        <a:avLst/>
                      </a:prstGeom>
                      <a:noFill/>
                      <a:ln w="38100">
                        <a:noFill/>
                        <a:miter/>
                      </a:ln>
                    </p:spPr>
                  </p:pic>
                </p:oleObj>
              </mc:Fallback>
            </mc:AlternateContent>
          </a:graphicData>
        </a:graphic>
      </p:graphicFrame>
      <p:sp>
        <p:nvSpPr>
          <p:cNvPr id="25606" name="Text Box 6"/>
          <p:cNvSpPr txBox="1"/>
          <p:nvPr/>
        </p:nvSpPr>
        <p:spPr>
          <a:xfrm>
            <a:off x="611188" y="3594100"/>
            <a:ext cx="7649851" cy="523220"/>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从而得 </a:t>
            </a:r>
            <a:r>
              <a:rPr lang="en-US" altLang="zh-CN" sz="2800" i="1" dirty="0">
                <a:latin typeface="Times New Roman" panose="02020603050405020304" pitchFamily="18" charset="0"/>
                <a:ea typeface="楷体_GB2312" pitchFamily="49" charset="-122"/>
              </a:rPr>
              <a:t>n</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阶拉格朗日（</a:t>
            </a:r>
            <a:r>
              <a:rPr lang="en-US" altLang="zh-CN" sz="2800" dirty="0">
                <a:latin typeface="微软雅黑" panose="020B0503020204020204" pitchFamily="34" charset="-122"/>
                <a:ea typeface="微软雅黑" panose="020B0503020204020204" pitchFamily="34" charset="-122"/>
              </a:rPr>
              <a:t>Lagrange</a:t>
            </a:r>
            <a:r>
              <a:rPr lang="zh-CN" altLang="en-US" sz="2800" dirty="0">
                <a:latin typeface="微软雅黑" panose="020B0503020204020204" pitchFamily="34" charset="-122"/>
                <a:ea typeface="微软雅黑" panose="020B0503020204020204" pitchFamily="34" charset="-122"/>
              </a:rPr>
              <a:t>）插值公式：</a:t>
            </a:r>
          </a:p>
        </p:txBody>
      </p:sp>
      <p:graphicFrame>
        <p:nvGraphicFramePr>
          <p:cNvPr id="25607" name="Object 7"/>
          <p:cNvGraphicFramePr/>
          <p:nvPr/>
        </p:nvGraphicFramePr>
        <p:xfrm>
          <a:off x="1295400" y="4343400"/>
          <a:ext cx="6172200" cy="1681163"/>
        </p:xfrm>
        <a:graphic>
          <a:graphicData uri="http://schemas.openxmlformats.org/presentationml/2006/ole">
            <mc:AlternateContent xmlns:mc="http://schemas.openxmlformats.org/markup-compatibility/2006">
              <mc:Choice xmlns:v="urn:schemas-microsoft-com:vml" Requires="v">
                <p:oleObj r:id="rId7" imgW="2514600" imgH="685800" progId="Equation.3">
                  <p:embed/>
                </p:oleObj>
              </mc:Choice>
              <mc:Fallback>
                <p:oleObj r:id="rId7" imgW="2514600" imgH="685800" progId="Equation.3">
                  <p:embed/>
                  <p:pic>
                    <p:nvPicPr>
                      <p:cNvPr id="25607" name="Object 7"/>
                      <p:cNvPicPr/>
                      <p:nvPr/>
                    </p:nvPicPr>
                    <p:blipFill>
                      <a:blip r:embed="rId8"/>
                      <a:stretch>
                        <a:fillRect/>
                      </a:stretch>
                    </p:blipFill>
                    <p:spPr>
                      <a:xfrm>
                        <a:off x="1295400" y="4343400"/>
                        <a:ext cx="6172200" cy="1681163"/>
                      </a:xfrm>
                      <a:prstGeom prst="rect">
                        <a:avLst/>
                      </a:prstGeom>
                      <a:noFill/>
                      <a:ln w="38100">
                        <a:noFill/>
                        <a:miter/>
                      </a:ln>
                    </p:spPr>
                  </p:pic>
                </p:oleObj>
              </mc:Fallback>
            </mc:AlternateContent>
          </a:graphicData>
        </a:graphic>
      </p:graphicFrame>
    </p:spTree>
  </p:cSld>
  <p:clrMapOvr>
    <a:masterClrMapping/>
  </p:clrMapOvr>
  <p:transition>
    <p:cover dir="u"/>
    <p:sndAc>
      <p:stSnd>
        <p:snd r:embed="rId2"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checkerboard(across)">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wipe(left)">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checkerboard(across)">
                                      <p:cBhvr>
                                        <p:cTn id="2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4"/>
          <p:cNvGrpSpPr/>
          <p:nvPr/>
        </p:nvGrpSpPr>
        <p:grpSpPr>
          <a:xfrm>
            <a:off x="539750" y="333375"/>
            <a:ext cx="7777339" cy="1423988"/>
            <a:chOff x="336" y="240"/>
            <a:chExt cx="3473" cy="897"/>
          </a:xfrm>
        </p:grpSpPr>
        <p:pic>
          <p:nvPicPr>
            <p:cNvPr id="27650" name="Picture 5" descr="EXAMINE"/>
            <p:cNvPicPr>
              <a:picLocks noChangeAspect="1"/>
            </p:cNvPicPr>
            <p:nvPr/>
          </p:nvPicPr>
          <p:blipFill>
            <a:blip r:embed="rId3"/>
            <a:stretch>
              <a:fillRect/>
            </a:stretch>
          </p:blipFill>
          <p:spPr>
            <a:xfrm>
              <a:off x="336" y="240"/>
              <a:ext cx="834" cy="897"/>
            </a:xfrm>
            <a:prstGeom prst="rect">
              <a:avLst/>
            </a:prstGeom>
            <a:noFill/>
            <a:ln w="9525">
              <a:noFill/>
            </a:ln>
          </p:spPr>
        </p:pic>
        <p:sp>
          <p:nvSpPr>
            <p:cNvPr id="27651" name="Text Box 6"/>
            <p:cNvSpPr txBox="1"/>
            <p:nvPr/>
          </p:nvSpPr>
          <p:spPr>
            <a:xfrm>
              <a:off x="1200" y="432"/>
              <a:ext cx="2609" cy="368"/>
            </a:xfrm>
            <a:prstGeom prst="rect">
              <a:avLst/>
            </a:prstGeom>
            <a:noFill/>
            <a:ln w="9525">
              <a:noFill/>
            </a:ln>
          </p:spPr>
          <p:txBody>
            <a:bodyPr wrap="square" anchor="t" anchorCtr="0">
              <a:spAutoFit/>
            </a:bodyPr>
            <a:lstStyle/>
            <a:p>
              <a:pPr>
                <a:spcBef>
                  <a:spcPct val="50000"/>
                </a:spcBef>
              </a:pPr>
              <a:r>
                <a:rPr lang="en-US" altLang="zh-CN" dirty="0">
                  <a:solidFill>
                    <a:schemeClr val="accent2"/>
                  </a:solidFill>
                  <a:latin typeface="微软雅黑" panose="020B0503020204020204" pitchFamily="34" charset="-122"/>
                  <a:ea typeface="微软雅黑" panose="020B0503020204020204" pitchFamily="34" charset="-122"/>
                </a:rPr>
                <a:t>4 </a:t>
              </a:r>
              <a:r>
                <a:rPr lang="zh-CN" altLang="en-US" dirty="0">
                  <a:solidFill>
                    <a:schemeClr val="accent2"/>
                  </a:solidFill>
                  <a:latin typeface="微软雅黑" panose="020B0503020204020204" pitchFamily="34" charset="-122"/>
                  <a:ea typeface="微软雅黑" panose="020B0503020204020204" pitchFamily="34" charset="-122"/>
                </a:rPr>
                <a:t>、插值余项</a:t>
              </a:r>
              <a:r>
                <a:rPr lang="en-US" altLang="zh-CN" dirty="0">
                  <a:solidFill>
                    <a:srgbClr val="008000"/>
                  </a:solidFill>
                  <a:latin typeface="微软雅黑" panose="020B0503020204020204" pitchFamily="34" charset="-122"/>
                  <a:ea typeface="微软雅黑" panose="020B0503020204020204" pitchFamily="34" charset="-122"/>
                </a:rPr>
                <a:t>/* Remainder */</a:t>
              </a:r>
            </a:p>
          </p:txBody>
        </p:sp>
      </p:grpSp>
      <p:grpSp>
        <p:nvGrpSpPr>
          <p:cNvPr id="2" name="组合 1">
            <a:extLst>
              <a:ext uri="{FF2B5EF4-FFF2-40B4-BE49-F238E27FC236}">
                <a16:creationId xmlns:a16="http://schemas.microsoft.com/office/drawing/2014/main" id="{A76EDB25-BD1A-10D9-3870-352D1F7CC377}"/>
              </a:ext>
            </a:extLst>
          </p:cNvPr>
          <p:cNvGrpSpPr/>
          <p:nvPr/>
        </p:nvGrpSpPr>
        <p:grpSpPr>
          <a:xfrm>
            <a:off x="107504" y="1766845"/>
            <a:ext cx="9347626" cy="568779"/>
            <a:chOff x="120224" y="1916113"/>
            <a:chExt cx="9347626" cy="568779"/>
          </a:xfrm>
        </p:grpSpPr>
        <p:sp>
          <p:nvSpPr>
            <p:cNvPr id="26631" name="Text Box 7"/>
            <p:cNvSpPr txBox="1"/>
            <p:nvPr/>
          </p:nvSpPr>
          <p:spPr>
            <a:xfrm>
              <a:off x="120224" y="1961672"/>
              <a:ext cx="2855123" cy="523220"/>
            </a:xfrm>
            <a:prstGeom prst="rect">
              <a:avLst/>
            </a:prstGeom>
            <a:noFill/>
            <a:ln w="9525">
              <a:noFill/>
            </a:ln>
          </p:spPr>
          <p:txBody>
            <a:bodyPr wrap="square" anchor="t" anchorCtr="0">
              <a:spAutoFit/>
            </a:bodyPr>
            <a:lstStyle/>
            <a:p>
              <a:pPr>
                <a:spcBef>
                  <a:spcPct val="50000"/>
                </a:spcBef>
              </a:pPr>
              <a:r>
                <a:rPr lang="zh-CN" altLang="en-US" sz="2800" dirty="0">
                  <a:solidFill>
                    <a:srgbClr val="FF3300"/>
                  </a:solidFill>
                  <a:latin typeface="微软雅黑" panose="020B0503020204020204" pitchFamily="34" charset="-122"/>
                  <a:ea typeface="微软雅黑" panose="020B0503020204020204" pitchFamily="34" charset="-122"/>
                </a:rPr>
                <a:t>定理</a:t>
              </a:r>
              <a:r>
                <a:rPr lang="en-US" altLang="zh-CN" sz="2800" dirty="0">
                  <a:solidFill>
                    <a:srgbClr val="FF3300"/>
                  </a:solidFill>
                  <a:latin typeface="微软雅黑" panose="020B0503020204020204" pitchFamily="34" charset="-122"/>
                  <a:ea typeface="微软雅黑" panose="020B0503020204020204" pitchFamily="34" charset="-122"/>
                </a:rPr>
                <a:t>4.3.1</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若</a:t>
              </a:r>
            </a:p>
          </p:txBody>
        </p:sp>
        <p:graphicFrame>
          <p:nvGraphicFramePr>
            <p:cNvPr id="26632" name="Object 8"/>
            <p:cNvGraphicFramePr/>
            <p:nvPr/>
          </p:nvGraphicFramePr>
          <p:xfrm>
            <a:off x="2339975" y="1989138"/>
            <a:ext cx="1166813" cy="450850"/>
          </p:xfrm>
          <a:graphic>
            <a:graphicData uri="http://schemas.openxmlformats.org/presentationml/2006/ole">
              <mc:AlternateContent xmlns:mc="http://schemas.openxmlformats.org/markup-compatibility/2006">
                <mc:Choice xmlns:v="urn:schemas-microsoft-com:vml" Requires="v">
                  <p:oleObj r:id="rId4" imgW="559435" imgH="228600" progId="Equation.DSMT4">
                    <p:embed/>
                  </p:oleObj>
                </mc:Choice>
                <mc:Fallback>
                  <p:oleObj r:id="rId4" imgW="559435" imgH="228600" progId="Equation.DSMT4">
                    <p:embed/>
                    <p:pic>
                      <p:nvPicPr>
                        <p:cNvPr id="26632" name="Object 8"/>
                        <p:cNvPicPr/>
                        <p:nvPr/>
                      </p:nvPicPr>
                      <p:blipFill>
                        <a:blip r:embed="rId5"/>
                        <a:stretch>
                          <a:fillRect/>
                        </a:stretch>
                      </p:blipFill>
                      <p:spPr>
                        <a:xfrm>
                          <a:off x="2339975" y="1989138"/>
                          <a:ext cx="1166813" cy="450850"/>
                        </a:xfrm>
                        <a:prstGeom prst="rect">
                          <a:avLst/>
                        </a:prstGeom>
                        <a:noFill/>
                        <a:ln w="38100">
                          <a:noFill/>
                          <a:miter/>
                        </a:ln>
                      </p:spPr>
                    </p:pic>
                  </p:oleObj>
                </mc:Fallback>
              </mc:AlternateContent>
            </a:graphicData>
          </a:graphic>
        </p:graphicFrame>
        <p:sp>
          <p:nvSpPr>
            <p:cNvPr id="26633" name="Text Box 9"/>
            <p:cNvSpPr txBox="1"/>
            <p:nvPr/>
          </p:nvSpPr>
          <p:spPr>
            <a:xfrm>
              <a:off x="3276600" y="1916113"/>
              <a:ext cx="6191250" cy="519112"/>
            </a:xfrm>
            <a:prstGeom prst="rect">
              <a:avLst/>
            </a:prstGeom>
            <a:noFill/>
            <a:ln w="9525">
              <a:noFill/>
            </a:ln>
          </p:spPr>
          <p:txBody>
            <a:bodyPr anchor="t" anchorCtr="0">
              <a:spAutoFit/>
            </a:bodyPr>
            <a:lstStyle/>
            <a:p>
              <a:pPr>
                <a:spcBef>
                  <a:spcPct val="50000"/>
                </a:spcBef>
              </a:pP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在</a:t>
              </a:r>
              <a:r>
                <a:rPr lang="en-US" altLang="zh-CN"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a</a:t>
              </a:r>
              <a:r>
                <a:rPr lang="en-US" altLang="zh-CN" sz="2800" dirty="0">
                  <a:latin typeface="Times New Roman" panose="02020603050405020304" pitchFamily="18" charset="0"/>
                  <a:ea typeface="楷体_GB2312" pitchFamily="49" charset="-122"/>
                </a:rPr>
                <a:t> , </a:t>
              </a:r>
              <a:r>
                <a:rPr lang="en-US" altLang="zh-CN" sz="2800" i="1" dirty="0">
                  <a:latin typeface="Times New Roman" panose="02020603050405020304" pitchFamily="18" charset="0"/>
                  <a:ea typeface="楷体_GB2312" pitchFamily="49" charset="-122"/>
                </a:rPr>
                <a:t>b</a:t>
              </a:r>
              <a:r>
                <a:rPr lang="en-US" altLang="zh-CN" sz="2800" dirty="0">
                  <a:latin typeface="Times New Roman" panose="02020603050405020304" pitchFamily="18" charset="0"/>
                  <a:ea typeface="楷体_GB2312" pitchFamily="49" charset="-122"/>
                </a:rPr>
                <a:t>]</a:t>
              </a:r>
              <a:r>
                <a:rPr lang="zh-CN" altLang="en-US" sz="2800" dirty="0">
                  <a:latin typeface="微软雅黑" panose="020B0503020204020204" pitchFamily="34" charset="-122"/>
                  <a:ea typeface="微软雅黑" panose="020B0503020204020204" pitchFamily="34" charset="-122"/>
                </a:rPr>
                <a:t>内存在</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则在</a:t>
              </a:r>
              <a:r>
                <a:rPr lang="en-US" altLang="zh-CN"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a</a:t>
              </a:r>
              <a:r>
                <a:rPr lang="en-US" altLang="zh-CN" sz="2800" dirty="0">
                  <a:latin typeface="Times New Roman" panose="02020603050405020304" pitchFamily="18" charset="0"/>
                  <a:ea typeface="楷体_GB2312" pitchFamily="49" charset="-122"/>
                </a:rPr>
                <a:t> , </a:t>
              </a:r>
              <a:r>
                <a:rPr lang="en-US" altLang="zh-CN" sz="2800" i="1" dirty="0">
                  <a:latin typeface="Times New Roman" panose="02020603050405020304" pitchFamily="18" charset="0"/>
                  <a:ea typeface="楷体_GB2312" pitchFamily="49" charset="-122"/>
                </a:rPr>
                <a:t>b</a:t>
              </a:r>
              <a:r>
                <a:rPr lang="en-US" altLang="zh-CN" sz="2800" dirty="0">
                  <a:latin typeface="Times New Roman" panose="02020603050405020304" pitchFamily="18" charset="0"/>
                  <a:ea typeface="楷体_GB2312" pitchFamily="49" charset="-122"/>
                </a:rPr>
                <a:t>]</a:t>
              </a:r>
              <a:r>
                <a:rPr lang="zh-CN" altLang="en-US" sz="2800" dirty="0">
                  <a:latin typeface="微软雅黑" panose="020B0503020204020204" pitchFamily="34" charset="-122"/>
                  <a:ea typeface="微软雅黑" panose="020B0503020204020204" pitchFamily="34" charset="-122"/>
                </a:rPr>
                <a:t>上的</a:t>
              </a:r>
            </a:p>
          </p:txBody>
        </p:sp>
      </p:grpSp>
      <p:grpSp>
        <p:nvGrpSpPr>
          <p:cNvPr id="5" name="组合 4">
            <a:extLst>
              <a:ext uri="{FF2B5EF4-FFF2-40B4-BE49-F238E27FC236}">
                <a16:creationId xmlns:a16="http://schemas.microsoft.com/office/drawing/2014/main" id="{FAD1A62F-AF60-A423-AAD8-C05585451262}"/>
              </a:ext>
            </a:extLst>
          </p:cNvPr>
          <p:cNvGrpSpPr/>
          <p:nvPr/>
        </p:nvGrpSpPr>
        <p:grpSpPr>
          <a:xfrm>
            <a:off x="1806757" y="2343415"/>
            <a:ext cx="6840538" cy="1189038"/>
            <a:chOff x="1986259" y="2334758"/>
            <a:chExt cx="6840538" cy="1189038"/>
          </a:xfrm>
        </p:grpSpPr>
        <p:sp>
          <p:nvSpPr>
            <p:cNvPr id="26634" name="Text Box 10"/>
            <p:cNvSpPr txBox="1"/>
            <p:nvPr/>
          </p:nvSpPr>
          <p:spPr>
            <a:xfrm>
              <a:off x="1986259" y="2334758"/>
              <a:ext cx="6840538" cy="1189038"/>
            </a:xfrm>
            <a:prstGeom prst="rect">
              <a:avLst/>
            </a:prstGeom>
            <a:noFill/>
            <a:ln w="9525">
              <a:noFill/>
            </a:ln>
          </p:spPr>
          <p:txBody>
            <a:bodyPr anchor="t" anchorCtr="0">
              <a:spAutoFit/>
            </a:bodyPr>
            <a:lstStyle/>
            <a:p>
              <a:pPr>
                <a:lnSpc>
                  <a:spcPct val="120000"/>
                </a:lnSpc>
                <a:spcBef>
                  <a:spcPct val="50000"/>
                </a:spcBef>
              </a:pPr>
              <a:r>
                <a:rPr lang="en-US" altLang="zh-CN" i="1" dirty="0">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1</a:t>
              </a:r>
              <a:r>
                <a:rPr lang="zh-CN" altLang="en-US" dirty="0">
                  <a:latin typeface="微软雅黑" panose="020B0503020204020204" pitchFamily="34" charset="-122"/>
                  <a:ea typeface="微软雅黑" panose="020B0503020204020204" pitchFamily="34" charset="-122"/>
                </a:rPr>
                <a:t>个</a:t>
              </a:r>
              <a:r>
                <a:rPr lang="zh-CN" altLang="en-US" sz="2800" dirty="0">
                  <a:latin typeface="微软雅黑" panose="020B0503020204020204" pitchFamily="34" charset="-122"/>
                  <a:ea typeface="微软雅黑" panose="020B0503020204020204" pitchFamily="34" charset="-122"/>
                </a:rPr>
                <a:t>互异的点，对 </a:t>
              </a:r>
              <a:r>
                <a:rPr lang="en-US" altLang="zh-CN" sz="2800" i="1" dirty="0">
                  <a:latin typeface="Times New Roman" panose="02020603050405020304" pitchFamily="18" charset="0"/>
                  <a:ea typeface="楷体_GB2312" pitchFamily="49" charset="-122"/>
                </a:rPr>
                <a:t>f</a:t>
              </a:r>
              <a:r>
                <a:rPr lang="zh-CN" altLang="en-US" sz="2800" i="1"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x) </a:t>
              </a:r>
              <a:r>
                <a:rPr lang="zh-CN" altLang="en-US" sz="2800" dirty="0">
                  <a:latin typeface="微软雅黑" panose="020B0503020204020204" pitchFamily="34" charset="-122"/>
                  <a:ea typeface="微软雅黑" panose="020B0503020204020204" pitchFamily="34" charset="-122"/>
                </a:rPr>
                <a:t>所作的</a:t>
              </a:r>
              <a:r>
                <a:rPr lang="en-US" altLang="zh-CN" sz="2800" dirty="0">
                  <a:latin typeface="Times New Roman" panose="02020603050405020304" pitchFamily="18" charset="0"/>
                  <a:ea typeface="楷体_GB2312" pitchFamily="49" charset="-122"/>
                </a:rPr>
                <a:t>n</a:t>
              </a:r>
              <a:r>
                <a:rPr lang="zh-CN" altLang="en-US" sz="2800" dirty="0">
                  <a:latin typeface="微软雅黑" panose="020B0503020204020204" pitchFamily="34" charset="-122"/>
                  <a:ea typeface="微软雅黑" panose="020B0503020204020204" pitchFamily="34" charset="-122"/>
                </a:rPr>
                <a:t>次</a:t>
              </a:r>
              <a:r>
                <a:rPr lang="en-US" altLang="zh-CN" sz="2800" dirty="0">
                  <a:latin typeface="微软雅黑" panose="020B0503020204020204" pitchFamily="34" charset="-122"/>
                  <a:ea typeface="微软雅黑" panose="020B0503020204020204" pitchFamily="34" charset="-122"/>
                </a:rPr>
                <a:t>Lagrange</a:t>
              </a:r>
              <a:r>
                <a:rPr lang="zh-CN" altLang="en-US" sz="2800" dirty="0">
                  <a:latin typeface="微软雅黑" panose="020B0503020204020204" pitchFamily="34" charset="-122"/>
                  <a:ea typeface="微软雅黑" panose="020B0503020204020204" pitchFamily="34" charset="-122"/>
                </a:rPr>
                <a:t>插值多项式</a:t>
              </a:r>
              <a:r>
                <a:rPr lang="zh-CN" altLang="en-US"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有误差估计 </a:t>
              </a:r>
            </a:p>
          </p:txBody>
        </p:sp>
        <p:graphicFrame>
          <p:nvGraphicFramePr>
            <p:cNvPr id="26636" name="Object 12"/>
            <p:cNvGraphicFramePr/>
            <p:nvPr/>
          </p:nvGraphicFramePr>
          <p:xfrm>
            <a:off x="5513854" y="2974415"/>
            <a:ext cx="863600" cy="539750"/>
          </p:xfrm>
          <a:graphic>
            <a:graphicData uri="http://schemas.openxmlformats.org/presentationml/2006/ole">
              <mc:AlternateContent xmlns:mc="http://schemas.openxmlformats.org/markup-compatibility/2006">
                <mc:Choice xmlns:v="urn:schemas-microsoft-com:vml" Requires="v">
                  <p:oleObj r:id="rId6" imgW="407035" imgH="254000" progId="Equation.DSMT4">
                    <p:embed/>
                  </p:oleObj>
                </mc:Choice>
                <mc:Fallback>
                  <p:oleObj r:id="rId6" imgW="407035" imgH="254000" progId="Equation.DSMT4">
                    <p:embed/>
                    <p:pic>
                      <p:nvPicPr>
                        <p:cNvPr id="26636" name="Object 12"/>
                        <p:cNvPicPr/>
                        <p:nvPr/>
                      </p:nvPicPr>
                      <p:blipFill>
                        <a:blip r:embed="rId7"/>
                        <a:stretch>
                          <a:fillRect/>
                        </a:stretch>
                      </p:blipFill>
                      <p:spPr>
                        <a:xfrm>
                          <a:off x="5513854" y="2974415"/>
                          <a:ext cx="863600" cy="539750"/>
                        </a:xfrm>
                        <a:prstGeom prst="rect">
                          <a:avLst/>
                        </a:prstGeom>
                        <a:noFill/>
                        <a:ln w="38100">
                          <a:noFill/>
                          <a:miter/>
                        </a:ln>
                      </p:spPr>
                    </p:pic>
                  </p:oleObj>
                </mc:Fallback>
              </mc:AlternateContent>
            </a:graphicData>
          </a:graphic>
        </p:graphicFrame>
      </p:grpSp>
      <p:grpSp>
        <p:nvGrpSpPr>
          <p:cNvPr id="3" name="Group 13"/>
          <p:cNvGrpSpPr/>
          <p:nvPr/>
        </p:nvGrpSpPr>
        <p:grpSpPr>
          <a:xfrm>
            <a:off x="655638" y="3573463"/>
            <a:ext cx="7902575" cy="1439862"/>
            <a:chOff x="108" y="2205"/>
            <a:chExt cx="4863" cy="862"/>
          </a:xfrm>
        </p:grpSpPr>
        <p:sp>
          <p:nvSpPr>
            <p:cNvPr id="27658" name="AutoShape 14"/>
            <p:cNvSpPr/>
            <p:nvPr/>
          </p:nvSpPr>
          <p:spPr>
            <a:xfrm>
              <a:off x="657" y="2205"/>
              <a:ext cx="3811" cy="862"/>
            </a:xfrm>
            <a:prstGeom prst="bevel">
              <a:avLst>
                <a:gd name="adj" fmla="val 7736"/>
              </a:avLst>
            </a:prstGeom>
            <a:noFill/>
            <a:ln w="9525">
              <a:noFill/>
            </a:ln>
          </p:spPr>
          <p:txBody>
            <a:bodyPr wrap="none" anchor="ctr" anchorCtr="0"/>
            <a:lstStyle/>
            <a:p>
              <a:endParaRPr lang="zh-CN" altLang="en-US" dirty="0">
                <a:latin typeface="Times New Roman" panose="02020603050405020304" pitchFamily="18" charset="0"/>
                <a:ea typeface="楷体_GB2312" pitchFamily="49" charset="-122"/>
              </a:endParaRPr>
            </a:p>
          </p:txBody>
        </p:sp>
        <p:graphicFrame>
          <p:nvGraphicFramePr>
            <p:cNvPr id="27659" name="Object 15"/>
            <p:cNvGraphicFramePr/>
            <p:nvPr/>
          </p:nvGraphicFramePr>
          <p:xfrm>
            <a:off x="108" y="2296"/>
            <a:ext cx="4863" cy="700"/>
          </p:xfrm>
          <a:graphic>
            <a:graphicData uri="http://schemas.openxmlformats.org/presentationml/2006/ole">
              <mc:AlternateContent xmlns:mc="http://schemas.openxmlformats.org/markup-compatibility/2006">
                <mc:Choice xmlns:v="urn:schemas-microsoft-com:vml" Requires="v">
                  <p:oleObj r:id="rId8" imgW="3429000" imgH="457200" progId="Equation.DSMT4">
                    <p:embed/>
                  </p:oleObj>
                </mc:Choice>
                <mc:Fallback>
                  <p:oleObj r:id="rId8" imgW="3429000" imgH="457200" progId="Equation.DSMT4">
                    <p:embed/>
                    <p:pic>
                      <p:nvPicPr>
                        <p:cNvPr id="27659" name="Object 15"/>
                        <p:cNvPicPr/>
                        <p:nvPr/>
                      </p:nvPicPr>
                      <p:blipFill>
                        <a:blip r:embed="rId9">
                          <a:clrChange>
                            <a:clrFrom>
                              <a:srgbClr val="000000"/>
                            </a:clrFrom>
                            <a:clrTo>
                              <a:srgbClr val="CC0066"/>
                            </a:clrTo>
                          </a:clrChange>
                        </a:blip>
                        <a:stretch>
                          <a:fillRect/>
                        </a:stretch>
                      </p:blipFill>
                      <p:spPr>
                        <a:xfrm>
                          <a:off x="108" y="2296"/>
                          <a:ext cx="4863" cy="700"/>
                        </a:xfrm>
                        <a:prstGeom prst="rect">
                          <a:avLst/>
                        </a:prstGeom>
                        <a:noFill/>
                        <a:ln w="38100">
                          <a:noFill/>
                          <a:miter/>
                        </a:ln>
                      </p:spPr>
                    </p:pic>
                  </p:oleObj>
                </mc:Fallback>
              </mc:AlternateContent>
            </a:graphicData>
          </a:graphic>
        </p:graphicFrame>
      </p:grpSp>
      <p:grpSp>
        <p:nvGrpSpPr>
          <p:cNvPr id="4" name="Group 16"/>
          <p:cNvGrpSpPr/>
          <p:nvPr/>
        </p:nvGrpSpPr>
        <p:grpSpPr>
          <a:xfrm>
            <a:off x="250825" y="5013325"/>
            <a:ext cx="8569325" cy="1439863"/>
            <a:chOff x="158" y="3113"/>
            <a:chExt cx="5602" cy="862"/>
          </a:xfrm>
        </p:grpSpPr>
        <p:sp>
          <p:nvSpPr>
            <p:cNvPr id="27661" name="AutoShape 17"/>
            <p:cNvSpPr/>
            <p:nvPr/>
          </p:nvSpPr>
          <p:spPr>
            <a:xfrm>
              <a:off x="158" y="3113"/>
              <a:ext cx="5489" cy="862"/>
            </a:xfrm>
            <a:prstGeom prst="foldedCorner">
              <a:avLst>
                <a:gd name="adj" fmla="val 6569"/>
              </a:avLst>
            </a:prstGeom>
            <a:gradFill rotWithShape="0">
              <a:gsLst>
                <a:gs pos="0">
                  <a:srgbClr val="FFFFCC"/>
                </a:gs>
                <a:gs pos="100000">
                  <a:srgbClr val="CCFFFF"/>
                </a:gs>
              </a:gsLst>
              <a:lin ang="5400000" scaled="1"/>
              <a:tileRect/>
            </a:gradFill>
            <a:ln w="9525" cap="flat" cmpd="sng">
              <a:solidFill>
                <a:schemeClr val="tx1"/>
              </a:solidFill>
              <a:prstDash val="solid"/>
              <a:round/>
              <a:headEnd type="none" w="med" len="med"/>
              <a:tailEnd type="none" w="med" len="med"/>
            </a:ln>
          </p:spPr>
          <p:txBody>
            <a:bodyPr wrap="none" lIns="126000" tIns="118800" rIns="126000" bIns="118800" anchor="t" anchorCtr="0"/>
            <a:lstStyle/>
            <a:p>
              <a:pPr>
                <a:lnSpc>
                  <a:spcPct val="110000"/>
                </a:lnSpc>
              </a:pPr>
              <a:r>
                <a:rPr lang="en-US" altLang="zh-CN" sz="2800" dirty="0">
                  <a:solidFill>
                    <a:schemeClr val="accent2"/>
                  </a:solidFill>
                  <a:ea typeface="微软雅黑" panose="020B0503020204020204" pitchFamily="34" charset="-122"/>
                  <a:cs typeface="Arial" panose="020B0604020202020204" pitchFamily="34" charset="0"/>
                </a:rPr>
                <a:t>Rolle’s Theorem</a:t>
              </a:r>
              <a:r>
                <a:rPr lang="zh-CN" altLang="en-US" sz="2800" dirty="0">
                  <a:solidFill>
                    <a:schemeClr val="accent2"/>
                  </a:solidFill>
                  <a:latin typeface="微软雅黑" panose="020B0503020204020204" pitchFamily="34" charset="-122"/>
                  <a:ea typeface="微软雅黑" panose="020B0503020204020204" pitchFamily="34" charset="-122"/>
                </a:rPr>
                <a:t>的推论</a:t>
              </a:r>
              <a:r>
                <a:rPr lang="en-US" altLang="zh-CN" sz="2800" dirty="0">
                  <a:solidFill>
                    <a:schemeClr val="accent2"/>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若         充分光滑，且</a:t>
              </a:r>
            </a:p>
            <a:p>
              <a:pPr>
                <a:lnSpc>
                  <a:spcPct val="110000"/>
                </a:lnSpc>
              </a:pPr>
              <a:endParaRPr lang="en-US"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27662" name="Object 18"/>
            <p:cNvGraphicFramePr/>
            <p:nvPr/>
          </p:nvGraphicFramePr>
          <p:xfrm>
            <a:off x="204" y="3521"/>
            <a:ext cx="2177" cy="347"/>
          </p:xfrm>
          <a:graphic>
            <a:graphicData uri="http://schemas.openxmlformats.org/presentationml/2006/ole">
              <mc:AlternateContent xmlns:mc="http://schemas.openxmlformats.org/markup-compatibility/2006">
                <mc:Choice xmlns:v="urn:schemas-microsoft-com:vml" Requires="v">
                  <p:oleObj r:id="rId10" imgW="1436370" imgH="228600" progId="Equation.3">
                    <p:embed/>
                  </p:oleObj>
                </mc:Choice>
                <mc:Fallback>
                  <p:oleObj r:id="rId10" imgW="1436370" imgH="228600" progId="Equation.3">
                    <p:embed/>
                    <p:pic>
                      <p:nvPicPr>
                        <p:cNvPr id="27662" name="Object 18"/>
                        <p:cNvPicPr/>
                        <p:nvPr/>
                      </p:nvPicPr>
                      <p:blipFill>
                        <a:blip r:embed="rId11"/>
                        <a:stretch>
                          <a:fillRect/>
                        </a:stretch>
                      </p:blipFill>
                      <p:spPr>
                        <a:xfrm>
                          <a:off x="204" y="3521"/>
                          <a:ext cx="2177" cy="347"/>
                        </a:xfrm>
                        <a:prstGeom prst="rect">
                          <a:avLst/>
                        </a:prstGeom>
                        <a:noFill/>
                        <a:ln w="38100">
                          <a:noFill/>
                          <a:miter/>
                        </a:ln>
                      </p:spPr>
                    </p:pic>
                  </p:oleObj>
                </mc:Fallback>
              </mc:AlternateContent>
            </a:graphicData>
          </a:graphic>
        </p:graphicFrame>
        <p:grpSp>
          <p:nvGrpSpPr>
            <p:cNvPr id="27663" name="Group 19"/>
            <p:cNvGrpSpPr/>
            <p:nvPr/>
          </p:nvGrpSpPr>
          <p:grpSpPr>
            <a:xfrm>
              <a:off x="2448" y="3480"/>
              <a:ext cx="3312" cy="358"/>
              <a:chOff x="960" y="3024"/>
              <a:chExt cx="2688" cy="284"/>
            </a:xfrm>
          </p:grpSpPr>
          <p:sp>
            <p:nvSpPr>
              <p:cNvPr id="27664" name="Text Box 20"/>
              <p:cNvSpPr txBox="1"/>
              <p:nvPr/>
            </p:nvSpPr>
            <p:spPr>
              <a:xfrm>
                <a:off x="1200" y="3061"/>
                <a:ext cx="528" cy="247"/>
              </a:xfrm>
              <a:prstGeom prst="rect">
                <a:avLst/>
              </a:prstGeom>
              <a:noFill/>
              <a:ln w="9525">
                <a:noFill/>
              </a:ln>
            </p:spPr>
            <p:txBody>
              <a:bodyPr anchor="t" anchorCtr="0">
                <a:spAutoFit/>
              </a:bodyPr>
              <a:lstStyle/>
              <a:p>
                <a:pPr>
                  <a:spcBef>
                    <a:spcPct val="50000"/>
                  </a:spcBef>
                </a:pPr>
                <a:r>
                  <a:rPr lang="zh-CN" altLang="en-US" sz="2800" dirty="0">
                    <a:solidFill>
                      <a:schemeClr val="tx1"/>
                    </a:solidFill>
                    <a:latin typeface="Times New Roman" panose="02020603050405020304" pitchFamily="18" charset="0"/>
                    <a:ea typeface="楷体_GB2312" pitchFamily="49" charset="-122"/>
                  </a:rPr>
                  <a:t>存在</a:t>
                </a:r>
              </a:p>
            </p:txBody>
          </p:sp>
          <p:graphicFrame>
            <p:nvGraphicFramePr>
              <p:cNvPr id="27665" name="Object 21"/>
              <p:cNvGraphicFramePr/>
              <p:nvPr/>
            </p:nvGraphicFramePr>
            <p:xfrm>
              <a:off x="1632" y="3072"/>
              <a:ext cx="720" cy="234"/>
            </p:xfrm>
            <a:graphic>
              <a:graphicData uri="http://schemas.openxmlformats.org/presentationml/2006/ole">
                <mc:AlternateContent xmlns:mc="http://schemas.openxmlformats.org/markup-compatibility/2006">
                  <mc:Choice xmlns:v="urn:schemas-microsoft-com:vml" Requires="v">
                    <p:oleObj r:id="rId12" imgW="596900" imgH="203200" progId="Equation.3">
                      <p:embed/>
                    </p:oleObj>
                  </mc:Choice>
                  <mc:Fallback>
                    <p:oleObj r:id="rId12" imgW="596900" imgH="203200" progId="Equation.3">
                      <p:embed/>
                      <p:pic>
                        <p:nvPicPr>
                          <p:cNvPr id="27665" name="Object 21"/>
                          <p:cNvPicPr/>
                          <p:nvPr/>
                        </p:nvPicPr>
                        <p:blipFill>
                          <a:blip r:embed="rId13"/>
                          <a:stretch>
                            <a:fillRect/>
                          </a:stretch>
                        </p:blipFill>
                        <p:spPr>
                          <a:xfrm>
                            <a:off x="1632" y="3072"/>
                            <a:ext cx="720" cy="234"/>
                          </a:xfrm>
                          <a:prstGeom prst="rect">
                            <a:avLst/>
                          </a:prstGeom>
                          <a:noFill/>
                          <a:ln w="38100">
                            <a:noFill/>
                            <a:miter/>
                          </a:ln>
                        </p:spPr>
                      </p:pic>
                    </p:oleObj>
                  </mc:Fallback>
                </mc:AlternateContent>
              </a:graphicData>
            </a:graphic>
          </p:graphicFrame>
          <p:sp>
            <p:nvSpPr>
              <p:cNvPr id="27666" name="Text Box 22"/>
              <p:cNvSpPr txBox="1"/>
              <p:nvPr/>
            </p:nvSpPr>
            <p:spPr>
              <a:xfrm>
                <a:off x="2304" y="3053"/>
                <a:ext cx="528" cy="247"/>
              </a:xfrm>
              <a:prstGeom prst="rect">
                <a:avLst/>
              </a:prstGeom>
              <a:noFill/>
              <a:ln w="9525">
                <a:noFill/>
              </a:ln>
            </p:spPr>
            <p:txBody>
              <a:bodyPr anchor="t" anchorCtr="0">
                <a:spAutoFit/>
              </a:bodyPr>
              <a:lstStyle/>
              <a:p>
                <a:pPr>
                  <a:spcBef>
                    <a:spcPct val="50000"/>
                  </a:spcBef>
                </a:pPr>
                <a:r>
                  <a:rPr lang="zh-CN" altLang="en-US" sz="2800" dirty="0">
                    <a:solidFill>
                      <a:schemeClr val="tx1"/>
                    </a:solidFill>
                    <a:latin typeface="Times New Roman" panose="02020603050405020304" pitchFamily="18" charset="0"/>
                    <a:ea typeface="楷体_GB2312" pitchFamily="49" charset="-122"/>
                  </a:rPr>
                  <a:t>使得</a:t>
                </a:r>
              </a:p>
            </p:txBody>
          </p:sp>
          <p:graphicFrame>
            <p:nvGraphicFramePr>
              <p:cNvPr id="27667" name="Object 23"/>
              <p:cNvGraphicFramePr/>
              <p:nvPr/>
            </p:nvGraphicFramePr>
            <p:xfrm>
              <a:off x="2784" y="3024"/>
              <a:ext cx="864" cy="265"/>
            </p:xfrm>
            <a:graphic>
              <a:graphicData uri="http://schemas.openxmlformats.org/presentationml/2006/ole">
                <mc:AlternateContent xmlns:mc="http://schemas.openxmlformats.org/markup-compatibility/2006">
                  <mc:Choice xmlns:v="urn:schemas-microsoft-com:vml" Requires="v">
                    <p:oleObj r:id="rId14" imgW="711200" imgH="228600" progId="Equation.3">
                      <p:embed/>
                    </p:oleObj>
                  </mc:Choice>
                  <mc:Fallback>
                    <p:oleObj r:id="rId14" imgW="711200" imgH="228600" progId="Equation.3">
                      <p:embed/>
                      <p:pic>
                        <p:nvPicPr>
                          <p:cNvPr id="27667" name="Object 23"/>
                          <p:cNvPicPr/>
                          <p:nvPr/>
                        </p:nvPicPr>
                        <p:blipFill>
                          <a:blip r:embed="rId15"/>
                          <a:stretch>
                            <a:fillRect/>
                          </a:stretch>
                        </p:blipFill>
                        <p:spPr>
                          <a:xfrm>
                            <a:off x="2784" y="3024"/>
                            <a:ext cx="864" cy="265"/>
                          </a:xfrm>
                          <a:prstGeom prst="rect">
                            <a:avLst/>
                          </a:prstGeom>
                          <a:noFill/>
                          <a:ln w="38100">
                            <a:noFill/>
                            <a:miter/>
                          </a:ln>
                        </p:spPr>
                      </p:pic>
                    </p:oleObj>
                  </mc:Fallback>
                </mc:AlternateContent>
              </a:graphicData>
            </a:graphic>
          </p:graphicFrame>
          <p:sp>
            <p:nvSpPr>
              <p:cNvPr id="27668" name="AutoShape 24"/>
              <p:cNvSpPr/>
              <p:nvPr/>
            </p:nvSpPr>
            <p:spPr>
              <a:xfrm>
                <a:off x="960" y="3120"/>
                <a:ext cx="240" cy="144"/>
              </a:xfrm>
              <a:prstGeom prst="rightArrow">
                <a:avLst>
                  <a:gd name="adj1" fmla="val 50000"/>
                  <a:gd name="adj2" fmla="val 41651"/>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grpSp>
        <p:graphicFrame>
          <p:nvGraphicFramePr>
            <p:cNvPr id="27669" name="Object 25"/>
            <p:cNvGraphicFramePr/>
            <p:nvPr/>
          </p:nvGraphicFramePr>
          <p:xfrm>
            <a:off x="3232" y="3169"/>
            <a:ext cx="499" cy="296"/>
          </p:xfrm>
          <a:graphic>
            <a:graphicData uri="http://schemas.openxmlformats.org/presentationml/2006/ole">
              <mc:AlternateContent xmlns:mc="http://schemas.openxmlformats.org/markup-compatibility/2006">
                <mc:Choice xmlns:v="urn:schemas-microsoft-com:vml" Requires="v">
                  <p:oleObj r:id="rId16" imgW="342900" imgH="203200" progId="Equation.3">
                    <p:embed/>
                  </p:oleObj>
                </mc:Choice>
                <mc:Fallback>
                  <p:oleObj r:id="rId16" imgW="342900" imgH="203200" progId="Equation.3">
                    <p:embed/>
                    <p:pic>
                      <p:nvPicPr>
                        <p:cNvPr id="27669" name="Object 25"/>
                        <p:cNvPicPr/>
                        <p:nvPr/>
                      </p:nvPicPr>
                      <p:blipFill>
                        <a:blip r:embed="rId17"/>
                        <a:stretch>
                          <a:fillRect/>
                        </a:stretch>
                      </p:blipFill>
                      <p:spPr>
                        <a:xfrm>
                          <a:off x="3232" y="3169"/>
                          <a:ext cx="499" cy="296"/>
                        </a:xfrm>
                        <a:prstGeom prst="rect">
                          <a:avLst/>
                        </a:prstGeom>
                        <a:noFill/>
                        <a:ln w="38100">
                          <a:noFill/>
                          <a:miter/>
                        </a:ln>
                      </p:spPr>
                    </p:pic>
                  </p:oleObj>
                </mc:Fallback>
              </mc:AlternateContent>
            </a:graphicData>
          </a:graphic>
        </p:graphicFrame>
      </p:grpSp>
    </p:spTree>
  </p:cSld>
  <p:clrMapOvr>
    <a:masterClrMapping/>
  </p:clrMapOvr>
  <p:transition>
    <p:cover dir="d"/>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p:nvPr/>
        </p:nvSpPr>
        <p:spPr>
          <a:xfrm>
            <a:off x="0" y="3319463"/>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28674" name="Rectangle 7"/>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28675" name="Rectangle 8"/>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grpSp>
        <p:nvGrpSpPr>
          <p:cNvPr id="2" name="Group 19"/>
          <p:cNvGrpSpPr/>
          <p:nvPr/>
        </p:nvGrpSpPr>
        <p:grpSpPr>
          <a:xfrm>
            <a:off x="900113" y="981075"/>
            <a:ext cx="7416800" cy="519113"/>
            <a:chOff x="720" y="2795"/>
            <a:chExt cx="3936" cy="304"/>
          </a:xfrm>
        </p:grpSpPr>
        <p:graphicFrame>
          <p:nvGraphicFramePr>
            <p:cNvPr id="28677" name="Object 20"/>
            <p:cNvGraphicFramePr/>
            <p:nvPr/>
          </p:nvGraphicFramePr>
          <p:xfrm>
            <a:off x="720" y="2832"/>
            <a:ext cx="384" cy="225"/>
          </p:xfrm>
          <a:graphic>
            <a:graphicData uri="http://schemas.openxmlformats.org/presentationml/2006/ole">
              <mc:AlternateContent xmlns:mc="http://schemas.openxmlformats.org/markup-compatibility/2006">
                <mc:Choice xmlns:v="urn:schemas-microsoft-com:vml" Requires="v">
                  <p:oleObj r:id="rId2" imgW="394335" imgH="228600" progId="Equation.DSMT4">
                    <p:embed/>
                  </p:oleObj>
                </mc:Choice>
                <mc:Fallback>
                  <p:oleObj r:id="rId2" imgW="394335" imgH="228600" progId="Equation.DSMT4">
                    <p:embed/>
                    <p:pic>
                      <p:nvPicPr>
                        <p:cNvPr id="28677" name="Object 20"/>
                        <p:cNvPicPr/>
                        <p:nvPr/>
                      </p:nvPicPr>
                      <p:blipFill>
                        <a:blip r:embed="rId3"/>
                        <a:stretch>
                          <a:fillRect/>
                        </a:stretch>
                      </p:blipFill>
                      <p:spPr>
                        <a:xfrm>
                          <a:off x="720" y="2832"/>
                          <a:ext cx="384" cy="225"/>
                        </a:xfrm>
                        <a:prstGeom prst="rect">
                          <a:avLst/>
                        </a:prstGeom>
                        <a:noFill/>
                        <a:ln w="38100">
                          <a:noFill/>
                          <a:miter/>
                        </a:ln>
                      </p:spPr>
                    </p:pic>
                  </p:oleObj>
                </mc:Fallback>
              </mc:AlternateContent>
            </a:graphicData>
          </a:graphic>
        </p:graphicFrame>
        <p:sp>
          <p:nvSpPr>
            <p:cNvPr id="28678" name="Rectangle 21"/>
            <p:cNvSpPr/>
            <p:nvPr/>
          </p:nvSpPr>
          <p:spPr>
            <a:xfrm>
              <a:off x="1056" y="2795"/>
              <a:ext cx="3600" cy="304"/>
            </a:xfrm>
            <a:prstGeom prst="rect">
              <a:avLst/>
            </a:prstGeom>
            <a:noFill/>
            <a:ln w="9525">
              <a:noFill/>
            </a:ln>
          </p:spPr>
          <p:txBody>
            <a:bodyPr anchor="ctr" anchorCtr="0">
              <a:spAutoFit/>
            </a:bodyPr>
            <a:lstStyle/>
            <a:p>
              <a:pPr marL="342900" indent="-342900"/>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也称为</a:t>
              </a:r>
              <a:r>
                <a:rPr lang="en-US" altLang="zh-CN"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Lagrange</a:t>
              </a:r>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插值多项式的插值余项</a:t>
              </a:r>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rgbClr val="000099"/>
                </a:solidFill>
                <a:latin typeface="Times New Roman" panose="02020603050405020304" pitchFamily="18" charset="0"/>
                <a:ea typeface="Times New Roman" panose="02020603050405020304" pitchFamily="18" charset="0"/>
              </a:endParaRPr>
            </a:p>
          </p:txBody>
        </p:sp>
      </p:grpSp>
      <p:sp>
        <p:nvSpPr>
          <p:cNvPr id="132118" name="Rectangle 22"/>
          <p:cNvSpPr/>
          <p:nvPr/>
        </p:nvSpPr>
        <p:spPr>
          <a:xfrm>
            <a:off x="971550" y="1885950"/>
            <a:ext cx="4648200" cy="519113"/>
          </a:xfrm>
          <a:prstGeom prst="rect">
            <a:avLst/>
          </a:prstGeom>
          <a:noFill/>
          <a:ln w="9525">
            <a:noFill/>
          </a:ln>
        </p:spPr>
        <p:txBody>
          <a:bodyPr anchor="ctr" anchorCtr="0">
            <a:spAutoFit/>
          </a:bodyPr>
          <a:lstStyle/>
          <a:p>
            <a:pPr marL="342900" indent="-342900"/>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800" i="1" dirty="0">
                <a:solidFill>
                  <a:srgbClr val="000099"/>
                </a:solidFill>
                <a:latin typeface="Times New Roman" panose="02020603050405020304" pitchFamily="18" charset="0"/>
                <a:ea typeface="楷体_GB2312" pitchFamily="49" charset="-122"/>
                <a:cs typeface="Times New Roman" panose="02020603050405020304" pitchFamily="18" charset="0"/>
              </a:rPr>
              <a:t>n</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 = 1</a:t>
            </a:r>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时，线性插值的余项</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aphicFrame>
        <p:nvGraphicFramePr>
          <p:cNvPr id="132119" name="Object 23"/>
          <p:cNvGraphicFramePr/>
          <p:nvPr/>
        </p:nvGraphicFramePr>
        <p:xfrm>
          <a:off x="1835150" y="2708275"/>
          <a:ext cx="5400675" cy="814388"/>
        </p:xfrm>
        <a:graphic>
          <a:graphicData uri="http://schemas.openxmlformats.org/presentationml/2006/ole">
            <mc:AlternateContent xmlns:mc="http://schemas.openxmlformats.org/markup-compatibility/2006">
              <mc:Choice xmlns:v="urn:schemas-microsoft-com:vml" Requires="v">
                <p:oleObj r:id="rId4" imgW="2589530" imgH="393700" progId="Equation.DSMT4">
                  <p:embed/>
                </p:oleObj>
              </mc:Choice>
              <mc:Fallback>
                <p:oleObj r:id="rId4" imgW="2589530" imgH="393700" progId="Equation.DSMT4">
                  <p:embed/>
                  <p:pic>
                    <p:nvPicPr>
                      <p:cNvPr id="132119" name="Object 23"/>
                      <p:cNvPicPr/>
                      <p:nvPr/>
                    </p:nvPicPr>
                    <p:blipFill>
                      <a:blip r:embed="rId5"/>
                      <a:stretch>
                        <a:fillRect/>
                      </a:stretch>
                    </p:blipFill>
                    <p:spPr>
                      <a:xfrm>
                        <a:off x="1835150" y="2708275"/>
                        <a:ext cx="5400675" cy="814388"/>
                      </a:xfrm>
                      <a:prstGeom prst="rect">
                        <a:avLst/>
                      </a:prstGeom>
                      <a:noFill/>
                      <a:ln w="38100">
                        <a:noFill/>
                        <a:miter/>
                      </a:ln>
                    </p:spPr>
                  </p:pic>
                </p:oleObj>
              </mc:Fallback>
            </mc:AlternateContent>
          </a:graphicData>
        </a:graphic>
      </p:graphicFrame>
      <p:sp>
        <p:nvSpPr>
          <p:cNvPr id="132140" name="Rectangle 44"/>
          <p:cNvSpPr/>
          <p:nvPr/>
        </p:nvSpPr>
        <p:spPr>
          <a:xfrm>
            <a:off x="971550" y="3796736"/>
            <a:ext cx="4953000" cy="519113"/>
          </a:xfrm>
          <a:prstGeom prst="rect">
            <a:avLst/>
          </a:prstGeom>
          <a:noFill/>
          <a:ln w="9525">
            <a:noFill/>
          </a:ln>
        </p:spPr>
        <p:txBody>
          <a:bodyPr anchor="ctr" anchorCtr="0">
            <a:spAutoFit/>
          </a:bodyPr>
          <a:lstStyle/>
          <a:p>
            <a:pPr marL="342900" indent="-342900"/>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当</a:t>
            </a:r>
            <a:r>
              <a:rPr lang="pt-BR" altLang="zh-CN" sz="2800" i="1" dirty="0">
                <a:solidFill>
                  <a:srgbClr val="000099"/>
                </a:solidFill>
                <a:latin typeface="Times New Roman" panose="02020603050405020304" pitchFamily="18" charset="0"/>
                <a:ea typeface="楷体_GB2312" pitchFamily="49" charset="-122"/>
                <a:cs typeface="Times New Roman" panose="02020603050405020304" pitchFamily="18" charset="0"/>
              </a:rPr>
              <a:t>n</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 = 2</a:t>
            </a:r>
            <a:r>
              <a:rPr lang="zh-CN" altLang="en-US" sz="280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时，抛物插值的余项</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aphicFrame>
        <p:nvGraphicFramePr>
          <p:cNvPr id="132141" name="Object 45"/>
          <p:cNvGraphicFramePr/>
          <p:nvPr/>
        </p:nvGraphicFramePr>
        <p:xfrm>
          <a:off x="1763713" y="4724400"/>
          <a:ext cx="6696075" cy="844550"/>
        </p:xfrm>
        <a:graphic>
          <a:graphicData uri="http://schemas.openxmlformats.org/presentationml/2006/ole">
            <mc:AlternateContent xmlns:mc="http://schemas.openxmlformats.org/markup-compatibility/2006">
              <mc:Choice xmlns:v="urn:schemas-microsoft-com:vml" Requires="v">
                <p:oleObj r:id="rId6" imgW="3086100" imgH="393700" progId="Equation.DSMT4">
                  <p:embed/>
                </p:oleObj>
              </mc:Choice>
              <mc:Fallback>
                <p:oleObj r:id="rId6" imgW="3086100" imgH="393700" progId="Equation.DSMT4">
                  <p:embed/>
                  <p:pic>
                    <p:nvPicPr>
                      <p:cNvPr id="132141" name="Object 45"/>
                      <p:cNvPicPr/>
                      <p:nvPr/>
                    </p:nvPicPr>
                    <p:blipFill>
                      <a:blip r:embed="rId7"/>
                      <a:stretch>
                        <a:fillRect/>
                      </a:stretch>
                    </p:blipFill>
                    <p:spPr>
                      <a:xfrm>
                        <a:off x="1763713" y="4724400"/>
                        <a:ext cx="6696075" cy="844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2118"/>
                                        </p:tgtEl>
                                        <p:attrNameLst>
                                          <p:attrName>style.visibility</p:attrName>
                                        </p:attrNameLst>
                                      </p:cBhvr>
                                      <p:to>
                                        <p:strVal val="visible"/>
                                      </p:to>
                                    </p:set>
                                    <p:animEffect transition="in" filter="box(in)">
                                      <p:cBhvr>
                                        <p:cTn id="12" dur="500"/>
                                        <p:tgtEl>
                                          <p:spTgt spid="1321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2119"/>
                                        </p:tgtEl>
                                        <p:attrNameLst>
                                          <p:attrName>style.visibility</p:attrName>
                                        </p:attrNameLst>
                                      </p:cBhvr>
                                      <p:to>
                                        <p:strVal val="visible"/>
                                      </p:to>
                                    </p:set>
                                    <p:anim calcmode="lin" valueType="num">
                                      <p:cBhvr additive="base">
                                        <p:cTn id="17" dur="500" fill="hold"/>
                                        <p:tgtEl>
                                          <p:spTgt spid="132119"/>
                                        </p:tgtEl>
                                        <p:attrNameLst>
                                          <p:attrName>ppt_x</p:attrName>
                                        </p:attrNameLst>
                                      </p:cBhvr>
                                      <p:tavLst>
                                        <p:tav tm="0">
                                          <p:val>
                                            <p:strVal val="0-#ppt_w/2"/>
                                          </p:val>
                                        </p:tav>
                                        <p:tav tm="100000">
                                          <p:val>
                                            <p:strVal val="#ppt_x"/>
                                          </p:val>
                                        </p:tav>
                                      </p:tavLst>
                                    </p:anim>
                                    <p:anim calcmode="lin" valueType="num">
                                      <p:cBhvr additive="base">
                                        <p:cTn id="18" dur="500" fill="hold"/>
                                        <p:tgtEl>
                                          <p:spTgt spid="1321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2140"/>
                                        </p:tgtEl>
                                        <p:attrNameLst>
                                          <p:attrName>style.visibility</p:attrName>
                                        </p:attrNameLst>
                                      </p:cBhvr>
                                      <p:to>
                                        <p:strVal val="visible"/>
                                      </p:to>
                                    </p:set>
                                    <p:animEffect transition="in" filter="blinds(horizontal)">
                                      <p:cBhvr>
                                        <p:cTn id="23" dur="500"/>
                                        <p:tgtEl>
                                          <p:spTgt spid="13214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132141"/>
                                        </p:tgtEl>
                                        <p:attrNameLst>
                                          <p:attrName>style.visibility</p:attrName>
                                        </p:attrNameLst>
                                      </p:cBhvr>
                                      <p:to>
                                        <p:strVal val="visible"/>
                                      </p:to>
                                    </p:set>
                                    <p:anim calcmode="lin" valueType="num">
                                      <p:cBhvr additive="base">
                                        <p:cTn id="28" dur="500" fill="hold"/>
                                        <p:tgtEl>
                                          <p:spTgt spid="132141"/>
                                        </p:tgtEl>
                                        <p:attrNameLst>
                                          <p:attrName>ppt_x</p:attrName>
                                        </p:attrNameLst>
                                      </p:cBhvr>
                                      <p:tavLst>
                                        <p:tav tm="0">
                                          <p:val>
                                            <p:strVal val="0-#ppt_w/2"/>
                                          </p:val>
                                        </p:tav>
                                        <p:tav tm="100000">
                                          <p:val>
                                            <p:strVal val="#ppt_x"/>
                                          </p:val>
                                        </p:tav>
                                      </p:tavLst>
                                    </p:anim>
                                    <p:anim calcmode="lin" valueType="num">
                                      <p:cBhvr additive="base">
                                        <p:cTn id="29" dur="500" fill="hold"/>
                                        <p:tgtEl>
                                          <p:spTgt spid="132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8" grpId="0"/>
      <p:bldP spid="1321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22263" y="296863"/>
            <a:ext cx="8642350" cy="4537075"/>
            <a:chOff x="158" y="454"/>
            <a:chExt cx="5444" cy="2858"/>
          </a:xfrm>
        </p:grpSpPr>
        <p:sp>
          <p:nvSpPr>
            <p:cNvPr id="29698" name="AutoShape 5"/>
            <p:cNvSpPr/>
            <p:nvPr/>
          </p:nvSpPr>
          <p:spPr>
            <a:xfrm>
              <a:off x="158" y="454"/>
              <a:ext cx="5444" cy="2858"/>
            </a:xfrm>
            <a:prstGeom prst="roundRect">
              <a:avLst>
                <a:gd name="adj" fmla="val 16667"/>
              </a:avLst>
            </a:prstGeom>
            <a:noFill/>
            <a:ln w="9525">
              <a:noFill/>
            </a:ln>
            <a:effectLst>
              <a:prstShdw prst="shdw17" dist="17961" dir="2699999">
                <a:srgbClr val="999999"/>
              </a:prstShdw>
            </a:effectLst>
          </p:spPr>
          <p:txBody>
            <a:bodyPr anchor="t" anchorCtr="0"/>
            <a:lstStyle/>
            <a:p>
              <a:pPr>
                <a:spcBef>
                  <a:spcPct val="50000"/>
                </a:spcBef>
              </a:pPr>
              <a:r>
                <a:rPr lang="zh-CN" altLang="en-US" sz="2800" dirty="0">
                  <a:solidFill>
                    <a:srgbClr val="FF3399"/>
                  </a:solidFill>
                  <a:latin typeface="微软雅黑" panose="020B0503020204020204" pitchFamily="34" charset="-122"/>
                  <a:ea typeface="微软雅黑" panose="020B0503020204020204" pitchFamily="34" charset="-122"/>
                </a:rPr>
                <a:t>注：</a:t>
              </a:r>
              <a:r>
                <a:rPr lang="zh-CN" altLang="en-US" sz="2800" dirty="0">
                  <a:solidFill>
                    <a:srgbClr val="FF3399"/>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800" dirty="0">
                  <a:latin typeface="微软雅黑" panose="020B0503020204020204" pitchFamily="34" charset="-122"/>
                  <a:ea typeface="微软雅黑" panose="020B0503020204020204" pitchFamily="34" charset="-122"/>
                </a:rPr>
                <a:t>通常</a:t>
              </a:r>
              <a:r>
                <a:rPr lang="zh-CN" altLang="en-US" sz="2800" i="1"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800" dirty="0">
                  <a:latin typeface="微软雅黑" panose="020B0503020204020204" pitchFamily="34" charset="-122"/>
                  <a:ea typeface="微软雅黑" panose="020B0503020204020204" pitchFamily="34" charset="-122"/>
                </a:rPr>
                <a:t>无法确定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而是估计                    </a:t>
              </a:r>
              <a:r>
                <a:rPr lang="en-US" altLang="zh-CN" sz="2800" dirty="0">
                  <a:latin typeface="微软雅黑" panose="020B0503020204020204" pitchFamily="34" charset="-122"/>
                  <a:ea typeface="微软雅黑" panose="020B0503020204020204" pitchFamily="34" charset="-122"/>
                </a:rPr>
                <a:t>,</a:t>
              </a:r>
            </a:p>
            <a:p>
              <a:pPr>
                <a:spcBef>
                  <a:spcPct val="50000"/>
                </a:spcBef>
              </a:pPr>
              <a:r>
                <a:rPr lang="en-US" altLang="zh-CN" sz="2800" dirty="0">
                  <a:latin typeface="微软雅黑" panose="020B0503020204020204" pitchFamily="34" charset="-122"/>
                  <a:ea typeface="楷体_GB2312"/>
                  <a:sym typeface="Symbol" panose="05050102010706020507" pitchFamily="18" charset="2"/>
                </a:rPr>
                <a:t></a:t>
              </a:r>
              <a:r>
                <a:rPr lang="en-US" altLang="zh-CN" sz="2800" i="1" dirty="0">
                  <a:latin typeface="微软雅黑" panose="020B0503020204020204" pitchFamily="34" charset="-122"/>
                  <a:ea typeface="楷体_GB2312"/>
                  <a:sym typeface="Symbol" panose="05050102010706020507" pitchFamily="18" charset="2"/>
                </a:rPr>
                <a:t>x</a:t>
              </a:r>
              <a:r>
                <a:rPr lang="en-US" altLang="zh-CN" sz="2800" dirty="0">
                  <a:latin typeface="微软雅黑" panose="020B0503020204020204" pitchFamily="34" charset="-122"/>
                  <a:ea typeface="楷体_GB2312"/>
                  <a:sym typeface="Symbol" panose="05050102010706020507" pitchFamily="18" charset="2"/>
                </a:rPr>
                <a:t>(</a:t>
              </a:r>
              <a:r>
                <a:rPr lang="en-US" altLang="zh-CN" sz="2800" i="1" dirty="0">
                  <a:latin typeface="微软雅黑" panose="020B0503020204020204" pitchFamily="34" charset="-122"/>
                  <a:ea typeface="楷体_GB2312"/>
                  <a:sym typeface="Symbol" panose="05050102010706020507" pitchFamily="18" charset="2"/>
                </a:rPr>
                <a:t>a</a:t>
              </a:r>
              <a:r>
                <a:rPr lang="en-US" altLang="zh-CN" sz="2800" dirty="0">
                  <a:latin typeface="微软雅黑" panose="020B0503020204020204" pitchFamily="34" charset="-122"/>
                  <a:ea typeface="楷体_GB2312"/>
                  <a:sym typeface="Symbol" panose="05050102010706020507" pitchFamily="18" charset="2"/>
                </a:rPr>
                <a:t>,</a:t>
              </a:r>
              <a:r>
                <a:rPr lang="en-US" altLang="zh-CN" sz="2800" i="1" dirty="0">
                  <a:latin typeface="微软雅黑" panose="020B0503020204020204" pitchFamily="34" charset="-122"/>
                  <a:ea typeface="楷体_GB2312"/>
                  <a:sym typeface="Symbol" panose="05050102010706020507" pitchFamily="18" charset="2"/>
                </a:rPr>
                <a:t>b</a:t>
              </a:r>
              <a:r>
                <a:rPr lang="en-US" altLang="zh-CN" sz="2800" dirty="0">
                  <a:latin typeface="微软雅黑" panose="020B0503020204020204" pitchFamily="34" charset="-122"/>
                  <a:ea typeface="楷体_GB2312"/>
                  <a:sym typeface="Symbol" panose="05050102010706020507" pitchFamily="18" charset="2"/>
                </a:rPr>
                <a:t>)</a:t>
              </a:r>
              <a:r>
                <a:rPr lang="zh-CN" altLang="en-US" sz="28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800" dirty="0">
                  <a:latin typeface="微软雅黑" panose="020B0503020204020204" pitchFamily="34" charset="-122"/>
                  <a:ea typeface="微软雅黑" panose="020B0503020204020204" pitchFamily="34" charset="-122"/>
                </a:rPr>
                <a:t>将                      作为误差估计上限。</a:t>
              </a:r>
            </a:p>
          </p:txBody>
        </p:sp>
        <p:graphicFrame>
          <p:nvGraphicFramePr>
            <p:cNvPr id="29699" name="Object 6"/>
            <p:cNvGraphicFramePr/>
            <p:nvPr/>
          </p:nvGraphicFramePr>
          <p:xfrm>
            <a:off x="3763" y="586"/>
            <a:ext cx="1293" cy="424"/>
          </p:xfrm>
          <a:graphic>
            <a:graphicData uri="http://schemas.openxmlformats.org/presentationml/2006/ole">
              <mc:AlternateContent xmlns:mc="http://schemas.openxmlformats.org/markup-compatibility/2006">
                <mc:Choice xmlns:v="urn:schemas-microsoft-com:vml" Requires="v">
                  <p:oleObj r:id="rId3" imgW="1106170" imgH="279400" progId="Equation.3">
                    <p:embed/>
                  </p:oleObj>
                </mc:Choice>
                <mc:Fallback>
                  <p:oleObj r:id="rId3" imgW="1106170" imgH="279400" progId="Equation.3">
                    <p:embed/>
                    <p:pic>
                      <p:nvPicPr>
                        <p:cNvPr id="29699" name="Object 6"/>
                        <p:cNvPicPr/>
                        <p:nvPr/>
                      </p:nvPicPr>
                      <p:blipFill>
                        <a:blip r:embed="rId4"/>
                        <a:stretch>
                          <a:fillRect/>
                        </a:stretch>
                      </p:blipFill>
                      <p:spPr>
                        <a:xfrm>
                          <a:off x="3763" y="586"/>
                          <a:ext cx="1293" cy="424"/>
                        </a:xfrm>
                        <a:prstGeom prst="rect">
                          <a:avLst/>
                        </a:prstGeom>
                        <a:noFill/>
                        <a:ln w="38100">
                          <a:noFill/>
                          <a:miter/>
                        </a:ln>
                      </p:spPr>
                    </p:pic>
                  </p:oleObj>
                </mc:Fallback>
              </mc:AlternateContent>
            </a:graphicData>
          </a:graphic>
        </p:graphicFrame>
        <p:graphicFrame>
          <p:nvGraphicFramePr>
            <p:cNvPr id="29700" name="Object 7"/>
            <p:cNvGraphicFramePr/>
            <p:nvPr/>
          </p:nvGraphicFramePr>
          <p:xfrm>
            <a:off x="1837" y="942"/>
            <a:ext cx="1380" cy="544"/>
          </p:xfrm>
          <a:graphic>
            <a:graphicData uri="http://schemas.openxmlformats.org/presentationml/2006/ole">
              <mc:AlternateContent xmlns:mc="http://schemas.openxmlformats.org/markup-compatibility/2006">
                <mc:Choice xmlns:v="urn:schemas-microsoft-com:vml" Requires="v">
                  <p:oleObj r:id="rId5" imgW="1207135" imgH="431800" progId="Equation.3">
                    <p:embed/>
                  </p:oleObj>
                </mc:Choice>
                <mc:Fallback>
                  <p:oleObj r:id="rId5" imgW="1207135" imgH="431800" progId="Equation.3">
                    <p:embed/>
                    <p:pic>
                      <p:nvPicPr>
                        <p:cNvPr id="29700" name="Object 7"/>
                        <p:cNvPicPr/>
                        <p:nvPr/>
                      </p:nvPicPr>
                      <p:blipFill>
                        <a:blip r:embed="rId6"/>
                        <a:stretch>
                          <a:fillRect/>
                        </a:stretch>
                      </p:blipFill>
                      <p:spPr>
                        <a:xfrm>
                          <a:off x="1837" y="942"/>
                          <a:ext cx="1380" cy="544"/>
                        </a:xfrm>
                        <a:prstGeom prst="rect">
                          <a:avLst/>
                        </a:prstGeom>
                        <a:noFill/>
                        <a:ln w="38100">
                          <a:noFill/>
                          <a:miter/>
                        </a:ln>
                      </p:spPr>
                    </p:pic>
                  </p:oleObj>
                </mc:Fallback>
              </mc:AlternateContent>
            </a:graphicData>
          </a:graphic>
        </p:graphicFrame>
      </p:grpSp>
      <p:grpSp>
        <p:nvGrpSpPr>
          <p:cNvPr id="3" name="组合 2">
            <a:extLst>
              <a:ext uri="{FF2B5EF4-FFF2-40B4-BE49-F238E27FC236}">
                <a16:creationId xmlns:a16="http://schemas.microsoft.com/office/drawing/2014/main" id="{7EE36525-E2D5-1EA5-4A09-D83A19CC7550}"/>
              </a:ext>
            </a:extLst>
          </p:cNvPr>
          <p:cNvGrpSpPr/>
          <p:nvPr/>
        </p:nvGrpSpPr>
        <p:grpSpPr>
          <a:xfrm>
            <a:off x="557942" y="2645347"/>
            <a:ext cx="8208962" cy="1373187"/>
            <a:chOff x="468313" y="2824863"/>
            <a:chExt cx="8208962" cy="1373187"/>
          </a:xfrm>
        </p:grpSpPr>
        <p:sp>
          <p:nvSpPr>
            <p:cNvPr id="27656" name="Text Box 8"/>
            <p:cNvSpPr txBox="1"/>
            <p:nvPr/>
          </p:nvSpPr>
          <p:spPr>
            <a:xfrm>
              <a:off x="468313" y="2824863"/>
              <a:ext cx="8208962" cy="1373187"/>
            </a:xfrm>
            <a:prstGeom prst="rect">
              <a:avLst/>
            </a:prstGeom>
            <a:noFill/>
            <a:ln w="9525">
              <a:noFill/>
            </a:ln>
          </p:spPr>
          <p:txBody>
            <a:bodyPr anchor="t" anchorCtr="0">
              <a:spAutoFit/>
            </a:bodyPr>
            <a:lstStyle/>
            <a:p>
              <a:pPr>
                <a:spcBef>
                  <a:spcPct val="50000"/>
                </a:spcBef>
              </a:pPr>
              <a:r>
                <a:rPr lang="en-US" altLang="zh-CN" sz="2800" dirty="0">
                  <a:solidFill>
                    <a:srgbClr val="FF3399"/>
                  </a:solidFill>
                  <a:latin typeface="Times New Roman" panose="02020603050405020304" pitchFamily="18" charset="0"/>
                  <a:ea typeface="楷体_GB2312" pitchFamily="49" charset="-122"/>
                  <a:sym typeface="Wingdings" panose="05000000000000000000" pitchFamily="2" charset="2"/>
                </a:rPr>
                <a:t></a:t>
              </a:r>
              <a:r>
                <a:rPr lang="zh-CN" altLang="en-US" sz="2800" dirty="0">
                  <a:latin typeface="微软雅黑" panose="020B0503020204020204" pitchFamily="34" charset="-122"/>
                  <a:ea typeface="微软雅黑" panose="020B0503020204020204" pitchFamily="34" charset="-122"/>
                </a:rPr>
                <a:t>当</a:t>
              </a:r>
              <a:r>
                <a:rPr lang="zh-CN" altLang="en-US" sz="2800" i="1"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f</a:t>
              </a:r>
              <a:r>
                <a:rPr lang="en-US" altLang="zh-CN"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x</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为任一个次数</a:t>
              </a:r>
              <a:r>
                <a:rPr lang="zh-CN" altLang="en-US" sz="2800" dirty="0">
                  <a:solidFill>
                    <a:srgbClr val="FF9999"/>
                  </a:solidFill>
                  <a:latin typeface="Times New Roman" panose="02020603050405020304" pitchFamily="18" charset="0"/>
                  <a:ea typeface="楷体_GB2312" pitchFamily="49" charset="-122"/>
                  <a:sym typeface="Symbol" panose="05050102010706020507" pitchFamily="18" charset="2"/>
                </a:rPr>
                <a:t> </a:t>
              </a:r>
              <a:r>
                <a:rPr lang="en-US" altLang="zh-CN" sz="2800" i="1" dirty="0">
                  <a:solidFill>
                    <a:srgbClr val="FF9999"/>
                  </a:solidFill>
                  <a:latin typeface="Times New Roman" panose="02020603050405020304" pitchFamily="18" charset="0"/>
                  <a:ea typeface="楷体_GB2312" pitchFamily="49" charset="-122"/>
                  <a:sym typeface="Symbol" panose="05050102010706020507" pitchFamily="18" charset="2"/>
                </a:rPr>
                <a:t>n</a:t>
              </a:r>
              <a:r>
                <a:rPr lang="en-US" altLang="zh-CN" sz="2800" dirty="0">
                  <a:latin typeface="Times New Roman" panose="02020603050405020304" pitchFamily="18" charset="0"/>
                  <a:ea typeface="楷体_GB2312" pitchFamily="49" charset="-122"/>
                  <a:sym typeface="Symbol" panose="05050102010706020507" pitchFamily="18" charset="2"/>
                </a:rPr>
                <a:t> </a:t>
              </a:r>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3399FF"/>
                  </a:solidFill>
                  <a:latin typeface="微软雅黑" panose="020B0503020204020204" pitchFamily="34" charset="-122"/>
                  <a:ea typeface="微软雅黑" panose="020B0503020204020204" pitchFamily="34" charset="-122"/>
                </a:rPr>
                <a:t>多项式</a:t>
              </a:r>
              <a:r>
                <a:rPr lang="zh-CN" altLang="en-US" sz="2800" dirty="0">
                  <a:latin typeface="微软雅黑" panose="020B0503020204020204" pitchFamily="34" charset="-122"/>
                  <a:ea typeface="微软雅黑" panose="020B0503020204020204" pitchFamily="34" charset="-122"/>
                </a:rPr>
                <a:t> 时</a:t>
              </a:r>
              <a:r>
                <a:rPr lang="zh-CN" altLang="en-US" sz="28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可知</a:t>
              </a:r>
              <a:r>
                <a:rPr lang="zh-CN" altLang="en-US"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即插值多项式对于次数</a:t>
              </a:r>
              <a:r>
                <a:rPr lang="zh-CN" altLang="en-US" sz="2800" dirty="0">
                  <a:latin typeface="Times New Roman" panose="02020603050405020304" pitchFamily="18" charset="0"/>
                  <a:ea typeface="楷体_GB2312" pitchFamily="49" charset="-122"/>
                  <a:sym typeface="Symbol" panose="05050102010706020507" pitchFamily="18" charset="2"/>
                </a:rPr>
                <a:t> </a:t>
              </a:r>
              <a:r>
                <a:rPr lang="en-US" altLang="zh-CN" sz="2800" i="1" dirty="0">
                  <a:latin typeface="Times New Roman" panose="02020603050405020304" pitchFamily="18" charset="0"/>
                  <a:ea typeface="楷体_GB2312" pitchFamily="49" charset="-122"/>
                  <a:sym typeface="Symbol" panose="05050102010706020507" pitchFamily="18" charset="2"/>
                </a:rPr>
                <a:t>n </a:t>
              </a:r>
              <a:r>
                <a:rPr lang="zh-CN" altLang="en-US" sz="2800" dirty="0">
                  <a:latin typeface="微软雅黑" panose="020B0503020204020204" pitchFamily="34" charset="-122"/>
                  <a:ea typeface="微软雅黑" panose="020B0503020204020204" pitchFamily="34" charset="-122"/>
                  <a:sym typeface="Symbol" panose="05050102010706020507" pitchFamily="18" charset="2"/>
                </a:rPr>
                <a:t>的</a:t>
              </a:r>
              <a:r>
                <a:rPr lang="zh-CN" altLang="en-US" sz="2800" dirty="0">
                  <a:latin typeface="微软雅黑" panose="020B0503020204020204" pitchFamily="34" charset="-122"/>
                  <a:ea typeface="微软雅黑" panose="020B0503020204020204" pitchFamily="34" charset="-122"/>
                </a:rPr>
                <a:t>多项式是</a:t>
              </a:r>
              <a:r>
                <a:rPr lang="zh-CN" altLang="en-US" sz="2800" dirty="0">
                  <a:solidFill>
                    <a:srgbClr val="FF3300"/>
                  </a:solidFill>
                  <a:latin typeface="微软雅黑" panose="020B0503020204020204" pitchFamily="34" charset="-122"/>
                  <a:ea typeface="微软雅黑" panose="020B0503020204020204" pitchFamily="34" charset="-122"/>
                </a:rPr>
                <a:t>精确</a:t>
              </a:r>
              <a:r>
                <a:rPr lang="zh-CN" altLang="en-US" sz="2800" dirty="0">
                  <a:latin typeface="微软雅黑" panose="020B0503020204020204" pitchFamily="34" charset="-122"/>
                  <a:ea typeface="微软雅黑" panose="020B0503020204020204" pitchFamily="34" charset="-122"/>
                </a:rPr>
                <a:t>的。</a:t>
              </a:r>
            </a:p>
          </p:txBody>
        </p:sp>
        <p:graphicFrame>
          <p:nvGraphicFramePr>
            <p:cNvPr id="27657" name="Object 9"/>
            <p:cNvGraphicFramePr/>
            <p:nvPr/>
          </p:nvGraphicFramePr>
          <p:xfrm>
            <a:off x="1331913" y="3357563"/>
            <a:ext cx="1368425" cy="484187"/>
          </p:xfrm>
          <a:graphic>
            <a:graphicData uri="http://schemas.openxmlformats.org/presentationml/2006/ole">
              <mc:AlternateContent xmlns:mc="http://schemas.openxmlformats.org/markup-compatibility/2006">
                <mc:Choice xmlns:v="urn:schemas-microsoft-com:vml" Requires="v">
                  <p:oleObj r:id="rId7" imgW="648335" imgH="228600" progId="Equation.3">
                    <p:embed/>
                  </p:oleObj>
                </mc:Choice>
                <mc:Fallback>
                  <p:oleObj r:id="rId7" imgW="648335" imgH="228600" progId="Equation.3">
                    <p:embed/>
                    <p:pic>
                      <p:nvPicPr>
                        <p:cNvPr id="27657" name="Object 9"/>
                        <p:cNvPicPr/>
                        <p:nvPr/>
                      </p:nvPicPr>
                      <p:blipFill>
                        <a:blip r:embed="rId8"/>
                        <a:stretch>
                          <a:fillRect/>
                        </a:stretch>
                      </p:blipFill>
                      <p:spPr>
                        <a:xfrm>
                          <a:off x="1331913" y="3357563"/>
                          <a:ext cx="1368425" cy="484187"/>
                        </a:xfrm>
                        <a:prstGeom prst="rect">
                          <a:avLst/>
                        </a:prstGeom>
                        <a:noFill/>
                        <a:ln w="38100">
                          <a:noFill/>
                          <a:miter/>
                        </a:ln>
                      </p:spPr>
                    </p:pic>
                  </p:oleObj>
                </mc:Fallback>
              </mc:AlternateContent>
            </a:graphicData>
          </a:graphic>
        </p:graphicFrame>
        <p:graphicFrame>
          <p:nvGraphicFramePr>
            <p:cNvPr id="27658" name="Object 10"/>
            <p:cNvGraphicFramePr/>
            <p:nvPr/>
          </p:nvGraphicFramePr>
          <p:xfrm>
            <a:off x="6732588" y="2852738"/>
            <a:ext cx="1727200" cy="471487"/>
          </p:xfrm>
          <a:graphic>
            <a:graphicData uri="http://schemas.openxmlformats.org/presentationml/2006/ole">
              <mc:AlternateContent xmlns:mc="http://schemas.openxmlformats.org/markup-compatibility/2006">
                <mc:Choice xmlns:v="urn:schemas-microsoft-com:vml" Requires="v">
                  <p:oleObj r:id="rId9" imgW="838835" imgH="228600" progId="Equation.3">
                    <p:embed/>
                  </p:oleObj>
                </mc:Choice>
                <mc:Fallback>
                  <p:oleObj r:id="rId9" imgW="838835" imgH="228600" progId="Equation.3">
                    <p:embed/>
                    <p:pic>
                      <p:nvPicPr>
                        <p:cNvPr id="27658" name="Object 10"/>
                        <p:cNvPicPr/>
                        <p:nvPr/>
                      </p:nvPicPr>
                      <p:blipFill>
                        <a:blip r:embed="rId10"/>
                        <a:stretch>
                          <a:fillRect/>
                        </a:stretch>
                      </p:blipFill>
                      <p:spPr>
                        <a:xfrm>
                          <a:off x="6732588" y="2852738"/>
                          <a:ext cx="1727200" cy="471487"/>
                        </a:xfrm>
                        <a:prstGeom prst="rect">
                          <a:avLst/>
                        </a:prstGeom>
                        <a:noFill/>
                        <a:ln w="38100">
                          <a:noFill/>
                          <a:miter/>
                        </a:ln>
                      </p:spPr>
                    </p:pic>
                  </p:oleObj>
                </mc:Fallback>
              </mc:AlternateContent>
            </a:graphicData>
          </a:graphic>
        </p:graphicFrame>
      </p:grpSp>
      <p:sp>
        <p:nvSpPr>
          <p:cNvPr id="13324" name="Rectangle 12"/>
          <p:cNvSpPr/>
          <p:nvPr/>
        </p:nvSpPr>
        <p:spPr>
          <a:xfrm>
            <a:off x="898525" y="4193960"/>
            <a:ext cx="7705725" cy="1373188"/>
          </a:xfrm>
          <a:prstGeom prst="rect">
            <a:avLst/>
          </a:prstGeom>
          <a:noFill/>
          <a:ln w="9525">
            <a:noFill/>
          </a:ln>
        </p:spPr>
        <p:txBody>
          <a:bodyPr anchor="ctr" anchorCtr="0">
            <a:spAutoFit/>
          </a:bodyPr>
          <a:lstStyle/>
          <a:p>
            <a:pPr marL="342900" indent="-342900"/>
            <a:r>
              <a:rPr lang="en-US" altLang="zh-CN" sz="20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插值多项式一般仅用来估计插值区间内点的函</a:t>
            </a:r>
          </a:p>
          <a:p>
            <a:pPr marL="342900" indent="-342900"/>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数值（即内插），用它来计算插值区间外点的函</a:t>
            </a:r>
          </a:p>
          <a:p>
            <a:pPr marL="342900" indent="-342900"/>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数值（即外插）时，误差可能很大。</a:t>
            </a:r>
            <a:endParaRPr lang="zh-CN" altLang="en-US" sz="2800" dirty="0">
              <a:latin typeface="微软雅黑" panose="020B0503020204020204" pitchFamily="34" charset="-122"/>
              <a:ea typeface="微软雅黑" panose="020B0503020204020204" pitchFamily="34" charset="-122"/>
            </a:endParaRPr>
          </a:p>
        </p:txBody>
      </p:sp>
      <p:sp>
        <p:nvSpPr>
          <p:cNvPr id="13325" name="Rectangle 13" descr="再生纸"/>
          <p:cNvSpPr/>
          <p:nvPr/>
        </p:nvSpPr>
        <p:spPr>
          <a:xfrm>
            <a:off x="520548" y="4193960"/>
            <a:ext cx="566738" cy="579438"/>
          </a:xfrm>
          <a:prstGeom prst="rect">
            <a:avLst/>
          </a:prstGeom>
          <a:noFill/>
          <a:ln w="9525">
            <a:noFill/>
          </a:ln>
          <a:effectLst>
            <a:prstShdw prst="shdw17" dist="17961" dir="2699999">
              <a:srgbClr val="999999"/>
            </a:prstShdw>
          </a:effectLst>
        </p:spPr>
        <p:txBody>
          <a:bodyPr wrap="none" anchor="t" anchorCtr="0">
            <a:spAutoFit/>
          </a:bodyPr>
          <a:lstStyle/>
          <a:p>
            <a:r>
              <a:rPr lang="en-US" altLang="zh-CN" dirty="0">
                <a:solidFill>
                  <a:srgbClr val="FF3399"/>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3399"/>
              </a:solidFill>
              <a:latin typeface="Times New Roman" panose="02020603050405020304" pitchFamily="18" charset="0"/>
              <a:ea typeface="楷体_GB2312" pitchFamily="49" charset="-122"/>
              <a:sym typeface="Wingdings" panose="05000000000000000000" pitchFamily="2" charset="2"/>
            </a:endParaRPr>
          </a:p>
        </p:txBody>
      </p:sp>
      <p:graphicFrame>
        <p:nvGraphicFramePr>
          <p:cNvPr id="13326" name="Object 14"/>
          <p:cNvGraphicFramePr/>
          <p:nvPr/>
        </p:nvGraphicFramePr>
        <p:xfrm>
          <a:off x="2002093" y="1985519"/>
          <a:ext cx="2592388" cy="544513"/>
        </p:xfrm>
        <a:graphic>
          <a:graphicData uri="http://schemas.openxmlformats.org/presentationml/2006/ole">
            <mc:AlternateContent xmlns:mc="http://schemas.openxmlformats.org/markup-compatibility/2006">
              <mc:Choice xmlns:v="urn:schemas-microsoft-com:vml" Requires="v">
                <p:oleObj r:id="rId11" imgW="1410335" imgH="292100" progId="Equation.DSMT4">
                  <p:embed/>
                </p:oleObj>
              </mc:Choice>
              <mc:Fallback>
                <p:oleObj r:id="rId11" imgW="1410335" imgH="292100" progId="Equation.DSMT4">
                  <p:embed/>
                  <p:pic>
                    <p:nvPicPr>
                      <p:cNvPr id="13326" name="Object 14"/>
                      <p:cNvPicPr/>
                      <p:nvPr/>
                    </p:nvPicPr>
                    <p:blipFill>
                      <a:blip r:embed="rId12"/>
                      <a:stretch>
                        <a:fillRect/>
                      </a:stretch>
                    </p:blipFill>
                    <p:spPr>
                      <a:xfrm>
                        <a:off x="2002093" y="1985519"/>
                        <a:ext cx="2592388" cy="544513"/>
                      </a:xfrm>
                      <a:prstGeom prst="rect">
                        <a:avLst/>
                      </a:prstGeom>
                      <a:noFill/>
                      <a:ln w="38100">
                        <a:noFill/>
                        <a:miter/>
                      </a:ln>
                    </p:spPr>
                  </p:pic>
                </p:oleObj>
              </mc:Fallback>
            </mc:AlternateContent>
          </a:graphicData>
        </a:graphic>
      </p:graphicFrame>
      <p:sp>
        <p:nvSpPr>
          <p:cNvPr id="13327" name="Text Box 15" descr="再生纸"/>
          <p:cNvSpPr txBox="1"/>
          <p:nvPr/>
        </p:nvSpPr>
        <p:spPr>
          <a:xfrm>
            <a:off x="704057" y="1912716"/>
            <a:ext cx="1255712" cy="519113"/>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通常取</a:t>
            </a:r>
          </a:p>
        </p:txBody>
      </p:sp>
      <p:sp>
        <p:nvSpPr>
          <p:cNvPr id="13328" name="Rectangle 16"/>
          <p:cNvSpPr/>
          <p:nvPr/>
        </p:nvSpPr>
        <p:spPr>
          <a:xfrm>
            <a:off x="1042988" y="5703888"/>
            <a:ext cx="6264275" cy="519112"/>
          </a:xfrm>
          <a:prstGeom prst="rect">
            <a:avLst/>
          </a:prstGeom>
          <a:noFill/>
          <a:ln w="9525">
            <a:noFill/>
          </a:ln>
        </p:spPr>
        <p:txBody>
          <a:bodyPr anchor="ctr" anchorCtr="0">
            <a:spAutoFit/>
          </a:bodyPr>
          <a:lstStyle/>
          <a:p>
            <a:pPr marL="342900" indent="-342900"/>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依靠增加节点不一定能减少误差；</a:t>
            </a:r>
            <a:endParaRPr lang="zh-CN" altLang="en-US" sz="2800" dirty="0">
              <a:latin typeface="微软雅黑" panose="020B0503020204020204" pitchFamily="34" charset="-122"/>
              <a:ea typeface="微软雅黑" panose="020B0503020204020204" pitchFamily="34" charset="-122"/>
            </a:endParaRPr>
          </a:p>
        </p:txBody>
      </p:sp>
      <p:sp>
        <p:nvSpPr>
          <p:cNvPr id="13329" name="Rectangle 17" descr="再生纸"/>
          <p:cNvSpPr/>
          <p:nvPr/>
        </p:nvSpPr>
        <p:spPr>
          <a:xfrm>
            <a:off x="468313" y="5734050"/>
            <a:ext cx="566737" cy="579438"/>
          </a:xfrm>
          <a:prstGeom prst="rect">
            <a:avLst/>
          </a:prstGeom>
          <a:noFill/>
          <a:ln w="9525">
            <a:noFill/>
          </a:ln>
          <a:effectLst>
            <a:prstShdw prst="shdw17" dist="17961" dir="2699999">
              <a:srgbClr val="999999"/>
            </a:prstShdw>
          </a:effectLst>
        </p:spPr>
        <p:txBody>
          <a:bodyPr wrap="none" anchor="t" anchorCtr="0">
            <a:spAutoFit/>
          </a:bodyPr>
          <a:lstStyle/>
          <a:p>
            <a:r>
              <a:rPr lang="en-US" altLang="zh-CN" dirty="0">
                <a:solidFill>
                  <a:srgbClr val="FF3399"/>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3399"/>
              </a:solidFill>
              <a:latin typeface="Times New Roman" panose="02020603050405020304" pitchFamily="18" charset="0"/>
              <a:ea typeface="楷体_GB2312" pitchFamily="49" charset="-122"/>
              <a:sym typeface="Wingdings" panose="05000000000000000000" pitchFamily="2" charset="2"/>
            </a:endParaRPr>
          </a:p>
        </p:txBody>
      </p:sp>
    </p:spTree>
  </p:cSld>
  <p:clrMapOvr>
    <a:masterClrMapping/>
  </p:clrMapOvr>
  <p:transition>
    <p:cover/>
    <p:sndAc>
      <p:stSnd>
        <p:snd r:embed="rId2" name="hamm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27"/>
                                        </p:tgtEl>
                                        <p:attrNameLst>
                                          <p:attrName>style.visibility</p:attrName>
                                        </p:attrNameLst>
                                      </p:cBhvr>
                                      <p:to>
                                        <p:strVal val="visible"/>
                                      </p:to>
                                    </p:set>
                                    <p:animEffect transition="in" filter="blinds(horizontal)">
                                      <p:cBhvr>
                                        <p:cTn id="12" dur="500"/>
                                        <p:tgtEl>
                                          <p:spTgt spid="133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326"/>
                                        </p:tgtEl>
                                        <p:attrNameLst>
                                          <p:attrName>style.visibility</p:attrName>
                                        </p:attrNameLst>
                                      </p:cBhvr>
                                      <p:to>
                                        <p:strVal val="visible"/>
                                      </p:to>
                                    </p:set>
                                    <p:anim calcmode="lin" valueType="num">
                                      <p:cBhvr additive="base">
                                        <p:cTn id="17" dur="500" fill="hold"/>
                                        <p:tgtEl>
                                          <p:spTgt spid="13326"/>
                                        </p:tgtEl>
                                        <p:attrNameLst>
                                          <p:attrName>ppt_x</p:attrName>
                                        </p:attrNameLst>
                                      </p:cBhvr>
                                      <p:tavLst>
                                        <p:tav tm="0">
                                          <p:val>
                                            <p:strVal val="1+#ppt_w/2"/>
                                          </p:val>
                                        </p:tav>
                                        <p:tav tm="100000">
                                          <p:val>
                                            <p:strVal val="#ppt_x"/>
                                          </p:val>
                                        </p:tav>
                                      </p:tavLst>
                                    </p:anim>
                                    <p:anim calcmode="lin" valueType="num">
                                      <p:cBhvr additive="base">
                                        <p:cTn id="18" dur="500" fill="hold"/>
                                        <p:tgtEl>
                                          <p:spTgt spid="133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25"/>
                                        </p:tgtEl>
                                        <p:attrNameLst>
                                          <p:attrName>style.visibility</p:attrName>
                                        </p:attrNameLst>
                                      </p:cBhvr>
                                      <p:to>
                                        <p:strVal val="visible"/>
                                      </p:to>
                                    </p:set>
                                    <p:anim calcmode="lin" valueType="num">
                                      <p:cBhvr additive="base">
                                        <p:cTn id="27" dur="500" fill="hold"/>
                                        <p:tgtEl>
                                          <p:spTgt spid="13325"/>
                                        </p:tgtEl>
                                        <p:attrNameLst>
                                          <p:attrName>ppt_x</p:attrName>
                                        </p:attrNameLst>
                                      </p:cBhvr>
                                      <p:tavLst>
                                        <p:tav tm="0">
                                          <p:val>
                                            <p:strVal val="0-#ppt_w/2"/>
                                          </p:val>
                                        </p:tav>
                                        <p:tav tm="100000">
                                          <p:val>
                                            <p:strVal val="#ppt_x"/>
                                          </p:val>
                                        </p:tav>
                                      </p:tavLst>
                                    </p:anim>
                                    <p:anim calcmode="lin" valueType="num">
                                      <p:cBhvr additive="base">
                                        <p:cTn id="28"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324"/>
                                        </p:tgtEl>
                                        <p:attrNameLst>
                                          <p:attrName>style.visibility</p:attrName>
                                        </p:attrNameLst>
                                      </p:cBhvr>
                                      <p:to>
                                        <p:strVal val="visible"/>
                                      </p:to>
                                    </p:set>
                                    <p:animEffect transition="in" filter="blinds(horizontal)">
                                      <p:cBhvr>
                                        <p:cTn id="33" dur="500"/>
                                        <p:tgtEl>
                                          <p:spTgt spid="1332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329"/>
                                        </p:tgtEl>
                                        <p:attrNameLst>
                                          <p:attrName>style.visibility</p:attrName>
                                        </p:attrNameLst>
                                      </p:cBhvr>
                                      <p:to>
                                        <p:strVal val="visible"/>
                                      </p:to>
                                    </p:set>
                                    <p:anim calcmode="lin" valueType="num">
                                      <p:cBhvr additive="base">
                                        <p:cTn id="38" dur="500" fill="hold"/>
                                        <p:tgtEl>
                                          <p:spTgt spid="13329"/>
                                        </p:tgtEl>
                                        <p:attrNameLst>
                                          <p:attrName>ppt_x</p:attrName>
                                        </p:attrNameLst>
                                      </p:cBhvr>
                                      <p:tavLst>
                                        <p:tav tm="0">
                                          <p:val>
                                            <p:strVal val="0-#ppt_w/2"/>
                                          </p:val>
                                        </p:tav>
                                        <p:tav tm="100000">
                                          <p:val>
                                            <p:strVal val="#ppt_x"/>
                                          </p:val>
                                        </p:tav>
                                      </p:tavLst>
                                    </p:anim>
                                    <p:anim calcmode="lin" valueType="num">
                                      <p:cBhvr additive="base">
                                        <p:cTn id="39"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328"/>
                                        </p:tgtEl>
                                        <p:attrNameLst>
                                          <p:attrName>style.visibility</p:attrName>
                                        </p:attrNameLst>
                                      </p:cBhvr>
                                      <p:to>
                                        <p:strVal val="visible"/>
                                      </p:to>
                                    </p:set>
                                    <p:animEffect transition="in" filter="blinds(horizontal)">
                                      <p:cBhvr>
                                        <p:cTn id="44" dur="500"/>
                                        <p:tgtEl>
                                          <p:spTgt spid="13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p:bldP spid="13325" grpId="0"/>
      <p:bldP spid="13327" grpId="0"/>
      <p:bldP spid="13328" grpId="0"/>
      <p:bldP spid="133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4"/>
          <p:cNvGrpSpPr/>
          <p:nvPr/>
        </p:nvGrpSpPr>
        <p:grpSpPr>
          <a:xfrm>
            <a:off x="381000" y="476250"/>
            <a:ext cx="8763000" cy="2124075"/>
            <a:chOff x="240" y="240"/>
            <a:chExt cx="5136" cy="952"/>
          </a:xfrm>
        </p:grpSpPr>
        <p:sp>
          <p:nvSpPr>
            <p:cNvPr id="30722" name="Text Box 5"/>
            <p:cNvSpPr txBox="1"/>
            <p:nvPr/>
          </p:nvSpPr>
          <p:spPr>
            <a:xfrm>
              <a:off x="240" y="288"/>
              <a:ext cx="1008" cy="235"/>
            </a:xfrm>
            <a:prstGeom prst="rect">
              <a:avLst/>
            </a:prstGeom>
            <a:noFill/>
            <a:ln w="9525">
              <a:noFill/>
            </a:ln>
          </p:spPr>
          <p:txBody>
            <a:bodyPr anchor="t" anchorCtr="0">
              <a:spAutoFit/>
            </a:bodyPr>
            <a:lstStyle/>
            <a:p>
              <a:pPr>
                <a:spcBef>
                  <a:spcPct val="50000"/>
                </a:spcBef>
              </a:pPr>
              <a:r>
                <a:rPr lang="zh-CN" altLang="en-US" sz="2800" dirty="0">
                  <a:solidFill>
                    <a:srgbClr val="FF3399"/>
                  </a:solidFill>
                  <a:latin typeface="微软雅黑" panose="020B0503020204020204" pitchFamily="34" charset="-122"/>
                  <a:ea typeface="微软雅黑" panose="020B0503020204020204" pitchFamily="34" charset="-122"/>
                </a:rPr>
                <a:t>例：</a:t>
              </a:r>
              <a:r>
                <a:rPr lang="zh-CN" altLang="en-US" sz="2800" dirty="0">
                  <a:latin typeface="微软雅黑" panose="020B0503020204020204" pitchFamily="34" charset="-122"/>
                  <a:ea typeface="微软雅黑" panose="020B0503020204020204" pitchFamily="34" charset="-122"/>
                </a:rPr>
                <a:t>已知</a:t>
              </a:r>
            </a:p>
          </p:txBody>
        </p:sp>
        <p:graphicFrame>
          <p:nvGraphicFramePr>
            <p:cNvPr id="30723" name="Object 6"/>
            <p:cNvGraphicFramePr/>
            <p:nvPr/>
          </p:nvGraphicFramePr>
          <p:xfrm>
            <a:off x="1152" y="240"/>
            <a:ext cx="2352" cy="429"/>
          </p:xfrm>
          <a:graphic>
            <a:graphicData uri="http://schemas.openxmlformats.org/presentationml/2006/ole">
              <mc:AlternateContent xmlns:mc="http://schemas.openxmlformats.org/markup-compatibility/2006">
                <mc:Choice xmlns:v="urn:schemas-microsoft-com:vml" Requires="v">
                  <p:oleObj r:id="rId5" imgW="2322830" imgH="431800" progId="Equation.3">
                    <p:embed/>
                  </p:oleObj>
                </mc:Choice>
                <mc:Fallback>
                  <p:oleObj r:id="rId5" imgW="2322830" imgH="431800" progId="Equation.3">
                    <p:embed/>
                    <p:pic>
                      <p:nvPicPr>
                        <p:cNvPr id="30723" name="Object 6"/>
                        <p:cNvPicPr/>
                        <p:nvPr/>
                      </p:nvPicPr>
                      <p:blipFill>
                        <a:blip r:embed="rId6"/>
                        <a:stretch>
                          <a:fillRect/>
                        </a:stretch>
                      </p:blipFill>
                      <p:spPr>
                        <a:xfrm>
                          <a:off x="1152" y="240"/>
                          <a:ext cx="2352" cy="429"/>
                        </a:xfrm>
                        <a:prstGeom prst="rect">
                          <a:avLst/>
                        </a:prstGeom>
                        <a:noFill/>
                        <a:ln w="38100">
                          <a:noFill/>
                          <a:miter/>
                        </a:ln>
                      </p:spPr>
                    </p:pic>
                  </p:oleObj>
                </mc:Fallback>
              </mc:AlternateContent>
            </a:graphicData>
          </a:graphic>
        </p:graphicFrame>
        <p:sp>
          <p:nvSpPr>
            <p:cNvPr id="30724" name="Text Box 7"/>
            <p:cNvSpPr txBox="1"/>
            <p:nvPr/>
          </p:nvSpPr>
          <p:spPr>
            <a:xfrm>
              <a:off x="624" y="672"/>
              <a:ext cx="4752" cy="520"/>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分别利用 </a:t>
              </a:r>
              <a:r>
                <a:rPr lang="en-US" altLang="zh-CN" sz="2800" dirty="0">
                  <a:latin typeface="Times New Roman" panose="02020603050405020304" pitchFamily="18" charset="0"/>
                  <a:ea typeface="楷体_GB2312" pitchFamily="49" charset="-122"/>
                </a:rPr>
                <a:t>sin </a:t>
              </a:r>
              <a:r>
                <a:rPr lang="en-US" altLang="zh-CN" sz="2800" i="1" dirty="0">
                  <a:latin typeface="Times New Roman" panose="02020603050405020304" pitchFamily="18" charset="0"/>
                  <a:ea typeface="楷体_GB2312" pitchFamily="49" charset="-122"/>
                </a:rPr>
                <a:t>x </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次、</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次</a:t>
              </a:r>
              <a:r>
                <a:rPr lang="zh-CN" altLang="en-US" sz="28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Lagrange </a:t>
              </a:r>
              <a:r>
                <a:rPr lang="zh-CN" altLang="en-US" sz="2800" dirty="0">
                  <a:latin typeface="微软雅黑" panose="020B0503020204020204" pitchFamily="34" charset="-122"/>
                  <a:ea typeface="微软雅黑" panose="020B0503020204020204" pitchFamily="34" charset="-122"/>
                </a:rPr>
                <a:t>插值计算</a:t>
              </a:r>
            </a:p>
            <a:p>
              <a:pPr>
                <a:spcBef>
                  <a:spcPct val="50000"/>
                </a:spcBef>
              </a:pPr>
              <a:r>
                <a:rPr lang="zh-CN" altLang="en-US" sz="2800" dirty="0">
                  <a:solidFill>
                    <a:schemeClr val="tx1"/>
                  </a:solidFill>
                  <a:latin typeface="Times New Roman" panose="02020603050405020304" pitchFamily="18" charset="0"/>
                  <a:ea typeface="楷体_GB2312" pitchFamily="49" charset="-122"/>
                </a:rPr>
                <a:t> </a:t>
              </a:r>
              <a:r>
                <a:rPr lang="en-US" altLang="zh-CN" sz="2800" dirty="0">
                  <a:solidFill>
                    <a:schemeClr val="accent2"/>
                  </a:solidFill>
                  <a:latin typeface="Times New Roman" panose="02020603050405020304" pitchFamily="18" charset="0"/>
                  <a:ea typeface="楷体_GB2312" pitchFamily="49" charset="-122"/>
                </a:rPr>
                <a:t>sin 50</a:t>
              </a:r>
              <a:r>
                <a:rPr lang="en-US" altLang="zh-CN" sz="2800"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sz="2800"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sz="2800" dirty="0">
                  <a:solidFill>
                    <a:schemeClr val="tx1"/>
                  </a:solidFill>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并估计误差。 </a:t>
              </a:r>
            </a:p>
          </p:txBody>
        </p:sp>
      </p:grpSp>
      <p:sp>
        <p:nvSpPr>
          <p:cNvPr id="28680" name="Text Box 8"/>
          <p:cNvSpPr txBox="1"/>
          <p:nvPr/>
        </p:nvSpPr>
        <p:spPr>
          <a:xfrm>
            <a:off x="395288" y="2565400"/>
            <a:ext cx="1008062" cy="519113"/>
          </a:xfrm>
          <a:prstGeom prst="rect">
            <a:avLst/>
          </a:prstGeom>
          <a:noFill/>
          <a:ln w="9525">
            <a:noFill/>
          </a:ln>
        </p:spPr>
        <p:txBody>
          <a:bodyPr anchor="t" anchorCtr="0">
            <a:spAutoFit/>
          </a:bodyPr>
          <a:lstStyle/>
          <a:p>
            <a:pPr>
              <a:spcBef>
                <a:spcPct val="50000"/>
              </a:spcBef>
            </a:pPr>
            <a:r>
              <a:rPr lang="zh-CN" altLang="en-US" sz="2800" dirty="0">
                <a:solidFill>
                  <a:srgbClr val="FF3399"/>
                </a:solidFill>
                <a:latin typeface="微软雅黑" panose="020B0503020204020204" pitchFamily="34" charset="-122"/>
                <a:ea typeface="微软雅黑" panose="020B0503020204020204" pitchFamily="34" charset="-122"/>
              </a:rPr>
              <a:t>解：</a:t>
            </a:r>
          </a:p>
        </p:txBody>
      </p:sp>
      <p:sp>
        <p:nvSpPr>
          <p:cNvPr id="28681" name="AutoShape 9" descr="再生纸"/>
          <p:cNvSpPr/>
          <p:nvPr/>
        </p:nvSpPr>
        <p:spPr>
          <a:xfrm>
            <a:off x="1116013" y="2636838"/>
            <a:ext cx="838200" cy="457200"/>
          </a:xfrm>
          <a:prstGeom prst="bevel">
            <a:avLst>
              <a:gd name="adj" fmla="val 9722"/>
            </a:avLst>
          </a:prstGeom>
          <a:blipFill rotWithShape="0">
            <a:blip r:embed="rId7"/>
          </a:blipFill>
          <a:ln w="9525">
            <a:noFill/>
          </a:ln>
        </p:spPr>
        <p:txBody>
          <a:bodyPr wrap="none" anchor="ctr" anchorCtr="0"/>
          <a:lstStyle/>
          <a:p>
            <a:pPr algn="ctr"/>
            <a:r>
              <a:rPr lang="en-US" altLang="zh-CN" sz="2800" i="1" dirty="0">
                <a:solidFill>
                  <a:schemeClr val="tx1"/>
                </a:solidFill>
                <a:latin typeface="Times New Roman" panose="02020603050405020304" pitchFamily="18" charset="0"/>
                <a:ea typeface="楷体_GB2312" pitchFamily="49" charset="-122"/>
              </a:rPr>
              <a:t>n</a:t>
            </a:r>
            <a:r>
              <a:rPr lang="en-US" altLang="zh-CN" sz="2800" dirty="0">
                <a:solidFill>
                  <a:schemeClr val="tx1"/>
                </a:solidFill>
                <a:latin typeface="Times New Roman" panose="02020603050405020304" pitchFamily="18" charset="0"/>
                <a:ea typeface="楷体_GB2312" pitchFamily="49" charset="-122"/>
              </a:rPr>
              <a:t> = 1</a:t>
            </a:r>
          </a:p>
        </p:txBody>
      </p:sp>
      <p:sp>
        <p:nvSpPr>
          <p:cNvPr id="28682" name="Text Box 10"/>
          <p:cNvSpPr txBox="1"/>
          <p:nvPr/>
        </p:nvSpPr>
        <p:spPr>
          <a:xfrm>
            <a:off x="2124075" y="2636838"/>
            <a:ext cx="5545138" cy="519112"/>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分别利用</a:t>
            </a:r>
            <a:r>
              <a:rPr lang="en-US" altLang="zh-CN" sz="2800" i="1" dirty="0">
                <a:latin typeface="Times New Roman" panose="02020603050405020304" pitchFamily="18" charset="0"/>
                <a:ea typeface="楷体_GB2312" pitchFamily="49" charset="-122"/>
              </a:rPr>
              <a:t>x</a:t>
            </a:r>
            <a:r>
              <a:rPr lang="en-US" altLang="zh-CN" sz="2800" baseline="-25000" dirty="0">
                <a:latin typeface="Times New Roman" panose="02020603050405020304" pitchFamily="18" charset="0"/>
                <a:ea typeface="楷体_GB2312" pitchFamily="49" charset="-122"/>
              </a:rPr>
              <a:t>0</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x</a:t>
            </a:r>
            <a:r>
              <a:rPr lang="en-US" altLang="zh-CN" sz="2800" baseline="-25000" dirty="0">
                <a:latin typeface="Times New Roman" panose="02020603050405020304" pitchFamily="18" charset="0"/>
                <a:ea typeface="楷体_GB2312" pitchFamily="49" charset="-122"/>
              </a:rPr>
              <a:t>1</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以及</a:t>
            </a:r>
            <a:r>
              <a:rPr lang="zh-CN" altLang="en-US"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x</a:t>
            </a:r>
            <a:r>
              <a:rPr lang="en-US" altLang="zh-CN" sz="2800" baseline="-25000" dirty="0">
                <a:latin typeface="Times New Roman" panose="02020603050405020304" pitchFamily="18" charset="0"/>
                <a:ea typeface="楷体_GB2312" pitchFamily="49" charset="-122"/>
              </a:rPr>
              <a:t>1</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x</a:t>
            </a:r>
            <a:r>
              <a:rPr lang="en-US" altLang="zh-CN" sz="2800" baseline="-25000" dirty="0">
                <a:latin typeface="Times New Roman" panose="02020603050405020304" pitchFamily="18" charset="0"/>
                <a:ea typeface="楷体_GB2312" pitchFamily="49" charset="-122"/>
              </a:rPr>
              <a:t>2</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计算</a:t>
            </a:r>
            <a:endParaRPr lang="zh-CN" altLang="en-US" sz="2800" baseline="-25000" dirty="0">
              <a:latin typeface="微软雅黑" panose="020B0503020204020204" pitchFamily="34" charset="-122"/>
              <a:ea typeface="微软雅黑" panose="020B0503020204020204" pitchFamily="34" charset="-122"/>
            </a:endParaRPr>
          </a:p>
        </p:txBody>
      </p:sp>
      <p:grpSp>
        <p:nvGrpSpPr>
          <p:cNvPr id="3" name="Group 11"/>
          <p:cNvGrpSpPr/>
          <p:nvPr/>
        </p:nvGrpSpPr>
        <p:grpSpPr>
          <a:xfrm>
            <a:off x="1116013" y="3213100"/>
            <a:ext cx="3529012" cy="792163"/>
            <a:chOff x="624" y="1632"/>
            <a:chExt cx="1536" cy="390"/>
          </a:xfrm>
        </p:grpSpPr>
        <p:graphicFrame>
          <p:nvGraphicFramePr>
            <p:cNvPr id="30729" name="Object 12"/>
            <p:cNvGraphicFramePr/>
            <p:nvPr/>
          </p:nvGraphicFramePr>
          <p:xfrm>
            <a:off x="1200" y="1632"/>
            <a:ext cx="960" cy="390"/>
          </p:xfrm>
          <a:graphic>
            <a:graphicData uri="http://schemas.openxmlformats.org/presentationml/2006/ole">
              <mc:AlternateContent xmlns:mc="http://schemas.openxmlformats.org/markup-compatibility/2006">
                <mc:Choice xmlns:v="urn:schemas-microsoft-com:vml" Requires="v">
                  <p:oleObj r:id="rId8" imgW="1003935" imgH="393700" progId="Equation.3">
                    <p:embed/>
                  </p:oleObj>
                </mc:Choice>
                <mc:Fallback>
                  <p:oleObj r:id="rId8" imgW="1003935" imgH="393700" progId="Equation.3">
                    <p:embed/>
                    <p:pic>
                      <p:nvPicPr>
                        <p:cNvPr id="30729" name="Object 12"/>
                        <p:cNvPicPr/>
                        <p:nvPr/>
                      </p:nvPicPr>
                      <p:blipFill>
                        <a:blip r:embed="rId9"/>
                        <a:stretch>
                          <a:fillRect/>
                        </a:stretch>
                      </p:blipFill>
                      <p:spPr>
                        <a:xfrm>
                          <a:off x="1200" y="1632"/>
                          <a:ext cx="960" cy="390"/>
                        </a:xfrm>
                        <a:prstGeom prst="rect">
                          <a:avLst/>
                        </a:prstGeom>
                        <a:noFill/>
                        <a:ln w="38100">
                          <a:noFill/>
                          <a:miter/>
                        </a:ln>
                      </p:spPr>
                    </p:pic>
                  </p:oleObj>
                </mc:Fallback>
              </mc:AlternateContent>
            </a:graphicData>
          </a:graphic>
        </p:graphicFrame>
        <p:sp>
          <p:nvSpPr>
            <p:cNvPr id="30730" name="Text Box 13"/>
            <p:cNvSpPr txBox="1"/>
            <p:nvPr/>
          </p:nvSpPr>
          <p:spPr>
            <a:xfrm>
              <a:off x="624" y="1654"/>
              <a:ext cx="768" cy="258"/>
            </a:xfrm>
            <a:prstGeom prst="rect">
              <a:avLst/>
            </a:prstGeom>
            <a:noFill/>
            <a:ln w="9525">
              <a:noFill/>
            </a:ln>
          </p:spPr>
          <p:txBody>
            <a:bodyPr anchor="t" anchorCtr="0">
              <a:spAutoFit/>
            </a:bodyPr>
            <a:lstStyle/>
            <a:p>
              <a:pPr>
                <a:spcBef>
                  <a:spcPct val="50000"/>
                </a:spcBef>
              </a:pPr>
              <a:r>
                <a:rPr lang="en-US" altLang="zh-CN" sz="28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solidFill>
                    <a:srgbClr val="000099"/>
                  </a:solidFill>
                  <a:latin typeface="微软雅黑" panose="020B0503020204020204" pitchFamily="34" charset="-122"/>
                  <a:ea typeface="微软雅黑" panose="020B0503020204020204" pitchFamily="34" charset="-122"/>
                </a:rPr>
                <a:t>利用</a:t>
              </a:r>
            </a:p>
          </p:txBody>
        </p:sp>
      </p:grpSp>
      <p:grpSp>
        <p:nvGrpSpPr>
          <p:cNvPr id="4" name="Group 14"/>
          <p:cNvGrpSpPr/>
          <p:nvPr/>
        </p:nvGrpSpPr>
        <p:grpSpPr>
          <a:xfrm>
            <a:off x="1116013" y="4149725"/>
            <a:ext cx="5040312" cy="863600"/>
            <a:chOff x="2304" y="1680"/>
            <a:chExt cx="2928" cy="399"/>
          </a:xfrm>
        </p:grpSpPr>
        <p:graphicFrame>
          <p:nvGraphicFramePr>
            <p:cNvPr id="30732" name="Object 15"/>
            <p:cNvGraphicFramePr/>
            <p:nvPr/>
          </p:nvGraphicFramePr>
          <p:xfrm>
            <a:off x="2640" y="1680"/>
            <a:ext cx="2592" cy="399"/>
          </p:xfrm>
          <a:graphic>
            <a:graphicData uri="http://schemas.openxmlformats.org/presentationml/2006/ole">
              <mc:AlternateContent xmlns:mc="http://schemas.openxmlformats.org/markup-compatibility/2006">
                <mc:Choice xmlns:v="urn:schemas-microsoft-com:vml" Requires="v">
                  <p:oleObj r:id="rId10" imgW="2640330" imgH="393700" progId="Equation.3">
                    <p:embed/>
                  </p:oleObj>
                </mc:Choice>
                <mc:Fallback>
                  <p:oleObj r:id="rId10" imgW="2640330" imgH="393700" progId="Equation.3">
                    <p:embed/>
                    <p:pic>
                      <p:nvPicPr>
                        <p:cNvPr id="30732" name="Object 15"/>
                        <p:cNvPicPr/>
                        <p:nvPr/>
                      </p:nvPicPr>
                      <p:blipFill>
                        <a:blip r:embed="rId11"/>
                        <a:stretch>
                          <a:fillRect/>
                        </a:stretch>
                      </p:blipFill>
                      <p:spPr>
                        <a:xfrm>
                          <a:off x="2640" y="1680"/>
                          <a:ext cx="2592" cy="399"/>
                        </a:xfrm>
                        <a:prstGeom prst="rect">
                          <a:avLst/>
                        </a:prstGeom>
                        <a:noFill/>
                        <a:ln w="38100">
                          <a:noFill/>
                          <a:miter/>
                        </a:ln>
                      </p:spPr>
                    </p:pic>
                  </p:oleObj>
                </mc:Fallback>
              </mc:AlternateContent>
            </a:graphicData>
          </a:graphic>
        </p:graphicFrame>
        <p:sp>
          <p:nvSpPr>
            <p:cNvPr id="30733" name="AutoShape 16"/>
            <p:cNvSpPr/>
            <p:nvPr/>
          </p:nvSpPr>
          <p:spPr>
            <a:xfrm>
              <a:off x="2304" y="1776"/>
              <a:ext cx="288" cy="144"/>
            </a:xfrm>
            <a:prstGeom prst="rightArrow">
              <a:avLst>
                <a:gd name="adj1" fmla="val 50000"/>
                <a:gd name="adj2"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grpSp>
      <p:graphicFrame>
        <p:nvGraphicFramePr>
          <p:cNvPr id="28689" name="Object 17"/>
          <p:cNvGraphicFramePr/>
          <p:nvPr/>
        </p:nvGraphicFramePr>
        <p:xfrm>
          <a:off x="1116013" y="5157788"/>
          <a:ext cx="4953000" cy="957262"/>
        </p:xfrm>
        <a:graphic>
          <a:graphicData uri="http://schemas.openxmlformats.org/presentationml/2006/ole">
            <mc:AlternateContent xmlns:mc="http://schemas.openxmlformats.org/markup-compatibility/2006">
              <mc:Choice xmlns:v="urn:schemas-microsoft-com:vml" Requires="v">
                <p:oleObj r:id="rId12" imgW="1866265" imgH="393700" progId="Equation.DSMT4">
                  <p:embed/>
                </p:oleObj>
              </mc:Choice>
              <mc:Fallback>
                <p:oleObj r:id="rId12" imgW="1866265" imgH="393700" progId="Equation.DSMT4">
                  <p:embed/>
                  <p:pic>
                    <p:nvPicPr>
                      <p:cNvPr id="28689" name="Object 17"/>
                      <p:cNvPicPr/>
                      <p:nvPr/>
                    </p:nvPicPr>
                    <p:blipFill>
                      <a:blip r:embed="rId13">
                        <a:clrChange>
                          <a:clrFrom>
                            <a:srgbClr val="000000"/>
                          </a:clrFrom>
                          <a:clrTo>
                            <a:srgbClr val="FF66CC"/>
                          </a:clrTo>
                        </a:clrChange>
                      </a:blip>
                      <a:stretch>
                        <a:fillRect/>
                      </a:stretch>
                    </p:blipFill>
                    <p:spPr>
                      <a:xfrm>
                        <a:off x="1116013" y="5157788"/>
                        <a:ext cx="4953000" cy="957262"/>
                      </a:xfrm>
                      <a:prstGeom prst="rect">
                        <a:avLst/>
                      </a:prstGeom>
                      <a:noFill/>
                      <a:ln w="38100">
                        <a:noFill/>
                        <a:miter/>
                      </a:ln>
                    </p:spPr>
                  </p:pic>
                </p:oleObj>
              </mc:Fallback>
            </mc:AlternateContent>
          </a:graphicData>
        </a:graphic>
      </p:graphicFrame>
      <p:pic>
        <p:nvPicPr>
          <p:cNvPr id="30735" name="Picture 17" descr="j0416392"/>
          <p:cNvPicPr>
            <a:picLocks noChangeAspect="1"/>
          </p:cNvPicPr>
          <p:nvPr/>
        </p:nvPicPr>
        <p:blipFill>
          <a:blip r:embed="rId14"/>
          <a:stretch>
            <a:fillRect/>
          </a:stretch>
        </p:blipFill>
        <p:spPr>
          <a:xfrm>
            <a:off x="7092950" y="4749800"/>
            <a:ext cx="2051050" cy="1925638"/>
          </a:xfrm>
          <a:prstGeom prst="rect">
            <a:avLst/>
          </a:prstGeom>
          <a:noFill/>
          <a:ln w="9525">
            <a:noFill/>
          </a:ln>
        </p:spPr>
      </p:pic>
    </p:spTree>
  </p:cSld>
  <p:clrMapOvr>
    <a:masterClrMapping/>
  </p:clrMapOvr>
  <p:transition>
    <p:cover dir="lu"/>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wipe(up)">
                                      <p:cBhvr>
                                        <p:cTn id="7" dur="500"/>
                                        <p:tgtEl>
                                          <p:spTgt spid="2868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box(in)">
                                      <p:cBhvr>
                                        <p:cTn id="12" dur="500"/>
                                        <p:tgtEl>
                                          <p:spTgt spid="2868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82"/>
                                        </p:tgtEl>
                                        <p:attrNameLst>
                                          <p:attrName>style.visibility</p:attrName>
                                        </p:attrNameLst>
                                      </p:cBhvr>
                                      <p:to>
                                        <p:strVal val="visible"/>
                                      </p:to>
                                    </p:set>
                                    <p:animEffect transition="in" filter="wipe(left)">
                                      <p:cBhvr>
                                        <p:cTn id="17" dur="500"/>
                                        <p:tgtEl>
                                          <p:spTgt spid="28682"/>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8689"/>
                                        </p:tgtEl>
                                        <p:attrNameLst>
                                          <p:attrName>style.visibility</p:attrName>
                                        </p:attrNameLst>
                                      </p:cBhvr>
                                      <p:to>
                                        <p:strVal val="visible"/>
                                      </p:to>
                                    </p:set>
                                    <p:anim calcmode="lin" valueType="num">
                                      <p:cBhvr additive="base">
                                        <p:cTn id="32" dur="500" fill="hold"/>
                                        <p:tgtEl>
                                          <p:spTgt spid="28689"/>
                                        </p:tgtEl>
                                        <p:attrNameLst>
                                          <p:attrName>ppt_x</p:attrName>
                                        </p:attrNameLst>
                                      </p:cBhvr>
                                      <p:tavLst>
                                        <p:tav tm="0">
                                          <p:val>
                                            <p:strVal val="0-#ppt_w/2"/>
                                          </p:val>
                                        </p:tav>
                                        <p:tav tm="100000">
                                          <p:val>
                                            <p:strVal val="#ppt_x"/>
                                          </p:val>
                                        </p:tav>
                                      </p:tavLst>
                                    </p:anim>
                                    <p:anim calcmode="lin" valueType="num">
                                      <p:cBhvr additive="base">
                                        <p:cTn id="33" dur="500" fill="hold"/>
                                        <p:tgtEl>
                                          <p:spTgt spid="28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8681" grpId="0" animBg="1"/>
      <p:bldP spid="286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00" name="Object 4"/>
          <p:cNvGraphicFramePr/>
          <p:nvPr/>
        </p:nvGraphicFramePr>
        <p:xfrm>
          <a:off x="889772" y="611188"/>
          <a:ext cx="6670675" cy="1025525"/>
        </p:xfrm>
        <a:graphic>
          <a:graphicData uri="http://schemas.openxmlformats.org/presentationml/2006/ole">
            <mc:AlternateContent xmlns:mc="http://schemas.openxmlformats.org/markup-compatibility/2006">
              <mc:Choice xmlns:v="urn:schemas-microsoft-com:vml" Requires="v">
                <p:oleObj name="Equation" r:id="rId3" imgW="5486400" imgH="863280" progId="Equation.DSMT4">
                  <p:embed/>
                </p:oleObj>
              </mc:Choice>
              <mc:Fallback>
                <p:oleObj name="Equation" r:id="rId3" imgW="5486400" imgH="863280" progId="Equation.DSMT4">
                  <p:embed/>
                  <p:pic>
                    <p:nvPicPr>
                      <p:cNvPr id="29700" name="Object 4"/>
                      <p:cNvPicPr/>
                      <p:nvPr/>
                    </p:nvPicPr>
                    <p:blipFill>
                      <a:blip r:embed="rId4"/>
                      <a:stretch>
                        <a:fillRect/>
                      </a:stretch>
                    </p:blipFill>
                    <p:spPr>
                      <a:xfrm>
                        <a:off x="889772" y="611188"/>
                        <a:ext cx="6670675" cy="1025525"/>
                      </a:xfrm>
                      <a:prstGeom prst="rect">
                        <a:avLst/>
                      </a:prstGeom>
                      <a:noFill/>
                      <a:ln w="38100">
                        <a:noFill/>
                        <a:miter/>
                      </a:ln>
                    </p:spPr>
                  </p:pic>
                </p:oleObj>
              </mc:Fallback>
            </mc:AlternateContent>
          </a:graphicData>
        </a:graphic>
      </p:graphicFrame>
      <p:graphicFrame>
        <p:nvGraphicFramePr>
          <p:cNvPr id="29701" name="Object 5"/>
          <p:cNvGraphicFramePr/>
          <p:nvPr/>
        </p:nvGraphicFramePr>
        <p:xfrm>
          <a:off x="2627313" y="1773238"/>
          <a:ext cx="3063875" cy="1019175"/>
        </p:xfrm>
        <a:graphic>
          <a:graphicData uri="http://schemas.openxmlformats.org/presentationml/2006/ole">
            <mc:AlternateContent xmlns:mc="http://schemas.openxmlformats.org/markup-compatibility/2006">
              <mc:Choice xmlns:v="urn:schemas-microsoft-com:vml" Requires="v">
                <p:oleObj r:id="rId5" imgW="2298700" imgH="812800" progId="Equation.DSMT4">
                  <p:embed/>
                </p:oleObj>
              </mc:Choice>
              <mc:Fallback>
                <p:oleObj r:id="rId5" imgW="2298700" imgH="812800" progId="Equation.DSMT4">
                  <p:embed/>
                  <p:pic>
                    <p:nvPicPr>
                      <p:cNvPr id="29701" name="Object 5"/>
                      <p:cNvPicPr/>
                      <p:nvPr/>
                    </p:nvPicPr>
                    <p:blipFill>
                      <a:blip r:embed="rId6"/>
                      <a:stretch>
                        <a:fillRect/>
                      </a:stretch>
                    </p:blipFill>
                    <p:spPr>
                      <a:xfrm>
                        <a:off x="2627313" y="1773238"/>
                        <a:ext cx="3063875" cy="1019175"/>
                      </a:xfrm>
                      <a:prstGeom prst="rect">
                        <a:avLst/>
                      </a:prstGeom>
                      <a:noFill/>
                      <a:ln w="38100">
                        <a:noFill/>
                        <a:miter/>
                      </a:ln>
                    </p:spPr>
                  </p:pic>
                </p:oleObj>
              </mc:Fallback>
            </mc:AlternateContent>
          </a:graphicData>
        </a:graphic>
      </p:graphicFrame>
      <p:grpSp>
        <p:nvGrpSpPr>
          <p:cNvPr id="2" name="Group 6"/>
          <p:cNvGrpSpPr/>
          <p:nvPr/>
        </p:nvGrpSpPr>
        <p:grpSpPr>
          <a:xfrm>
            <a:off x="611188" y="2781300"/>
            <a:ext cx="4319587" cy="776288"/>
            <a:chOff x="624" y="3570"/>
            <a:chExt cx="1542" cy="353"/>
          </a:xfrm>
        </p:grpSpPr>
        <p:graphicFrame>
          <p:nvGraphicFramePr>
            <p:cNvPr id="31748" name="Object 7"/>
            <p:cNvGraphicFramePr/>
            <p:nvPr/>
          </p:nvGraphicFramePr>
          <p:xfrm>
            <a:off x="1194" y="3570"/>
            <a:ext cx="972" cy="353"/>
          </p:xfrm>
          <a:graphic>
            <a:graphicData uri="http://schemas.openxmlformats.org/presentationml/2006/ole">
              <mc:AlternateContent xmlns:mc="http://schemas.openxmlformats.org/markup-compatibility/2006">
                <mc:Choice xmlns:v="urn:schemas-microsoft-com:vml" Requires="v">
                  <p:oleObj r:id="rId7" imgW="1016000" imgH="355600" progId="Equation.3">
                    <p:embed/>
                  </p:oleObj>
                </mc:Choice>
                <mc:Fallback>
                  <p:oleObj r:id="rId7" imgW="1016000" imgH="355600" progId="Equation.3">
                    <p:embed/>
                    <p:pic>
                      <p:nvPicPr>
                        <p:cNvPr id="31748" name="Object 7"/>
                        <p:cNvPicPr/>
                        <p:nvPr/>
                      </p:nvPicPr>
                      <p:blipFill>
                        <a:blip r:embed="rId8"/>
                        <a:stretch>
                          <a:fillRect/>
                        </a:stretch>
                      </p:blipFill>
                      <p:spPr>
                        <a:xfrm>
                          <a:off x="1194" y="3570"/>
                          <a:ext cx="972" cy="353"/>
                        </a:xfrm>
                        <a:prstGeom prst="rect">
                          <a:avLst/>
                        </a:prstGeom>
                        <a:noFill/>
                        <a:ln w="38100">
                          <a:noFill/>
                          <a:miter/>
                        </a:ln>
                      </p:spPr>
                    </p:pic>
                  </p:oleObj>
                </mc:Fallback>
              </mc:AlternateContent>
            </a:graphicData>
          </a:graphic>
        </p:graphicFrame>
        <p:sp>
          <p:nvSpPr>
            <p:cNvPr id="31749" name="Text Box 8"/>
            <p:cNvSpPr txBox="1"/>
            <p:nvPr/>
          </p:nvSpPr>
          <p:spPr>
            <a:xfrm>
              <a:off x="624" y="3574"/>
              <a:ext cx="768" cy="236"/>
            </a:xfrm>
            <a:prstGeom prst="rect">
              <a:avLst/>
            </a:prstGeom>
            <a:noFill/>
            <a:ln w="9525">
              <a:noFill/>
            </a:ln>
          </p:spPr>
          <p:txBody>
            <a:bodyPr anchor="t" anchorCtr="0">
              <a:spAutoFit/>
            </a:bodyPr>
            <a:lstStyle/>
            <a:p>
              <a:pPr>
                <a:spcBef>
                  <a:spcPct val="50000"/>
                </a:spcBef>
              </a:pPr>
              <a:r>
                <a:rPr lang="en-US" altLang="zh-CN" sz="2800" dirty="0">
                  <a:solidFill>
                    <a:srgbClr val="000099"/>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solidFill>
                    <a:srgbClr val="000099"/>
                  </a:solidFill>
                  <a:latin typeface="微软雅黑" panose="020B0503020204020204" pitchFamily="34" charset="-122"/>
                  <a:ea typeface="微软雅黑" panose="020B0503020204020204" pitchFamily="34" charset="-122"/>
                </a:rPr>
                <a:t>利用                </a:t>
              </a:r>
            </a:p>
          </p:txBody>
        </p:sp>
      </p:grpSp>
      <p:sp>
        <p:nvSpPr>
          <p:cNvPr id="29705" name="Text Box 9"/>
          <p:cNvSpPr txBox="1"/>
          <p:nvPr/>
        </p:nvSpPr>
        <p:spPr>
          <a:xfrm>
            <a:off x="900113" y="3933825"/>
            <a:ext cx="4319587" cy="519113"/>
          </a:xfrm>
          <a:prstGeom prst="rect">
            <a:avLst/>
          </a:prstGeom>
          <a:noFill/>
          <a:ln w="9525">
            <a:noFill/>
          </a:ln>
        </p:spPr>
        <p:txBody>
          <a:bodyPr anchor="t" anchorCtr="0">
            <a:spAutoFit/>
          </a:bodyPr>
          <a:lstStyle/>
          <a:p>
            <a:pPr>
              <a:spcBef>
                <a:spcPct val="50000"/>
              </a:spcBef>
            </a:pPr>
            <a:r>
              <a:rPr lang="zh-CN" altLang="en-US" sz="2800" dirty="0">
                <a:solidFill>
                  <a:schemeClr val="tx1"/>
                </a:solidFill>
                <a:latin typeface="微软雅黑" panose="020B0503020204020204" pitchFamily="34" charset="-122"/>
                <a:ea typeface="微软雅黑" panose="020B0503020204020204" pitchFamily="34" charset="-122"/>
              </a:rPr>
              <a:t>计算得：</a:t>
            </a:r>
            <a:r>
              <a:rPr lang="en-US" altLang="zh-CN" sz="2800" dirty="0">
                <a:solidFill>
                  <a:schemeClr val="tx1"/>
                </a:solidFill>
                <a:latin typeface="Times New Roman" panose="02020603050405020304" pitchFamily="18" charset="0"/>
                <a:ea typeface="楷体_GB2312" pitchFamily="49" charset="-122"/>
              </a:rPr>
              <a:t>sin 50</a:t>
            </a:r>
            <a:r>
              <a:rPr lang="en-US" altLang="zh-CN" sz="2800" dirty="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dirty="0">
                <a:solidFill>
                  <a:srgbClr val="000000"/>
                </a:solidFill>
                <a:latin typeface="Symbol" panose="05050102010706020507" pitchFamily="18" charset="2"/>
                <a:ea typeface="楷体_GB2312" pitchFamily="49" charset="-122"/>
                <a:sym typeface="Symbol" panose="05050102010706020507" pitchFamily="18" charset="2"/>
              </a:rPr>
              <a:t> </a:t>
            </a:r>
            <a:r>
              <a:rPr lang="en-US" altLang="zh-CN" sz="2800" dirty="0">
                <a:solidFill>
                  <a:srgbClr val="FF3300"/>
                </a:solidFill>
                <a:latin typeface="Times New Roman" panose="02020603050405020304" pitchFamily="18" charset="0"/>
                <a:ea typeface="楷体_GB2312" pitchFamily="49" charset="-122"/>
              </a:rPr>
              <a:t> 0.76008</a:t>
            </a:r>
            <a:r>
              <a:rPr lang="en-US" altLang="zh-CN" sz="2800" dirty="0">
                <a:solidFill>
                  <a:schemeClr val="tx1"/>
                </a:solidFill>
                <a:latin typeface="Times New Roman" panose="02020603050405020304" pitchFamily="18" charset="0"/>
                <a:ea typeface="楷体_GB2312" pitchFamily="49" charset="-122"/>
              </a:rPr>
              <a:t>, </a:t>
            </a:r>
          </a:p>
        </p:txBody>
      </p:sp>
      <p:graphicFrame>
        <p:nvGraphicFramePr>
          <p:cNvPr id="29706" name="Object 10"/>
          <p:cNvGraphicFramePr/>
          <p:nvPr/>
        </p:nvGraphicFramePr>
        <p:xfrm>
          <a:off x="2700338" y="4725988"/>
          <a:ext cx="4352925" cy="1220787"/>
        </p:xfrm>
        <a:graphic>
          <a:graphicData uri="http://schemas.openxmlformats.org/presentationml/2006/ole">
            <mc:AlternateContent xmlns:mc="http://schemas.openxmlformats.org/markup-compatibility/2006">
              <mc:Choice xmlns:v="urn:schemas-microsoft-com:vml" Requires="v">
                <p:oleObj r:id="rId9" imgW="2413000" imgH="862965" progId="Equation.DSMT4">
                  <p:embed/>
                </p:oleObj>
              </mc:Choice>
              <mc:Fallback>
                <p:oleObj r:id="rId9" imgW="2413000" imgH="862965" progId="Equation.DSMT4">
                  <p:embed/>
                  <p:pic>
                    <p:nvPicPr>
                      <p:cNvPr id="29706" name="Object 10"/>
                      <p:cNvPicPr/>
                      <p:nvPr/>
                    </p:nvPicPr>
                    <p:blipFill>
                      <a:blip r:embed="rId10"/>
                      <a:stretch>
                        <a:fillRect/>
                      </a:stretch>
                    </p:blipFill>
                    <p:spPr>
                      <a:xfrm>
                        <a:off x="2700338" y="4725988"/>
                        <a:ext cx="4352925" cy="1220787"/>
                      </a:xfrm>
                      <a:prstGeom prst="rect">
                        <a:avLst/>
                      </a:prstGeom>
                      <a:noFill/>
                      <a:ln w="38100">
                        <a:noFill/>
                        <a:miter/>
                      </a:ln>
                    </p:spPr>
                  </p:pic>
                </p:oleObj>
              </mc:Fallback>
            </mc:AlternateContent>
          </a:graphicData>
        </a:graphic>
      </p:graphicFrame>
      <p:graphicFrame>
        <p:nvGraphicFramePr>
          <p:cNvPr id="3" name="对象 2"/>
          <p:cNvGraphicFramePr/>
          <p:nvPr/>
        </p:nvGraphicFramePr>
        <p:xfrm>
          <a:off x="5435600" y="3717925"/>
          <a:ext cx="1760538" cy="908050"/>
        </p:xfrm>
        <a:graphic>
          <a:graphicData uri="http://schemas.openxmlformats.org/presentationml/2006/ole">
            <mc:AlternateContent xmlns:mc="http://schemas.openxmlformats.org/markup-compatibility/2006">
              <mc:Choice xmlns:v="urn:schemas-microsoft-com:vml" Requires="v">
                <p:oleObj name="Equation" r:id="rId11" imgW="1511280" imgH="787320" progId="Equation.DSMT4">
                  <p:embed/>
                </p:oleObj>
              </mc:Choice>
              <mc:Fallback>
                <p:oleObj name="Equation" r:id="rId11" imgW="1511280" imgH="787320" progId="Equation.DSMT4">
                  <p:embed/>
                  <p:pic>
                    <p:nvPicPr>
                      <p:cNvPr id="3" name="对象 2"/>
                      <p:cNvPicPr/>
                      <p:nvPr/>
                    </p:nvPicPr>
                    <p:blipFill>
                      <a:blip r:embed="rId12"/>
                      <a:stretch>
                        <a:fillRect/>
                      </a:stretch>
                    </p:blipFill>
                    <p:spPr>
                      <a:xfrm>
                        <a:off x="5435600" y="3717925"/>
                        <a:ext cx="1760538" cy="908050"/>
                      </a:xfrm>
                      <a:prstGeom prst="rect">
                        <a:avLst/>
                      </a:prstGeom>
                      <a:noFill/>
                      <a:ln w="38100">
                        <a:noFill/>
                        <a:miter/>
                      </a:ln>
                    </p:spPr>
                  </p:pic>
                </p:oleObj>
              </mc:Fallback>
            </mc:AlternateContent>
          </a:graphicData>
        </a:graphic>
      </p:graphicFrame>
    </p:spTree>
  </p:cSld>
  <p:clrMapOvr>
    <a:masterClrMapping/>
  </p:clrMapOvr>
  <p:transition>
    <p:push/>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ppt_x"/>
                                          </p:val>
                                        </p:tav>
                                        <p:tav tm="100000">
                                          <p:val>
                                            <p:strVal val="#ppt_x"/>
                                          </p:val>
                                        </p:tav>
                                      </p:tavLst>
                                    </p:anim>
                                    <p:anim calcmode="lin" valueType="num">
                                      <p:cBhvr additive="base">
                                        <p:cTn id="14"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9705"/>
                                        </p:tgtEl>
                                        <p:attrNameLst>
                                          <p:attrName>style.visibility</p:attrName>
                                        </p:attrNameLst>
                                      </p:cBhvr>
                                      <p:to>
                                        <p:strVal val="visible"/>
                                      </p:to>
                                    </p:set>
                                    <p:animEffect transition="in" filter="box(in)">
                                      <p:cBhvr>
                                        <p:cTn id="24" dur="500"/>
                                        <p:tgtEl>
                                          <p:spTgt spid="2970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9706"/>
                                        </p:tgtEl>
                                        <p:attrNameLst>
                                          <p:attrName>style.visibility</p:attrName>
                                        </p:attrNameLst>
                                      </p:cBhvr>
                                      <p:to>
                                        <p:strVal val="visible"/>
                                      </p:to>
                                    </p:set>
                                    <p:animEffect transition="in" filter="checkerboard(across)">
                                      <p:cBhvr>
                                        <p:cTn id="35"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p:nvPr/>
        </p:nvSpPr>
        <p:spPr>
          <a:xfrm>
            <a:off x="827088" y="908050"/>
            <a:ext cx="4895850" cy="519113"/>
          </a:xfrm>
          <a:prstGeom prst="rect">
            <a:avLst/>
          </a:prstGeom>
          <a:noFill/>
          <a:ln w="9525">
            <a:noFill/>
          </a:ln>
        </p:spPr>
        <p:txBody>
          <a:bodyPr anchor="t" anchorCtr="0">
            <a:spAutoFit/>
          </a:bodyPr>
          <a:lstStyle/>
          <a:p>
            <a:pPr fontAlgn="ctr"/>
            <a:r>
              <a:rPr lang="en-US" altLang="zh-CN" sz="2800" b="0" dirty="0">
                <a:solidFill>
                  <a:srgbClr val="FF66CC"/>
                </a:solidFill>
                <a:latin typeface="Times New Roman" panose="02020603050405020304" pitchFamily="18" charset="0"/>
                <a:ea typeface="楷体_GB2312" pitchFamily="49" charset="-122"/>
                <a:sym typeface="Webdings" panose="05030102010509060703" pitchFamily="18" charset="2"/>
              </a:rPr>
              <a:t></a:t>
            </a:r>
            <a:r>
              <a:rPr lang="en-US" altLang="zh-CN" sz="2800" dirty="0">
                <a:solidFill>
                  <a:srgbClr val="FF66CC"/>
                </a:solidFill>
                <a:latin typeface="Times New Roman" panose="02020603050405020304" pitchFamily="18" charset="0"/>
                <a:ea typeface="楷体_GB2312" pitchFamily="49" charset="-122"/>
              </a:rPr>
              <a:t>sin 50</a:t>
            </a:r>
            <a:r>
              <a:rPr lang="en-US" altLang="zh-CN" sz="2800" dirty="0">
                <a:solidFill>
                  <a:srgbClr val="FF66CC"/>
                </a:solidFill>
                <a:latin typeface="Times New Roman" panose="02020603050405020304" pitchFamily="18" charset="0"/>
                <a:ea typeface="楷体_GB2312" pitchFamily="49" charset="-122"/>
                <a:sym typeface="Symbol" panose="05050102010706020507" pitchFamily="18" charset="2"/>
              </a:rPr>
              <a:t> = 0.7660444…</a:t>
            </a:r>
          </a:p>
        </p:txBody>
      </p:sp>
      <p:sp>
        <p:nvSpPr>
          <p:cNvPr id="96261" name="Text Box 5"/>
          <p:cNvSpPr txBox="1"/>
          <p:nvPr/>
        </p:nvSpPr>
        <p:spPr>
          <a:xfrm>
            <a:off x="539750" y="1844675"/>
            <a:ext cx="7921625" cy="519113"/>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利用</a:t>
            </a:r>
            <a:r>
              <a:rPr lang="en-US" altLang="zh-CN" sz="2800" i="1" dirty="0">
                <a:solidFill>
                  <a:srgbClr val="FF0000"/>
                </a:solidFill>
                <a:latin typeface="Times New Roman" panose="02020603050405020304" pitchFamily="18" charset="0"/>
                <a:ea typeface="楷体_GB2312" pitchFamily="49" charset="-122"/>
              </a:rPr>
              <a:t>x</a:t>
            </a:r>
            <a:r>
              <a:rPr lang="en-US" altLang="zh-CN" sz="2800" baseline="-25000" dirty="0">
                <a:solidFill>
                  <a:srgbClr val="FF0000"/>
                </a:solidFill>
                <a:latin typeface="Times New Roman" panose="02020603050405020304" pitchFamily="18" charset="0"/>
                <a:ea typeface="楷体_GB2312" pitchFamily="49" charset="-122"/>
              </a:rPr>
              <a:t>0</a:t>
            </a:r>
            <a:r>
              <a:rPr lang="en-US" altLang="zh-CN" sz="2800" dirty="0">
                <a:solidFill>
                  <a:srgbClr val="FF0000"/>
                </a:solidFill>
                <a:latin typeface="Times New Roman" panose="02020603050405020304" pitchFamily="18" charset="0"/>
                <a:ea typeface="楷体_GB2312" pitchFamily="49" charset="-122"/>
              </a:rPr>
              <a:t>, </a:t>
            </a:r>
            <a:r>
              <a:rPr lang="en-US" altLang="zh-CN" sz="2800" i="1" dirty="0">
                <a:solidFill>
                  <a:srgbClr val="FF0000"/>
                </a:solidFill>
                <a:latin typeface="Times New Roman" panose="02020603050405020304" pitchFamily="18" charset="0"/>
                <a:ea typeface="楷体_GB2312" pitchFamily="49" charset="-122"/>
              </a:rPr>
              <a:t>x</a:t>
            </a:r>
            <a:r>
              <a:rPr lang="en-US" altLang="zh-CN" sz="2800" baseline="-25000" dirty="0">
                <a:solidFill>
                  <a:srgbClr val="FF0000"/>
                </a:solidFill>
                <a:latin typeface="Times New Roman" panose="02020603050405020304" pitchFamily="18" charset="0"/>
                <a:ea typeface="楷体_GB2312" pitchFamily="49" charset="-122"/>
              </a:rPr>
              <a:t>1</a:t>
            </a:r>
            <a:r>
              <a:rPr lang="en-US" altLang="zh-CN" sz="2800" dirty="0">
                <a:latin typeface="Times New Roman" panose="02020603050405020304" pitchFamily="18" charset="0"/>
                <a:ea typeface="楷体_GB2312" pitchFamily="49" charset="-122"/>
              </a:rPr>
              <a:t> </a:t>
            </a:r>
            <a:r>
              <a:rPr lang="zh-CN" altLang="en-US" sz="2800" dirty="0">
                <a:latin typeface="微软雅黑" panose="020B0503020204020204" pitchFamily="34" charset="-122"/>
                <a:ea typeface="微软雅黑" panose="020B0503020204020204" pitchFamily="34" charset="-122"/>
              </a:rPr>
              <a:t>作为插值节点的实际误差 </a:t>
            </a:r>
            <a:r>
              <a:rPr lang="zh-CN" altLang="en-US" sz="2800" dirty="0">
                <a:solidFill>
                  <a:srgbClr val="1C1C1C"/>
                </a:solidFill>
                <a:latin typeface="Symbol" panose="05050102010706020507" pitchFamily="18" charset="2"/>
                <a:ea typeface="楷体_GB2312" pitchFamily="49" charset="-122"/>
                <a:sym typeface="Symbol" panose="05050102010706020507" pitchFamily="18" charset="2"/>
              </a:rPr>
              <a:t> </a:t>
            </a:r>
            <a:r>
              <a:rPr lang="en-US" altLang="zh-CN" sz="2800" dirty="0">
                <a:solidFill>
                  <a:srgbClr val="1C1C1C"/>
                </a:solidFill>
                <a:latin typeface="Symbol" panose="05050102010706020507" pitchFamily="18" charset="2"/>
                <a:ea typeface="楷体_GB2312" pitchFamily="49" charset="-122"/>
                <a:sym typeface="Symbol" panose="05050102010706020507" pitchFamily="18" charset="2"/>
              </a:rPr>
              <a:t>0.01001</a:t>
            </a:r>
          </a:p>
        </p:txBody>
      </p:sp>
      <p:sp>
        <p:nvSpPr>
          <p:cNvPr id="96262" name="Text Box 6"/>
          <p:cNvSpPr txBox="1"/>
          <p:nvPr/>
        </p:nvSpPr>
        <p:spPr>
          <a:xfrm>
            <a:off x="539750" y="2636838"/>
            <a:ext cx="7632700" cy="519112"/>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利用</a:t>
            </a:r>
            <a:r>
              <a:rPr lang="en-US" altLang="zh-CN" sz="2800" i="1" dirty="0">
                <a:solidFill>
                  <a:srgbClr val="FF0000"/>
                </a:solidFill>
                <a:latin typeface="Times New Roman" panose="02020603050405020304" pitchFamily="18" charset="0"/>
                <a:ea typeface="楷体_GB2312" pitchFamily="49" charset="-122"/>
              </a:rPr>
              <a:t>x</a:t>
            </a:r>
            <a:r>
              <a:rPr lang="en-US" altLang="zh-CN" sz="2800" baseline="-25000" dirty="0">
                <a:solidFill>
                  <a:srgbClr val="FF0000"/>
                </a:solidFill>
                <a:latin typeface="Times New Roman" panose="02020603050405020304" pitchFamily="18" charset="0"/>
                <a:ea typeface="楷体_GB2312" pitchFamily="49" charset="-122"/>
              </a:rPr>
              <a:t>1</a:t>
            </a:r>
            <a:r>
              <a:rPr lang="en-US" altLang="zh-CN" sz="2800" dirty="0">
                <a:solidFill>
                  <a:srgbClr val="FF0000"/>
                </a:solidFill>
                <a:latin typeface="Times New Roman" panose="02020603050405020304" pitchFamily="18" charset="0"/>
                <a:ea typeface="楷体_GB2312" pitchFamily="49" charset="-122"/>
              </a:rPr>
              <a:t>, </a:t>
            </a:r>
            <a:r>
              <a:rPr lang="en-US" altLang="zh-CN" sz="2800" i="1" dirty="0">
                <a:solidFill>
                  <a:srgbClr val="FF0000"/>
                </a:solidFill>
                <a:latin typeface="Times New Roman" panose="02020603050405020304" pitchFamily="18" charset="0"/>
                <a:ea typeface="楷体_GB2312" pitchFamily="49" charset="-122"/>
              </a:rPr>
              <a:t>x</a:t>
            </a:r>
            <a:r>
              <a:rPr lang="en-US" altLang="zh-CN" sz="2800" baseline="-25000" dirty="0">
                <a:solidFill>
                  <a:srgbClr val="FF0000"/>
                </a:solidFill>
                <a:latin typeface="Times New Roman" panose="02020603050405020304" pitchFamily="18" charset="0"/>
                <a:ea typeface="楷体_GB2312" pitchFamily="49" charset="-122"/>
              </a:rPr>
              <a:t>2</a:t>
            </a:r>
            <a:r>
              <a:rPr lang="zh-CN" altLang="en-US" sz="2800" dirty="0">
                <a:latin typeface="微软雅黑" panose="020B0503020204020204" pitchFamily="34" charset="-122"/>
                <a:ea typeface="微软雅黑" panose="020B0503020204020204" pitchFamily="34" charset="-122"/>
              </a:rPr>
              <a:t>作为插值节点的实际误差</a:t>
            </a:r>
            <a:r>
              <a:rPr lang="zh-CN" altLang="en-US" sz="2800" dirty="0">
                <a:solidFill>
                  <a:schemeClr val="accent2"/>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Symbol" panose="05050102010706020507" pitchFamily="18" charset="2"/>
                <a:ea typeface="楷体_GB2312" pitchFamily="49" charset="-122"/>
                <a:sym typeface="Symbol" panose="05050102010706020507" pitchFamily="18" charset="2"/>
              </a:rPr>
              <a:t> </a:t>
            </a:r>
            <a:r>
              <a:rPr lang="en-US" altLang="zh-CN" sz="2800" dirty="0">
                <a:solidFill>
                  <a:srgbClr val="000000"/>
                </a:solidFill>
                <a:latin typeface="Symbol" panose="05050102010706020507" pitchFamily="18" charset="2"/>
                <a:ea typeface="楷体_GB2312" pitchFamily="49" charset="-122"/>
                <a:sym typeface="Symbol" panose="05050102010706020507" pitchFamily="18" charset="2"/>
              </a:rPr>
              <a:t>0.00596</a:t>
            </a:r>
          </a:p>
        </p:txBody>
      </p:sp>
      <p:pic>
        <p:nvPicPr>
          <p:cNvPr id="32772" name="Picture 13" descr="j0417874"/>
          <p:cNvPicPr>
            <a:picLocks noChangeAspect="1"/>
          </p:cNvPicPr>
          <p:nvPr/>
        </p:nvPicPr>
        <p:blipFill>
          <a:blip r:embed="rId3"/>
          <a:stretch>
            <a:fillRect/>
          </a:stretch>
        </p:blipFill>
        <p:spPr>
          <a:xfrm>
            <a:off x="179388" y="4149725"/>
            <a:ext cx="3816350" cy="2319338"/>
          </a:xfrm>
          <a:prstGeom prst="rect">
            <a:avLst/>
          </a:prstGeom>
          <a:noFill/>
          <a:ln w="9525">
            <a:noFill/>
          </a:ln>
        </p:spPr>
      </p:pic>
    </p:spTree>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ppt_x"/>
                                          </p:val>
                                        </p:tav>
                                        <p:tav tm="100000">
                                          <p:val>
                                            <p:strVal val="#ppt_x"/>
                                          </p:val>
                                        </p:tav>
                                      </p:tavLst>
                                    </p:anim>
                                    <p:anim calcmode="lin" valueType="num">
                                      <p:cBhvr additive="base">
                                        <p:cTn id="8"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6261"/>
                                        </p:tgtEl>
                                        <p:attrNameLst>
                                          <p:attrName>style.visibility</p:attrName>
                                        </p:attrNameLst>
                                      </p:cBhvr>
                                      <p:to>
                                        <p:strVal val="visible"/>
                                      </p:to>
                                    </p:set>
                                    <p:animEffect transition="in" filter="box(in)">
                                      <p:cBhvr>
                                        <p:cTn id="13" dur="500"/>
                                        <p:tgtEl>
                                          <p:spTgt spid="9626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6262"/>
                                        </p:tgtEl>
                                        <p:attrNameLst>
                                          <p:attrName>style.visibility</p:attrName>
                                        </p:attrNameLst>
                                      </p:cBhvr>
                                      <p:to>
                                        <p:strVal val="visible"/>
                                      </p:to>
                                    </p:set>
                                    <p:animEffect transition="in" filter="box(in)">
                                      <p:cBhvr>
                                        <p:cTn id="18"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p:bldP spid="962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AutoShape 4" descr="再生纸"/>
          <p:cNvSpPr/>
          <p:nvPr/>
        </p:nvSpPr>
        <p:spPr>
          <a:xfrm>
            <a:off x="827088" y="981075"/>
            <a:ext cx="838200" cy="457200"/>
          </a:xfrm>
          <a:prstGeom prst="bevel">
            <a:avLst>
              <a:gd name="adj" fmla="val 9722"/>
            </a:avLst>
          </a:prstGeom>
          <a:blipFill rotWithShape="0">
            <a:blip r:embed="rId3"/>
          </a:blipFill>
          <a:ln w="9525">
            <a:noFill/>
          </a:ln>
        </p:spPr>
        <p:txBody>
          <a:bodyPr wrap="none" anchor="ctr" anchorCtr="0"/>
          <a:lstStyle/>
          <a:p>
            <a:pPr algn="ctr"/>
            <a:r>
              <a:rPr lang="en-US" altLang="zh-CN" sz="2800" i="1" dirty="0">
                <a:solidFill>
                  <a:schemeClr val="tx1"/>
                </a:solidFill>
                <a:latin typeface="Times New Roman" panose="02020603050405020304" pitchFamily="18" charset="0"/>
                <a:ea typeface="楷体_GB2312" pitchFamily="49" charset="-122"/>
              </a:rPr>
              <a:t>n</a:t>
            </a:r>
            <a:r>
              <a:rPr lang="en-US" altLang="zh-CN" sz="2800" dirty="0">
                <a:solidFill>
                  <a:schemeClr val="tx1"/>
                </a:solidFill>
                <a:latin typeface="Times New Roman" panose="02020603050405020304" pitchFamily="18" charset="0"/>
                <a:ea typeface="楷体_GB2312" pitchFamily="49" charset="-122"/>
              </a:rPr>
              <a:t> = 2</a:t>
            </a:r>
          </a:p>
        </p:txBody>
      </p:sp>
      <p:graphicFrame>
        <p:nvGraphicFramePr>
          <p:cNvPr id="30725" name="Object 5"/>
          <p:cNvGraphicFramePr/>
          <p:nvPr/>
        </p:nvGraphicFramePr>
        <p:xfrm>
          <a:off x="827088" y="1700213"/>
          <a:ext cx="7993062" cy="2640012"/>
        </p:xfrm>
        <a:graphic>
          <a:graphicData uri="http://schemas.openxmlformats.org/presentationml/2006/ole">
            <mc:AlternateContent xmlns:mc="http://schemas.openxmlformats.org/markup-compatibility/2006">
              <mc:Choice xmlns:v="urn:schemas-microsoft-com:vml" Requires="v">
                <p:oleObj r:id="rId4" imgW="4826000" imgH="1498600" progId="Equation.DSMT4">
                  <p:embed/>
                </p:oleObj>
              </mc:Choice>
              <mc:Fallback>
                <p:oleObj r:id="rId4" imgW="4826000" imgH="1498600" progId="Equation.DSMT4">
                  <p:embed/>
                  <p:pic>
                    <p:nvPicPr>
                      <p:cNvPr id="30725" name="Object 5"/>
                      <p:cNvPicPr/>
                      <p:nvPr/>
                    </p:nvPicPr>
                    <p:blipFill>
                      <a:blip r:embed="rId5"/>
                      <a:stretch>
                        <a:fillRect/>
                      </a:stretch>
                    </p:blipFill>
                    <p:spPr>
                      <a:xfrm>
                        <a:off x="827088" y="1700213"/>
                        <a:ext cx="7993062" cy="2640012"/>
                      </a:xfrm>
                      <a:prstGeom prst="rect">
                        <a:avLst/>
                      </a:prstGeom>
                      <a:noFill/>
                      <a:ln w="38100">
                        <a:noFill/>
                        <a:miter/>
                      </a:ln>
                    </p:spPr>
                  </p:pic>
                </p:oleObj>
              </mc:Fallback>
            </mc:AlternateContent>
          </a:graphicData>
        </a:graphic>
      </p:graphicFrame>
      <p:graphicFrame>
        <p:nvGraphicFramePr>
          <p:cNvPr id="30726" name="Object 6"/>
          <p:cNvGraphicFramePr/>
          <p:nvPr/>
        </p:nvGraphicFramePr>
        <p:xfrm>
          <a:off x="2700338" y="4941888"/>
          <a:ext cx="5688012" cy="1092200"/>
        </p:xfrm>
        <a:graphic>
          <a:graphicData uri="http://schemas.openxmlformats.org/presentationml/2006/ole">
            <mc:AlternateContent xmlns:mc="http://schemas.openxmlformats.org/markup-compatibility/2006">
              <mc:Choice xmlns:v="urn:schemas-microsoft-com:vml" Requires="v">
                <p:oleObj r:id="rId6" imgW="1878965" imgH="393700" progId="Equation.DSMT4">
                  <p:embed/>
                </p:oleObj>
              </mc:Choice>
              <mc:Fallback>
                <p:oleObj r:id="rId6" imgW="1878965" imgH="393700" progId="Equation.DSMT4">
                  <p:embed/>
                  <p:pic>
                    <p:nvPicPr>
                      <p:cNvPr id="30726" name="Object 6"/>
                      <p:cNvPicPr/>
                      <p:nvPr/>
                    </p:nvPicPr>
                    <p:blipFill>
                      <a:blip r:embed="rId7">
                        <a:clrChange>
                          <a:clrFrom>
                            <a:srgbClr val="000000"/>
                          </a:clrFrom>
                          <a:clrTo>
                            <a:srgbClr val="626292"/>
                          </a:clrTo>
                        </a:clrChange>
                      </a:blip>
                      <a:stretch>
                        <a:fillRect/>
                      </a:stretch>
                    </p:blipFill>
                    <p:spPr>
                      <a:xfrm>
                        <a:off x="2700338" y="4941888"/>
                        <a:ext cx="5688012" cy="1092200"/>
                      </a:xfrm>
                      <a:prstGeom prst="rect">
                        <a:avLst/>
                      </a:prstGeom>
                      <a:noFill/>
                      <a:ln w="38100">
                        <a:noFill/>
                        <a:miter/>
                      </a:ln>
                    </p:spPr>
                  </p:pic>
                </p:oleObj>
              </mc:Fallback>
            </mc:AlternateContent>
          </a:graphicData>
        </a:graphic>
      </p:graphicFrame>
      <p:pic>
        <p:nvPicPr>
          <p:cNvPr id="30729" name="Picture 9" descr="MONEY"/>
          <p:cNvPicPr>
            <a:picLocks noChangeAspect="1"/>
          </p:cNvPicPr>
          <p:nvPr/>
        </p:nvPicPr>
        <p:blipFill>
          <a:blip r:embed="rId8"/>
          <a:stretch>
            <a:fillRect/>
          </a:stretch>
        </p:blipFill>
        <p:spPr>
          <a:xfrm>
            <a:off x="0" y="4724400"/>
            <a:ext cx="2057400" cy="1855788"/>
          </a:xfrm>
          <a:prstGeom prst="rect">
            <a:avLst/>
          </a:prstGeom>
          <a:noFill/>
          <a:ln w="9525">
            <a:noFill/>
          </a:ln>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left)">
                                      <p:cBhvr>
                                        <p:cTn id="7" dur="500"/>
                                        <p:tgtEl>
                                          <p:spTgt spid="3072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29"/>
                                        </p:tgtEl>
                                        <p:attrNameLst>
                                          <p:attrName>style.visibility</p:attrName>
                                        </p:attrNameLst>
                                      </p:cBhvr>
                                      <p:to>
                                        <p:strVal val="visible"/>
                                      </p:to>
                                    </p:set>
                                    <p:anim calcmode="lin" valueType="num">
                                      <p:cBhvr additive="base">
                                        <p:cTn id="12" dur="500" fill="hold"/>
                                        <p:tgtEl>
                                          <p:spTgt spid="30729"/>
                                        </p:tgtEl>
                                        <p:attrNameLst>
                                          <p:attrName>ppt_x</p:attrName>
                                        </p:attrNameLst>
                                      </p:cBhvr>
                                      <p:tavLst>
                                        <p:tav tm="0">
                                          <p:val>
                                            <p:strVal val="#ppt_x"/>
                                          </p:val>
                                        </p:tav>
                                        <p:tav tm="100000">
                                          <p:val>
                                            <p:strVal val="#ppt_x"/>
                                          </p:val>
                                        </p:tav>
                                      </p:tavLst>
                                    </p:anim>
                                    <p:anim calcmode="lin" valueType="num">
                                      <p:cBhvr additive="base">
                                        <p:cTn id="13"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26"/>
                                        </p:tgtEl>
                                        <p:attrNameLst>
                                          <p:attrName>style.visibility</p:attrName>
                                        </p:attrNameLst>
                                      </p:cBhvr>
                                      <p:to>
                                        <p:strVal val="visible"/>
                                      </p:to>
                                    </p:set>
                                    <p:animEffect transition="in" filter="blinds(horizontal)">
                                      <p:cBhvr>
                                        <p:cTn id="18"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p:nvPr/>
        </p:nvSpPr>
        <p:spPr>
          <a:xfrm>
            <a:off x="1043608" y="650601"/>
            <a:ext cx="7467600" cy="2242858"/>
          </a:xfrm>
          <a:prstGeom prst="rect">
            <a:avLst/>
          </a:prstGeom>
          <a:noFill/>
          <a:ln w="9525">
            <a:noFill/>
          </a:ln>
        </p:spPr>
        <p:txBody>
          <a:bodyPr anchor="ctr" anchorCtr="0">
            <a:spAutoFit/>
          </a:bodyPr>
          <a:lstStyle/>
          <a:p>
            <a:pPr indent="304800">
              <a:lnSpc>
                <a:spcPct val="150000"/>
              </a:lnSpc>
            </a:pPr>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下面给出一组经测试得到的关于刹车距离与速度的较为理想的实验数据，如表</a:t>
            </a:r>
            <a:r>
              <a:rPr lang="en-US" altLang="zh-CN" sz="2400" dirty="0">
                <a:solidFill>
                  <a:schemeClr val="tx1"/>
                </a:solidFill>
                <a:latin typeface="Times New Roman" panose="02020603050405020304" pitchFamily="18" charset="0"/>
                <a:ea typeface="楷体_GB2312" pitchFamily="49" charset="-122"/>
                <a:cs typeface="Times New Roman" panose="02020603050405020304" pitchFamily="18" charset="0"/>
              </a:rPr>
              <a:t>2.1.1</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所示。试建立适当的数学模型，预测车辆的总停止距离</a:t>
            </a:r>
            <a:r>
              <a:rPr lang="en-US" altLang="zh-CN" sz="2400" i="1" dirty="0">
                <a:solidFill>
                  <a:schemeClr val="tx1"/>
                </a:solidFill>
                <a:latin typeface="Times New Roman" panose="02020603050405020304" pitchFamily="18" charset="0"/>
                <a:ea typeface="楷体_GB2312" pitchFamily="49" charset="-122"/>
                <a:cs typeface="Times New Roman" panose="02020603050405020304" pitchFamily="18" charset="0"/>
              </a:rPr>
              <a:t>d</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（英尺）关于速度</a:t>
            </a:r>
            <a:r>
              <a:rPr lang="en-US" altLang="zh-CN" sz="2400" i="1" dirty="0">
                <a:solidFill>
                  <a:schemeClr val="tx1"/>
                </a:solidFill>
                <a:latin typeface="Times New Roman" panose="02020603050405020304" pitchFamily="18" charset="0"/>
                <a:ea typeface="楷体_GB2312" pitchFamily="49" charset="-122"/>
                <a:cs typeface="Times New Roman" panose="02020603050405020304" pitchFamily="18" charset="0"/>
              </a:rPr>
              <a:t>v</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（英里</a:t>
            </a:r>
            <a:r>
              <a:rPr lang="en-US" altLang="zh-CN" sz="2400"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小时）的函数。</a:t>
            </a:r>
            <a:endParaRPr lang="zh-CN" altLang="en-US" sz="2400" dirty="0">
              <a:solidFill>
                <a:schemeClr val="tx1"/>
              </a:solidFill>
              <a:latin typeface="Times New Roman" panose="02020603050405020304" pitchFamily="18" charset="0"/>
              <a:ea typeface="Times New Roman" panose="02020603050405020304" pitchFamily="18" charset="0"/>
            </a:endParaRPr>
          </a:p>
        </p:txBody>
      </p:sp>
      <p:graphicFrame>
        <p:nvGraphicFramePr>
          <p:cNvPr id="195706" name="Group 122"/>
          <p:cNvGraphicFramePr>
            <a:graphicFrameLocks noGrp="1"/>
          </p:cNvGraphicFramePr>
          <p:nvPr>
            <p:extLst>
              <p:ext uri="{D42A27DB-BD31-4B8C-83A1-F6EECF244321}">
                <p14:modId xmlns:p14="http://schemas.microsoft.com/office/powerpoint/2010/main" val="1302590299"/>
              </p:ext>
            </p:extLst>
          </p:nvPr>
        </p:nvGraphicFramePr>
        <p:xfrm>
          <a:off x="1835696" y="3567666"/>
          <a:ext cx="6121400" cy="2003426"/>
        </p:xfrm>
        <a:graphic>
          <a:graphicData uri="http://schemas.openxmlformats.org/drawingml/2006/table">
            <a:tbl>
              <a:tblPr/>
              <a:tblGrid>
                <a:gridCol w="7461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gridCol w="744537">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96925">
                  <a:extLst>
                    <a:ext uri="{9D8B030D-6E8A-4147-A177-3AD203B41FA5}">
                      <a16:colId xmlns:a16="http://schemas.microsoft.com/office/drawing/2014/main" val="20006"/>
                    </a:ext>
                  </a:extLst>
                </a:gridCol>
                <a:gridCol w="747713">
                  <a:extLst>
                    <a:ext uri="{9D8B030D-6E8A-4147-A177-3AD203B41FA5}">
                      <a16:colId xmlns:a16="http://schemas.microsoft.com/office/drawing/2014/main" val="20007"/>
                    </a:ext>
                  </a:extLst>
                </a:gridCol>
              </a:tblGrid>
              <a:tr h="504825">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500063">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91.5</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142.5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2"/>
                  </a:ext>
                </a:extLst>
              </a:tr>
              <a:tr h="500063">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209.5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248</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292.5</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343</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464</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spcBef>
                          <a:spcPct val="20000"/>
                        </a:spcBef>
                        <a:spcAft>
                          <a:spcPct val="0"/>
                        </a:spcAft>
                        <a:buClr>
                          <a:schemeClr val="hlink"/>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5634" name="Rectangle 50"/>
          <p:cNvSpPr/>
          <p:nvPr/>
        </p:nvSpPr>
        <p:spPr>
          <a:xfrm>
            <a:off x="3217689" y="3032125"/>
            <a:ext cx="3119438" cy="396875"/>
          </a:xfrm>
          <a:prstGeom prst="rect">
            <a:avLst/>
          </a:prstGeom>
          <a:noFill/>
          <a:ln w="9525">
            <a:noFill/>
          </a:ln>
        </p:spPr>
        <p:txBody>
          <a:bodyPr wrap="none" anchor="ctr" anchorCtr="0">
            <a:spAutoFit/>
          </a:bodyPr>
          <a:lstStyle/>
          <a:p>
            <a:r>
              <a:rPr lang="zh-CN" altLang="en-US" sz="2000" dirty="0">
                <a:solidFill>
                  <a:srgbClr val="009900"/>
                </a:solidFill>
                <a:latin typeface="Times New Roman" panose="02020603050405020304" pitchFamily="18" charset="0"/>
                <a:ea typeface="楷体_GB2312" pitchFamily="49" charset="-122"/>
              </a:rPr>
              <a:t>表</a:t>
            </a:r>
            <a:r>
              <a:rPr lang="en-US" altLang="zh-CN" sz="2000" dirty="0">
                <a:solidFill>
                  <a:srgbClr val="009900"/>
                </a:solidFill>
                <a:latin typeface="Times New Roman" panose="02020603050405020304" pitchFamily="18" charset="0"/>
                <a:ea typeface="楷体_GB2312" pitchFamily="49" charset="-122"/>
              </a:rPr>
              <a:t>2.1.1  </a:t>
            </a:r>
            <a:r>
              <a:rPr lang="zh-CN" altLang="en-US" sz="2000" dirty="0">
                <a:solidFill>
                  <a:srgbClr val="009900"/>
                </a:solidFill>
                <a:latin typeface="Times New Roman" panose="02020603050405020304" pitchFamily="18" charset="0"/>
                <a:ea typeface="楷体_GB2312" pitchFamily="49" charset="-122"/>
              </a:rPr>
              <a:t>刹车距离实验数据</a:t>
            </a:r>
          </a:p>
        </p:txBody>
      </p:sp>
      <p:sp>
        <p:nvSpPr>
          <p:cNvPr id="3" name="Rectangle 11">
            <a:extLst>
              <a:ext uri="{FF2B5EF4-FFF2-40B4-BE49-F238E27FC236}">
                <a16:creationId xmlns:a16="http://schemas.microsoft.com/office/drawing/2014/main" id="{408F77F5-8B00-F388-BEE2-6A985BB889B0}"/>
              </a:ext>
            </a:extLst>
          </p:cNvPr>
          <p:cNvSpPr/>
          <p:nvPr/>
        </p:nvSpPr>
        <p:spPr>
          <a:xfrm>
            <a:off x="2111018" y="5945789"/>
            <a:ext cx="5570756" cy="523220"/>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ea typeface="楷体_GB2312" pitchFamily="49" charset="-122"/>
              </a:rPr>
              <a:t>这就是本章要讨论的“插值问题”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5634"/>
                                        </p:tgtEl>
                                        <p:attrNameLst>
                                          <p:attrName>style.visibility</p:attrName>
                                        </p:attrNameLst>
                                      </p:cBhvr>
                                      <p:to>
                                        <p:strVal val="visible"/>
                                      </p:to>
                                    </p:set>
                                    <p:anim calcmode="lin" valueType="num">
                                      <p:cBhvr additive="base">
                                        <p:cTn id="13" dur="500" fill="hold"/>
                                        <p:tgtEl>
                                          <p:spTgt spid="195634"/>
                                        </p:tgtEl>
                                        <p:attrNameLst>
                                          <p:attrName>ppt_x</p:attrName>
                                        </p:attrNameLst>
                                      </p:cBhvr>
                                      <p:tavLst>
                                        <p:tav tm="0">
                                          <p:val>
                                            <p:strVal val="1+#ppt_w/2"/>
                                          </p:val>
                                        </p:tav>
                                        <p:tav tm="100000">
                                          <p:val>
                                            <p:strVal val="#ppt_x"/>
                                          </p:val>
                                        </p:tav>
                                      </p:tavLst>
                                    </p:anim>
                                    <p:anim calcmode="lin" valueType="num">
                                      <p:cBhvr additive="base">
                                        <p:cTn id="14" dur="500" fill="hold"/>
                                        <p:tgtEl>
                                          <p:spTgt spid="1956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95706"/>
                                        </p:tgtEl>
                                        <p:attrNameLst>
                                          <p:attrName>style.visibility</p:attrName>
                                        </p:attrNameLst>
                                      </p:cBhvr>
                                      <p:to>
                                        <p:strVal val="visible"/>
                                      </p:to>
                                    </p:set>
                                    <p:anim calcmode="lin" valueType="num">
                                      <p:cBhvr additive="base">
                                        <p:cTn id="19" dur="500" fill="hold"/>
                                        <p:tgtEl>
                                          <p:spTgt spid="195706"/>
                                        </p:tgtEl>
                                        <p:attrNameLst>
                                          <p:attrName>ppt_x</p:attrName>
                                        </p:attrNameLst>
                                      </p:cBhvr>
                                      <p:tavLst>
                                        <p:tav tm="0">
                                          <p:val>
                                            <p:strVal val="1+#ppt_w/2"/>
                                          </p:val>
                                        </p:tav>
                                        <p:tav tm="100000">
                                          <p:val>
                                            <p:strVal val="#ppt_x"/>
                                          </p:val>
                                        </p:tav>
                                      </p:tavLst>
                                    </p:anim>
                                    <p:anim calcmode="lin" valueType="num">
                                      <p:cBhvr additive="base">
                                        <p:cTn id="20" dur="500" fill="hold"/>
                                        <p:tgtEl>
                                          <p:spTgt spid="1957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 calcmode="lin" valueType="num">
                                      <p:cBhvr>
                                        <p:cTn id="27" dur="500" fill="hold"/>
                                        <p:tgtEl>
                                          <p:spTgt spid="3"/>
                                        </p:tgtEl>
                                        <p:attrNameLst>
                                          <p:attrName>style.rotation</p:attrName>
                                        </p:attrNameLst>
                                      </p:cBhvr>
                                      <p:tavLst>
                                        <p:tav tm="0">
                                          <p:val>
                                            <p:fltVal val="360"/>
                                          </p:val>
                                        </p:tav>
                                        <p:tav tm="100000">
                                          <p:val>
                                            <p:fltVal val="0"/>
                                          </p:val>
                                        </p:tav>
                                      </p:tavLst>
                                    </p:anim>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P spid="19563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6" name="Object 4"/>
          <p:cNvGraphicFramePr/>
          <p:nvPr/>
        </p:nvGraphicFramePr>
        <p:xfrm>
          <a:off x="395288" y="1268413"/>
          <a:ext cx="7435850" cy="1012825"/>
        </p:xfrm>
        <a:graphic>
          <a:graphicData uri="http://schemas.openxmlformats.org/presentationml/2006/ole">
            <mc:AlternateContent xmlns:mc="http://schemas.openxmlformats.org/markup-compatibility/2006">
              <mc:Choice xmlns:v="urn:schemas-microsoft-com:vml" Requires="v">
                <p:oleObj name="Equation" r:id="rId3" imgW="3416040" imgH="469800" progId="Equation.DSMT4">
                  <p:embed/>
                </p:oleObj>
              </mc:Choice>
              <mc:Fallback>
                <p:oleObj name="Equation" r:id="rId3" imgW="3416040" imgH="469800" progId="Equation.DSMT4">
                  <p:embed/>
                  <p:pic>
                    <p:nvPicPr>
                      <p:cNvPr id="95236" name="Object 4"/>
                      <p:cNvPicPr/>
                      <p:nvPr/>
                    </p:nvPicPr>
                    <p:blipFill>
                      <a:blip r:embed="rId4"/>
                      <a:stretch>
                        <a:fillRect/>
                      </a:stretch>
                    </p:blipFill>
                    <p:spPr>
                      <a:xfrm>
                        <a:off x="395288" y="1268413"/>
                        <a:ext cx="7435850" cy="1012825"/>
                      </a:xfrm>
                      <a:prstGeom prst="rect">
                        <a:avLst/>
                      </a:prstGeom>
                      <a:noFill/>
                      <a:ln w="38100">
                        <a:noFill/>
                        <a:miter/>
                      </a:ln>
                    </p:spPr>
                  </p:pic>
                </p:oleObj>
              </mc:Fallback>
            </mc:AlternateContent>
          </a:graphicData>
        </a:graphic>
      </p:graphicFrame>
      <p:graphicFrame>
        <p:nvGraphicFramePr>
          <p:cNvPr id="95237" name="Object 5"/>
          <p:cNvGraphicFramePr/>
          <p:nvPr/>
        </p:nvGraphicFramePr>
        <p:xfrm>
          <a:off x="2482850" y="2276475"/>
          <a:ext cx="2916238" cy="1006475"/>
        </p:xfrm>
        <a:graphic>
          <a:graphicData uri="http://schemas.openxmlformats.org/presentationml/2006/ole">
            <mc:AlternateContent xmlns:mc="http://schemas.openxmlformats.org/markup-compatibility/2006">
              <mc:Choice xmlns:v="urn:schemas-microsoft-com:vml" Requires="v">
                <p:oleObj r:id="rId5" imgW="2057400" imgH="736600" progId="Equation.DSMT4">
                  <p:embed/>
                </p:oleObj>
              </mc:Choice>
              <mc:Fallback>
                <p:oleObj r:id="rId5" imgW="2057400" imgH="736600" progId="Equation.DSMT4">
                  <p:embed/>
                  <p:pic>
                    <p:nvPicPr>
                      <p:cNvPr id="95237" name="Object 5"/>
                      <p:cNvPicPr/>
                      <p:nvPr/>
                    </p:nvPicPr>
                    <p:blipFill>
                      <a:blip r:embed="rId6"/>
                      <a:stretch>
                        <a:fillRect/>
                      </a:stretch>
                    </p:blipFill>
                    <p:spPr>
                      <a:xfrm>
                        <a:off x="2482850" y="2276475"/>
                        <a:ext cx="2916238" cy="1006475"/>
                      </a:xfrm>
                      <a:prstGeom prst="rect">
                        <a:avLst/>
                      </a:prstGeom>
                      <a:noFill/>
                      <a:ln w="38100">
                        <a:noFill/>
                        <a:miter/>
                      </a:ln>
                    </p:spPr>
                  </p:pic>
                </p:oleObj>
              </mc:Fallback>
            </mc:AlternateContent>
          </a:graphicData>
        </a:graphic>
      </p:graphicFrame>
      <p:sp>
        <p:nvSpPr>
          <p:cNvPr id="95238" name="Text Box 6"/>
          <p:cNvSpPr txBox="1"/>
          <p:nvPr/>
        </p:nvSpPr>
        <p:spPr>
          <a:xfrm>
            <a:off x="323850" y="3429000"/>
            <a:ext cx="4537075" cy="519113"/>
          </a:xfrm>
          <a:prstGeom prst="rect">
            <a:avLst/>
          </a:prstGeom>
          <a:noFill/>
          <a:ln w="9525">
            <a:noFill/>
          </a:ln>
        </p:spPr>
        <p:txBody>
          <a:bodyPr anchor="t" anchorCtr="0">
            <a:spAutoFit/>
          </a:bodyPr>
          <a:lstStyle/>
          <a:p>
            <a:pPr fontAlgn="ctr"/>
            <a:r>
              <a:rPr lang="en-US" altLang="zh-CN" sz="2800" b="0" dirty="0">
                <a:solidFill>
                  <a:srgbClr val="FF66CC"/>
                </a:solidFill>
                <a:latin typeface="Times New Roman" panose="02020603050405020304" pitchFamily="18" charset="0"/>
                <a:ea typeface="楷体_GB2312" pitchFamily="49" charset="-122"/>
                <a:sym typeface="Webdings" panose="05030102010509060703" pitchFamily="18" charset="2"/>
              </a:rPr>
              <a:t></a:t>
            </a:r>
            <a:r>
              <a:rPr lang="en-US" altLang="zh-CN" sz="2800" dirty="0">
                <a:solidFill>
                  <a:srgbClr val="FF66CC"/>
                </a:solidFill>
                <a:latin typeface="Times New Roman" panose="02020603050405020304" pitchFamily="18" charset="0"/>
                <a:ea typeface="楷体_GB2312" pitchFamily="49" charset="-122"/>
              </a:rPr>
              <a:t>sin 50</a:t>
            </a:r>
            <a:r>
              <a:rPr lang="en-US" altLang="zh-CN" sz="2800" dirty="0">
                <a:solidFill>
                  <a:srgbClr val="FF66CC"/>
                </a:solidFill>
                <a:latin typeface="Times New Roman" panose="02020603050405020304" pitchFamily="18" charset="0"/>
                <a:ea typeface="楷体_GB2312" pitchFamily="49" charset="-122"/>
                <a:sym typeface="Symbol" panose="05050102010706020507" pitchFamily="18" charset="2"/>
              </a:rPr>
              <a:t> = 0.7660444…</a:t>
            </a:r>
          </a:p>
        </p:txBody>
      </p:sp>
      <p:pic>
        <p:nvPicPr>
          <p:cNvPr id="34820" name="Picture 8" descr="j0421154"/>
          <p:cNvPicPr>
            <a:picLocks noChangeAspect="1"/>
          </p:cNvPicPr>
          <p:nvPr/>
        </p:nvPicPr>
        <p:blipFill>
          <a:blip r:embed="rId7"/>
          <a:stretch>
            <a:fillRect/>
          </a:stretch>
        </p:blipFill>
        <p:spPr>
          <a:xfrm>
            <a:off x="6624638" y="2565400"/>
            <a:ext cx="2146300" cy="3900488"/>
          </a:xfrm>
          <a:prstGeom prst="rect">
            <a:avLst/>
          </a:prstGeom>
          <a:noFill/>
          <a:ln w="9525">
            <a:noFill/>
          </a:ln>
        </p:spPr>
      </p:pic>
      <p:sp>
        <p:nvSpPr>
          <p:cNvPr id="17417" name="AutoShape 9"/>
          <p:cNvSpPr/>
          <p:nvPr/>
        </p:nvSpPr>
        <p:spPr>
          <a:xfrm>
            <a:off x="179388" y="4581525"/>
            <a:ext cx="5976937" cy="1079500"/>
          </a:xfrm>
          <a:prstGeom prst="wedgeRoundRectCallout">
            <a:avLst>
              <a:gd name="adj1" fmla="val 65907"/>
              <a:gd name="adj2" fmla="val -117940"/>
              <a:gd name="adj3" fmla="val 16667"/>
            </a:avLst>
          </a:prstGeom>
          <a:gradFill rotWithShape="0">
            <a:gsLst>
              <a:gs pos="0">
                <a:srgbClr val="FFFF00"/>
              </a:gs>
              <a:gs pos="100000">
                <a:schemeClr val="bg1"/>
              </a:gs>
            </a:gsLst>
            <a:lin ang="5400000" scaled="1"/>
            <a:tileRect/>
          </a:gradFill>
          <a:ln w="9525" cap="flat" cmpd="sng">
            <a:solidFill>
              <a:srgbClr val="FF0000"/>
            </a:solidFill>
            <a:prstDash val="solid"/>
            <a:miter/>
            <a:headEnd type="none" w="med" len="med"/>
            <a:tailEnd type="none" w="med" len="med"/>
          </a:ln>
          <a:effectLst>
            <a:prstShdw prst="shdw17" dist="17961" dir="2699999">
              <a:srgbClr val="990000"/>
            </a:prstShdw>
          </a:effectLst>
        </p:spPr>
        <p:txBody>
          <a:bodyPr anchor="t" anchorCtr="0"/>
          <a:lstStyle/>
          <a:p>
            <a:pPr algn="ctr"/>
            <a:r>
              <a:rPr lang="en-US" altLang="zh-CN" dirty="0">
                <a:latin typeface="Times New Roman" panose="02020603050405020304" pitchFamily="18" charset="0"/>
                <a:ea typeface="楷体_GB2312" pitchFamily="49" charset="-122"/>
              </a:rPr>
              <a:t>2</a:t>
            </a:r>
            <a:r>
              <a:rPr lang="zh-CN" altLang="en-US" dirty="0">
                <a:latin typeface="微软雅黑" panose="020B0503020204020204" pitchFamily="34" charset="-122"/>
                <a:ea typeface="微软雅黑" panose="020B0503020204020204" pitchFamily="34" charset="-122"/>
              </a:rPr>
              <a:t>次插值的实际误差</a:t>
            </a:r>
            <a:r>
              <a:rPr lang="zh-CN" altLang="en-US" dirty="0">
                <a:solidFill>
                  <a:schemeClr val="tx1"/>
                </a:solidFill>
                <a:latin typeface="微软雅黑" panose="020B0503020204020204" pitchFamily="34" charset="-122"/>
                <a:ea typeface="微软雅黑" panose="020B0503020204020204" pitchFamily="34" charset="-122"/>
              </a:rPr>
              <a:t> </a:t>
            </a:r>
            <a:r>
              <a:rPr lang="zh-CN" altLang="en-US" dirty="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dirty="0">
                <a:solidFill>
                  <a:srgbClr val="000000"/>
                </a:solidFill>
                <a:latin typeface="Times New Roman" panose="02020603050405020304" pitchFamily="18" charset="0"/>
                <a:ea typeface="楷体_GB2312" pitchFamily="49" charset="-122"/>
                <a:sym typeface="Symbol" panose="05050102010706020507" pitchFamily="18" charset="2"/>
              </a:rPr>
              <a:t>0.00061</a:t>
            </a:r>
            <a:endParaRPr lang="zh-CN" altLang="en-US" dirty="0">
              <a:solidFill>
                <a:srgbClr val="000000"/>
              </a:solidFill>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comb dir="vert"/>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wipe(left)">
                                      <p:cBhvr>
                                        <p:cTn id="7" dur="500"/>
                                        <p:tgtEl>
                                          <p:spTgt spid="9523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5237"/>
                                        </p:tgtEl>
                                        <p:attrNameLst>
                                          <p:attrName>style.visibility</p:attrName>
                                        </p:attrNameLst>
                                      </p:cBhvr>
                                      <p:to>
                                        <p:strVal val="visible"/>
                                      </p:to>
                                    </p:set>
                                    <p:anim calcmode="lin" valueType="num">
                                      <p:cBhvr additive="base">
                                        <p:cTn id="12" dur="500" fill="hold"/>
                                        <p:tgtEl>
                                          <p:spTgt spid="95237"/>
                                        </p:tgtEl>
                                        <p:attrNameLst>
                                          <p:attrName>ppt_x</p:attrName>
                                        </p:attrNameLst>
                                      </p:cBhvr>
                                      <p:tavLst>
                                        <p:tav tm="0">
                                          <p:val>
                                            <p:strVal val="0-#ppt_w/2"/>
                                          </p:val>
                                        </p:tav>
                                        <p:tav tm="100000">
                                          <p:val>
                                            <p:strVal val="#ppt_x"/>
                                          </p:val>
                                        </p:tav>
                                      </p:tavLst>
                                    </p:anim>
                                    <p:anim calcmode="lin" valueType="num">
                                      <p:cBhvr additive="base">
                                        <p:cTn id="13"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5238"/>
                                        </p:tgtEl>
                                        <p:attrNameLst>
                                          <p:attrName>style.visibility</p:attrName>
                                        </p:attrNameLst>
                                      </p:cBhvr>
                                      <p:to>
                                        <p:strVal val="visible"/>
                                      </p:to>
                                    </p:set>
                                    <p:animEffect transition="in" filter="wipe(left)">
                                      <p:cBhvr>
                                        <p:cTn id="18" dur="500"/>
                                        <p:tgtEl>
                                          <p:spTgt spid="95238"/>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17"/>
                                        </p:tgtEl>
                                        <p:attrNameLst>
                                          <p:attrName>style.visibility</p:attrName>
                                        </p:attrNameLst>
                                      </p:cBhvr>
                                      <p:to>
                                        <p:strVal val="visible"/>
                                      </p:to>
                                    </p:set>
                                    <p:anim calcmode="lin" valueType="num">
                                      <p:cBhvr additive="base">
                                        <p:cTn id="23" dur="500" fill="hold"/>
                                        <p:tgtEl>
                                          <p:spTgt spid="17417"/>
                                        </p:tgtEl>
                                        <p:attrNameLst>
                                          <p:attrName>ppt_x</p:attrName>
                                        </p:attrNameLst>
                                      </p:cBhvr>
                                      <p:tavLst>
                                        <p:tav tm="0">
                                          <p:val>
                                            <p:strVal val="#ppt_x"/>
                                          </p:val>
                                        </p:tav>
                                        <p:tav tm="100000">
                                          <p:val>
                                            <p:strVal val="#ppt_x"/>
                                          </p:val>
                                        </p:tav>
                                      </p:tavLst>
                                    </p:anim>
                                    <p:anim calcmode="lin" valueType="num">
                                      <p:cBhvr additive="base">
                                        <p:cTn id="24"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174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p:nvPr/>
        </p:nvSpPr>
        <p:spPr>
          <a:xfrm>
            <a:off x="1473200" y="3202699"/>
            <a:ext cx="7272337" cy="1295400"/>
          </a:xfrm>
          <a:prstGeom prst="rect">
            <a:avLst/>
          </a:prstGeom>
          <a:noFill/>
          <a:ln w="9525">
            <a:noFill/>
          </a:ln>
        </p:spPr>
        <p:txBody>
          <a:bodyPr anchor="t" anchorCtr="0"/>
          <a:lstStyle/>
          <a:p>
            <a:pPr marL="342900" indent="-342900">
              <a:lnSpc>
                <a:spcPct val="120000"/>
              </a:lnSpc>
              <a:spcBef>
                <a:spcPct val="50000"/>
              </a:spcBef>
              <a:buClr>
                <a:schemeClr val="hlink"/>
              </a:buClr>
              <a:buSzPct val="70000"/>
              <a:buFont typeface="Wingdings" panose="05000000000000000000" pitchFamily="2" charset="2"/>
            </a:pPr>
            <a:r>
              <a:rPr lang="en-US" altLang="zh-CN" sz="2400" dirty="0">
                <a:solidFill>
                  <a:schemeClr val="tx1"/>
                </a:solidFill>
                <a:latin typeface="微软雅黑" panose="020B0503020204020204" pitchFamily="34" charset="-122"/>
                <a:ea typeface="微软雅黑" panose="020B0503020204020204" pitchFamily="34" charset="-122"/>
              </a:rPr>
              <a:t>Lagrange </a:t>
            </a:r>
            <a:r>
              <a:rPr lang="zh-CN" altLang="en-US" sz="2400" dirty="0">
                <a:solidFill>
                  <a:schemeClr val="tx1"/>
                </a:solidFill>
                <a:latin typeface="微软雅黑" panose="020B0503020204020204" pitchFamily="34" charset="-122"/>
                <a:ea typeface="微软雅黑" panose="020B0503020204020204" pitchFamily="34" charset="-122"/>
              </a:rPr>
              <a:t>插值虽然易算，但若要增加一个节点时，</a:t>
            </a:r>
          </a:p>
          <a:p>
            <a:pPr marL="342900" indent="-342900">
              <a:lnSpc>
                <a:spcPct val="120000"/>
              </a:lnSpc>
              <a:spcBef>
                <a:spcPct val="50000"/>
              </a:spcBef>
              <a:buClr>
                <a:schemeClr val="hlink"/>
              </a:buClr>
              <a:buSzPct val="70000"/>
              <a:buFont typeface="Wingdings" panose="05000000000000000000" pitchFamily="2" charset="2"/>
            </a:pPr>
            <a:r>
              <a:rPr lang="zh-CN" altLang="en-US" sz="2400" dirty="0">
                <a:solidFill>
                  <a:schemeClr val="tx1"/>
                </a:solidFill>
                <a:latin typeface="微软雅黑" panose="020B0503020204020204" pitchFamily="34" charset="-122"/>
                <a:ea typeface="微软雅黑" panose="020B0503020204020204" pitchFamily="34" charset="-122"/>
              </a:rPr>
              <a:t>全部</a:t>
            </a:r>
            <a:r>
              <a:rPr lang="zh-CN" altLang="en-US" sz="2400" dirty="0">
                <a:solidFill>
                  <a:srgbClr val="FF3399"/>
                </a:solidFill>
                <a:latin typeface="微软雅黑" panose="020B0503020204020204" pitchFamily="34" charset="-122"/>
                <a:ea typeface="微软雅黑" panose="020B0503020204020204" pitchFamily="34" charset="-122"/>
              </a:rPr>
              <a:t>基函数</a:t>
            </a:r>
            <a:r>
              <a:rPr lang="en-US" altLang="zh-CN" sz="2400" i="1" dirty="0">
                <a:solidFill>
                  <a:srgbClr val="FF3399"/>
                </a:solidFill>
                <a:latin typeface="Times New Roman" panose="02020603050405020304" pitchFamily="18" charset="0"/>
                <a:ea typeface="宋体" panose="02010600030101010101" pitchFamily="2" charset="-122"/>
              </a:rPr>
              <a:t>l</a:t>
            </a:r>
            <a:r>
              <a:rPr lang="en-US" altLang="zh-CN" sz="2400" i="1" baseline="-25000" dirty="0">
                <a:solidFill>
                  <a:srgbClr val="FF3399"/>
                </a:solidFill>
                <a:latin typeface="Times New Roman" panose="02020603050405020304" pitchFamily="18" charset="0"/>
                <a:ea typeface="宋体" panose="02010600030101010101" pitchFamily="2" charset="-122"/>
              </a:rPr>
              <a:t>i</a:t>
            </a:r>
            <a:r>
              <a:rPr lang="en-US" altLang="zh-CN" sz="2400" dirty="0">
                <a:solidFill>
                  <a:srgbClr val="FF3399"/>
                </a:solidFill>
                <a:latin typeface="Times New Roman" panose="02020603050405020304" pitchFamily="18" charset="0"/>
                <a:ea typeface="宋体" panose="02010600030101010101" pitchFamily="2" charset="-122"/>
              </a:rPr>
              <a:t>(</a:t>
            </a:r>
            <a:r>
              <a:rPr lang="en-US" altLang="zh-CN" sz="2400" i="1" dirty="0">
                <a:solidFill>
                  <a:srgbClr val="FF3399"/>
                </a:solidFill>
                <a:latin typeface="Times New Roman" panose="02020603050405020304" pitchFamily="18" charset="0"/>
                <a:ea typeface="宋体" panose="02010600030101010101" pitchFamily="2" charset="-122"/>
              </a:rPr>
              <a:t>x</a:t>
            </a:r>
            <a:r>
              <a:rPr lang="en-US" altLang="zh-CN" sz="2400" dirty="0">
                <a:solidFill>
                  <a:srgbClr val="FF3399"/>
                </a:solidFill>
                <a:latin typeface="Times New Roman" panose="02020603050405020304" pitchFamily="18" charset="0"/>
                <a:ea typeface="宋体" panose="02010600030101010101" pitchFamily="2" charset="-122"/>
              </a:rPr>
              <a:t>)</a:t>
            </a:r>
            <a:r>
              <a:rPr lang="en-US" altLang="zh-CN" sz="2400" dirty="0">
                <a:solidFill>
                  <a:schemeClr val="tx1"/>
                </a:solidFill>
                <a:latin typeface="Arial" panose="020B0604020202020204" pitchFamily="34" charset="0"/>
                <a:ea typeface="楷体_GB2312" pitchFamily="49" charset="-122"/>
              </a:rPr>
              <a:t> </a:t>
            </a:r>
            <a:r>
              <a:rPr lang="zh-CN" altLang="en-US" sz="2400" dirty="0">
                <a:solidFill>
                  <a:schemeClr val="tx1"/>
                </a:solidFill>
                <a:latin typeface="微软雅黑" panose="020B0503020204020204" pitchFamily="34" charset="-122"/>
                <a:ea typeface="微软雅黑" panose="020B0503020204020204" pitchFamily="34" charset="-122"/>
              </a:rPr>
              <a:t>都需要重新计算。</a:t>
            </a:r>
          </a:p>
          <a:p>
            <a:pPr marL="342900" indent="-342900">
              <a:spcBef>
                <a:spcPct val="20000"/>
              </a:spcBef>
              <a:buClr>
                <a:schemeClr val="hlink"/>
              </a:buClr>
              <a:buSzPct val="70000"/>
              <a:buFont typeface="Wingdings" panose="05000000000000000000" pitchFamily="2" charset="2"/>
            </a:pPr>
            <a:endParaRPr lang="en-US" altLang="zh-CN" sz="2400" dirty="0">
              <a:solidFill>
                <a:schemeClr val="tx1"/>
              </a:solidFill>
              <a:latin typeface="Arial" panose="020B0604020202020204" pitchFamily="34" charset="0"/>
              <a:ea typeface="楷体_GB2312" pitchFamily="49" charset="-122"/>
            </a:endParaRPr>
          </a:p>
        </p:txBody>
      </p:sp>
      <p:sp>
        <p:nvSpPr>
          <p:cNvPr id="31751" name="Text Box 7"/>
          <p:cNvSpPr txBox="1"/>
          <p:nvPr/>
        </p:nvSpPr>
        <p:spPr>
          <a:xfrm>
            <a:off x="2268538" y="5084763"/>
            <a:ext cx="7092950" cy="519112"/>
          </a:xfrm>
          <a:prstGeom prst="rect">
            <a:avLst/>
          </a:prstGeom>
          <a:noFill/>
          <a:ln w="9525">
            <a:noFill/>
          </a:ln>
        </p:spPr>
        <p:txBody>
          <a:bodyPr anchor="t" anchorCtr="0">
            <a:spAutoFit/>
          </a:bodyPr>
          <a:lstStyle/>
          <a:p>
            <a:pPr>
              <a:spcBef>
                <a:spcPct val="50000"/>
              </a:spcBef>
            </a:pPr>
            <a:r>
              <a:rPr lang="zh-CN" altLang="en-US" sz="2400" dirty="0">
                <a:latin typeface="Times New Roman" panose="02020603050405020304" pitchFamily="18" charset="0"/>
                <a:ea typeface="楷体_GB2312" pitchFamily="49" charset="-122"/>
              </a:rPr>
              <a:t>希望每加一个节点时，</a:t>
            </a:r>
            <a:r>
              <a:rPr lang="zh-CN" altLang="en-US" sz="2400" dirty="0">
                <a:solidFill>
                  <a:srgbClr val="3399FF"/>
                </a:solidFill>
                <a:latin typeface="Times New Roman" panose="02020603050405020304" pitchFamily="18" charset="0"/>
                <a:ea typeface="楷体_GB2312" pitchFamily="49" charset="-122"/>
              </a:rPr>
              <a:t>只附加一项</a:t>
            </a:r>
            <a:r>
              <a:rPr lang="zh-CN" altLang="en-US" sz="2400" dirty="0">
                <a:latin typeface="Times New Roman" panose="02020603050405020304" pitchFamily="18" charset="0"/>
                <a:ea typeface="楷体_GB2312" pitchFamily="49" charset="-122"/>
              </a:rPr>
              <a:t>上去即可</a:t>
            </a:r>
            <a:r>
              <a:rPr lang="zh-CN" altLang="en-US" sz="2800" dirty="0">
                <a:latin typeface="Times New Roman" panose="02020603050405020304" pitchFamily="18" charset="0"/>
                <a:ea typeface="楷体_GB2312" pitchFamily="49" charset="-122"/>
              </a:rPr>
              <a:t>。</a:t>
            </a:r>
          </a:p>
        </p:txBody>
      </p:sp>
      <p:sp>
        <p:nvSpPr>
          <p:cNvPr id="37892" name="Text Box 9" descr="再生纸"/>
          <p:cNvSpPr txBox="1"/>
          <p:nvPr/>
        </p:nvSpPr>
        <p:spPr>
          <a:xfrm>
            <a:off x="1619250" y="1341438"/>
            <a:ext cx="2160588" cy="457200"/>
          </a:xfrm>
          <a:prstGeom prst="rect">
            <a:avLst/>
          </a:prstGeom>
          <a:noFill/>
          <a:ln w="9525">
            <a:noFill/>
          </a:ln>
          <a:effectLst>
            <a:prstShdw prst="shdw17" dist="17961" dir="2699999">
              <a:srgbClr val="999999"/>
            </a:prstShdw>
          </a:effectLst>
        </p:spPr>
        <p:txBody>
          <a:bodyPr anchor="t" anchorCtr="0">
            <a:spAutoFit/>
          </a:bodyPr>
          <a:lstStyle/>
          <a:p>
            <a:pPr>
              <a:spcBef>
                <a:spcPct val="50000"/>
              </a:spcBef>
            </a:pP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hlink"/>
                </a:solidFill>
                <a:latin typeface="微软雅黑" panose="020B0503020204020204" pitchFamily="34" charset="-122"/>
                <a:ea typeface="微软雅黑" panose="020B0503020204020204" pitchFamily="34" charset="-122"/>
              </a:rPr>
              <a:t>1</a:t>
            </a:r>
            <a:r>
              <a:rPr lang="zh-CN" altLang="en-US" sz="2400" dirty="0">
                <a:solidFill>
                  <a:schemeClr val="hlink"/>
                </a:solidFill>
                <a:latin typeface="微软雅黑" panose="020B0503020204020204" pitchFamily="34" charset="-122"/>
                <a:ea typeface="微软雅黑" panose="020B0503020204020204" pitchFamily="34" charset="-122"/>
              </a:rPr>
              <a:t>、</a:t>
            </a:r>
          </a:p>
        </p:txBody>
      </p:sp>
      <p:pic>
        <p:nvPicPr>
          <p:cNvPr id="37893" name="Picture 9" descr="bd06811_"/>
          <p:cNvPicPr>
            <a:picLocks noChangeAspect="1"/>
          </p:cNvPicPr>
          <p:nvPr/>
        </p:nvPicPr>
        <p:blipFill>
          <a:blip r:embed="rId3"/>
          <a:stretch>
            <a:fillRect/>
          </a:stretch>
        </p:blipFill>
        <p:spPr>
          <a:xfrm>
            <a:off x="250825" y="1196975"/>
            <a:ext cx="1395413" cy="1871663"/>
          </a:xfrm>
          <a:prstGeom prst="rect">
            <a:avLst/>
          </a:prstGeom>
          <a:noFill/>
          <a:ln w="9525">
            <a:noFill/>
          </a:ln>
        </p:spPr>
      </p:pic>
      <p:grpSp>
        <p:nvGrpSpPr>
          <p:cNvPr id="2" name="Group 11"/>
          <p:cNvGrpSpPr/>
          <p:nvPr/>
        </p:nvGrpSpPr>
        <p:grpSpPr>
          <a:xfrm>
            <a:off x="1042988" y="4508500"/>
            <a:ext cx="7127875" cy="1125538"/>
            <a:chOff x="1111" y="2296"/>
            <a:chExt cx="4445" cy="709"/>
          </a:xfrm>
        </p:grpSpPr>
        <p:sp>
          <p:nvSpPr>
            <p:cNvPr id="37895" name="Text Box 6"/>
            <p:cNvSpPr txBox="1"/>
            <p:nvPr/>
          </p:nvSpPr>
          <p:spPr>
            <a:xfrm>
              <a:off x="1111" y="2296"/>
              <a:ext cx="4445" cy="709"/>
            </a:xfrm>
            <a:prstGeom prst="rect">
              <a:avLst/>
            </a:prstGeom>
            <a:noFill/>
            <a:ln w="9525">
              <a:noFill/>
            </a:ln>
          </p:spPr>
          <p:txBody>
            <a:bodyPr anchor="t" anchorCtr="0">
              <a:spAutoFit/>
            </a:bodyPr>
            <a:lstStyle/>
            <a:p>
              <a:pPr>
                <a:lnSpc>
                  <a:spcPct val="120000"/>
                </a:lnSpc>
                <a:spcBef>
                  <a:spcPct val="50000"/>
                </a:spcBef>
              </a:pPr>
              <a:r>
                <a:rPr lang="zh-CN" altLang="en-US" sz="2400" dirty="0">
                  <a:latin typeface="微软雅黑" panose="020B0503020204020204" pitchFamily="34" charset="-122"/>
                  <a:ea typeface="微软雅黑" panose="020B0503020204020204" pitchFamily="34" charset="-122"/>
                </a:rPr>
                <a:t>能否重新在</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中寻找新的</a:t>
              </a:r>
            </a:p>
            <a:p>
              <a:pPr>
                <a:lnSpc>
                  <a:spcPct val="120000"/>
                </a:lnSpc>
                <a:spcBef>
                  <a:spcPct val="50000"/>
                </a:spcBef>
              </a:pPr>
              <a:r>
                <a:rPr lang="zh-CN" altLang="en-US" sz="2400" dirty="0">
                  <a:solidFill>
                    <a:srgbClr val="3399FF"/>
                  </a:solidFill>
                  <a:latin typeface="微软雅黑" panose="020B0503020204020204" pitchFamily="34" charset="-122"/>
                  <a:ea typeface="微软雅黑" panose="020B0503020204020204" pitchFamily="34" charset="-122"/>
                </a:rPr>
                <a:t>基函数</a:t>
              </a:r>
              <a:r>
                <a:rPr lang="zh-CN" altLang="en-US" sz="2400" dirty="0">
                  <a:latin typeface="微软雅黑" panose="020B0503020204020204" pitchFamily="34" charset="-122"/>
                  <a:ea typeface="微软雅黑" panose="020B0503020204020204" pitchFamily="34" charset="-122"/>
                </a:rPr>
                <a:t> ？</a:t>
              </a:r>
            </a:p>
          </p:txBody>
        </p:sp>
        <p:graphicFrame>
          <p:nvGraphicFramePr>
            <p:cNvPr id="37896" name="Object 10"/>
            <p:cNvGraphicFramePr/>
            <p:nvPr/>
          </p:nvGraphicFramePr>
          <p:xfrm>
            <a:off x="2290" y="2296"/>
            <a:ext cx="2042" cy="378"/>
          </p:xfrm>
          <a:graphic>
            <a:graphicData uri="http://schemas.openxmlformats.org/presentationml/2006/ole">
              <mc:AlternateContent xmlns:mc="http://schemas.openxmlformats.org/markup-compatibility/2006">
                <mc:Choice xmlns:v="urn:schemas-microsoft-com:vml" Requires="v">
                  <p:oleObj r:id="rId4" imgW="1511300" imgH="279400" progId="Equation.DSMT4">
                    <p:embed/>
                  </p:oleObj>
                </mc:Choice>
                <mc:Fallback>
                  <p:oleObj r:id="rId4" imgW="1511300" imgH="279400" progId="Equation.DSMT4">
                    <p:embed/>
                    <p:pic>
                      <p:nvPicPr>
                        <p:cNvPr id="37896" name="Object 10"/>
                        <p:cNvPicPr/>
                        <p:nvPr/>
                      </p:nvPicPr>
                      <p:blipFill>
                        <a:blip r:embed="rId5"/>
                        <a:stretch>
                          <a:fillRect/>
                        </a:stretch>
                      </p:blipFill>
                      <p:spPr>
                        <a:xfrm>
                          <a:off x="2290" y="2296"/>
                          <a:ext cx="2042" cy="378"/>
                        </a:xfrm>
                        <a:prstGeom prst="rect">
                          <a:avLst/>
                        </a:prstGeom>
                        <a:noFill/>
                        <a:ln w="38100">
                          <a:noFill/>
                          <a:miter/>
                        </a:ln>
                      </p:spPr>
                    </p:pic>
                  </p:oleObj>
                </mc:Fallback>
              </mc:AlternateContent>
            </a:graphicData>
          </a:graphic>
        </p:graphicFrame>
      </p:grpSp>
      <p:sp>
        <p:nvSpPr>
          <p:cNvPr id="101388" name="Rectangle 12"/>
          <p:cNvSpPr/>
          <p:nvPr/>
        </p:nvSpPr>
        <p:spPr>
          <a:xfrm>
            <a:off x="2051720" y="1462348"/>
            <a:ext cx="6408738" cy="1412053"/>
          </a:xfrm>
          <a:prstGeom prst="rect">
            <a:avLst/>
          </a:prstGeom>
          <a:noFill/>
          <a:ln w="9525">
            <a:noFill/>
          </a:ln>
        </p:spPr>
        <p:txBody>
          <a:bodyPr anchor="t" anchorCtr="0">
            <a:spAutoFit/>
          </a:bodyPr>
          <a:lstStyle/>
          <a:p>
            <a:pPr>
              <a:lnSpc>
                <a:spcPct val="50000"/>
              </a:lnSpc>
              <a:spcBef>
                <a:spcPct val="50000"/>
              </a:spcBef>
              <a:spcAft>
                <a:spcPct val="50000"/>
              </a:spcAft>
              <a:buFont typeface="Wingdings" panose="05000000000000000000" pitchFamily="2" charset="2"/>
              <a:buChar char="F"/>
            </a:pPr>
            <a:r>
              <a:rPr lang="zh-CN" altLang="en-US" sz="2400" dirty="0">
                <a:latin typeface="楷体_GB2312" pitchFamily="49" charset="-122"/>
                <a:ea typeface="楷体_GB2312" pitchFamily="49" charset="-122"/>
              </a:rPr>
              <a:t>回顾：</a:t>
            </a:r>
            <a:r>
              <a:rPr lang="en-US" altLang="zh-CN" sz="2400" i="1" dirty="0">
                <a:latin typeface="Times New Roman" panose="02020603050405020304" pitchFamily="18" charset="0"/>
                <a:ea typeface="楷体_GB2312" pitchFamily="49" charset="-122"/>
              </a:rPr>
              <a:t>Lagrange </a:t>
            </a:r>
            <a:r>
              <a:rPr lang="zh-CN" altLang="en-US" sz="2400" dirty="0">
                <a:latin typeface="微软雅黑" panose="020B0503020204020204" pitchFamily="34" charset="-122"/>
                <a:ea typeface="微软雅黑" panose="020B0503020204020204" pitchFamily="34" charset="-122"/>
              </a:rPr>
              <a:t>插值的优缺点</a:t>
            </a:r>
            <a:r>
              <a:rPr lang="zh-CN" altLang="en-US" sz="2400" dirty="0">
                <a:latin typeface="楷体_GB2312" pitchFamily="49" charset="-122"/>
                <a:ea typeface="楷体_GB2312" pitchFamily="49" charset="-122"/>
              </a:rPr>
              <a:t>：</a:t>
            </a:r>
          </a:p>
          <a:p>
            <a:pPr>
              <a:lnSpc>
                <a:spcPct val="50000"/>
              </a:lnSpc>
              <a:spcBef>
                <a:spcPct val="50000"/>
              </a:spcBef>
              <a:spcAft>
                <a:spcPct val="50000"/>
              </a:spcAft>
            </a:pPr>
            <a:r>
              <a:rPr lang="zh-CN" altLang="en-US" sz="2400" dirty="0">
                <a:solidFill>
                  <a:srgbClr val="0000FF"/>
                </a:solidFill>
                <a:latin typeface="楷体_GB2312" pitchFamily="49" charset="-122"/>
                <a:ea typeface="楷体_GB2312" pitchFamily="49" charset="-122"/>
              </a:rPr>
              <a:t>  </a:t>
            </a:r>
            <a:r>
              <a:rPr lang="zh-CN" altLang="en-US" sz="2400" dirty="0">
                <a:solidFill>
                  <a:srgbClr val="FF3300"/>
                </a:solidFill>
                <a:latin typeface="微软雅黑" panose="020B0503020204020204" pitchFamily="34" charset="-122"/>
                <a:ea typeface="微软雅黑" panose="020B0503020204020204" pitchFamily="34" charset="-122"/>
              </a:rPr>
              <a:t>优点：</a:t>
            </a:r>
            <a:r>
              <a:rPr lang="zh-CN" altLang="en-US" sz="2400" dirty="0">
                <a:solidFill>
                  <a:schemeClr val="tx1"/>
                </a:solidFill>
                <a:latin typeface="微软雅黑" panose="020B0503020204020204" pitchFamily="34" charset="-122"/>
                <a:ea typeface="微软雅黑" panose="020B0503020204020204" pitchFamily="34" charset="-122"/>
              </a:rPr>
              <a:t>具有严格的规律性</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便于记忆。</a:t>
            </a:r>
          </a:p>
          <a:p>
            <a:pPr>
              <a:lnSpc>
                <a:spcPct val="50000"/>
              </a:lnSpc>
              <a:spcBef>
                <a:spcPct val="50000"/>
              </a:spcBef>
              <a:spcAft>
                <a:spcPct val="50000"/>
              </a:spcAft>
            </a:pPr>
            <a:r>
              <a:rPr lang="zh-CN" altLang="en-US" sz="2400" dirty="0">
                <a:solidFill>
                  <a:srgbClr val="FFFF00"/>
                </a:solidFill>
                <a:latin typeface="微软雅黑" panose="020B0503020204020204" pitchFamily="34" charset="-122"/>
                <a:ea typeface="微软雅黑" panose="020B0503020204020204" pitchFamily="34" charset="-122"/>
              </a:rPr>
              <a:t>  </a:t>
            </a:r>
            <a:r>
              <a:rPr lang="zh-CN" altLang="en-US" sz="2400" dirty="0">
                <a:solidFill>
                  <a:srgbClr val="CC0099"/>
                </a:solidFill>
                <a:latin typeface="微软雅黑" panose="020B0503020204020204" pitchFamily="34" charset="-122"/>
                <a:ea typeface="微软雅黑" panose="020B0503020204020204" pitchFamily="34" charset="-122"/>
              </a:rPr>
              <a:t>缺点：</a:t>
            </a:r>
            <a:r>
              <a:rPr lang="zh-CN" altLang="en-US" sz="2400" dirty="0">
                <a:solidFill>
                  <a:schemeClr val="tx1"/>
                </a:solidFill>
                <a:latin typeface="微软雅黑" panose="020B0503020204020204" pitchFamily="34" charset="-122"/>
                <a:ea typeface="微软雅黑" panose="020B0503020204020204" pitchFamily="34" charset="-122"/>
              </a:rPr>
              <a:t>计算量大、不具有承袭性。</a:t>
            </a:r>
          </a:p>
        </p:txBody>
      </p:sp>
      <p:grpSp>
        <p:nvGrpSpPr>
          <p:cNvPr id="37898" name="Group 13"/>
          <p:cNvGrpSpPr/>
          <p:nvPr/>
        </p:nvGrpSpPr>
        <p:grpSpPr>
          <a:xfrm>
            <a:off x="541338" y="3827463"/>
            <a:ext cx="92075" cy="66675"/>
            <a:chOff x="2801" y="1975"/>
            <a:chExt cx="67" cy="57"/>
          </a:xfrm>
        </p:grpSpPr>
        <p:sp>
          <p:nvSpPr>
            <p:cNvPr id="37899" name="Oval 14"/>
            <p:cNvSpPr/>
            <p:nvPr/>
          </p:nvSpPr>
          <p:spPr>
            <a:xfrm>
              <a:off x="2801" y="1975"/>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7900" name="Oval 15"/>
            <p:cNvSpPr/>
            <p:nvPr/>
          </p:nvSpPr>
          <p:spPr>
            <a:xfrm>
              <a:off x="2825" y="1982"/>
              <a:ext cx="34"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37901" name="Group 16"/>
          <p:cNvGrpSpPr/>
          <p:nvPr/>
        </p:nvGrpSpPr>
        <p:grpSpPr>
          <a:xfrm>
            <a:off x="773113" y="3833813"/>
            <a:ext cx="90487" cy="63500"/>
            <a:chOff x="2973" y="1980"/>
            <a:chExt cx="67" cy="57"/>
          </a:xfrm>
        </p:grpSpPr>
        <p:sp>
          <p:nvSpPr>
            <p:cNvPr id="37902" name="Oval 17"/>
            <p:cNvSpPr/>
            <p:nvPr/>
          </p:nvSpPr>
          <p:spPr>
            <a:xfrm>
              <a:off x="2973" y="1980"/>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7903" name="Oval 18"/>
            <p:cNvSpPr/>
            <p:nvPr/>
          </p:nvSpPr>
          <p:spPr>
            <a:xfrm>
              <a:off x="2996" y="1987"/>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sp>
        <p:nvSpPr>
          <p:cNvPr id="37904" name="Freeform 19"/>
          <p:cNvSpPr/>
          <p:nvPr/>
        </p:nvSpPr>
        <p:spPr>
          <a:xfrm>
            <a:off x="917575" y="3790950"/>
            <a:ext cx="85725" cy="174625"/>
          </a:xfrm>
          <a:custGeom>
            <a:avLst/>
            <a:gdLst/>
            <a:ahLst/>
            <a:cxnLst>
              <a:cxn ang="0">
                <a:pos x="58" y="18"/>
              </a:cxn>
              <a:cxn ang="0">
                <a:pos x="93" y="0"/>
              </a:cxn>
              <a:cxn ang="0">
                <a:pos x="110" y="18"/>
              </a:cxn>
              <a:cxn ang="0">
                <a:pos x="122" y="63"/>
              </a:cxn>
              <a:cxn ang="0">
                <a:pos x="128" y="126"/>
              </a:cxn>
              <a:cxn ang="0">
                <a:pos x="122" y="195"/>
              </a:cxn>
              <a:cxn ang="0">
                <a:pos x="104" y="259"/>
              </a:cxn>
              <a:cxn ang="0">
                <a:pos x="75" y="305"/>
              </a:cxn>
              <a:cxn ang="0">
                <a:pos x="35" y="311"/>
              </a:cxn>
              <a:cxn ang="0">
                <a:pos x="0" y="218"/>
              </a:cxn>
              <a:cxn ang="0">
                <a:pos x="58" y="18"/>
              </a:cxn>
            </a:cxnLst>
            <a:rect l="0" t="0" r="0" b="0"/>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37905" name="Freeform 20"/>
          <p:cNvSpPr/>
          <p:nvPr/>
        </p:nvSpPr>
        <p:spPr>
          <a:xfrm>
            <a:off x="363538" y="3794125"/>
            <a:ext cx="82550" cy="174625"/>
          </a:xfrm>
          <a:custGeom>
            <a:avLst/>
            <a:gdLst/>
            <a:ahLst/>
            <a:cxnLst>
              <a:cxn ang="0">
                <a:pos x="69" y="16"/>
              </a:cxn>
              <a:cxn ang="0">
                <a:pos x="33" y="0"/>
              </a:cxn>
              <a:cxn ang="0">
                <a:pos x="17" y="16"/>
              </a:cxn>
              <a:cxn ang="0">
                <a:pos x="5" y="62"/>
              </a:cxn>
              <a:cxn ang="0">
                <a:pos x="0" y="126"/>
              </a:cxn>
              <a:cxn ang="0">
                <a:pos x="5" y="195"/>
              </a:cxn>
              <a:cxn ang="0">
                <a:pos x="23" y="259"/>
              </a:cxn>
              <a:cxn ang="0">
                <a:pos x="51" y="305"/>
              </a:cxn>
              <a:cxn ang="0">
                <a:pos x="91" y="311"/>
              </a:cxn>
              <a:cxn ang="0">
                <a:pos x="126" y="218"/>
              </a:cxn>
              <a:cxn ang="0">
                <a:pos x="69" y="16"/>
              </a:cxn>
            </a:cxnLst>
            <a:rect l="0" t="0" r="0" b="0"/>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101397" name="Freeform 21"/>
          <p:cNvSpPr/>
          <p:nvPr/>
        </p:nvSpPr>
        <p:spPr>
          <a:xfrm>
            <a:off x="382588" y="3562350"/>
            <a:ext cx="585787" cy="701675"/>
          </a:xfrm>
          <a:custGeom>
            <a:avLst/>
            <a:gdLst/>
            <a:ahLst/>
            <a:cxnLst>
              <a:cxn ang="0">
                <a:pos x="254" y="21"/>
              </a:cxn>
              <a:cxn ang="0">
                <a:pos x="192" y="64"/>
              </a:cxn>
              <a:cxn ang="0">
                <a:pos x="149" y="101"/>
              </a:cxn>
              <a:cxn ang="0">
                <a:pos x="118" y="150"/>
              </a:cxn>
              <a:cxn ang="0">
                <a:pos x="80" y="203"/>
              </a:cxn>
              <a:cxn ang="0">
                <a:pos x="63" y="277"/>
              </a:cxn>
              <a:cxn ang="0">
                <a:pos x="46" y="335"/>
              </a:cxn>
              <a:cxn ang="0">
                <a:pos x="46" y="405"/>
              </a:cxn>
              <a:cxn ang="0">
                <a:pos x="63" y="501"/>
              </a:cxn>
              <a:cxn ang="0">
                <a:pos x="67" y="590"/>
              </a:cxn>
              <a:cxn ang="0">
                <a:pos x="43" y="683"/>
              </a:cxn>
              <a:cxn ang="0">
                <a:pos x="17" y="772"/>
              </a:cxn>
              <a:cxn ang="0">
                <a:pos x="0" y="853"/>
              </a:cxn>
              <a:cxn ang="0">
                <a:pos x="0" y="922"/>
              </a:cxn>
              <a:cxn ang="0">
                <a:pos x="5" y="985"/>
              </a:cxn>
              <a:cxn ang="0">
                <a:pos x="17" y="1036"/>
              </a:cxn>
              <a:cxn ang="0">
                <a:pos x="41" y="1089"/>
              </a:cxn>
              <a:cxn ang="0">
                <a:pos x="74" y="1128"/>
              </a:cxn>
              <a:cxn ang="0">
                <a:pos x="115" y="1157"/>
              </a:cxn>
              <a:cxn ang="0">
                <a:pos x="196" y="1207"/>
              </a:cxn>
              <a:cxn ang="0">
                <a:pos x="286" y="1230"/>
              </a:cxn>
              <a:cxn ang="0">
                <a:pos x="378" y="1244"/>
              </a:cxn>
              <a:cxn ang="0">
                <a:pos x="465" y="1232"/>
              </a:cxn>
              <a:cxn ang="0">
                <a:pos x="540" y="1218"/>
              </a:cxn>
              <a:cxn ang="0">
                <a:pos x="621" y="1183"/>
              </a:cxn>
              <a:cxn ang="0">
                <a:pos x="690" y="1149"/>
              </a:cxn>
              <a:cxn ang="0">
                <a:pos x="747" y="1103"/>
              </a:cxn>
              <a:cxn ang="0">
                <a:pos x="816" y="1022"/>
              </a:cxn>
              <a:cxn ang="0">
                <a:pos x="845" y="979"/>
              </a:cxn>
              <a:cxn ang="0">
                <a:pos x="862" y="922"/>
              </a:cxn>
              <a:cxn ang="0">
                <a:pos x="873" y="864"/>
              </a:cxn>
              <a:cxn ang="0">
                <a:pos x="874" y="811"/>
              </a:cxn>
              <a:cxn ang="0">
                <a:pos x="864" y="745"/>
              </a:cxn>
              <a:cxn ang="0">
                <a:pos x="853" y="683"/>
              </a:cxn>
              <a:cxn ang="0">
                <a:pos x="837" y="563"/>
              </a:cxn>
              <a:cxn ang="0">
                <a:pos x="845" y="503"/>
              </a:cxn>
              <a:cxn ang="0">
                <a:pos x="864" y="437"/>
              </a:cxn>
              <a:cxn ang="0">
                <a:pos x="873" y="319"/>
              </a:cxn>
              <a:cxn ang="0">
                <a:pos x="864" y="213"/>
              </a:cxn>
              <a:cxn ang="0">
                <a:pos x="845" y="141"/>
              </a:cxn>
              <a:cxn ang="0">
                <a:pos x="805" y="92"/>
              </a:cxn>
              <a:cxn ang="0">
                <a:pos x="704" y="42"/>
              </a:cxn>
              <a:cxn ang="0">
                <a:pos x="586" y="11"/>
              </a:cxn>
              <a:cxn ang="0">
                <a:pos x="393" y="0"/>
              </a:cxn>
              <a:cxn ang="0">
                <a:pos x="254" y="21"/>
              </a:cxn>
            </a:cxnLst>
            <a:rect l="0" t="0" r="0" b="0"/>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7907" name="Group 22"/>
          <p:cNvGrpSpPr/>
          <p:nvPr/>
        </p:nvGrpSpPr>
        <p:grpSpPr>
          <a:xfrm>
            <a:off x="542925" y="3859213"/>
            <a:ext cx="290513" cy="263525"/>
            <a:chOff x="2802" y="2002"/>
            <a:chExt cx="216" cy="233"/>
          </a:xfrm>
        </p:grpSpPr>
        <p:sp>
          <p:nvSpPr>
            <p:cNvPr id="37908" name="Freeform 23"/>
            <p:cNvSpPr/>
            <p:nvPr/>
          </p:nvSpPr>
          <p:spPr>
            <a:xfrm>
              <a:off x="2802" y="2206"/>
              <a:ext cx="216" cy="9"/>
            </a:xfrm>
            <a:custGeom>
              <a:avLst/>
              <a:gdLst/>
              <a:ahLst/>
              <a:cxnLst>
                <a:cxn ang="0">
                  <a:pos x="0" y="4"/>
                </a:cxn>
                <a:cxn ang="0">
                  <a:pos x="39" y="0"/>
                </a:cxn>
                <a:cxn ang="0">
                  <a:pos x="98" y="0"/>
                </a:cxn>
                <a:cxn ang="0">
                  <a:pos x="151" y="0"/>
                </a:cxn>
                <a:cxn ang="0">
                  <a:pos x="217" y="11"/>
                </a:cxn>
                <a:cxn ang="0">
                  <a:pos x="292" y="11"/>
                </a:cxn>
                <a:cxn ang="0">
                  <a:pos x="365" y="11"/>
                </a:cxn>
                <a:cxn ang="0">
                  <a:pos x="431" y="19"/>
                </a:cxn>
              </a:cxnLst>
              <a:rect l="0" t="0" r="0" b="0"/>
              <a:pathLst>
                <a:path w="431" h="19">
                  <a:moveTo>
                    <a:pt x="0" y="4"/>
                  </a:moveTo>
                  <a:lnTo>
                    <a:pt x="39" y="0"/>
                  </a:lnTo>
                  <a:lnTo>
                    <a:pt x="98" y="0"/>
                  </a:lnTo>
                  <a:lnTo>
                    <a:pt x="151" y="0"/>
                  </a:lnTo>
                  <a:lnTo>
                    <a:pt x="217" y="11"/>
                  </a:lnTo>
                  <a:lnTo>
                    <a:pt x="292" y="11"/>
                  </a:lnTo>
                  <a:lnTo>
                    <a:pt x="365" y="11"/>
                  </a:lnTo>
                  <a:lnTo>
                    <a:pt x="431" y="19"/>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37909" name="Freeform 24"/>
            <p:cNvSpPr/>
            <p:nvPr/>
          </p:nvSpPr>
          <p:spPr>
            <a:xfrm>
              <a:off x="2877" y="2232"/>
              <a:ext cx="46" cy="3"/>
            </a:xfrm>
            <a:custGeom>
              <a:avLst/>
              <a:gdLst/>
              <a:ahLst/>
              <a:cxnLst>
                <a:cxn ang="0">
                  <a:pos x="0" y="5"/>
                </a:cxn>
                <a:cxn ang="0">
                  <a:pos x="67" y="0"/>
                </a:cxn>
                <a:cxn ang="0">
                  <a:pos x="92" y="5"/>
                </a:cxn>
              </a:cxnLst>
              <a:rect l="0" t="0" r="0" b="0"/>
              <a:pathLst>
                <a:path w="92" h="5">
                  <a:moveTo>
                    <a:pt x="0" y="5"/>
                  </a:moveTo>
                  <a:lnTo>
                    <a:pt x="67" y="0"/>
                  </a:lnTo>
                  <a:lnTo>
                    <a:pt x="92" y="5"/>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37910" name="Freeform 25"/>
            <p:cNvSpPr/>
            <p:nvPr/>
          </p:nvSpPr>
          <p:spPr>
            <a:xfrm>
              <a:off x="2859" y="2002"/>
              <a:ext cx="101" cy="155"/>
            </a:xfrm>
            <a:custGeom>
              <a:avLst/>
              <a:gdLst/>
              <a:ahLst/>
              <a:cxnLst>
                <a:cxn ang="0">
                  <a:pos x="138" y="0"/>
                </a:cxn>
                <a:cxn ang="0">
                  <a:pos x="132" y="53"/>
                </a:cxn>
                <a:cxn ang="0">
                  <a:pos x="143" y="104"/>
                </a:cxn>
                <a:cxn ang="0">
                  <a:pos x="155" y="139"/>
                </a:cxn>
                <a:cxn ang="0">
                  <a:pos x="177" y="190"/>
                </a:cxn>
                <a:cxn ang="0">
                  <a:pos x="189" y="223"/>
                </a:cxn>
                <a:cxn ang="0">
                  <a:pos x="202" y="264"/>
                </a:cxn>
                <a:cxn ang="0">
                  <a:pos x="189" y="293"/>
                </a:cxn>
                <a:cxn ang="0">
                  <a:pos x="173" y="303"/>
                </a:cxn>
                <a:cxn ang="0">
                  <a:pos x="143" y="309"/>
                </a:cxn>
                <a:cxn ang="0">
                  <a:pos x="109" y="293"/>
                </a:cxn>
                <a:cxn ang="0">
                  <a:pos x="63" y="287"/>
                </a:cxn>
                <a:cxn ang="0">
                  <a:pos x="0" y="297"/>
                </a:cxn>
              </a:cxnLst>
              <a:rect l="0" t="0" r="0" b="0"/>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nvGrpSpPr>
          <p:cNvPr id="37911" name="Group 26"/>
          <p:cNvGrpSpPr/>
          <p:nvPr/>
        </p:nvGrpSpPr>
        <p:grpSpPr>
          <a:xfrm>
            <a:off x="512763" y="3748088"/>
            <a:ext cx="387350" cy="28575"/>
            <a:chOff x="2780" y="1904"/>
            <a:chExt cx="287" cy="26"/>
          </a:xfrm>
        </p:grpSpPr>
        <p:sp>
          <p:nvSpPr>
            <p:cNvPr id="37912" name="Freeform 27"/>
            <p:cNvSpPr/>
            <p:nvPr/>
          </p:nvSpPr>
          <p:spPr>
            <a:xfrm>
              <a:off x="2780" y="1904"/>
              <a:ext cx="116" cy="24"/>
            </a:xfrm>
            <a:custGeom>
              <a:avLst/>
              <a:gdLst/>
              <a:ahLst/>
              <a:cxnLst>
                <a:cxn ang="0">
                  <a:pos x="0" y="49"/>
                </a:cxn>
                <a:cxn ang="0">
                  <a:pos x="33" y="28"/>
                </a:cxn>
                <a:cxn ang="0">
                  <a:pos x="64" y="14"/>
                </a:cxn>
                <a:cxn ang="0">
                  <a:pos x="98" y="6"/>
                </a:cxn>
                <a:cxn ang="0">
                  <a:pos x="126" y="3"/>
                </a:cxn>
                <a:cxn ang="0">
                  <a:pos x="148" y="0"/>
                </a:cxn>
                <a:cxn ang="0">
                  <a:pos x="187" y="11"/>
                </a:cxn>
                <a:cxn ang="0">
                  <a:pos x="232" y="25"/>
                </a:cxn>
                <a:cxn ang="0">
                  <a:pos x="230" y="38"/>
                </a:cxn>
                <a:cxn ang="0">
                  <a:pos x="211" y="41"/>
                </a:cxn>
                <a:cxn ang="0">
                  <a:pos x="187" y="33"/>
                </a:cxn>
                <a:cxn ang="0">
                  <a:pos x="146" y="29"/>
                </a:cxn>
                <a:cxn ang="0">
                  <a:pos x="120" y="28"/>
                </a:cxn>
                <a:cxn ang="0">
                  <a:pos x="96" y="33"/>
                </a:cxn>
                <a:cxn ang="0">
                  <a:pos x="64" y="41"/>
                </a:cxn>
                <a:cxn ang="0">
                  <a:pos x="36" y="46"/>
                </a:cxn>
                <a:cxn ang="0">
                  <a:pos x="0" y="49"/>
                </a:cxn>
              </a:cxnLst>
              <a:rect l="0" t="0" r="0" b="0"/>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sp>
          <p:nvSpPr>
            <p:cNvPr id="37913" name="Freeform 28"/>
            <p:cNvSpPr/>
            <p:nvPr/>
          </p:nvSpPr>
          <p:spPr>
            <a:xfrm>
              <a:off x="2954" y="1906"/>
              <a:ext cx="113" cy="24"/>
            </a:xfrm>
            <a:custGeom>
              <a:avLst/>
              <a:gdLst/>
              <a:ahLst/>
              <a:cxnLst>
                <a:cxn ang="0">
                  <a:pos x="226" y="48"/>
                </a:cxn>
                <a:cxn ang="0">
                  <a:pos x="194" y="26"/>
                </a:cxn>
                <a:cxn ang="0">
                  <a:pos x="162" y="13"/>
                </a:cxn>
                <a:cxn ang="0">
                  <a:pos x="131" y="6"/>
                </a:cxn>
                <a:cxn ang="0">
                  <a:pos x="104" y="2"/>
                </a:cxn>
                <a:cxn ang="0">
                  <a:pos x="83" y="0"/>
                </a:cxn>
                <a:cxn ang="0">
                  <a:pos x="45" y="10"/>
                </a:cxn>
                <a:cxn ang="0">
                  <a:pos x="0" y="23"/>
                </a:cxn>
                <a:cxn ang="0">
                  <a:pos x="3" y="37"/>
                </a:cxn>
                <a:cxn ang="0">
                  <a:pos x="21" y="40"/>
                </a:cxn>
                <a:cxn ang="0">
                  <a:pos x="45" y="32"/>
                </a:cxn>
                <a:cxn ang="0">
                  <a:pos x="85" y="29"/>
                </a:cxn>
                <a:cxn ang="0">
                  <a:pos x="110" y="26"/>
                </a:cxn>
                <a:cxn ang="0">
                  <a:pos x="133" y="32"/>
                </a:cxn>
                <a:cxn ang="0">
                  <a:pos x="162" y="40"/>
                </a:cxn>
                <a:cxn ang="0">
                  <a:pos x="191" y="46"/>
                </a:cxn>
                <a:cxn ang="0">
                  <a:pos x="226" y="48"/>
                </a:cxn>
              </a:cxnLst>
              <a:rect l="0" t="0" r="0" b="0"/>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37914" name="Freeform 29"/>
          <p:cNvSpPr/>
          <p:nvPr/>
        </p:nvSpPr>
        <p:spPr>
          <a:xfrm>
            <a:off x="398463" y="3502025"/>
            <a:ext cx="604837" cy="331788"/>
          </a:xfrm>
          <a:custGeom>
            <a:avLst/>
            <a:gdLst/>
            <a:ahLst/>
            <a:cxnLst>
              <a:cxn ang="0">
                <a:pos x="23" y="580"/>
              </a:cxn>
              <a:cxn ang="0">
                <a:pos x="67" y="586"/>
              </a:cxn>
              <a:cxn ang="0">
                <a:pos x="57" y="503"/>
              </a:cxn>
              <a:cxn ang="0">
                <a:pos x="110" y="428"/>
              </a:cxn>
              <a:cxn ang="0">
                <a:pos x="114" y="337"/>
              </a:cxn>
              <a:cxn ang="0">
                <a:pos x="179" y="286"/>
              </a:cxn>
              <a:cxn ang="0">
                <a:pos x="179" y="212"/>
              </a:cxn>
              <a:cxn ang="0">
                <a:pos x="235" y="207"/>
              </a:cxn>
              <a:cxn ang="0">
                <a:pos x="287" y="166"/>
              </a:cxn>
              <a:cxn ang="0">
                <a:pos x="372" y="217"/>
              </a:cxn>
              <a:cxn ang="0">
                <a:pos x="390" y="189"/>
              </a:cxn>
              <a:cxn ang="0">
                <a:pos x="476" y="217"/>
              </a:cxn>
              <a:cxn ang="0">
                <a:pos x="453" y="166"/>
              </a:cxn>
              <a:cxn ang="0">
                <a:pos x="563" y="229"/>
              </a:cxn>
              <a:cxn ang="0">
                <a:pos x="574" y="189"/>
              </a:cxn>
              <a:cxn ang="0">
                <a:pos x="673" y="252"/>
              </a:cxn>
              <a:cxn ang="0">
                <a:pos x="724" y="240"/>
              </a:cxn>
              <a:cxn ang="0">
                <a:pos x="752" y="303"/>
              </a:cxn>
              <a:cxn ang="0">
                <a:pos x="787" y="296"/>
              </a:cxn>
              <a:cxn ang="0">
                <a:pos x="814" y="341"/>
              </a:cxn>
              <a:cxn ang="0">
                <a:pos x="790" y="421"/>
              </a:cxn>
              <a:cxn ang="0">
                <a:pos x="799" y="488"/>
              </a:cxn>
              <a:cxn ang="0">
                <a:pos x="820" y="574"/>
              </a:cxn>
              <a:cxn ang="0">
                <a:pos x="845" y="574"/>
              </a:cxn>
              <a:cxn ang="0">
                <a:pos x="872" y="517"/>
              </a:cxn>
              <a:cxn ang="0">
                <a:pos x="890" y="463"/>
              </a:cxn>
              <a:cxn ang="0">
                <a:pos x="903" y="383"/>
              </a:cxn>
              <a:cxn ang="0">
                <a:pos x="890" y="264"/>
              </a:cxn>
              <a:cxn ang="0">
                <a:pos x="844" y="182"/>
              </a:cxn>
              <a:cxn ang="0">
                <a:pos x="810" y="132"/>
              </a:cxn>
              <a:cxn ang="0">
                <a:pos x="752" y="79"/>
              </a:cxn>
              <a:cxn ang="0">
                <a:pos x="667" y="40"/>
              </a:cxn>
              <a:cxn ang="0">
                <a:pos x="580" y="16"/>
              </a:cxn>
              <a:cxn ang="0">
                <a:pos x="453" y="0"/>
              </a:cxn>
              <a:cxn ang="0">
                <a:pos x="337" y="16"/>
              </a:cxn>
              <a:cxn ang="0">
                <a:pos x="258" y="22"/>
              </a:cxn>
              <a:cxn ang="0">
                <a:pos x="196" y="44"/>
              </a:cxn>
              <a:cxn ang="0">
                <a:pos x="121" y="90"/>
              </a:cxn>
              <a:cxn ang="0">
                <a:pos x="57" y="172"/>
              </a:cxn>
              <a:cxn ang="0">
                <a:pos x="29" y="223"/>
              </a:cxn>
              <a:cxn ang="0">
                <a:pos x="0" y="326"/>
              </a:cxn>
              <a:cxn ang="0">
                <a:pos x="0" y="440"/>
              </a:cxn>
              <a:cxn ang="0">
                <a:pos x="0" y="516"/>
              </a:cxn>
              <a:cxn ang="0">
                <a:pos x="23" y="580"/>
              </a:cxn>
            </a:cxnLst>
            <a:rect l="0" t="0" r="0" b="0"/>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 name="Group 30"/>
          <p:cNvGrpSpPr/>
          <p:nvPr/>
        </p:nvGrpSpPr>
        <p:grpSpPr>
          <a:xfrm>
            <a:off x="395288" y="3789363"/>
            <a:ext cx="577850" cy="141287"/>
            <a:chOff x="2692" y="1940"/>
            <a:chExt cx="431" cy="125"/>
          </a:xfrm>
        </p:grpSpPr>
        <p:grpSp>
          <p:nvGrpSpPr>
            <p:cNvPr id="37916" name="Group 31"/>
            <p:cNvGrpSpPr/>
            <p:nvPr/>
          </p:nvGrpSpPr>
          <p:grpSpPr>
            <a:xfrm>
              <a:off x="2692" y="1940"/>
              <a:ext cx="431" cy="125"/>
              <a:chOff x="2692" y="1940"/>
              <a:chExt cx="431" cy="125"/>
            </a:xfrm>
          </p:grpSpPr>
          <p:sp>
            <p:nvSpPr>
              <p:cNvPr id="37917" name="Freeform 32"/>
              <p:cNvSpPr/>
              <p:nvPr/>
            </p:nvSpPr>
            <p:spPr>
              <a:xfrm>
                <a:off x="2756" y="1940"/>
                <a:ext cx="155" cy="124"/>
              </a:xfrm>
              <a:custGeom>
                <a:avLst/>
                <a:gdLst/>
                <a:ahLst/>
                <a:cxnLst>
                  <a:cxn ang="0">
                    <a:pos x="30" y="13"/>
                  </a:cxn>
                  <a:cxn ang="0">
                    <a:pos x="88" y="0"/>
                  </a:cxn>
                  <a:cxn ang="0">
                    <a:pos x="150" y="0"/>
                  </a:cxn>
                  <a:cxn ang="0">
                    <a:pos x="243" y="7"/>
                  </a:cxn>
                  <a:cxn ang="0">
                    <a:pos x="276" y="13"/>
                  </a:cxn>
                  <a:cxn ang="0">
                    <a:pos x="309" y="29"/>
                  </a:cxn>
                  <a:cxn ang="0">
                    <a:pos x="309" y="65"/>
                  </a:cxn>
                  <a:cxn ang="0">
                    <a:pos x="309" y="105"/>
                  </a:cxn>
                  <a:cxn ang="0">
                    <a:pos x="299" y="142"/>
                  </a:cxn>
                  <a:cxn ang="0">
                    <a:pos x="288" y="167"/>
                  </a:cxn>
                  <a:cxn ang="0">
                    <a:pos x="279" y="190"/>
                  </a:cxn>
                  <a:cxn ang="0">
                    <a:pos x="266" y="208"/>
                  </a:cxn>
                  <a:cxn ang="0">
                    <a:pos x="248" y="225"/>
                  </a:cxn>
                  <a:cxn ang="0">
                    <a:pos x="218" y="235"/>
                  </a:cxn>
                  <a:cxn ang="0">
                    <a:pos x="180" y="242"/>
                  </a:cxn>
                  <a:cxn ang="0">
                    <a:pos x="137" y="246"/>
                  </a:cxn>
                  <a:cxn ang="0">
                    <a:pos x="103" y="242"/>
                  </a:cxn>
                  <a:cxn ang="0">
                    <a:pos x="75" y="237"/>
                  </a:cxn>
                  <a:cxn ang="0">
                    <a:pos x="47" y="225"/>
                  </a:cxn>
                  <a:cxn ang="0">
                    <a:pos x="23" y="204"/>
                  </a:cxn>
                  <a:cxn ang="0">
                    <a:pos x="11" y="184"/>
                  </a:cxn>
                  <a:cxn ang="0">
                    <a:pos x="0" y="133"/>
                  </a:cxn>
                  <a:cxn ang="0">
                    <a:pos x="0" y="87"/>
                  </a:cxn>
                  <a:cxn ang="0">
                    <a:pos x="0" y="41"/>
                  </a:cxn>
                  <a:cxn ang="0">
                    <a:pos x="30" y="13"/>
                  </a:cxn>
                </a:cxnLst>
                <a:rect l="0" t="0" r="0" b="0"/>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37918" name="Freeform 33"/>
              <p:cNvSpPr/>
              <p:nvPr/>
            </p:nvSpPr>
            <p:spPr>
              <a:xfrm>
                <a:off x="2932" y="1943"/>
                <a:ext cx="154" cy="122"/>
              </a:xfrm>
              <a:custGeom>
                <a:avLst/>
                <a:gdLst/>
                <a:ahLst/>
                <a:cxnLst>
                  <a:cxn ang="0">
                    <a:pos x="269" y="12"/>
                  </a:cxn>
                  <a:cxn ang="0">
                    <a:pos x="212" y="2"/>
                  </a:cxn>
                  <a:cxn ang="0">
                    <a:pos x="158" y="2"/>
                  </a:cxn>
                  <a:cxn ang="0">
                    <a:pos x="107" y="0"/>
                  </a:cxn>
                  <a:cxn ang="0">
                    <a:pos x="61" y="3"/>
                  </a:cxn>
                  <a:cxn ang="0">
                    <a:pos x="28" y="12"/>
                  </a:cxn>
                  <a:cxn ang="0">
                    <a:pos x="0" y="26"/>
                  </a:cxn>
                  <a:cxn ang="0">
                    <a:pos x="0" y="107"/>
                  </a:cxn>
                  <a:cxn ang="0">
                    <a:pos x="8" y="153"/>
                  </a:cxn>
                  <a:cxn ang="0">
                    <a:pos x="22" y="185"/>
                  </a:cxn>
                  <a:cxn ang="0">
                    <a:pos x="39" y="207"/>
                  </a:cxn>
                  <a:cxn ang="0">
                    <a:pos x="57" y="220"/>
                  </a:cxn>
                  <a:cxn ang="0">
                    <a:pos x="80" y="232"/>
                  </a:cxn>
                  <a:cxn ang="0">
                    <a:pos x="102" y="239"/>
                  </a:cxn>
                  <a:cxn ang="0">
                    <a:pos x="128" y="242"/>
                  </a:cxn>
                  <a:cxn ang="0">
                    <a:pos x="157" y="245"/>
                  </a:cxn>
                  <a:cxn ang="0">
                    <a:pos x="205" y="242"/>
                  </a:cxn>
                  <a:cxn ang="0">
                    <a:pos x="235" y="235"/>
                  </a:cxn>
                  <a:cxn ang="0">
                    <a:pos x="262" y="226"/>
                  </a:cxn>
                  <a:cxn ang="0">
                    <a:pos x="283" y="200"/>
                  </a:cxn>
                  <a:cxn ang="0">
                    <a:pos x="297" y="168"/>
                  </a:cxn>
                  <a:cxn ang="0">
                    <a:pos x="308" y="134"/>
                  </a:cxn>
                  <a:cxn ang="0">
                    <a:pos x="308" y="87"/>
                  </a:cxn>
                  <a:cxn ang="0">
                    <a:pos x="308" y="42"/>
                  </a:cxn>
                  <a:cxn ang="0">
                    <a:pos x="269" y="12"/>
                  </a:cxn>
                </a:cxnLst>
                <a:rect l="0" t="0" r="0" b="0"/>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37919" name="Freeform 34"/>
              <p:cNvSpPr/>
              <p:nvPr/>
            </p:nvSpPr>
            <p:spPr>
              <a:xfrm>
                <a:off x="2911" y="1958"/>
                <a:ext cx="22" cy="16"/>
              </a:xfrm>
              <a:custGeom>
                <a:avLst/>
                <a:gdLst/>
                <a:ahLst/>
                <a:cxnLst>
                  <a:cxn ang="0">
                    <a:pos x="0" y="10"/>
                  </a:cxn>
                  <a:cxn ang="0">
                    <a:pos x="7" y="3"/>
                  </a:cxn>
                  <a:cxn ang="0">
                    <a:pos x="17" y="0"/>
                  </a:cxn>
                  <a:cxn ang="0">
                    <a:pos x="31" y="0"/>
                  </a:cxn>
                  <a:cxn ang="0">
                    <a:pos x="41" y="6"/>
                  </a:cxn>
                  <a:cxn ang="0">
                    <a:pos x="45" y="31"/>
                  </a:cxn>
                  <a:cxn ang="0">
                    <a:pos x="34" y="29"/>
                  </a:cxn>
                  <a:cxn ang="0">
                    <a:pos x="25" y="24"/>
                  </a:cxn>
                  <a:cxn ang="0">
                    <a:pos x="13" y="29"/>
                  </a:cxn>
                  <a:cxn ang="0">
                    <a:pos x="2" y="33"/>
                  </a:cxn>
                  <a:cxn ang="0">
                    <a:pos x="0" y="10"/>
                  </a:cxn>
                </a:cxnLst>
                <a:rect l="0" t="0" r="0" b="0"/>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37920" name="Freeform 35"/>
              <p:cNvSpPr/>
              <p:nvPr/>
            </p:nvSpPr>
            <p:spPr>
              <a:xfrm>
                <a:off x="2692" y="1951"/>
                <a:ext cx="65" cy="26"/>
              </a:xfrm>
              <a:custGeom>
                <a:avLst/>
                <a:gdLst/>
                <a:ahLst/>
                <a:cxnLst>
                  <a:cxn ang="0">
                    <a:pos x="128" y="17"/>
                  </a:cxn>
                  <a:cxn ang="0">
                    <a:pos x="128" y="52"/>
                  </a:cxn>
                  <a:cxn ang="0">
                    <a:pos x="14" y="20"/>
                  </a:cxn>
                  <a:cxn ang="0">
                    <a:pos x="0" y="0"/>
                  </a:cxn>
                  <a:cxn ang="0">
                    <a:pos x="128" y="17"/>
                  </a:cxn>
                </a:cxnLst>
                <a:rect l="0" t="0" r="0" b="0"/>
                <a:pathLst>
                  <a:path w="128" h="52">
                    <a:moveTo>
                      <a:pt x="128" y="17"/>
                    </a:moveTo>
                    <a:lnTo>
                      <a:pt x="128" y="52"/>
                    </a:lnTo>
                    <a:lnTo>
                      <a:pt x="14" y="20"/>
                    </a:lnTo>
                    <a:lnTo>
                      <a:pt x="0" y="0"/>
                    </a:lnTo>
                    <a:lnTo>
                      <a:pt x="128" y="17"/>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37921" name="Freeform 36"/>
              <p:cNvSpPr/>
              <p:nvPr/>
            </p:nvSpPr>
            <p:spPr>
              <a:xfrm>
                <a:off x="3085" y="1950"/>
                <a:ext cx="38" cy="27"/>
              </a:xfrm>
              <a:custGeom>
                <a:avLst/>
                <a:gdLst/>
                <a:ahLst/>
                <a:cxnLst>
                  <a:cxn ang="0">
                    <a:pos x="0" y="29"/>
                  </a:cxn>
                  <a:cxn ang="0">
                    <a:pos x="0" y="54"/>
                  </a:cxn>
                  <a:cxn ang="0">
                    <a:pos x="70" y="22"/>
                  </a:cxn>
                  <a:cxn ang="0">
                    <a:pos x="74" y="0"/>
                  </a:cxn>
                  <a:cxn ang="0">
                    <a:pos x="0" y="29"/>
                  </a:cxn>
                </a:cxnLst>
                <a:rect l="0" t="0" r="0" b="0"/>
                <a:pathLst>
                  <a:path w="74" h="54">
                    <a:moveTo>
                      <a:pt x="0" y="29"/>
                    </a:moveTo>
                    <a:lnTo>
                      <a:pt x="0" y="54"/>
                    </a:lnTo>
                    <a:lnTo>
                      <a:pt x="70" y="22"/>
                    </a:lnTo>
                    <a:lnTo>
                      <a:pt x="74" y="0"/>
                    </a:lnTo>
                    <a:lnTo>
                      <a:pt x="0" y="29"/>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37922" name="Group 37"/>
            <p:cNvGrpSpPr/>
            <p:nvPr/>
          </p:nvGrpSpPr>
          <p:grpSpPr>
            <a:xfrm>
              <a:off x="2803" y="1970"/>
              <a:ext cx="67" cy="57"/>
              <a:chOff x="2803" y="1970"/>
              <a:chExt cx="67" cy="57"/>
            </a:xfrm>
          </p:grpSpPr>
          <p:sp>
            <p:nvSpPr>
              <p:cNvPr id="37923" name="Oval 38"/>
              <p:cNvSpPr/>
              <p:nvPr/>
            </p:nvSpPr>
            <p:spPr>
              <a:xfrm>
                <a:off x="2803" y="1970"/>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7924" name="Oval 39"/>
              <p:cNvSpPr/>
              <p:nvPr/>
            </p:nvSpPr>
            <p:spPr>
              <a:xfrm>
                <a:off x="2826" y="1976"/>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37925" name="Group 40"/>
            <p:cNvGrpSpPr/>
            <p:nvPr/>
          </p:nvGrpSpPr>
          <p:grpSpPr>
            <a:xfrm>
              <a:off x="2975" y="1975"/>
              <a:ext cx="67" cy="57"/>
              <a:chOff x="2975" y="1975"/>
              <a:chExt cx="67" cy="57"/>
            </a:xfrm>
          </p:grpSpPr>
          <p:sp>
            <p:nvSpPr>
              <p:cNvPr id="37926" name="Oval 41"/>
              <p:cNvSpPr/>
              <p:nvPr/>
            </p:nvSpPr>
            <p:spPr>
              <a:xfrm>
                <a:off x="2975" y="1975"/>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7927" name="Oval 42"/>
              <p:cNvSpPr/>
              <p:nvPr/>
            </p:nvSpPr>
            <p:spPr>
              <a:xfrm>
                <a:off x="2998" y="1982"/>
                <a:ext cx="35"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sp>
        <p:nvSpPr>
          <p:cNvPr id="3" name="Rectangle 4" descr="再生纸">
            <a:extLst>
              <a:ext uri="{FF2B5EF4-FFF2-40B4-BE49-F238E27FC236}">
                <a16:creationId xmlns:a16="http://schemas.microsoft.com/office/drawing/2014/main" id="{63C50A49-B7F0-1AEA-DE0F-BA40C86153D6}"/>
              </a:ext>
            </a:extLst>
          </p:cNvPr>
          <p:cNvSpPr/>
          <p:nvPr/>
        </p:nvSpPr>
        <p:spPr>
          <a:xfrm>
            <a:off x="2771800" y="332516"/>
            <a:ext cx="2824812" cy="584775"/>
          </a:xfrm>
          <a:prstGeom prst="rect">
            <a:avLst/>
          </a:prstGeom>
          <a:noFill/>
          <a:ln w="9525">
            <a:noFill/>
          </a:ln>
          <a:effectLst>
            <a:prstShdw prst="shdw17" dist="17961" dir="2699999">
              <a:srgbClr val="999999"/>
            </a:prstShdw>
          </a:effectLst>
        </p:spPr>
        <p:txBody>
          <a:bodyPr wrap="none" anchor="t" anchorCtr="0">
            <a:spAutoFit/>
          </a:bodyPr>
          <a:lstStyle/>
          <a:p>
            <a:pPr>
              <a:spcBef>
                <a:spcPct val="50000"/>
              </a:spcBef>
            </a:pPr>
            <a:r>
              <a:rPr kumimoji="1" lang="en-US" altLang="zh-CN" dirty="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 </a:t>
            </a:r>
            <a:r>
              <a:rPr lang="zh-CN" altLang="en-US" dirty="0">
                <a:solidFill>
                  <a:schemeClr val="hlink"/>
                </a:solidFill>
                <a:latin typeface="楷体_GB2312" pitchFamily="49" charset="-122"/>
                <a:ea typeface="楷体_GB2312" pitchFamily="49" charset="-122"/>
              </a:rPr>
              <a:t>牛顿插值法</a:t>
            </a:r>
            <a:endParaRPr lang="zh-CN" altLang="en-US" dirty="0">
              <a:solidFill>
                <a:srgbClr val="FF66CC"/>
              </a:solidFill>
              <a:latin typeface="楷体_GB2312" pitchFamily="49" charset="-122"/>
              <a:ea typeface="楷体_GB2312" pitchFamily="49" charset="-122"/>
            </a:endParaRPr>
          </a:p>
        </p:txBody>
      </p:sp>
    </p:spTree>
  </p:cSld>
  <p:clrMapOvr>
    <a:masterClrMapping/>
  </p:clrMapOvr>
  <p:transition>
    <p:zoom/>
    <p:sndAc>
      <p:stSnd>
        <p:snd r:embed="rId2" name="carbrak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88">
                                            <p:txEl>
                                              <p:pRg st="1" end="1"/>
                                            </p:txEl>
                                          </p:spTgt>
                                        </p:tgtEl>
                                        <p:attrNameLst>
                                          <p:attrName>style.visibility</p:attrName>
                                        </p:attrNameLst>
                                      </p:cBhvr>
                                      <p:to>
                                        <p:strVal val="visible"/>
                                      </p:to>
                                    </p:set>
                                    <p:animEffect transition="in" filter="blinds(horizontal)">
                                      <p:cBhvr>
                                        <p:cTn id="7" dur="500"/>
                                        <p:tgtEl>
                                          <p:spTgt spid="101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88">
                                            <p:txEl>
                                              <p:pRg st="2" end="2"/>
                                            </p:txEl>
                                          </p:spTgt>
                                        </p:tgtEl>
                                        <p:attrNameLst>
                                          <p:attrName>style.visibility</p:attrName>
                                        </p:attrNameLst>
                                      </p:cBhvr>
                                      <p:to>
                                        <p:strVal val="visible"/>
                                      </p:to>
                                    </p:set>
                                    <p:animEffect transition="in" filter="blinds(horizontal)">
                                      <p:cBhvr>
                                        <p:cTn id="12" dur="500"/>
                                        <p:tgtEl>
                                          <p:spTgt spid="101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397"/>
                                        </p:tgtEl>
                                        <p:attrNameLst>
                                          <p:attrName>style.visibility</p:attrName>
                                        </p:attrNameLst>
                                      </p:cBhvr>
                                      <p:to>
                                        <p:strVal val="visible"/>
                                      </p:to>
                                    </p:set>
                                    <p:animEffect transition="in" filter="blinds(horizontal)">
                                      <p:cBhvr>
                                        <p:cTn id="17" dur="500"/>
                                        <p:tgtEl>
                                          <p:spTgt spid="1013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blinds(horizontal)">
                                      <p:cBhvr>
                                        <p:cTn id="22" dur="500"/>
                                        <p:tgtEl>
                                          <p:spTgt spid="317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751"/>
                                        </p:tgtEl>
                                        <p:attrNameLst>
                                          <p:attrName>style.visibility</p:attrName>
                                        </p:attrNameLst>
                                      </p:cBhvr>
                                      <p:to>
                                        <p:strVal val="visible"/>
                                      </p:to>
                                    </p:set>
                                    <p:animEffect transition="in" filter="blinds(horizontal)">
                                      <p:cBhvr>
                                        <p:cTn id="37" dur="500"/>
                                        <p:tgtEl>
                                          <p:spTgt spid="3175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1"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再生纸"/>
          <p:cNvSpPr/>
          <p:nvPr/>
        </p:nvSpPr>
        <p:spPr>
          <a:xfrm>
            <a:off x="611188" y="494136"/>
            <a:ext cx="990600" cy="533400"/>
          </a:xfrm>
          <a:prstGeom prst="bevel">
            <a:avLst>
              <a:gd name="adj" fmla="val 6944"/>
            </a:avLst>
          </a:prstGeom>
          <a:blipFill rotWithShape="0">
            <a:blip r:embed="rId3"/>
          </a:blipFill>
          <a:ln w="9525">
            <a:noFill/>
          </a:ln>
        </p:spPr>
        <p:txBody>
          <a:bodyPr wrap="none" anchor="ctr" anchorCtr="0"/>
          <a:lstStyle/>
          <a:p>
            <a:pPr algn="ctr"/>
            <a:r>
              <a:rPr lang="en-US" altLang="zh-CN" sz="2800" i="1" dirty="0">
                <a:solidFill>
                  <a:srgbClr val="FF0000"/>
                </a:solidFill>
                <a:latin typeface="Times New Roman" panose="02020603050405020304" pitchFamily="18" charset="0"/>
                <a:ea typeface="楷体_GB2312" pitchFamily="49" charset="-122"/>
              </a:rPr>
              <a:t>n</a:t>
            </a:r>
            <a:r>
              <a:rPr lang="en-US" altLang="zh-CN" sz="2800" dirty="0">
                <a:solidFill>
                  <a:srgbClr val="FF0000"/>
                </a:solidFill>
                <a:latin typeface="Times New Roman" panose="02020603050405020304" pitchFamily="18" charset="0"/>
                <a:ea typeface="楷体_GB2312" pitchFamily="49" charset="-122"/>
              </a:rPr>
              <a:t> = 1</a:t>
            </a:r>
            <a:endParaRPr lang="en-US" altLang="zh-CN" sz="2800" i="1" dirty="0">
              <a:solidFill>
                <a:srgbClr val="FF0000"/>
              </a:solidFill>
              <a:latin typeface="Times New Roman" panose="02020603050405020304" pitchFamily="18" charset="0"/>
              <a:ea typeface="楷体_GB2312" pitchFamily="49" charset="-122"/>
            </a:endParaRPr>
          </a:p>
        </p:txBody>
      </p:sp>
      <p:grpSp>
        <p:nvGrpSpPr>
          <p:cNvPr id="4" name="组合 3">
            <a:extLst>
              <a:ext uri="{FF2B5EF4-FFF2-40B4-BE49-F238E27FC236}">
                <a16:creationId xmlns:a16="http://schemas.microsoft.com/office/drawing/2014/main" id="{06409AFA-4A30-D2B6-A75E-C8B5E1476604}"/>
              </a:ext>
            </a:extLst>
          </p:cNvPr>
          <p:cNvGrpSpPr/>
          <p:nvPr/>
        </p:nvGrpSpPr>
        <p:grpSpPr>
          <a:xfrm>
            <a:off x="1872828" y="344689"/>
            <a:ext cx="6407994" cy="1160261"/>
            <a:chOff x="1980430" y="348286"/>
            <a:chExt cx="6192787" cy="1160261"/>
          </a:xfrm>
        </p:grpSpPr>
        <p:sp>
          <p:nvSpPr>
            <p:cNvPr id="7173" name="Text Box 5"/>
            <p:cNvSpPr txBox="1"/>
            <p:nvPr/>
          </p:nvSpPr>
          <p:spPr>
            <a:xfrm>
              <a:off x="1980430" y="348286"/>
              <a:ext cx="6192787" cy="1134862"/>
            </a:xfrm>
            <a:prstGeom prst="rect">
              <a:avLst/>
            </a:prstGeom>
            <a:noFill/>
            <a:ln w="9525">
              <a:noFill/>
            </a:ln>
          </p:spPr>
          <p:txBody>
            <a:bodyPr wrap="square" anchor="t" anchorCtr="0">
              <a:spAutoFit/>
            </a:bodyPr>
            <a:lstStyle/>
            <a:p>
              <a:pPr>
                <a:lnSpc>
                  <a:spcPct val="150000"/>
                </a:lnSpc>
                <a:spcBef>
                  <a:spcPct val="50000"/>
                </a:spcBef>
              </a:pPr>
              <a:r>
                <a:rPr lang="zh-CN" altLang="en-US" sz="2400" dirty="0">
                  <a:latin typeface="微软雅黑" panose="020B0503020204020204" pitchFamily="34" charset="-122"/>
                  <a:ea typeface="微软雅黑" panose="020B0503020204020204" pitchFamily="34" charset="-122"/>
                </a:rPr>
                <a:t>已知</a:t>
              </a:r>
              <a:r>
                <a:rPr lang="zh-CN" altLang="en-US" sz="2400" dirty="0">
                  <a:solidFill>
                    <a:schemeClr val="tx1"/>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两个插值节点</a:t>
              </a:r>
              <a:r>
                <a:rPr lang="en-US" altLang="zh-CN" sz="2400" i="1" dirty="0">
                  <a:solidFill>
                    <a:schemeClr val="accent2"/>
                  </a:solidFill>
                  <a:latin typeface="Times New Roman" panose="02020603050405020304" pitchFamily="18" charset="0"/>
                  <a:ea typeface="楷体_GB2312" pitchFamily="49" charset="-122"/>
                </a:rPr>
                <a:t>x</a:t>
              </a:r>
              <a:r>
                <a:rPr lang="en-US" altLang="zh-CN" sz="2400" baseline="-25000" dirty="0">
                  <a:solidFill>
                    <a:schemeClr val="accent2"/>
                  </a:solidFill>
                  <a:latin typeface="Times New Roman" panose="02020603050405020304" pitchFamily="18" charset="0"/>
                  <a:ea typeface="楷体_GB2312" pitchFamily="49" charset="-122"/>
                </a:rPr>
                <a:t>0</a:t>
              </a:r>
              <a:r>
                <a:rPr lang="en-US" altLang="zh-CN" sz="2400" dirty="0">
                  <a:solidFill>
                    <a:schemeClr val="accent2"/>
                  </a:solidFill>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a:t>
              </a:r>
              <a:r>
                <a:rPr lang="en-US" altLang="zh-CN" sz="2400" i="1" dirty="0">
                  <a:solidFill>
                    <a:schemeClr val="accent2"/>
                  </a:solidFill>
                  <a:latin typeface="Times New Roman" panose="02020603050405020304" pitchFamily="18" charset="0"/>
                  <a:ea typeface="楷体_GB2312" pitchFamily="49" charset="-122"/>
                </a:rPr>
                <a:t> x</a:t>
              </a:r>
              <a:r>
                <a:rPr lang="en-US" altLang="zh-CN" sz="2400" baseline="-25000" dirty="0">
                  <a:solidFill>
                    <a:schemeClr val="accent2"/>
                  </a:solidFill>
                  <a:latin typeface="Times New Roman" panose="02020603050405020304" pitchFamily="18" charset="0"/>
                  <a:ea typeface="楷体_GB2312" pitchFamily="49" charset="-122"/>
                </a:rPr>
                <a:t>1 </a:t>
              </a:r>
              <a:r>
                <a:rPr lang="zh-CN" altLang="en-US" sz="2400" dirty="0">
                  <a:latin typeface="微软雅黑" panose="020B0503020204020204" pitchFamily="34" charset="-122"/>
                  <a:ea typeface="微软雅黑" panose="020B0503020204020204" pitchFamily="34" charset="-122"/>
                </a:rPr>
                <a:t>及其函数值</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i="1" dirty="0">
                  <a:solidFill>
                    <a:schemeClr val="accent2"/>
                  </a:solidFill>
                  <a:latin typeface="Times New Roman" panose="02020603050405020304" pitchFamily="18" charset="0"/>
                  <a:ea typeface="楷体_GB2312" pitchFamily="49" charset="-122"/>
                </a:rPr>
                <a:t>y</a:t>
              </a:r>
              <a:r>
                <a:rPr lang="en-US" altLang="zh-CN" sz="2400" baseline="-25000" dirty="0">
                  <a:solidFill>
                    <a:schemeClr val="accent2"/>
                  </a:solidFill>
                  <a:latin typeface="Times New Roman" panose="02020603050405020304" pitchFamily="18" charset="0"/>
                  <a:ea typeface="楷体_GB2312" pitchFamily="49" charset="-122"/>
                </a:rPr>
                <a:t>0</a:t>
              </a:r>
              <a:r>
                <a:rPr lang="en-US" altLang="zh-CN" sz="2400" baseline="-25000" dirty="0">
                  <a:solidFill>
                    <a:schemeClr val="tx1"/>
                  </a:solidFill>
                  <a:latin typeface="Times New Roman" panose="02020603050405020304" pitchFamily="18" charset="0"/>
                  <a:ea typeface="楷体_GB2312" pitchFamily="49" charset="-122"/>
                </a:rPr>
                <a:t> </a:t>
              </a:r>
              <a:r>
                <a:rPr lang="zh-CN" altLang="en-US" sz="2400" dirty="0">
                  <a:solidFill>
                    <a:schemeClr val="tx1"/>
                  </a:solidFill>
                  <a:latin typeface="Times New Roman" panose="02020603050405020304" pitchFamily="18" charset="0"/>
                  <a:ea typeface="楷体_GB2312" pitchFamily="49" charset="-122"/>
                </a:rPr>
                <a:t>，</a:t>
              </a:r>
              <a:r>
                <a:rPr lang="en-US" altLang="zh-CN" sz="2400" i="1" dirty="0">
                  <a:solidFill>
                    <a:schemeClr val="accent2"/>
                  </a:solidFill>
                  <a:latin typeface="Times New Roman" panose="02020603050405020304" pitchFamily="18" charset="0"/>
                  <a:ea typeface="楷体_GB2312" pitchFamily="49" charset="-122"/>
                </a:rPr>
                <a:t>y</a:t>
              </a:r>
              <a:r>
                <a:rPr lang="en-US" altLang="zh-CN" sz="2400" baseline="-25000" dirty="0">
                  <a:solidFill>
                    <a:schemeClr val="accent2"/>
                  </a:solidFill>
                  <a:latin typeface="Times New Roman" panose="02020603050405020304" pitchFamily="18" charset="0"/>
                  <a:ea typeface="楷体_GB2312" pitchFamily="49" charset="-122"/>
                </a:rPr>
                <a:t>1</a:t>
              </a:r>
              <a:r>
                <a:rPr lang="zh-CN" altLang="en-US" sz="2400" dirty="0">
                  <a:solidFill>
                    <a:schemeClr val="tx1"/>
                  </a:solidFill>
                  <a:latin typeface="Times New Roman" panose="02020603050405020304" pitchFamily="18" charset="0"/>
                  <a:ea typeface="楷体_GB2312" pitchFamily="49" charset="-122"/>
                </a:rPr>
                <a:t>，</a:t>
              </a:r>
              <a:r>
                <a:rPr lang="zh-CN" altLang="en-US" sz="2400" dirty="0">
                  <a:latin typeface="微软雅黑" panose="020B0503020204020204" pitchFamily="34" charset="-122"/>
                  <a:ea typeface="微软雅黑" panose="020B0503020204020204" pitchFamily="34" charset="-122"/>
                </a:rPr>
                <a:t>求一次多项式                         ，使得</a:t>
              </a:r>
            </a:p>
          </p:txBody>
        </p:sp>
        <p:graphicFrame>
          <p:nvGraphicFramePr>
            <p:cNvPr id="7170" name="Object 6"/>
            <p:cNvGraphicFramePr/>
            <p:nvPr/>
          </p:nvGraphicFramePr>
          <p:xfrm>
            <a:off x="3904706" y="1027535"/>
            <a:ext cx="2138654" cy="481012"/>
          </p:xfrm>
          <a:graphic>
            <a:graphicData uri="http://schemas.openxmlformats.org/presentationml/2006/ole">
              <mc:AlternateContent xmlns:mc="http://schemas.openxmlformats.org/markup-compatibility/2006">
                <mc:Choice xmlns:v="urn:schemas-microsoft-com:vml" Requires="v">
                  <p:oleObj name="Equation" r:id="rId4" imgW="1002960" imgH="228600" progId="Equation.DSMT4">
                    <p:embed/>
                  </p:oleObj>
                </mc:Choice>
                <mc:Fallback>
                  <p:oleObj name="Equation" r:id="rId4" imgW="1002960" imgH="228600" progId="Equation.DSMT4">
                    <p:embed/>
                    <p:pic>
                      <p:nvPicPr>
                        <p:cNvPr id="7170" name="Object 6"/>
                        <p:cNvPicPr/>
                        <p:nvPr/>
                      </p:nvPicPr>
                      <p:blipFill>
                        <a:blip r:embed="rId5"/>
                        <a:stretch>
                          <a:fillRect/>
                        </a:stretch>
                      </p:blipFill>
                      <p:spPr>
                        <a:xfrm>
                          <a:off x="3904706" y="1027535"/>
                          <a:ext cx="2138654" cy="481012"/>
                        </a:xfrm>
                        <a:prstGeom prst="rect">
                          <a:avLst/>
                        </a:prstGeom>
                        <a:noFill/>
                        <a:ln w="38100">
                          <a:noFill/>
                          <a:miter/>
                        </a:ln>
                      </p:spPr>
                    </p:pic>
                  </p:oleObj>
                </mc:Fallback>
              </mc:AlternateContent>
            </a:graphicData>
          </a:graphic>
        </p:graphicFrame>
      </p:grpSp>
      <p:graphicFrame>
        <p:nvGraphicFramePr>
          <p:cNvPr id="7171" name="Object 7"/>
          <p:cNvGraphicFramePr/>
          <p:nvPr/>
        </p:nvGraphicFramePr>
        <p:xfrm>
          <a:off x="3203848" y="1654870"/>
          <a:ext cx="2925763" cy="481012"/>
        </p:xfrm>
        <a:graphic>
          <a:graphicData uri="http://schemas.openxmlformats.org/presentationml/2006/ole">
            <mc:AlternateContent xmlns:mc="http://schemas.openxmlformats.org/markup-compatibility/2006">
              <mc:Choice xmlns:v="urn:schemas-microsoft-com:vml" Requires="v">
                <p:oleObj name="Equation" r:id="rId6" imgW="1371600" imgH="228600" progId="Equation.DSMT4">
                  <p:embed/>
                </p:oleObj>
              </mc:Choice>
              <mc:Fallback>
                <p:oleObj name="Equation" r:id="rId6" imgW="1371600" imgH="228600" progId="Equation.DSMT4">
                  <p:embed/>
                  <p:pic>
                    <p:nvPicPr>
                      <p:cNvPr id="7171" name="Object 7"/>
                      <p:cNvPicPr/>
                      <p:nvPr/>
                    </p:nvPicPr>
                    <p:blipFill>
                      <a:blip r:embed="rId7"/>
                      <a:stretch>
                        <a:fillRect/>
                      </a:stretch>
                    </p:blipFill>
                    <p:spPr>
                      <a:xfrm>
                        <a:off x="3203848" y="1654870"/>
                        <a:ext cx="2925763" cy="481012"/>
                      </a:xfrm>
                      <a:prstGeom prst="rect">
                        <a:avLst/>
                      </a:prstGeom>
                      <a:noFill/>
                      <a:ln w="38100">
                        <a:noFill/>
                        <a:miter/>
                      </a:ln>
                    </p:spPr>
                  </p:pic>
                </p:oleObj>
              </mc:Fallback>
            </mc:AlternateContent>
          </a:graphicData>
        </a:graphic>
      </p:graphicFrame>
      <p:sp>
        <p:nvSpPr>
          <p:cNvPr id="7246" name="AutoShape 35"/>
          <p:cNvSpPr/>
          <p:nvPr/>
        </p:nvSpPr>
        <p:spPr>
          <a:xfrm>
            <a:off x="866714" y="2462073"/>
            <a:ext cx="639762" cy="322262"/>
          </a:xfrm>
          <a:prstGeom prst="rightArrow">
            <a:avLst>
              <a:gd name="adj1" fmla="val 50000"/>
              <a:gd name="adj2" fmla="val 49612"/>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graphicFrame>
        <p:nvGraphicFramePr>
          <p:cNvPr id="7249" name="Object 81"/>
          <p:cNvGraphicFramePr/>
          <p:nvPr/>
        </p:nvGraphicFramePr>
        <p:xfrm>
          <a:off x="1706967" y="2198861"/>
          <a:ext cx="3931727" cy="967633"/>
        </p:xfrm>
        <a:graphic>
          <a:graphicData uri="http://schemas.openxmlformats.org/presentationml/2006/ole">
            <mc:AlternateContent xmlns:mc="http://schemas.openxmlformats.org/markup-compatibility/2006">
              <mc:Choice xmlns:v="urn:schemas-microsoft-com:vml" Requires="v">
                <p:oleObj r:id="rId8" imgW="1713865" imgH="431800" progId="Equation.DSMT4">
                  <p:embed/>
                </p:oleObj>
              </mc:Choice>
              <mc:Fallback>
                <p:oleObj r:id="rId8" imgW="1713865" imgH="431800" progId="Equation.DSMT4">
                  <p:embed/>
                  <p:pic>
                    <p:nvPicPr>
                      <p:cNvPr id="7249" name="Object 81"/>
                      <p:cNvPicPr/>
                      <p:nvPr/>
                    </p:nvPicPr>
                    <p:blipFill>
                      <a:blip r:embed="rId9"/>
                      <a:stretch>
                        <a:fillRect/>
                      </a:stretch>
                    </p:blipFill>
                    <p:spPr>
                      <a:xfrm>
                        <a:off x="1706967" y="2198861"/>
                        <a:ext cx="3931727" cy="967633"/>
                      </a:xfrm>
                      <a:prstGeom prst="rect">
                        <a:avLst/>
                      </a:prstGeom>
                      <a:noFill/>
                      <a:ln w="38100">
                        <a:noFill/>
                        <a:miter/>
                      </a:ln>
                    </p:spPr>
                  </p:pic>
                </p:oleObj>
              </mc:Fallback>
            </mc:AlternateContent>
          </a:graphicData>
        </a:graphic>
      </p:graphicFrame>
      <p:sp>
        <p:nvSpPr>
          <p:cNvPr id="2" name="文本框 1">
            <a:extLst>
              <a:ext uri="{FF2B5EF4-FFF2-40B4-BE49-F238E27FC236}">
                <a16:creationId xmlns:a16="http://schemas.microsoft.com/office/drawing/2014/main" id="{101B53B0-68D4-ECDA-D9D2-893950158AB4}"/>
              </a:ext>
            </a:extLst>
          </p:cNvPr>
          <p:cNvSpPr txBox="1"/>
          <p:nvPr/>
        </p:nvSpPr>
        <p:spPr>
          <a:xfrm>
            <a:off x="5724128" y="2392372"/>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（点斜式）</a:t>
            </a:r>
          </a:p>
        </p:txBody>
      </p:sp>
      <p:sp>
        <p:nvSpPr>
          <p:cNvPr id="5" name="文本框 4">
            <a:extLst>
              <a:ext uri="{FF2B5EF4-FFF2-40B4-BE49-F238E27FC236}">
                <a16:creationId xmlns:a16="http://schemas.microsoft.com/office/drawing/2014/main" id="{F62C0246-2E24-C7C2-236C-F6293B7EF4E8}"/>
              </a:ext>
            </a:extLst>
          </p:cNvPr>
          <p:cNvSpPr txBox="1"/>
          <p:nvPr/>
        </p:nvSpPr>
        <p:spPr>
          <a:xfrm>
            <a:off x="899592" y="4163686"/>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基函数：</a:t>
            </a:r>
          </a:p>
        </p:txBody>
      </p:sp>
      <p:graphicFrame>
        <p:nvGraphicFramePr>
          <p:cNvPr id="6" name="Object 81">
            <a:extLst>
              <a:ext uri="{FF2B5EF4-FFF2-40B4-BE49-F238E27FC236}">
                <a16:creationId xmlns:a16="http://schemas.microsoft.com/office/drawing/2014/main" id="{4E50A830-3D2D-9AF2-3240-9B98473ED789}"/>
              </a:ext>
            </a:extLst>
          </p:cNvPr>
          <p:cNvGraphicFramePr/>
          <p:nvPr/>
        </p:nvGraphicFramePr>
        <p:xfrm>
          <a:off x="2960364" y="4144838"/>
          <a:ext cx="1643062" cy="596900"/>
        </p:xfrm>
        <a:graphic>
          <a:graphicData uri="http://schemas.openxmlformats.org/presentationml/2006/ole">
            <mc:AlternateContent xmlns:mc="http://schemas.openxmlformats.org/markup-compatibility/2006">
              <mc:Choice xmlns:v="urn:schemas-microsoft-com:vml" Requires="v">
                <p:oleObj name="Equation" r:id="rId10" imgW="698400" imgH="253800" progId="Equation.DSMT4">
                  <p:embed/>
                </p:oleObj>
              </mc:Choice>
              <mc:Fallback>
                <p:oleObj name="Equation" r:id="rId10" imgW="698400" imgH="253800" progId="Equation.DSMT4">
                  <p:embed/>
                  <p:pic>
                    <p:nvPicPr>
                      <p:cNvPr id="6" name="Object 81">
                        <a:extLst>
                          <a:ext uri="{FF2B5EF4-FFF2-40B4-BE49-F238E27FC236}">
                            <a16:creationId xmlns:a16="http://schemas.microsoft.com/office/drawing/2014/main" id="{4E50A830-3D2D-9AF2-3240-9B98473ED789}"/>
                          </a:ext>
                        </a:extLst>
                      </p:cNvPr>
                      <p:cNvPicPr/>
                      <p:nvPr/>
                    </p:nvPicPr>
                    <p:blipFill>
                      <a:blip r:embed="rId11"/>
                      <a:stretch>
                        <a:fillRect/>
                      </a:stretch>
                    </p:blipFill>
                    <p:spPr>
                      <a:xfrm>
                        <a:off x="2960364" y="4144838"/>
                        <a:ext cx="1643062" cy="596900"/>
                      </a:xfrm>
                      <a:prstGeom prst="rect">
                        <a:avLst/>
                      </a:prstGeom>
                      <a:noFill/>
                      <a:ln w="38100">
                        <a:noFill/>
                        <a:miter/>
                      </a:ln>
                    </p:spPr>
                  </p:pic>
                </p:oleObj>
              </mc:Fallback>
            </mc:AlternateContent>
          </a:graphicData>
        </a:graphic>
      </p:graphicFrame>
      <p:sp>
        <p:nvSpPr>
          <p:cNvPr id="7" name="文本框 6">
            <a:extLst>
              <a:ext uri="{FF2B5EF4-FFF2-40B4-BE49-F238E27FC236}">
                <a16:creationId xmlns:a16="http://schemas.microsoft.com/office/drawing/2014/main" id="{636AF431-0A4F-720A-4619-6DF4876F9270}"/>
              </a:ext>
            </a:extLst>
          </p:cNvPr>
          <p:cNvSpPr txBox="1"/>
          <p:nvPr/>
        </p:nvSpPr>
        <p:spPr>
          <a:xfrm>
            <a:off x="745332" y="3429000"/>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插值节点：                </a:t>
            </a:r>
          </a:p>
        </p:txBody>
      </p:sp>
      <p:sp>
        <p:nvSpPr>
          <p:cNvPr id="9" name="文本框 8">
            <a:extLst>
              <a:ext uri="{FF2B5EF4-FFF2-40B4-BE49-F238E27FC236}">
                <a16:creationId xmlns:a16="http://schemas.microsoft.com/office/drawing/2014/main" id="{C2DB68BD-FFF2-13AE-2DB9-09610378FCA8}"/>
              </a:ext>
            </a:extLst>
          </p:cNvPr>
          <p:cNvSpPr txBox="1"/>
          <p:nvPr/>
        </p:nvSpPr>
        <p:spPr>
          <a:xfrm>
            <a:off x="2991790" y="3341813"/>
            <a:ext cx="1580210" cy="523220"/>
          </a:xfrm>
          <a:prstGeom prst="rect">
            <a:avLst/>
          </a:prstGeom>
          <a:noFill/>
        </p:spPr>
        <p:txBody>
          <a:bodyPr wrap="square">
            <a:spAutoFit/>
          </a:bodyPr>
          <a:lstStyle/>
          <a:p>
            <a:r>
              <a:rPr lang="en-US" altLang="zh-CN" sz="2800" i="1" dirty="0">
                <a:solidFill>
                  <a:schemeClr val="accent2"/>
                </a:solidFill>
                <a:latin typeface="Times New Roman" panose="02020603050405020304" pitchFamily="18" charset="0"/>
                <a:ea typeface="楷体_GB2312" pitchFamily="49" charset="-122"/>
              </a:rPr>
              <a:t>x</a:t>
            </a:r>
            <a:r>
              <a:rPr lang="en-US" altLang="zh-CN" sz="2800" baseline="-25000" dirty="0">
                <a:solidFill>
                  <a:schemeClr val="accent2"/>
                </a:solidFill>
                <a:latin typeface="Times New Roman" panose="02020603050405020304" pitchFamily="18" charset="0"/>
                <a:ea typeface="楷体_GB2312" pitchFamily="49" charset="-122"/>
              </a:rPr>
              <a:t>0</a:t>
            </a:r>
            <a:r>
              <a:rPr lang="en-US" altLang="zh-CN" sz="2800" dirty="0">
                <a:solidFill>
                  <a:schemeClr val="accent2"/>
                </a:solidFill>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   </a:t>
            </a:r>
            <a:r>
              <a:rPr lang="en-US" altLang="zh-CN" sz="2800" i="1" dirty="0">
                <a:solidFill>
                  <a:schemeClr val="accent2"/>
                </a:solidFill>
                <a:latin typeface="Times New Roman" panose="02020603050405020304" pitchFamily="18" charset="0"/>
                <a:ea typeface="楷体_GB2312" pitchFamily="49" charset="-122"/>
              </a:rPr>
              <a:t> x</a:t>
            </a:r>
            <a:r>
              <a:rPr lang="en-US" altLang="zh-CN" sz="2800" baseline="-25000" dirty="0">
                <a:solidFill>
                  <a:schemeClr val="accent2"/>
                </a:solidFill>
                <a:latin typeface="Times New Roman" panose="02020603050405020304" pitchFamily="18" charset="0"/>
                <a:ea typeface="楷体_GB2312" pitchFamily="49" charset="-122"/>
              </a:rPr>
              <a:t>1 </a:t>
            </a:r>
            <a:endParaRPr lang="zh-CN" altLang="en-US" sz="2800" dirty="0"/>
          </a:p>
        </p:txBody>
      </p:sp>
      <p:sp>
        <p:nvSpPr>
          <p:cNvPr id="13" name="文本框 12">
            <a:extLst>
              <a:ext uri="{FF2B5EF4-FFF2-40B4-BE49-F238E27FC236}">
                <a16:creationId xmlns:a16="http://schemas.microsoft.com/office/drawing/2014/main" id="{96D15FDC-9703-A98A-657C-EFAC02734F41}"/>
              </a:ext>
            </a:extLst>
          </p:cNvPr>
          <p:cNvSpPr txBox="1"/>
          <p:nvPr/>
        </p:nvSpPr>
        <p:spPr>
          <a:xfrm>
            <a:off x="4827224" y="4141523"/>
            <a:ext cx="1243154" cy="523220"/>
          </a:xfrm>
          <a:prstGeom prst="rect">
            <a:avLst/>
          </a:prstGeom>
          <a:noFill/>
        </p:spPr>
        <p:txBody>
          <a:bodyPr wrap="square">
            <a:spAutoFit/>
          </a:bodyPr>
          <a:lstStyle/>
          <a:p>
            <a:r>
              <a:rPr lang="zh-CN" altLang="en-US" sz="2800" dirty="0">
                <a:solidFill>
                  <a:srgbClr val="FF0000"/>
                </a:solidFill>
              </a:rPr>
              <a:t>？？？</a:t>
            </a:r>
          </a:p>
        </p:txBody>
      </p:sp>
      <p:sp>
        <p:nvSpPr>
          <p:cNvPr id="14" name="文本框 13">
            <a:extLst>
              <a:ext uri="{FF2B5EF4-FFF2-40B4-BE49-F238E27FC236}">
                <a16:creationId xmlns:a16="http://schemas.microsoft.com/office/drawing/2014/main" id="{ACADF7EA-904D-9670-D9B2-4E60CB09A57C}"/>
              </a:ext>
            </a:extLst>
          </p:cNvPr>
          <p:cNvSpPr txBox="1"/>
          <p:nvPr/>
        </p:nvSpPr>
        <p:spPr>
          <a:xfrm>
            <a:off x="745332" y="4969173"/>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组合系数：                </a:t>
            </a:r>
          </a:p>
        </p:txBody>
      </p:sp>
      <p:graphicFrame>
        <p:nvGraphicFramePr>
          <p:cNvPr id="15" name="Object 81">
            <a:extLst>
              <a:ext uri="{FF2B5EF4-FFF2-40B4-BE49-F238E27FC236}">
                <a16:creationId xmlns:a16="http://schemas.microsoft.com/office/drawing/2014/main" id="{42C35132-D9A6-627E-D8CB-BA57EE2D2C33}"/>
              </a:ext>
            </a:extLst>
          </p:cNvPr>
          <p:cNvGraphicFramePr/>
          <p:nvPr/>
        </p:nvGraphicFramePr>
        <p:xfrm>
          <a:off x="2722563" y="4735513"/>
          <a:ext cx="3046412" cy="1016000"/>
        </p:xfrm>
        <a:graphic>
          <a:graphicData uri="http://schemas.openxmlformats.org/presentationml/2006/ole">
            <mc:AlternateContent xmlns:mc="http://schemas.openxmlformats.org/markup-compatibility/2006">
              <mc:Choice xmlns:v="urn:schemas-microsoft-com:vml" Requires="v">
                <p:oleObj name="Equation" r:id="rId12" imgW="1295280" imgH="431640" progId="Equation.DSMT4">
                  <p:embed/>
                </p:oleObj>
              </mc:Choice>
              <mc:Fallback>
                <p:oleObj name="Equation" r:id="rId12" imgW="1295280" imgH="431640" progId="Equation.DSMT4">
                  <p:embed/>
                  <p:pic>
                    <p:nvPicPr>
                      <p:cNvPr id="15" name="Object 81">
                        <a:extLst>
                          <a:ext uri="{FF2B5EF4-FFF2-40B4-BE49-F238E27FC236}">
                            <a16:creationId xmlns:a16="http://schemas.microsoft.com/office/drawing/2014/main" id="{42C35132-D9A6-627E-D8CB-BA57EE2D2C33}"/>
                          </a:ext>
                        </a:extLst>
                      </p:cNvPr>
                      <p:cNvPicPr/>
                      <p:nvPr/>
                    </p:nvPicPr>
                    <p:blipFill>
                      <a:blip r:embed="rId13"/>
                      <a:stretch>
                        <a:fillRect/>
                      </a:stretch>
                    </p:blipFill>
                    <p:spPr>
                      <a:xfrm>
                        <a:off x="2722563" y="4735513"/>
                        <a:ext cx="3046412" cy="1016000"/>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40BA1BA-194C-6CD7-7E1F-5A5EF1ACBC83}"/>
                  </a:ext>
                </a:extLst>
              </p:cNvPr>
              <p:cNvSpPr txBox="1"/>
              <p:nvPr/>
            </p:nvSpPr>
            <p:spPr>
              <a:xfrm>
                <a:off x="6025580" y="4875518"/>
                <a:ext cx="1352954" cy="523220"/>
              </a:xfrm>
              <a:prstGeom prst="rect">
                <a:avLst/>
              </a:prstGeom>
              <a:noFill/>
            </p:spPr>
            <p:txBody>
              <a:bodyPr wrap="square">
                <a:spAutoFit/>
              </a:bodyPr>
              <a:lstStyle/>
              <a:p>
                <a14:m>
                  <m:oMath xmlns:m="http://schemas.openxmlformats.org/officeDocument/2006/math">
                    <m:sSub>
                      <m:sSubPr>
                        <m:ctrlPr>
                          <a:rPr lang="zh-CN" altLang="en-US" sz="2800"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𝑨</m:t>
                        </m:r>
                      </m:e>
                      <m:sub>
                        <m:r>
                          <a:rPr lang="zh-CN" altLang="en-US" sz="2800" i="0">
                            <a:solidFill>
                              <a:srgbClr val="FF0000"/>
                            </a:solidFill>
                            <a:latin typeface="Cambria Math" panose="02040503050406030204" pitchFamily="18" charset="0"/>
                          </a:rPr>
                          <m:t>2</m:t>
                        </m:r>
                      </m:sub>
                    </m:sSub>
                    <m:r>
                      <a:rPr lang="en-US" altLang="zh-CN" sz="2800" b="1" i="1" smtClean="0">
                        <a:solidFill>
                          <a:srgbClr val="FF0000"/>
                        </a:solidFill>
                        <a:latin typeface="Cambria Math" panose="02040503050406030204" pitchFamily="18" charset="0"/>
                      </a:rPr>
                      <m:t>=</m:t>
                    </m:r>
                  </m:oMath>
                </a14:m>
                <a:r>
                  <a:rPr lang="en-US" altLang="zh-CN" sz="2800" dirty="0">
                    <a:solidFill>
                      <a:srgbClr val="FF0000"/>
                    </a:solidFill>
                  </a:rPr>
                  <a:t>?</a:t>
                </a:r>
                <a:endParaRPr lang="zh-CN" altLang="en-US" sz="2800" dirty="0">
                  <a:solidFill>
                    <a:srgbClr val="FF0000"/>
                  </a:solidFill>
                </a:endParaRPr>
              </a:p>
            </p:txBody>
          </p:sp>
        </mc:Choice>
        <mc:Fallback xmlns="">
          <p:sp>
            <p:nvSpPr>
              <p:cNvPr id="18" name="文本框 17">
                <a:extLst>
                  <a:ext uri="{FF2B5EF4-FFF2-40B4-BE49-F238E27FC236}">
                    <a16:creationId xmlns:a16="http://schemas.microsoft.com/office/drawing/2014/main" id="{740BA1BA-194C-6CD7-7E1F-5A5EF1ACBC83}"/>
                  </a:ext>
                </a:extLst>
              </p:cNvPr>
              <p:cNvSpPr txBox="1">
                <a:spLocks noRot="1" noChangeAspect="1" noMove="1" noResize="1" noEditPoints="1" noAdjustHandles="1" noChangeArrowheads="1" noChangeShapeType="1" noTextEdit="1"/>
              </p:cNvSpPr>
              <p:nvPr/>
            </p:nvSpPr>
            <p:spPr>
              <a:xfrm>
                <a:off x="6025580" y="4875518"/>
                <a:ext cx="1352954" cy="523220"/>
              </a:xfrm>
              <a:prstGeom prst="rect">
                <a:avLst/>
              </a:prstGeom>
              <a:blipFill>
                <a:blip r:embed="rId14"/>
                <a:stretch>
                  <a:fillRect t="-12791" b="-31395"/>
                </a:stretch>
              </a:blipFill>
            </p:spPr>
            <p:txBody>
              <a:bodyPr/>
              <a:lstStyle/>
              <a:p>
                <a:r>
                  <a:rPr lang="zh-CN" altLang="en-US">
                    <a:noFill/>
                  </a:rPr>
                  <a:t> </a:t>
                </a:r>
              </a:p>
            </p:txBody>
          </p:sp>
        </mc:Fallback>
      </mc:AlternateContent>
      <p:graphicFrame>
        <p:nvGraphicFramePr>
          <p:cNvPr id="19" name="Object 81">
            <a:extLst>
              <a:ext uri="{FF2B5EF4-FFF2-40B4-BE49-F238E27FC236}">
                <a16:creationId xmlns:a16="http://schemas.microsoft.com/office/drawing/2014/main" id="{ADF5AB61-B195-700B-A0EC-382FEED0DD4F}"/>
              </a:ext>
            </a:extLst>
          </p:cNvPr>
          <p:cNvGraphicFramePr/>
          <p:nvPr/>
        </p:nvGraphicFramePr>
        <p:xfrm>
          <a:off x="3131655" y="5834061"/>
          <a:ext cx="2943541" cy="538163"/>
        </p:xfrm>
        <a:graphic>
          <a:graphicData uri="http://schemas.openxmlformats.org/presentationml/2006/ole">
            <mc:AlternateContent xmlns:mc="http://schemas.openxmlformats.org/markup-compatibility/2006">
              <mc:Choice xmlns:v="urn:schemas-microsoft-com:vml" Requires="v">
                <p:oleObj name="Equation" r:id="rId15" imgW="1155600" imgH="228600" progId="Equation.DSMT4">
                  <p:embed/>
                </p:oleObj>
              </mc:Choice>
              <mc:Fallback>
                <p:oleObj name="Equation" r:id="rId15" imgW="1155600" imgH="228600" progId="Equation.DSMT4">
                  <p:embed/>
                  <p:pic>
                    <p:nvPicPr>
                      <p:cNvPr id="19" name="Object 81">
                        <a:extLst>
                          <a:ext uri="{FF2B5EF4-FFF2-40B4-BE49-F238E27FC236}">
                            <a16:creationId xmlns:a16="http://schemas.microsoft.com/office/drawing/2014/main" id="{ADF5AB61-B195-700B-A0EC-382FEED0DD4F}"/>
                          </a:ext>
                        </a:extLst>
                      </p:cNvPr>
                      <p:cNvPicPr/>
                      <p:nvPr/>
                    </p:nvPicPr>
                    <p:blipFill>
                      <a:blip r:embed="rId16"/>
                      <a:stretch>
                        <a:fillRect/>
                      </a:stretch>
                    </p:blipFill>
                    <p:spPr>
                      <a:xfrm>
                        <a:off x="3131655" y="5834061"/>
                        <a:ext cx="2943541" cy="538163"/>
                      </a:xfrm>
                      <a:prstGeom prst="rect">
                        <a:avLst/>
                      </a:prstGeom>
                      <a:noFill/>
                      <a:ln w="38100">
                        <a:noFill/>
                        <a:miter/>
                      </a:ln>
                    </p:spPr>
                  </p:pic>
                </p:oleObj>
              </mc:Fallback>
            </mc:AlternateContent>
          </a:graphicData>
        </a:graphic>
      </p:graphicFrame>
      <p:grpSp>
        <p:nvGrpSpPr>
          <p:cNvPr id="22" name="组合 21">
            <a:extLst>
              <a:ext uri="{FF2B5EF4-FFF2-40B4-BE49-F238E27FC236}">
                <a16:creationId xmlns:a16="http://schemas.microsoft.com/office/drawing/2014/main" id="{B7161783-45A2-7A0C-E530-6A33F0F6F44C}"/>
              </a:ext>
            </a:extLst>
          </p:cNvPr>
          <p:cNvGrpSpPr/>
          <p:nvPr/>
        </p:nvGrpSpPr>
        <p:grpSpPr>
          <a:xfrm>
            <a:off x="4572000" y="3352166"/>
            <a:ext cx="1341626" cy="531338"/>
            <a:chOff x="4847327" y="3253653"/>
            <a:chExt cx="1341626" cy="531338"/>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94A2B1B-795A-5DAB-BAC0-FE79B1254BCF}"/>
                    </a:ext>
                  </a:extLst>
                </p:cNvPr>
                <p:cNvSpPr txBox="1"/>
                <p:nvPr/>
              </p:nvSpPr>
              <p:spPr>
                <a:xfrm>
                  <a:off x="4847327" y="3253653"/>
                  <a:ext cx="87680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𝑥</m:t>
                            </m:r>
                          </m:e>
                          <m:sub>
                            <m:r>
                              <a:rPr lang="zh-CN" altLang="en-US" sz="2800" i="0">
                                <a:solidFill>
                                  <a:srgbClr val="FF0000"/>
                                </a:solidFill>
                                <a:latin typeface="Cambria Math" panose="02040503050406030204" pitchFamily="18" charset="0"/>
                              </a:rPr>
                              <m:t>2</m:t>
                            </m:r>
                          </m:sub>
                        </m:sSub>
                      </m:oMath>
                    </m:oMathPara>
                  </a14:m>
                  <a:endParaRPr lang="zh-CN" altLang="en-US" sz="2800" dirty="0">
                    <a:solidFill>
                      <a:srgbClr val="FF0000"/>
                    </a:solidFill>
                  </a:endParaRPr>
                </a:p>
              </p:txBody>
            </p:sp>
          </mc:Choice>
          <mc:Fallback xmlns="">
            <p:sp>
              <p:nvSpPr>
                <p:cNvPr id="11" name="文本框 10">
                  <a:extLst>
                    <a:ext uri="{FF2B5EF4-FFF2-40B4-BE49-F238E27FC236}">
                      <a16:creationId xmlns:a16="http://schemas.microsoft.com/office/drawing/2014/main" id="{D94A2B1B-795A-5DAB-BAC0-FE79B1254BCF}"/>
                    </a:ext>
                  </a:extLst>
                </p:cNvPr>
                <p:cNvSpPr txBox="1">
                  <a:spLocks noRot="1" noChangeAspect="1" noMove="1" noResize="1" noEditPoints="1" noAdjustHandles="1" noChangeArrowheads="1" noChangeShapeType="1" noTextEdit="1"/>
                </p:cNvSpPr>
                <p:nvPr/>
              </p:nvSpPr>
              <p:spPr>
                <a:xfrm>
                  <a:off x="4847327" y="3253653"/>
                  <a:ext cx="876801"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371600F-400E-0F97-0159-900F4B1B926F}"/>
                    </a:ext>
                  </a:extLst>
                </p:cNvPr>
                <p:cNvSpPr txBox="1"/>
                <p:nvPr/>
              </p:nvSpPr>
              <p:spPr>
                <a:xfrm>
                  <a:off x="5409570" y="3261771"/>
                  <a:ext cx="779383" cy="523220"/>
                </a:xfrm>
                <a:prstGeom prst="rect">
                  <a:avLst/>
                </a:prstGeom>
                <a:noFill/>
              </p:spPr>
              <p:txBody>
                <a:bodyPr wrap="square">
                  <a:spAutoFit/>
                </a:bodyPr>
                <a:lstStyle/>
                <a:p>
                  <a:r>
                    <a:rPr lang="en-US" altLang="zh-CN" sz="2800" dirty="0">
                      <a:solidFill>
                        <a:srgbClr val="FF0000"/>
                      </a:solidFill>
                    </a:rPr>
                    <a:t>(</a:t>
                  </a:r>
                  <a14:m>
                    <m:oMath xmlns:m="http://schemas.openxmlformats.org/officeDocument/2006/math">
                      <m:sSub>
                        <m:sSubPr>
                          <m:ctrlPr>
                            <a:rPr lang="zh-CN" altLang="en-US" sz="2800" i="1" smtClean="0">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𝑦</m:t>
                          </m:r>
                        </m:e>
                        <m:sub>
                          <m:r>
                            <a:rPr lang="zh-CN" altLang="en-US" sz="2800" i="0">
                              <a:solidFill>
                                <a:srgbClr val="FF0000"/>
                              </a:solidFill>
                              <a:latin typeface="Cambria Math" panose="02040503050406030204" pitchFamily="18" charset="0"/>
                            </a:rPr>
                            <m:t>2</m:t>
                          </m:r>
                        </m:sub>
                      </m:sSub>
                    </m:oMath>
                  </a14:m>
                  <a:r>
                    <a:rPr lang="en-US" altLang="zh-CN" sz="2800" dirty="0">
                      <a:solidFill>
                        <a:srgbClr val="FF0000"/>
                      </a:solidFill>
                    </a:rPr>
                    <a:t>)</a:t>
                  </a:r>
                  <a:endParaRPr lang="zh-CN" altLang="en-US" sz="2800" dirty="0">
                    <a:solidFill>
                      <a:srgbClr val="FF0000"/>
                    </a:solidFill>
                  </a:endParaRPr>
                </a:p>
              </p:txBody>
            </p:sp>
          </mc:Choice>
          <mc:Fallback xmlns="">
            <p:sp>
              <p:nvSpPr>
                <p:cNvPr id="21" name="文本框 20">
                  <a:extLst>
                    <a:ext uri="{FF2B5EF4-FFF2-40B4-BE49-F238E27FC236}">
                      <a16:creationId xmlns:a16="http://schemas.microsoft.com/office/drawing/2014/main" id="{B371600F-400E-0F97-0159-900F4B1B926F}"/>
                    </a:ext>
                  </a:extLst>
                </p:cNvPr>
                <p:cNvSpPr txBox="1">
                  <a:spLocks noRot="1" noChangeAspect="1" noMove="1" noResize="1" noEditPoints="1" noAdjustHandles="1" noChangeArrowheads="1" noChangeShapeType="1" noTextEdit="1"/>
                </p:cNvSpPr>
                <p:nvPr/>
              </p:nvSpPr>
              <p:spPr>
                <a:xfrm>
                  <a:off x="5409570" y="3261771"/>
                  <a:ext cx="779383" cy="523220"/>
                </a:xfrm>
                <a:prstGeom prst="rect">
                  <a:avLst/>
                </a:prstGeom>
                <a:blipFill>
                  <a:blip r:embed="rId18"/>
                  <a:stretch>
                    <a:fillRect l="-15625" t="-11628" r="-14844" b="-3139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06495392"/>
      </p:ext>
    </p:extLst>
  </p:cSld>
  <p:clrMapOvr>
    <a:masterClrMapping/>
  </p:clrMapOvr>
  <p:transition>
    <p:cover dir="l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fill="hold"/>
                                        <p:tgtEl>
                                          <p:spTgt spid="7171"/>
                                        </p:tgtEl>
                                        <p:attrNameLst>
                                          <p:attrName>ppt_w</p:attrName>
                                        </p:attrNameLst>
                                      </p:cBhvr>
                                      <p:tavLst>
                                        <p:tav tm="0">
                                          <p:val>
                                            <p:fltVal val="0"/>
                                          </p:val>
                                        </p:tav>
                                        <p:tav tm="100000">
                                          <p:val>
                                            <p:strVal val="#ppt_w"/>
                                          </p:val>
                                        </p:tav>
                                      </p:tavLst>
                                    </p:anim>
                                    <p:anim calcmode="lin" valueType="num">
                                      <p:cBhvr>
                                        <p:cTn id="17" dur="500" fill="hold"/>
                                        <p:tgtEl>
                                          <p:spTgt spid="7171"/>
                                        </p:tgtEl>
                                        <p:attrNameLst>
                                          <p:attrName>ppt_h</p:attrName>
                                        </p:attrNameLst>
                                      </p:cBhvr>
                                      <p:tavLst>
                                        <p:tav tm="0">
                                          <p:val>
                                            <p:fltVal val="0"/>
                                          </p:val>
                                        </p:tav>
                                        <p:tav tm="100000">
                                          <p:val>
                                            <p:strVal val="#ppt_h"/>
                                          </p:val>
                                        </p:tav>
                                      </p:tavLst>
                                    </p:anim>
                                    <p:anim calcmode="lin" valueType="num">
                                      <p:cBhvr>
                                        <p:cTn id="18" dur="500" fill="hold"/>
                                        <p:tgtEl>
                                          <p:spTgt spid="7171"/>
                                        </p:tgtEl>
                                        <p:attrNameLst>
                                          <p:attrName>style.rotation</p:attrName>
                                        </p:attrNameLst>
                                      </p:cBhvr>
                                      <p:tavLst>
                                        <p:tav tm="0">
                                          <p:val>
                                            <p:fltVal val="360"/>
                                          </p:val>
                                        </p:tav>
                                        <p:tav tm="100000">
                                          <p:val>
                                            <p:fltVal val="0"/>
                                          </p:val>
                                        </p:tav>
                                      </p:tavLst>
                                    </p:anim>
                                    <p:animEffect transition="in" filter="fade">
                                      <p:cBhvr>
                                        <p:cTn id="19" dur="500"/>
                                        <p:tgtEl>
                                          <p:spTgt spid="717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246"/>
                                        </p:tgtEl>
                                        <p:attrNameLst>
                                          <p:attrName>style.visibility</p:attrName>
                                        </p:attrNameLst>
                                      </p:cBhvr>
                                      <p:to>
                                        <p:strVal val="visible"/>
                                      </p:to>
                                    </p:set>
                                    <p:anim calcmode="lin" valueType="num">
                                      <p:cBhvr additive="base">
                                        <p:cTn id="24" dur="500" fill="hold"/>
                                        <p:tgtEl>
                                          <p:spTgt spid="7246"/>
                                        </p:tgtEl>
                                        <p:attrNameLst>
                                          <p:attrName>ppt_x</p:attrName>
                                        </p:attrNameLst>
                                      </p:cBhvr>
                                      <p:tavLst>
                                        <p:tav tm="0">
                                          <p:val>
                                            <p:strVal val="#ppt_x"/>
                                          </p:val>
                                        </p:tav>
                                        <p:tav tm="100000">
                                          <p:val>
                                            <p:strVal val="#ppt_x"/>
                                          </p:val>
                                        </p:tav>
                                      </p:tavLst>
                                    </p:anim>
                                    <p:anim calcmode="lin" valueType="num">
                                      <p:cBhvr additive="base">
                                        <p:cTn id="25" dur="500" fill="hold"/>
                                        <p:tgtEl>
                                          <p:spTgt spid="724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7249"/>
                                        </p:tgtEl>
                                        <p:attrNameLst>
                                          <p:attrName>style.visibility</p:attrName>
                                        </p:attrNameLst>
                                      </p:cBhvr>
                                      <p:to>
                                        <p:strVal val="visible"/>
                                      </p:to>
                                    </p:set>
                                    <p:anim calcmode="lin" valueType="num">
                                      <p:cBhvr>
                                        <p:cTn id="30" dur="1000" fill="hold"/>
                                        <p:tgtEl>
                                          <p:spTgt spid="7249"/>
                                        </p:tgtEl>
                                        <p:attrNameLst>
                                          <p:attrName>ppt_w</p:attrName>
                                        </p:attrNameLst>
                                      </p:cBhvr>
                                      <p:tavLst>
                                        <p:tav tm="0">
                                          <p:val>
                                            <p:fltVal val="0"/>
                                          </p:val>
                                        </p:tav>
                                        <p:tav tm="100000">
                                          <p:val>
                                            <p:strVal val="#ppt_w"/>
                                          </p:val>
                                        </p:tav>
                                      </p:tavLst>
                                    </p:anim>
                                    <p:anim calcmode="lin" valueType="num">
                                      <p:cBhvr>
                                        <p:cTn id="31" dur="1000" fill="hold"/>
                                        <p:tgtEl>
                                          <p:spTgt spid="7249"/>
                                        </p:tgtEl>
                                        <p:attrNameLst>
                                          <p:attrName>ppt_h</p:attrName>
                                        </p:attrNameLst>
                                      </p:cBhvr>
                                      <p:tavLst>
                                        <p:tav tm="0">
                                          <p:val>
                                            <p:fltVal val="0"/>
                                          </p:val>
                                        </p:tav>
                                        <p:tav tm="100000">
                                          <p:val>
                                            <p:strVal val="#ppt_h"/>
                                          </p:val>
                                        </p:tav>
                                      </p:tavLst>
                                    </p:anim>
                                    <p:anim calcmode="lin" valueType="num">
                                      <p:cBhvr>
                                        <p:cTn id="32" dur="1000" fill="hold"/>
                                        <p:tgtEl>
                                          <p:spTgt spid="7249"/>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2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1000" fill="hold"/>
                                        <p:tgtEl>
                                          <p:spTgt spid="6"/>
                                        </p:tgtEl>
                                        <p:attrNameLst>
                                          <p:attrName>ppt_w</p:attrName>
                                        </p:attrNameLst>
                                      </p:cBhvr>
                                      <p:tavLst>
                                        <p:tav tm="0">
                                          <p:val>
                                            <p:fltVal val="0"/>
                                          </p:val>
                                        </p:tav>
                                        <p:tav tm="100000">
                                          <p:val>
                                            <p:strVal val="#ppt_w"/>
                                          </p:val>
                                        </p:tav>
                                      </p:tavLst>
                                    </p:anim>
                                    <p:anim calcmode="lin" valueType="num">
                                      <p:cBhvr>
                                        <p:cTn id="55" dur="1000" fill="hold"/>
                                        <p:tgtEl>
                                          <p:spTgt spid="6"/>
                                        </p:tgtEl>
                                        <p:attrNameLst>
                                          <p:attrName>ppt_h</p:attrName>
                                        </p:attrNameLst>
                                      </p:cBhvr>
                                      <p:tavLst>
                                        <p:tav tm="0">
                                          <p:val>
                                            <p:fltVal val="0"/>
                                          </p:val>
                                        </p:tav>
                                        <p:tav tm="100000">
                                          <p:val>
                                            <p:strVal val="#ppt_h"/>
                                          </p:val>
                                        </p:tav>
                                      </p:tavLst>
                                    </p:anim>
                                    <p:anim calcmode="lin" valueType="num">
                                      <p:cBhvr>
                                        <p:cTn id="5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5"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1000" fill="hold"/>
                                        <p:tgtEl>
                                          <p:spTgt spid="15"/>
                                        </p:tgtEl>
                                        <p:attrNameLst>
                                          <p:attrName>ppt_w</p:attrName>
                                        </p:attrNameLst>
                                      </p:cBhvr>
                                      <p:tavLst>
                                        <p:tav tm="0">
                                          <p:val>
                                            <p:fltVal val="0"/>
                                          </p:val>
                                        </p:tav>
                                        <p:tav tm="100000">
                                          <p:val>
                                            <p:strVal val="#ppt_w"/>
                                          </p:val>
                                        </p:tav>
                                      </p:tavLst>
                                    </p:anim>
                                    <p:anim calcmode="lin" valueType="num">
                                      <p:cBhvr>
                                        <p:cTn id="67" dur="1000" fill="hold"/>
                                        <p:tgtEl>
                                          <p:spTgt spid="15"/>
                                        </p:tgtEl>
                                        <p:attrNameLst>
                                          <p:attrName>ppt_h</p:attrName>
                                        </p:attrNameLst>
                                      </p:cBhvr>
                                      <p:tavLst>
                                        <p:tav tm="0">
                                          <p:val>
                                            <p:fltVal val="0"/>
                                          </p:val>
                                        </p:tav>
                                        <p:tav tm="100000">
                                          <p:val>
                                            <p:strVal val="#ppt_h"/>
                                          </p:val>
                                        </p:tav>
                                      </p:tavLst>
                                    </p:anim>
                                    <p:anim calcmode="lin" valueType="num">
                                      <p:cBhvr>
                                        <p:cTn id="68"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down)">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246" grpId="0" animBg="1"/>
      <p:bldP spid="2" grpId="0"/>
      <p:bldP spid="5" grpId="0"/>
      <p:bldP spid="7" grpId="0"/>
      <p:bldP spid="9" grpId="0"/>
      <p:bldP spid="13" grpId="0"/>
      <p:bldP spid="14"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1">
            <a:extLst>
              <a:ext uri="{FF2B5EF4-FFF2-40B4-BE49-F238E27FC236}">
                <a16:creationId xmlns:a16="http://schemas.microsoft.com/office/drawing/2014/main" id="{729C4AEB-ABCF-B79D-C72C-CC8BFB920AE7}"/>
              </a:ext>
            </a:extLst>
          </p:cNvPr>
          <p:cNvGraphicFramePr/>
          <p:nvPr/>
        </p:nvGraphicFramePr>
        <p:xfrm>
          <a:off x="2483768" y="740469"/>
          <a:ext cx="2986087" cy="596900"/>
        </p:xfrm>
        <a:graphic>
          <a:graphicData uri="http://schemas.openxmlformats.org/presentationml/2006/ole">
            <mc:AlternateContent xmlns:mc="http://schemas.openxmlformats.org/markup-compatibility/2006">
              <mc:Choice xmlns:v="urn:schemas-microsoft-com:vml" Requires="v">
                <p:oleObj name="Equation" r:id="rId2" imgW="1269720" imgH="253800" progId="Equation.DSMT4">
                  <p:embed/>
                </p:oleObj>
              </mc:Choice>
              <mc:Fallback>
                <p:oleObj name="Equation" r:id="rId2" imgW="1269720" imgH="253800" progId="Equation.DSMT4">
                  <p:embed/>
                  <p:pic>
                    <p:nvPicPr>
                      <p:cNvPr id="2" name="Object 81">
                        <a:extLst>
                          <a:ext uri="{FF2B5EF4-FFF2-40B4-BE49-F238E27FC236}">
                            <a16:creationId xmlns:a16="http://schemas.microsoft.com/office/drawing/2014/main" id="{729C4AEB-ABCF-B79D-C72C-CC8BFB920AE7}"/>
                          </a:ext>
                        </a:extLst>
                      </p:cNvPr>
                      <p:cNvPicPr/>
                      <p:nvPr/>
                    </p:nvPicPr>
                    <p:blipFill>
                      <a:blip r:embed="rId3"/>
                      <a:stretch>
                        <a:fillRect/>
                      </a:stretch>
                    </p:blipFill>
                    <p:spPr>
                      <a:xfrm>
                        <a:off x="2483768" y="740469"/>
                        <a:ext cx="2986087" cy="596900"/>
                      </a:xfrm>
                      <a:prstGeom prst="rect">
                        <a:avLst/>
                      </a:prstGeom>
                      <a:noFill/>
                      <a:ln w="38100">
                        <a:noFill/>
                        <a:miter/>
                      </a:ln>
                    </p:spPr>
                  </p:pic>
                </p:oleObj>
              </mc:Fallback>
            </mc:AlternateContent>
          </a:graphicData>
        </a:graphic>
      </p:graphicFrame>
      <p:sp>
        <p:nvSpPr>
          <p:cNvPr id="4" name="文本框 3">
            <a:extLst>
              <a:ext uri="{FF2B5EF4-FFF2-40B4-BE49-F238E27FC236}">
                <a16:creationId xmlns:a16="http://schemas.microsoft.com/office/drawing/2014/main" id="{28647FEF-4BC7-D9A6-7D9A-C6041ADEFC60}"/>
              </a:ext>
            </a:extLst>
          </p:cNvPr>
          <p:cNvSpPr txBox="1"/>
          <p:nvPr/>
        </p:nvSpPr>
        <p:spPr>
          <a:xfrm>
            <a:off x="683569" y="605216"/>
            <a:ext cx="864096"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设</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3FDB779-1E16-0E87-EE20-03F1F1667574}"/>
                  </a:ext>
                </a:extLst>
              </p:cNvPr>
              <p:cNvSpPr txBox="1"/>
              <p:nvPr/>
            </p:nvSpPr>
            <p:spPr>
              <a:xfrm>
                <a:off x="726170" y="2143996"/>
                <a:ext cx="7560840" cy="588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𝑔</m:t>
                      </m:r>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𝑗</m:t>
                              </m:r>
                            </m:sub>
                          </m:sSub>
                        </m:e>
                      </m:d>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i="0">
                              <a:latin typeface="Cambria Math" panose="02040503050406030204" pitchFamily="18" charset="0"/>
                            </a:rPr>
                            <m:t>2</m:t>
                          </m:r>
                        </m:sub>
                      </m:sSub>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𝑗</m:t>
                              </m:r>
                            </m:sub>
                          </m:sSub>
                        </m:e>
                      </m:d>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i="0">
                              <a:latin typeface="Cambria Math" panose="02040503050406030204" pitchFamily="18" charset="0"/>
                            </a:rPr>
                            <m:t>1</m:t>
                          </m:r>
                        </m:sub>
                      </m:sSub>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𝑗</m:t>
                              </m:r>
                            </m:sub>
                          </m:sSub>
                        </m:e>
                      </m:d>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𝑦</m:t>
                          </m:r>
                        </m:e>
                        <m:sub>
                          <m:r>
                            <a:rPr lang="zh-CN" altLang="en-US" sz="2800" i="1">
                              <a:latin typeface="Cambria Math" panose="02040503050406030204" pitchFamily="18" charset="0"/>
                            </a:rPr>
                            <m:t>𝑗</m:t>
                          </m:r>
                        </m:sub>
                      </m:sSub>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𝑦</m:t>
                          </m:r>
                        </m:e>
                        <m:sub>
                          <m:r>
                            <a:rPr lang="zh-CN" altLang="en-US" sz="2800" i="1">
                              <a:latin typeface="Cambria Math" panose="02040503050406030204" pitchFamily="18" charset="0"/>
                            </a:rPr>
                            <m:t>𝑗</m:t>
                          </m:r>
                        </m:sub>
                      </m:sSub>
                      <m:r>
                        <a:rPr lang="zh-CN" altLang="en-US" sz="2800" i="0">
                          <a:latin typeface="Cambria Math" panose="02040503050406030204" pitchFamily="18" charset="0"/>
                        </a:rPr>
                        <m:t>=0,</m:t>
                      </m:r>
                      <m:r>
                        <a:rPr lang="zh-CN" altLang="en-US" sz="2800" i="1">
                          <a:latin typeface="Cambria Math" panose="02040503050406030204" pitchFamily="18" charset="0"/>
                        </a:rPr>
                        <m:t>𝑗</m:t>
                      </m:r>
                      <m:r>
                        <a:rPr lang="zh-CN" altLang="en-US" sz="2800" i="0">
                          <a:latin typeface="Cambria Math" panose="02040503050406030204" pitchFamily="18" charset="0"/>
                        </a:rPr>
                        <m:t>=0,1</m:t>
                      </m:r>
                    </m:oMath>
                  </m:oMathPara>
                </a14:m>
                <a:endParaRPr lang="zh-CN" altLang="en-US" sz="2800" dirty="0"/>
              </a:p>
            </p:txBody>
          </p:sp>
        </mc:Choice>
        <mc:Fallback xmlns="">
          <p:sp>
            <p:nvSpPr>
              <p:cNvPr id="7" name="文本框 6">
                <a:extLst>
                  <a:ext uri="{FF2B5EF4-FFF2-40B4-BE49-F238E27FC236}">
                    <a16:creationId xmlns:a16="http://schemas.microsoft.com/office/drawing/2014/main" id="{43FDB779-1E16-0E87-EE20-03F1F1667574}"/>
                  </a:ext>
                </a:extLst>
              </p:cNvPr>
              <p:cNvSpPr txBox="1">
                <a:spLocks noRot="1" noChangeAspect="1" noMove="1" noResize="1" noEditPoints="1" noAdjustHandles="1" noChangeArrowheads="1" noChangeShapeType="1" noTextEdit="1"/>
              </p:cNvSpPr>
              <p:nvPr/>
            </p:nvSpPr>
            <p:spPr>
              <a:xfrm>
                <a:off x="726170" y="2143996"/>
                <a:ext cx="7560840" cy="588751"/>
              </a:xfrm>
              <a:prstGeom prst="rect">
                <a:avLst/>
              </a:prstGeom>
              <a:blipFill>
                <a:blip r:embed="rId4"/>
                <a:stretch>
                  <a:fillRect/>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B359F731-FABA-7D45-6555-5F718EB88550}"/>
              </a:ext>
            </a:extLst>
          </p:cNvPr>
          <p:cNvGrpSpPr/>
          <p:nvPr/>
        </p:nvGrpSpPr>
        <p:grpSpPr>
          <a:xfrm>
            <a:off x="755576" y="1428988"/>
            <a:ext cx="6696744" cy="523220"/>
            <a:chOff x="755576" y="1927285"/>
            <a:chExt cx="5040560" cy="597467"/>
          </a:xfrm>
        </p:grpSpPr>
        <p:sp>
          <p:nvSpPr>
            <p:cNvPr id="5" name="文本框 4">
              <a:extLst>
                <a:ext uri="{FF2B5EF4-FFF2-40B4-BE49-F238E27FC236}">
                  <a16:creationId xmlns:a16="http://schemas.microsoft.com/office/drawing/2014/main" id="{2B652DE6-2D04-7E12-D9AC-AC7046EA094F}"/>
                </a:ext>
              </a:extLst>
            </p:cNvPr>
            <p:cNvSpPr txBox="1"/>
            <p:nvPr/>
          </p:nvSpPr>
          <p:spPr>
            <a:xfrm>
              <a:off x="755576" y="1988840"/>
              <a:ext cx="5040560" cy="52717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则           为次数不超过</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次的多项式，且</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852D14-B00F-E69B-C69B-5DDEC90AF0D6}"/>
                    </a:ext>
                  </a:extLst>
                </p:cNvPr>
                <p:cNvSpPr txBox="1"/>
                <p:nvPr/>
              </p:nvSpPr>
              <p:spPr>
                <a:xfrm>
                  <a:off x="1074969" y="1927285"/>
                  <a:ext cx="710399" cy="5974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𝑔</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34852D14-B00F-E69B-C69B-5DDEC90AF0D6}"/>
                    </a:ext>
                  </a:extLst>
                </p:cNvPr>
                <p:cNvSpPr txBox="1">
                  <a:spLocks noRot="1" noChangeAspect="1" noMove="1" noResize="1" noEditPoints="1" noAdjustHandles="1" noChangeArrowheads="1" noChangeShapeType="1" noTextEdit="1"/>
                </p:cNvSpPr>
                <p:nvPr/>
              </p:nvSpPr>
              <p:spPr>
                <a:xfrm>
                  <a:off x="1074969" y="1927285"/>
                  <a:ext cx="710399" cy="597467"/>
                </a:xfrm>
                <a:prstGeom prst="rect">
                  <a:avLst/>
                </a:prstGeom>
                <a:blipFill>
                  <a:blip r:embed="rId5"/>
                  <a:stretch>
                    <a:fillRect/>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00265B68-8A59-51BB-E03A-07704189D168}"/>
              </a:ext>
            </a:extLst>
          </p:cNvPr>
          <p:cNvGrpSpPr/>
          <p:nvPr/>
        </p:nvGrpSpPr>
        <p:grpSpPr>
          <a:xfrm>
            <a:off x="871529" y="2945502"/>
            <a:ext cx="5184576" cy="536045"/>
            <a:chOff x="899592" y="3198818"/>
            <a:chExt cx="4176464" cy="536045"/>
          </a:xfrm>
        </p:grpSpPr>
        <p:sp>
          <p:nvSpPr>
            <p:cNvPr id="11" name="文本框 10">
              <a:extLst>
                <a:ext uri="{FF2B5EF4-FFF2-40B4-BE49-F238E27FC236}">
                  <a16:creationId xmlns:a16="http://schemas.microsoft.com/office/drawing/2014/main" id="{C7677B23-CBA1-8CF2-042E-DC536C2AB1F8}"/>
                </a:ext>
              </a:extLst>
            </p:cNvPr>
            <p:cNvSpPr txBox="1"/>
            <p:nvPr/>
          </p:nvSpPr>
          <p:spPr>
            <a:xfrm>
              <a:off x="899592" y="3273198"/>
              <a:ext cx="4176464"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故               是             的零点，即     </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E1AC99E-AA36-3EA3-8F68-6A77B6A14D82}"/>
                    </a:ext>
                  </a:extLst>
                </p:cNvPr>
                <p:cNvSpPr txBox="1"/>
                <p:nvPr/>
              </p:nvSpPr>
              <p:spPr>
                <a:xfrm>
                  <a:off x="2624963" y="3205016"/>
                  <a:ext cx="9438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𝑔</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5E1AC99E-AA36-3EA3-8F68-6A77B6A14D82}"/>
                    </a:ext>
                  </a:extLst>
                </p:cNvPr>
                <p:cNvSpPr txBox="1">
                  <a:spLocks noRot="1" noChangeAspect="1" noMove="1" noResize="1" noEditPoints="1" noAdjustHandles="1" noChangeArrowheads="1" noChangeShapeType="1" noTextEdit="1"/>
                </p:cNvSpPr>
                <p:nvPr/>
              </p:nvSpPr>
              <p:spPr>
                <a:xfrm>
                  <a:off x="2624963" y="3205016"/>
                  <a:ext cx="943816"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4979834-4037-C7AB-98A0-368A2B87693A}"/>
                    </a:ext>
                  </a:extLst>
                </p:cNvPr>
                <p:cNvSpPr txBox="1"/>
                <p:nvPr/>
              </p:nvSpPr>
              <p:spPr>
                <a:xfrm>
                  <a:off x="1203694" y="3198818"/>
                  <a:ext cx="113100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0</m:t>
                            </m:r>
                          </m:sub>
                        </m:sSub>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14979834-4037-C7AB-98A0-368A2B87693A}"/>
                    </a:ext>
                  </a:extLst>
                </p:cNvPr>
                <p:cNvSpPr txBox="1">
                  <a:spLocks noRot="1" noChangeAspect="1" noMove="1" noResize="1" noEditPoints="1" noAdjustHandles="1" noChangeArrowheads="1" noChangeShapeType="1" noTextEdit="1"/>
                </p:cNvSpPr>
                <p:nvPr/>
              </p:nvSpPr>
              <p:spPr>
                <a:xfrm>
                  <a:off x="1203694" y="3198818"/>
                  <a:ext cx="1131005" cy="523220"/>
                </a:xfrm>
                <a:prstGeom prst="rect">
                  <a:avLst/>
                </a:prstGeom>
                <a:blipFill>
                  <a:blip r:embed="rId7"/>
                  <a:stretch>
                    <a:fillRect/>
                  </a:stretch>
                </a:blipFill>
              </p:spPr>
              <p:txBody>
                <a:bodyPr/>
                <a:lstStyle/>
                <a:p>
                  <a:r>
                    <a:rPr lang="zh-CN" altLang="en-US">
                      <a:noFill/>
                    </a:rPr>
                    <a:t> </a:t>
                  </a:r>
                </a:p>
              </p:txBody>
            </p:sp>
          </mc:Fallback>
        </mc:AlternateContent>
      </p:grpSp>
      <p:graphicFrame>
        <p:nvGraphicFramePr>
          <p:cNvPr id="16" name="Object 81">
            <a:extLst>
              <a:ext uri="{FF2B5EF4-FFF2-40B4-BE49-F238E27FC236}">
                <a16:creationId xmlns:a16="http://schemas.microsoft.com/office/drawing/2014/main" id="{ADAB2F61-FA34-A850-E1F3-40BF5C6DB865}"/>
              </a:ext>
            </a:extLst>
          </p:cNvPr>
          <p:cNvGraphicFramePr/>
          <p:nvPr/>
        </p:nvGraphicFramePr>
        <p:xfrm>
          <a:off x="2795588" y="3768725"/>
          <a:ext cx="3641725" cy="596900"/>
        </p:xfrm>
        <a:graphic>
          <a:graphicData uri="http://schemas.openxmlformats.org/presentationml/2006/ole">
            <mc:AlternateContent xmlns:mc="http://schemas.openxmlformats.org/markup-compatibility/2006">
              <mc:Choice xmlns:v="urn:schemas-microsoft-com:vml" Requires="v">
                <p:oleObj name="Equation" r:id="rId8" imgW="1549080" imgH="253800" progId="Equation.DSMT4">
                  <p:embed/>
                </p:oleObj>
              </mc:Choice>
              <mc:Fallback>
                <p:oleObj name="Equation" r:id="rId8" imgW="1549080" imgH="253800" progId="Equation.DSMT4">
                  <p:embed/>
                  <p:pic>
                    <p:nvPicPr>
                      <p:cNvPr id="16" name="Object 81">
                        <a:extLst>
                          <a:ext uri="{FF2B5EF4-FFF2-40B4-BE49-F238E27FC236}">
                            <a16:creationId xmlns:a16="http://schemas.microsoft.com/office/drawing/2014/main" id="{ADAB2F61-FA34-A850-E1F3-40BF5C6DB865}"/>
                          </a:ext>
                        </a:extLst>
                      </p:cNvPr>
                      <p:cNvPicPr/>
                      <p:nvPr/>
                    </p:nvPicPr>
                    <p:blipFill>
                      <a:blip r:embed="rId9"/>
                      <a:stretch>
                        <a:fillRect/>
                      </a:stretch>
                    </p:blipFill>
                    <p:spPr>
                      <a:xfrm>
                        <a:off x="2795588" y="3768725"/>
                        <a:ext cx="3641725" cy="596900"/>
                      </a:xfrm>
                      <a:prstGeom prst="rect">
                        <a:avLst/>
                      </a:prstGeom>
                      <a:noFill/>
                      <a:ln w="38100">
                        <a:noFill/>
                        <a:miter/>
                      </a:ln>
                    </p:spPr>
                  </p:pic>
                </p:oleObj>
              </mc:Fallback>
            </mc:AlternateContent>
          </a:graphicData>
        </a:graphic>
      </p:graphicFrame>
      <p:sp>
        <p:nvSpPr>
          <p:cNvPr id="17" name="文本框 16">
            <a:extLst>
              <a:ext uri="{FF2B5EF4-FFF2-40B4-BE49-F238E27FC236}">
                <a16:creationId xmlns:a16="http://schemas.microsoft.com/office/drawing/2014/main" id="{72E77268-A307-901A-CFED-F205481481BB}"/>
              </a:ext>
            </a:extLst>
          </p:cNvPr>
          <p:cNvSpPr txBox="1"/>
          <p:nvPr/>
        </p:nvSpPr>
        <p:spPr>
          <a:xfrm>
            <a:off x="902667" y="4293096"/>
            <a:ext cx="968446"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从而</a:t>
            </a:r>
          </a:p>
        </p:txBody>
      </p:sp>
      <p:graphicFrame>
        <p:nvGraphicFramePr>
          <p:cNvPr id="18" name="Object 81">
            <a:extLst>
              <a:ext uri="{FF2B5EF4-FFF2-40B4-BE49-F238E27FC236}">
                <a16:creationId xmlns:a16="http://schemas.microsoft.com/office/drawing/2014/main" id="{E3AEF72F-91A8-5AAD-A76D-9083433BD0CA}"/>
              </a:ext>
            </a:extLst>
          </p:cNvPr>
          <p:cNvGraphicFramePr/>
          <p:nvPr/>
        </p:nvGraphicFramePr>
        <p:xfrm>
          <a:off x="1951038" y="4864100"/>
          <a:ext cx="5111750" cy="538163"/>
        </p:xfrm>
        <a:graphic>
          <a:graphicData uri="http://schemas.openxmlformats.org/presentationml/2006/ole">
            <mc:AlternateContent xmlns:mc="http://schemas.openxmlformats.org/markup-compatibility/2006">
              <mc:Choice xmlns:v="urn:schemas-microsoft-com:vml" Requires="v">
                <p:oleObj name="Equation" r:id="rId10" imgW="2006280" imgH="228600" progId="Equation.DSMT4">
                  <p:embed/>
                </p:oleObj>
              </mc:Choice>
              <mc:Fallback>
                <p:oleObj name="Equation" r:id="rId10" imgW="2006280" imgH="228600" progId="Equation.DSMT4">
                  <p:embed/>
                  <p:pic>
                    <p:nvPicPr>
                      <p:cNvPr id="18" name="Object 81">
                        <a:extLst>
                          <a:ext uri="{FF2B5EF4-FFF2-40B4-BE49-F238E27FC236}">
                            <a16:creationId xmlns:a16="http://schemas.microsoft.com/office/drawing/2014/main" id="{E3AEF72F-91A8-5AAD-A76D-9083433BD0CA}"/>
                          </a:ext>
                        </a:extLst>
                      </p:cNvPr>
                      <p:cNvPicPr/>
                      <p:nvPr/>
                    </p:nvPicPr>
                    <p:blipFill>
                      <a:blip r:embed="rId11"/>
                      <a:stretch>
                        <a:fillRect/>
                      </a:stretch>
                    </p:blipFill>
                    <p:spPr>
                      <a:xfrm>
                        <a:off x="1951038" y="4864100"/>
                        <a:ext cx="5111750" cy="53816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47921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62C0246-2E24-C7C2-236C-F6293B7EF4E8}"/>
              </a:ext>
            </a:extLst>
          </p:cNvPr>
          <p:cNvSpPr txBox="1"/>
          <p:nvPr/>
        </p:nvSpPr>
        <p:spPr>
          <a:xfrm>
            <a:off x="817811" y="1775996"/>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基函数：</a:t>
            </a:r>
          </a:p>
        </p:txBody>
      </p:sp>
      <p:graphicFrame>
        <p:nvGraphicFramePr>
          <p:cNvPr id="6" name="Object 81">
            <a:extLst>
              <a:ext uri="{FF2B5EF4-FFF2-40B4-BE49-F238E27FC236}">
                <a16:creationId xmlns:a16="http://schemas.microsoft.com/office/drawing/2014/main" id="{4E50A830-3D2D-9AF2-3240-9B98473ED789}"/>
              </a:ext>
            </a:extLst>
          </p:cNvPr>
          <p:cNvGraphicFramePr/>
          <p:nvPr/>
        </p:nvGraphicFramePr>
        <p:xfrm>
          <a:off x="2530716" y="1774047"/>
          <a:ext cx="4211638" cy="596900"/>
        </p:xfrm>
        <a:graphic>
          <a:graphicData uri="http://schemas.openxmlformats.org/presentationml/2006/ole">
            <mc:AlternateContent xmlns:mc="http://schemas.openxmlformats.org/markup-compatibility/2006">
              <mc:Choice xmlns:v="urn:schemas-microsoft-com:vml" Requires="v">
                <p:oleObj name="Equation" r:id="rId3" imgW="1790640" imgH="253800" progId="Equation.DSMT4">
                  <p:embed/>
                </p:oleObj>
              </mc:Choice>
              <mc:Fallback>
                <p:oleObj name="Equation" r:id="rId3" imgW="1790640" imgH="253800" progId="Equation.DSMT4">
                  <p:embed/>
                  <p:pic>
                    <p:nvPicPr>
                      <p:cNvPr id="6" name="Object 81">
                        <a:extLst>
                          <a:ext uri="{FF2B5EF4-FFF2-40B4-BE49-F238E27FC236}">
                            <a16:creationId xmlns:a16="http://schemas.microsoft.com/office/drawing/2014/main" id="{4E50A830-3D2D-9AF2-3240-9B98473ED789}"/>
                          </a:ext>
                        </a:extLst>
                      </p:cNvPr>
                      <p:cNvPicPr/>
                      <p:nvPr/>
                    </p:nvPicPr>
                    <p:blipFill>
                      <a:blip r:embed="rId4"/>
                      <a:stretch>
                        <a:fillRect/>
                      </a:stretch>
                    </p:blipFill>
                    <p:spPr>
                      <a:xfrm>
                        <a:off x="2530716" y="1774047"/>
                        <a:ext cx="4211638" cy="596900"/>
                      </a:xfrm>
                      <a:prstGeom prst="rect">
                        <a:avLst/>
                      </a:prstGeom>
                      <a:noFill/>
                      <a:ln w="38100">
                        <a:noFill/>
                        <a:miter/>
                      </a:ln>
                    </p:spPr>
                  </p:pic>
                </p:oleObj>
              </mc:Fallback>
            </mc:AlternateContent>
          </a:graphicData>
        </a:graphic>
      </p:graphicFrame>
      <p:sp>
        <p:nvSpPr>
          <p:cNvPr id="7" name="文本框 6">
            <a:extLst>
              <a:ext uri="{FF2B5EF4-FFF2-40B4-BE49-F238E27FC236}">
                <a16:creationId xmlns:a16="http://schemas.microsoft.com/office/drawing/2014/main" id="{636AF431-0A4F-720A-4619-6DF4876F9270}"/>
              </a:ext>
            </a:extLst>
          </p:cNvPr>
          <p:cNvSpPr txBox="1"/>
          <p:nvPr/>
        </p:nvSpPr>
        <p:spPr>
          <a:xfrm>
            <a:off x="776677" y="1186923"/>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插值节点：                </a:t>
            </a:r>
          </a:p>
        </p:txBody>
      </p:sp>
      <p:sp>
        <p:nvSpPr>
          <p:cNvPr id="9" name="文本框 8">
            <a:extLst>
              <a:ext uri="{FF2B5EF4-FFF2-40B4-BE49-F238E27FC236}">
                <a16:creationId xmlns:a16="http://schemas.microsoft.com/office/drawing/2014/main" id="{C2DB68BD-FFF2-13AE-2DB9-09610378FCA8}"/>
              </a:ext>
            </a:extLst>
          </p:cNvPr>
          <p:cNvSpPr txBox="1"/>
          <p:nvPr/>
        </p:nvSpPr>
        <p:spPr>
          <a:xfrm>
            <a:off x="2554540" y="1144167"/>
            <a:ext cx="1580210" cy="523220"/>
          </a:xfrm>
          <a:prstGeom prst="rect">
            <a:avLst/>
          </a:prstGeom>
          <a:noFill/>
        </p:spPr>
        <p:txBody>
          <a:bodyPr wrap="square">
            <a:spAutoFit/>
          </a:bodyPr>
          <a:lstStyle/>
          <a:p>
            <a:r>
              <a:rPr lang="en-US" altLang="zh-CN" sz="2800" i="1" dirty="0">
                <a:solidFill>
                  <a:schemeClr val="accent2"/>
                </a:solidFill>
                <a:latin typeface="Times New Roman" panose="02020603050405020304" pitchFamily="18" charset="0"/>
                <a:ea typeface="楷体_GB2312" pitchFamily="49" charset="-122"/>
              </a:rPr>
              <a:t>x</a:t>
            </a:r>
            <a:r>
              <a:rPr lang="en-US" altLang="zh-CN" sz="2800" baseline="-25000" dirty="0">
                <a:solidFill>
                  <a:schemeClr val="accent2"/>
                </a:solidFill>
                <a:latin typeface="Times New Roman" panose="02020603050405020304" pitchFamily="18" charset="0"/>
                <a:ea typeface="楷体_GB2312" pitchFamily="49" charset="-122"/>
              </a:rPr>
              <a:t>0</a:t>
            </a:r>
            <a:r>
              <a:rPr lang="en-US" altLang="zh-CN" sz="2800" dirty="0">
                <a:solidFill>
                  <a:schemeClr val="accent2"/>
                </a:solidFill>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   </a:t>
            </a:r>
            <a:r>
              <a:rPr lang="en-US" altLang="zh-CN" sz="2800" i="1" dirty="0">
                <a:solidFill>
                  <a:schemeClr val="accent2"/>
                </a:solidFill>
                <a:latin typeface="Times New Roman" panose="02020603050405020304" pitchFamily="18" charset="0"/>
                <a:ea typeface="楷体_GB2312" pitchFamily="49" charset="-122"/>
              </a:rPr>
              <a:t> x</a:t>
            </a:r>
            <a:r>
              <a:rPr lang="en-US" altLang="zh-CN" sz="2800" baseline="-25000" dirty="0">
                <a:solidFill>
                  <a:schemeClr val="accent2"/>
                </a:solidFill>
                <a:latin typeface="Times New Roman" panose="02020603050405020304" pitchFamily="18" charset="0"/>
                <a:ea typeface="楷体_GB2312" pitchFamily="49" charset="-122"/>
              </a:rPr>
              <a:t>1 </a:t>
            </a:r>
            <a:endParaRPr lang="zh-CN" altLang="en-US" sz="2800" dirty="0"/>
          </a:p>
        </p:txBody>
      </p:sp>
      <p:sp>
        <p:nvSpPr>
          <p:cNvPr id="14" name="文本框 13">
            <a:extLst>
              <a:ext uri="{FF2B5EF4-FFF2-40B4-BE49-F238E27FC236}">
                <a16:creationId xmlns:a16="http://schemas.microsoft.com/office/drawing/2014/main" id="{ACADF7EA-904D-9670-D9B2-4E60CB09A57C}"/>
              </a:ext>
            </a:extLst>
          </p:cNvPr>
          <p:cNvSpPr txBox="1"/>
          <p:nvPr/>
        </p:nvSpPr>
        <p:spPr>
          <a:xfrm>
            <a:off x="720044" y="2411425"/>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组合系数：                </a:t>
            </a:r>
          </a:p>
        </p:txBody>
      </p:sp>
      <p:graphicFrame>
        <p:nvGraphicFramePr>
          <p:cNvPr id="15" name="Object 81">
            <a:extLst>
              <a:ext uri="{FF2B5EF4-FFF2-40B4-BE49-F238E27FC236}">
                <a16:creationId xmlns:a16="http://schemas.microsoft.com/office/drawing/2014/main" id="{42C35132-D9A6-627E-D8CB-BA57EE2D2C33}"/>
              </a:ext>
            </a:extLst>
          </p:cNvPr>
          <p:cNvGraphicFramePr/>
          <p:nvPr/>
        </p:nvGraphicFramePr>
        <p:xfrm>
          <a:off x="2513013" y="2289175"/>
          <a:ext cx="1820862" cy="568325"/>
        </p:xfrm>
        <a:graphic>
          <a:graphicData uri="http://schemas.openxmlformats.org/presentationml/2006/ole">
            <mc:AlternateContent xmlns:mc="http://schemas.openxmlformats.org/markup-compatibility/2006">
              <mc:Choice xmlns:v="urn:schemas-microsoft-com:vml" Requires="v">
                <p:oleObj name="Equation" r:id="rId5" imgW="774360" imgH="241200" progId="Equation.DSMT4">
                  <p:embed/>
                </p:oleObj>
              </mc:Choice>
              <mc:Fallback>
                <p:oleObj name="Equation" r:id="rId5" imgW="774360" imgH="241200" progId="Equation.DSMT4">
                  <p:embed/>
                  <p:pic>
                    <p:nvPicPr>
                      <p:cNvPr id="15" name="Object 81">
                        <a:extLst>
                          <a:ext uri="{FF2B5EF4-FFF2-40B4-BE49-F238E27FC236}">
                            <a16:creationId xmlns:a16="http://schemas.microsoft.com/office/drawing/2014/main" id="{42C35132-D9A6-627E-D8CB-BA57EE2D2C33}"/>
                          </a:ext>
                        </a:extLst>
                      </p:cNvPr>
                      <p:cNvPicPr/>
                      <p:nvPr/>
                    </p:nvPicPr>
                    <p:blipFill>
                      <a:blip r:embed="rId6"/>
                      <a:stretch>
                        <a:fillRect/>
                      </a:stretch>
                    </p:blipFill>
                    <p:spPr>
                      <a:xfrm>
                        <a:off x="2513013" y="2289175"/>
                        <a:ext cx="1820862" cy="568325"/>
                      </a:xfrm>
                      <a:prstGeom prst="rect">
                        <a:avLst/>
                      </a:prstGeom>
                      <a:noFill/>
                      <a:ln w="38100">
                        <a:noFill/>
                        <a:miter/>
                      </a:ln>
                    </p:spPr>
                  </p:pic>
                </p:oleObj>
              </mc:Fallback>
            </mc:AlternateContent>
          </a:graphicData>
        </a:graphic>
      </p:graphicFrame>
      <p:graphicFrame>
        <p:nvGraphicFramePr>
          <p:cNvPr id="19" name="Object 81">
            <a:extLst>
              <a:ext uri="{FF2B5EF4-FFF2-40B4-BE49-F238E27FC236}">
                <a16:creationId xmlns:a16="http://schemas.microsoft.com/office/drawing/2014/main" id="{ADF5AB61-B195-700B-A0EC-382FEED0DD4F}"/>
              </a:ext>
            </a:extLst>
          </p:cNvPr>
          <p:cNvGraphicFramePr/>
          <p:nvPr/>
        </p:nvGraphicFramePr>
        <p:xfrm>
          <a:off x="2474913" y="2913063"/>
          <a:ext cx="5889625" cy="596900"/>
        </p:xfrm>
        <a:graphic>
          <a:graphicData uri="http://schemas.openxmlformats.org/presentationml/2006/ole">
            <mc:AlternateContent xmlns:mc="http://schemas.openxmlformats.org/markup-compatibility/2006">
              <mc:Choice xmlns:v="urn:schemas-microsoft-com:vml" Requires="v">
                <p:oleObj name="Equation" r:id="rId7" imgW="2666880" imgH="253800" progId="Equation.DSMT4">
                  <p:embed/>
                </p:oleObj>
              </mc:Choice>
              <mc:Fallback>
                <p:oleObj name="Equation" r:id="rId7" imgW="2666880" imgH="253800" progId="Equation.DSMT4">
                  <p:embed/>
                  <p:pic>
                    <p:nvPicPr>
                      <p:cNvPr id="19" name="Object 81">
                        <a:extLst>
                          <a:ext uri="{FF2B5EF4-FFF2-40B4-BE49-F238E27FC236}">
                            <a16:creationId xmlns:a16="http://schemas.microsoft.com/office/drawing/2014/main" id="{ADF5AB61-B195-700B-A0EC-382FEED0DD4F}"/>
                          </a:ext>
                        </a:extLst>
                      </p:cNvPr>
                      <p:cNvPicPr/>
                      <p:nvPr/>
                    </p:nvPicPr>
                    <p:blipFill>
                      <a:blip r:embed="rId8"/>
                      <a:stretch>
                        <a:fillRect/>
                      </a:stretch>
                    </p:blipFill>
                    <p:spPr>
                      <a:xfrm>
                        <a:off x="2474913" y="2913063"/>
                        <a:ext cx="5889625" cy="596900"/>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94A2B1B-795A-5DAB-BAC0-FE79B1254BCF}"/>
                  </a:ext>
                </a:extLst>
              </p:cNvPr>
              <p:cNvSpPr txBox="1"/>
              <p:nvPr/>
            </p:nvSpPr>
            <p:spPr>
              <a:xfrm>
                <a:off x="4080592" y="1168392"/>
                <a:ext cx="87680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𝑥</m:t>
                          </m:r>
                        </m:e>
                        <m:sub>
                          <m:r>
                            <a:rPr lang="zh-CN" altLang="en-US" sz="2800" i="0">
                              <a:solidFill>
                                <a:srgbClr val="FF0000"/>
                              </a:solidFill>
                              <a:latin typeface="Cambria Math" panose="02040503050406030204" pitchFamily="18" charset="0"/>
                            </a:rPr>
                            <m:t>2</m:t>
                          </m:r>
                        </m:sub>
                      </m:sSub>
                    </m:oMath>
                  </m:oMathPara>
                </a14:m>
                <a:endParaRPr lang="zh-CN" altLang="en-US" sz="2800" dirty="0">
                  <a:solidFill>
                    <a:srgbClr val="FF0000"/>
                  </a:solidFill>
                </a:endParaRPr>
              </a:p>
            </p:txBody>
          </p:sp>
        </mc:Choice>
        <mc:Fallback xmlns="">
          <p:sp>
            <p:nvSpPr>
              <p:cNvPr id="11" name="文本框 10">
                <a:extLst>
                  <a:ext uri="{FF2B5EF4-FFF2-40B4-BE49-F238E27FC236}">
                    <a16:creationId xmlns:a16="http://schemas.microsoft.com/office/drawing/2014/main" id="{D94A2B1B-795A-5DAB-BAC0-FE79B1254BCF}"/>
                  </a:ext>
                </a:extLst>
              </p:cNvPr>
              <p:cNvSpPr txBox="1">
                <a:spLocks noRot="1" noChangeAspect="1" noMove="1" noResize="1" noEditPoints="1" noAdjustHandles="1" noChangeArrowheads="1" noChangeShapeType="1" noTextEdit="1"/>
              </p:cNvSpPr>
              <p:nvPr/>
            </p:nvSpPr>
            <p:spPr>
              <a:xfrm>
                <a:off x="4080592" y="1168392"/>
                <a:ext cx="876801" cy="523220"/>
              </a:xfrm>
              <a:prstGeom prst="rect">
                <a:avLst/>
              </a:prstGeom>
              <a:blipFill>
                <a:blip r:embed="rId9"/>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DD2B119-D75F-6EFD-7AE5-3697EC124E50}"/>
              </a:ext>
            </a:extLst>
          </p:cNvPr>
          <p:cNvSpPr txBox="1"/>
          <p:nvPr/>
        </p:nvSpPr>
        <p:spPr>
          <a:xfrm>
            <a:off x="720044" y="568248"/>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插值条件：                </a:t>
            </a:r>
          </a:p>
        </p:txBody>
      </p:sp>
      <p:graphicFrame>
        <p:nvGraphicFramePr>
          <p:cNvPr id="12" name="Object 9">
            <a:extLst>
              <a:ext uri="{FF2B5EF4-FFF2-40B4-BE49-F238E27FC236}">
                <a16:creationId xmlns:a16="http://schemas.microsoft.com/office/drawing/2014/main" id="{B337FC20-8500-5593-1749-71B5BA9DC512}"/>
              </a:ext>
            </a:extLst>
          </p:cNvPr>
          <p:cNvGraphicFramePr/>
          <p:nvPr/>
        </p:nvGraphicFramePr>
        <p:xfrm>
          <a:off x="2699792" y="554475"/>
          <a:ext cx="3192462" cy="592137"/>
        </p:xfrm>
        <a:graphic>
          <a:graphicData uri="http://schemas.openxmlformats.org/presentationml/2006/ole">
            <mc:AlternateContent xmlns:mc="http://schemas.openxmlformats.org/markup-compatibility/2006">
              <mc:Choice xmlns:v="urn:schemas-microsoft-com:vml" Requires="v">
                <p:oleObj name="Equation" r:id="rId10" imgW="1587240" imgH="279360" progId="Equation.DSMT4">
                  <p:embed/>
                </p:oleObj>
              </mc:Choice>
              <mc:Fallback>
                <p:oleObj name="Equation" r:id="rId10" imgW="1587240" imgH="279360" progId="Equation.DSMT4">
                  <p:embed/>
                  <p:pic>
                    <p:nvPicPr>
                      <p:cNvPr id="12" name="Object 9">
                        <a:extLst>
                          <a:ext uri="{FF2B5EF4-FFF2-40B4-BE49-F238E27FC236}">
                            <a16:creationId xmlns:a16="http://schemas.microsoft.com/office/drawing/2014/main" id="{B337FC20-8500-5593-1749-71B5BA9DC512}"/>
                          </a:ext>
                        </a:extLst>
                      </p:cNvPr>
                      <p:cNvPicPr/>
                      <p:nvPr/>
                    </p:nvPicPr>
                    <p:blipFill>
                      <a:blip r:embed="rId11"/>
                      <a:stretch>
                        <a:fillRect/>
                      </a:stretch>
                    </p:blipFill>
                    <p:spPr>
                      <a:xfrm>
                        <a:off x="2699792" y="554475"/>
                        <a:ext cx="3192462" cy="592137"/>
                      </a:xfrm>
                      <a:prstGeom prst="rect">
                        <a:avLst/>
                      </a:prstGeom>
                      <a:noFill/>
                      <a:ln w="38100">
                        <a:noFill/>
                        <a:miter/>
                      </a:ln>
                    </p:spPr>
                  </p:pic>
                </p:oleObj>
              </mc:Fallback>
            </mc:AlternateContent>
          </a:graphicData>
        </a:graphic>
      </p:graphicFrame>
      <p:sp>
        <p:nvSpPr>
          <p:cNvPr id="16" name="文本框 15">
            <a:extLst>
              <a:ext uri="{FF2B5EF4-FFF2-40B4-BE49-F238E27FC236}">
                <a16:creationId xmlns:a16="http://schemas.microsoft.com/office/drawing/2014/main" id="{36D3B531-D0A9-91E5-8E8F-B1F03D33A290}"/>
              </a:ext>
            </a:extLst>
          </p:cNvPr>
          <p:cNvSpPr txBox="1"/>
          <p:nvPr/>
        </p:nvSpPr>
        <p:spPr>
          <a:xfrm>
            <a:off x="536630" y="2980680"/>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插值多项式：                </a:t>
            </a:r>
          </a:p>
        </p:txBody>
      </p:sp>
      <p:sp>
        <p:nvSpPr>
          <p:cNvPr id="17" name="文本框 16">
            <a:extLst>
              <a:ext uri="{FF2B5EF4-FFF2-40B4-BE49-F238E27FC236}">
                <a16:creationId xmlns:a16="http://schemas.microsoft.com/office/drawing/2014/main" id="{CC0394A3-1A7E-1C12-E87D-D8699C04D9C8}"/>
              </a:ext>
            </a:extLst>
          </p:cNvPr>
          <p:cNvSpPr txBox="1"/>
          <p:nvPr/>
        </p:nvSpPr>
        <p:spPr>
          <a:xfrm>
            <a:off x="528565" y="3574152"/>
            <a:ext cx="3600450"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一般的，给定插值条件</a:t>
            </a:r>
          </a:p>
        </p:txBody>
      </p:sp>
      <p:graphicFrame>
        <p:nvGraphicFramePr>
          <p:cNvPr id="20" name="Object 9">
            <a:extLst>
              <a:ext uri="{FF2B5EF4-FFF2-40B4-BE49-F238E27FC236}">
                <a16:creationId xmlns:a16="http://schemas.microsoft.com/office/drawing/2014/main" id="{E8037522-CF03-1792-7ACA-90970F6A7FC0}"/>
              </a:ext>
            </a:extLst>
          </p:cNvPr>
          <p:cNvGraphicFramePr/>
          <p:nvPr/>
        </p:nvGraphicFramePr>
        <p:xfrm>
          <a:off x="2836310" y="4141929"/>
          <a:ext cx="3600450" cy="592057"/>
        </p:xfrm>
        <a:graphic>
          <a:graphicData uri="http://schemas.openxmlformats.org/presentationml/2006/ole">
            <mc:AlternateContent xmlns:mc="http://schemas.openxmlformats.org/markup-compatibility/2006">
              <mc:Choice xmlns:v="urn:schemas-microsoft-com:vml" Requires="v">
                <p:oleObj r:id="rId12" imgW="1790700" imgH="279400" progId="Equation.DSMT4">
                  <p:embed/>
                </p:oleObj>
              </mc:Choice>
              <mc:Fallback>
                <p:oleObj r:id="rId12" imgW="1790700" imgH="279400" progId="Equation.DSMT4">
                  <p:embed/>
                  <p:pic>
                    <p:nvPicPr>
                      <p:cNvPr id="20" name="Object 9">
                        <a:extLst>
                          <a:ext uri="{FF2B5EF4-FFF2-40B4-BE49-F238E27FC236}">
                            <a16:creationId xmlns:a16="http://schemas.microsoft.com/office/drawing/2014/main" id="{E8037522-CF03-1792-7ACA-90970F6A7FC0}"/>
                          </a:ext>
                        </a:extLst>
                      </p:cNvPr>
                      <p:cNvPicPr/>
                      <p:nvPr/>
                    </p:nvPicPr>
                    <p:blipFill>
                      <a:blip r:embed="rId13"/>
                      <a:stretch>
                        <a:fillRect/>
                      </a:stretch>
                    </p:blipFill>
                    <p:spPr>
                      <a:xfrm>
                        <a:off x="2836310" y="4141929"/>
                        <a:ext cx="3600450" cy="592057"/>
                      </a:xfrm>
                      <a:prstGeom prst="rect">
                        <a:avLst/>
                      </a:prstGeom>
                      <a:noFill/>
                      <a:ln w="38100">
                        <a:noFill/>
                        <a:miter/>
                      </a:ln>
                    </p:spPr>
                  </p:pic>
                </p:oleObj>
              </mc:Fallback>
            </mc:AlternateContent>
          </a:graphicData>
        </a:graphic>
      </p:graphicFrame>
      <p:sp>
        <p:nvSpPr>
          <p:cNvPr id="23" name="文本框 22">
            <a:extLst>
              <a:ext uri="{FF2B5EF4-FFF2-40B4-BE49-F238E27FC236}">
                <a16:creationId xmlns:a16="http://schemas.microsoft.com/office/drawing/2014/main" id="{0F5288F7-3E99-09C7-2A14-123A1D8755F0}"/>
              </a:ext>
            </a:extLst>
          </p:cNvPr>
          <p:cNvSpPr txBox="1"/>
          <p:nvPr/>
        </p:nvSpPr>
        <p:spPr>
          <a:xfrm>
            <a:off x="586408" y="4823155"/>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插值节点：                </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FDBD6D6-4BA7-0137-057F-E5764DC0EE7A}"/>
                  </a:ext>
                </a:extLst>
              </p:cNvPr>
              <p:cNvSpPr txBox="1"/>
              <p:nvPr/>
            </p:nvSpPr>
            <p:spPr>
              <a:xfrm>
                <a:off x="2252332" y="4731580"/>
                <a:ext cx="6279982" cy="584775"/>
              </a:xfrm>
              <a:prstGeom prst="rect">
                <a:avLst/>
              </a:prstGeom>
              <a:noFill/>
            </p:spPr>
            <p:txBody>
              <a:bodyPr wrap="square">
                <a:spAutoFit/>
              </a:bodyPr>
              <a:lstStyle/>
              <a:p>
                <a:r>
                  <a:rPr lang="en-US" altLang="zh-CN" sz="3200" i="1" dirty="0">
                    <a:solidFill>
                      <a:srgbClr val="FF0000"/>
                    </a:solidFill>
                    <a:latin typeface="Times New Roman" panose="02020603050405020304" pitchFamily="18" charset="0"/>
                    <a:ea typeface="宋体" panose="02010600030101010101" pitchFamily="2" charset="-122"/>
                  </a:rPr>
                  <a:t>x</a:t>
                </a:r>
                <a:r>
                  <a:rPr lang="en-US" altLang="zh-CN" sz="3200" baseline="-30000" dirty="0">
                    <a:solidFill>
                      <a:srgbClr val="FF0000"/>
                    </a:solidFill>
                    <a:latin typeface="Times New Roman" panose="02020603050405020304" pitchFamily="18" charset="0"/>
                    <a:ea typeface="宋体" panose="02010600030101010101" pitchFamily="2" charset="-122"/>
                  </a:rPr>
                  <a:t>0</a:t>
                </a:r>
                <a:r>
                  <a:rPr lang="en-US" altLang="zh-CN" sz="3200" dirty="0">
                    <a:solidFill>
                      <a:srgbClr val="FF0000"/>
                    </a:solidFill>
                    <a:latin typeface="Times New Roman" panose="02020603050405020304" pitchFamily="18" charset="0"/>
                    <a:ea typeface="宋体" panose="02010600030101010101" pitchFamily="2" charset="-122"/>
                  </a:rPr>
                  <a:t>,     </a:t>
                </a:r>
                <a:r>
                  <a:rPr lang="en-US" altLang="zh-CN" sz="3200" i="1" dirty="0">
                    <a:solidFill>
                      <a:srgbClr val="FF0000"/>
                    </a:solidFill>
                    <a:latin typeface="Times New Roman" panose="02020603050405020304" pitchFamily="18" charset="0"/>
                    <a:ea typeface="宋体" panose="02010600030101010101" pitchFamily="2" charset="-122"/>
                  </a:rPr>
                  <a:t>x</a:t>
                </a:r>
                <a:r>
                  <a:rPr lang="en-US" altLang="zh-CN" sz="3200" baseline="-30000" dirty="0">
                    <a:solidFill>
                      <a:srgbClr val="FF0000"/>
                    </a:solidFill>
                    <a:latin typeface="Times New Roman" panose="02020603050405020304" pitchFamily="18" charset="0"/>
                    <a:ea typeface="宋体" panose="02010600030101010101" pitchFamily="2" charset="-122"/>
                  </a:rPr>
                  <a:t>1</a:t>
                </a:r>
                <a:r>
                  <a:rPr lang="en-US" altLang="zh-CN" sz="3200" dirty="0">
                    <a:solidFill>
                      <a:srgbClr val="FF0000"/>
                    </a:solidFill>
                    <a:latin typeface="Times New Roman" panose="02020603050405020304" pitchFamily="18" charset="0"/>
                    <a:ea typeface="宋体" panose="02010600030101010101" pitchFamily="2" charset="-122"/>
                  </a:rPr>
                  <a:t>,      </a:t>
                </a:r>
                <a14:m>
                  <m:oMath xmlns:m="http://schemas.openxmlformats.org/officeDocument/2006/math">
                    <m:sSub>
                      <m:sSubPr>
                        <m:ctrlPr>
                          <a:rPr lang="zh-CN" altLang="en-US" sz="3200" i="1" smtClean="0">
                            <a:solidFill>
                              <a:srgbClr val="FF0000"/>
                            </a:solidFill>
                            <a:latin typeface="Cambria Math" panose="02040503050406030204" pitchFamily="18" charset="0"/>
                          </a:rPr>
                        </m:ctrlPr>
                      </m:sSubPr>
                      <m:e>
                        <m:r>
                          <a:rPr lang="zh-CN" altLang="en-US" sz="3200" i="1">
                            <a:solidFill>
                              <a:srgbClr val="FF0000"/>
                            </a:solidFill>
                            <a:latin typeface="Cambria Math" panose="02040503050406030204" pitchFamily="18" charset="0"/>
                          </a:rPr>
                          <m:t>𝑥</m:t>
                        </m:r>
                      </m:e>
                      <m:sub>
                        <m:r>
                          <a:rPr lang="zh-CN" altLang="en-US" sz="3200" i="0">
                            <a:solidFill>
                              <a:srgbClr val="FF0000"/>
                            </a:solidFill>
                            <a:latin typeface="Cambria Math" panose="02040503050406030204" pitchFamily="18" charset="0"/>
                          </a:rPr>
                          <m:t>2</m:t>
                        </m:r>
                      </m:sub>
                    </m:sSub>
                  </m:oMath>
                </a14:m>
                <a:r>
                  <a:rPr lang="en-US" altLang="zh-CN" sz="3200" dirty="0">
                    <a:solidFill>
                      <a:srgbClr val="FF0000"/>
                    </a:solidFill>
                    <a:latin typeface="Times New Roman" panose="02020603050405020304" pitchFamily="18" charset="0"/>
                    <a:ea typeface="宋体" panose="02010600030101010101" pitchFamily="2" charset="-122"/>
                  </a:rPr>
                  <a:t>     … ,         </a:t>
                </a:r>
                <a:r>
                  <a:rPr lang="en-US" altLang="zh-CN" sz="3200" i="1" dirty="0" err="1">
                    <a:solidFill>
                      <a:srgbClr val="FF0000"/>
                    </a:solidFill>
                    <a:latin typeface="Times New Roman" panose="02020603050405020304" pitchFamily="18" charset="0"/>
                    <a:ea typeface="宋体" panose="02010600030101010101" pitchFamily="2" charset="-122"/>
                  </a:rPr>
                  <a:t>x</a:t>
                </a:r>
                <a:r>
                  <a:rPr lang="en-US" altLang="zh-CN" sz="3200" i="1" baseline="-30000" dirty="0" err="1">
                    <a:solidFill>
                      <a:srgbClr val="FF0000"/>
                    </a:solidFill>
                    <a:latin typeface="Times New Roman" panose="02020603050405020304" pitchFamily="18" charset="0"/>
                    <a:ea typeface="宋体" panose="02010600030101010101" pitchFamily="2" charset="-122"/>
                  </a:rPr>
                  <a:t>n</a:t>
                </a:r>
                <a:r>
                  <a:rPr lang="en-US" altLang="zh-CN" sz="3200" i="1" baseline="-30000" dirty="0">
                    <a:solidFill>
                      <a:srgbClr val="FF0000"/>
                    </a:solidFill>
                    <a:latin typeface="Times New Roman" panose="02020603050405020304" pitchFamily="18" charset="0"/>
                    <a:ea typeface="宋体" panose="02010600030101010101" pitchFamily="2" charset="-122"/>
                  </a:rPr>
                  <a:t> </a:t>
                </a:r>
                <a:endParaRPr lang="zh-CN" altLang="en-US" dirty="0"/>
              </a:p>
            </p:txBody>
          </p:sp>
        </mc:Choice>
        <mc:Fallback xmlns="">
          <p:sp>
            <p:nvSpPr>
              <p:cNvPr id="24" name="文本框 23">
                <a:extLst>
                  <a:ext uri="{FF2B5EF4-FFF2-40B4-BE49-F238E27FC236}">
                    <a16:creationId xmlns:a16="http://schemas.microsoft.com/office/drawing/2014/main" id="{4FDBD6D6-4BA7-0137-057F-E5764DC0EE7A}"/>
                  </a:ext>
                </a:extLst>
              </p:cNvPr>
              <p:cNvSpPr txBox="1">
                <a:spLocks noRot="1" noChangeAspect="1" noMove="1" noResize="1" noEditPoints="1" noAdjustHandles="1" noChangeArrowheads="1" noChangeShapeType="1" noTextEdit="1"/>
              </p:cNvSpPr>
              <p:nvPr/>
            </p:nvSpPr>
            <p:spPr>
              <a:xfrm>
                <a:off x="2252332" y="4731580"/>
                <a:ext cx="6279982" cy="584775"/>
              </a:xfrm>
              <a:prstGeom prst="rect">
                <a:avLst/>
              </a:prstGeom>
              <a:blipFill>
                <a:blip r:embed="rId14"/>
                <a:stretch>
                  <a:fillRect l="-2425" t="-14583" b="-34375"/>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DCF265E-E1C8-AD03-5F04-50AD84D4AAB8}"/>
              </a:ext>
            </a:extLst>
          </p:cNvPr>
          <p:cNvSpPr txBox="1"/>
          <p:nvPr/>
        </p:nvSpPr>
        <p:spPr>
          <a:xfrm>
            <a:off x="615885" y="5441914"/>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基函数：</a:t>
            </a:r>
          </a:p>
        </p:txBody>
      </p:sp>
      <p:graphicFrame>
        <p:nvGraphicFramePr>
          <p:cNvPr id="26" name="Object 81">
            <a:extLst>
              <a:ext uri="{FF2B5EF4-FFF2-40B4-BE49-F238E27FC236}">
                <a16:creationId xmlns:a16="http://schemas.microsoft.com/office/drawing/2014/main" id="{C76520B5-04FB-183B-8EED-333603ABFC22}"/>
              </a:ext>
            </a:extLst>
          </p:cNvPr>
          <p:cNvGraphicFramePr/>
          <p:nvPr/>
        </p:nvGraphicFramePr>
        <p:xfrm>
          <a:off x="2252332" y="5365957"/>
          <a:ext cx="6279983" cy="584775"/>
        </p:xfrm>
        <a:graphic>
          <a:graphicData uri="http://schemas.openxmlformats.org/presentationml/2006/ole">
            <mc:AlternateContent xmlns:mc="http://schemas.openxmlformats.org/markup-compatibility/2006">
              <mc:Choice xmlns:v="urn:schemas-microsoft-com:vml" Requires="v">
                <p:oleObj name="Equation" r:id="rId15" imgW="3848040" imgH="253800" progId="Equation.DSMT4">
                  <p:embed/>
                </p:oleObj>
              </mc:Choice>
              <mc:Fallback>
                <p:oleObj name="Equation" r:id="rId15" imgW="3848040" imgH="253800" progId="Equation.DSMT4">
                  <p:embed/>
                  <p:pic>
                    <p:nvPicPr>
                      <p:cNvPr id="26" name="Object 81">
                        <a:extLst>
                          <a:ext uri="{FF2B5EF4-FFF2-40B4-BE49-F238E27FC236}">
                            <a16:creationId xmlns:a16="http://schemas.microsoft.com/office/drawing/2014/main" id="{C76520B5-04FB-183B-8EED-333603ABFC22}"/>
                          </a:ext>
                        </a:extLst>
                      </p:cNvPr>
                      <p:cNvPicPr/>
                      <p:nvPr/>
                    </p:nvPicPr>
                    <p:blipFill>
                      <a:blip r:embed="rId16"/>
                      <a:stretch>
                        <a:fillRect/>
                      </a:stretch>
                    </p:blipFill>
                    <p:spPr>
                      <a:xfrm>
                        <a:off x="2252332" y="5365957"/>
                        <a:ext cx="6279983" cy="584775"/>
                      </a:xfrm>
                      <a:prstGeom prst="rect">
                        <a:avLst/>
                      </a:prstGeom>
                      <a:noFill/>
                      <a:ln w="38100">
                        <a:noFill/>
                        <a:miter/>
                      </a:ln>
                    </p:spPr>
                  </p:pic>
                </p:oleObj>
              </mc:Fallback>
            </mc:AlternateContent>
          </a:graphicData>
        </a:graphic>
      </p:graphicFrame>
      <p:sp>
        <p:nvSpPr>
          <p:cNvPr id="27" name="文本框 26">
            <a:extLst>
              <a:ext uri="{FF2B5EF4-FFF2-40B4-BE49-F238E27FC236}">
                <a16:creationId xmlns:a16="http://schemas.microsoft.com/office/drawing/2014/main" id="{4A9AE8A9-E3F8-6D4C-B269-1F3AF052EE43}"/>
              </a:ext>
            </a:extLst>
          </p:cNvPr>
          <p:cNvSpPr txBox="1"/>
          <p:nvPr/>
        </p:nvSpPr>
        <p:spPr>
          <a:xfrm>
            <a:off x="539427" y="6055214"/>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组合系数：                </a:t>
            </a:r>
          </a:p>
        </p:txBody>
      </p:sp>
      <p:graphicFrame>
        <p:nvGraphicFramePr>
          <p:cNvPr id="28" name="Object 81">
            <a:extLst>
              <a:ext uri="{FF2B5EF4-FFF2-40B4-BE49-F238E27FC236}">
                <a16:creationId xmlns:a16="http://schemas.microsoft.com/office/drawing/2014/main" id="{27D0998E-1363-6AE9-1B4A-BE4D54B43A1B}"/>
              </a:ext>
            </a:extLst>
          </p:cNvPr>
          <p:cNvGraphicFramePr/>
          <p:nvPr/>
        </p:nvGraphicFramePr>
        <p:xfrm>
          <a:off x="2279012" y="6033024"/>
          <a:ext cx="3286125" cy="568325"/>
        </p:xfrm>
        <a:graphic>
          <a:graphicData uri="http://schemas.openxmlformats.org/presentationml/2006/ole">
            <mc:AlternateContent xmlns:mc="http://schemas.openxmlformats.org/markup-compatibility/2006">
              <mc:Choice xmlns:v="urn:schemas-microsoft-com:vml" Requires="v">
                <p:oleObj name="Equation" r:id="rId17" imgW="1396800" imgH="241200" progId="Equation.DSMT4">
                  <p:embed/>
                </p:oleObj>
              </mc:Choice>
              <mc:Fallback>
                <p:oleObj name="Equation" r:id="rId17" imgW="1396800" imgH="241200" progId="Equation.DSMT4">
                  <p:embed/>
                  <p:pic>
                    <p:nvPicPr>
                      <p:cNvPr id="28" name="Object 81">
                        <a:extLst>
                          <a:ext uri="{FF2B5EF4-FFF2-40B4-BE49-F238E27FC236}">
                            <a16:creationId xmlns:a16="http://schemas.microsoft.com/office/drawing/2014/main" id="{27D0998E-1363-6AE9-1B4A-BE4D54B43A1B}"/>
                          </a:ext>
                        </a:extLst>
                      </p:cNvPr>
                      <p:cNvPicPr/>
                      <p:nvPr/>
                    </p:nvPicPr>
                    <p:blipFill>
                      <a:blip r:embed="rId18"/>
                      <a:stretch>
                        <a:fillRect/>
                      </a:stretch>
                    </p:blipFill>
                    <p:spPr>
                      <a:xfrm>
                        <a:off x="2279012" y="6033024"/>
                        <a:ext cx="3286125" cy="5683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650216087"/>
      </p:ext>
    </p:extLst>
  </p:cSld>
  <p:clrMapOvr>
    <a:masterClrMapping/>
  </p:clrMapOvr>
  <p:transition>
    <p:cover dir="ld"/>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 calcmode="lin" valueType="num">
                                      <p:cBhvr>
                                        <p:cTn id="43"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5"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p:cTn id="77" dur="1000" fill="hold"/>
                                        <p:tgtEl>
                                          <p:spTgt spid="26"/>
                                        </p:tgtEl>
                                        <p:attrNameLst>
                                          <p:attrName>ppt_w</p:attrName>
                                        </p:attrNameLst>
                                      </p:cBhvr>
                                      <p:tavLst>
                                        <p:tav tm="0">
                                          <p:val>
                                            <p:fltVal val="0"/>
                                          </p:val>
                                        </p:tav>
                                        <p:tav tm="100000">
                                          <p:val>
                                            <p:strVal val="#ppt_w"/>
                                          </p:val>
                                        </p:tav>
                                      </p:tavLst>
                                    </p:anim>
                                    <p:anim calcmode="lin" valueType="num">
                                      <p:cBhvr>
                                        <p:cTn id="78" dur="1000" fill="hold"/>
                                        <p:tgtEl>
                                          <p:spTgt spid="26"/>
                                        </p:tgtEl>
                                        <p:attrNameLst>
                                          <p:attrName>ppt_h</p:attrName>
                                        </p:attrNameLst>
                                      </p:cBhvr>
                                      <p:tavLst>
                                        <p:tav tm="0">
                                          <p:val>
                                            <p:fltVal val="0"/>
                                          </p:val>
                                        </p:tav>
                                        <p:tav tm="100000">
                                          <p:val>
                                            <p:strVal val="#ppt_h"/>
                                          </p:val>
                                        </p:tav>
                                      </p:tavLst>
                                    </p:anim>
                                    <p:anim calcmode="lin" valueType="num">
                                      <p:cBhvr>
                                        <p:cTn id="7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5"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1000" fill="hold"/>
                                        <p:tgtEl>
                                          <p:spTgt spid="28"/>
                                        </p:tgtEl>
                                        <p:attrNameLst>
                                          <p:attrName>ppt_w</p:attrName>
                                        </p:attrNameLst>
                                      </p:cBhvr>
                                      <p:tavLst>
                                        <p:tav tm="0">
                                          <p:val>
                                            <p:fltVal val="0"/>
                                          </p:val>
                                        </p:tav>
                                        <p:tav tm="100000">
                                          <p:val>
                                            <p:strVal val="#ppt_w"/>
                                          </p:val>
                                        </p:tav>
                                      </p:tavLst>
                                    </p:anim>
                                    <p:anim calcmode="lin" valueType="num">
                                      <p:cBhvr>
                                        <p:cTn id="90" dur="1000" fill="hold"/>
                                        <p:tgtEl>
                                          <p:spTgt spid="28"/>
                                        </p:tgtEl>
                                        <p:attrNameLst>
                                          <p:attrName>ppt_h</p:attrName>
                                        </p:attrNameLst>
                                      </p:cBhvr>
                                      <p:tavLst>
                                        <p:tav tm="0">
                                          <p:val>
                                            <p:fltVal val="0"/>
                                          </p:val>
                                        </p:tav>
                                        <p:tav tm="100000">
                                          <p:val>
                                            <p:strVal val="#ppt_h"/>
                                          </p:val>
                                        </p:tav>
                                      </p:tavLst>
                                    </p:anim>
                                    <p:anim calcmode="lin" valueType="num">
                                      <p:cBhvr>
                                        <p:cTn id="9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4" grpId="0"/>
      <p:bldP spid="11" grpId="0"/>
      <p:bldP spid="10" grpId="0"/>
      <p:bldP spid="16" grpId="0"/>
      <p:bldP spid="17" grpId="0"/>
      <p:bldP spid="23" grpId="0"/>
      <p:bldP spid="24"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4" name="Object 6"/>
          <p:cNvGraphicFramePr/>
          <p:nvPr/>
        </p:nvGraphicFramePr>
        <p:xfrm>
          <a:off x="1979613" y="476250"/>
          <a:ext cx="6264275" cy="1095375"/>
        </p:xfrm>
        <a:graphic>
          <a:graphicData uri="http://schemas.openxmlformats.org/presentationml/2006/ole">
            <mc:AlternateContent xmlns:mc="http://schemas.openxmlformats.org/markup-compatibility/2006">
              <mc:Choice xmlns:v="urn:schemas-microsoft-com:vml" Requires="v">
                <p:oleObj r:id="rId3" imgW="2857500" imgH="457200" progId="Equation.DSMT4">
                  <p:embed/>
                </p:oleObj>
              </mc:Choice>
              <mc:Fallback>
                <p:oleObj r:id="rId3" imgW="2857500" imgH="457200" progId="Equation.DSMT4">
                  <p:embed/>
                  <p:pic>
                    <p:nvPicPr>
                      <p:cNvPr id="32774" name="Object 6"/>
                      <p:cNvPicPr/>
                      <p:nvPr/>
                    </p:nvPicPr>
                    <p:blipFill>
                      <a:blip r:embed="rId4"/>
                      <a:stretch>
                        <a:fillRect/>
                      </a:stretch>
                    </p:blipFill>
                    <p:spPr>
                      <a:xfrm>
                        <a:off x="1979613" y="476250"/>
                        <a:ext cx="6264275" cy="1095375"/>
                      </a:xfrm>
                      <a:prstGeom prst="rect">
                        <a:avLst/>
                      </a:prstGeom>
                      <a:noFill/>
                      <a:ln w="38100">
                        <a:noFill/>
                        <a:miter/>
                      </a:ln>
                    </p:spPr>
                  </p:pic>
                </p:oleObj>
              </mc:Fallback>
            </mc:AlternateContent>
          </a:graphicData>
        </a:graphic>
      </p:graphicFrame>
      <p:grpSp>
        <p:nvGrpSpPr>
          <p:cNvPr id="2" name="Group 16"/>
          <p:cNvGrpSpPr/>
          <p:nvPr/>
        </p:nvGrpSpPr>
        <p:grpSpPr>
          <a:xfrm>
            <a:off x="827584" y="1729094"/>
            <a:ext cx="7920880" cy="1359723"/>
            <a:chOff x="343" y="2125"/>
            <a:chExt cx="5126" cy="813"/>
          </a:xfrm>
        </p:grpSpPr>
        <p:sp>
          <p:nvSpPr>
            <p:cNvPr id="38915" name="Rectangle 7"/>
            <p:cNvSpPr/>
            <p:nvPr/>
          </p:nvSpPr>
          <p:spPr>
            <a:xfrm>
              <a:off x="343" y="2125"/>
              <a:ext cx="5126" cy="783"/>
            </a:xfrm>
            <a:prstGeom prst="rect">
              <a:avLst/>
            </a:prstGeom>
            <a:noFill/>
            <a:ln w="9525">
              <a:noFill/>
            </a:ln>
          </p:spPr>
          <p:txBody>
            <a:bodyPr anchor="t" anchorCtr="0">
              <a:spAutoFit/>
            </a:bodyPr>
            <a:lstStyle/>
            <a:p>
              <a:pPr>
                <a:lnSpc>
                  <a:spcPct val="150000"/>
                </a:lnSpc>
                <a:spcBef>
                  <a:spcPct val="50000"/>
                </a:spcBef>
              </a:pPr>
              <a:r>
                <a:rPr lang="zh-CN" altLang="en-US" sz="2800" dirty="0">
                  <a:latin typeface="微软雅黑" panose="020B0503020204020204" pitchFamily="34" charset="-122"/>
                  <a:ea typeface="微软雅黑" panose="020B0503020204020204" pitchFamily="34" charset="-122"/>
                </a:rPr>
                <a:t>利用插值条件                                   代入上式，得关于                      的线性代数方程组</a:t>
              </a:r>
              <a:r>
                <a:rPr lang="en-US" altLang="zh-CN" sz="2800" dirty="0">
                  <a:latin typeface="微软雅黑" panose="020B0503020204020204" pitchFamily="34" charset="-122"/>
                  <a:ea typeface="微软雅黑" panose="020B0503020204020204" pitchFamily="34" charset="-122"/>
                </a:rPr>
                <a:t>:</a:t>
              </a:r>
            </a:p>
          </p:txBody>
        </p:sp>
        <p:graphicFrame>
          <p:nvGraphicFramePr>
            <p:cNvPr id="38916" name="Object 9"/>
            <p:cNvGraphicFramePr/>
            <p:nvPr/>
          </p:nvGraphicFramePr>
          <p:xfrm>
            <a:off x="1869" y="2196"/>
            <a:ext cx="2268" cy="354"/>
          </p:xfrm>
          <a:graphic>
            <a:graphicData uri="http://schemas.openxmlformats.org/presentationml/2006/ole">
              <mc:AlternateContent xmlns:mc="http://schemas.openxmlformats.org/markup-compatibility/2006">
                <mc:Choice xmlns:v="urn:schemas-microsoft-com:vml" Requires="v">
                  <p:oleObj r:id="rId5" imgW="1790700" imgH="279400" progId="Equation.DSMT4">
                    <p:embed/>
                  </p:oleObj>
                </mc:Choice>
                <mc:Fallback>
                  <p:oleObj r:id="rId5" imgW="1790700" imgH="279400" progId="Equation.DSMT4">
                    <p:embed/>
                    <p:pic>
                      <p:nvPicPr>
                        <p:cNvPr id="38916" name="Object 9"/>
                        <p:cNvPicPr/>
                        <p:nvPr/>
                      </p:nvPicPr>
                      <p:blipFill>
                        <a:blip r:embed="rId6"/>
                        <a:stretch>
                          <a:fillRect/>
                        </a:stretch>
                      </p:blipFill>
                      <p:spPr>
                        <a:xfrm>
                          <a:off x="1869" y="2196"/>
                          <a:ext cx="2268" cy="354"/>
                        </a:xfrm>
                        <a:prstGeom prst="rect">
                          <a:avLst/>
                        </a:prstGeom>
                        <a:noFill/>
                        <a:ln w="38100">
                          <a:noFill/>
                          <a:miter/>
                        </a:ln>
                      </p:spPr>
                    </p:pic>
                  </p:oleObj>
                </mc:Fallback>
              </mc:AlternateContent>
            </a:graphicData>
          </a:graphic>
        </p:graphicFrame>
        <p:graphicFrame>
          <p:nvGraphicFramePr>
            <p:cNvPr id="38917" name="Object 10"/>
            <p:cNvGraphicFramePr/>
            <p:nvPr/>
          </p:nvGraphicFramePr>
          <p:xfrm>
            <a:off x="1171" y="2620"/>
            <a:ext cx="1316" cy="318"/>
          </p:xfrm>
          <a:graphic>
            <a:graphicData uri="http://schemas.openxmlformats.org/presentationml/2006/ole">
              <mc:AlternateContent xmlns:mc="http://schemas.openxmlformats.org/markup-compatibility/2006">
                <mc:Choice xmlns:v="urn:schemas-microsoft-com:vml" Requires="v">
                  <p:oleObj r:id="rId7" imgW="1054100" imgH="254000" progId="Equation.DSMT4">
                    <p:embed/>
                  </p:oleObj>
                </mc:Choice>
                <mc:Fallback>
                  <p:oleObj r:id="rId7" imgW="1054100" imgH="254000" progId="Equation.DSMT4">
                    <p:embed/>
                    <p:pic>
                      <p:nvPicPr>
                        <p:cNvPr id="38917" name="Object 10"/>
                        <p:cNvPicPr/>
                        <p:nvPr/>
                      </p:nvPicPr>
                      <p:blipFill>
                        <a:blip r:embed="rId8"/>
                        <a:stretch>
                          <a:fillRect/>
                        </a:stretch>
                      </p:blipFill>
                      <p:spPr>
                        <a:xfrm>
                          <a:off x="1171" y="2620"/>
                          <a:ext cx="1316" cy="318"/>
                        </a:xfrm>
                        <a:prstGeom prst="rect">
                          <a:avLst/>
                        </a:prstGeom>
                        <a:noFill/>
                        <a:ln w="38100">
                          <a:noFill/>
                          <a:miter/>
                        </a:ln>
                      </p:spPr>
                    </p:pic>
                  </p:oleObj>
                </mc:Fallback>
              </mc:AlternateContent>
            </a:graphicData>
          </a:graphic>
        </p:graphicFrame>
      </p:grpSp>
      <p:sp>
        <p:nvSpPr>
          <p:cNvPr id="38918" name="Text Box 23" descr="再生纸"/>
          <p:cNvSpPr txBox="1"/>
          <p:nvPr/>
        </p:nvSpPr>
        <p:spPr>
          <a:xfrm>
            <a:off x="1331913" y="549275"/>
            <a:ext cx="592137" cy="579438"/>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设</a:t>
            </a:r>
          </a:p>
        </p:txBody>
      </p:sp>
      <mc:AlternateContent xmlns:mc="http://schemas.openxmlformats.org/markup-compatibility/2006" xmlns:a14="http://schemas.microsoft.com/office/drawing/2010/main">
        <mc:Choice Requires="a14">
          <p:sp>
            <p:nvSpPr>
              <p:cNvPr id="33796" name="Object 4"/>
              <p:cNvSpPr txBox="1"/>
              <p:nvPr/>
            </p:nvSpPr>
            <p:spPr>
              <a:xfrm>
                <a:off x="761206" y="3373777"/>
                <a:ext cx="7200900" cy="2083476"/>
              </a:xfrm>
              <a:prstGeom prst="rect">
                <a:avLst/>
              </a:prstGeom>
              <a:noFill/>
              <a:ln w="38100">
                <a:noFill/>
                <a:miter/>
              </a:ln>
            </p:spPr>
            <p:txBody>
              <a:bodyPr>
                <a:normAutofit fontScale="70000" lnSpcReduction="20000"/>
              </a:bodyPr>
              <a:lstStyle/>
              <a:p>
                <a:pPr/>
                <a14:m>
                  <m:oMathPara xmlns:m="http://schemas.openxmlformats.org/officeDocument/2006/math">
                    <m:oMathParaPr>
                      <m:jc m:val="left"/>
                    </m:oMathParaPr>
                    <m:oMath xmlns:m="http://schemas.openxmlformats.org/officeDocument/2006/math">
                      <m:d>
                        <m:dPr>
                          <m:ctrlPr>
                            <a:rPr lang="zh-CN" altLang="en-US" i="1" smtClean="0">
                              <a:solidFill>
                                <a:srgbClr val="000000"/>
                              </a:solidFill>
                              <a:latin typeface="Cambria Math" panose="02040503050406030204" pitchFamily="18" charset="0"/>
                            </a:rPr>
                          </m:ctrlPr>
                        </m:dPr>
                        <m:e>
                          <m:m>
                            <m:mPr>
                              <m:plcHide m:val="on"/>
                              <m:mcs>
                                <m:mc>
                                  <m:mcPr>
                                    <m:count m:val="4"/>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1</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0</m:t>
                                    </m:r>
                                  </m:sub>
                                </m:sSub>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mr>
                            <m:mr>
                              <m:e>
                                <m:r>
                                  <a:rPr lang="zh-CN" altLang="en-US" i="1">
                                    <a:solidFill>
                                      <a:srgbClr val="000000"/>
                                    </a:solidFill>
                                    <a:latin typeface="Cambria Math" panose="02040503050406030204" pitchFamily="18" charset="0"/>
                                  </a:rPr>
                                  <m:t>1</m:t>
                                </m:r>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0</m:t>
                                    </m:r>
                                  </m:sub>
                                </m:sSub>
                              </m:e>
                              <m:e>
                                <m:r>
                                  <a:rPr lang="zh-CN" altLang="en-US" i="1">
                                    <a:solidFill>
                                      <a:srgbClr val="000000"/>
                                    </a:solidFill>
                                    <a:latin typeface="Cambria Math" panose="02040503050406030204" pitchFamily="18" charset="0"/>
                                  </a:rPr>
                                  <m:t>⋯</m:t>
                                </m:r>
                              </m:e>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en-US" altLang="zh-CN" b="1" i="1" smtClean="0">
                                            <a:solidFill>
                                              <a:srgbClr val="000000"/>
                                            </a:solidFill>
                                            <a:latin typeface="Cambria Math" panose="02040503050406030204" pitchFamily="18" charset="0"/>
                                          </a:rPr>
                                          <m:t>𝒏</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en-US" altLang="zh-CN" b="1" i="1" smtClean="0">
                                            <a:solidFill>
                                              <a:srgbClr val="000000"/>
                                            </a:solidFill>
                                            <a:latin typeface="Cambria Math" panose="02040503050406030204" pitchFamily="18" charset="0"/>
                                          </a:rPr>
                                          <m:t>𝒊</m:t>
                                        </m:r>
                                      </m:sub>
                                    </m:sSub>
                                    <m:r>
                                      <a:rPr lang="zh-CN" altLang="en-US" i="1">
                                        <a:solidFill>
                                          <a:srgbClr val="000000"/>
                                        </a:solidFill>
                                        <a:latin typeface="Cambria Math" panose="02040503050406030204" pitchFamily="18" charset="0"/>
                                      </a:rPr>
                                      <m:t>)</m:t>
                                    </m:r>
                                  </m:e>
                                </m:nary>
                              </m:e>
                            </m:mr>
                          </m:m>
                        </m:e>
                      </m:d>
                      <m:d>
                        <m:dPr>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𝐴</m:t>
                                    </m:r>
                                  </m:e>
                                  <m:sub>
                                    <m:r>
                                      <a:rPr lang="zh-CN" altLang="en-US" i="1">
                                        <a:solidFill>
                                          <a:srgbClr val="000000"/>
                                        </a:solidFill>
                                        <a:latin typeface="Cambria Math" panose="02040503050406030204" pitchFamily="18" charset="0"/>
                                      </a:rPr>
                                      <m:t>0</m:t>
                                    </m:r>
                                  </m:sub>
                                </m:sSub>
                              </m:e>
                            </m:mr>
                            <m:mr>
                              <m:e>
                                <m:eqArr>
                                  <m:eqArrPr>
                                    <m:ctrlPr>
                                      <a:rPr lang="zh-CN" altLang="en-US" i="1">
                                        <a:solidFill>
                                          <a:srgbClr val="000000"/>
                                        </a:solidFill>
                                        <a:latin typeface="Cambria Math" panose="02040503050406030204" pitchFamily="18" charset="0"/>
                                      </a:rPr>
                                    </m:ctrlPr>
                                  </m:eqAr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𝐴</m:t>
                                        </m:r>
                                      </m:e>
                                      <m:sub>
                                        <m:r>
                                          <a:rPr lang="zh-CN" altLang="en-US" i="1">
                                            <a:solidFill>
                                              <a:srgbClr val="000000"/>
                                            </a:solidFill>
                                            <a:latin typeface="Cambria Math" panose="02040503050406030204" pitchFamily="18" charset="0"/>
                                          </a:rPr>
                                          <m:t>1</m:t>
                                        </m:r>
                                      </m:sub>
                                    </m:sSub>
                                  </m:e>
                                  <m:e>
                                    <m:r>
                                      <a:rPr lang="zh-CN" altLang="en-US" i="1">
                                        <a:solidFill>
                                          <a:srgbClr val="000000"/>
                                        </a:solidFill>
                                        <a:latin typeface="Cambria Math" panose="02040503050406030204" pitchFamily="18" charset="0"/>
                                      </a:rPr>
                                      <m:t>⋮</m:t>
                                    </m:r>
                                  </m:e>
                                </m:eqArr>
                              </m:e>
                            </m:mr>
                            <m:m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eqAr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𝐴</m:t>
                                    </m:r>
                                  </m:e>
                                  <m:sub>
                                    <m:r>
                                      <a:rPr lang="zh-CN" altLang="en-US" i="1">
                                        <a:solidFill>
                                          <a:srgbClr val="000000"/>
                                        </a:solidFill>
                                        <a:latin typeface="Cambria Math" panose="02040503050406030204" pitchFamily="18" charset="0"/>
                                      </a:rPr>
                                      <m:t>𝑛</m:t>
                                    </m:r>
                                  </m:sub>
                                </m:sSub>
                              </m:e>
                            </m:mr>
                          </m:m>
                        </m:e>
                      </m:d>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e>
                            </m:mr>
                            <m:m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e>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m:t>
                                        </m:r>
                                      </m:e>
                                    </m:eqArr>
                                  </m:e>
                                </m:eqArr>
                              </m:e>
                            </m:mr>
                            <m:mr>
                              <m:e>
                                <m:r>
                                  <a:rPr lang="zh-CN" altLang="en-US" i="1">
                                    <a:solidFill>
                                      <a:srgbClr val="000000"/>
                                    </a:solidFill>
                                    <a:latin typeface="Cambria Math" panose="02040503050406030204" pitchFamily="18" charset="0"/>
                                  </a:rPr>
                                  <m:t>⋮</m:t>
                                </m:r>
                              </m:e>
                            </m:mr>
                            <m:m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e>
                            </m:mr>
                          </m:m>
                        </m:e>
                      </m:d>
                    </m:oMath>
                  </m:oMathPara>
                </a14:m>
                <a:endParaRPr lang="zh-CN" altLang="en-US" dirty="0"/>
              </a:p>
            </p:txBody>
          </p:sp>
        </mc:Choice>
        <mc:Fallback xmlns="">
          <p:sp>
            <p:nvSpPr>
              <p:cNvPr id="33796" name="Object 4"/>
              <p:cNvSpPr txBox="1">
                <a:spLocks noRot="1" noChangeAspect="1" noMove="1" noResize="1" noEditPoints="1" noAdjustHandles="1" noChangeArrowheads="1" noChangeShapeType="1" noTextEdit="1"/>
              </p:cNvSpPr>
              <p:nvPr/>
            </p:nvSpPr>
            <p:spPr>
              <a:xfrm>
                <a:off x="761206" y="3373777"/>
                <a:ext cx="7200900" cy="2083476"/>
              </a:xfrm>
              <a:prstGeom prst="rect">
                <a:avLst/>
              </a:prstGeom>
              <a:blipFill>
                <a:blip r:embed="rId9"/>
                <a:stretch>
                  <a:fillRect/>
                </a:stretch>
              </a:blipFill>
              <a:ln w="38100">
                <a:noFill/>
                <a:miter/>
              </a:ln>
            </p:spPr>
            <p:txBody>
              <a:bodyPr/>
              <a:lstStyle/>
              <a:p>
                <a:r>
                  <a:rPr lang="zh-CN" altLang="en-US">
                    <a:noFill/>
                  </a:rPr>
                  <a:t> </a:t>
                </a:r>
              </a:p>
            </p:txBody>
          </p:sp>
        </mc:Fallback>
      </mc:AlternateContent>
      <p:grpSp>
        <p:nvGrpSpPr>
          <p:cNvPr id="3" name="Group 25"/>
          <p:cNvGrpSpPr/>
          <p:nvPr/>
        </p:nvGrpSpPr>
        <p:grpSpPr>
          <a:xfrm>
            <a:off x="681586" y="5600565"/>
            <a:ext cx="6918325" cy="576263"/>
            <a:chOff x="340" y="2886"/>
            <a:chExt cx="4358" cy="363"/>
          </a:xfrm>
        </p:grpSpPr>
        <p:sp>
          <p:nvSpPr>
            <p:cNvPr id="38921" name="Rectangle 5"/>
            <p:cNvSpPr/>
            <p:nvPr/>
          </p:nvSpPr>
          <p:spPr>
            <a:xfrm>
              <a:off x="340" y="2886"/>
              <a:ext cx="4358" cy="288"/>
            </a:xfrm>
            <a:prstGeom prst="rect">
              <a:avLst/>
            </a:prstGeom>
            <a:noFill/>
            <a:ln w="9525">
              <a:noFill/>
            </a:ln>
          </p:spPr>
          <p:txBody>
            <a:bodyPr anchor="t" anchorCtr="0">
              <a:spAutoFit/>
            </a:bodyPr>
            <a:lstStyle/>
            <a:p>
              <a:r>
                <a:rPr lang="zh-CN" altLang="en-US" sz="2400" dirty="0">
                  <a:solidFill>
                    <a:schemeClr val="hlink"/>
                  </a:solidFill>
                  <a:latin typeface="微软雅黑" panose="020B0503020204020204" pitchFamily="34" charset="-122"/>
                  <a:ea typeface="微软雅黑" panose="020B0503020204020204" pitchFamily="34" charset="-122"/>
                </a:rPr>
                <a:t>当    互异时，系数矩阵非奇异，且容易求解</a:t>
              </a:r>
            </a:p>
          </p:txBody>
        </p:sp>
        <p:graphicFrame>
          <p:nvGraphicFramePr>
            <p:cNvPr id="38922" name="Object 27"/>
            <p:cNvGraphicFramePr/>
            <p:nvPr/>
          </p:nvGraphicFramePr>
          <p:xfrm>
            <a:off x="567" y="2886"/>
            <a:ext cx="249" cy="363"/>
          </p:xfrm>
          <a:graphic>
            <a:graphicData uri="http://schemas.openxmlformats.org/presentationml/2006/ole">
              <mc:AlternateContent xmlns:mc="http://schemas.openxmlformats.org/markup-compatibility/2006">
                <mc:Choice xmlns:v="urn:schemas-microsoft-com:vml" Requires="v">
                  <p:oleObj r:id="rId10" imgW="165100" imgH="241300" progId="Equation.DSMT4">
                    <p:embed/>
                  </p:oleObj>
                </mc:Choice>
                <mc:Fallback>
                  <p:oleObj r:id="rId10" imgW="165100" imgH="241300" progId="Equation.DSMT4">
                    <p:embed/>
                    <p:pic>
                      <p:nvPicPr>
                        <p:cNvPr id="38922" name="Object 27"/>
                        <p:cNvPicPr/>
                        <p:nvPr/>
                      </p:nvPicPr>
                      <p:blipFill>
                        <a:blip r:embed="rId11">
                          <a:clrChange>
                            <a:clrFrom>
                              <a:srgbClr val="000000"/>
                            </a:clrFrom>
                            <a:clrTo>
                              <a:srgbClr val="CC0066"/>
                            </a:clrTo>
                          </a:clrChange>
                        </a:blip>
                        <a:stretch>
                          <a:fillRect/>
                        </a:stretch>
                      </p:blipFill>
                      <p:spPr>
                        <a:xfrm>
                          <a:off x="567" y="2886"/>
                          <a:ext cx="249" cy="363"/>
                        </a:xfrm>
                        <a:prstGeom prst="rect">
                          <a:avLst/>
                        </a:prstGeom>
                        <a:noFill/>
                        <a:ln w="38100">
                          <a:noFill/>
                          <a:miter/>
                        </a:ln>
                      </p:spPr>
                    </p:pic>
                  </p:oleObj>
                </mc:Fallback>
              </mc:AlternateContent>
            </a:graphicData>
          </a:graphic>
        </p:graphicFrame>
      </p:grpSp>
      <p:pic>
        <p:nvPicPr>
          <p:cNvPr id="38923" name="Picture 8" descr="KEY"/>
          <p:cNvPicPr>
            <a:picLocks noChangeAspect="1"/>
          </p:cNvPicPr>
          <p:nvPr/>
        </p:nvPicPr>
        <p:blipFill>
          <a:blip r:embed="rId12"/>
          <a:stretch>
            <a:fillRect/>
          </a:stretch>
        </p:blipFill>
        <p:spPr>
          <a:xfrm>
            <a:off x="323850" y="404813"/>
            <a:ext cx="874713" cy="1511300"/>
          </a:xfrm>
          <a:prstGeom prst="rect">
            <a:avLst/>
          </a:prstGeom>
          <a:noFill/>
          <a:ln w="9525">
            <a:noFill/>
          </a:ln>
        </p:spPr>
      </p:pic>
    </p:spTree>
  </p:cSld>
  <p:clrMapOvr>
    <a:masterClrMapping/>
  </p:clrMapOvr>
  <p:transition>
    <p:comb dir="vert"/>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796"/>
                                        </p:tgtEl>
                                        <p:attrNameLst>
                                          <p:attrName>style.visibility</p:attrName>
                                        </p:attrNameLst>
                                      </p:cBhvr>
                                      <p:to>
                                        <p:strVal val="visible"/>
                                      </p:to>
                                    </p:set>
                                    <p:anim calcmode="lin" valueType="num">
                                      <p:cBhvr additive="base">
                                        <p:cTn id="18" dur="500" fill="hold"/>
                                        <p:tgtEl>
                                          <p:spTgt spid="33796"/>
                                        </p:tgtEl>
                                        <p:attrNameLst>
                                          <p:attrName>ppt_x</p:attrName>
                                        </p:attrNameLst>
                                      </p:cBhvr>
                                      <p:tavLst>
                                        <p:tav tm="0">
                                          <p:val>
                                            <p:strVal val="#ppt_x"/>
                                          </p:val>
                                        </p:tav>
                                        <p:tav tm="100000">
                                          <p:val>
                                            <p:strVal val="#ppt_x"/>
                                          </p:val>
                                        </p:tav>
                                      </p:tavLst>
                                    </p:anim>
                                    <p:anim calcmode="lin" valueType="num">
                                      <p:cBhvr additive="base">
                                        <p:cTn id="19"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 calcmode="lin" valueType="num">
                                      <p:cBhvr>
                                        <p:cTn id="26" dur="500" fill="hold"/>
                                        <p:tgtEl>
                                          <p:spTgt spid="3"/>
                                        </p:tgtEl>
                                        <p:attrNameLst>
                                          <p:attrName>style.rotation</p:attrName>
                                        </p:attrNameLst>
                                      </p:cBhvr>
                                      <p:tavLst>
                                        <p:tav tm="0">
                                          <p:val>
                                            <p:fltVal val="360"/>
                                          </p:val>
                                        </p:tav>
                                        <p:tav tm="100000">
                                          <p:val>
                                            <p:fltVal val="0"/>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7" name="Object 4"/>
          <p:cNvGraphicFramePr/>
          <p:nvPr/>
        </p:nvGraphicFramePr>
        <p:xfrm>
          <a:off x="1042988" y="692150"/>
          <a:ext cx="1657350" cy="542925"/>
        </p:xfrm>
        <a:graphic>
          <a:graphicData uri="http://schemas.openxmlformats.org/presentationml/2006/ole">
            <mc:AlternateContent xmlns:mc="http://schemas.openxmlformats.org/markup-compatibility/2006">
              <mc:Choice xmlns:v="urn:schemas-microsoft-com:vml" Requires="v">
                <p:oleObj r:id="rId3" imgW="699135" imgH="228600" progId="Equation.DSMT4">
                  <p:embed/>
                </p:oleObj>
              </mc:Choice>
              <mc:Fallback>
                <p:oleObj r:id="rId3" imgW="699135" imgH="228600" progId="Equation.DSMT4">
                  <p:embed/>
                  <p:pic>
                    <p:nvPicPr>
                      <p:cNvPr id="39937" name="Object 4"/>
                      <p:cNvPicPr/>
                      <p:nvPr/>
                    </p:nvPicPr>
                    <p:blipFill>
                      <a:blip r:embed="rId4"/>
                      <a:stretch>
                        <a:fillRect/>
                      </a:stretch>
                    </p:blipFill>
                    <p:spPr>
                      <a:xfrm>
                        <a:off x="1042988" y="692150"/>
                        <a:ext cx="1657350" cy="542925"/>
                      </a:xfrm>
                      <a:prstGeom prst="rect">
                        <a:avLst/>
                      </a:prstGeom>
                      <a:noFill/>
                      <a:ln w="38100">
                        <a:noFill/>
                        <a:miter/>
                      </a:ln>
                    </p:spPr>
                  </p:pic>
                </p:oleObj>
              </mc:Fallback>
            </mc:AlternateContent>
          </a:graphicData>
        </a:graphic>
      </p:graphicFrame>
      <p:graphicFrame>
        <p:nvGraphicFramePr>
          <p:cNvPr id="26627" name="Object 5"/>
          <p:cNvGraphicFramePr/>
          <p:nvPr/>
        </p:nvGraphicFramePr>
        <p:xfrm>
          <a:off x="1042988" y="1412875"/>
          <a:ext cx="3024187" cy="1028700"/>
        </p:xfrm>
        <a:graphic>
          <a:graphicData uri="http://schemas.openxmlformats.org/presentationml/2006/ole">
            <mc:AlternateContent xmlns:mc="http://schemas.openxmlformats.org/markup-compatibility/2006">
              <mc:Choice xmlns:v="urn:schemas-microsoft-com:vml" Requires="v">
                <p:oleObj r:id="rId5" imgW="1181735" imgH="431800" progId="Equation.DSMT4">
                  <p:embed/>
                </p:oleObj>
              </mc:Choice>
              <mc:Fallback>
                <p:oleObj r:id="rId5" imgW="1181735" imgH="431800" progId="Equation.DSMT4">
                  <p:embed/>
                  <p:pic>
                    <p:nvPicPr>
                      <p:cNvPr id="26627" name="Object 5"/>
                      <p:cNvPicPr/>
                      <p:nvPr/>
                    </p:nvPicPr>
                    <p:blipFill>
                      <a:blip r:embed="rId6"/>
                      <a:stretch>
                        <a:fillRect/>
                      </a:stretch>
                    </p:blipFill>
                    <p:spPr>
                      <a:xfrm>
                        <a:off x="1042988" y="1412875"/>
                        <a:ext cx="3024187" cy="1028700"/>
                      </a:xfrm>
                      <a:prstGeom prst="rect">
                        <a:avLst/>
                      </a:prstGeom>
                      <a:noFill/>
                      <a:ln w="38100">
                        <a:noFill/>
                        <a:miter/>
                      </a:ln>
                    </p:spPr>
                  </p:pic>
                </p:oleObj>
              </mc:Fallback>
            </mc:AlternateContent>
          </a:graphicData>
        </a:graphic>
      </p:graphicFrame>
      <p:graphicFrame>
        <p:nvGraphicFramePr>
          <p:cNvPr id="26628" name="Object 6"/>
          <p:cNvGraphicFramePr/>
          <p:nvPr/>
        </p:nvGraphicFramePr>
        <p:xfrm>
          <a:off x="1090613" y="2420938"/>
          <a:ext cx="7105650" cy="1003300"/>
        </p:xfrm>
        <a:graphic>
          <a:graphicData uri="http://schemas.openxmlformats.org/presentationml/2006/ole">
            <mc:AlternateContent xmlns:mc="http://schemas.openxmlformats.org/markup-compatibility/2006">
              <mc:Choice xmlns:v="urn:schemas-microsoft-com:vml" Requires="v">
                <p:oleObj r:id="rId7" imgW="2843530" imgH="431800" progId="Equation.DSMT4">
                  <p:embed/>
                </p:oleObj>
              </mc:Choice>
              <mc:Fallback>
                <p:oleObj r:id="rId7" imgW="2843530" imgH="431800" progId="Equation.DSMT4">
                  <p:embed/>
                  <p:pic>
                    <p:nvPicPr>
                      <p:cNvPr id="26628" name="Object 6"/>
                      <p:cNvPicPr/>
                      <p:nvPr/>
                    </p:nvPicPr>
                    <p:blipFill>
                      <a:blip r:embed="rId8"/>
                      <a:stretch>
                        <a:fillRect/>
                      </a:stretch>
                    </p:blipFill>
                    <p:spPr>
                      <a:xfrm>
                        <a:off x="1090613" y="2420938"/>
                        <a:ext cx="7105650" cy="1003300"/>
                      </a:xfrm>
                      <a:prstGeom prst="rect">
                        <a:avLst/>
                      </a:prstGeom>
                      <a:noFill/>
                      <a:ln w="38100">
                        <a:noFill/>
                        <a:miter/>
                      </a:ln>
                    </p:spPr>
                  </p:pic>
                </p:oleObj>
              </mc:Fallback>
            </mc:AlternateContent>
          </a:graphicData>
        </a:graphic>
      </p:graphicFrame>
      <p:graphicFrame>
        <p:nvGraphicFramePr>
          <p:cNvPr id="34823" name="Object 7"/>
          <p:cNvGraphicFramePr/>
          <p:nvPr/>
        </p:nvGraphicFramePr>
        <p:xfrm>
          <a:off x="1476375" y="2997200"/>
          <a:ext cx="365125" cy="990600"/>
        </p:xfrm>
        <a:graphic>
          <a:graphicData uri="http://schemas.openxmlformats.org/presentationml/2006/ole">
            <mc:AlternateContent xmlns:mc="http://schemas.openxmlformats.org/markup-compatibility/2006">
              <mc:Choice xmlns:v="urn:schemas-microsoft-com:vml" Requires="v">
                <p:oleObj r:id="rId9" imgW="76200" imgH="177800" progId="Equation.DSMT4">
                  <p:embed/>
                </p:oleObj>
              </mc:Choice>
              <mc:Fallback>
                <p:oleObj r:id="rId9" imgW="76200" imgH="177800" progId="Equation.DSMT4">
                  <p:embed/>
                  <p:pic>
                    <p:nvPicPr>
                      <p:cNvPr id="34823" name="Object 7"/>
                      <p:cNvPicPr/>
                      <p:nvPr/>
                    </p:nvPicPr>
                    <p:blipFill>
                      <a:blip r:embed="rId10"/>
                      <a:stretch>
                        <a:fillRect/>
                      </a:stretch>
                    </p:blipFill>
                    <p:spPr>
                      <a:xfrm>
                        <a:off x="1476375" y="2997200"/>
                        <a:ext cx="365125" cy="990600"/>
                      </a:xfrm>
                      <a:prstGeom prst="rect">
                        <a:avLst/>
                      </a:prstGeom>
                      <a:noFill/>
                      <a:ln w="38100">
                        <a:noFill/>
                        <a:miter/>
                      </a:ln>
                    </p:spPr>
                  </p:pic>
                </p:oleObj>
              </mc:Fallback>
            </mc:AlternateContent>
          </a:graphicData>
        </a:graphic>
      </p:graphicFrame>
      <p:grpSp>
        <p:nvGrpSpPr>
          <p:cNvPr id="2" name="Group 8"/>
          <p:cNvGrpSpPr/>
          <p:nvPr/>
        </p:nvGrpSpPr>
        <p:grpSpPr>
          <a:xfrm>
            <a:off x="2124075" y="3429000"/>
            <a:ext cx="6875463" cy="3211513"/>
            <a:chOff x="1429" y="2069"/>
            <a:chExt cx="4331" cy="2023"/>
          </a:xfrm>
        </p:grpSpPr>
        <p:grpSp>
          <p:nvGrpSpPr>
            <p:cNvPr id="39942" name="Group 9"/>
            <p:cNvGrpSpPr/>
            <p:nvPr/>
          </p:nvGrpSpPr>
          <p:grpSpPr>
            <a:xfrm>
              <a:off x="4258" y="3120"/>
              <a:ext cx="1502" cy="972"/>
              <a:chOff x="1303" y="1686"/>
              <a:chExt cx="2573" cy="1669"/>
            </a:xfrm>
          </p:grpSpPr>
          <p:grpSp>
            <p:nvGrpSpPr>
              <p:cNvPr id="39943" name="Group 10"/>
              <p:cNvGrpSpPr/>
              <p:nvPr/>
            </p:nvGrpSpPr>
            <p:grpSpPr>
              <a:xfrm>
                <a:off x="1303" y="2760"/>
                <a:ext cx="2573" cy="595"/>
                <a:chOff x="1303" y="2760"/>
                <a:chExt cx="2573" cy="595"/>
              </a:xfrm>
            </p:grpSpPr>
            <p:sp>
              <p:nvSpPr>
                <p:cNvPr id="39944" name="Freeform 11"/>
                <p:cNvSpPr/>
                <p:nvPr/>
              </p:nvSpPr>
              <p:spPr>
                <a:xfrm>
                  <a:off x="1303" y="2760"/>
                  <a:ext cx="2573" cy="481"/>
                </a:xfrm>
                <a:custGeom>
                  <a:avLst/>
                  <a:gdLst/>
                  <a:ahLst/>
                  <a:cxnLst>
                    <a:cxn ang="0">
                      <a:pos x="785" y="0"/>
                    </a:cxn>
                    <a:cxn ang="0">
                      <a:pos x="2573" y="0"/>
                    </a:cxn>
                    <a:cxn ang="0">
                      <a:pos x="2091" y="481"/>
                    </a:cxn>
                    <a:cxn ang="0">
                      <a:pos x="0" y="481"/>
                    </a:cxn>
                    <a:cxn ang="0">
                      <a:pos x="785" y="0"/>
                    </a:cxn>
                  </a:cxnLst>
                  <a:rect l="0" t="0" r="0" b="0"/>
                  <a:pathLst>
                    <a:path w="5145" h="963">
                      <a:moveTo>
                        <a:pt x="1570" y="0"/>
                      </a:moveTo>
                      <a:lnTo>
                        <a:pt x="5145" y="0"/>
                      </a:lnTo>
                      <a:lnTo>
                        <a:pt x="4182" y="963"/>
                      </a:lnTo>
                      <a:lnTo>
                        <a:pt x="0" y="963"/>
                      </a:lnTo>
                      <a:lnTo>
                        <a:pt x="1570" y="0"/>
                      </a:lnTo>
                      <a:close/>
                    </a:path>
                  </a:pathLst>
                </a:custGeom>
                <a:solidFill>
                  <a:srgbClr val="C06000"/>
                </a:solidFill>
                <a:ln w="7938" cap="flat" cmpd="sng">
                  <a:solidFill>
                    <a:srgbClr val="000000"/>
                  </a:solidFill>
                  <a:prstDash val="solid"/>
                  <a:round/>
                  <a:headEnd type="none" w="med" len="med"/>
                  <a:tailEnd type="none" w="med" len="med"/>
                </a:ln>
              </p:spPr>
              <p:txBody>
                <a:bodyPr/>
                <a:lstStyle/>
                <a:p>
                  <a:endParaRPr lang="zh-CN" altLang="en-US"/>
                </a:p>
              </p:txBody>
            </p:sp>
            <p:sp>
              <p:nvSpPr>
                <p:cNvPr id="39945" name="Rectangle 12"/>
                <p:cNvSpPr/>
                <p:nvPr/>
              </p:nvSpPr>
              <p:spPr>
                <a:xfrm>
                  <a:off x="1305" y="3243"/>
                  <a:ext cx="2088" cy="110"/>
                </a:xfrm>
                <a:prstGeom prst="rect">
                  <a:avLst/>
                </a:prstGeom>
                <a:solidFill>
                  <a:srgbClr val="804000"/>
                </a:solidFill>
                <a:ln w="7938" cap="flat" cmpd="sng">
                  <a:solidFill>
                    <a:srgbClr val="000000"/>
                  </a:solidFill>
                  <a:prstDash val="solid"/>
                  <a:miter/>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9946" name="Freeform 13"/>
                <p:cNvSpPr/>
                <p:nvPr/>
              </p:nvSpPr>
              <p:spPr>
                <a:xfrm>
                  <a:off x="3394" y="2760"/>
                  <a:ext cx="482" cy="595"/>
                </a:xfrm>
                <a:custGeom>
                  <a:avLst/>
                  <a:gdLst/>
                  <a:ahLst/>
                  <a:cxnLst>
                    <a:cxn ang="0">
                      <a:pos x="482" y="0"/>
                    </a:cxn>
                    <a:cxn ang="0">
                      <a:pos x="0" y="481"/>
                    </a:cxn>
                    <a:cxn ang="0">
                      <a:pos x="0" y="595"/>
                    </a:cxn>
                    <a:cxn ang="0">
                      <a:pos x="482" y="111"/>
                    </a:cxn>
                    <a:cxn ang="0">
                      <a:pos x="482" y="0"/>
                    </a:cxn>
                  </a:cxnLst>
                  <a:rect l="0" t="0" r="0" b="0"/>
                  <a:pathLst>
                    <a:path w="963" h="1192">
                      <a:moveTo>
                        <a:pt x="963" y="0"/>
                      </a:moveTo>
                      <a:lnTo>
                        <a:pt x="0" y="963"/>
                      </a:lnTo>
                      <a:lnTo>
                        <a:pt x="0" y="1192"/>
                      </a:lnTo>
                      <a:lnTo>
                        <a:pt x="963" y="223"/>
                      </a:lnTo>
                      <a:lnTo>
                        <a:pt x="963" y="0"/>
                      </a:lnTo>
                      <a:close/>
                    </a:path>
                  </a:pathLst>
                </a:custGeom>
                <a:solidFill>
                  <a:srgbClr val="603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39947" name="Freeform 14"/>
              <p:cNvSpPr/>
              <p:nvPr/>
            </p:nvSpPr>
            <p:spPr>
              <a:xfrm>
                <a:off x="2239" y="2128"/>
                <a:ext cx="20" cy="48"/>
              </a:xfrm>
              <a:custGeom>
                <a:avLst/>
                <a:gdLst/>
                <a:ahLst/>
                <a:cxnLst>
                  <a:cxn ang="0">
                    <a:pos x="0" y="15"/>
                  </a:cxn>
                  <a:cxn ang="0">
                    <a:pos x="6" y="8"/>
                  </a:cxn>
                  <a:cxn ang="0">
                    <a:pos x="20" y="0"/>
                  </a:cxn>
                  <a:cxn ang="0">
                    <a:pos x="19" y="48"/>
                  </a:cxn>
                  <a:cxn ang="0">
                    <a:pos x="15" y="42"/>
                  </a:cxn>
                  <a:cxn ang="0">
                    <a:pos x="11" y="35"/>
                  </a:cxn>
                  <a:cxn ang="0">
                    <a:pos x="4" y="25"/>
                  </a:cxn>
                  <a:cxn ang="0">
                    <a:pos x="0" y="15"/>
                  </a:cxn>
                </a:cxnLst>
                <a:rect l="0" t="0" r="0" b="0"/>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9948" name="Group 15"/>
              <p:cNvGrpSpPr/>
              <p:nvPr/>
            </p:nvGrpSpPr>
            <p:grpSpPr>
              <a:xfrm>
                <a:off x="2801" y="1975"/>
                <a:ext cx="67" cy="57"/>
                <a:chOff x="2801" y="1975"/>
                <a:chExt cx="67" cy="57"/>
              </a:xfrm>
            </p:grpSpPr>
            <p:sp>
              <p:nvSpPr>
                <p:cNvPr id="39949" name="Oval 16"/>
                <p:cNvSpPr/>
                <p:nvPr/>
              </p:nvSpPr>
              <p:spPr>
                <a:xfrm>
                  <a:off x="2801" y="1975"/>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9950" name="Oval 17"/>
                <p:cNvSpPr/>
                <p:nvPr/>
              </p:nvSpPr>
              <p:spPr>
                <a:xfrm>
                  <a:off x="2825" y="1982"/>
                  <a:ext cx="34"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39951" name="Group 18"/>
              <p:cNvGrpSpPr/>
              <p:nvPr/>
            </p:nvGrpSpPr>
            <p:grpSpPr>
              <a:xfrm>
                <a:off x="2973" y="1980"/>
                <a:ext cx="67" cy="57"/>
                <a:chOff x="2973" y="1980"/>
                <a:chExt cx="67" cy="57"/>
              </a:xfrm>
            </p:grpSpPr>
            <p:sp>
              <p:nvSpPr>
                <p:cNvPr id="39952" name="Oval 19"/>
                <p:cNvSpPr/>
                <p:nvPr/>
              </p:nvSpPr>
              <p:spPr>
                <a:xfrm>
                  <a:off x="2973" y="1980"/>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9953" name="Oval 20"/>
                <p:cNvSpPr/>
                <p:nvPr/>
              </p:nvSpPr>
              <p:spPr>
                <a:xfrm>
                  <a:off x="2996" y="1987"/>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39954" name="Group 21"/>
              <p:cNvGrpSpPr/>
              <p:nvPr/>
            </p:nvGrpSpPr>
            <p:grpSpPr>
              <a:xfrm>
                <a:off x="2169" y="1686"/>
                <a:ext cx="1380" cy="1387"/>
                <a:chOff x="2169" y="1686"/>
                <a:chExt cx="1380" cy="1387"/>
              </a:xfrm>
            </p:grpSpPr>
            <p:grpSp>
              <p:nvGrpSpPr>
                <p:cNvPr id="39955" name="Group 22"/>
                <p:cNvGrpSpPr/>
                <p:nvPr/>
              </p:nvGrpSpPr>
              <p:grpSpPr>
                <a:xfrm>
                  <a:off x="2169" y="1686"/>
                  <a:ext cx="1236" cy="1387"/>
                  <a:chOff x="2169" y="1686"/>
                  <a:chExt cx="1236" cy="1387"/>
                </a:xfrm>
              </p:grpSpPr>
              <p:sp>
                <p:nvSpPr>
                  <p:cNvPr id="39956" name="Freeform 23"/>
                  <p:cNvSpPr/>
                  <p:nvPr/>
                </p:nvSpPr>
                <p:spPr>
                  <a:xfrm>
                    <a:off x="3081" y="1941"/>
                    <a:ext cx="64" cy="155"/>
                  </a:xfrm>
                  <a:custGeom>
                    <a:avLst/>
                    <a:gdLst/>
                    <a:ahLst/>
                    <a:cxnLst>
                      <a:cxn ang="0">
                        <a:pos x="29" y="9"/>
                      </a:cxn>
                      <a:cxn ang="0">
                        <a:pos x="46" y="0"/>
                      </a:cxn>
                      <a:cxn ang="0">
                        <a:pos x="55" y="9"/>
                      </a:cxn>
                      <a:cxn ang="0">
                        <a:pos x="61" y="31"/>
                      </a:cxn>
                      <a:cxn ang="0">
                        <a:pos x="64" y="63"/>
                      </a:cxn>
                      <a:cxn ang="0">
                        <a:pos x="61" y="97"/>
                      </a:cxn>
                      <a:cxn ang="0">
                        <a:pos x="52" y="129"/>
                      </a:cxn>
                      <a:cxn ang="0">
                        <a:pos x="37" y="152"/>
                      </a:cxn>
                      <a:cxn ang="0">
                        <a:pos x="17" y="155"/>
                      </a:cxn>
                      <a:cxn ang="0">
                        <a:pos x="0" y="109"/>
                      </a:cxn>
                      <a:cxn ang="0">
                        <a:pos x="29" y="9"/>
                      </a:cxn>
                    </a:cxnLst>
                    <a:rect l="0" t="0" r="0" b="0"/>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39957" name="Freeform 24"/>
                  <p:cNvSpPr/>
                  <p:nvPr/>
                </p:nvSpPr>
                <p:spPr>
                  <a:xfrm>
                    <a:off x="2667" y="1945"/>
                    <a:ext cx="63" cy="155"/>
                  </a:xfrm>
                  <a:custGeom>
                    <a:avLst/>
                    <a:gdLst/>
                    <a:ahLst/>
                    <a:cxnLst>
                      <a:cxn ang="0">
                        <a:pos x="35" y="8"/>
                      </a:cxn>
                      <a:cxn ang="0">
                        <a:pos x="17" y="0"/>
                      </a:cxn>
                      <a:cxn ang="0">
                        <a:pos x="9" y="8"/>
                      </a:cxn>
                      <a:cxn ang="0">
                        <a:pos x="3" y="31"/>
                      </a:cxn>
                      <a:cxn ang="0">
                        <a:pos x="0" y="63"/>
                      </a:cxn>
                      <a:cxn ang="0">
                        <a:pos x="3" y="97"/>
                      </a:cxn>
                      <a:cxn ang="0">
                        <a:pos x="12" y="129"/>
                      </a:cxn>
                      <a:cxn ang="0">
                        <a:pos x="26" y="152"/>
                      </a:cxn>
                      <a:cxn ang="0">
                        <a:pos x="46" y="155"/>
                      </a:cxn>
                      <a:cxn ang="0">
                        <a:pos x="63" y="109"/>
                      </a:cxn>
                      <a:cxn ang="0">
                        <a:pos x="35" y="8"/>
                      </a:cxn>
                    </a:cxnLst>
                    <a:rect l="0" t="0" r="0" b="0"/>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9958" name="Group 25"/>
                  <p:cNvGrpSpPr/>
                  <p:nvPr/>
                </p:nvGrpSpPr>
                <p:grpSpPr>
                  <a:xfrm>
                    <a:off x="2169" y="2067"/>
                    <a:ext cx="1236" cy="1006"/>
                    <a:chOff x="2169" y="2067"/>
                    <a:chExt cx="1236" cy="1006"/>
                  </a:xfrm>
                </p:grpSpPr>
                <p:sp>
                  <p:nvSpPr>
                    <p:cNvPr id="39959" name="Freeform 26"/>
                    <p:cNvSpPr/>
                    <p:nvPr/>
                  </p:nvSpPr>
                  <p:spPr>
                    <a:xfrm>
                      <a:off x="2169" y="2107"/>
                      <a:ext cx="1236" cy="655"/>
                    </a:xfrm>
                    <a:custGeom>
                      <a:avLst/>
                      <a:gdLst/>
                      <a:ahLst/>
                      <a:cxnLst>
                        <a:cxn ang="0">
                          <a:pos x="278" y="655"/>
                        </a:cxn>
                        <a:cxn ang="0">
                          <a:pos x="277" y="632"/>
                        </a:cxn>
                        <a:cxn ang="0">
                          <a:pos x="278" y="590"/>
                        </a:cxn>
                        <a:cxn ang="0">
                          <a:pos x="283" y="547"/>
                        </a:cxn>
                        <a:cxn ang="0">
                          <a:pos x="255" y="564"/>
                        </a:cxn>
                        <a:cxn ang="0">
                          <a:pos x="230" y="580"/>
                        </a:cxn>
                        <a:cxn ang="0">
                          <a:pos x="179" y="597"/>
                        </a:cxn>
                        <a:cxn ang="0">
                          <a:pos x="134" y="603"/>
                        </a:cxn>
                        <a:cxn ang="0">
                          <a:pos x="103" y="602"/>
                        </a:cxn>
                        <a:cxn ang="0">
                          <a:pos x="82" y="592"/>
                        </a:cxn>
                        <a:cxn ang="0">
                          <a:pos x="58" y="562"/>
                        </a:cxn>
                        <a:cxn ang="0">
                          <a:pos x="33" y="516"/>
                        </a:cxn>
                        <a:cxn ang="0">
                          <a:pos x="19" y="477"/>
                        </a:cxn>
                        <a:cxn ang="0">
                          <a:pos x="12" y="445"/>
                        </a:cxn>
                        <a:cxn ang="0">
                          <a:pos x="5" y="414"/>
                        </a:cxn>
                        <a:cxn ang="0">
                          <a:pos x="2" y="386"/>
                        </a:cxn>
                        <a:cxn ang="0">
                          <a:pos x="0" y="352"/>
                        </a:cxn>
                        <a:cxn ang="0">
                          <a:pos x="0" y="311"/>
                        </a:cxn>
                        <a:cxn ang="0">
                          <a:pos x="1" y="273"/>
                        </a:cxn>
                        <a:cxn ang="0">
                          <a:pos x="7" y="237"/>
                        </a:cxn>
                        <a:cxn ang="0">
                          <a:pos x="12" y="201"/>
                        </a:cxn>
                        <a:cxn ang="0">
                          <a:pos x="19" y="168"/>
                        </a:cxn>
                        <a:cxn ang="0">
                          <a:pos x="28" y="136"/>
                        </a:cxn>
                        <a:cxn ang="0">
                          <a:pos x="41" y="91"/>
                        </a:cxn>
                        <a:cxn ang="0">
                          <a:pos x="56" y="67"/>
                        </a:cxn>
                        <a:cxn ang="0">
                          <a:pos x="71" y="40"/>
                        </a:cxn>
                        <a:cxn ang="0">
                          <a:pos x="82" y="57"/>
                        </a:cxn>
                        <a:cxn ang="0">
                          <a:pos x="94" y="76"/>
                        </a:cxn>
                        <a:cxn ang="0">
                          <a:pos x="117" y="101"/>
                        </a:cxn>
                        <a:cxn ang="0">
                          <a:pos x="136" y="112"/>
                        </a:cxn>
                        <a:cxn ang="0">
                          <a:pos x="157" y="118"/>
                        </a:cxn>
                        <a:cxn ang="0">
                          <a:pos x="196" y="109"/>
                        </a:cxn>
                        <a:cxn ang="0">
                          <a:pos x="239" y="88"/>
                        </a:cxn>
                        <a:cxn ang="0">
                          <a:pos x="242" y="138"/>
                        </a:cxn>
                        <a:cxn ang="0">
                          <a:pos x="259" y="252"/>
                        </a:cxn>
                        <a:cxn ang="0">
                          <a:pos x="253" y="311"/>
                        </a:cxn>
                        <a:cxn ang="0">
                          <a:pos x="294" y="230"/>
                        </a:cxn>
                        <a:cxn ang="0">
                          <a:pos x="328" y="172"/>
                        </a:cxn>
                        <a:cxn ang="0">
                          <a:pos x="363" y="133"/>
                        </a:cxn>
                        <a:cxn ang="0">
                          <a:pos x="409" y="86"/>
                        </a:cxn>
                        <a:cxn ang="0">
                          <a:pos x="449" y="51"/>
                        </a:cxn>
                        <a:cxn ang="0">
                          <a:pos x="530" y="17"/>
                        </a:cxn>
                        <a:cxn ang="0">
                          <a:pos x="622" y="0"/>
                        </a:cxn>
                        <a:cxn ang="0">
                          <a:pos x="730" y="0"/>
                        </a:cxn>
                        <a:cxn ang="0">
                          <a:pos x="915" y="28"/>
                        </a:cxn>
                        <a:cxn ang="0">
                          <a:pos x="1036" y="81"/>
                        </a:cxn>
                        <a:cxn ang="0">
                          <a:pos x="1110" y="144"/>
                        </a:cxn>
                        <a:cxn ang="0">
                          <a:pos x="1162" y="219"/>
                        </a:cxn>
                        <a:cxn ang="0">
                          <a:pos x="1208" y="294"/>
                        </a:cxn>
                        <a:cxn ang="0">
                          <a:pos x="1231" y="368"/>
                        </a:cxn>
                        <a:cxn ang="0">
                          <a:pos x="1236" y="530"/>
                        </a:cxn>
                        <a:cxn ang="0">
                          <a:pos x="1231" y="655"/>
                        </a:cxn>
                        <a:cxn ang="0">
                          <a:pos x="278" y="655"/>
                        </a:cxn>
                      </a:cxnLst>
                      <a:rect l="0" t="0" r="0" b="0"/>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9960" name="Group 27"/>
                    <p:cNvGrpSpPr/>
                    <p:nvPr/>
                  </p:nvGrpSpPr>
                  <p:grpSpPr>
                    <a:xfrm>
                      <a:off x="2681" y="2067"/>
                      <a:ext cx="449" cy="1006"/>
                      <a:chOff x="2681" y="2067"/>
                      <a:chExt cx="449" cy="1006"/>
                    </a:xfrm>
                  </p:grpSpPr>
                  <p:sp>
                    <p:nvSpPr>
                      <p:cNvPr id="39961" name="Freeform 28"/>
                      <p:cNvSpPr/>
                      <p:nvPr/>
                    </p:nvSpPr>
                    <p:spPr>
                      <a:xfrm>
                        <a:off x="2681" y="2067"/>
                        <a:ext cx="449" cy="404"/>
                      </a:xfrm>
                      <a:custGeom>
                        <a:avLst/>
                        <a:gdLst/>
                        <a:ahLst/>
                        <a:cxnLst>
                          <a:cxn ang="0">
                            <a:pos x="12" y="81"/>
                          </a:cxn>
                          <a:cxn ang="0">
                            <a:pos x="0" y="150"/>
                          </a:cxn>
                          <a:cxn ang="0">
                            <a:pos x="18" y="224"/>
                          </a:cxn>
                          <a:cxn ang="0">
                            <a:pos x="23" y="271"/>
                          </a:cxn>
                          <a:cxn ang="0">
                            <a:pos x="26" y="289"/>
                          </a:cxn>
                          <a:cxn ang="0">
                            <a:pos x="36" y="316"/>
                          </a:cxn>
                          <a:cxn ang="0">
                            <a:pos x="45" y="339"/>
                          </a:cxn>
                          <a:cxn ang="0">
                            <a:pos x="67" y="366"/>
                          </a:cxn>
                          <a:cxn ang="0">
                            <a:pos x="82" y="385"/>
                          </a:cxn>
                          <a:cxn ang="0">
                            <a:pos x="104" y="403"/>
                          </a:cxn>
                          <a:cxn ang="0">
                            <a:pos x="196" y="294"/>
                          </a:cxn>
                          <a:cxn ang="0">
                            <a:pos x="298" y="404"/>
                          </a:cxn>
                          <a:cxn ang="0">
                            <a:pos x="321" y="383"/>
                          </a:cxn>
                          <a:cxn ang="0">
                            <a:pos x="341" y="358"/>
                          </a:cxn>
                          <a:cxn ang="0">
                            <a:pos x="358" y="327"/>
                          </a:cxn>
                          <a:cxn ang="0">
                            <a:pos x="380" y="294"/>
                          </a:cxn>
                          <a:cxn ang="0">
                            <a:pos x="414" y="224"/>
                          </a:cxn>
                          <a:cxn ang="0">
                            <a:pos x="437" y="121"/>
                          </a:cxn>
                          <a:cxn ang="0">
                            <a:pos x="449" y="69"/>
                          </a:cxn>
                          <a:cxn ang="0">
                            <a:pos x="374" y="24"/>
                          </a:cxn>
                          <a:cxn ang="0">
                            <a:pos x="294" y="0"/>
                          </a:cxn>
                          <a:cxn ang="0">
                            <a:pos x="166" y="6"/>
                          </a:cxn>
                          <a:cxn ang="0">
                            <a:pos x="75" y="29"/>
                          </a:cxn>
                          <a:cxn ang="0">
                            <a:pos x="12" y="81"/>
                          </a:cxn>
                        </a:cxnLst>
                        <a:rect l="0" t="0" r="0" b="0"/>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sp>
                    <p:nvSpPr>
                      <p:cNvPr id="39962" name="Freeform 29"/>
                      <p:cNvSpPr/>
                      <p:nvPr/>
                    </p:nvSpPr>
                    <p:spPr>
                      <a:xfrm>
                        <a:off x="2750" y="2360"/>
                        <a:ext cx="276" cy="713"/>
                      </a:xfrm>
                      <a:custGeom>
                        <a:avLst/>
                        <a:gdLst/>
                        <a:ahLst/>
                        <a:cxnLst>
                          <a:cxn ang="0">
                            <a:pos x="127" y="0"/>
                          </a:cxn>
                          <a:cxn ang="0">
                            <a:pos x="60" y="80"/>
                          </a:cxn>
                          <a:cxn ang="0">
                            <a:pos x="86" y="144"/>
                          </a:cxn>
                          <a:cxn ang="0">
                            <a:pos x="41" y="230"/>
                          </a:cxn>
                          <a:cxn ang="0">
                            <a:pos x="12" y="350"/>
                          </a:cxn>
                          <a:cxn ang="0">
                            <a:pos x="0" y="431"/>
                          </a:cxn>
                          <a:cxn ang="0">
                            <a:pos x="12" y="506"/>
                          </a:cxn>
                          <a:cxn ang="0">
                            <a:pos x="35" y="598"/>
                          </a:cxn>
                          <a:cxn ang="0">
                            <a:pos x="144" y="713"/>
                          </a:cxn>
                          <a:cxn ang="0">
                            <a:pos x="253" y="575"/>
                          </a:cxn>
                          <a:cxn ang="0">
                            <a:pos x="276" y="448"/>
                          </a:cxn>
                          <a:cxn ang="0">
                            <a:pos x="259" y="327"/>
                          </a:cxn>
                          <a:cxn ang="0">
                            <a:pos x="230" y="224"/>
                          </a:cxn>
                          <a:cxn ang="0">
                            <a:pos x="184" y="138"/>
                          </a:cxn>
                          <a:cxn ang="0">
                            <a:pos x="218" y="98"/>
                          </a:cxn>
                          <a:cxn ang="0">
                            <a:pos x="127" y="0"/>
                          </a:cxn>
                        </a:cxnLst>
                        <a:rect l="0" t="0" r="0" b="0"/>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cap="flat" cmpd="sng">
                        <a:solidFill>
                          <a:srgbClr val="000000"/>
                        </a:solidFill>
                        <a:prstDash val="solid"/>
                        <a:round/>
                        <a:headEnd type="none" w="med" len="med"/>
                        <a:tailEnd type="none" w="med" len="med"/>
                      </a:ln>
                    </p:spPr>
                    <p:txBody>
                      <a:bodyPr/>
                      <a:lstStyle/>
                      <a:p>
                        <a:endParaRPr lang="zh-CN" altLang="en-US"/>
                      </a:p>
                    </p:txBody>
                  </p:sp>
                </p:grpSp>
              </p:grpSp>
              <p:sp>
                <p:nvSpPr>
                  <p:cNvPr id="39963" name="Freeform 30"/>
                  <p:cNvSpPr/>
                  <p:nvPr/>
                </p:nvSpPr>
                <p:spPr>
                  <a:xfrm>
                    <a:off x="2939" y="2008"/>
                    <a:ext cx="347" cy="436"/>
                  </a:xfrm>
                  <a:custGeom>
                    <a:avLst/>
                    <a:gdLst/>
                    <a:ahLst/>
                    <a:cxnLst>
                      <a:cxn ang="0">
                        <a:pos x="166" y="19"/>
                      </a:cxn>
                      <a:cxn ang="0">
                        <a:pos x="176" y="5"/>
                      </a:cxn>
                      <a:cxn ang="0">
                        <a:pos x="194" y="0"/>
                      </a:cxn>
                      <a:cxn ang="0">
                        <a:pos x="206" y="1"/>
                      </a:cxn>
                      <a:cxn ang="0">
                        <a:pos x="211" y="9"/>
                      </a:cxn>
                      <a:cxn ang="0">
                        <a:pos x="218" y="25"/>
                      </a:cxn>
                      <a:cxn ang="0">
                        <a:pos x="220" y="57"/>
                      </a:cxn>
                      <a:cxn ang="0">
                        <a:pos x="217" y="87"/>
                      </a:cxn>
                      <a:cxn ang="0">
                        <a:pos x="216" y="106"/>
                      </a:cxn>
                      <a:cxn ang="0">
                        <a:pos x="222" y="150"/>
                      </a:cxn>
                      <a:cxn ang="0">
                        <a:pos x="230" y="183"/>
                      </a:cxn>
                      <a:cxn ang="0">
                        <a:pos x="234" y="194"/>
                      </a:cxn>
                      <a:cxn ang="0">
                        <a:pos x="245" y="214"/>
                      </a:cxn>
                      <a:cxn ang="0">
                        <a:pos x="266" y="280"/>
                      </a:cxn>
                      <a:cxn ang="0">
                        <a:pos x="282" y="298"/>
                      </a:cxn>
                      <a:cxn ang="0">
                        <a:pos x="309" y="326"/>
                      </a:cxn>
                      <a:cxn ang="0">
                        <a:pos x="347" y="363"/>
                      </a:cxn>
                      <a:cxn ang="0">
                        <a:pos x="211" y="436"/>
                      </a:cxn>
                      <a:cxn ang="0">
                        <a:pos x="130" y="344"/>
                      </a:cxn>
                      <a:cxn ang="0">
                        <a:pos x="98" y="358"/>
                      </a:cxn>
                      <a:cxn ang="0">
                        <a:pos x="48" y="368"/>
                      </a:cxn>
                      <a:cxn ang="0">
                        <a:pos x="16" y="363"/>
                      </a:cxn>
                      <a:cxn ang="0">
                        <a:pos x="0" y="349"/>
                      </a:cxn>
                      <a:cxn ang="0">
                        <a:pos x="0" y="335"/>
                      </a:cxn>
                      <a:cxn ang="0">
                        <a:pos x="9" y="316"/>
                      </a:cxn>
                      <a:cxn ang="0">
                        <a:pos x="39" y="306"/>
                      </a:cxn>
                      <a:cxn ang="0">
                        <a:pos x="79" y="297"/>
                      </a:cxn>
                      <a:cxn ang="0">
                        <a:pos x="107" y="287"/>
                      </a:cxn>
                      <a:cxn ang="0">
                        <a:pos x="121" y="273"/>
                      </a:cxn>
                      <a:cxn ang="0">
                        <a:pos x="140" y="254"/>
                      </a:cxn>
                      <a:cxn ang="0">
                        <a:pos x="152" y="242"/>
                      </a:cxn>
                      <a:cxn ang="0">
                        <a:pos x="163" y="225"/>
                      </a:cxn>
                      <a:cxn ang="0">
                        <a:pos x="163" y="189"/>
                      </a:cxn>
                      <a:cxn ang="0">
                        <a:pos x="160" y="151"/>
                      </a:cxn>
                      <a:cxn ang="0">
                        <a:pos x="152" y="109"/>
                      </a:cxn>
                      <a:cxn ang="0">
                        <a:pos x="158" y="50"/>
                      </a:cxn>
                      <a:cxn ang="0">
                        <a:pos x="166" y="19"/>
                      </a:cxn>
                    </a:cxnLst>
                    <a:rect l="0" t="0" r="0" b="0"/>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39964" name="Freeform 31"/>
                  <p:cNvSpPr/>
                  <p:nvPr/>
                </p:nvSpPr>
                <p:spPr>
                  <a:xfrm>
                    <a:off x="2681" y="1740"/>
                    <a:ext cx="438" cy="621"/>
                  </a:xfrm>
                  <a:custGeom>
                    <a:avLst/>
                    <a:gdLst/>
                    <a:ahLst/>
                    <a:cxnLst>
                      <a:cxn ang="0">
                        <a:pos x="127" y="10"/>
                      </a:cxn>
                      <a:cxn ang="0">
                        <a:pos x="96" y="32"/>
                      </a:cxn>
                      <a:cxn ang="0">
                        <a:pos x="75" y="50"/>
                      </a:cxn>
                      <a:cxn ang="0">
                        <a:pos x="59" y="75"/>
                      </a:cxn>
                      <a:cxn ang="0">
                        <a:pos x="40" y="101"/>
                      </a:cxn>
                      <a:cxn ang="0">
                        <a:pos x="32" y="138"/>
                      </a:cxn>
                      <a:cxn ang="0">
                        <a:pos x="23" y="167"/>
                      </a:cxn>
                      <a:cxn ang="0">
                        <a:pos x="23" y="202"/>
                      </a:cxn>
                      <a:cxn ang="0">
                        <a:pos x="32" y="250"/>
                      </a:cxn>
                      <a:cxn ang="0">
                        <a:pos x="34" y="295"/>
                      </a:cxn>
                      <a:cxn ang="0">
                        <a:pos x="22" y="341"/>
                      </a:cxn>
                      <a:cxn ang="0">
                        <a:pos x="9" y="385"/>
                      </a:cxn>
                      <a:cxn ang="0">
                        <a:pos x="0" y="426"/>
                      </a:cxn>
                      <a:cxn ang="0">
                        <a:pos x="0" y="460"/>
                      </a:cxn>
                      <a:cxn ang="0">
                        <a:pos x="3" y="492"/>
                      </a:cxn>
                      <a:cxn ang="0">
                        <a:pos x="9" y="517"/>
                      </a:cxn>
                      <a:cxn ang="0">
                        <a:pos x="21" y="544"/>
                      </a:cxn>
                      <a:cxn ang="0">
                        <a:pos x="37" y="563"/>
                      </a:cxn>
                      <a:cxn ang="0">
                        <a:pos x="58" y="578"/>
                      </a:cxn>
                      <a:cxn ang="0">
                        <a:pos x="98" y="603"/>
                      </a:cxn>
                      <a:cxn ang="0">
                        <a:pos x="143" y="614"/>
                      </a:cxn>
                      <a:cxn ang="0">
                        <a:pos x="189" y="621"/>
                      </a:cxn>
                      <a:cxn ang="0">
                        <a:pos x="233" y="615"/>
                      </a:cxn>
                      <a:cxn ang="0">
                        <a:pos x="271" y="608"/>
                      </a:cxn>
                      <a:cxn ang="0">
                        <a:pos x="311" y="591"/>
                      </a:cxn>
                      <a:cxn ang="0">
                        <a:pos x="346" y="574"/>
                      </a:cxn>
                      <a:cxn ang="0">
                        <a:pos x="374" y="551"/>
                      </a:cxn>
                      <a:cxn ang="0">
                        <a:pos x="409" y="510"/>
                      </a:cxn>
                      <a:cxn ang="0">
                        <a:pos x="423" y="489"/>
                      </a:cxn>
                      <a:cxn ang="0">
                        <a:pos x="432" y="460"/>
                      </a:cxn>
                      <a:cxn ang="0">
                        <a:pos x="437" y="431"/>
                      </a:cxn>
                      <a:cxn ang="0">
                        <a:pos x="438" y="405"/>
                      </a:cxn>
                      <a:cxn ang="0">
                        <a:pos x="433" y="372"/>
                      </a:cxn>
                      <a:cxn ang="0">
                        <a:pos x="427" y="341"/>
                      </a:cxn>
                      <a:cxn ang="0">
                        <a:pos x="419" y="281"/>
                      </a:cxn>
                      <a:cxn ang="0">
                        <a:pos x="423" y="251"/>
                      </a:cxn>
                      <a:cxn ang="0">
                        <a:pos x="433" y="218"/>
                      </a:cxn>
                      <a:cxn ang="0">
                        <a:pos x="437" y="159"/>
                      </a:cxn>
                      <a:cxn ang="0">
                        <a:pos x="433" y="106"/>
                      </a:cxn>
                      <a:cxn ang="0">
                        <a:pos x="423" y="70"/>
                      </a:cxn>
                      <a:cxn ang="0">
                        <a:pos x="403" y="46"/>
                      </a:cxn>
                      <a:cxn ang="0">
                        <a:pos x="353" y="21"/>
                      </a:cxn>
                      <a:cxn ang="0">
                        <a:pos x="294" y="5"/>
                      </a:cxn>
                      <a:cxn ang="0">
                        <a:pos x="197" y="0"/>
                      </a:cxn>
                      <a:cxn ang="0">
                        <a:pos x="127" y="10"/>
                      </a:cxn>
                    </a:cxnLst>
                    <a:rect l="0" t="0" r="0" b="0"/>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9965" name="Group 32"/>
                  <p:cNvGrpSpPr/>
                  <p:nvPr/>
                </p:nvGrpSpPr>
                <p:grpSpPr>
                  <a:xfrm>
                    <a:off x="2802" y="2002"/>
                    <a:ext cx="216" cy="233"/>
                    <a:chOff x="2802" y="2002"/>
                    <a:chExt cx="216" cy="233"/>
                  </a:xfrm>
                </p:grpSpPr>
                <p:sp>
                  <p:nvSpPr>
                    <p:cNvPr id="39966" name="Freeform 33"/>
                    <p:cNvSpPr/>
                    <p:nvPr/>
                  </p:nvSpPr>
                  <p:spPr>
                    <a:xfrm>
                      <a:off x="2802" y="2206"/>
                      <a:ext cx="216" cy="9"/>
                    </a:xfrm>
                    <a:custGeom>
                      <a:avLst/>
                      <a:gdLst/>
                      <a:ahLst/>
                      <a:cxnLst>
                        <a:cxn ang="0">
                          <a:pos x="0" y="2"/>
                        </a:cxn>
                        <a:cxn ang="0">
                          <a:pos x="20" y="0"/>
                        </a:cxn>
                        <a:cxn ang="0">
                          <a:pos x="49" y="0"/>
                        </a:cxn>
                        <a:cxn ang="0">
                          <a:pos x="76" y="0"/>
                        </a:cxn>
                        <a:cxn ang="0">
                          <a:pos x="109" y="5"/>
                        </a:cxn>
                        <a:cxn ang="0">
                          <a:pos x="146" y="5"/>
                        </a:cxn>
                        <a:cxn ang="0">
                          <a:pos x="183" y="5"/>
                        </a:cxn>
                        <a:cxn ang="0">
                          <a:pos x="216" y="9"/>
                        </a:cxn>
                      </a:cxnLst>
                      <a:rect l="0" t="0" r="0" b="0"/>
                      <a:pathLst>
                        <a:path w="431" h="19">
                          <a:moveTo>
                            <a:pt x="0" y="4"/>
                          </a:moveTo>
                          <a:lnTo>
                            <a:pt x="39" y="0"/>
                          </a:lnTo>
                          <a:lnTo>
                            <a:pt x="98" y="0"/>
                          </a:lnTo>
                          <a:lnTo>
                            <a:pt x="151" y="0"/>
                          </a:lnTo>
                          <a:lnTo>
                            <a:pt x="217" y="11"/>
                          </a:lnTo>
                          <a:lnTo>
                            <a:pt x="292" y="11"/>
                          </a:lnTo>
                          <a:lnTo>
                            <a:pt x="365" y="11"/>
                          </a:lnTo>
                          <a:lnTo>
                            <a:pt x="431" y="19"/>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39967" name="Freeform 34"/>
                    <p:cNvSpPr/>
                    <p:nvPr/>
                  </p:nvSpPr>
                  <p:spPr>
                    <a:xfrm>
                      <a:off x="2877" y="2232"/>
                      <a:ext cx="46" cy="3"/>
                    </a:xfrm>
                    <a:custGeom>
                      <a:avLst/>
                      <a:gdLst/>
                      <a:ahLst/>
                      <a:cxnLst>
                        <a:cxn ang="0">
                          <a:pos x="0" y="3"/>
                        </a:cxn>
                        <a:cxn ang="0">
                          <a:pos x="34" y="0"/>
                        </a:cxn>
                        <a:cxn ang="0">
                          <a:pos x="46" y="3"/>
                        </a:cxn>
                      </a:cxnLst>
                      <a:rect l="0" t="0" r="0" b="0"/>
                      <a:pathLst>
                        <a:path w="92" h="5">
                          <a:moveTo>
                            <a:pt x="0" y="5"/>
                          </a:moveTo>
                          <a:lnTo>
                            <a:pt x="67" y="0"/>
                          </a:lnTo>
                          <a:lnTo>
                            <a:pt x="92" y="5"/>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39968" name="Freeform 35"/>
                    <p:cNvSpPr/>
                    <p:nvPr/>
                  </p:nvSpPr>
                  <p:spPr>
                    <a:xfrm>
                      <a:off x="2859" y="2002"/>
                      <a:ext cx="101" cy="155"/>
                    </a:xfrm>
                    <a:custGeom>
                      <a:avLst/>
                      <a:gdLst/>
                      <a:ahLst/>
                      <a:cxnLst>
                        <a:cxn ang="0">
                          <a:pos x="69" y="0"/>
                        </a:cxn>
                        <a:cxn ang="0">
                          <a:pos x="66" y="27"/>
                        </a:cxn>
                        <a:cxn ang="0">
                          <a:pos x="72" y="52"/>
                        </a:cxn>
                        <a:cxn ang="0">
                          <a:pos x="78" y="70"/>
                        </a:cxn>
                        <a:cxn ang="0">
                          <a:pos x="89" y="95"/>
                        </a:cxn>
                        <a:cxn ang="0">
                          <a:pos x="95" y="112"/>
                        </a:cxn>
                        <a:cxn ang="0">
                          <a:pos x="101" y="132"/>
                        </a:cxn>
                        <a:cxn ang="0">
                          <a:pos x="95" y="147"/>
                        </a:cxn>
                        <a:cxn ang="0">
                          <a:pos x="87" y="152"/>
                        </a:cxn>
                        <a:cxn ang="0">
                          <a:pos x="72" y="155"/>
                        </a:cxn>
                        <a:cxn ang="0">
                          <a:pos x="54" y="147"/>
                        </a:cxn>
                        <a:cxn ang="0">
                          <a:pos x="31" y="144"/>
                        </a:cxn>
                        <a:cxn ang="0">
                          <a:pos x="0" y="149"/>
                        </a:cxn>
                      </a:cxnLst>
                      <a:rect l="0" t="0" r="0" b="0"/>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nvGrpSpPr>
                  <p:cNvPr id="39969" name="Group 36"/>
                  <p:cNvGrpSpPr/>
                  <p:nvPr/>
                </p:nvGrpSpPr>
                <p:grpSpPr>
                  <a:xfrm>
                    <a:off x="2780" y="1904"/>
                    <a:ext cx="287" cy="26"/>
                    <a:chOff x="2780" y="1904"/>
                    <a:chExt cx="287" cy="26"/>
                  </a:xfrm>
                </p:grpSpPr>
                <p:sp>
                  <p:nvSpPr>
                    <p:cNvPr id="39970" name="Freeform 37"/>
                    <p:cNvSpPr/>
                    <p:nvPr/>
                  </p:nvSpPr>
                  <p:spPr>
                    <a:xfrm>
                      <a:off x="2780" y="1904"/>
                      <a:ext cx="116" cy="24"/>
                    </a:xfrm>
                    <a:custGeom>
                      <a:avLst/>
                      <a:gdLst/>
                      <a:ahLst/>
                      <a:cxnLst>
                        <a:cxn ang="0">
                          <a:pos x="0" y="24"/>
                        </a:cxn>
                        <a:cxn ang="0">
                          <a:pos x="17" y="14"/>
                        </a:cxn>
                        <a:cxn ang="0">
                          <a:pos x="32" y="7"/>
                        </a:cxn>
                        <a:cxn ang="0">
                          <a:pos x="49" y="3"/>
                        </a:cxn>
                        <a:cxn ang="0">
                          <a:pos x="63" y="1"/>
                        </a:cxn>
                        <a:cxn ang="0">
                          <a:pos x="74" y="0"/>
                        </a:cxn>
                        <a:cxn ang="0">
                          <a:pos x="94" y="5"/>
                        </a:cxn>
                        <a:cxn ang="0">
                          <a:pos x="116" y="12"/>
                        </a:cxn>
                        <a:cxn ang="0">
                          <a:pos x="115" y="19"/>
                        </a:cxn>
                        <a:cxn ang="0">
                          <a:pos x="106" y="20"/>
                        </a:cxn>
                        <a:cxn ang="0">
                          <a:pos x="94" y="16"/>
                        </a:cxn>
                        <a:cxn ang="0">
                          <a:pos x="73" y="14"/>
                        </a:cxn>
                        <a:cxn ang="0">
                          <a:pos x="60" y="14"/>
                        </a:cxn>
                        <a:cxn ang="0">
                          <a:pos x="48" y="16"/>
                        </a:cxn>
                        <a:cxn ang="0">
                          <a:pos x="32" y="20"/>
                        </a:cxn>
                        <a:cxn ang="0">
                          <a:pos x="18" y="23"/>
                        </a:cxn>
                        <a:cxn ang="0">
                          <a:pos x="0" y="24"/>
                        </a:cxn>
                      </a:cxnLst>
                      <a:rect l="0" t="0" r="0" b="0"/>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sp>
                  <p:nvSpPr>
                    <p:cNvPr id="39971" name="Freeform 38"/>
                    <p:cNvSpPr/>
                    <p:nvPr/>
                  </p:nvSpPr>
                  <p:spPr>
                    <a:xfrm>
                      <a:off x="2954" y="1906"/>
                      <a:ext cx="113" cy="24"/>
                    </a:xfrm>
                    <a:custGeom>
                      <a:avLst/>
                      <a:gdLst/>
                      <a:ahLst/>
                      <a:cxnLst>
                        <a:cxn ang="0">
                          <a:pos x="113" y="24"/>
                        </a:cxn>
                        <a:cxn ang="0">
                          <a:pos x="97" y="13"/>
                        </a:cxn>
                        <a:cxn ang="0">
                          <a:pos x="81" y="6"/>
                        </a:cxn>
                        <a:cxn ang="0">
                          <a:pos x="66" y="3"/>
                        </a:cxn>
                        <a:cxn ang="0">
                          <a:pos x="52" y="1"/>
                        </a:cxn>
                        <a:cxn ang="0">
                          <a:pos x="42" y="0"/>
                        </a:cxn>
                        <a:cxn ang="0">
                          <a:pos x="23" y="5"/>
                        </a:cxn>
                        <a:cxn ang="0">
                          <a:pos x="0" y="12"/>
                        </a:cxn>
                        <a:cxn ang="0">
                          <a:pos x="2" y="19"/>
                        </a:cxn>
                        <a:cxn ang="0">
                          <a:pos x="11" y="20"/>
                        </a:cxn>
                        <a:cxn ang="0">
                          <a:pos x="23" y="16"/>
                        </a:cxn>
                        <a:cxn ang="0">
                          <a:pos x="43" y="14"/>
                        </a:cxn>
                        <a:cxn ang="0">
                          <a:pos x="55" y="13"/>
                        </a:cxn>
                        <a:cxn ang="0">
                          <a:pos x="67" y="16"/>
                        </a:cxn>
                        <a:cxn ang="0">
                          <a:pos x="81" y="20"/>
                        </a:cxn>
                        <a:cxn ang="0">
                          <a:pos x="96" y="23"/>
                        </a:cxn>
                        <a:cxn ang="0">
                          <a:pos x="113" y="24"/>
                        </a:cxn>
                      </a:cxnLst>
                      <a:rect l="0" t="0" r="0" b="0"/>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39972" name="Freeform 39"/>
                  <p:cNvSpPr/>
                  <p:nvPr/>
                </p:nvSpPr>
                <p:spPr>
                  <a:xfrm>
                    <a:off x="2693" y="1686"/>
                    <a:ext cx="451" cy="294"/>
                  </a:xfrm>
                  <a:custGeom>
                    <a:avLst/>
                    <a:gdLst/>
                    <a:ahLst/>
                    <a:cxnLst>
                      <a:cxn ang="0">
                        <a:pos x="11" y="291"/>
                      </a:cxn>
                      <a:cxn ang="0">
                        <a:pos x="33" y="294"/>
                      </a:cxn>
                      <a:cxn ang="0">
                        <a:pos x="28" y="252"/>
                      </a:cxn>
                      <a:cxn ang="0">
                        <a:pos x="55" y="215"/>
                      </a:cxn>
                      <a:cxn ang="0">
                        <a:pos x="57" y="169"/>
                      </a:cxn>
                      <a:cxn ang="0">
                        <a:pos x="89" y="143"/>
                      </a:cxn>
                      <a:cxn ang="0">
                        <a:pos x="89" y="106"/>
                      </a:cxn>
                      <a:cxn ang="0">
                        <a:pos x="117" y="104"/>
                      </a:cxn>
                      <a:cxn ang="0">
                        <a:pos x="143" y="83"/>
                      </a:cxn>
                      <a:cxn ang="0">
                        <a:pos x="186" y="109"/>
                      </a:cxn>
                      <a:cxn ang="0">
                        <a:pos x="195" y="95"/>
                      </a:cxn>
                      <a:cxn ang="0">
                        <a:pos x="238" y="109"/>
                      </a:cxn>
                      <a:cxn ang="0">
                        <a:pos x="226" y="83"/>
                      </a:cxn>
                      <a:cxn ang="0">
                        <a:pos x="281" y="115"/>
                      </a:cxn>
                      <a:cxn ang="0">
                        <a:pos x="287" y="95"/>
                      </a:cxn>
                      <a:cxn ang="0">
                        <a:pos x="336" y="126"/>
                      </a:cxn>
                      <a:cxn ang="0">
                        <a:pos x="362" y="120"/>
                      </a:cxn>
                      <a:cxn ang="0">
                        <a:pos x="376" y="152"/>
                      </a:cxn>
                      <a:cxn ang="0">
                        <a:pos x="393" y="149"/>
                      </a:cxn>
                      <a:cxn ang="0">
                        <a:pos x="407" y="171"/>
                      </a:cxn>
                      <a:cxn ang="0">
                        <a:pos x="395" y="211"/>
                      </a:cxn>
                      <a:cxn ang="0">
                        <a:pos x="399" y="245"/>
                      </a:cxn>
                      <a:cxn ang="0">
                        <a:pos x="410" y="288"/>
                      </a:cxn>
                      <a:cxn ang="0">
                        <a:pos x="422" y="288"/>
                      </a:cxn>
                      <a:cxn ang="0">
                        <a:pos x="436" y="259"/>
                      </a:cxn>
                      <a:cxn ang="0">
                        <a:pos x="445" y="232"/>
                      </a:cxn>
                      <a:cxn ang="0">
                        <a:pos x="451" y="192"/>
                      </a:cxn>
                      <a:cxn ang="0">
                        <a:pos x="445" y="132"/>
                      </a:cxn>
                      <a:cxn ang="0">
                        <a:pos x="422" y="91"/>
                      </a:cxn>
                      <a:cxn ang="0">
                        <a:pos x="405" y="66"/>
                      </a:cxn>
                      <a:cxn ang="0">
                        <a:pos x="376" y="40"/>
                      </a:cxn>
                      <a:cxn ang="0">
                        <a:pos x="333" y="20"/>
                      </a:cxn>
                      <a:cxn ang="0">
                        <a:pos x="290" y="8"/>
                      </a:cxn>
                      <a:cxn ang="0">
                        <a:pos x="226" y="0"/>
                      </a:cxn>
                      <a:cxn ang="0">
                        <a:pos x="168" y="8"/>
                      </a:cxn>
                      <a:cxn ang="0">
                        <a:pos x="129" y="11"/>
                      </a:cxn>
                      <a:cxn ang="0">
                        <a:pos x="98" y="22"/>
                      </a:cxn>
                      <a:cxn ang="0">
                        <a:pos x="60" y="45"/>
                      </a:cxn>
                      <a:cxn ang="0">
                        <a:pos x="28" y="86"/>
                      </a:cxn>
                      <a:cxn ang="0">
                        <a:pos x="14" y="112"/>
                      </a:cxn>
                      <a:cxn ang="0">
                        <a:pos x="0" y="164"/>
                      </a:cxn>
                      <a:cxn ang="0">
                        <a:pos x="0" y="221"/>
                      </a:cxn>
                      <a:cxn ang="0">
                        <a:pos x="0" y="259"/>
                      </a:cxn>
                      <a:cxn ang="0">
                        <a:pos x="11" y="291"/>
                      </a:cxn>
                    </a:cxnLst>
                    <a:rect l="0" t="0" r="0" b="0"/>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39973" name="Freeform 40"/>
                <p:cNvSpPr/>
                <p:nvPr/>
              </p:nvSpPr>
              <p:spPr>
                <a:xfrm>
                  <a:off x="3072" y="2309"/>
                  <a:ext cx="477" cy="509"/>
                </a:xfrm>
                <a:custGeom>
                  <a:avLst/>
                  <a:gdLst/>
                  <a:ahLst/>
                  <a:cxnLst>
                    <a:cxn ang="0">
                      <a:pos x="33" y="70"/>
                    </a:cxn>
                    <a:cxn ang="0">
                      <a:pos x="108" y="54"/>
                    </a:cxn>
                    <a:cxn ang="0">
                      <a:pos x="145" y="27"/>
                    </a:cxn>
                    <a:cxn ang="0">
                      <a:pos x="172" y="0"/>
                    </a:cxn>
                    <a:cxn ang="0">
                      <a:pos x="235" y="59"/>
                    </a:cxn>
                    <a:cxn ang="0">
                      <a:pos x="311" y="129"/>
                    </a:cxn>
                    <a:cxn ang="0">
                      <a:pos x="375" y="192"/>
                    </a:cxn>
                    <a:cxn ang="0">
                      <a:pos x="398" y="221"/>
                    </a:cxn>
                    <a:cxn ang="0">
                      <a:pos x="413" y="242"/>
                    </a:cxn>
                    <a:cxn ang="0">
                      <a:pos x="433" y="267"/>
                    </a:cxn>
                    <a:cxn ang="0">
                      <a:pos x="451" y="299"/>
                    </a:cxn>
                    <a:cxn ang="0">
                      <a:pos x="461" y="324"/>
                    </a:cxn>
                    <a:cxn ang="0">
                      <a:pos x="471" y="352"/>
                    </a:cxn>
                    <a:cxn ang="0">
                      <a:pos x="477" y="401"/>
                    </a:cxn>
                    <a:cxn ang="0">
                      <a:pos x="472" y="429"/>
                    </a:cxn>
                    <a:cxn ang="0">
                      <a:pos x="461" y="455"/>
                    </a:cxn>
                    <a:cxn ang="0">
                      <a:pos x="430" y="477"/>
                    </a:cxn>
                    <a:cxn ang="0">
                      <a:pos x="402" y="492"/>
                    </a:cxn>
                    <a:cxn ang="0">
                      <a:pos x="363" y="502"/>
                    </a:cxn>
                    <a:cxn ang="0">
                      <a:pos x="332" y="509"/>
                    </a:cxn>
                    <a:cxn ang="0">
                      <a:pos x="302" y="506"/>
                    </a:cxn>
                    <a:cxn ang="0">
                      <a:pos x="279" y="504"/>
                    </a:cxn>
                    <a:cxn ang="0">
                      <a:pos x="254" y="498"/>
                    </a:cxn>
                    <a:cxn ang="0">
                      <a:pos x="231" y="487"/>
                    </a:cxn>
                    <a:cxn ang="0">
                      <a:pos x="206" y="472"/>
                    </a:cxn>
                    <a:cxn ang="0">
                      <a:pos x="188" y="455"/>
                    </a:cxn>
                    <a:cxn ang="0">
                      <a:pos x="168" y="426"/>
                    </a:cxn>
                    <a:cxn ang="0">
                      <a:pos x="156" y="407"/>
                    </a:cxn>
                    <a:cxn ang="0">
                      <a:pos x="126" y="344"/>
                    </a:cxn>
                    <a:cxn ang="0">
                      <a:pos x="91" y="262"/>
                    </a:cxn>
                    <a:cxn ang="0">
                      <a:pos x="65" y="198"/>
                    </a:cxn>
                    <a:cxn ang="0">
                      <a:pos x="22" y="123"/>
                    </a:cxn>
                    <a:cxn ang="0">
                      <a:pos x="0" y="80"/>
                    </a:cxn>
                    <a:cxn ang="0">
                      <a:pos x="33" y="70"/>
                    </a:cxn>
                  </a:cxnLst>
                  <a:rect l="0" t="0" r="0" b="0"/>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cap="flat" cmpd="sng">
                  <a:solidFill>
                    <a:srgbClr val="000000"/>
                  </a:solidFill>
                  <a:prstDash val="solid"/>
                  <a:round/>
                  <a:headEnd type="none" w="med" len="med"/>
                  <a:tailEnd type="none" w="med" len="med"/>
                </a:ln>
              </p:spPr>
              <p:txBody>
                <a:bodyPr/>
                <a:lstStyle/>
                <a:p>
                  <a:endParaRPr lang="zh-CN" altLang="en-US"/>
                </a:p>
              </p:txBody>
            </p:sp>
            <p:sp>
              <p:nvSpPr>
                <p:cNvPr id="39974" name="Freeform 41"/>
                <p:cNvSpPr/>
                <p:nvPr/>
              </p:nvSpPr>
              <p:spPr>
                <a:xfrm>
                  <a:off x="3065" y="2297"/>
                  <a:ext cx="291" cy="243"/>
                </a:xfrm>
                <a:custGeom>
                  <a:avLst/>
                  <a:gdLst/>
                  <a:ahLst/>
                  <a:cxnLst>
                    <a:cxn ang="0">
                      <a:pos x="0" y="86"/>
                    </a:cxn>
                    <a:cxn ang="0">
                      <a:pos x="21" y="86"/>
                    </a:cxn>
                    <a:cxn ang="0">
                      <a:pos x="48" y="80"/>
                    </a:cxn>
                    <a:cxn ang="0">
                      <a:pos x="77" y="75"/>
                    </a:cxn>
                    <a:cxn ang="0">
                      <a:pos x="96" y="69"/>
                    </a:cxn>
                    <a:cxn ang="0">
                      <a:pos x="134" y="52"/>
                    </a:cxn>
                    <a:cxn ang="0">
                      <a:pos x="168" y="23"/>
                    </a:cxn>
                    <a:cxn ang="0">
                      <a:pos x="185" y="0"/>
                    </a:cxn>
                    <a:cxn ang="0">
                      <a:pos x="291" y="107"/>
                    </a:cxn>
                    <a:cxn ang="0">
                      <a:pos x="289" y="124"/>
                    </a:cxn>
                    <a:cxn ang="0">
                      <a:pos x="282" y="144"/>
                    </a:cxn>
                    <a:cxn ang="0">
                      <a:pos x="264" y="162"/>
                    </a:cxn>
                    <a:cxn ang="0">
                      <a:pos x="248" y="179"/>
                    </a:cxn>
                    <a:cxn ang="0">
                      <a:pos x="228" y="191"/>
                    </a:cxn>
                    <a:cxn ang="0">
                      <a:pos x="199" y="205"/>
                    </a:cxn>
                    <a:cxn ang="0">
                      <a:pos x="167" y="218"/>
                    </a:cxn>
                    <a:cxn ang="0">
                      <a:pos x="127" y="230"/>
                    </a:cxn>
                    <a:cxn ang="0">
                      <a:pos x="94" y="237"/>
                    </a:cxn>
                    <a:cxn ang="0">
                      <a:pos x="71" y="243"/>
                    </a:cxn>
                    <a:cxn ang="0">
                      <a:pos x="0" y="86"/>
                    </a:cxn>
                  </a:cxnLst>
                  <a:rect l="0" t="0" r="0" b="0"/>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39975" name="Group 42"/>
              <p:cNvGrpSpPr/>
              <p:nvPr/>
            </p:nvGrpSpPr>
            <p:grpSpPr>
              <a:xfrm>
                <a:off x="2692" y="1940"/>
                <a:ext cx="431" cy="125"/>
                <a:chOff x="2692" y="1940"/>
                <a:chExt cx="431" cy="125"/>
              </a:xfrm>
            </p:grpSpPr>
            <p:grpSp>
              <p:nvGrpSpPr>
                <p:cNvPr id="39976" name="Group 43"/>
                <p:cNvGrpSpPr/>
                <p:nvPr/>
              </p:nvGrpSpPr>
              <p:grpSpPr>
                <a:xfrm>
                  <a:off x="2692" y="1940"/>
                  <a:ext cx="431" cy="125"/>
                  <a:chOff x="2692" y="1940"/>
                  <a:chExt cx="431" cy="125"/>
                </a:xfrm>
              </p:grpSpPr>
              <p:sp>
                <p:nvSpPr>
                  <p:cNvPr id="39977" name="Freeform 44"/>
                  <p:cNvSpPr/>
                  <p:nvPr/>
                </p:nvSpPr>
                <p:spPr>
                  <a:xfrm>
                    <a:off x="2756" y="1940"/>
                    <a:ext cx="155" cy="124"/>
                  </a:xfrm>
                  <a:custGeom>
                    <a:avLst/>
                    <a:gdLst/>
                    <a:ahLst/>
                    <a:cxnLst>
                      <a:cxn ang="0">
                        <a:pos x="15" y="7"/>
                      </a:cxn>
                      <a:cxn ang="0">
                        <a:pos x="44" y="0"/>
                      </a:cxn>
                      <a:cxn ang="0">
                        <a:pos x="75" y="0"/>
                      </a:cxn>
                      <a:cxn ang="0">
                        <a:pos x="122" y="4"/>
                      </a:cxn>
                      <a:cxn ang="0">
                        <a:pos x="138" y="7"/>
                      </a:cxn>
                      <a:cxn ang="0">
                        <a:pos x="155" y="15"/>
                      </a:cxn>
                      <a:cxn ang="0">
                        <a:pos x="155" y="33"/>
                      </a:cxn>
                      <a:cxn ang="0">
                        <a:pos x="155" y="53"/>
                      </a:cxn>
                      <a:cxn ang="0">
                        <a:pos x="150" y="72"/>
                      </a:cxn>
                      <a:cxn ang="0">
                        <a:pos x="144" y="84"/>
                      </a:cxn>
                      <a:cxn ang="0">
                        <a:pos x="140" y="96"/>
                      </a:cxn>
                      <a:cxn ang="0">
                        <a:pos x="133" y="105"/>
                      </a:cxn>
                      <a:cxn ang="0">
                        <a:pos x="124" y="113"/>
                      </a:cxn>
                      <a:cxn ang="0">
                        <a:pos x="109" y="118"/>
                      </a:cxn>
                      <a:cxn ang="0">
                        <a:pos x="90" y="122"/>
                      </a:cxn>
                      <a:cxn ang="0">
                        <a:pos x="69" y="124"/>
                      </a:cxn>
                      <a:cxn ang="0">
                        <a:pos x="52" y="122"/>
                      </a:cxn>
                      <a:cxn ang="0">
                        <a:pos x="38" y="119"/>
                      </a:cxn>
                      <a:cxn ang="0">
                        <a:pos x="24" y="113"/>
                      </a:cxn>
                      <a:cxn ang="0">
                        <a:pos x="12" y="103"/>
                      </a:cxn>
                      <a:cxn ang="0">
                        <a:pos x="6" y="93"/>
                      </a:cxn>
                      <a:cxn ang="0">
                        <a:pos x="0" y="67"/>
                      </a:cxn>
                      <a:cxn ang="0">
                        <a:pos x="0" y="44"/>
                      </a:cxn>
                      <a:cxn ang="0">
                        <a:pos x="0" y="21"/>
                      </a:cxn>
                      <a:cxn ang="0">
                        <a:pos x="15" y="7"/>
                      </a:cxn>
                    </a:cxnLst>
                    <a:rect l="0" t="0" r="0" b="0"/>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39978" name="Freeform 45"/>
                  <p:cNvSpPr/>
                  <p:nvPr/>
                </p:nvSpPr>
                <p:spPr>
                  <a:xfrm>
                    <a:off x="2932" y="1943"/>
                    <a:ext cx="154" cy="122"/>
                  </a:xfrm>
                  <a:custGeom>
                    <a:avLst/>
                    <a:gdLst/>
                    <a:ahLst/>
                    <a:cxnLst>
                      <a:cxn ang="0">
                        <a:pos x="135" y="6"/>
                      </a:cxn>
                      <a:cxn ang="0">
                        <a:pos x="106" y="1"/>
                      </a:cxn>
                      <a:cxn ang="0">
                        <a:pos x="79" y="1"/>
                      </a:cxn>
                      <a:cxn ang="0">
                        <a:pos x="53" y="0"/>
                      </a:cxn>
                      <a:cxn ang="0">
                        <a:pos x="30" y="1"/>
                      </a:cxn>
                      <a:cxn ang="0">
                        <a:pos x="14" y="6"/>
                      </a:cxn>
                      <a:cxn ang="0">
                        <a:pos x="0" y="13"/>
                      </a:cxn>
                      <a:cxn ang="0">
                        <a:pos x="0" y="53"/>
                      </a:cxn>
                      <a:cxn ang="0">
                        <a:pos x="4" y="76"/>
                      </a:cxn>
                      <a:cxn ang="0">
                        <a:pos x="11" y="92"/>
                      </a:cxn>
                      <a:cxn ang="0">
                        <a:pos x="19" y="103"/>
                      </a:cxn>
                      <a:cxn ang="0">
                        <a:pos x="28" y="110"/>
                      </a:cxn>
                      <a:cxn ang="0">
                        <a:pos x="40" y="116"/>
                      </a:cxn>
                      <a:cxn ang="0">
                        <a:pos x="51" y="119"/>
                      </a:cxn>
                      <a:cxn ang="0">
                        <a:pos x="64" y="121"/>
                      </a:cxn>
                      <a:cxn ang="0">
                        <a:pos x="78" y="122"/>
                      </a:cxn>
                      <a:cxn ang="0">
                        <a:pos x="102" y="121"/>
                      </a:cxn>
                      <a:cxn ang="0">
                        <a:pos x="117" y="117"/>
                      </a:cxn>
                      <a:cxn ang="0">
                        <a:pos x="131" y="113"/>
                      </a:cxn>
                      <a:cxn ang="0">
                        <a:pos x="142" y="100"/>
                      </a:cxn>
                      <a:cxn ang="0">
                        <a:pos x="149" y="84"/>
                      </a:cxn>
                      <a:cxn ang="0">
                        <a:pos x="154" y="67"/>
                      </a:cxn>
                      <a:cxn ang="0">
                        <a:pos x="154" y="43"/>
                      </a:cxn>
                      <a:cxn ang="0">
                        <a:pos x="154" y="21"/>
                      </a:cxn>
                      <a:cxn ang="0">
                        <a:pos x="135" y="6"/>
                      </a:cxn>
                    </a:cxnLst>
                    <a:rect l="0" t="0" r="0" b="0"/>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39979" name="Freeform 46"/>
                  <p:cNvSpPr/>
                  <p:nvPr/>
                </p:nvSpPr>
                <p:spPr>
                  <a:xfrm>
                    <a:off x="2911" y="1958"/>
                    <a:ext cx="22" cy="16"/>
                  </a:xfrm>
                  <a:custGeom>
                    <a:avLst/>
                    <a:gdLst/>
                    <a:ahLst/>
                    <a:cxnLst>
                      <a:cxn ang="0">
                        <a:pos x="0" y="5"/>
                      </a:cxn>
                      <a:cxn ang="0">
                        <a:pos x="3" y="1"/>
                      </a:cxn>
                      <a:cxn ang="0">
                        <a:pos x="8" y="0"/>
                      </a:cxn>
                      <a:cxn ang="0">
                        <a:pos x="15" y="0"/>
                      </a:cxn>
                      <a:cxn ang="0">
                        <a:pos x="20" y="3"/>
                      </a:cxn>
                      <a:cxn ang="0">
                        <a:pos x="22" y="15"/>
                      </a:cxn>
                      <a:cxn ang="0">
                        <a:pos x="17" y="14"/>
                      </a:cxn>
                      <a:cxn ang="0">
                        <a:pos x="12" y="12"/>
                      </a:cxn>
                      <a:cxn ang="0">
                        <a:pos x="6" y="14"/>
                      </a:cxn>
                      <a:cxn ang="0">
                        <a:pos x="1" y="16"/>
                      </a:cxn>
                      <a:cxn ang="0">
                        <a:pos x="0" y="5"/>
                      </a:cxn>
                    </a:cxnLst>
                    <a:rect l="0" t="0" r="0" b="0"/>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39980" name="Freeform 47"/>
                  <p:cNvSpPr/>
                  <p:nvPr/>
                </p:nvSpPr>
                <p:spPr>
                  <a:xfrm>
                    <a:off x="2692" y="1951"/>
                    <a:ext cx="65" cy="26"/>
                  </a:xfrm>
                  <a:custGeom>
                    <a:avLst/>
                    <a:gdLst/>
                    <a:ahLst/>
                    <a:cxnLst>
                      <a:cxn ang="0">
                        <a:pos x="65" y="9"/>
                      </a:cxn>
                      <a:cxn ang="0">
                        <a:pos x="65" y="26"/>
                      </a:cxn>
                      <a:cxn ang="0">
                        <a:pos x="7" y="10"/>
                      </a:cxn>
                      <a:cxn ang="0">
                        <a:pos x="0" y="0"/>
                      </a:cxn>
                      <a:cxn ang="0">
                        <a:pos x="65" y="9"/>
                      </a:cxn>
                    </a:cxnLst>
                    <a:rect l="0" t="0" r="0" b="0"/>
                    <a:pathLst>
                      <a:path w="128" h="52">
                        <a:moveTo>
                          <a:pt x="128" y="17"/>
                        </a:moveTo>
                        <a:lnTo>
                          <a:pt x="128" y="52"/>
                        </a:lnTo>
                        <a:lnTo>
                          <a:pt x="14" y="20"/>
                        </a:lnTo>
                        <a:lnTo>
                          <a:pt x="0" y="0"/>
                        </a:lnTo>
                        <a:lnTo>
                          <a:pt x="128" y="17"/>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39981" name="Freeform 48"/>
                  <p:cNvSpPr/>
                  <p:nvPr/>
                </p:nvSpPr>
                <p:spPr>
                  <a:xfrm>
                    <a:off x="3085" y="1950"/>
                    <a:ext cx="38" cy="27"/>
                  </a:xfrm>
                  <a:custGeom>
                    <a:avLst/>
                    <a:gdLst/>
                    <a:ahLst/>
                    <a:cxnLst>
                      <a:cxn ang="0">
                        <a:pos x="0" y="14"/>
                      </a:cxn>
                      <a:cxn ang="0">
                        <a:pos x="0" y="27"/>
                      </a:cxn>
                      <a:cxn ang="0">
                        <a:pos x="36" y="11"/>
                      </a:cxn>
                      <a:cxn ang="0">
                        <a:pos x="38" y="0"/>
                      </a:cxn>
                      <a:cxn ang="0">
                        <a:pos x="0" y="14"/>
                      </a:cxn>
                    </a:cxnLst>
                    <a:rect l="0" t="0" r="0" b="0"/>
                    <a:pathLst>
                      <a:path w="74" h="54">
                        <a:moveTo>
                          <a:pt x="0" y="29"/>
                        </a:moveTo>
                        <a:lnTo>
                          <a:pt x="0" y="54"/>
                        </a:lnTo>
                        <a:lnTo>
                          <a:pt x="70" y="22"/>
                        </a:lnTo>
                        <a:lnTo>
                          <a:pt x="74" y="0"/>
                        </a:lnTo>
                        <a:lnTo>
                          <a:pt x="0" y="29"/>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39982" name="Group 49"/>
                <p:cNvGrpSpPr/>
                <p:nvPr/>
              </p:nvGrpSpPr>
              <p:grpSpPr>
                <a:xfrm>
                  <a:off x="2803" y="1970"/>
                  <a:ext cx="67" cy="57"/>
                  <a:chOff x="2803" y="1970"/>
                  <a:chExt cx="67" cy="57"/>
                </a:xfrm>
              </p:grpSpPr>
              <p:sp>
                <p:nvSpPr>
                  <p:cNvPr id="39983" name="Oval 50"/>
                  <p:cNvSpPr/>
                  <p:nvPr/>
                </p:nvSpPr>
                <p:spPr>
                  <a:xfrm>
                    <a:off x="2803" y="1970"/>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9984" name="Oval 51"/>
                  <p:cNvSpPr/>
                  <p:nvPr/>
                </p:nvSpPr>
                <p:spPr>
                  <a:xfrm>
                    <a:off x="2826" y="1976"/>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39985" name="Group 52"/>
                <p:cNvGrpSpPr/>
                <p:nvPr/>
              </p:nvGrpSpPr>
              <p:grpSpPr>
                <a:xfrm>
                  <a:off x="2975" y="1975"/>
                  <a:ext cx="67" cy="57"/>
                  <a:chOff x="2975" y="1975"/>
                  <a:chExt cx="67" cy="57"/>
                </a:xfrm>
              </p:grpSpPr>
              <p:sp>
                <p:nvSpPr>
                  <p:cNvPr id="39986" name="Oval 53"/>
                  <p:cNvSpPr/>
                  <p:nvPr/>
                </p:nvSpPr>
                <p:spPr>
                  <a:xfrm>
                    <a:off x="2975" y="1975"/>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39987" name="Oval 54"/>
                  <p:cNvSpPr/>
                  <p:nvPr/>
                </p:nvSpPr>
                <p:spPr>
                  <a:xfrm>
                    <a:off x="2998" y="1982"/>
                    <a:ext cx="35"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sp>
            <p:nvSpPr>
              <p:cNvPr id="39988" name="Freeform 55"/>
              <p:cNvSpPr/>
              <p:nvPr/>
            </p:nvSpPr>
            <p:spPr>
              <a:xfrm>
                <a:off x="2208" y="2064"/>
                <a:ext cx="192" cy="192"/>
              </a:xfrm>
              <a:custGeom>
                <a:avLst/>
                <a:gdLst/>
                <a:ahLst/>
                <a:cxnLst>
                  <a:cxn ang="0">
                    <a:pos x="37" y="0"/>
                  </a:cxn>
                  <a:cxn ang="0">
                    <a:pos x="45" y="16"/>
                  </a:cxn>
                  <a:cxn ang="0">
                    <a:pos x="49" y="23"/>
                  </a:cxn>
                  <a:cxn ang="0">
                    <a:pos x="56" y="38"/>
                  </a:cxn>
                  <a:cxn ang="0">
                    <a:pos x="62" y="48"/>
                  </a:cxn>
                  <a:cxn ang="0">
                    <a:pos x="69" y="55"/>
                  </a:cxn>
                  <a:cxn ang="0">
                    <a:pos x="79" y="65"/>
                  </a:cxn>
                  <a:cxn ang="0">
                    <a:pos x="97" y="75"/>
                  </a:cxn>
                  <a:cxn ang="0">
                    <a:pos x="114" y="75"/>
                  </a:cxn>
                  <a:cxn ang="0">
                    <a:pos x="129" y="73"/>
                  </a:cxn>
                  <a:cxn ang="0">
                    <a:pos x="148" y="65"/>
                  </a:cxn>
                  <a:cxn ang="0">
                    <a:pos x="173" y="52"/>
                  </a:cxn>
                  <a:cxn ang="0">
                    <a:pos x="176" y="62"/>
                  </a:cxn>
                  <a:cxn ang="0">
                    <a:pos x="188" y="138"/>
                  </a:cxn>
                  <a:cxn ang="0">
                    <a:pos x="192" y="176"/>
                  </a:cxn>
                  <a:cxn ang="0">
                    <a:pos x="164" y="187"/>
                  </a:cxn>
                  <a:cxn ang="0">
                    <a:pos x="129" y="189"/>
                  </a:cxn>
                  <a:cxn ang="0">
                    <a:pos x="108" y="192"/>
                  </a:cxn>
                  <a:cxn ang="0">
                    <a:pos x="73" y="181"/>
                  </a:cxn>
                  <a:cxn ang="0">
                    <a:pos x="47" y="165"/>
                  </a:cxn>
                  <a:cxn ang="0">
                    <a:pos x="28" y="145"/>
                  </a:cxn>
                  <a:cxn ang="0">
                    <a:pos x="11" y="125"/>
                  </a:cxn>
                  <a:cxn ang="0">
                    <a:pos x="0" y="101"/>
                  </a:cxn>
                  <a:cxn ang="0">
                    <a:pos x="4" y="79"/>
                  </a:cxn>
                  <a:cxn ang="0">
                    <a:pos x="14" y="49"/>
                  </a:cxn>
                  <a:cxn ang="0">
                    <a:pos x="23" y="30"/>
                  </a:cxn>
                  <a:cxn ang="0">
                    <a:pos x="37" y="0"/>
                  </a:cxn>
                </a:cxnLst>
                <a:rect l="0" t="0" r="0" b="0"/>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39989" name="Group 56"/>
              <p:cNvGrpSpPr/>
              <p:nvPr/>
            </p:nvGrpSpPr>
            <p:grpSpPr>
              <a:xfrm rot="-5400000" flipV="1">
                <a:off x="2006" y="1788"/>
                <a:ext cx="442" cy="322"/>
                <a:chOff x="4363" y="2585"/>
                <a:chExt cx="1104" cy="808"/>
              </a:xfrm>
            </p:grpSpPr>
            <p:sp>
              <p:nvSpPr>
                <p:cNvPr id="39990" name="Freeform 57"/>
                <p:cNvSpPr/>
                <p:nvPr/>
              </p:nvSpPr>
              <p:spPr>
                <a:xfrm>
                  <a:off x="4363" y="2585"/>
                  <a:ext cx="1104" cy="808"/>
                </a:xfrm>
                <a:custGeom>
                  <a:avLst/>
                  <a:gdLst/>
                  <a:ahLst/>
                  <a:cxnLst>
                    <a:cxn ang="0">
                      <a:pos x="243" y="32"/>
                    </a:cxn>
                    <a:cxn ang="0">
                      <a:pos x="416" y="0"/>
                    </a:cxn>
                    <a:cxn ang="0">
                      <a:pos x="558" y="26"/>
                    </a:cxn>
                    <a:cxn ang="0">
                      <a:pos x="705" y="90"/>
                    </a:cxn>
                    <a:cxn ang="0">
                      <a:pos x="838" y="148"/>
                    </a:cxn>
                    <a:cxn ang="0">
                      <a:pos x="958" y="195"/>
                    </a:cxn>
                    <a:cxn ang="0">
                      <a:pos x="989" y="221"/>
                    </a:cxn>
                    <a:cxn ang="0">
                      <a:pos x="991" y="276"/>
                    </a:cxn>
                    <a:cxn ang="0">
                      <a:pos x="958" y="303"/>
                    </a:cxn>
                    <a:cxn ang="0">
                      <a:pos x="903" y="313"/>
                    </a:cxn>
                    <a:cxn ang="0">
                      <a:pos x="858" y="310"/>
                    </a:cxn>
                    <a:cxn ang="0">
                      <a:pos x="808" y="300"/>
                    </a:cxn>
                    <a:cxn ang="0">
                      <a:pos x="826" y="327"/>
                    </a:cxn>
                    <a:cxn ang="0">
                      <a:pos x="842" y="349"/>
                    </a:cxn>
                    <a:cxn ang="0">
                      <a:pos x="919" y="398"/>
                    </a:cxn>
                    <a:cxn ang="0">
                      <a:pos x="958" y="437"/>
                    </a:cxn>
                    <a:cxn ang="0">
                      <a:pos x="995" y="474"/>
                    </a:cxn>
                    <a:cxn ang="0">
                      <a:pos x="1053" y="524"/>
                    </a:cxn>
                    <a:cxn ang="0">
                      <a:pos x="1083" y="559"/>
                    </a:cxn>
                    <a:cxn ang="0">
                      <a:pos x="1100" y="592"/>
                    </a:cxn>
                    <a:cxn ang="0">
                      <a:pos x="1103" y="627"/>
                    </a:cxn>
                    <a:cxn ang="0">
                      <a:pos x="1080" y="657"/>
                    </a:cxn>
                    <a:cxn ang="0">
                      <a:pos x="1076" y="684"/>
                    </a:cxn>
                    <a:cxn ang="0">
                      <a:pos x="1079" y="711"/>
                    </a:cxn>
                    <a:cxn ang="0">
                      <a:pos x="1073" y="734"/>
                    </a:cxn>
                    <a:cxn ang="0">
                      <a:pos x="1062" y="748"/>
                    </a:cxn>
                    <a:cxn ang="0">
                      <a:pos x="1039" y="758"/>
                    </a:cxn>
                    <a:cxn ang="0">
                      <a:pos x="1001" y="756"/>
                    </a:cxn>
                    <a:cxn ang="0">
                      <a:pos x="980" y="764"/>
                    </a:cxn>
                    <a:cxn ang="0">
                      <a:pos x="975" y="790"/>
                    </a:cxn>
                    <a:cxn ang="0">
                      <a:pos x="964" y="804"/>
                    </a:cxn>
                    <a:cxn ang="0">
                      <a:pos x="948" y="808"/>
                    </a:cxn>
                    <a:cxn ang="0">
                      <a:pos x="923" y="807"/>
                    </a:cxn>
                    <a:cxn ang="0">
                      <a:pos x="877" y="791"/>
                    </a:cxn>
                    <a:cxn ang="0">
                      <a:pos x="779" y="741"/>
                    </a:cxn>
                    <a:cxn ang="0">
                      <a:pos x="726" y="725"/>
                    </a:cxn>
                    <a:cxn ang="0">
                      <a:pos x="671" y="716"/>
                    </a:cxn>
                    <a:cxn ang="0">
                      <a:pos x="547" y="668"/>
                    </a:cxn>
                    <a:cxn ang="0">
                      <a:pos x="455" y="618"/>
                    </a:cxn>
                    <a:cxn ang="0">
                      <a:pos x="386" y="589"/>
                    </a:cxn>
                    <a:cxn ang="0">
                      <a:pos x="332" y="563"/>
                    </a:cxn>
                    <a:cxn ang="0">
                      <a:pos x="274" y="521"/>
                    </a:cxn>
                    <a:cxn ang="0">
                      <a:pos x="90" y="353"/>
                    </a:cxn>
                    <a:cxn ang="0">
                      <a:pos x="69" y="69"/>
                    </a:cxn>
                  </a:cxnLst>
                  <a:rect l="0" t="0" r="0" b="0"/>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1" name="Freeform 58"/>
                <p:cNvSpPr/>
                <p:nvPr/>
              </p:nvSpPr>
              <p:spPr>
                <a:xfrm>
                  <a:off x="4784" y="3075"/>
                  <a:ext cx="336" cy="224"/>
                </a:xfrm>
                <a:custGeom>
                  <a:avLst/>
                  <a:gdLst/>
                  <a:ahLst/>
                  <a:cxnLst>
                    <a:cxn ang="0">
                      <a:pos x="320" y="224"/>
                    </a:cxn>
                    <a:cxn ang="0">
                      <a:pos x="332" y="208"/>
                    </a:cxn>
                    <a:cxn ang="0">
                      <a:pos x="336" y="190"/>
                    </a:cxn>
                    <a:cxn ang="0">
                      <a:pos x="335" y="176"/>
                    </a:cxn>
                    <a:cxn ang="0">
                      <a:pos x="323" y="156"/>
                    </a:cxn>
                    <a:cxn ang="0">
                      <a:pos x="305" y="140"/>
                    </a:cxn>
                    <a:cxn ang="0">
                      <a:pos x="282" y="124"/>
                    </a:cxn>
                    <a:cxn ang="0">
                      <a:pos x="254" y="111"/>
                    </a:cxn>
                    <a:cxn ang="0">
                      <a:pos x="226" y="103"/>
                    </a:cxn>
                    <a:cxn ang="0">
                      <a:pos x="200" y="97"/>
                    </a:cxn>
                    <a:cxn ang="0">
                      <a:pos x="186" y="83"/>
                    </a:cxn>
                    <a:cxn ang="0">
                      <a:pos x="171" y="69"/>
                    </a:cxn>
                    <a:cxn ang="0">
                      <a:pos x="151" y="54"/>
                    </a:cxn>
                    <a:cxn ang="0">
                      <a:pos x="135" y="43"/>
                    </a:cxn>
                    <a:cxn ang="0">
                      <a:pos x="111" y="31"/>
                    </a:cxn>
                    <a:cxn ang="0">
                      <a:pos x="97" y="25"/>
                    </a:cxn>
                    <a:cxn ang="0">
                      <a:pos x="73" y="11"/>
                    </a:cxn>
                    <a:cxn ang="0">
                      <a:pos x="47" y="3"/>
                    </a:cxn>
                    <a:cxn ang="0">
                      <a:pos x="18" y="0"/>
                    </a:cxn>
                    <a:cxn ang="0">
                      <a:pos x="0" y="0"/>
                    </a:cxn>
                  </a:cxnLst>
                  <a:rect l="0" t="0" r="0" b="0"/>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2" name="Freeform 59"/>
                <p:cNvSpPr/>
                <p:nvPr/>
              </p:nvSpPr>
              <p:spPr>
                <a:xfrm>
                  <a:off x="4981" y="3054"/>
                  <a:ext cx="359" cy="279"/>
                </a:xfrm>
                <a:custGeom>
                  <a:avLst/>
                  <a:gdLst/>
                  <a:ahLst/>
                  <a:cxnLst>
                    <a:cxn ang="0">
                      <a:pos x="359" y="279"/>
                    </a:cxn>
                    <a:cxn ang="0">
                      <a:pos x="356" y="268"/>
                    </a:cxn>
                    <a:cxn ang="0">
                      <a:pos x="352" y="256"/>
                    </a:cxn>
                    <a:cxn ang="0">
                      <a:pos x="345" y="244"/>
                    </a:cxn>
                    <a:cxn ang="0">
                      <a:pos x="339" y="234"/>
                    </a:cxn>
                    <a:cxn ang="0">
                      <a:pos x="330" y="225"/>
                    </a:cxn>
                    <a:cxn ang="0">
                      <a:pos x="303" y="203"/>
                    </a:cxn>
                    <a:cxn ang="0">
                      <a:pos x="271" y="182"/>
                    </a:cxn>
                    <a:cxn ang="0">
                      <a:pos x="245" y="171"/>
                    </a:cxn>
                    <a:cxn ang="0">
                      <a:pos x="212" y="161"/>
                    </a:cxn>
                    <a:cxn ang="0">
                      <a:pos x="182" y="138"/>
                    </a:cxn>
                    <a:cxn ang="0">
                      <a:pos x="156" y="113"/>
                    </a:cxn>
                    <a:cxn ang="0">
                      <a:pos x="129" y="92"/>
                    </a:cxn>
                    <a:cxn ang="0">
                      <a:pos x="95" y="71"/>
                    </a:cxn>
                    <a:cxn ang="0">
                      <a:pos x="66" y="53"/>
                    </a:cxn>
                    <a:cxn ang="0">
                      <a:pos x="40" y="24"/>
                    </a:cxn>
                    <a:cxn ang="0">
                      <a:pos x="0" y="0"/>
                    </a:cxn>
                  </a:cxnLst>
                  <a:rect l="0" t="0" r="0" b="0"/>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3" name="Freeform 60"/>
                <p:cNvSpPr/>
                <p:nvPr/>
              </p:nvSpPr>
              <p:spPr>
                <a:xfrm>
                  <a:off x="5074" y="2973"/>
                  <a:ext cx="356" cy="276"/>
                </a:xfrm>
                <a:custGeom>
                  <a:avLst/>
                  <a:gdLst/>
                  <a:ahLst/>
                  <a:cxnLst>
                    <a:cxn ang="0">
                      <a:pos x="356" y="276"/>
                    </a:cxn>
                    <a:cxn ang="0">
                      <a:pos x="342" y="257"/>
                    </a:cxn>
                    <a:cxn ang="0">
                      <a:pos x="329" y="243"/>
                    </a:cxn>
                    <a:cxn ang="0">
                      <a:pos x="315" y="231"/>
                    </a:cxn>
                    <a:cxn ang="0">
                      <a:pos x="265" y="198"/>
                    </a:cxn>
                    <a:cxn ang="0">
                      <a:pos x="232" y="180"/>
                    </a:cxn>
                    <a:cxn ang="0">
                      <a:pos x="208" y="154"/>
                    </a:cxn>
                    <a:cxn ang="0">
                      <a:pos x="179" y="131"/>
                    </a:cxn>
                    <a:cxn ang="0">
                      <a:pos x="153" y="111"/>
                    </a:cxn>
                    <a:cxn ang="0">
                      <a:pos x="124" y="93"/>
                    </a:cxn>
                    <a:cxn ang="0">
                      <a:pos x="107" y="81"/>
                    </a:cxn>
                    <a:cxn ang="0">
                      <a:pos x="74" y="63"/>
                    </a:cxn>
                    <a:cxn ang="0">
                      <a:pos x="42" y="27"/>
                    </a:cxn>
                    <a:cxn ang="0">
                      <a:pos x="0" y="0"/>
                    </a:cxn>
                  </a:cxnLst>
                  <a:rect l="0" t="0" r="0" b="0"/>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4" name="Freeform 61"/>
                <p:cNvSpPr/>
                <p:nvPr/>
              </p:nvSpPr>
              <p:spPr>
                <a:xfrm>
                  <a:off x="5130" y="2749"/>
                  <a:ext cx="12" cy="104"/>
                </a:xfrm>
                <a:custGeom>
                  <a:avLst/>
                  <a:gdLst/>
                  <a:ahLst/>
                  <a:cxnLst>
                    <a:cxn ang="0">
                      <a:pos x="7" y="104"/>
                    </a:cxn>
                    <a:cxn ang="0">
                      <a:pos x="1" y="72"/>
                    </a:cxn>
                    <a:cxn ang="0">
                      <a:pos x="0" y="51"/>
                    </a:cxn>
                    <a:cxn ang="0">
                      <a:pos x="5" y="22"/>
                    </a:cxn>
                    <a:cxn ang="0">
                      <a:pos x="12" y="0"/>
                    </a:cxn>
                  </a:cxnLst>
                  <a:rect l="0" t="0" r="0" b="0"/>
                  <a:pathLst>
                    <a:path w="36" h="313">
                      <a:moveTo>
                        <a:pt x="20" y="313"/>
                      </a:moveTo>
                      <a:lnTo>
                        <a:pt x="4" y="216"/>
                      </a:lnTo>
                      <a:lnTo>
                        <a:pt x="0" y="152"/>
                      </a:lnTo>
                      <a:lnTo>
                        <a:pt x="16" y="66"/>
                      </a:lnTo>
                      <a:lnTo>
                        <a:pt x="36"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5" name="Freeform 62"/>
                <p:cNvSpPr/>
                <p:nvPr/>
              </p:nvSpPr>
              <p:spPr>
                <a:xfrm>
                  <a:off x="5146" y="2938"/>
                  <a:ext cx="59" cy="59"/>
                </a:xfrm>
                <a:custGeom>
                  <a:avLst/>
                  <a:gdLst/>
                  <a:ahLst/>
                  <a:cxnLst>
                    <a:cxn ang="0">
                      <a:pos x="59" y="0"/>
                    </a:cxn>
                    <a:cxn ang="0">
                      <a:pos x="44" y="3"/>
                    </a:cxn>
                    <a:cxn ang="0">
                      <a:pos x="28" y="11"/>
                    </a:cxn>
                    <a:cxn ang="0">
                      <a:pos x="14" y="24"/>
                    </a:cxn>
                    <a:cxn ang="0">
                      <a:pos x="7" y="36"/>
                    </a:cxn>
                    <a:cxn ang="0">
                      <a:pos x="0" y="59"/>
                    </a:cxn>
                  </a:cxnLst>
                  <a:rect l="0" t="0" r="0" b="0"/>
                  <a:pathLst>
                    <a:path w="177" h="175">
                      <a:moveTo>
                        <a:pt x="177" y="0"/>
                      </a:moveTo>
                      <a:lnTo>
                        <a:pt x="133" y="9"/>
                      </a:lnTo>
                      <a:lnTo>
                        <a:pt x="84" y="34"/>
                      </a:lnTo>
                      <a:lnTo>
                        <a:pt x="43" y="72"/>
                      </a:lnTo>
                      <a:lnTo>
                        <a:pt x="21" y="107"/>
                      </a:lnTo>
                      <a:lnTo>
                        <a:pt x="0" y="17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6" name="Freeform 63"/>
                <p:cNvSpPr/>
                <p:nvPr/>
              </p:nvSpPr>
              <p:spPr>
                <a:xfrm>
                  <a:off x="5048" y="3028"/>
                  <a:ext cx="94" cy="41"/>
                </a:xfrm>
                <a:custGeom>
                  <a:avLst/>
                  <a:gdLst/>
                  <a:ahLst/>
                  <a:cxnLst>
                    <a:cxn ang="0">
                      <a:pos x="94" y="1"/>
                    </a:cxn>
                    <a:cxn ang="0">
                      <a:pos x="77" y="0"/>
                    </a:cxn>
                    <a:cxn ang="0">
                      <a:pos x="53" y="4"/>
                    </a:cxn>
                    <a:cxn ang="0">
                      <a:pos x="29" y="11"/>
                    </a:cxn>
                    <a:cxn ang="0">
                      <a:pos x="17" y="20"/>
                    </a:cxn>
                    <a:cxn ang="0">
                      <a:pos x="0" y="41"/>
                    </a:cxn>
                  </a:cxnLst>
                  <a:rect l="0" t="0" r="0" b="0"/>
                  <a:pathLst>
                    <a:path w="281" h="123">
                      <a:moveTo>
                        <a:pt x="281" y="3"/>
                      </a:moveTo>
                      <a:lnTo>
                        <a:pt x="229" y="0"/>
                      </a:lnTo>
                      <a:lnTo>
                        <a:pt x="159" y="12"/>
                      </a:lnTo>
                      <a:lnTo>
                        <a:pt x="88" y="34"/>
                      </a:lnTo>
                      <a:lnTo>
                        <a:pt x="50" y="60"/>
                      </a:lnTo>
                      <a:lnTo>
                        <a:pt x="0" y="123"/>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7" name="Freeform 64"/>
                <p:cNvSpPr/>
                <p:nvPr/>
              </p:nvSpPr>
              <p:spPr>
                <a:xfrm>
                  <a:off x="4920" y="3088"/>
                  <a:ext cx="106" cy="22"/>
                </a:xfrm>
                <a:custGeom>
                  <a:avLst/>
                  <a:gdLst/>
                  <a:ahLst/>
                  <a:cxnLst>
                    <a:cxn ang="0">
                      <a:pos x="106" y="2"/>
                    </a:cxn>
                    <a:cxn ang="0">
                      <a:pos x="82" y="0"/>
                    </a:cxn>
                    <a:cxn ang="0">
                      <a:pos x="57" y="1"/>
                    </a:cxn>
                    <a:cxn ang="0">
                      <a:pos x="36" y="7"/>
                    </a:cxn>
                    <a:cxn ang="0">
                      <a:pos x="14" y="13"/>
                    </a:cxn>
                    <a:cxn ang="0">
                      <a:pos x="0" y="22"/>
                    </a:cxn>
                  </a:cxnLst>
                  <a:rect l="0" t="0" r="0" b="0"/>
                  <a:pathLst>
                    <a:path w="319" h="68">
                      <a:moveTo>
                        <a:pt x="319" y="5"/>
                      </a:moveTo>
                      <a:lnTo>
                        <a:pt x="247" y="0"/>
                      </a:lnTo>
                      <a:lnTo>
                        <a:pt x="171" y="3"/>
                      </a:lnTo>
                      <a:lnTo>
                        <a:pt x="108" y="21"/>
                      </a:lnTo>
                      <a:lnTo>
                        <a:pt x="42" y="41"/>
                      </a:lnTo>
                      <a:lnTo>
                        <a:pt x="0" y="68"/>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8" name="Freeform 65"/>
                <p:cNvSpPr/>
                <p:nvPr/>
              </p:nvSpPr>
              <p:spPr>
                <a:xfrm>
                  <a:off x="5251" y="3010"/>
                  <a:ext cx="50" cy="35"/>
                </a:xfrm>
                <a:custGeom>
                  <a:avLst/>
                  <a:gdLst/>
                  <a:ahLst/>
                  <a:cxnLst>
                    <a:cxn ang="0">
                      <a:pos x="50" y="0"/>
                    </a:cxn>
                    <a:cxn ang="0">
                      <a:pos x="32" y="4"/>
                    </a:cxn>
                    <a:cxn ang="0">
                      <a:pos x="15" y="14"/>
                    </a:cxn>
                    <a:cxn ang="0">
                      <a:pos x="0" y="35"/>
                    </a:cxn>
                  </a:cxnLst>
                  <a:rect l="0" t="0" r="0" b="0"/>
                  <a:pathLst>
                    <a:path w="150" h="103">
                      <a:moveTo>
                        <a:pt x="150" y="0"/>
                      </a:moveTo>
                      <a:lnTo>
                        <a:pt x="97" y="12"/>
                      </a:lnTo>
                      <a:lnTo>
                        <a:pt x="45" y="40"/>
                      </a:lnTo>
                      <a:lnTo>
                        <a:pt x="0" y="103"/>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39999" name="Freeform 66"/>
                <p:cNvSpPr/>
                <p:nvPr/>
              </p:nvSpPr>
              <p:spPr>
                <a:xfrm>
                  <a:off x="5142" y="3082"/>
                  <a:ext cx="81" cy="42"/>
                </a:xfrm>
                <a:custGeom>
                  <a:avLst/>
                  <a:gdLst/>
                  <a:ahLst/>
                  <a:cxnLst>
                    <a:cxn ang="0">
                      <a:pos x="81" y="1"/>
                    </a:cxn>
                    <a:cxn ang="0">
                      <a:pos x="55" y="0"/>
                    </a:cxn>
                    <a:cxn ang="0">
                      <a:pos x="38" y="6"/>
                    </a:cxn>
                    <a:cxn ang="0">
                      <a:pos x="20" y="19"/>
                    </a:cxn>
                    <a:cxn ang="0">
                      <a:pos x="0" y="42"/>
                    </a:cxn>
                  </a:cxnLst>
                  <a:rect l="0" t="0" r="0" b="0"/>
                  <a:pathLst>
                    <a:path w="242" h="124">
                      <a:moveTo>
                        <a:pt x="242" y="3"/>
                      </a:moveTo>
                      <a:lnTo>
                        <a:pt x="165" y="0"/>
                      </a:lnTo>
                      <a:lnTo>
                        <a:pt x="114" y="19"/>
                      </a:lnTo>
                      <a:lnTo>
                        <a:pt x="59" y="57"/>
                      </a:lnTo>
                      <a:lnTo>
                        <a:pt x="0" y="124"/>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0" name="Freeform 67"/>
                <p:cNvSpPr/>
                <p:nvPr/>
              </p:nvSpPr>
              <p:spPr>
                <a:xfrm>
                  <a:off x="5262" y="3167"/>
                  <a:ext cx="68" cy="32"/>
                </a:xfrm>
                <a:custGeom>
                  <a:avLst/>
                  <a:gdLst/>
                  <a:ahLst/>
                  <a:cxnLst>
                    <a:cxn ang="0">
                      <a:pos x="68" y="0"/>
                    </a:cxn>
                    <a:cxn ang="0">
                      <a:pos x="51" y="0"/>
                    </a:cxn>
                    <a:cxn ang="0">
                      <a:pos x="34" y="5"/>
                    </a:cxn>
                    <a:cxn ang="0">
                      <a:pos x="15" y="16"/>
                    </a:cxn>
                    <a:cxn ang="0">
                      <a:pos x="0" y="32"/>
                    </a:cxn>
                  </a:cxnLst>
                  <a:rect l="0" t="0" r="0" b="0"/>
                  <a:pathLst>
                    <a:path w="205" h="95">
                      <a:moveTo>
                        <a:pt x="205" y="0"/>
                      </a:moveTo>
                      <a:lnTo>
                        <a:pt x="155" y="0"/>
                      </a:lnTo>
                      <a:lnTo>
                        <a:pt x="102" y="15"/>
                      </a:lnTo>
                      <a:lnTo>
                        <a:pt x="44" y="48"/>
                      </a:lnTo>
                      <a:lnTo>
                        <a:pt x="0" y="9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1" name="Freeform 68"/>
                <p:cNvSpPr/>
                <p:nvPr/>
              </p:nvSpPr>
              <p:spPr>
                <a:xfrm>
                  <a:off x="5139" y="3221"/>
                  <a:ext cx="66" cy="33"/>
                </a:xfrm>
                <a:custGeom>
                  <a:avLst/>
                  <a:gdLst/>
                  <a:ahLst/>
                  <a:cxnLst>
                    <a:cxn ang="0">
                      <a:pos x="66" y="0"/>
                    </a:cxn>
                    <a:cxn ang="0">
                      <a:pos x="42" y="5"/>
                    </a:cxn>
                    <a:cxn ang="0">
                      <a:pos x="27" y="10"/>
                    </a:cxn>
                    <a:cxn ang="0">
                      <a:pos x="12" y="22"/>
                    </a:cxn>
                    <a:cxn ang="0">
                      <a:pos x="0" y="33"/>
                    </a:cxn>
                  </a:cxnLst>
                  <a:rect l="0" t="0" r="0" b="0"/>
                  <a:pathLst>
                    <a:path w="199" h="101">
                      <a:moveTo>
                        <a:pt x="199" y="0"/>
                      </a:moveTo>
                      <a:lnTo>
                        <a:pt x="127" y="14"/>
                      </a:lnTo>
                      <a:lnTo>
                        <a:pt x="81" y="31"/>
                      </a:lnTo>
                      <a:lnTo>
                        <a:pt x="37" y="66"/>
                      </a:lnTo>
                      <a:lnTo>
                        <a:pt x="0" y="101"/>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2" name="Freeform 69"/>
                <p:cNvSpPr/>
                <p:nvPr/>
              </p:nvSpPr>
              <p:spPr>
                <a:xfrm>
                  <a:off x="5013" y="2863"/>
                  <a:ext cx="98" cy="85"/>
                </a:xfrm>
                <a:custGeom>
                  <a:avLst/>
                  <a:gdLst/>
                  <a:ahLst/>
                  <a:cxnLst>
                    <a:cxn ang="0">
                      <a:pos x="0" y="85"/>
                    </a:cxn>
                    <a:cxn ang="0">
                      <a:pos x="21" y="69"/>
                    </a:cxn>
                    <a:cxn ang="0">
                      <a:pos x="48" y="48"/>
                    </a:cxn>
                    <a:cxn ang="0">
                      <a:pos x="76" y="24"/>
                    </a:cxn>
                    <a:cxn ang="0">
                      <a:pos x="98" y="0"/>
                    </a:cxn>
                  </a:cxnLst>
                  <a:rect l="0" t="0" r="0" b="0"/>
                  <a:pathLst>
                    <a:path w="296" h="253">
                      <a:moveTo>
                        <a:pt x="0" y="253"/>
                      </a:moveTo>
                      <a:lnTo>
                        <a:pt x="63" y="206"/>
                      </a:lnTo>
                      <a:lnTo>
                        <a:pt x="146" y="142"/>
                      </a:lnTo>
                      <a:lnTo>
                        <a:pt x="231" y="72"/>
                      </a:lnTo>
                      <a:lnTo>
                        <a:pt x="296"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3" name="Freeform 70"/>
                <p:cNvSpPr/>
                <p:nvPr/>
              </p:nvSpPr>
              <p:spPr>
                <a:xfrm>
                  <a:off x="5016" y="3137"/>
                  <a:ext cx="79" cy="32"/>
                </a:xfrm>
                <a:custGeom>
                  <a:avLst/>
                  <a:gdLst/>
                  <a:ahLst/>
                  <a:cxnLst>
                    <a:cxn ang="0">
                      <a:pos x="79" y="0"/>
                    </a:cxn>
                    <a:cxn ang="0">
                      <a:pos x="51" y="2"/>
                    </a:cxn>
                    <a:cxn ang="0">
                      <a:pos x="29" y="8"/>
                    </a:cxn>
                    <a:cxn ang="0">
                      <a:pos x="14" y="18"/>
                    </a:cxn>
                    <a:cxn ang="0">
                      <a:pos x="0" y="32"/>
                    </a:cxn>
                  </a:cxnLst>
                  <a:rect l="0" t="0" r="0" b="0"/>
                  <a:pathLst>
                    <a:path w="237" h="96">
                      <a:moveTo>
                        <a:pt x="237" y="0"/>
                      </a:moveTo>
                      <a:lnTo>
                        <a:pt x="152" y="5"/>
                      </a:lnTo>
                      <a:lnTo>
                        <a:pt x="88" y="25"/>
                      </a:lnTo>
                      <a:lnTo>
                        <a:pt x="41" y="53"/>
                      </a:lnTo>
                      <a:lnTo>
                        <a:pt x="0" y="96"/>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4" name="Freeform 71"/>
                <p:cNvSpPr/>
                <p:nvPr/>
              </p:nvSpPr>
              <p:spPr>
                <a:xfrm>
                  <a:off x="5320" y="3082"/>
                  <a:ext cx="66" cy="27"/>
                </a:xfrm>
                <a:custGeom>
                  <a:avLst/>
                  <a:gdLst/>
                  <a:ahLst/>
                  <a:cxnLst>
                    <a:cxn ang="0">
                      <a:pos x="66" y="5"/>
                    </a:cxn>
                    <a:cxn ang="0">
                      <a:pos x="48" y="0"/>
                    </a:cxn>
                    <a:cxn ang="0">
                      <a:pos x="32" y="1"/>
                    </a:cxn>
                    <a:cxn ang="0">
                      <a:pos x="16" y="9"/>
                    </a:cxn>
                    <a:cxn ang="0">
                      <a:pos x="5" y="16"/>
                    </a:cxn>
                    <a:cxn ang="0">
                      <a:pos x="0" y="27"/>
                    </a:cxn>
                  </a:cxnLst>
                  <a:rect l="0" t="0" r="0" b="0"/>
                  <a:pathLst>
                    <a:path w="198" h="79">
                      <a:moveTo>
                        <a:pt x="198" y="16"/>
                      </a:moveTo>
                      <a:lnTo>
                        <a:pt x="145" y="0"/>
                      </a:lnTo>
                      <a:lnTo>
                        <a:pt x="97" y="3"/>
                      </a:lnTo>
                      <a:lnTo>
                        <a:pt x="47" y="25"/>
                      </a:lnTo>
                      <a:lnTo>
                        <a:pt x="16" y="47"/>
                      </a:lnTo>
                      <a:lnTo>
                        <a:pt x="0" y="79"/>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5" name="Freeform 72"/>
                <p:cNvSpPr/>
                <p:nvPr/>
              </p:nvSpPr>
              <p:spPr>
                <a:xfrm>
                  <a:off x="4928" y="3174"/>
                  <a:ext cx="61" cy="24"/>
                </a:xfrm>
                <a:custGeom>
                  <a:avLst/>
                  <a:gdLst/>
                  <a:ahLst/>
                  <a:cxnLst>
                    <a:cxn ang="0">
                      <a:pos x="61" y="0"/>
                    </a:cxn>
                    <a:cxn ang="0">
                      <a:pos x="51" y="0"/>
                    </a:cxn>
                    <a:cxn ang="0">
                      <a:pos x="34" y="2"/>
                    </a:cxn>
                    <a:cxn ang="0">
                      <a:pos x="21" y="6"/>
                    </a:cxn>
                    <a:cxn ang="0">
                      <a:pos x="13" y="11"/>
                    </a:cxn>
                    <a:cxn ang="0">
                      <a:pos x="5" y="18"/>
                    </a:cxn>
                    <a:cxn ang="0">
                      <a:pos x="0" y="24"/>
                    </a:cxn>
                  </a:cxnLst>
                  <a:rect l="0" t="0" r="0" b="0"/>
                  <a:pathLst>
                    <a:path w="184" h="72">
                      <a:moveTo>
                        <a:pt x="184" y="0"/>
                      </a:moveTo>
                      <a:lnTo>
                        <a:pt x="153" y="0"/>
                      </a:lnTo>
                      <a:lnTo>
                        <a:pt x="104" y="5"/>
                      </a:lnTo>
                      <a:lnTo>
                        <a:pt x="62" y="17"/>
                      </a:lnTo>
                      <a:lnTo>
                        <a:pt x="40" y="32"/>
                      </a:lnTo>
                      <a:lnTo>
                        <a:pt x="16" y="54"/>
                      </a:lnTo>
                      <a:lnTo>
                        <a:pt x="0" y="72"/>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6" name="Freeform 73"/>
                <p:cNvSpPr/>
                <p:nvPr/>
              </p:nvSpPr>
              <p:spPr>
                <a:xfrm>
                  <a:off x="4839" y="3054"/>
                  <a:ext cx="12" cy="26"/>
                </a:xfrm>
                <a:custGeom>
                  <a:avLst/>
                  <a:gdLst/>
                  <a:ahLst/>
                  <a:cxnLst>
                    <a:cxn ang="0">
                      <a:pos x="0" y="26"/>
                    </a:cxn>
                    <a:cxn ang="0">
                      <a:pos x="4" y="11"/>
                    </a:cxn>
                    <a:cxn ang="0">
                      <a:pos x="9" y="3"/>
                    </a:cxn>
                    <a:cxn ang="0">
                      <a:pos x="12" y="0"/>
                    </a:cxn>
                  </a:cxnLst>
                  <a:rect l="0" t="0" r="0" b="0"/>
                  <a:pathLst>
                    <a:path w="38" h="78">
                      <a:moveTo>
                        <a:pt x="0" y="78"/>
                      </a:moveTo>
                      <a:lnTo>
                        <a:pt x="12" y="32"/>
                      </a:lnTo>
                      <a:lnTo>
                        <a:pt x="28" y="9"/>
                      </a:lnTo>
                      <a:lnTo>
                        <a:pt x="38"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7" name="Freeform 74"/>
                <p:cNvSpPr/>
                <p:nvPr/>
              </p:nvSpPr>
              <p:spPr>
                <a:xfrm>
                  <a:off x="4684" y="2741"/>
                  <a:ext cx="342" cy="89"/>
                </a:xfrm>
                <a:custGeom>
                  <a:avLst/>
                  <a:gdLst/>
                  <a:ahLst/>
                  <a:cxnLst>
                    <a:cxn ang="0">
                      <a:pos x="0" y="0"/>
                    </a:cxn>
                    <a:cxn ang="0">
                      <a:pos x="53" y="47"/>
                    </a:cxn>
                    <a:cxn ang="0">
                      <a:pos x="90" y="68"/>
                    </a:cxn>
                    <a:cxn ang="0">
                      <a:pos x="126" y="84"/>
                    </a:cxn>
                    <a:cxn ang="0">
                      <a:pos x="242" y="89"/>
                    </a:cxn>
                    <a:cxn ang="0">
                      <a:pos x="289" y="79"/>
                    </a:cxn>
                    <a:cxn ang="0">
                      <a:pos x="316" y="68"/>
                    </a:cxn>
                    <a:cxn ang="0">
                      <a:pos x="342" y="68"/>
                    </a:cxn>
                  </a:cxnLst>
                  <a:rect l="0" t="0" r="0" b="0"/>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8" name="Freeform 75"/>
                <p:cNvSpPr/>
                <p:nvPr/>
              </p:nvSpPr>
              <p:spPr>
                <a:xfrm>
                  <a:off x="4700" y="2762"/>
                  <a:ext cx="58" cy="132"/>
                </a:xfrm>
                <a:custGeom>
                  <a:avLst/>
                  <a:gdLst/>
                  <a:ahLst/>
                  <a:cxnLst>
                    <a:cxn ang="0">
                      <a:pos x="0" y="0"/>
                    </a:cxn>
                    <a:cxn ang="0">
                      <a:pos x="27" y="37"/>
                    </a:cxn>
                    <a:cxn ang="0">
                      <a:pos x="42" y="74"/>
                    </a:cxn>
                    <a:cxn ang="0">
                      <a:pos x="48" y="95"/>
                    </a:cxn>
                    <a:cxn ang="0">
                      <a:pos x="58" y="132"/>
                    </a:cxn>
                  </a:cxnLst>
                  <a:rect l="0" t="0" r="0" b="0"/>
                  <a:pathLst>
                    <a:path w="174" h="396">
                      <a:moveTo>
                        <a:pt x="0" y="0"/>
                      </a:moveTo>
                      <a:lnTo>
                        <a:pt x="80" y="111"/>
                      </a:lnTo>
                      <a:lnTo>
                        <a:pt x="127" y="221"/>
                      </a:lnTo>
                      <a:lnTo>
                        <a:pt x="143" y="284"/>
                      </a:lnTo>
                      <a:lnTo>
                        <a:pt x="174" y="396"/>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09" name="Freeform 76"/>
                <p:cNvSpPr/>
                <p:nvPr/>
              </p:nvSpPr>
              <p:spPr>
                <a:xfrm>
                  <a:off x="4653" y="2924"/>
                  <a:ext cx="331" cy="142"/>
                </a:xfrm>
                <a:custGeom>
                  <a:avLst/>
                  <a:gdLst/>
                  <a:ahLst/>
                  <a:cxnLst>
                    <a:cxn ang="0">
                      <a:pos x="331" y="0"/>
                    </a:cxn>
                    <a:cxn ang="0">
                      <a:pos x="268" y="37"/>
                    </a:cxn>
                    <a:cxn ang="0">
                      <a:pos x="226" y="47"/>
                    </a:cxn>
                    <a:cxn ang="0">
                      <a:pos x="168" y="68"/>
                    </a:cxn>
                    <a:cxn ang="0">
                      <a:pos x="110" y="85"/>
                    </a:cxn>
                    <a:cxn ang="0">
                      <a:pos x="57" y="105"/>
                    </a:cxn>
                    <a:cxn ang="0">
                      <a:pos x="5" y="132"/>
                    </a:cxn>
                    <a:cxn ang="0">
                      <a:pos x="0" y="142"/>
                    </a:cxn>
                  </a:cxnLst>
                  <a:rect l="0" t="0" r="0" b="0"/>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10" name="Freeform 77"/>
                <p:cNvSpPr/>
                <p:nvPr/>
              </p:nvSpPr>
              <p:spPr>
                <a:xfrm>
                  <a:off x="5082" y="2939"/>
                  <a:ext cx="9" cy="39"/>
                </a:xfrm>
                <a:custGeom>
                  <a:avLst/>
                  <a:gdLst/>
                  <a:ahLst/>
                  <a:cxnLst>
                    <a:cxn ang="0">
                      <a:pos x="6" y="39"/>
                    </a:cxn>
                    <a:cxn ang="0">
                      <a:pos x="9" y="29"/>
                    </a:cxn>
                    <a:cxn ang="0">
                      <a:pos x="0" y="10"/>
                    </a:cxn>
                    <a:cxn ang="0">
                      <a:pos x="0" y="0"/>
                    </a:cxn>
                  </a:cxnLst>
                  <a:rect l="0" t="0" r="0" b="0"/>
                  <a:pathLst>
                    <a:path w="27" h="116">
                      <a:moveTo>
                        <a:pt x="18" y="116"/>
                      </a:moveTo>
                      <a:lnTo>
                        <a:pt x="27" y="86"/>
                      </a:lnTo>
                      <a:lnTo>
                        <a:pt x="0" y="31"/>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40011" name="Freeform 78"/>
                <p:cNvSpPr/>
                <p:nvPr/>
              </p:nvSpPr>
              <p:spPr>
                <a:xfrm>
                  <a:off x="5042" y="2814"/>
                  <a:ext cx="68" cy="49"/>
                </a:xfrm>
                <a:custGeom>
                  <a:avLst/>
                  <a:gdLst/>
                  <a:ahLst/>
                  <a:cxnLst>
                    <a:cxn ang="0">
                      <a:pos x="0" y="0"/>
                    </a:cxn>
                    <a:cxn ang="0">
                      <a:pos x="18" y="15"/>
                    </a:cxn>
                    <a:cxn ang="0">
                      <a:pos x="36" y="28"/>
                    </a:cxn>
                    <a:cxn ang="0">
                      <a:pos x="68" y="49"/>
                    </a:cxn>
                  </a:cxnLst>
                  <a:rect l="0" t="0" r="0" b="0"/>
                  <a:pathLst>
                    <a:path w="204" h="149">
                      <a:moveTo>
                        <a:pt x="0" y="0"/>
                      </a:moveTo>
                      <a:lnTo>
                        <a:pt x="53" y="47"/>
                      </a:lnTo>
                      <a:lnTo>
                        <a:pt x="107" y="86"/>
                      </a:lnTo>
                      <a:lnTo>
                        <a:pt x="204" y="149"/>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grpSp>
        </p:grpSp>
        <p:sp>
          <p:nvSpPr>
            <p:cNvPr id="40012" name="AutoShape 79"/>
            <p:cNvSpPr/>
            <p:nvPr/>
          </p:nvSpPr>
          <p:spPr>
            <a:xfrm>
              <a:off x="1429" y="2069"/>
              <a:ext cx="3840" cy="816"/>
            </a:xfrm>
            <a:prstGeom prst="cloudCallout">
              <a:avLst>
                <a:gd name="adj1" fmla="val 40181"/>
                <a:gd name="adj2" fmla="val 99634"/>
              </a:avLst>
            </a:prstGeom>
            <a:gradFill rotWithShape="0">
              <a:gsLst>
                <a:gs pos="0">
                  <a:srgbClr val="CCFFCC"/>
                </a:gs>
                <a:gs pos="100000">
                  <a:schemeClr val="bg1"/>
                </a:gs>
              </a:gsLst>
              <a:lin ang="18900000" scaled="1"/>
              <a:tileRect/>
            </a:gradFill>
            <a:ln w="9525" cap="flat" cmpd="sng">
              <a:solidFill>
                <a:srgbClr val="008000"/>
              </a:solidFill>
              <a:prstDash val="solid"/>
              <a:round/>
              <a:headEnd type="none" w="med" len="med"/>
              <a:tailEnd type="none" w="med" len="med"/>
            </a:ln>
          </p:spPr>
          <p:txBody>
            <a:bodyPr wrap="none" anchor="t" anchorCtr="0"/>
            <a:lstStyle/>
            <a:p>
              <a:pPr algn="ctr"/>
              <a:r>
                <a:rPr lang="en-US" altLang="zh-CN" sz="2000" dirty="0">
                  <a:solidFill>
                    <a:schemeClr val="tx1"/>
                  </a:solidFill>
                  <a:latin typeface="Arial" panose="020B0604020202020204" pitchFamily="34" charset="0"/>
                  <a:ea typeface="楷体_GB2312" pitchFamily="49" charset="-122"/>
                </a:rPr>
                <a:t>It is not a difficult thing for a mathematician.</a:t>
              </a:r>
            </a:p>
            <a:p>
              <a:pPr algn="ctr"/>
              <a:r>
                <a:rPr lang="en-US" altLang="zh-CN" sz="2000" dirty="0">
                  <a:solidFill>
                    <a:schemeClr val="tx1"/>
                  </a:solidFill>
                  <a:latin typeface="Arial" panose="020B0604020202020204" pitchFamily="34" charset="0"/>
                  <a:ea typeface="楷体_GB2312" pitchFamily="49" charset="-122"/>
                </a:rPr>
                <a:t>We can use notation</a:t>
              </a:r>
            </a:p>
          </p:txBody>
        </p:sp>
      </p:grpSp>
      <p:grpSp>
        <p:nvGrpSpPr>
          <p:cNvPr id="18" name="Group 80"/>
          <p:cNvGrpSpPr/>
          <p:nvPr/>
        </p:nvGrpSpPr>
        <p:grpSpPr>
          <a:xfrm>
            <a:off x="250825" y="5013325"/>
            <a:ext cx="6858000" cy="1447800"/>
            <a:chOff x="336" y="2880"/>
            <a:chExt cx="4320" cy="912"/>
          </a:xfrm>
        </p:grpSpPr>
        <p:pic>
          <p:nvPicPr>
            <p:cNvPr id="40014" name="Picture 81" descr="MONEY"/>
            <p:cNvPicPr>
              <a:picLocks noChangeAspect="1"/>
            </p:cNvPicPr>
            <p:nvPr/>
          </p:nvPicPr>
          <p:blipFill>
            <a:blip r:embed="rId11"/>
            <a:stretch>
              <a:fillRect/>
            </a:stretch>
          </p:blipFill>
          <p:spPr>
            <a:xfrm>
              <a:off x="336" y="2880"/>
              <a:ext cx="1008" cy="909"/>
            </a:xfrm>
            <a:prstGeom prst="rect">
              <a:avLst/>
            </a:prstGeom>
            <a:noFill/>
            <a:ln w="9525">
              <a:noFill/>
            </a:ln>
          </p:spPr>
        </p:pic>
        <p:sp>
          <p:nvSpPr>
            <p:cNvPr id="40015" name="AutoShape 82"/>
            <p:cNvSpPr/>
            <p:nvPr/>
          </p:nvSpPr>
          <p:spPr>
            <a:xfrm>
              <a:off x="1968" y="2928"/>
              <a:ext cx="2688" cy="864"/>
            </a:xfrm>
            <a:prstGeom prst="cloudCallout">
              <a:avLst>
                <a:gd name="adj1" fmla="val -73662"/>
                <a:gd name="adj2" fmla="val -11343"/>
              </a:avLst>
            </a:prstGeom>
            <a:gradFill rotWithShape="0">
              <a:gsLst>
                <a:gs pos="0">
                  <a:srgbClr val="CCFFFF"/>
                </a:gs>
                <a:gs pos="100000">
                  <a:schemeClr val="bg1"/>
                </a:gs>
              </a:gsLst>
              <a:lin ang="2700000" scaled="1"/>
              <a:tileRect/>
            </a:gradFill>
            <a:ln w="9525" cap="flat" cmpd="sng">
              <a:solidFill>
                <a:schemeClr val="accent2"/>
              </a:solidFill>
              <a:prstDash val="solid"/>
              <a:round/>
              <a:headEnd type="none" w="med" len="med"/>
              <a:tailEnd type="none" w="med" len="med"/>
            </a:ln>
          </p:spPr>
          <p:txBody>
            <a:bodyPr anchor="t" anchorCtr="0"/>
            <a:lstStyle/>
            <a:p>
              <a:pPr algn="ctr"/>
              <a:r>
                <a:rPr lang="en-US" altLang="zh-CN" sz="2400" dirty="0">
                  <a:solidFill>
                    <a:schemeClr val="tx1"/>
                  </a:solidFill>
                  <a:latin typeface="Times New Roman" panose="02020603050405020304" pitchFamily="18" charset="0"/>
                  <a:ea typeface="楷体_GB2312" pitchFamily="49" charset="-122"/>
                </a:rPr>
                <a:t>How complex the expressions are!</a:t>
              </a:r>
            </a:p>
          </p:txBody>
        </p:sp>
      </p:grpSp>
    </p:spTree>
  </p:cSld>
  <p:clrMapOvr>
    <a:masterClrMapping/>
  </p:clrMapOvr>
  <p:transition>
    <p:cover dir="ru"/>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0-#ppt_w/2"/>
                                          </p:val>
                                        </p:tav>
                                        <p:tav tm="100000">
                                          <p:val>
                                            <p:strVal val="#ppt_x"/>
                                          </p:val>
                                        </p:tav>
                                      </p:tavLst>
                                    </p:anim>
                                    <p:anim calcmode="lin" valueType="num">
                                      <p:cBhvr additive="base">
                                        <p:cTn id="14"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823"/>
                                        </p:tgtEl>
                                        <p:attrNameLst>
                                          <p:attrName>style.visibility</p:attrName>
                                        </p:attrNameLst>
                                      </p:cBhvr>
                                      <p:to>
                                        <p:strVal val="visible"/>
                                      </p:to>
                                    </p:set>
                                    <p:anim calcmode="lin" valueType="num">
                                      <p:cBhvr additive="base">
                                        <p:cTn id="19" dur="500" fill="hold"/>
                                        <p:tgtEl>
                                          <p:spTgt spid="34823"/>
                                        </p:tgtEl>
                                        <p:attrNameLst>
                                          <p:attrName>ppt_x</p:attrName>
                                        </p:attrNameLst>
                                      </p:cBhvr>
                                      <p:tavLst>
                                        <p:tav tm="0">
                                          <p:val>
                                            <p:strVal val="0-#ppt_w/2"/>
                                          </p:val>
                                        </p:tav>
                                        <p:tav tm="100000">
                                          <p:val>
                                            <p:strVal val="#ppt_x"/>
                                          </p:val>
                                        </p:tav>
                                      </p:tavLst>
                                    </p:anim>
                                    <p:anim calcmode="lin" valueType="num">
                                      <p:cBhvr additive="base">
                                        <p:cTn id="20"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p:nvPr/>
        </p:nvSpPr>
        <p:spPr>
          <a:xfrm>
            <a:off x="468139" y="440192"/>
            <a:ext cx="2736850" cy="641350"/>
          </a:xfrm>
          <a:prstGeom prst="rect">
            <a:avLst/>
          </a:prstGeom>
          <a:noFill/>
          <a:ln w="9525">
            <a:noFill/>
          </a:ln>
        </p:spPr>
        <p:txBody>
          <a:bodyPr anchor="t" anchorCtr="0">
            <a:spAutoFit/>
          </a:bodyPr>
          <a:lstStyle/>
          <a:p>
            <a:r>
              <a:rPr lang="en-US" altLang="zh-CN" sz="3600" dirty="0">
                <a:solidFill>
                  <a:schemeClr val="hlink"/>
                </a:solidFill>
                <a:latin typeface="微软雅黑" panose="020B0503020204020204" pitchFamily="34" charset="-122"/>
                <a:ea typeface="微软雅黑" panose="020B0503020204020204" pitchFamily="34" charset="-122"/>
              </a:rPr>
              <a:t>2</a:t>
            </a:r>
            <a:r>
              <a:rPr lang="zh-CN" altLang="en-US" sz="3600" dirty="0">
                <a:solidFill>
                  <a:schemeClr val="hlink"/>
                </a:solidFill>
                <a:latin typeface="微软雅黑" panose="020B0503020204020204" pitchFamily="34" charset="-122"/>
                <a:ea typeface="微软雅黑" panose="020B0503020204020204" pitchFamily="34" charset="-122"/>
              </a:rPr>
              <a:t>．差商</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35845" name="Text Box 5"/>
          <p:cNvSpPr txBox="1"/>
          <p:nvPr/>
        </p:nvSpPr>
        <p:spPr>
          <a:xfrm>
            <a:off x="684213" y="1149350"/>
            <a:ext cx="5051383" cy="584775"/>
          </a:xfrm>
          <a:prstGeom prst="rect">
            <a:avLst/>
          </a:prstGeom>
          <a:noFill/>
          <a:ln w="9525">
            <a:noFill/>
          </a:ln>
        </p:spPr>
        <p:txBody>
          <a:bodyPr wrap="none" anchor="t" anchorCtr="0">
            <a:spAutoFit/>
          </a:bodyPr>
          <a:lstStyle/>
          <a:p>
            <a:r>
              <a:rPr lang="en-US" altLang="zh-CN" dirty="0">
                <a:solidFill>
                  <a:schemeClr val="tx1"/>
                </a:solidFill>
                <a:latin typeface="微软雅黑" panose="020B0503020204020204" pitchFamily="34" charset="-122"/>
                <a:ea typeface="微软雅黑" panose="020B0503020204020204" pitchFamily="34" charset="-122"/>
              </a:rPr>
              <a:t>2.1 </a:t>
            </a:r>
            <a:r>
              <a:rPr lang="zh-CN" altLang="en-US" dirty="0">
                <a:solidFill>
                  <a:schemeClr val="tx1"/>
                </a:solidFill>
                <a:latin typeface="微软雅黑" panose="020B0503020204020204" pitchFamily="34" charset="-122"/>
                <a:ea typeface="微软雅黑" panose="020B0503020204020204" pitchFamily="34" charset="-122"/>
              </a:rPr>
              <a:t>差商的定义</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亦称均差</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 </a:t>
            </a:r>
          </a:p>
        </p:txBody>
      </p:sp>
      <p:sp>
        <p:nvSpPr>
          <p:cNvPr id="35846" name="Text Box 6"/>
          <p:cNvSpPr txBox="1"/>
          <p:nvPr/>
        </p:nvSpPr>
        <p:spPr>
          <a:xfrm>
            <a:off x="684213" y="1780186"/>
            <a:ext cx="7345363" cy="519112"/>
          </a:xfrm>
          <a:prstGeom prst="rect">
            <a:avLst/>
          </a:prstGeom>
          <a:noFill/>
          <a:ln w="9525">
            <a:noFill/>
          </a:ln>
        </p:spPr>
        <p:txBody>
          <a:bodyPr anchor="t" anchorCtr="0">
            <a:spAutoFit/>
          </a:bodyPr>
          <a:lstStyle/>
          <a:p>
            <a:r>
              <a:rPr lang="zh-CN" altLang="en-US" sz="2800" dirty="0">
                <a:solidFill>
                  <a:schemeClr val="hlink"/>
                </a:solidFill>
                <a:latin typeface="微软雅黑" panose="020B0503020204020204" pitchFamily="34" charset="-122"/>
                <a:ea typeface="微软雅黑" panose="020B0503020204020204" pitchFamily="34" charset="-122"/>
              </a:rPr>
              <a:t>定义</a:t>
            </a:r>
            <a:r>
              <a:rPr lang="en-US" altLang="zh-CN" sz="2800" dirty="0">
                <a:solidFill>
                  <a:schemeClr val="hlink"/>
                </a:solidFill>
                <a:latin typeface="微软雅黑" panose="020B0503020204020204" pitchFamily="34" charset="-122"/>
                <a:ea typeface="微软雅黑" panose="020B0503020204020204" pitchFamily="34" charset="-122"/>
              </a:rPr>
              <a:t>1</a:t>
            </a:r>
            <a:r>
              <a:rPr lang="zh-CN" altLang="en-US" sz="2800" dirty="0">
                <a:solidFill>
                  <a:schemeClr val="hlink"/>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设已知函数</a:t>
            </a:r>
            <a:r>
              <a:rPr lang="en-US" altLang="zh-CN" sz="2800" i="1" dirty="0">
                <a:latin typeface="微软雅黑" panose="020B0503020204020204" pitchFamily="34" charset="-122"/>
                <a:ea typeface="微软雅黑" panose="020B0503020204020204" pitchFamily="34" charset="-122"/>
              </a:rPr>
              <a:t>f</a:t>
            </a:r>
            <a:r>
              <a:rPr lang="en-US" altLang="zh-CN" sz="2800" dirty="0">
                <a:latin typeface="微软雅黑" panose="020B0503020204020204" pitchFamily="34" charset="-122"/>
                <a:ea typeface="微软雅黑" panose="020B0503020204020204" pitchFamily="34" charset="-122"/>
              </a:rPr>
              <a:t> (</a:t>
            </a:r>
            <a:r>
              <a:rPr lang="en-US" altLang="zh-CN" sz="2800" i="1" dirty="0">
                <a:latin typeface="微软雅黑" panose="020B0503020204020204" pitchFamily="34" charset="-122"/>
                <a:ea typeface="微软雅黑" panose="020B0503020204020204" pitchFamily="34" charset="-122"/>
              </a:rPr>
              <a:t>x</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在一系列互不相等的 </a:t>
            </a:r>
          </a:p>
        </p:txBody>
      </p:sp>
      <p:sp>
        <p:nvSpPr>
          <p:cNvPr id="35847" name="Text Box 7"/>
          <p:cNvSpPr txBox="1"/>
          <p:nvPr/>
        </p:nvSpPr>
        <p:spPr>
          <a:xfrm>
            <a:off x="1901083" y="3265872"/>
            <a:ext cx="5472113" cy="519112"/>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上的函数值 </a:t>
            </a:r>
            <a:r>
              <a:rPr lang="en-US" altLang="zh-CN" sz="2800" i="1" dirty="0">
                <a:latin typeface="Times New Roman" panose="02020603050405020304" pitchFamily="18" charset="0"/>
                <a:ea typeface="宋体" panose="02010600030101010101" pitchFamily="2" charset="-122"/>
              </a:rPr>
              <a:t>f(x</a:t>
            </a:r>
            <a:r>
              <a:rPr lang="en-US" altLang="zh-CN" sz="2800" i="1" baseline="-25000" dirty="0">
                <a:latin typeface="Times New Roman" panose="02020603050405020304" pitchFamily="18" charset="0"/>
                <a:ea typeface="宋体" panose="02010600030101010101" pitchFamily="2" charset="-122"/>
              </a:rPr>
              <a:t>i</a:t>
            </a:r>
            <a:r>
              <a:rPr lang="en-US" altLang="zh-CN" sz="2800" i="1" dirty="0">
                <a:latin typeface="Times New Roman" panose="02020603050405020304" pitchFamily="18" charset="0"/>
                <a:ea typeface="宋体" panose="02010600030101010101" pitchFamily="2" charset="-122"/>
              </a:rPr>
              <a:t>)</a:t>
            </a:r>
            <a:r>
              <a:rPr lang="en-US" altLang="zh-CN" sz="2800" baseline="-30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en-US" altLang="zh-CN" sz="2800" baseline="-30000" dirty="0">
                <a:latin typeface="Times New Roman" panose="02020603050405020304" pitchFamily="18" charset="0"/>
                <a:ea typeface="宋体" panose="02010600030101010101" pitchFamily="2" charset="-122"/>
              </a:rPr>
              <a:t> </a:t>
            </a:r>
            <a:r>
              <a:rPr lang="zh-CN" altLang="en-US" sz="2800" dirty="0">
                <a:latin typeface="微软雅黑" panose="020B0503020204020204" pitchFamily="34" charset="-122"/>
                <a:ea typeface="微软雅黑" panose="020B0503020204020204" pitchFamily="34" charset="-122"/>
              </a:rPr>
              <a:t>称</a:t>
            </a:r>
          </a:p>
        </p:txBody>
      </p:sp>
      <p:grpSp>
        <p:nvGrpSpPr>
          <p:cNvPr id="2" name="Group 8"/>
          <p:cNvGrpSpPr/>
          <p:nvPr/>
        </p:nvGrpSpPr>
        <p:grpSpPr>
          <a:xfrm>
            <a:off x="1836564" y="4038600"/>
            <a:ext cx="5759450" cy="1296988"/>
            <a:chOff x="1056" y="2640"/>
            <a:chExt cx="3024" cy="576"/>
          </a:xfrm>
        </p:grpSpPr>
        <p:sp>
          <p:nvSpPr>
            <p:cNvPr id="40966" name="AutoShape 9"/>
            <p:cNvSpPr/>
            <p:nvPr/>
          </p:nvSpPr>
          <p:spPr>
            <a:xfrm>
              <a:off x="1056" y="2640"/>
              <a:ext cx="3024" cy="576"/>
            </a:xfrm>
            <a:prstGeom prst="bevel">
              <a:avLst>
                <a:gd name="adj" fmla="val 6398"/>
              </a:avLst>
            </a:prstGeom>
            <a:noFill/>
            <a:ln w="9525">
              <a:noFill/>
            </a:ln>
          </p:spPr>
          <p:txBody>
            <a:bodyPr wrap="none" anchor="ctr" anchorCtr="0"/>
            <a:lstStyle/>
            <a:p>
              <a:endParaRPr lang="zh-CN" altLang="en-US" dirty="0">
                <a:latin typeface="Times New Roman" panose="02020603050405020304" pitchFamily="18" charset="0"/>
                <a:ea typeface="楷体_GB2312" pitchFamily="49" charset="-122"/>
              </a:endParaRPr>
            </a:p>
          </p:txBody>
        </p:sp>
        <p:graphicFrame>
          <p:nvGraphicFramePr>
            <p:cNvPr id="40967" name="Object 10"/>
            <p:cNvGraphicFramePr/>
            <p:nvPr/>
          </p:nvGraphicFramePr>
          <p:xfrm>
            <a:off x="1856" y="2700"/>
            <a:ext cx="1424" cy="467"/>
          </p:xfrm>
          <a:graphic>
            <a:graphicData uri="http://schemas.openxmlformats.org/presentationml/2006/ole">
              <mc:AlternateContent xmlns:mc="http://schemas.openxmlformats.org/markup-compatibility/2006">
                <mc:Choice xmlns:v="urn:schemas-microsoft-com:vml" Requires="v">
                  <p:oleObj r:id="rId3" imgW="1410970" imgH="470535" progId="Equation.DSMT4">
                    <p:embed/>
                  </p:oleObj>
                </mc:Choice>
                <mc:Fallback>
                  <p:oleObj r:id="rId3" imgW="1410970" imgH="470535" progId="Equation.DSMT4">
                    <p:embed/>
                    <p:pic>
                      <p:nvPicPr>
                        <p:cNvPr id="40967" name="Object 10"/>
                        <p:cNvPicPr/>
                        <p:nvPr/>
                      </p:nvPicPr>
                      <p:blipFill>
                        <a:blip r:embed="rId4"/>
                        <a:stretch>
                          <a:fillRect/>
                        </a:stretch>
                      </p:blipFill>
                      <p:spPr>
                        <a:xfrm>
                          <a:off x="1856" y="2700"/>
                          <a:ext cx="1424" cy="467"/>
                        </a:xfrm>
                        <a:prstGeom prst="rect">
                          <a:avLst/>
                        </a:prstGeom>
                        <a:noFill/>
                        <a:ln w="38100">
                          <a:noFill/>
                          <a:miter/>
                        </a:ln>
                      </p:spPr>
                    </p:pic>
                  </p:oleObj>
                </mc:Fallback>
              </mc:AlternateContent>
            </a:graphicData>
          </a:graphic>
        </p:graphicFrame>
      </p:grpSp>
      <p:sp>
        <p:nvSpPr>
          <p:cNvPr id="35851" name="Text Box 11"/>
          <p:cNvSpPr txBox="1"/>
          <p:nvPr/>
        </p:nvSpPr>
        <p:spPr>
          <a:xfrm>
            <a:off x="1115616" y="5428538"/>
            <a:ext cx="7427912" cy="519112"/>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为</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在点</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i </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j</a:t>
            </a:r>
            <a:r>
              <a:rPr lang="zh-CN" altLang="en-US" sz="2800" dirty="0">
                <a:latin typeface="微软雅黑" panose="020B0503020204020204" pitchFamily="34" charset="-122"/>
                <a:ea typeface="微软雅黑" panose="020B0503020204020204" pitchFamily="34" charset="-122"/>
              </a:rPr>
              <a:t>处的</a:t>
            </a:r>
            <a:r>
              <a:rPr lang="zh-CN" altLang="en-US" sz="2800" dirty="0">
                <a:solidFill>
                  <a:srgbClr val="FF0000"/>
                </a:solidFill>
                <a:latin typeface="微软雅黑" panose="020B0503020204020204" pitchFamily="34" charset="-122"/>
                <a:ea typeface="微软雅黑" panose="020B0503020204020204" pitchFamily="34" charset="-122"/>
              </a:rPr>
              <a:t>一阶差商</a:t>
            </a:r>
            <a:r>
              <a:rPr lang="zh-CN" altLang="en-US" sz="2800" dirty="0">
                <a:latin typeface="微软雅黑" panose="020B0503020204020204" pitchFamily="34" charset="-122"/>
                <a:ea typeface="微软雅黑" panose="020B0503020204020204" pitchFamily="34" charset="-122"/>
              </a:rPr>
              <a:t>，记作</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i </a:t>
            </a:r>
            <a:r>
              <a:rPr lang="en-US" altLang="zh-CN" sz="2800" dirty="0">
                <a:latin typeface="Times New Roman" panose="02020603050405020304" pitchFamily="18" charset="0"/>
                <a:ea typeface="宋体" panose="02010600030101010101" pitchFamily="2" charset="-122"/>
              </a:rPr>
              <a:t>, </a:t>
            </a:r>
            <a:r>
              <a:rPr lang="en-US" altLang="zh-CN" sz="2800" i="1" dirty="0" err="1">
                <a:latin typeface="Times New Roman" panose="02020603050405020304" pitchFamily="18" charset="0"/>
                <a:ea typeface="宋体" panose="02010600030101010101" pitchFamily="2" charset="-122"/>
              </a:rPr>
              <a:t>x</a:t>
            </a:r>
            <a:r>
              <a:rPr lang="en-US" altLang="zh-CN" sz="2800" i="1" baseline="-30000" dirty="0" err="1">
                <a:latin typeface="Times New Roman" panose="02020603050405020304" pitchFamily="18" charset="0"/>
                <a:ea typeface="宋体" panose="02010600030101010101" pitchFamily="2" charset="-122"/>
              </a:rPr>
              <a:t>j</a:t>
            </a:r>
            <a:r>
              <a:rPr lang="en-US" altLang="zh-CN" sz="2800" dirty="0">
                <a:latin typeface="Times New Roman" panose="02020603050405020304" pitchFamily="18" charset="0"/>
                <a:ea typeface="宋体" panose="02010600030101010101" pitchFamily="2" charset="-122"/>
              </a:rPr>
              <a:t>]</a:t>
            </a:r>
            <a:r>
              <a:rPr lang="en-US" altLang="zh-CN" sz="2800" dirty="0">
                <a:latin typeface="宋体" panose="02010600030101010101" pitchFamily="2" charset="-122"/>
                <a:ea typeface="宋体" panose="02010600030101010101" pitchFamily="2" charset="-122"/>
              </a:rPr>
              <a:t>.</a:t>
            </a:r>
            <a:r>
              <a:rPr lang="zh-CN" altLang="en-US" sz="2400" dirty="0">
                <a:solidFill>
                  <a:schemeClr val="tx1"/>
                </a:solidFill>
                <a:latin typeface="Times New Roman" panose="02020603050405020304" pitchFamily="18" charset="0"/>
                <a:ea typeface="楷体_GB2312" pitchFamily="49" charset="-122"/>
              </a:rPr>
              <a:t> </a:t>
            </a:r>
          </a:p>
        </p:txBody>
      </p:sp>
      <p:grpSp>
        <p:nvGrpSpPr>
          <p:cNvPr id="3" name="Group 16"/>
          <p:cNvGrpSpPr/>
          <p:nvPr/>
        </p:nvGrpSpPr>
        <p:grpSpPr>
          <a:xfrm>
            <a:off x="1845521" y="2459805"/>
            <a:ext cx="6192838" cy="611189"/>
            <a:chOff x="1519" y="1677"/>
            <a:chExt cx="3901" cy="385"/>
          </a:xfrm>
        </p:grpSpPr>
        <p:sp>
          <p:nvSpPr>
            <p:cNvPr id="40970" name="Text Box 11" descr="再生纸"/>
            <p:cNvSpPr txBox="1"/>
            <p:nvPr/>
          </p:nvSpPr>
          <p:spPr>
            <a:xfrm>
              <a:off x="1519" y="1706"/>
              <a:ext cx="3901" cy="330"/>
            </a:xfrm>
            <a:prstGeom prst="rect">
              <a:avLst/>
            </a:prstGeom>
            <a:noFill/>
            <a:ln w="9525">
              <a:noFill/>
            </a:ln>
            <a:effectLst>
              <a:prstShdw prst="shdw17" dist="17961" dir="2699999">
                <a:srgbClr val="999999"/>
              </a:prstShdw>
            </a:effectLst>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节点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（即在     时，      ）</a:t>
              </a:r>
            </a:p>
          </p:txBody>
        </p:sp>
        <p:graphicFrame>
          <p:nvGraphicFramePr>
            <p:cNvPr id="40971" name="Object 12"/>
            <p:cNvGraphicFramePr/>
            <p:nvPr/>
          </p:nvGraphicFramePr>
          <p:xfrm>
            <a:off x="2036" y="1677"/>
            <a:ext cx="997" cy="358"/>
          </p:xfrm>
          <a:graphic>
            <a:graphicData uri="http://schemas.openxmlformats.org/presentationml/2006/ole">
              <mc:AlternateContent xmlns:mc="http://schemas.openxmlformats.org/markup-compatibility/2006">
                <mc:Choice xmlns:v="urn:schemas-microsoft-com:vml" Requires="v">
                  <p:oleObj r:id="rId5" imgW="723900" imgH="228600" progId="Equation.DSMT4">
                    <p:embed/>
                  </p:oleObj>
                </mc:Choice>
                <mc:Fallback>
                  <p:oleObj r:id="rId5" imgW="723900" imgH="228600" progId="Equation.DSMT4">
                    <p:embed/>
                    <p:pic>
                      <p:nvPicPr>
                        <p:cNvPr id="40971" name="Object 12"/>
                        <p:cNvPicPr/>
                        <p:nvPr/>
                      </p:nvPicPr>
                      <p:blipFill>
                        <a:blip r:embed="rId6"/>
                        <a:stretch>
                          <a:fillRect/>
                        </a:stretch>
                      </p:blipFill>
                      <p:spPr>
                        <a:xfrm>
                          <a:off x="2036" y="1677"/>
                          <a:ext cx="997" cy="358"/>
                        </a:xfrm>
                        <a:prstGeom prst="rect">
                          <a:avLst/>
                        </a:prstGeom>
                        <a:noFill/>
                        <a:ln w="38100">
                          <a:noFill/>
                          <a:miter/>
                        </a:ln>
                      </p:spPr>
                    </p:pic>
                  </p:oleObj>
                </mc:Fallback>
              </mc:AlternateContent>
            </a:graphicData>
          </a:graphic>
        </p:graphicFrame>
        <p:graphicFrame>
          <p:nvGraphicFramePr>
            <p:cNvPr id="40972" name="Object 13"/>
            <p:cNvGraphicFramePr/>
            <p:nvPr/>
          </p:nvGraphicFramePr>
          <p:xfrm>
            <a:off x="3810" y="1749"/>
            <a:ext cx="318" cy="296"/>
          </p:xfrm>
          <a:graphic>
            <a:graphicData uri="http://schemas.openxmlformats.org/presentationml/2006/ole">
              <mc:AlternateContent xmlns:mc="http://schemas.openxmlformats.org/markup-compatibility/2006">
                <mc:Choice xmlns:v="urn:schemas-microsoft-com:vml" Requires="v">
                  <p:oleObj r:id="rId7" imgW="317500" imgH="190500" progId="Equation.DSMT4">
                    <p:embed/>
                  </p:oleObj>
                </mc:Choice>
                <mc:Fallback>
                  <p:oleObj r:id="rId7" imgW="317500" imgH="190500" progId="Equation.DSMT4">
                    <p:embed/>
                    <p:pic>
                      <p:nvPicPr>
                        <p:cNvPr id="40972" name="Object 13"/>
                        <p:cNvPicPr/>
                        <p:nvPr/>
                      </p:nvPicPr>
                      <p:blipFill>
                        <a:blip r:embed="rId8"/>
                        <a:stretch>
                          <a:fillRect/>
                        </a:stretch>
                      </p:blipFill>
                      <p:spPr>
                        <a:xfrm>
                          <a:off x="3810" y="1749"/>
                          <a:ext cx="318" cy="296"/>
                        </a:xfrm>
                        <a:prstGeom prst="rect">
                          <a:avLst/>
                        </a:prstGeom>
                        <a:noFill/>
                        <a:ln w="38100">
                          <a:noFill/>
                          <a:miter/>
                        </a:ln>
                      </p:spPr>
                    </p:pic>
                  </p:oleObj>
                </mc:Fallback>
              </mc:AlternateContent>
            </a:graphicData>
          </a:graphic>
        </p:graphicFrame>
        <p:graphicFrame>
          <p:nvGraphicFramePr>
            <p:cNvPr id="40973" name="Object 14"/>
            <p:cNvGraphicFramePr/>
            <p:nvPr/>
          </p:nvGraphicFramePr>
          <p:xfrm>
            <a:off x="4547" y="1680"/>
            <a:ext cx="454" cy="382"/>
          </p:xfrm>
          <a:graphic>
            <a:graphicData uri="http://schemas.openxmlformats.org/presentationml/2006/ole">
              <mc:AlternateContent xmlns:mc="http://schemas.openxmlformats.org/markup-compatibility/2006">
                <mc:Choice xmlns:v="urn:schemas-microsoft-com:vml" Requires="v">
                  <p:oleObj r:id="rId9" imgW="445135" imgH="241300" progId="Equation.DSMT4">
                    <p:embed/>
                  </p:oleObj>
                </mc:Choice>
                <mc:Fallback>
                  <p:oleObj r:id="rId9" imgW="445135" imgH="241300" progId="Equation.DSMT4">
                    <p:embed/>
                    <p:pic>
                      <p:nvPicPr>
                        <p:cNvPr id="40973" name="Object 14"/>
                        <p:cNvPicPr/>
                        <p:nvPr/>
                      </p:nvPicPr>
                      <p:blipFill>
                        <a:blip r:embed="rId10"/>
                        <a:stretch>
                          <a:fillRect/>
                        </a:stretch>
                      </p:blipFill>
                      <p:spPr>
                        <a:xfrm>
                          <a:off x="4547" y="1680"/>
                          <a:ext cx="454" cy="382"/>
                        </a:xfrm>
                        <a:prstGeom prst="rect">
                          <a:avLst/>
                        </a:prstGeom>
                        <a:noFill/>
                        <a:ln w="38100">
                          <a:noFill/>
                          <a:miter/>
                        </a:ln>
                      </p:spPr>
                    </p:pic>
                  </p:oleObj>
                </mc:Fallback>
              </mc:AlternateContent>
            </a:graphicData>
          </a:graphic>
        </p:graphicFrame>
      </p:grpSp>
    </p:spTree>
  </p:cSld>
  <p:clrMapOvr>
    <a:masterClrMapping/>
  </p:clrMapOvr>
  <p:transition>
    <p:zoom dir="in"/>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wipe(left)">
                                      <p:cBhvr>
                                        <p:cTn id="12" dur="500"/>
                                        <p:tgtEl>
                                          <p:spTgt spid="35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wipe(left)">
                                      <p:cBhvr>
                                        <p:cTn id="17" dur="500"/>
                                        <p:tgtEl>
                                          <p:spTgt spid="358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blinds(horizontal)">
                                      <p:cBhvr>
                                        <p:cTn id="27" dur="500"/>
                                        <p:tgtEl>
                                          <p:spTgt spid="35847"/>
                                        </p:tgtEl>
                                      </p:cBhvr>
                                    </p:animEffect>
                                  </p:childTnLst>
                                </p:cTn>
                              </p:par>
                            </p:childTnLst>
                          </p:cTn>
                        </p:par>
                      </p:childTnLst>
                    </p:cTn>
                  </p:par>
                  <p:par>
                    <p:cTn id="28" fill="hold">
                      <p:stCondLst>
                        <p:cond delay="indefinite"/>
                      </p:stCondLst>
                      <p:childTnLst>
                        <p:par>
                          <p:cTn id="29" fill="hold">
                            <p:stCondLst>
                              <p:cond delay="0"/>
                            </p:stCondLst>
                            <p:childTnLst>
                              <p:par>
                                <p:cTn id="30" presetID="25"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5" dur="1000" fill="hold"/>
                                        <p:tgtEl>
                                          <p:spTgt spid="2"/>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5851"/>
                                        </p:tgtEl>
                                        <p:attrNameLst>
                                          <p:attrName>style.visibility</p:attrName>
                                        </p:attrNameLst>
                                      </p:cBhvr>
                                      <p:to>
                                        <p:strVal val="visible"/>
                                      </p:to>
                                    </p:set>
                                    <p:animEffect transition="in" filter="box(in)">
                                      <p:cBhvr>
                                        <p:cTn id="44"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p:bldP spid="35846" grpId="0"/>
      <p:bldP spid="35847" grpId="0"/>
      <p:bldP spid="358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p:nvPr/>
        </p:nvSpPr>
        <p:spPr>
          <a:xfrm>
            <a:off x="684213" y="620713"/>
            <a:ext cx="898525" cy="519112"/>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又称</a:t>
            </a:r>
          </a:p>
        </p:txBody>
      </p:sp>
      <p:graphicFrame>
        <p:nvGraphicFramePr>
          <p:cNvPr id="97285" name="Object 5"/>
          <p:cNvGraphicFramePr/>
          <p:nvPr/>
        </p:nvGraphicFramePr>
        <p:xfrm>
          <a:off x="1692275" y="390525"/>
          <a:ext cx="6119813" cy="1136650"/>
        </p:xfrm>
        <a:graphic>
          <a:graphicData uri="http://schemas.openxmlformats.org/presentationml/2006/ole">
            <mc:AlternateContent xmlns:mc="http://schemas.openxmlformats.org/markup-compatibility/2006">
              <mc:Choice xmlns:v="urn:schemas-microsoft-com:vml" Requires="v">
                <p:oleObj r:id="rId3" imgW="2768600" imgH="469900" progId="Equation.DSMT4">
                  <p:embed/>
                </p:oleObj>
              </mc:Choice>
              <mc:Fallback>
                <p:oleObj r:id="rId3" imgW="2768600" imgH="469900" progId="Equation.DSMT4">
                  <p:embed/>
                  <p:pic>
                    <p:nvPicPr>
                      <p:cNvPr id="97285" name="Object 5"/>
                      <p:cNvPicPr/>
                      <p:nvPr/>
                    </p:nvPicPr>
                    <p:blipFill>
                      <a:blip r:embed="rId4"/>
                      <a:stretch>
                        <a:fillRect/>
                      </a:stretch>
                    </p:blipFill>
                    <p:spPr>
                      <a:xfrm>
                        <a:off x="1692275" y="390525"/>
                        <a:ext cx="6119813" cy="1136650"/>
                      </a:xfrm>
                      <a:prstGeom prst="rect">
                        <a:avLst/>
                      </a:prstGeom>
                      <a:noFill/>
                      <a:ln w="38100">
                        <a:noFill/>
                        <a:miter/>
                      </a:ln>
                    </p:spPr>
                  </p:pic>
                </p:oleObj>
              </mc:Fallback>
            </mc:AlternateContent>
          </a:graphicData>
        </a:graphic>
      </p:graphicFrame>
      <p:sp>
        <p:nvSpPr>
          <p:cNvPr id="97286" name="Text Box 6"/>
          <p:cNvSpPr txBox="1"/>
          <p:nvPr/>
        </p:nvSpPr>
        <p:spPr>
          <a:xfrm>
            <a:off x="755650" y="1700213"/>
            <a:ext cx="5975350" cy="519112"/>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为</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在点</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j</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i="1" baseline="-30000" dirty="0">
                <a:latin typeface="Times New Roman" panose="02020603050405020304" pitchFamily="18" charset="0"/>
                <a:ea typeface="宋体" panose="02010600030101010101" pitchFamily="2" charset="-122"/>
              </a:rPr>
              <a:t>k</a:t>
            </a:r>
            <a:r>
              <a:rPr lang="zh-CN" altLang="en-US" sz="2800" dirty="0">
                <a:latin typeface="微软雅黑" panose="020B0503020204020204" pitchFamily="34" charset="-122"/>
                <a:ea typeface="微软雅黑" panose="020B0503020204020204" pitchFamily="34" charset="-122"/>
              </a:rPr>
              <a:t>处的</a:t>
            </a:r>
            <a:r>
              <a:rPr lang="zh-CN" altLang="en-US" sz="2800" dirty="0">
                <a:solidFill>
                  <a:srgbClr val="FF0000"/>
                </a:solidFill>
                <a:latin typeface="微软雅黑" panose="020B0503020204020204" pitchFamily="34" charset="-122"/>
                <a:ea typeface="微软雅黑" panose="020B0503020204020204" pitchFamily="34" charset="-122"/>
              </a:rPr>
              <a:t>二阶差商</a:t>
            </a:r>
            <a:r>
              <a:rPr lang="zh-CN" altLang="en-US" sz="2400" dirty="0">
                <a:solidFill>
                  <a:srgbClr val="FF0000"/>
                </a:solidFill>
                <a:latin typeface="微软雅黑" panose="020B0503020204020204" pitchFamily="34" charset="-122"/>
                <a:ea typeface="微软雅黑" panose="020B0503020204020204" pitchFamily="34" charset="-122"/>
              </a:rPr>
              <a:t> </a:t>
            </a:r>
          </a:p>
        </p:txBody>
      </p:sp>
      <p:sp>
        <p:nvSpPr>
          <p:cNvPr id="97287" name="Text Box 7"/>
          <p:cNvSpPr txBox="1"/>
          <p:nvPr/>
        </p:nvSpPr>
        <p:spPr>
          <a:xfrm>
            <a:off x="672140" y="2591535"/>
            <a:ext cx="630238" cy="519113"/>
          </a:xfrm>
          <a:prstGeom prst="rect">
            <a:avLst/>
          </a:prstGeom>
          <a:noFill/>
          <a:ln w="9525">
            <a:noFill/>
          </a:ln>
        </p:spPr>
        <p:txBody>
          <a:bodyPr wrap="none" anchor="t" anchorCtr="0">
            <a:spAutoFit/>
          </a:bodyPr>
          <a:lstStyle/>
          <a:p>
            <a:r>
              <a:rPr lang="zh-CN" altLang="en-US" sz="2800" dirty="0">
                <a:latin typeface="楷体_GB2312" pitchFamily="49" charset="-122"/>
                <a:ea typeface="楷体_GB2312" pitchFamily="49" charset="-122"/>
              </a:rPr>
              <a:t>称</a:t>
            </a:r>
            <a:r>
              <a:rPr lang="zh-CN" altLang="en-US" sz="2800" dirty="0">
                <a:latin typeface="Times New Roman" panose="02020603050405020304" pitchFamily="18" charset="0"/>
                <a:ea typeface="楷体_GB2312" pitchFamily="49" charset="-122"/>
              </a:rPr>
              <a:t> </a:t>
            </a:r>
          </a:p>
        </p:txBody>
      </p:sp>
      <p:graphicFrame>
        <p:nvGraphicFramePr>
          <p:cNvPr id="97288" name="Object 8"/>
          <p:cNvGraphicFramePr/>
          <p:nvPr/>
        </p:nvGraphicFramePr>
        <p:xfrm>
          <a:off x="1141774" y="2394664"/>
          <a:ext cx="7632700" cy="1011238"/>
        </p:xfrm>
        <a:graphic>
          <a:graphicData uri="http://schemas.openxmlformats.org/presentationml/2006/ole">
            <mc:AlternateContent xmlns:mc="http://schemas.openxmlformats.org/markup-compatibility/2006">
              <mc:Choice xmlns:v="urn:schemas-microsoft-com:vml" Requires="v">
                <p:oleObj r:id="rId5" imgW="3313430" imgH="431800" progId="Equation.DSMT4">
                  <p:embed/>
                </p:oleObj>
              </mc:Choice>
              <mc:Fallback>
                <p:oleObj r:id="rId5" imgW="3313430" imgH="431800" progId="Equation.DSMT4">
                  <p:embed/>
                  <p:pic>
                    <p:nvPicPr>
                      <p:cNvPr id="97288" name="Object 8"/>
                      <p:cNvPicPr/>
                      <p:nvPr/>
                    </p:nvPicPr>
                    <p:blipFill>
                      <a:blip r:embed="rId6"/>
                      <a:stretch>
                        <a:fillRect/>
                      </a:stretch>
                    </p:blipFill>
                    <p:spPr>
                      <a:xfrm>
                        <a:off x="1141774" y="2394664"/>
                        <a:ext cx="7632700" cy="1011238"/>
                      </a:xfrm>
                      <a:prstGeom prst="rect">
                        <a:avLst/>
                      </a:prstGeom>
                      <a:noFill/>
                      <a:ln w="38100">
                        <a:noFill/>
                        <a:miter/>
                      </a:ln>
                    </p:spPr>
                  </p:pic>
                </p:oleObj>
              </mc:Fallback>
            </mc:AlternateContent>
          </a:graphicData>
        </a:graphic>
      </p:graphicFrame>
      <p:sp>
        <p:nvSpPr>
          <p:cNvPr id="97289" name="Text Box 9"/>
          <p:cNvSpPr txBox="1"/>
          <p:nvPr/>
        </p:nvSpPr>
        <p:spPr>
          <a:xfrm>
            <a:off x="684213" y="3573463"/>
            <a:ext cx="6696075" cy="519112"/>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为</a:t>
            </a:r>
            <a:r>
              <a:rPr lang="en-US" altLang="zh-CN" sz="2800" i="1" dirty="0">
                <a:latin typeface="Times New Roman" panose="02020603050405020304" pitchFamily="18" charset="0"/>
                <a:ea typeface="宋体" panose="02010600030101010101" pitchFamily="2" charset="-122"/>
              </a:rPr>
              <a:t>f</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rPr>
              <a:t>在点</a:t>
            </a: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 x</a:t>
            </a:r>
            <a:r>
              <a:rPr lang="en-US" altLang="zh-CN" sz="2800" i="1" baseline="-25000" dirty="0">
                <a:latin typeface="Times New Roman" panose="02020603050405020304" pitchFamily="18" charset="0"/>
                <a:ea typeface="宋体" panose="02010600030101010101" pitchFamily="2" charset="-122"/>
              </a:rPr>
              <a:t>k</a:t>
            </a:r>
            <a:r>
              <a:rPr lang="zh-CN" altLang="en-US" sz="2800" dirty="0">
                <a:latin typeface="微软雅黑" panose="020B0503020204020204" pitchFamily="34" charset="-122"/>
                <a:ea typeface="微软雅黑" panose="020B0503020204020204" pitchFamily="34" charset="-122"/>
              </a:rPr>
              <a:t>处的</a:t>
            </a:r>
            <a:r>
              <a:rPr lang="en-US" altLang="zh-CN" sz="2800" i="1" dirty="0">
                <a:solidFill>
                  <a:srgbClr val="FF0000"/>
                </a:solidFill>
                <a:latin typeface="Times New Roman" panose="02020603050405020304" pitchFamily="18" charset="0"/>
                <a:ea typeface="宋体" panose="02010600030101010101" pitchFamily="2" charset="-122"/>
              </a:rPr>
              <a:t>k</a:t>
            </a:r>
            <a:r>
              <a:rPr lang="zh-CN" altLang="en-US" sz="2800" dirty="0">
                <a:solidFill>
                  <a:srgbClr val="FF0000"/>
                </a:solidFill>
                <a:latin typeface="微软雅黑" panose="020B0503020204020204" pitchFamily="34" charset="-122"/>
                <a:ea typeface="微软雅黑" panose="020B0503020204020204" pitchFamily="34" charset="-122"/>
              </a:rPr>
              <a:t>阶差商</a:t>
            </a:r>
            <a:r>
              <a:rPr lang="zh-CN" altLang="en-US" sz="2800" dirty="0">
                <a:latin typeface="微软雅黑" panose="020B0503020204020204" pitchFamily="34" charset="-122"/>
                <a:ea typeface="微软雅黑" panose="020B0503020204020204" pitchFamily="34" charset="-122"/>
              </a:rPr>
              <a:t>。</a:t>
            </a:r>
          </a:p>
        </p:txBody>
      </p:sp>
      <p:sp>
        <p:nvSpPr>
          <p:cNvPr id="38971" name="Text Box 59"/>
          <p:cNvSpPr txBox="1"/>
          <p:nvPr/>
        </p:nvSpPr>
        <p:spPr>
          <a:xfrm>
            <a:off x="611188" y="4508500"/>
            <a:ext cx="7648248" cy="1384995"/>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由差商定义可知：</a:t>
            </a:r>
          </a:p>
          <a:p>
            <a:r>
              <a:rPr lang="zh-CN" altLang="en-US" sz="2800" dirty="0">
                <a:latin typeface="微软雅黑" panose="020B0503020204020204" pitchFamily="34" charset="-122"/>
                <a:ea typeface="微软雅黑" panose="020B0503020204020204" pitchFamily="34" charset="-122"/>
              </a:rPr>
              <a:t>                 </a:t>
            </a:r>
          </a:p>
          <a:p>
            <a:r>
              <a:rPr lang="zh-CN" altLang="en-US" sz="2800" dirty="0">
                <a:latin typeface="微软雅黑" panose="020B0503020204020204" pitchFamily="34" charset="-122"/>
                <a:ea typeface="微软雅黑" panose="020B0503020204020204" pitchFamily="34" charset="-122"/>
              </a:rPr>
              <a:t>                </a:t>
            </a:r>
            <a:r>
              <a:rPr lang="zh-CN" altLang="en-US" sz="2800" dirty="0">
                <a:solidFill>
                  <a:schemeClr val="hlink"/>
                </a:solidFill>
                <a:latin typeface="微软雅黑" panose="020B0503020204020204" pitchFamily="34" charset="-122"/>
                <a:ea typeface="微软雅黑" panose="020B0503020204020204" pitchFamily="34" charset="-122"/>
              </a:rPr>
              <a:t>高阶差商是两个低一阶差商的差商。</a:t>
            </a:r>
          </a:p>
        </p:txBody>
      </p:sp>
    </p:spTree>
  </p:cSld>
  <p:clrMapOvr>
    <a:masterClrMapping/>
  </p:clrMapOvr>
  <p:transition>
    <p:checker/>
    <p:sndAc>
      <p:stSnd>
        <p:snd r:embed="rId2" name="voltag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linds(horizontal)">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97285"/>
                                        </p:tgtEl>
                                        <p:attrNameLst>
                                          <p:attrName>style.visibility</p:attrName>
                                        </p:attrNameLst>
                                      </p:cBhvr>
                                      <p:to>
                                        <p:strVal val="visible"/>
                                      </p:to>
                                    </p:set>
                                    <p:anim calcmode="lin" valueType="num">
                                      <p:cBhvr>
                                        <p:cTn id="12" dur="500" fill="hold"/>
                                        <p:tgtEl>
                                          <p:spTgt spid="97285"/>
                                        </p:tgtEl>
                                        <p:attrNameLst>
                                          <p:attrName>ppt_w</p:attrName>
                                        </p:attrNameLst>
                                      </p:cBhvr>
                                      <p:tavLst>
                                        <p:tav tm="0">
                                          <p:val>
                                            <p:fltVal val="0"/>
                                          </p:val>
                                        </p:tav>
                                        <p:tav tm="100000">
                                          <p:val>
                                            <p:strVal val="#ppt_w"/>
                                          </p:val>
                                        </p:tav>
                                      </p:tavLst>
                                    </p:anim>
                                    <p:anim calcmode="lin" valueType="num">
                                      <p:cBhvr>
                                        <p:cTn id="13" dur="500" fill="hold"/>
                                        <p:tgtEl>
                                          <p:spTgt spid="97285"/>
                                        </p:tgtEl>
                                        <p:attrNameLst>
                                          <p:attrName>ppt_h</p:attrName>
                                        </p:attrNameLst>
                                      </p:cBhvr>
                                      <p:tavLst>
                                        <p:tav tm="0">
                                          <p:val>
                                            <p:fltVal val="0"/>
                                          </p:val>
                                        </p:tav>
                                        <p:tav tm="100000">
                                          <p:val>
                                            <p:strVal val="#ppt_h"/>
                                          </p:val>
                                        </p:tav>
                                      </p:tavLst>
                                    </p:anim>
                                    <p:anim calcmode="lin" valueType="num">
                                      <p:cBhvr>
                                        <p:cTn id="14" dur="500" fill="hold"/>
                                        <p:tgtEl>
                                          <p:spTgt spid="97285"/>
                                        </p:tgtEl>
                                        <p:attrNameLst>
                                          <p:attrName>style.rotation</p:attrName>
                                        </p:attrNameLst>
                                      </p:cBhvr>
                                      <p:tavLst>
                                        <p:tav tm="0">
                                          <p:val>
                                            <p:fltVal val="360"/>
                                          </p:val>
                                        </p:tav>
                                        <p:tav tm="100000">
                                          <p:val>
                                            <p:fltVal val="0"/>
                                          </p:val>
                                        </p:tav>
                                      </p:tavLst>
                                    </p:anim>
                                    <p:animEffect transition="in" filter="fade">
                                      <p:cBhvr>
                                        <p:cTn id="15" dur="500"/>
                                        <p:tgtEl>
                                          <p:spTgt spid="9728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7286"/>
                                        </p:tgtEl>
                                        <p:attrNameLst>
                                          <p:attrName>style.visibility</p:attrName>
                                        </p:attrNameLst>
                                      </p:cBhvr>
                                      <p:to>
                                        <p:strVal val="visible"/>
                                      </p:to>
                                    </p:set>
                                    <p:animEffect transition="in" filter="blinds(horizontal)">
                                      <p:cBhvr>
                                        <p:cTn id="20" dur="500"/>
                                        <p:tgtEl>
                                          <p:spTgt spid="9728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7287"/>
                                        </p:tgtEl>
                                        <p:attrNameLst>
                                          <p:attrName>style.visibility</p:attrName>
                                        </p:attrNameLst>
                                      </p:cBhvr>
                                      <p:to>
                                        <p:strVal val="visible"/>
                                      </p:to>
                                    </p:set>
                                    <p:anim calcmode="lin" valueType="num">
                                      <p:cBhvr>
                                        <p:cTn id="25" dur="500" fill="hold"/>
                                        <p:tgtEl>
                                          <p:spTgt spid="97287"/>
                                        </p:tgtEl>
                                        <p:attrNameLst>
                                          <p:attrName>ppt_w</p:attrName>
                                        </p:attrNameLst>
                                      </p:cBhvr>
                                      <p:tavLst>
                                        <p:tav tm="0">
                                          <p:val>
                                            <p:fltVal val="0"/>
                                          </p:val>
                                        </p:tav>
                                        <p:tav tm="100000">
                                          <p:val>
                                            <p:strVal val="#ppt_w"/>
                                          </p:val>
                                        </p:tav>
                                      </p:tavLst>
                                    </p:anim>
                                    <p:anim calcmode="lin" valueType="num">
                                      <p:cBhvr>
                                        <p:cTn id="26" dur="500" fill="hold"/>
                                        <p:tgtEl>
                                          <p:spTgt spid="97287"/>
                                        </p:tgtEl>
                                        <p:attrNameLst>
                                          <p:attrName>ppt_h</p:attrName>
                                        </p:attrNameLst>
                                      </p:cBhvr>
                                      <p:tavLst>
                                        <p:tav tm="0">
                                          <p:val>
                                            <p:fltVal val="0"/>
                                          </p:val>
                                        </p:tav>
                                        <p:tav tm="100000">
                                          <p:val>
                                            <p:strVal val="#ppt_h"/>
                                          </p:val>
                                        </p:tav>
                                      </p:tavLst>
                                    </p:anim>
                                    <p:animEffect transition="in" filter="fade">
                                      <p:cBhvr>
                                        <p:cTn id="27" dur="500"/>
                                        <p:tgtEl>
                                          <p:spTgt spid="97287"/>
                                        </p:tgtEl>
                                      </p:cBhvr>
                                    </p:animEffect>
                                  </p:childTnLst>
                                </p:cTn>
                              </p:par>
                              <p:par>
                                <p:cTn id="28" presetID="53" presetClass="entr" presetSubtype="16" fill="hold" nodeType="withEffect">
                                  <p:stCondLst>
                                    <p:cond delay="0"/>
                                  </p:stCondLst>
                                  <p:childTnLst>
                                    <p:set>
                                      <p:cBhvr>
                                        <p:cTn id="29" dur="1" fill="hold">
                                          <p:stCondLst>
                                            <p:cond delay="0"/>
                                          </p:stCondLst>
                                        </p:cTn>
                                        <p:tgtEl>
                                          <p:spTgt spid="97288"/>
                                        </p:tgtEl>
                                        <p:attrNameLst>
                                          <p:attrName>style.visibility</p:attrName>
                                        </p:attrNameLst>
                                      </p:cBhvr>
                                      <p:to>
                                        <p:strVal val="visible"/>
                                      </p:to>
                                    </p:set>
                                    <p:anim calcmode="lin" valueType="num">
                                      <p:cBhvr>
                                        <p:cTn id="30" dur="500" fill="hold"/>
                                        <p:tgtEl>
                                          <p:spTgt spid="97288"/>
                                        </p:tgtEl>
                                        <p:attrNameLst>
                                          <p:attrName>ppt_w</p:attrName>
                                        </p:attrNameLst>
                                      </p:cBhvr>
                                      <p:tavLst>
                                        <p:tav tm="0">
                                          <p:val>
                                            <p:fltVal val="0"/>
                                          </p:val>
                                        </p:tav>
                                        <p:tav tm="100000">
                                          <p:val>
                                            <p:strVal val="#ppt_w"/>
                                          </p:val>
                                        </p:tav>
                                      </p:tavLst>
                                    </p:anim>
                                    <p:anim calcmode="lin" valueType="num">
                                      <p:cBhvr>
                                        <p:cTn id="31" dur="500" fill="hold"/>
                                        <p:tgtEl>
                                          <p:spTgt spid="97288"/>
                                        </p:tgtEl>
                                        <p:attrNameLst>
                                          <p:attrName>ppt_h</p:attrName>
                                        </p:attrNameLst>
                                      </p:cBhvr>
                                      <p:tavLst>
                                        <p:tav tm="0">
                                          <p:val>
                                            <p:fltVal val="0"/>
                                          </p:val>
                                        </p:tav>
                                        <p:tav tm="100000">
                                          <p:val>
                                            <p:strVal val="#ppt_h"/>
                                          </p:val>
                                        </p:tav>
                                      </p:tavLst>
                                    </p:anim>
                                    <p:animEffect transition="in" filter="fade">
                                      <p:cBhvr>
                                        <p:cTn id="32" dur="500"/>
                                        <p:tgtEl>
                                          <p:spTgt spid="9728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7289"/>
                                        </p:tgtEl>
                                        <p:attrNameLst>
                                          <p:attrName>style.visibility</p:attrName>
                                        </p:attrNameLst>
                                      </p:cBhvr>
                                      <p:to>
                                        <p:strVal val="visible"/>
                                      </p:to>
                                    </p:set>
                                    <p:animEffect transition="in" filter="checkerboard(across)">
                                      <p:cBhvr>
                                        <p:cTn id="37" dur="500"/>
                                        <p:tgtEl>
                                          <p:spTgt spid="972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71"/>
                                        </p:tgtEl>
                                        <p:attrNameLst>
                                          <p:attrName>style.visibility</p:attrName>
                                        </p:attrNameLst>
                                      </p:cBhvr>
                                      <p:to>
                                        <p:strVal val="visible"/>
                                      </p:to>
                                    </p:set>
                                    <p:animEffect transition="in" filter="wipe(left)">
                                      <p:cBhvr>
                                        <p:cTn id="42" dur="500"/>
                                        <p:tgtEl>
                                          <p:spTgt spid="3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6" grpId="0"/>
      <p:bldP spid="97287" grpId="0"/>
      <p:bldP spid="97289" grpId="0"/>
      <p:bldP spid="389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9EBAF59-7CE8-D5B8-8ABD-627EBA6FA8A3}"/>
              </a:ext>
            </a:extLst>
          </p:cNvPr>
          <p:cNvGrpSpPr/>
          <p:nvPr/>
        </p:nvGrpSpPr>
        <p:grpSpPr>
          <a:xfrm>
            <a:off x="611560" y="557624"/>
            <a:ext cx="6336506" cy="576263"/>
            <a:chOff x="539751" y="692150"/>
            <a:chExt cx="6336506" cy="576263"/>
          </a:xfrm>
        </p:grpSpPr>
        <p:sp>
          <p:nvSpPr>
            <p:cNvPr id="36871" name="Text Box 7"/>
            <p:cNvSpPr txBox="1"/>
            <p:nvPr/>
          </p:nvSpPr>
          <p:spPr>
            <a:xfrm>
              <a:off x="539751" y="692150"/>
              <a:ext cx="6336506" cy="519113"/>
            </a:xfrm>
            <a:prstGeom prst="rect">
              <a:avLst/>
            </a:prstGeom>
            <a:noFill/>
            <a:ln w="9525">
              <a:noFill/>
            </a:ln>
          </p:spPr>
          <p:txBody>
            <a:bodyPr wrap="square" anchor="t" anchorCtr="0">
              <a:spAutoFit/>
            </a:bodyPr>
            <a:lstStyle/>
            <a:p>
              <a:pPr>
                <a:spcBef>
                  <a:spcPct val="50000"/>
                </a:spcBef>
              </a:pPr>
              <a:r>
                <a:rPr lang="zh-CN" altLang="en-US" sz="2800" dirty="0">
                  <a:solidFill>
                    <a:srgbClr val="000099"/>
                  </a:solidFill>
                  <a:latin typeface="微软雅黑" panose="020B0503020204020204" pitchFamily="34" charset="-122"/>
                  <a:ea typeface="微软雅黑" panose="020B0503020204020204" pitchFamily="34" charset="-122"/>
                </a:rPr>
                <a:t>利用差商的定义</a:t>
              </a:r>
              <a:r>
                <a:rPr lang="en-US" altLang="zh-CN" sz="2800" dirty="0">
                  <a:solidFill>
                    <a:srgbClr val="000099"/>
                  </a:solidFill>
                  <a:latin typeface="微软雅黑" panose="020B0503020204020204" pitchFamily="34" charset="-122"/>
                  <a:ea typeface="微软雅黑" panose="020B0503020204020204" pitchFamily="34" charset="-122"/>
                </a:rPr>
                <a:t>,</a:t>
              </a:r>
              <a:r>
                <a:rPr lang="zh-CN" altLang="en-US" sz="2800" dirty="0">
                  <a:solidFill>
                    <a:srgbClr val="000099"/>
                  </a:solidFill>
                  <a:latin typeface="微软雅黑" panose="020B0503020204020204" pitchFamily="34" charset="-122"/>
                  <a:ea typeface="微软雅黑" panose="020B0503020204020204" pitchFamily="34" charset="-122"/>
                </a:rPr>
                <a:t>可得          </a:t>
              </a:r>
              <a:r>
                <a:rPr lang="zh-CN" altLang="zh-CN" sz="2800" dirty="0">
                  <a:solidFill>
                    <a:srgbClr val="000099"/>
                  </a:solidFill>
                  <a:latin typeface="微软雅黑" panose="020B0503020204020204" pitchFamily="34" charset="-122"/>
                  <a:ea typeface="微软雅黑" panose="020B0503020204020204" pitchFamily="34" charset="-122"/>
                </a:rPr>
                <a:t>的</a:t>
              </a:r>
              <a:r>
                <a:rPr lang="zh-CN" altLang="en-US" sz="2800" dirty="0">
                  <a:solidFill>
                    <a:srgbClr val="000099"/>
                  </a:solidFill>
                  <a:latin typeface="微软雅黑" panose="020B0503020204020204" pitchFamily="34" charset="-122"/>
                  <a:ea typeface="微软雅黑" panose="020B0503020204020204" pitchFamily="34" charset="-122"/>
                </a:rPr>
                <a:t>系数 </a:t>
              </a:r>
              <a:r>
                <a:rPr lang="zh-CN" altLang="en-US" sz="2800" baseline="-25000" dirty="0">
                  <a:solidFill>
                    <a:srgbClr val="000099"/>
                  </a:solidFill>
                  <a:latin typeface="微软雅黑" panose="020B0503020204020204" pitchFamily="34" charset="-122"/>
                  <a:ea typeface="微软雅黑" panose="020B0503020204020204" pitchFamily="34" charset="-122"/>
                </a:rPr>
                <a:t>   </a:t>
              </a:r>
              <a:r>
                <a:rPr lang="en-US" altLang="zh-CN" sz="2800" dirty="0">
                  <a:solidFill>
                    <a:srgbClr val="000099"/>
                  </a:solidFill>
                  <a:latin typeface="微软雅黑" panose="020B0503020204020204" pitchFamily="34" charset="-122"/>
                  <a:ea typeface="微软雅黑" panose="020B0503020204020204" pitchFamily="34" charset="-122"/>
                </a:rPr>
                <a:t>:</a:t>
              </a:r>
            </a:p>
          </p:txBody>
        </p:sp>
        <p:graphicFrame>
          <p:nvGraphicFramePr>
            <p:cNvPr id="36872" name="Object 8"/>
            <p:cNvGraphicFramePr/>
            <p:nvPr/>
          </p:nvGraphicFramePr>
          <p:xfrm>
            <a:off x="3995936" y="704850"/>
            <a:ext cx="936625" cy="534988"/>
          </p:xfrm>
          <a:graphic>
            <a:graphicData uri="http://schemas.openxmlformats.org/presentationml/2006/ole">
              <mc:AlternateContent xmlns:mc="http://schemas.openxmlformats.org/markup-compatibility/2006">
                <mc:Choice xmlns:v="urn:schemas-microsoft-com:vml" Requires="v">
                  <p:oleObj r:id="rId3" imgW="445135" imgH="254000" progId="Equation.DSMT4">
                    <p:embed/>
                  </p:oleObj>
                </mc:Choice>
                <mc:Fallback>
                  <p:oleObj r:id="rId3" imgW="445135" imgH="254000" progId="Equation.DSMT4">
                    <p:embed/>
                    <p:pic>
                      <p:nvPicPr>
                        <p:cNvPr id="36872" name="Object 8"/>
                        <p:cNvPicPr/>
                        <p:nvPr/>
                      </p:nvPicPr>
                      <p:blipFill>
                        <a:blip r:embed="rId4"/>
                        <a:stretch>
                          <a:fillRect/>
                        </a:stretch>
                      </p:blipFill>
                      <p:spPr>
                        <a:xfrm>
                          <a:off x="3995936" y="704850"/>
                          <a:ext cx="936625" cy="534988"/>
                        </a:xfrm>
                        <a:prstGeom prst="rect">
                          <a:avLst/>
                        </a:prstGeom>
                        <a:noFill/>
                        <a:ln w="38100">
                          <a:noFill/>
                          <a:miter/>
                        </a:ln>
                      </p:spPr>
                    </p:pic>
                  </p:oleObj>
                </mc:Fallback>
              </mc:AlternateContent>
            </a:graphicData>
          </a:graphic>
        </p:graphicFrame>
        <p:graphicFrame>
          <p:nvGraphicFramePr>
            <p:cNvPr id="36873" name="Object 9"/>
            <p:cNvGraphicFramePr/>
            <p:nvPr/>
          </p:nvGraphicFramePr>
          <p:xfrm>
            <a:off x="6011863" y="765175"/>
            <a:ext cx="396875" cy="503238"/>
          </p:xfrm>
          <a:graphic>
            <a:graphicData uri="http://schemas.openxmlformats.org/presentationml/2006/ole">
              <mc:AlternateContent xmlns:mc="http://schemas.openxmlformats.org/markup-compatibility/2006">
                <mc:Choice xmlns:v="urn:schemas-microsoft-com:vml" Requires="v">
                  <p:oleObj r:id="rId5" imgW="191135" imgH="241935" progId="Equation.DSMT4">
                    <p:embed/>
                  </p:oleObj>
                </mc:Choice>
                <mc:Fallback>
                  <p:oleObj r:id="rId5" imgW="191135" imgH="241935" progId="Equation.DSMT4">
                    <p:embed/>
                    <p:pic>
                      <p:nvPicPr>
                        <p:cNvPr id="36873" name="Object 9"/>
                        <p:cNvPicPr/>
                        <p:nvPr/>
                      </p:nvPicPr>
                      <p:blipFill>
                        <a:blip r:embed="rId6"/>
                        <a:stretch>
                          <a:fillRect/>
                        </a:stretch>
                      </p:blipFill>
                      <p:spPr>
                        <a:xfrm>
                          <a:off x="6011863" y="765175"/>
                          <a:ext cx="396875" cy="503238"/>
                        </a:xfrm>
                        <a:prstGeom prst="rect">
                          <a:avLst/>
                        </a:prstGeom>
                        <a:noFill/>
                        <a:ln w="38100">
                          <a:noFill/>
                          <a:miter/>
                        </a:ln>
                      </p:spPr>
                    </p:pic>
                  </p:oleObj>
                </mc:Fallback>
              </mc:AlternateContent>
            </a:graphicData>
          </a:graphic>
        </p:graphicFrame>
      </p:grpSp>
      <p:graphicFrame>
        <p:nvGraphicFramePr>
          <p:cNvPr id="36874" name="Object 10"/>
          <p:cNvGraphicFramePr/>
          <p:nvPr/>
        </p:nvGraphicFramePr>
        <p:xfrm>
          <a:off x="2483768" y="1234371"/>
          <a:ext cx="2952750" cy="2170112"/>
        </p:xfrm>
        <a:graphic>
          <a:graphicData uri="http://schemas.openxmlformats.org/presentationml/2006/ole">
            <mc:AlternateContent xmlns:mc="http://schemas.openxmlformats.org/markup-compatibility/2006">
              <mc:Choice xmlns:v="urn:schemas-microsoft-com:vml" Requires="v">
                <p:oleObj r:id="rId7" imgW="1245870" imgH="915035" progId="Equation.DSMT4">
                  <p:embed/>
                </p:oleObj>
              </mc:Choice>
              <mc:Fallback>
                <p:oleObj r:id="rId7" imgW="1245870" imgH="915035" progId="Equation.DSMT4">
                  <p:embed/>
                  <p:pic>
                    <p:nvPicPr>
                      <p:cNvPr id="36874" name="Object 10"/>
                      <p:cNvPicPr/>
                      <p:nvPr/>
                    </p:nvPicPr>
                    <p:blipFill>
                      <a:blip r:embed="rId8"/>
                      <a:stretch>
                        <a:fillRect/>
                      </a:stretch>
                    </p:blipFill>
                    <p:spPr>
                      <a:xfrm>
                        <a:off x="2483768" y="1234371"/>
                        <a:ext cx="2952750" cy="2170112"/>
                      </a:xfrm>
                      <a:prstGeom prst="rect">
                        <a:avLst/>
                      </a:prstGeom>
                      <a:noFill/>
                      <a:ln w="38100">
                        <a:noFill/>
                        <a:miter/>
                      </a:ln>
                    </p:spPr>
                  </p:pic>
                </p:oleObj>
              </mc:Fallback>
            </mc:AlternateContent>
          </a:graphicData>
        </a:graphic>
      </p:graphicFrame>
      <p:sp>
        <p:nvSpPr>
          <p:cNvPr id="36875" name="Text Box 11"/>
          <p:cNvSpPr txBox="1"/>
          <p:nvPr/>
        </p:nvSpPr>
        <p:spPr>
          <a:xfrm>
            <a:off x="683568" y="3212976"/>
            <a:ext cx="898525" cy="519112"/>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从而</a:t>
            </a:r>
          </a:p>
        </p:txBody>
      </p:sp>
      <p:graphicFrame>
        <p:nvGraphicFramePr>
          <p:cNvPr id="36876" name="Object 12"/>
          <p:cNvGraphicFramePr/>
          <p:nvPr/>
        </p:nvGraphicFramePr>
        <p:xfrm>
          <a:off x="407540" y="3933056"/>
          <a:ext cx="8401050" cy="1114425"/>
        </p:xfrm>
        <a:graphic>
          <a:graphicData uri="http://schemas.openxmlformats.org/presentationml/2006/ole">
            <mc:AlternateContent xmlns:mc="http://schemas.openxmlformats.org/markup-compatibility/2006">
              <mc:Choice xmlns:v="urn:schemas-microsoft-com:vml" Requires="v">
                <p:oleObj r:id="rId9" imgW="4000500" imgH="457200" progId="Equation.DSMT4">
                  <p:embed/>
                </p:oleObj>
              </mc:Choice>
              <mc:Fallback>
                <p:oleObj r:id="rId9" imgW="4000500" imgH="457200" progId="Equation.DSMT4">
                  <p:embed/>
                  <p:pic>
                    <p:nvPicPr>
                      <p:cNvPr id="36876" name="Object 12"/>
                      <p:cNvPicPr/>
                      <p:nvPr/>
                    </p:nvPicPr>
                    <p:blipFill>
                      <a:blip r:embed="rId10"/>
                      <a:stretch>
                        <a:fillRect/>
                      </a:stretch>
                    </p:blipFill>
                    <p:spPr>
                      <a:xfrm>
                        <a:off x="407540" y="3933056"/>
                        <a:ext cx="8401050" cy="1114425"/>
                      </a:xfrm>
                      <a:prstGeom prst="rect">
                        <a:avLst/>
                      </a:prstGeom>
                      <a:noFill/>
                      <a:ln w="38100">
                        <a:noFill/>
                        <a:miter/>
                      </a:ln>
                    </p:spPr>
                  </p:pic>
                </p:oleObj>
              </mc:Fallback>
            </mc:AlternateContent>
          </a:graphicData>
        </a:graphic>
      </p:graphicFrame>
    </p:spTree>
  </p:cSld>
  <p:clrMapOvr>
    <a:masterClrMapping/>
  </p:clrMapOvr>
  <p:transition>
    <p:cover dir="r"/>
    <p:sndAc>
      <p:stSnd>
        <p:snd r:embed="rId2" name="carbrak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9" presetClass="entr" presetSubtype="0" decel="100000" fill="hold" nodeType="clickEffect">
                                  <p:stCondLst>
                                    <p:cond delay="0"/>
                                  </p:stCondLst>
                                  <p:childTnLst>
                                    <p:set>
                                      <p:cBhvr>
                                        <p:cTn id="10" dur="1" fill="hold">
                                          <p:stCondLst>
                                            <p:cond delay="0"/>
                                          </p:stCondLst>
                                        </p:cTn>
                                        <p:tgtEl>
                                          <p:spTgt spid="36874"/>
                                        </p:tgtEl>
                                        <p:attrNameLst>
                                          <p:attrName>style.visibility</p:attrName>
                                        </p:attrNameLst>
                                      </p:cBhvr>
                                      <p:to>
                                        <p:strVal val="visible"/>
                                      </p:to>
                                    </p:set>
                                    <p:anim calcmode="lin" valueType="num">
                                      <p:cBhvr>
                                        <p:cTn id="11" dur="500" fill="hold"/>
                                        <p:tgtEl>
                                          <p:spTgt spid="36874"/>
                                        </p:tgtEl>
                                        <p:attrNameLst>
                                          <p:attrName>ppt_w</p:attrName>
                                        </p:attrNameLst>
                                      </p:cBhvr>
                                      <p:tavLst>
                                        <p:tav tm="0">
                                          <p:val>
                                            <p:fltVal val="0"/>
                                          </p:val>
                                        </p:tav>
                                        <p:tav tm="100000">
                                          <p:val>
                                            <p:strVal val="#ppt_w"/>
                                          </p:val>
                                        </p:tav>
                                      </p:tavLst>
                                    </p:anim>
                                    <p:anim calcmode="lin" valueType="num">
                                      <p:cBhvr>
                                        <p:cTn id="12" dur="500" fill="hold"/>
                                        <p:tgtEl>
                                          <p:spTgt spid="36874"/>
                                        </p:tgtEl>
                                        <p:attrNameLst>
                                          <p:attrName>ppt_h</p:attrName>
                                        </p:attrNameLst>
                                      </p:cBhvr>
                                      <p:tavLst>
                                        <p:tav tm="0">
                                          <p:val>
                                            <p:fltVal val="0"/>
                                          </p:val>
                                        </p:tav>
                                        <p:tav tm="100000">
                                          <p:val>
                                            <p:strVal val="#ppt_h"/>
                                          </p:val>
                                        </p:tav>
                                      </p:tavLst>
                                    </p:anim>
                                    <p:anim calcmode="lin" valueType="num">
                                      <p:cBhvr>
                                        <p:cTn id="13" dur="500" fill="hold"/>
                                        <p:tgtEl>
                                          <p:spTgt spid="36874"/>
                                        </p:tgtEl>
                                        <p:attrNameLst>
                                          <p:attrName>style.rotation</p:attrName>
                                        </p:attrNameLst>
                                      </p:cBhvr>
                                      <p:tavLst>
                                        <p:tav tm="0">
                                          <p:val>
                                            <p:fltVal val="360"/>
                                          </p:val>
                                        </p:tav>
                                        <p:tav tm="100000">
                                          <p:val>
                                            <p:fltVal val="0"/>
                                          </p:val>
                                        </p:tav>
                                      </p:tavLst>
                                    </p:anim>
                                    <p:animEffect transition="in" filter="fade">
                                      <p:cBhvr>
                                        <p:cTn id="14" dur="500"/>
                                        <p:tgtEl>
                                          <p:spTgt spid="3687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75"/>
                                        </p:tgtEl>
                                        <p:attrNameLst>
                                          <p:attrName>style.visibility</p:attrName>
                                        </p:attrNameLst>
                                      </p:cBhvr>
                                      <p:to>
                                        <p:strVal val="visible"/>
                                      </p:to>
                                    </p:set>
                                    <p:anim calcmode="lin" valueType="num">
                                      <p:cBhvr additive="base">
                                        <p:cTn id="19" dur="500" fill="hold"/>
                                        <p:tgtEl>
                                          <p:spTgt spid="36875"/>
                                        </p:tgtEl>
                                        <p:attrNameLst>
                                          <p:attrName>ppt_x</p:attrName>
                                        </p:attrNameLst>
                                      </p:cBhvr>
                                      <p:tavLst>
                                        <p:tav tm="0">
                                          <p:val>
                                            <p:strVal val="#ppt_x"/>
                                          </p:val>
                                        </p:tav>
                                        <p:tav tm="100000">
                                          <p:val>
                                            <p:strVal val="#ppt_x"/>
                                          </p:val>
                                        </p:tav>
                                      </p:tavLst>
                                    </p:anim>
                                    <p:anim calcmode="lin" valueType="num">
                                      <p:cBhvr additive="base">
                                        <p:cTn id="20" dur="500" fill="hold"/>
                                        <p:tgtEl>
                                          <p:spTgt spid="368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36876"/>
                                        </p:tgtEl>
                                        <p:attrNameLst>
                                          <p:attrName>style.visibility</p:attrName>
                                        </p:attrNameLst>
                                      </p:cBhvr>
                                      <p:to>
                                        <p:strVal val="visible"/>
                                      </p:to>
                                    </p:set>
                                    <p:anim calcmode="lin" valueType="num">
                                      <p:cBhvr>
                                        <p:cTn id="25" dur="1000" fill="hold"/>
                                        <p:tgtEl>
                                          <p:spTgt spid="36876"/>
                                        </p:tgtEl>
                                        <p:attrNameLst>
                                          <p:attrName>ppt_w</p:attrName>
                                        </p:attrNameLst>
                                      </p:cBhvr>
                                      <p:tavLst>
                                        <p:tav tm="0">
                                          <p:val>
                                            <p:fltVal val="0"/>
                                          </p:val>
                                        </p:tav>
                                        <p:tav tm="100000">
                                          <p:val>
                                            <p:strVal val="#ppt_w"/>
                                          </p:val>
                                        </p:tav>
                                      </p:tavLst>
                                    </p:anim>
                                    <p:anim calcmode="lin" valueType="num">
                                      <p:cBhvr>
                                        <p:cTn id="26" dur="1000" fill="hold"/>
                                        <p:tgtEl>
                                          <p:spTgt spid="36876"/>
                                        </p:tgtEl>
                                        <p:attrNameLst>
                                          <p:attrName>ppt_h</p:attrName>
                                        </p:attrNameLst>
                                      </p:cBhvr>
                                      <p:tavLst>
                                        <p:tav tm="0">
                                          <p:val>
                                            <p:fltVal val="0"/>
                                          </p:val>
                                        </p:tav>
                                        <p:tav tm="100000">
                                          <p:val>
                                            <p:strVal val="#ppt_h"/>
                                          </p:val>
                                        </p:tav>
                                      </p:tavLst>
                                    </p:anim>
                                    <p:anim calcmode="lin" valueType="num">
                                      <p:cBhvr>
                                        <p:cTn id="27" dur="1000" fill="hold"/>
                                        <p:tgtEl>
                                          <p:spTgt spid="3687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687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914400" y="5334000"/>
            <a:ext cx="1066800" cy="1219200"/>
            <a:chOff x="2051" y="1696"/>
            <a:chExt cx="1004" cy="1028"/>
          </a:xfrm>
        </p:grpSpPr>
        <p:sp>
          <p:nvSpPr>
            <p:cNvPr id="9218" name="Freeform 24"/>
            <p:cNvSpPr/>
            <p:nvPr/>
          </p:nvSpPr>
          <p:spPr>
            <a:xfrm rot="1123344">
              <a:off x="2261" y="1981"/>
              <a:ext cx="467" cy="582"/>
            </a:xfrm>
            <a:custGeom>
              <a:avLst/>
              <a:gdLst/>
              <a:ahLst/>
              <a:cxnLst>
                <a:cxn ang="0">
                  <a:pos x="38" y="148"/>
                </a:cxn>
                <a:cxn ang="0">
                  <a:pos x="89" y="103"/>
                </a:cxn>
                <a:cxn ang="0">
                  <a:pos x="292" y="40"/>
                </a:cxn>
                <a:cxn ang="0">
                  <a:pos x="418" y="7"/>
                </a:cxn>
                <a:cxn ang="0">
                  <a:pos x="463" y="0"/>
                </a:cxn>
                <a:cxn ang="0">
                  <a:pos x="526" y="97"/>
                </a:cxn>
                <a:cxn ang="0">
                  <a:pos x="559" y="206"/>
                </a:cxn>
                <a:cxn ang="0">
                  <a:pos x="577" y="309"/>
                </a:cxn>
                <a:cxn ang="0">
                  <a:pos x="577" y="495"/>
                </a:cxn>
                <a:cxn ang="0">
                  <a:pos x="648" y="678"/>
                </a:cxn>
                <a:cxn ang="0">
                  <a:pos x="640" y="763"/>
                </a:cxn>
                <a:cxn ang="0">
                  <a:pos x="545" y="813"/>
                </a:cxn>
                <a:cxn ang="0">
                  <a:pos x="299" y="858"/>
                </a:cxn>
                <a:cxn ang="0">
                  <a:pos x="210" y="807"/>
                </a:cxn>
                <a:cxn ang="0">
                  <a:pos x="153" y="660"/>
                </a:cxn>
                <a:cxn ang="0">
                  <a:pos x="108" y="499"/>
                </a:cxn>
                <a:cxn ang="0">
                  <a:pos x="25" y="416"/>
                </a:cxn>
                <a:cxn ang="0">
                  <a:pos x="6" y="328"/>
                </a:cxn>
                <a:cxn ang="0">
                  <a:pos x="0" y="219"/>
                </a:cxn>
                <a:cxn ang="0">
                  <a:pos x="38" y="148"/>
                </a:cxn>
              </a:cxnLst>
              <a:rect l="0" t="0" r="0" b="0"/>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9219" name="Group 25"/>
            <p:cNvGrpSpPr/>
            <p:nvPr/>
          </p:nvGrpSpPr>
          <p:grpSpPr>
            <a:xfrm rot="1123344">
              <a:off x="2441" y="2029"/>
              <a:ext cx="511" cy="637"/>
              <a:chOff x="2308" y="1206"/>
              <a:chExt cx="710" cy="940"/>
            </a:xfrm>
          </p:grpSpPr>
          <p:sp>
            <p:nvSpPr>
              <p:cNvPr id="9220" name="Freeform 26"/>
              <p:cNvSpPr/>
              <p:nvPr/>
            </p:nvSpPr>
            <p:spPr>
              <a:xfrm>
                <a:off x="2308" y="1206"/>
                <a:ext cx="710" cy="940"/>
              </a:xfrm>
              <a:custGeom>
                <a:avLst/>
                <a:gdLst/>
                <a:ahLst/>
                <a:cxnLst>
                  <a:cxn ang="0">
                    <a:pos x="0" y="58"/>
                  </a:cxn>
                  <a:cxn ang="0">
                    <a:pos x="39" y="113"/>
                  </a:cxn>
                  <a:cxn ang="0">
                    <a:pos x="90" y="197"/>
                  </a:cxn>
                  <a:cxn ang="0">
                    <a:pos x="141" y="307"/>
                  </a:cxn>
                  <a:cxn ang="0">
                    <a:pos x="182" y="415"/>
                  </a:cxn>
                  <a:cxn ang="0">
                    <a:pos x="211" y="503"/>
                  </a:cxn>
                  <a:cxn ang="0">
                    <a:pos x="261" y="685"/>
                  </a:cxn>
                  <a:cxn ang="0">
                    <a:pos x="276" y="741"/>
                  </a:cxn>
                  <a:cxn ang="0">
                    <a:pos x="297" y="777"/>
                  </a:cxn>
                  <a:cxn ang="0">
                    <a:pos x="315" y="807"/>
                  </a:cxn>
                  <a:cxn ang="0">
                    <a:pos x="455" y="901"/>
                  </a:cxn>
                  <a:cxn ang="0">
                    <a:pos x="507" y="940"/>
                  </a:cxn>
                  <a:cxn ang="0">
                    <a:pos x="500" y="844"/>
                  </a:cxn>
                  <a:cxn ang="0">
                    <a:pos x="477" y="766"/>
                  </a:cxn>
                  <a:cxn ang="0">
                    <a:pos x="450" y="684"/>
                  </a:cxn>
                  <a:cxn ang="0">
                    <a:pos x="387" y="583"/>
                  </a:cxn>
                  <a:cxn ang="0">
                    <a:pos x="347" y="472"/>
                  </a:cxn>
                  <a:cxn ang="0">
                    <a:pos x="328" y="307"/>
                  </a:cxn>
                  <a:cxn ang="0">
                    <a:pos x="411" y="371"/>
                  </a:cxn>
                  <a:cxn ang="0">
                    <a:pos x="488" y="423"/>
                  </a:cxn>
                  <a:cxn ang="0">
                    <a:pos x="564" y="448"/>
                  </a:cxn>
                  <a:cxn ang="0">
                    <a:pos x="614" y="460"/>
                  </a:cxn>
                  <a:cxn ang="0">
                    <a:pos x="653" y="454"/>
                  </a:cxn>
                  <a:cxn ang="0">
                    <a:pos x="678" y="423"/>
                  </a:cxn>
                  <a:cxn ang="0">
                    <a:pos x="704" y="335"/>
                  </a:cxn>
                  <a:cxn ang="0">
                    <a:pos x="710" y="271"/>
                  </a:cxn>
                  <a:cxn ang="0">
                    <a:pos x="710" y="163"/>
                  </a:cxn>
                  <a:cxn ang="0">
                    <a:pos x="710" y="73"/>
                  </a:cxn>
                  <a:cxn ang="0">
                    <a:pos x="595" y="76"/>
                  </a:cxn>
                  <a:cxn ang="0">
                    <a:pos x="545" y="64"/>
                  </a:cxn>
                  <a:cxn ang="0">
                    <a:pos x="538" y="166"/>
                  </a:cxn>
                  <a:cxn ang="0">
                    <a:pos x="526" y="198"/>
                  </a:cxn>
                  <a:cxn ang="0">
                    <a:pos x="450" y="160"/>
                  </a:cxn>
                  <a:cxn ang="0">
                    <a:pos x="398" y="116"/>
                  </a:cxn>
                  <a:cxn ang="0">
                    <a:pos x="302" y="64"/>
                  </a:cxn>
                  <a:cxn ang="0">
                    <a:pos x="233" y="19"/>
                  </a:cxn>
                  <a:cxn ang="0">
                    <a:pos x="171" y="0"/>
                  </a:cxn>
                  <a:cxn ang="0">
                    <a:pos x="94" y="31"/>
                  </a:cxn>
                  <a:cxn ang="0">
                    <a:pos x="0" y="58"/>
                  </a:cxn>
                </a:cxnLst>
                <a:rect l="0" t="0" r="0" b="0"/>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sp>
            <p:nvSpPr>
              <p:cNvPr id="9221" name="Freeform 27"/>
              <p:cNvSpPr/>
              <p:nvPr/>
            </p:nvSpPr>
            <p:spPr>
              <a:xfrm>
                <a:off x="2355" y="1252"/>
                <a:ext cx="199" cy="569"/>
              </a:xfrm>
              <a:custGeom>
                <a:avLst/>
                <a:gdLst/>
                <a:ahLst/>
                <a:cxnLst>
                  <a:cxn ang="0">
                    <a:pos x="0" y="0"/>
                  </a:cxn>
                  <a:cxn ang="0">
                    <a:pos x="87" y="39"/>
                  </a:cxn>
                  <a:cxn ang="0">
                    <a:pos x="79" y="107"/>
                  </a:cxn>
                  <a:cxn ang="0">
                    <a:pos x="134" y="110"/>
                  </a:cxn>
                  <a:cxn ang="0">
                    <a:pos x="169" y="233"/>
                  </a:cxn>
                  <a:cxn ang="0">
                    <a:pos x="189" y="366"/>
                  </a:cxn>
                  <a:cxn ang="0">
                    <a:pos x="197" y="492"/>
                  </a:cxn>
                  <a:cxn ang="0">
                    <a:pos x="199" y="569"/>
                  </a:cxn>
                </a:cxnLst>
                <a:rect l="0" t="0" r="0" b="0"/>
                <a:pathLst>
                  <a:path w="199" h="569">
                    <a:moveTo>
                      <a:pt x="0" y="0"/>
                    </a:moveTo>
                    <a:lnTo>
                      <a:pt x="87" y="39"/>
                    </a:lnTo>
                    <a:lnTo>
                      <a:pt x="79" y="107"/>
                    </a:lnTo>
                    <a:lnTo>
                      <a:pt x="134" y="110"/>
                    </a:lnTo>
                    <a:lnTo>
                      <a:pt x="169" y="233"/>
                    </a:lnTo>
                    <a:lnTo>
                      <a:pt x="189" y="366"/>
                    </a:lnTo>
                    <a:lnTo>
                      <a:pt x="197" y="492"/>
                    </a:lnTo>
                    <a:lnTo>
                      <a:pt x="199" y="569"/>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sp>
          <p:nvSpPr>
            <p:cNvPr id="9222" name="Freeform 28"/>
            <p:cNvSpPr/>
            <p:nvPr/>
          </p:nvSpPr>
          <p:spPr>
            <a:xfrm rot="1123344">
              <a:off x="2406" y="1975"/>
              <a:ext cx="154" cy="119"/>
            </a:xfrm>
            <a:custGeom>
              <a:avLst/>
              <a:gdLst/>
              <a:ahLst/>
              <a:cxnLst>
                <a:cxn ang="0">
                  <a:pos x="19" y="56"/>
                </a:cxn>
                <a:cxn ang="0">
                  <a:pos x="0" y="85"/>
                </a:cxn>
                <a:cxn ang="0">
                  <a:pos x="92" y="176"/>
                </a:cxn>
                <a:cxn ang="0">
                  <a:pos x="122" y="69"/>
                </a:cxn>
                <a:cxn ang="0">
                  <a:pos x="213" y="122"/>
                </a:cxn>
                <a:cxn ang="0">
                  <a:pos x="209" y="30"/>
                </a:cxn>
                <a:cxn ang="0">
                  <a:pos x="153" y="0"/>
                </a:cxn>
                <a:cxn ang="0">
                  <a:pos x="19" y="56"/>
                </a:cxn>
              </a:cxnLst>
              <a:rect l="0" t="0" r="0" b="0"/>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9223" name="Group 29"/>
            <p:cNvGrpSpPr/>
            <p:nvPr/>
          </p:nvGrpSpPr>
          <p:grpSpPr>
            <a:xfrm rot="1123344">
              <a:off x="2051" y="1977"/>
              <a:ext cx="454" cy="747"/>
              <a:chOff x="1799" y="1328"/>
              <a:chExt cx="630" cy="1101"/>
            </a:xfrm>
          </p:grpSpPr>
          <p:grpSp>
            <p:nvGrpSpPr>
              <p:cNvPr id="9224" name="Group 30"/>
              <p:cNvGrpSpPr/>
              <p:nvPr/>
            </p:nvGrpSpPr>
            <p:grpSpPr>
              <a:xfrm>
                <a:off x="1968" y="1328"/>
                <a:ext cx="461" cy="1101"/>
                <a:chOff x="1968" y="1328"/>
                <a:chExt cx="461" cy="1101"/>
              </a:xfrm>
            </p:grpSpPr>
            <p:sp>
              <p:nvSpPr>
                <p:cNvPr id="9225" name="Freeform 31"/>
                <p:cNvSpPr/>
                <p:nvPr/>
              </p:nvSpPr>
              <p:spPr>
                <a:xfrm>
                  <a:off x="1968" y="1328"/>
                  <a:ext cx="461" cy="1101"/>
                </a:xfrm>
                <a:custGeom>
                  <a:avLst/>
                  <a:gdLst/>
                  <a:ahLst/>
                  <a:cxnLst>
                    <a:cxn ang="0">
                      <a:pos x="322" y="1065"/>
                    </a:cxn>
                    <a:cxn ang="0">
                      <a:pos x="398" y="1019"/>
                    </a:cxn>
                    <a:cxn ang="0">
                      <a:pos x="430" y="916"/>
                    </a:cxn>
                    <a:cxn ang="0">
                      <a:pos x="454" y="823"/>
                    </a:cxn>
                    <a:cxn ang="0">
                      <a:pos x="461" y="720"/>
                    </a:cxn>
                    <a:cxn ang="0">
                      <a:pos x="434" y="608"/>
                    </a:cxn>
                    <a:cxn ang="0">
                      <a:pos x="416" y="516"/>
                    </a:cxn>
                    <a:cxn ang="0">
                      <a:pos x="392" y="410"/>
                    </a:cxn>
                    <a:cxn ang="0">
                      <a:pos x="363" y="331"/>
                    </a:cxn>
                    <a:cxn ang="0">
                      <a:pos x="315" y="236"/>
                    </a:cxn>
                    <a:cxn ang="0">
                      <a:pos x="276" y="149"/>
                    </a:cxn>
                    <a:cxn ang="0">
                      <a:pos x="207" y="45"/>
                    </a:cxn>
                    <a:cxn ang="0">
                      <a:pos x="169" y="0"/>
                    </a:cxn>
                    <a:cxn ang="0">
                      <a:pos x="124" y="33"/>
                    </a:cxn>
                    <a:cxn ang="0">
                      <a:pos x="77" y="76"/>
                    </a:cxn>
                    <a:cxn ang="0">
                      <a:pos x="13" y="134"/>
                    </a:cxn>
                    <a:cxn ang="0">
                      <a:pos x="7" y="153"/>
                    </a:cxn>
                    <a:cxn ang="0">
                      <a:pos x="0" y="187"/>
                    </a:cxn>
                    <a:cxn ang="0">
                      <a:pos x="19" y="247"/>
                    </a:cxn>
                    <a:cxn ang="0">
                      <a:pos x="45" y="321"/>
                    </a:cxn>
                    <a:cxn ang="0">
                      <a:pos x="115" y="457"/>
                    </a:cxn>
                    <a:cxn ang="0">
                      <a:pos x="141" y="573"/>
                    </a:cxn>
                    <a:cxn ang="0">
                      <a:pos x="150" y="661"/>
                    </a:cxn>
                    <a:cxn ang="0">
                      <a:pos x="153" y="728"/>
                    </a:cxn>
                    <a:cxn ang="0">
                      <a:pos x="153" y="843"/>
                    </a:cxn>
                    <a:cxn ang="0">
                      <a:pos x="141" y="1024"/>
                    </a:cxn>
                    <a:cxn ang="0">
                      <a:pos x="141" y="1086"/>
                    </a:cxn>
                    <a:cxn ang="0">
                      <a:pos x="162" y="1095"/>
                    </a:cxn>
                    <a:cxn ang="0">
                      <a:pos x="224" y="1101"/>
                    </a:cxn>
                    <a:cxn ang="0">
                      <a:pos x="269" y="1088"/>
                    </a:cxn>
                    <a:cxn ang="0">
                      <a:pos x="322" y="1065"/>
                    </a:cxn>
                  </a:cxnLst>
                  <a:rect l="0" t="0" r="0" b="0"/>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sp>
              <p:nvSpPr>
                <p:cNvPr id="9226" name="Freeform 32"/>
                <p:cNvSpPr/>
                <p:nvPr/>
              </p:nvSpPr>
              <p:spPr>
                <a:xfrm>
                  <a:off x="2085" y="1371"/>
                  <a:ext cx="325" cy="620"/>
                </a:xfrm>
                <a:custGeom>
                  <a:avLst/>
                  <a:gdLst/>
                  <a:ahLst/>
                  <a:cxnLst>
                    <a:cxn ang="0">
                      <a:pos x="0" y="0"/>
                    </a:cxn>
                    <a:cxn ang="0">
                      <a:pos x="44" y="144"/>
                    </a:cxn>
                    <a:cxn ang="0">
                      <a:pos x="119" y="125"/>
                    </a:cxn>
                    <a:cxn ang="0">
                      <a:pos x="71" y="200"/>
                    </a:cxn>
                    <a:cxn ang="0">
                      <a:pos x="119" y="255"/>
                    </a:cxn>
                    <a:cxn ang="0">
                      <a:pos x="172" y="341"/>
                    </a:cxn>
                    <a:cxn ang="0">
                      <a:pos x="235" y="440"/>
                    </a:cxn>
                    <a:cxn ang="0">
                      <a:pos x="289" y="535"/>
                    </a:cxn>
                    <a:cxn ang="0">
                      <a:pos x="325" y="620"/>
                    </a:cxn>
                  </a:cxnLst>
                  <a:rect l="0" t="0" r="0" b="0"/>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grpSp>
            <p:nvGrpSpPr>
              <p:cNvPr id="9227" name="Group 33"/>
              <p:cNvGrpSpPr/>
              <p:nvPr/>
            </p:nvGrpSpPr>
            <p:grpSpPr>
              <a:xfrm>
                <a:off x="1799" y="1444"/>
                <a:ext cx="549" cy="922"/>
                <a:chOff x="1799" y="1444"/>
                <a:chExt cx="549" cy="922"/>
              </a:xfrm>
            </p:grpSpPr>
            <p:sp>
              <p:nvSpPr>
                <p:cNvPr id="9228" name="Freeform 34"/>
                <p:cNvSpPr/>
                <p:nvPr/>
              </p:nvSpPr>
              <p:spPr>
                <a:xfrm>
                  <a:off x="2144" y="2152"/>
                  <a:ext cx="204" cy="214"/>
                </a:xfrm>
                <a:custGeom>
                  <a:avLst/>
                  <a:gdLst/>
                  <a:ahLst/>
                  <a:cxnLst>
                    <a:cxn ang="0">
                      <a:pos x="63" y="0"/>
                    </a:cxn>
                    <a:cxn ang="0">
                      <a:pos x="102" y="28"/>
                    </a:cxn>
                    <a:cxn ang="0">
                      <a:pos x="142" y="29"/>
                    </a:cxn>
                    <a:cxn ang="0">
                      <a:pos x="176" y="37"/>
                    </a:cxn>
                    <a:cxn ang="0">
                      <a:pos x="192" y="50"/>
                    </a:cxn>
                    <a:cxn ang="0">
                      <a:pos x="196" y="66"/>
                    </a:cxn>
                    <a:cxn ang="0">
                      <a:pos x="189" y="95"/>
                    </a:cxn>
                    <a:cxn ang="0">
                      <a:pos x="204" y="115"/>
                    </a:cxn>
                    <a:cxn ang="0">
                      <a:pos x="203" y="143"/>
                    </a:cxn>
                    <a:cxn ang="0">
                      <a:pos x="187" y="160"/>
                    </a:cxn>
                    <a:cxn ang="0">
                      <a:pos x="175" y="181"/>
                    </a:cxn>
                    <a:cxn ang="0">
                      <a:pos x="147" y="191"/>
                    </a:cxn>
                    <a:cxn ang="0">
                      <a:pos x="129" y="214"/>
                    </a:cxn>
                    <a:cxn ang="0">
                      <a:pos x="95" y="210"/>
                    </a:cxn>
                    <a:cxn ang="0">
                      <a:pos x="75" y="197"/>
                    </a:cxn>
                    <a:cxn ang="0">
                      <a:pos x="56" y="176"/>
                    </a:cxn>
                    <a:cxn ang="0">
                      <a:pos x="44" y="127"/>
                    </a:cxn>
                    <a:cxn ang="0">
                      <a:pos x="0" y="83"/>
                    </a:cxn>
                    <a:cxn ang="0">
                      <a:pos x="63" y="0"/>
                    </a:cxn>
                  </a:cxnLst>
                  <a:rect l="0" t="0" r="0" b="0"/>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sp>
              <p:nvSpPr>
                <p:cNvPr id="9229" name="Freeform 35"/>
                <p:cNvSpPr/>
                <p:nvPr/>
              </p:nvSpPr>
              <p:spPr>
                <a:xfrm>
                  <a:off x="2116" y="2142"/>
                  <a:ext cx="121" cy="137"/>
                </a:xfrm>
                <a:custGeom>
                  <a:avLst/>
                  <a:gdLst/>
                  <a:ahLst/>
                  <a:cxnLst>
                    <a:cxn ang="0">
                      <a:pos x="91" y="0"/>
                    </a:cxn>
                    <a:cxn ang="0">
                      <a:pos x="121" y="20"/>
                    </a:cxn>
                    <a:cxn ang="0">
                      <a:pos x="105" y="52"/>
                    </a:cxn>
                    <a:cxn ang="0">
                      <a:pos x="75" y="92"/>
                    </a:cxn>
                    <a:cxn ang="0">
                      <a:pos x="33" y="137"/>
                    </a:cxn>
                    <a:cxn ang="0">
                      <a:pos x="0" y="97"/>
                    </a:cxn>
                    <a:cxn ang="0">
                      <a:pos x="91" y="0"/>
                    </a:cxn>
                  </a:cxnLst>
                  <a:rect l="0" t="0" r="0" b="0"/>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sp>
              <p:nvSpPr>
                <p:cNvPr id="9230" name="Freeform 36"/>
                <p:cNvSpPr/>
                <p:nvPr/>
              </p:nvSpPr>
              <p:spPr>
                <a:xfrm>
                  <a:off x="1799" y="1444"/>
                  <a:ext cx="444" cy="840"/>
                </a:xfrm>
                <a:custGeom>
                  <a:avLst/>
                  <a:gdLst/>
                  <a:ahLst/>
                  <a:cxnLst>
                    <a:cxn ang="0">
                      <a:pos x="133" y="64"/>
                    </a:cxn>
                    <a:cxn ang="0">
                      <a:pos x="107" y="118"/>
                    </a:cxn>
                    <a:cxn ang="0">
                      <a:pos x="61" y="196"/>
                    </a:cxn>
                    <a:cxn ang="0">
                      <a:pos x="46" y="258"/>
                    </a:cxn>
                    <a:cxn ang="0">
                      <a:pos x="22" y="329"/>
                    </a:cxn>
                    <a:cxn ang="0">
                      <a:pos x="5" y="447"/>
                    </a:cxn>
                    <a:cxn ang="0">
                      <a:pos x="0" y="510"/>
                    </a:cxn>
                    <a:cxn ang="0">
                      <a:pos x="14" y="526"/>
                    </a:cxn>
                    <a:cxn ang="0">
                      <a:pos x="56" y="583"/>
                    </a:cxn>
                    <a:cxn ang="0">
                      <a:pos x="106" y="644"/>
                    </a:cxn>
                    <a:cxn ang="0">
                      <a:pos x="163" y="698"/>
                    </a:cxn>
                    <a:cxn ang="0">
                      <a:pos x="318" y="840"/>
                    </a:cxn>
                    <a:cxn ang="0">
                      <a:pos x="389" y="753"/>
                    </a:cxn>
                    <a:cxn ang="0">
                      <a:pos x="444" y="683"/>
                    </a:cxn>
                    <a:cxn ang="0">
                      <a:pos x="297" y="556"/>
                    </a:cxn>
                    <a:cxn ang="0">
                      <a:pos x="248" y="519"/>
                    </a:cxn>
                    <a:cxn ang="0">
                      <a:pos x="218" y="486"/>
                    </a:cxn>
                    <a:cxn ang="0">
                      <a:pos x="193" y="471"/>
                    </a:cxn>
                    <a:cxn ang="0">
                      <a:pos x="232" y="368"/>
                    </a:cxn>
                    <a:cxn ang="0">
                      <a:pos x="255" y="288"/>
                    </a:cxn>
                    <a:cxn ang="0">
                      <a:pos x="267" y="252"/>
                    </a:cxn>
                    <a:cxn ang="0">
                      <a:pos x="280" y="213"/>
                    </a:cxn>
                    <a:cxn ang="0">
                      <a:pos x="286" y="167"/>
                    </a:cxn>
                    <a:cxn ang="0">
                      <a:pos x="286" y="123"/>
                    </a:cxn>
                    <a:cxn ang="0">
                      <a:pos x="286" y="88"/>
                    </a:cxn>
                    <a:cxn ang="0">
                      <a:pos x="280" y="52"/>
                    </a:cxn>
                    <a:cxn ang="0">
                      <a:pos x="258" y="24"/>
                    </a:cxn>
                    <a:cxn ang="0">
                      <a:pos x="229" y="5"/>
                    </a:cxn>
                    <a:cxn ang="0">
                      <a:pos x="208" y="0"/>
                    </a:cxn>
                    <a:cxn ang="0">
                      <a:pos x="169" y="25"/>
                    </a:cxn>
                    <a:cxn ang="0">
                      <a:pos x="133" y="64"/>
                    </a:cxn>
                  </a:cxnLst>
                  <a:rect l="0" t="0" r="0" b="0"/>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cap="flat" cmpd="sng">
                  <a:solidFill>
                    <a:srgbClr val="000000"/>
                  </a:solidFill>
                  <a:prstDash val="solid"/>
                  <a:round/>
                  <a:headEnd type="none" w="med" len="med"/>
                  <a:tailEnd type="none" w="med" len="med"/>
                </a:ln>
              </p:spPr>
              <p:txBody>
                <a:bodyPr/>
                <a:lstStyle/>
                <a:p>
                  <a:endParaRPr lang="zh-CN" altLang="en-US"/>
                </a:p>
              </p:txBody>
            </p:sp>
          </p:grpSp>
        </p:grpSp>
        <p:grpSp>
          <p:nvGrpSpPr>
            <p:cNvPr id="9231" name="Group 37"/>
            <p:cNvGrpSpPr/>
            <p:nvPr/>
          </p:nvGrpSpPr>
          <p:grpSpPr>
            <a:xfrm rot="1123344">
              <a:off x="2327" y="1696"/>
              <a:ext cx="255" cy="314"/>
              <a:chOff x="1947" y="869"/>
              <a:chExt cx="355" cy="463"/>
            </a:xfrm>
          </p:grpSpPr>
          <p:grpSp>
            <p:nvGrpSpPr>
              <p:cNvPr id="9232" name="Group 38"/>
              <p:cNvGrpSpPr/>
              <p:nvPr/>
            </p:nvGrpSpPr>
            <p:grpSpPr>
              <a:xfrm>
                <a:off x="1982" y="1005"/>
                <a:ext cx="305" cy="220"/>
                <a:chOff x="1982" y="1005"/>
                <a:chExt cx="305" cy="220"/>
              </a:xfrm>
            </p:grpSpPr>
            <p:sp>
              <p:nvSpPr>
                <p:cNvPr id="9233" name="Freeform 39"/>
                <p:cNvSpPr/>
                <p:nvPr/>
              </p:nvSpPr>
              <p:spPr>
                <a:xfrm>
                  <a:off x="2244" y="1005"/>
                  <a:ext cx="43" cy="100"/>
                </a:xfrm>
                <a:custGeom>
                  <a:avLst/>
                  <a:gdLst/>
                  <a:ahLst/>
                  <a:cxnLst>
                    <a:cxn ang="0">
                      <a:pos x="0" y="11"/>
                    </a:cxn>
                    <a:cxn ang="0">
                      <a:pos x="7" y="0"/>
                    </a:cxn>
                    <a:cxn ang="0">
                      <a:pos x="21" y="0"/>
                    </a:cxn>
                    <a:cxn ang="0">
                      <a:pos x="27" y="7"/>
                    </a:cxn>
                    <a:cxn ang="0">
                      <a:pos x="33" y="19"/>
                    </a:cxn>
                    <a:cxn ang="0">
                      <a:pos x="38" y="44"/>
                    </a:cxn>
                    <a:cxn ang="0">
                      <a:pos x="43" y="76"/>
                    </a:cxn>
                    <a:cxn ang="0">
                      <a:pos x="43" y="100"/>
                    </a:cxn>
                    <a:cxn ang="0">
                      <a:pos x="32" y="100"/>
                    </a:cxn>
                    <a:cxn ang="0">
                      <a:pos x="0" y="11"/>
                    </a:cxn>
                  </a:cxnLst>
                  <a:rect l="0" t="0" r="0" b="0"/>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sp>
              <p:nvSpPr>
                <p:cNvPr id="9234" name="Freeform 40"/>
                <p:cNvSpPr/>
                <p:nvPr/>
              </p:nvSpPr>
              <p:spPr>
                <a:xfrm>
                  <a:off x="1982" y="1143"/>
                  <a:ext cx="73" cy="82"/>
                </a:xfrm>
                <a:custGeom>
                  <a:avLst/>
                  <a:gdLst/>
                  <a:ahLst/>
                  <a:cxnLst>
                    <a:cxn ang="0">
                      <a:pos x="17" y="0"/>
                    </a:cxn>
                    <a:cxn ang="0">
                      <a:pos x="4" y="7"/>
                    </a:cxn>
                    <a:cxn ang="0">
                      <a:pos x="0" y="16"/>
                    </a:cxn>
                    <a:cxn ang="0">
                      <a:pos x="4" y="29"/>
                    </a:cxn>
                    <a:cxn ang="0">
                      <a:pos x="14" y="43"/>
                    </a:cxn>
                    <a:cxn ang="0">
                      <a:pos x="25" y="56"/>
                    </a:cxn>
                    <a:cxn ang="0">
                      <a:pos x="46" y="77"/>
                    </a:cxn>
                    <a:cxn ang="0">
                      <a:pos x="60" y="82"/>
                    </a:cxn>
                    <a:cxn ang="0">
                      <a:pos x="73" y="72"/>
                    </a:cxn>
                    <a:cxn ang="0">
                      <a:pos x="17" y="0"/>
                    </a:cxn>
                  </a:cxnLst>
                  <a:rect l="0" t="0" r="0" b="0"/>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grpSp>
          <p:sp>
            <p:nvSpPr>
              <p:cNvPr id="9235" name="Freeform 41"/>
              <p:cNvSpPr/>
              <p:nvPr/>
            </p:nvSpPr>
            <p:spPr>
              <a:xfrm>
                <a:off x="1962" y="919"/>
                <a:ext cx="340" cy="413"/>
              </a:xfrm>
              <a:custGeom>
                <a:avLst/>
                <a:gdLst/>
                <a:ahLst/>
                <a:cxnLst>
                  <a:cxn ang="0">
                    <a:pos x="30" y="59"/>
                  </a:cxn>
                  <a:cxn ang="0">
                    <a:pos x="13" y="82"/>
                  </a:cxn>
                  <a:cxn ang="0">
                    <a:pos x="4" y="111"/>
                  </a:cxn>
                  <a:cxn ang="0">
                    <a:pos x="0" y="145"/>
                  </a:cxn>
                  <a:cxn ang="0">
                    <a:pos x="5" y="173"/>
                  </a:cxn>
                  <a:cxn ang="0">
                    <a:pos x="17" y="199"/>
                  </a:cxn>
                  <a:cxn ang="0">
                    <a:pos x="37" y="222"/>
                  </a:cxn>
                  <a:cxn ang="0">
                    <a:pos x="54" y="247"/>
                  </a:cxn>
                  <a:cxn ang="0">
                    <a:pos x="71" y="282"/>
                  </a:cxn>
                  <a:cxn ang="0">
                    <a:pos x="90" y="323"/>
                  </a:cxn>
                  <a:cxn ang="0">
                    <a:pos x="109" y="356"/>
                  </a:cxn>
                  <a:cxn ang="0">
                    <a:pos x="128" y="375"/>
                  </a:cxn>
                  <a:cxn ang="0">
                    <a:pos x="149" y="387"/>
                  </a:cxn>
                  <a:cxn ang="0">
                    <a:pos x="185" y="403"/>
                  </a:cxn>
                  <a:cxn ang="0">
                    <a:pos x="222" y="413"/>
                  </a:cxn>
                  <a:cxn ang="0">
                    <a:pos x="247" y="410"/>
                  </a:cxn>
                  <a:cxn ang="0">
                    <a:pos x="268" y="406"/>
                  </a:cxn>
                  <a:cxn ang="0">
                    <a:pos x="304" y="393"/>
                  </a:cxn>
                  <a:cxn ang="0">
                    <a:pos x="319" y="379"/>
                  </a:cxn>
                  <a:cxn ang="0">
                    <a:pos x="326" y="360"/>
                  </a:cxn>
                  <a:cxn ang="0">
                    <a:pos x="337" y="319"/>
                  </a:cxn>
                  <a:cxn ang="0">
                    <a:pos x="340" y="288"/>
                  </a:cxn>
                  <a:cxn ang="0">
                    <a:pos x="340" y="251"/>
                  </a:cxn>
                  <a:cxn ang="0">
                    <a:pos x="335" y="224"/>
                  </a:cxn>
                  <a:cxn ang="0">
                    <a:pos x="326" y="194"/>
                  </a:cxn>
                  <a:cxn ang="0">
                    <a:pos x="310" y="152"/>
                  </a:cxn>
                  <a:cxn ang="0">
                    <a:pos x="291" y="121"/>
                  </a:cxn>
                  <a:cxn ang="0">
                    <a:pos x="282" y="86"/>
                  </a:cxn>
                  <a:cxn ang="0">
                    <a:pos x="264" y="46"/>
                  </a:cxn>
                  <a:cxn ang="0">
                    <a:pos x="244" y="25"/>
                  </a:cxn>
                  <a:cxn ang="0">
                    <a:pos x="224" y="13"/>
                  </a:cxn>
                  <a:cxn ang="0">
                    <a:pos x="186" y="1"/>
                  </a:cxn>
                  <a:cxn ang="0">
                    <a:pos x="160" y="0"/>
                  </a:cxn>
                  <a:cxn ang="0">
                    <a:pos x="122" y="7"/>
                  </a:cxn>
                  <a:cxn ang="0">
                    <a:pos x="87" y="19"/>
                  </a:cxn>
                  <a:cxn ang="0">
                    <a:pos x="52" y="41"/>
                  </a:cxn>
                  <a:cxn ang="0">
                    <a:pos x="30" y="59"/>
                  </a:cxn>
                </a:cxnLst>
                <a:rect l="0" t="0" r="0" b="0"/>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9236" name="Group 42"/>
              <p:cNvGrpSpPr/>
              <p:nvPr/>
            </p:nvGrpSpPr>
            <p:grpSpPr>
              <a:xfrm>
                <a:off x="1997" y="1009"/>
                <a:ext cx="257" cy="143"/>
                <a:chOff x="1997" y="1009"/>
                <a:chExt cx="257" cy="143"/>
              </a:xfrm>
            </p:grpSpPr>
            <p:sp>
              <p:nvSpPr>
                <p:cNvPr id="9237" name="Freeform 43"/>
                <p:cNvSpPr/>
                <p:nvPr/>
              </p:nvSpPr>
              <p:spPr>
                <a:xfrm>
                  <a:off x="2122" y="1074"/>
                  <a:ext cx="19" cy="21"/>
                </a:xfrm>
                <a:custGeom>
                  <a:avLst/>
                  <a:gdLst/>
                  <a:ahLst/>
                  <a:cxnLst>
                    <a:cxn ang="0">
                      <a:pos x="0" y="12"/>
                    </a:cxn>
                    <a:cxn ang="0">
                      <a:pos x="6" y="4"/>
                    </a:cxn>
                    <a:cxn ang="0">
                      <a:pos x="17" y="0"/>
                    </a:cxn>
                    <a:cxn ang="0">
                      <a:pos x="19" y="11"/>
                    </a:cxn>
                    <a:cxn ang="0">
                      <a:pos x="10" y="11"/>
                    </a:cxn>
                    <a:cxn ang="0">
                      <a:pos x="3" y="21"/>
                    </a:cxn>
                    <a:cxn ang="0">
                      <a:pos x="0" y="12"/>
                    </a:cxn>
                  </a:cxnLst>
                  <a:rect l="0" t="0" r="0" b="0"/>
                  <a:pathLst>
                    <a:path w="19" h="21">
                      <a:moveTo>
                        <a:pt x="0" y="12"/>
                      </a:moveTo>
                      <a:lnTo>
                        <a:pt x="6" y="4"/>
                      </a:lnTo>
                      <a:lnTo>
                        <a:pt x="17" y="0"/>
                      </a:lnTo>
                      <a:lnTo>
                        <a:pt x="19" y="11"/>
                      </a:lnTo>
                      <a:lnTo>
                        <a:pt x="10" y="11"/>
                      </a:lnTo>
                      <a:lnTo>
                        <a:pt x="3" y="21"/>
                      </a:lnTo>
                      <a:lnTo>
                        <a:pt x="0" y="12"/>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9238" name="Freeform 44"/>
                <p:cNvSpPr/>
                <p:nvPr/>
              </p:nvSpPr>
              <p:spPr>
                <a:xfrm>
                  <a:off x="1997" y="1128"/>
                  <a:ext cx="37" cy="24"/>
                </a:xfrm>
                <a:custGeom>
                  <a:avLst/>
                  <a:gdLst/>
                  <a:ahLst/>
                  <a:cxnLst>
                    <a:cxn ang="0">
                      <a:pos x="31" y="0"/>
                    </a:cxn>
                    <a:cxn ang="0">
                      <a:pos x="37" y="13"/>
                    </a:cxn>
                    <a:cxn ang="0">
                      <a:pos x="6" y="24"/>
                    </a:cxn>
                    <a:cxn ang="0">
                      <a:pos x="0" y="18"/>
                    </a:cxn>
                    <a:cxn ang="0">
                      <a:pos x="31" y="0"/>
                    </a:cxn>
                  </a:cxnLst>
                  <a:rect l="0" t="0" r="0" b="0"/>
                  <a:pathLst>
                    <a:path w="37" h="24">
                      <a:moveTo>
                        <a:pt x="31" y="0"/>
                      </a:moveTo>
                      <a:lnTo>
                        <a:pt x="37" y="13"/>
                      </a:lnTo>
                      <a:lnTo>
                        <a:pt x="6" y="24"/>
                      </a:lnTo>
                      <a:lnTo>
                        <a:pt x="0" y="18"/>
                      </a:lnTo>
                      <a:lnTo>
                        <a:pt x="31" y="0"/>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9239" name="Freeform 45"/>
                <p:cNvSpPr/>
                <p:nvPr/>
              </p:nvSpPr>
              <p:spPr>
                <a:xfrm>
                  <a:off x="2221" y="1009"/>
                  <a:ext cx="33" cy="24"/>
                </a:xfrm>
                <a:custGeom>
                  <a:avLst/>
                  <a:gdLst/>
                  <a:ahLst/>
                  <a:cxnLst>
                    <a:cxn ang="0">
                      <a:pos x="0" y="13"/>
                    </a:cxn>
                    <a:cxn ang="0">
                      <a:pos x="7" y="24"/>
                    </a:cxn>
                    <a:cxn ang="0">
                      <a:pos x="33" y="6"/>
                    </a:cxn>
                    <a:cxn ang="0">
                      <a:pos x="30" y="0"/>
                    </a:cxn>
                    <a:cxn ang="0">
                      <a:pos x="0" y="13"/>
                    </a:cxn>
                  </a:cxnLst>
                  <a:rect l="0" t="0" r="0" b="0"/>
                  <a:pathLst>
                    <a:path w="33" h="24">
                      <a:moveTo>
                        <a:pt x="0" y="13"/>
                      </a:moveTo>
                      <a:lnTo>
                        <a:pt x="7" y="24"/>
                      </a:lnTo>
                      <a:lnTo>
                        <a:pt x="33" y="6"/>
                      </a:lnTo>
                      <a:lnTo>
                        <a:pt x="30" y="0"/>
                      </a:lnTo>
                      <a:lnTo>
                        <a:pt x="0" y="1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grpSp>
          <p:grpSp>
            <p:nvGrpSpPr>
              <p:cNvPr id="9240" name="Group 46"/>
              <p:cNvGrpSpPr/>
              <p:nvPr/>
            </p:nvGrpSpPr>
            <p:grpSpPr>
              <a:xfrm>
                <a:off x="2027" y="1019"/>
                <a:ext cx="218" cy="158"/>
                <a:chOff x="2027" y="1019"/>
                <a:chExt cx="218" cy="158"/>
              </a:xfrm>
            </p:grpSpPr>
            <p:sp>
              <p:nvSpPr>
                <p:cNvPr id="9241" name="Freeform 47"/>
                <p:cNvSpPr/>
                <p:nvPr/>
              </p:nvSpPr>
              <p:spPr>
                <a:xfrm>
                  <a:off x="2027" y="1077"/>
                  <a:ext cx="110" cy="100"/>
                </a:xfrm>
                <a:custGeom>
                  <a:avLst/>
                  <a:gdLst/>
                  <a:ahLst/>
                  <a:cxnLst>
                    <a:cxn ang="0">
                      <a:pos x="0" y="51"/>
                    </a:cxn>
                    <a:cxn ang="0">
                      <a:pos x="90" y="0"/>
                    </a:cxn>
                    <a:cxn ang="0">
                      <a:pos x="105" y="26"/>
                    </a:cxn>
                    <a:cxn ang="0">
                      <a:pos x="110" y="44"/>
                    </a:cxn>
                    <a:cxn ang="0">
                      <a:pos x="109" y="63"/>
                    </a:cxn>
                    <a:cxn ang="0">
                      <a:pos x="101" y="75"/>
                    </a:cxn>
                    <a:cxn ang="0">
                      <a:pos x="89" y="85"/>
                    </a:cxn>
                    <a:cxn ang="0">
                      <a:pos x="71" y="92"/>
                    </a:cxn>
                    <a:cxn ang="0">
                      <a:pos x="60" y="99"/>
                    </a:cxn>
                    <a:cxn ang="0">
                      <a:pos x="49" y="100"/>
                    </a:cxn>
                    <a:cxn ang="0">
                      <a:pos x="35" y="98"/>
                    </a:cxn>
                    <a:cxn ang="0">
                      <a:pos x="25" y="91"/>
                    </a:cxn>
                    <a:cxn ang="0">
                      <a:pos x="18" y="83"/>
                    </a:cxn>
                    <a:cxn ang="0">
                      <a:pos x="14" y="75"/>
                    </a:cxn>
                    <a:cxn ang="0">
                      <a:pos x="6" y="60"/>
                    </a:cxn>
                    <a:cxn ang="0">
                      <a:pos x="0" y="51"/>
                    </a:cxn>
                  </a:cxnLst>
                  <a:rect l="0" t="0" r="0" b="0"/>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cap="flat" cmpd="sng">
                  <a:solidFill>
                    <a:srgbClr val="000000"/>
                  </a:solidFill>
                  <a:prstDash val="solid"/>
                  <a:round/>
                  <a:headEnd type="none" w="med" len="med"/>
                  <a:tailEnd type="none" w="med" len="med"/>
                </a:ln>
              </p:spPr>
              <p:txBody>
                <a:bodyPr/>
                <a:lstStyle/>
                <a:p>
                  <a:endParaRPr lang="zh-CN" altLang="en-US"/>
                </a:p>
              </p:txBody>
            </p:sp>
            <p:sp>
              <p:nvSpPr>
                <p:cNvPr id="9242" name="Oval 48"/>
                <p:cNvSpPr/>
                <p:nvPr/>
              </p:nvSpPr>
              <p:spPr>
                <a:xfrm>
                  <a:off x="2077" y="1122"/>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43" name="Freeform 49"/>
                <p:cNvSpPr/>
                <p:nvPr/>
              </p:nvSpPr>
              <p:spPr>
                <a:xfrm>
                  <a:off x="2134" y="1019"/>
                  <a:ext cx="111" cy="99"/>
                </a:xfrm>
                <a:custGeom>
                  <a:avLst/>
                  <a:gdLst/>
                  <a:ahLst/>
                  <a:cxnLst>
                    <a:cxn ang="0">
                      <a:pos x="0" y="50"/>
                    </a:cxn>
                    <a:cxn ang="0">
                      <a:pos x="92" y="0"/>
                    </a:cxn>
                    <a:cxn ang="0">
                      <a:pos x="105" y="28"/>
                    </a:cxn>
                    <a:cxn ang="0">
                      <a:pos x="111" y="45"/>
                    </a:cxn>
                    <a:cxn ang="0">
                      <a:pos x="108" y="62"/>
                    </a:cxn>
                    <a:cxn ang="0">
                      <a:pos x="101" y="73"/>
                    </a:cxn>
                    <a:cxn ang="0">
                      <a:pos x="88" y="84"/>
                    </a:cxn>
                    <a:cxn ang="0">
                      <a:pos x="73" y="92"/>
                    </a:cxn>
                    <a:cxn ang="0">
                      <a:pos x="61" y="97"/>
                    </a:cxn>
                    <a:cxn ang="0">
                      <a:pos x="48" y="99"/>
                    </a:cxn>
                    <a:cxn ang="0">
                      <a:pos x="36" y="97"/>
                    </a:cxn>
                    <a:cxn ang="0">
                      <a:pos x="25" y="90"/>
                    </a:cxn>
                    <a:cxn ang="0">
                      <a:pos x="19" y="84"/>
                    </a:cxn>
                    <a:cxn ang="0">
                      <a:pos x="14" y="74"/>
                    </a:cxn>
                    <a:cxn ang="0">
                      <a:pos x="6" y="60"/>
                    </a:cxn>
                    <a:cxn ang="0">
                      <a:pos x="0" y="50"/>
                    </a:cxn>
                  </a:cxnLst>
                  <a:rect l="0" t="0" r="0" b="0"/>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cap="flat" cmpd="sng">
                  <a:solidFill>
                    <a:srgbClr val="000000"/>
                  </a:solidFill>
                  <a:prstDash val="solid"/>
                  <a:round/>
                  <a:headEnd type="none" w="med" len="med"/>
                  <a:tailEnd type="none" w="med" len="med"/>
                </a:ln>
              </p:spPr>
              <p:txBody>
                <a:bodyPr/>
                <a:lstStyle/>
                <a:p>
                  <a:endParaRPr lang="zh-CN" altLang="en-US"/>
                </a:p>
              </p:txBody>
            </p:sp>
            <p:sp>
              <p:nvSpPr>
                <p:cNvPr id="9244" name="Oval 50"/>
                <p:cNvSpPr/>
                <p:nvPr/>
              </p:nvSpPr>
              <p:spPr>
                <a:xfrm>
                  <a:off x="2184" y="1064"/>
                  <a:ext cx="19" cy="18"/>
                </a:xfrm>
                <a:prstGeom prst="ellipse">
                  <a:avLst/>
                </a:prstGeom>
                <a:solidFill>
                  <a:srgbClr val="00A000"/>
                </a:solidFill>
                <a:ln w="12700"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sp>
            <p:nvSpPr>
              <p:cNvPr id="9245" name="Freeform 51"/>
              <p:cNvSpPr/>
              <p:nvPr/>
            </p:nvSpPr>
            <p:spPr>
              <a:xfrm>
                <a:off x="2141" y="1182"/>
                <a:ext cx="110" cy="89"/>
              </a:xfrm>
              <a:custGeom>
                <a:avLst/>
                <a:gdLst/>
                <a:ahLst/>
                <a:cxnLst>
                  <a:cxn ang="0">
                    <a:pos x="0" y="46"/>
                  </a:cxn>
                  <a:cxn ang="0">
                    <a:pos x="17" y="46"/>
                  </a:cxn>
                  <a:cxn ang="0">
                    <a:pos x="32" y="43"/>
                  </a:cxn>
                  <a:cxn ang="0">
                    <a:pos x="50" y="38"/>
                  </a:cxn>
                  <a:cxn ang="0">
                    <a:pos x="66" y="33"/>
                  </a:cxn>
                  <a:cxn ang="0">
                    <a:pos x="83" y="21"/>
                  </a:cxn>
                  <a:cxn ang="0">
                    <a:pos x="93" y="12"/>
                  </a:cxn>
                  <a:cxn ang="0">
                    <a:pos x="103" y="0"/>
                  </a:cxn>
                  <a:cxn ang="0">
                    <a:pos x="109" y="24"/>
                  </a:cxn>
                  <a:cxn ang="0">
                    <a:pos x="110" y="33"/>
                  </a:cxn>
                  <a:cxn ang="0">
                    <a:pos x="110" y="51"/>
                  </a:cxn>
                  <a:cxn ang="0">
                    <a:pos x="106" y="63"/>
                  </a:cxn>
                  <a:cxn ang="0">
                    <a:pos x="98" y="76"/>
                  </a:cxn>
                  <a:cxn ang="0">
                    <a:pos x="88" y="84"/>
                  </a:cxn>
                  <a:cxn ang="0">
                    <a:pos x="76" y="88"/>
                  </a:cxn>
                  <a:cxn ang="0">
                    <a:pos x="62" y="89"/>
                  </a:cxn>
                  <a:cxn ang="0">
                    <a:pos x="49" y="88"/>
                  </a:cxn>
                  <a:cxn ang="0">
                    <a:pos x="37" y="82"/>
                  </a:cxn>
                  <a:cxn ang="0">
                    <a:pos x="31" y="80"/>
                  </a:cxn>
                  <a:cxn ang="0">
                    <a:pos x="19" y="72"/>
                  </a:cxn>
                  <a:cxn ang="0">
                    <a:pos x="11" y="57"/>
                  </a:cxn>
                  <a:cxn ang="0">
                    <a:pos x="0" y="46"/>
                  </a:cxn>
                </a:cxnLst>
                <a:rect l="0" t="0" r="0" b="0"/>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cap="flat" cmpd="sng">
                <a:solidFill>
                  <a:srgbClr val="000000"/>
                </a:solidFill>
                <a:prstDash val="solid"/>
                <a:round/>
                <a:headEnd type="none" w="med" len="med"/>
                <a:tailEnd type="none" w="med" len="med"/>
              </a:ln>
            </p:spPr>
            <p:txBody>
              <a:bodyPr/>
              <a:lstStyle/>
              <a:p>
                <a:endParaRPr lang="zh-CN" altLang="en-US"/>
              </a:p>
            </p:txBody>
          </p:sp>
          <p:sp>
            <p:nvSpPr>
              <p:cNvPr id="9246" name="Freeform 52"/>
              <p:cNvSpPr/>
              <p:nvPr/>
            </p:nvSpPr>
            <p:spPr>
              <a:xfrm>
                <a:off x="2149" y="1152"/>
                <a:ext cx="57" cy="32"/>
              </a:xfrm>
              <a:custGeom>
                <a:avLst/>
                <a:gdLst/>
                <a:ahLst/>
                <a:cxnLst>
                  <a:cxn ang="0">
                    <a:pos x="0" y="32"/>
                  </a:cxn>
                  <a:cxn ang="0">
                    <a:pos x="17" y="31"/>
                  </a:cxn>
                  <a:cxn ang="0">
                    <a:pos x="24" y="28"/>
                  </a:cxn>
                  <a:cxn ang="0">
                    <a:pos x="33" y="25"/>
                  </a:cxn>
                  <a:cxn ang="0">
                    <a:pos x="43" y="19"/>
                  </a:cxn>
                  <a:cxn ang="0">
                    <a:pos x="49" y="10"/>
                  </a:cxn>
                  <a:cxn ang="0">
                    <a:pos x="57" y="0"/>
                  </a:cxn>
                </a:cxnLst>
                <a:rect l="0" t="0" r="0" b="0"/>
                <a:pathLst>
                  <a:path w="57" h="32">
                    <a:moveTo>
                      <a:pt x="0" y="32"/>
                    </a:moveTo>
                    <a:lnTo>
                      <a:pt x="17" y="31"/>
                    </a:lnTo>
                    <a:lnTo>
                      <a:pt x="24" y="28"/>
                    </a:lnTo>
                    <a:lnTo>
                      <a:pt x="33" y="25"/>
                    </a:lnTo>
                    <a:lnTo>
                      <a:pt x="43" y="19"/>
                    </a:lnTo>
                    <a:lnTo>
                      <a:pt x="49" y="10"/>
                    </a:lnTo>
                    <a:lnTo>
                      <a:pt x="57"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247" name="Freeform 53"/>
              <p:cNvSpPr/>
              <p:nvPr/>
            </p:nvSpPr>
            <p:spPr>
              <a:xfrm>
                <a:off x="1947" y="869"/>
                <a:ext cx="307" cy="282"/>
              </a:xfrm>
              <a:custGeom>
                <a:avLst/>
                <a:gdLst/>
                <a:ahLst/>
                <a:cxnLst>
                  <a:cxn ang="0">
                    <a:pos x="52" y="282"/>
                  </a:cxn>
                  <a:cxn ang="0">
                    <a:pos x="65" y="276"/>
                  </a:cxn>
                  <a:cxn ang="0">
                    <a:pos x="68" y="258"/>
                  </a:cxn>
                  <a:cxn ang="0">
                    <a:pos x="70" y="233"/>
                  </a:cxn>
                  <a:cxn ang="0">
                    <a:pos x="58" y="183"/>
                  </a:cxn>
                  <a:cxn ang="0">
                    <a:pos x="51" y="154"/>
                  </a:cxn>
                  <a:cxn ang="0">
                    <a:pos x="89" y="155"/>
                  </a:cxn>
                  <a:cxn ang="0">
                    <a:pos x="139" y="153"/>
                  </a:cxn>
                  <a:cxn ang="0">
                    <a:pos x="155" y="137"/>
                  </a:cxn>
                  <a:cxn ang="0">
                    <a:pos x="181" y="118"/>
                  </a:cxn>
                  <a:cxn ang="0">
                    <a:pos x="221" y="122"/>
                  </a:cxn>
                  <a:cxn ang="0">
                    <a:pos x="260" y="101"/>
                  </a:cxn>
                  <a:cxn ang="0">
                    <a:pos x="265" y="123"/>
                  </a:cxn>
                  <a:cxn ang="0">
                    <a:pos x="281" y="132"/>
                  </a:cxn>
                  <a:cxn ang="0">
                    <a:pos x="298" y="160"/>
                  </a:cxn>
                  <a:cxn ang="0">
                    <a:pos x="307" y="154"/>
                  </a:cxn>
                  <a:cxn ang="0">
                    <a:pos x="307" y="135"/>
                  </a:cxn>
                  <a:cxn ang="0">
                    <a:pos x="303" y="106"/>
                  </a:cxn>
                  <a:cxn ang="0">
                    <a:pos x="295" y="82"/>
                  </a:cxn>
                  <a:cxn ang="0">
                    <a:pos x="280" y="64"/>
                  </a:cxn>
                  <a:cxn ang="0">
                    <a:pos x="282" y="33"/>
                  </a:cxn>
                  <a:cxn ang="0">
                    <a:pos x="282" y="16"/>
                  </a:cxn>
                  <a:cxn ang="0">
                    <a:pos x="261" y="19"/>
                  </a:cxn>
                  <a:cxn ang="0">
                    <a:pos x="238" y="19"/>
                  </a:cxn>
                  <a:cxn ang="0">
                    <a:pos x="225" y="14"/>
                  </a:cxn>
                  <a:cxn ang="0">
                    <a:pos x="209" y="0"/>
                  </a:cxn>
                  <a:cxn ang="0">
                    <a:pos x="195" y="13"/>
                  </a:cxn>
                  <a:cxn ang="0">
                    <a:pos x="182" y="19"/>
                  </a:cxn>
                  <a:cxn ang="0">
                    <a:pos x="156" y="21"/>
                  </a:cxn>
                  <a:cxn ang="0">
                    <a:pos x="132" y="26"/>
                  </a:cxn>
                  <a:cxn ang="0">
                    <a:pos x="106" y="35"/>
                  </a:cxn>
                  <a:cxn ang="0">
                    <a:pos x="84" y="49"/>
                  </a:cxn>
                  <a:cxn ang="0">
                    <a:pos x="58" y="73"/>
                  </a:cxn>
                  <a:cxn ang="0">
                    <a:pos x="42" y="78"/>
                  </a:cxn>
                  <a:cxn ang="0">
                    <a:pos x="28" y="91"/>
                  </a:cxn>
                  <a:cxn ang="0">
                    <a:pos x="16" y="103"/>
                  </a:cxn>
                  <a:cxn ang="0">
                    <a:pos x="10" y="122"/>
                  </a:cxn>
                  <a:cxn ang="0">
                    <a:pos x="2" y="143"/>
                  </a:cxn>
                  <a:cxn ang="0">
                    <a:pos x="0" y="161"/>
                  </a:cxn>
                  <a:cxn ang="0">
                    <a:pos x="0" y="200"/>
                  </a:cxn>
                  <a:cxn ang="0">
                    <a:pos x="10" y="241"/>
                  </a:cxn>
                  <a:cxn ang="0">
                    <a:pos x="52" y="282"/>
                  </a:cxn>
                </a:cxnLst>
                <a:rect l="0" t="0" r="0" b="0"/>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cap="flat" cmpd="sng">
                <a:solidFill>
                  <a:srgbClr val="000000"/>
                </a:solidFill>
                <a:prstDash val="solid"/>
                <a:round/>
                <a:headEnd type="none" w="med" len="med"/>
                <a:tailEnd type="none" w="med" len="med"/>
              </a:ln>
            </p:spPr>
            <p:txBody>
              <a:bodyPr/>
              <a:lstStyle/>
              <a:p>
                <a:endParaRPr lang="zh-CN" altLang="en-US"/>
              </a:p>
            </p:txBody>
          </p:sp>
        </p:grpSp>
        <p:sp>
          <p:nvSpPr>
            <p:cNvPr id="9248" name="Freeform 54"/>
            <p:cNvSpPr/>
            <p:nvPr/>
          </p:nvSpPr>
          <p:spPr>
            <a:xfrm rot="1123344">
              <a:off x="2393" y="2047"/>
              <a:ext cx="219" cy="518"/>
            </a:xfrm>
            <a:custGeom>
              <a:avLst/>
              <a:gdLst/>
              <a:ahLst/>
              <a:cxnLst>
                <a:cxn ang="0">
                  <a:pos x="15" y="6"/>
                </a:cxn>
                <a:cxn ang="0">
                  <a:pos x="34" y="0"/>
                </a:cxn>
                <a:cxn ang="0">
                  <a:pos x="75" y="26"/>
                </a:cxn>
                <a:cxn ang="0">
                  <a:pos x="75" y="71"/>
                </a:cxn>
                <a:cxn ang="0">
                  <a:pos x="110" y="114"/>
                </a:cxn>
                <a:cxn ang="0">
                  <a:pos x="144" y="160"/>
                </a:cxn>
                <a:cxn ang="0">
                  <a:pos x="180" y="220"/>
                </a:cxn>
                <a:cxn ang="0">
                  <a:pos x="208" y="276"/>
                </a:cxn>
                <a:cxn ang="0">
                  <a:pos x="237" y="357"/>
                </a:cxn>
                <a:cxn ang="0">
                  <a:pos x="261" y="428"/>
                </a:cxn>
                <a:cxn ang="0">
                  <a:pos x="291" y="570"/>
                </a:cxn>
                <a:cxn ang="0">
                  <a:pos x="304" y="658"/>
                </a:cxn>
                <a:cxn ang="0">
                  <a:pos x="265" y="764"/>
                </a:cxn>
                <a:cxn ang="0">
                  <a:pos x="189" y="679"/>
                </a:cxn>
                <a:cxn ang="0">
                  <a:pos x="168" y="536"/>
                </a:cxn>
                <a:cxn ang="0">
                  <a:pos x="152" y="449"/>
                </a:cxn>
                <a:cxn ang="0">
                  <a:pos x="129" y="366"/>
                </a:cxn>
                <a:cxn ang="0">
                  <a:pos x="103" y="306"/>
                </a:cxn>
                <a:cxn ang="0">
                  <a:pos x="69" y="219"/>
                </a:cxn>
                <a:cxn ang="0">
                  <a:pos x="49" y="156"/>
                </a:cxn>
                <a:cxn ang="0">
                  <a:pos x="30" y="84"/>
                </a:cxn>
                <a:cxn ang="0">
                  <a:pos x="0" y="66"/>
                </a:cxn>
                <a:cxn ang="0">
                  <a:pos x="15" y="6"/>
                </a:cxn>
              </a:cxnLst>
              <a:rect l="0" t="0" r="0" b="0"/>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9249" name="Group 55"/>
            <p:cNvGrpSpPr/>
            <p:nvPr/>
          </p:nvGrpSpPr>
          <p:grpSpPr>
            <a:xfrm rot="1123344">
              <a:off x="2928" y="1942"/>
              <a:ext cx="127" cy="227"/>
              <a:chOff x="2833" y="962"/>
              <a:chExt cx="176" cy="334"/>
            </a:xfrm>
          </p:grpSpPr>
          <p:sp>
            <p:nvSpPr>
              <p:cNvPr id="9250" name="Freeform 56"/>
              <p:cNvSpPr/>
              <p:nvPr/>
            </p:nvSpPr>
            <p:spPr>
              <a:xfrm>
                <a:off x="2834" y="1086"/>
                <a:ext cx="175" cy="210"/>
              </a:xfrm>
              <a:custGeom>
                <a:avLst/>
                <a:gdLst/>
                <a:ahLst/>
                <a:cxnLst>
                  <a:cxn ang="0">
                    <a:pos x="957" y="1468"/>
                  </a:cxn>
                  <a:cxn ang="0">
                    <a:pos x="981" y="1270"/>
                  </a:cxn>
                  <a:cxn ang="0">
                    <a:pos x="1049" y="1164"/>
                  </a:cxn>
                  <a:cxn ang="0">
                    <a:pos x="1118" y="1071"/>
                  </a:cxn>
                  <a:cxn ang="0">
                    <a:pos x="1182" y="953"/>
                  </a:cxn>
                  <a:cxn ang="0">
                    <a:pos x="1216" y="854"/>
                  </a:cxn>
                  <a:cxn ang="0">
                    <a:pos x="1229" y="734"/>
                  </a:cxn>
                  <a:cxn ang="0">
                    <a:pos x="1202" y="604"/>
                  </a:cxn>
                  <a:cxn ang="0">
                    <a:pos x="1159" y="500"/>
                  </a:cxn>
                  <a:cxn ang="0">
                    <a:pos x="1166" y="405"/>
                  </a:cxn>
                  <a:cxn ang="0">
                    <a:pos x="1149" y="320"/>
                  </a:cxn>
                  <a:cxn ang="0">
                    <a:pos x="1125" y="272"/>
                  </a:cxn>
                  <a:cxn ang="0">
                    <a:pos x="1091" y="231"/>
                  </a:cxn>
                  <a:cxn ang="0">
                    <a:pos x="1079" y="204"/>
                  </a:cxn>
                  <a:cxn ang="0">
                    <a:pos x="1032" y="176"/>
                  </a:cxn>
                  <a:cxn ang="0">
                    <a:pos x="992" y="170"/>
                  </a:cxn>
                  <a:cxn ang="0">
                    <a:pos x="963" y="185"/>
                  </a:cxn>
                  <a:cxn ang="0">
                    <a:pos x="927" y="279"/>
                  </a:cxn>
                  <a:cxn ang="0">
                    <a:pos x="861" y="414"/>
                  </a:cxn>
                  <a:cxn ang="0">
                    <a:pos x="958" y="181"/>
                  </a:cxn>
                  <a:cxn ang="0">
                    <a:pos x="975" y="152"/>
                  </a:cxn>
                  <a:cxn ang="0">
                    <a:pos x="953" y="100"/>
                  </a:cxn>
                  <a:cxn ang="0">
                    <a:pos x="918" y="82"/>
                  </a:cxn>
                  <a:cxn ang="0">
                    <a:pos x="871" y="62"/>
                  </a:cxn>
                  <a:cxn ang="0">
                    <a:pos x="806" y="39"/>
                  </a:cxn>
                  <a:cxn ang="0">
                    <a:pos x="790" y="25"/>
                  </a:cxn>
                  <a:cxn ang="0">
                    <a:pos x="760" y="0"/>
                  </a:cxn>
                  <a:cxn ang="0">
                    <a:pos x="582" y="39"/>
                  </a:cxn>
                  <a:cxn ang="0">
                    <a:pos x="346" y="169"/>
                  </a:cxn>
                  <a:cxn ang="0">
                    <a:pos x="329" y="204"/>
                  </a:cxn>
                  <a:cxn ang="0">
                    <a:pos x="274" y="259"/>
                  </a:cxn>
                  <a:cxn ang="0">
                    <a:pos x="210" y="303"/>
                  </a:cxn>
                  <a:cxn ang="0">
                    <a:pos x="154" y="326"/>
                  </a:cxn>
                  <a:cxn ang="0">
                    <a:pos x="102" y="378"/>
                  </a:cxn>
                  <a:cxn ang="0">
                    <a:pos x="67" y="466"/>
                  </a:cxn>
                  <a:cxn ang="0">
                    <a:pos x="20" y="584"/>
                  </a:cxn>
                  <a:cxn ang="0">
                    <a:pos x="0" y="649"/>
                  </a:cxn>
                  <a:cxn ang="0">
                    <a:pos x="20" y="753"/>
                  </a:cxn>
                  <a:cxn ang="0">
                    <a:pos x="55" y="861"/>
                  </a:cxn>
                  <a:cxn ang="0">
                    <a:pos x="110" y="998"/>
                  </a:cxn>
                  <a:cxn ang="0">
                    <a:pos x="141" y="1111"/>
                  </a:cxn>
                  <a:cxn ang="0">
                    <a:pos x="218" y="1215"/>
                  </a:cxn>
                  <a:cxn ang="0">
                    <a:pos x="257" y="1233"/>
                  </a:cxn>
                  <a:cxn ang="0">
                    <a:pos x="279" y="1290"/>
                  </a:cxn>
                  <a:cxn ang="0">
                    <a:pos x="283" y="1465"/>
                  </a:cxn>
                  <a:cxn ang="0">
                    <a:pos x="957" y="1468"/>
                  </a:cxn>
                </a:cxnLst>
                <a:rect l="0" t="0" r="0" b="0"/>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51" name="Freeform 57"/>
              <p:cNvSpPr/>
              <p:nvPr/>
            </p:nvSpPr>
            <p:spPr>
              <a:xfrm>
                <a:off x="2932" y="1151"/>
                <a:ext cx="77" cy="40"/>
              </a:xfrm>
              <a:custGeom>
                <a:avLst/>
                <a:gdLst/>
                <a:ahLst/>
                <a:cxnLst>
                  <a:cxn ang="0">
                    <a:pos x="0" y="0"/>
                  </a:cxn>
                  <a:cxn ang="0">
                    <a:pos x="234" y="164"/>
                  </a:cxn>
                  <a:cxn ang="0">
                    <a:pos x="445" y="246"/>
                  </a:cxn>
                  <a:cxn ang="0">
                    <a:pos x="538" y="275"/>
                  </a:cxn>
                </a:cxnLst>
                <a:rect l="0" t="0" r="0" b="0"/>
                <a:pathLst>
                  <a:path w="538" h="275">
                    <a:moveTo>
                      <a:pt x="0" y="0"/>
                    </a:moveTo>
                    <a:lnTo>
                      <a:pt x="234" y="164"/>
                    </a:lnTo>
                    <a:lnTo>
                      <a:pt x="445" y="246"/>
                    </a:lnTo>
                    <a:lnTo>
                      <a:pt x="538" y="275"/>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2" name="Freeform 58"/>
              <p:cNvSpPr/>
              <p:nvPr/>
            </p:nvSpPr>
            <p:spPr>
              <a:xfrm>
                <a:off x="2885" y="1141"/>
                <a:ext cx="86" cy="91"/>
              </a:xfrm>
              <a:custGeom>
                <a:avLst/>
                <a:gdLst/>
                <a:ahLst/>
                <a:cxnLst>
                  <a:cxn ang="0">
                    <a:pos x="0" y="0"/>
                  </a:cxn>
                  <a:cxn ang="0">
                    <a:pos x="337" y="180"/>
                  </a:cxn>
                  <a:cxn ang="0">
                    <a:pos x="413" y="245"/>
                  </a:cxn>
                  <a:cxn ang="0">
                    <a:pos x="510" y="360"/>
                  </a:cxn>
                  <a:cxn ang="0">
                    <a:pos x="551" y="454"/>
                  </a:cxn>
                  <a:cxn ang="0">
                    <a:pos x="573" y="534"/>
                  </a:cxn>
                  <a:cxn ang="0">
                    <a:pos x="601" y="643"/>
                  </a:cxn>
                </a:cxnLst>
                <a:rect l="0" t="0" r="0" b="0"/>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3" name="Freeform 59"/>
              <p:cNvSpPr/>
              <p:nvPr/>
            </p:nvSpPr>
            <p:spPr>
              <a:xfrm>
                <a:off x="2919" y="1090"/>
                <a:ext cx="57" cy="89"/>
              </a:xfrm>
              <a:custGeom>
                <a:avLst/>
                <a:gdLst/>
                <a:ahLst/>
                <a:cxnLst>
                  <a:cxn ang="0">
                    <a:pos x="391" y="139"/>
                  </a:cxn>
                  <a:cxn ang="0">
                    <a:pos x="395" y="98"/>
                  </a:cxn>
                  <a:cxn ang="0">
                    <a:pos x="368" y="42"/>
                  </a:cxn>
                  <a:cxn ang="0">
                    <a:pos x="328" y="15"/>
                  </a:cxn>
                  <a:cxn ang="0">
                    <a:pos x="290" y="0"/>
                  </a:cxn>
                  <a:cxn ang="0">
                    <a:pos x="248" y="1"/>
                  </a:cxn>
                  <a:cxn ang="0">
                    <a:pos x="211" y="10"/>
                  </a:cxn>
                  <a:cxn ang="0">
                    <a:pos x="181" y="28"/>
                  </a:cxn>
                  <a:cxn ang="0">
                    <a:pos x="123" y="167"/>
                  </a:cxn>
                  <a:cxn ang="0">
                    <a:pos x="83" y="298"/>
                  </a:cxn>
                  <a:cxn ang="0">
                    <a:pos x="45" y="401"/>
                  </a:cxn>
                  <a:cxn ang="0">
                    <a:pos x="0" y="512"/>
                  </a:cxn>
                  <a:cxn ang="0">
                    <a:pos x="16" y="581"/>
                  </a:cxn>
                  <a:cxn ang="0">
                    <a:pos x="38" y="604"/>
                  </a:cxn>
                  <a:cxn ang="0">
                    <a:pos x="72" y="623"/>
                  </a:cxn>
                  <a:cxn ang="0">
                    <a:pos x="110" y="618"/>
                  </a:cxn>
                  <a:cxn ang="0">
                    <a:pos x="148" y="602"/>
                  </a:cxn>
                  <a:cxn ang="0">
                    <a:pos x="186" y="540"/>
                  </a:cxn>
                  <a:cxn ang="0">
                    <a:pos x="201" y="453"/>
                  </a:cxn>
                  <a:cxn ang="0">
                    <a:pos x="235" y="398"/>
                  </a:cxn>
                  <a:cxn ang="0">
                    <a:pos x="265" y="332"/>
                  </a:cxn>
                  <a:cxn ang="0">
                    <a:pos x="315" y="267"/>
                  </a:cxn>
                  <a:cxn ang="0">
                    <a:pos x="364" y="183"/>
                  </a:cxn>
                  <a:cxn ang="0">
                    <a:pos x="391" y="139"/>
                  </a:cxn>
                </a:cxnLst>
                <a:rect l="0" t="0" r="0" b="0"/>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4" name="Freeform 60"/>
              <p:cNvSpPr/>
              <p:nvPr/>
            </p:nvSpPr>
            <p:spPr>
              <a:xfrm>
                <a:off x="2925" y="1154"/>
                <a:ext cx="16" cy="21"/>
              </a:xfrm>
              <a:custGeom>
                <a:avLst/>
                <a:gdLst/>
                <a:ahLst/>
                <a:cxnLst>
                  <a:cxn ang="0">
                    <a:pos x="16" y="18"/>
                  </a:cxn>
                  <a:cxn ang="0">
                    <a:pos x="38" y="0"/>
                  </a:cxn>
                  <a:cxn ang="0">
                    <a:pos x="77" y="4"/>
                  </a:cxn>
                  <a:cxn ang="0">
                    <a:pos x="114" y="22"/>
                  </a:cxn>
                  <a:cxn ang="0">
                    <a:pos x="114" y="77"/>
                  </a:cxn>
                  <a:cxn ang="0">
                    <a:pos x="108" y="107"/>
                  </a:cxn>
                  <a:cxn ang="0">
                    <a:pos x="92" y="139"/>
                  </a:cxn>
                  <a:cxn ang="0">
                    <a:pos x="54" y="148"/>
                  </a:cxn>
                  <a:cxn ang="0">
                    <a:pos x="35" y="146"/>
                  </a:cxn>
                  <a:cxn ang="0">
                    <a:pos x="13" y="124"/>
                  </a:cxn>
                  <a:cxn ang="0">
                    <a:pos x="0" y="98"/>
                  </a:cxn>
                  <a:cxn ang="0">
                    <a:pos x="16" y="18"/>
                  </a:cxn>
                </a:cxnLst>
                <a:rect l="0" t="0" r="0" b="0"/>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5" name="Freeform 61"/>
              <p:cNvSpPr/>
              <p:nvPr/>
            </p:nvSpPr>
            <p:spPr>
              <a:xfrm>
                <a:off x="2870" y="962"/>
                <a:ext cx="42" cy="155"/>
              </a:xfrm>
              <a:custGeom>
                <a:avLst/>
                <a:gdLst/>
                <a:ahLst/>
                <a:cxnLst>
                  <a:cxn ang="0">
                    <a:pos x="284" y="1005"/>
                  </a:cxn>
                  <a:cxn ang="0">
                    <a:pos x="289" y="947"/>
                  </a:cxn>
                  <a:cxn ang="0">
                    <a:pos x="290" y="818"/>
                  </a:cxn>
                  <a:cxn ang="0">
                    <a:pos x="281" y="691"/>
                  </a:cxn>
                  <a:cxn ang="0">
                    <a:pos x="275" y="635"/>
                  </a:cxn>
                  <a:cxn ang="0">
                    <a:pos x="271" y="594"/>
                  </a:cxn>
                  <a:cxn ang="0">
                    <a:pos x="271" y="505"/>
                  </a:cxn>
                  <a:cxn ang="0">
                    <a:pos x="276" y="406"/>
                  </a:cxn>
                  <a:cxn ang="0">
                    <a:pos x="275" y="332"/>
                  </a:cxn>
                  <a:cxn ang="0">
                    <a:pos x="273" y="276"/>
                  </a:cxn>
                  <a:cxn ang="0">
                    <a:pos x="262" y="166"/>
                  </a:cxn>
                  <a:cxn ang="0">
                    <a:pos x="253" y="88"/>
                  </a:cxn>
                  <a:cxn ang="0">
                    <a:pos x="236" y="24"/>
                  </a:cxn>
                  <a:cxn ang="0">
                    <a:pos x="214" y="3"/>
                  </a:cxn>
                  <a:cxn ang="0">
                    <a:pos x="186" y="1"/>
                  </a:cxn>
                  <a:cxn ang="0">
                    <a:pos x="156" y="0"/>
                  </a:cxn>
                  <a:cxn ang="0">
                    <a:pos x="121" y="14"/>
                  </a:cxn>
                  <a:cxn ang="0">
                    <a:pos x="92" y="70"/>
                  </a:cxn>
                  <a:cxn ang="0">
                    <a:pos x="85" y="160"/>
                  </a:cxn>
                  <a:cxn ang="0">
                    <a:pos x="82" y="264"/>
                  </a:cxn>
                  <a:cxn ang="0">
                    <a:pos x="76" y="332"/>
                  </a:cxn>
                  <a:cxn ang="0">
                    <a:pos x="67" y="402"/>
                  </a:cxn>
                  <a:cxn ang="0">
                    <a:pos x="68" y="485"/>
                  </a:cxn>
                  <a:cxn ang="0">
                    <a:pos x="64" y="580"/>
                  </a:cxn>
                  <a:cxn ang="0">
                    <a:pos x="51" y="651"/>
                  </a:cxn>
                  <a:cxn ang="0">
                    <a:pos x="37" y="765"/>
                  </a:cxn>
                  <a:cxn ang="0">
                    <a:pos x="19" y="885"/>
                  </a:cxn>
                  <a:cxn ang="0">
                    <a:pos x="3" y="986"/>
                  </a:cxn>
                  <a:cxn ang="0">
                    <a:pos x="0" y="1090"/>
                  </a:cxn>
                  <a:cxn ang="0">
                    <a:pos x="266" y="1085"/>
                  </a:cxn>
                  <a:cxn ang="0">
                    <a:pos x="284" y="1005"/>
                  </a:cxn>
                </a:cxnLst>
                <a:rect l="0" t="0" r="0" b="0"/>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56" name="Freeform 62"/>
              <p:cNvSpPr/>
              <p:nvPr/>
            </p:nvSpPr>
            <p:spPr>
              <a:xfrm>
                <a:off x="2968" y="1156"/>
                <a:ext cx="31" cy="4"/>
              </a:xfrm>
              <a:custGeom>
                <a:avLst/>
                <a:gdLst/>
                <a:ahLst/>
                <a:cxnLst>
                  <a:cxn ang="0">
                    <a:pos x="221" y="14"/>
                  </a:cxn>
                  <a:cxn ang="0">
                    <a:pos x="156" y="24"/>
                  </a:cxn>
                  <a:cxn ang="0">
                    <a:pos x="104" y="28"/>
                  </a:cxn>
                  <a:cxn ang="0">
                    <a:pos x="35" y="14"/>
                  </a:cxn>
                  <a:cxn ang="0">
                    <a:pos x="0" y="0"/>
                  </a:cxn>
                </a:cxnLst>
                <a:rect l="0" t="0" r="0" b="0"/>
                <a:pathLst>
                  <a:path w="221" h="28">
                    <a:moveTo>
                      <a:pt x="221" y="14"/>
                    </a:moveTo>
                    <a:lnTo>
                      <a:pt x="156" y="24"/>
                    </a:lnTo>
                    <a:lnTo>
                      <a:pt x="104" y="28"/>
                    </a:lnTo>
                    <a:lnTo>
                      <a:pt x="35" y="14"/>
                    </a:lnTo>
                    <a:lnTo>
                      <a:pt x="0" y="0"/>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7" name="Freeform 63"/>
              <p:cNvSpPr/>
              <p:nvPr/>
            </p:nvSpPr>
            <p:spPr>
              <a:xfrm>
                <a:off x="2872" y="1264"/>
                <a:ext cx="26" cy="2"/>
              </a:xfrm>
              <a:custGeom>
                <a:avLst/>
                <a:gdLst/>
                <a:ahLst/>
                <a:cxnLst>
                  <a:cxn ang="0">
                    <a:pos x="0" y="0"/>
                  </a:cxn>
                  <a:cxn ang="0">
                    <a:pos x="70" y="14"/>
                  </a:cxn>
                  <a:cxn ang="0">
                    <a:pos x="146" y="14"/>
                  </a:cxn>
                  <a:cxn ang="0">
                    <a:pos x="181" y="7"/>
                  </a:cxn>
                </a:cxnLst>
                <a:rect l="0" t="0" r="0" b="0"/>
                <a:pathLst>
                  <a:path w="181" h="14">
                    <a:moveTo>
                      <a:pt x="0" y="0"/>
                    </a:moveTo>
                    <a:lnTo>
                      <a:pt x="70" y="14"/>
                    </a:lnTo>
                    <a:lnTo>
                      <a:pt x="146" y="14"/>
                    </a:lnTo>
                    <a:lnTo>
                      <a:pt x="181" y="7"/>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58" name="Freeform 64"/>
              <p:cNvSpPr/>
              <p:nvPr/>
            </p:nvSpPr>
            <p:spPr>
              <a:xfrm>
                <a:off x="2928" y="1104"/>
                <a:ext cx="53" cy="72"/>
              </a:xfrm>
              <a:custGeom>
                <a:avLst/>
                <a:gdLst/>
                <a:ahLst/>
                <a:cxnLst>
                  <a:cxn ang="0">
                    <a:pos x="370" y="97"/>
                  </a:cxn>
                  <a:cxn ang="0">
                    <a:pos x="362" y="159"/>
                  </a:cxn>
                  <a:cxn ang="0">
                    <a:pos x="331" y="214"/>
                  </a:cxn>
                  <a:cxn ang="0">
                    <a:pos x="276" y="266"/>
                  </a:cxn>
                  <a:cxn ang="0">
                    <a:pos x="239" y="279"/>
                  </a:cxn>
                  <a:cxn ang="0">
                    <a:pos x="209" y="294"/>
                  </a:cxn>
                  <a:cxn ang="0">
                    <a:pos x="191" y="344"/>
                  </a:cxn>
                  <a:cxn ang="0">
                    <a:pos x="163" y="414"/>
                  </a:cxn>
                  <a:cxn ang="0">
                    <a:pos x="132" y="480"/>
                  </a:cxn>
                  <a:cxn ang="0">
                    <a:pos x="97" y="501"/>
                  </a:cxn>
                  <a:cxn ang="0">
                    <a:pos x="46" y="501"/>
                  </a:cxn>
                  <a:cxn ang="0">
                    <a:pos x="14" y="486"/>
                  </a:cxn>
                  <a:cxn ang="0">
                    <a:pos x="0" y="446"/>
                  </a:cxn>
                  <a:cxn ang="0">
                    <a:pos x="3" y="401"/>
                  </a:cxn>
                  <a:cxn ang="0">
                    <a:pos x="19" y="318"/>
                  </a:cxn>
                  <a:cxn ang="0">
                    <a:pos x="52" y="251"/>
                  </a:cxn>
                  <a:cxn ang="0">
                    <a:pos x="90" y="193"/>
                  </a:cxn>
                  <a:cxn ang="0">
                    <a:pos x="160" y="69"/>
                  </a:cxn>
                  <a:cxn ang="0">
                    <a:pos x="207" y="14"/>
                  </a:cxn>
                  <a:cxn ang="0">
                    <a:pos x="269" y="0"/>
                  </a:cxn>
                  <a:cxn ang="0">
                    <a:pos x="305" y="9"/>
                  </a:cxn>
                  <a:cxn ang="0">
                    <a:pos x="331" y="28"/>
                  </a:cxn>
                  <a:cxn ang="0">
                    <a:pos x="357" y="61"/>
                  </a:cxn>
                  <a:cxn ang="0">
                    <a:pos x="370" y="97"/>
                  </a:cxn>
                </a:cxnLst>
                <a:rect l="0" t="0" r="0" b="0"/>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59" name="Freeform 65"/>
              <p:cNvSpPr/>
              <p:nvPr/>
            </p:nvSpPr>
            <p:spPr>
              <a:xfrm>
                <a:off x="2948" y="1163"/>
                <a:ext cx="14" cy="17"/>
              </a:xfrm>
              <a:custGeom>
                <a:avLst/>
                <a:gdLst/>
                <a:ahLst/>
                <a:cxnLst>
                  <a:cxn ang="0">
                    <a:pos x="17" y="0"/>
                  </a:cxn>
                  <a:cxn ang="0">
                    <a:pos x="57" y="0"/>
                  </a:cxn>
                  <a:cxn ang="0">
                    <a:pos x="96" y="14"/>
                  </a:cxn>
                  <a:cxn ang="0">
                    <a:pos x="98" y="59"/>
                  </a:cxn>
                  <a:cxn ang="0">
                    <a:pos x="86" y="92"/>
                  </a:cxn>
                  <a:cxn ang="0">
                    <a:pos x="48" y="114"/>
                  </a:cxn>
                  <a:cxn ang="0">
                    <a:pos x="21" y="102"/>
                  </a:cxn>
                  <a:cxn ang="0">
                    <a:pos x="11" y="83"/>
                  </a:cxn>
                  <a:cxn ang="0">
                    <a:pos x="0" y="54"/>
                  </a:cxn>
                  <a:cxn ang="0">
                    <a:pos x="4" y="16"/>
                  </a:cxn>
                  <a:cxn ang="0">
                    <a:pos x="17" y="0"/>
                  </a:cxn>
                </a:cxnLst>
                <a:rect l="0" t="0" r="0" b="0"/>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60" name="Freeform 66"/>
              <p:cNvSpPr/>
              <p:nvPr/>
            </p:nvSpPr>
            <p:spPr>
              <a:xfrm>
                <a:off x="2902" y="1083"/>
                <a:ext cx="45" cy="90"/>
              </a:xfrm>
              <a:custGeom>
                <a:avLst/>
                <a:gdLst/>
                <a:ahLst/>
                <a:cxnLst>
                  <a:cxn ang="0">
                    <a:pos x="317" y="90"/>
                  </a:cxn>
                  <a:cxn ang="0">
                    <a:pos x="303" y="48"/>
                  </a:cxn>
                  <a:cxn ang="0">
                    <a:pos x="280" y="18"/>
                  </a:cxn>
                  <a:cxn ang="0">
                    <a:pos x="245" y="7"/>
                  </a:cxn>
                  <a:cxn ang="0">
                    <a:pos x="200" y="0"/>
                  </a:cxn>
                  <a:cxn ang="0">
                    <a:pos x="138" y="21"/>
                  </a:cxn>
                  <a:cxn ang="0">
                    <a:pos x="92" y="49"/>
                  </a:cxn>
                  <a:cxn ang="0">
                    <a:pos x="53" y="118"/>
                  </a:cxn>
                  <a:cxn ang="0">
                    <a:pos x="30" y="277"/>
                  </a:cxn>
                  <a:cxn ang="0">
                    <a:pos x="3" y="394"/>
                  </a:cxn>
                  <a:cxn ang="0">
                    <a:pos x="0" y="512"/>
                  </a:cxn>
                  <a:cxn ang="0">
                    <a:pos x="8" y="567"/>
                  </a:cxn>
                  <a:cxn ang="0">
                    <a:pos x="33" y="608"/>
                  </a:cxn>
                  <a:cxn ang="0">
                    <a:pos x="91" y="626"/>
                  </a:cxn>
                  <a:cxn ang="0">
                    <a:pos x="145" y="601"/>
                  </a:cxn>
                  <a:cxn ang="0">
                    <a:pos x="173" y="539"/>
                  </a:cxn>
                  <a:cxn ang="0">
                    <a:pos x="193" y="436"/>
                  </a:cxn>
                  <a:cxn ang="0">
                    <a:pos x="221" y="341"/>
                  </a:cxn>
                  <a:cxn ang="0">
                    <a:pos x="267" y="253"/>
                  </a:cxn>
                  <a:cxn ang="0">
                    <a:pos x="300" y="155"/>
                  </a:cxn>
                  <a:cxn ang="0">
                    <a:pos x="317" y="90"/>
                  </a:cxn>
                </a:cxnLst>
                <a:rect l="0" t="0" r="0" b="0"/>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61" name="Freeform 67"/>
              <p:cNvSpPr/>
              <p:nvPr/>
            </p:nvSpPr>
            <p:spPr>
              <a:xfrm>
                <a:off x="2904" y="1147"/>
                <a:ext cx="19" cy="21"/>
              </a:xfrm>
              <a:custGeom>
                <a:avLst/>
                <a:gdLst/>
                <a:ahLst/>
                <a:cxnLst>
                  <a:cxn ang="0">
                    <a:pos x="131" y="24"/>
                  </a:cxn>
                  <a:cxn ang="0">
                    <a:pos x="132" y="80"/>
                  </a:cxn>
                  <a:cxn ang="0">
                    <a:pos x="113" y="137"/>
                  </a:cxn>
                  <a:cxn ang="0">
                    <a:pos x="78" y="152"/>
                  </a:cxn>
                  <a:cxn ang="0">
                    <a:pos x="26" y="137"/>
                  </a:cxn>
                  <a:cxn ang="0">
                    <a:pos x="10" y="111"/>
                  </a:cxn>
                  <a:cxn ang="0">
                    <a:pos x="2" y="81"/>
                  </a:cxn>
                  <a:cxn ang="0">
                    <a:pos x="0" y="39"/>
                  </a:cxn>
                  <a:cxn ang="0">
                    <a:pos x="22" y="10"/>
                  </a:cxn>
                  <a:cxn ang="0">
                    <a:pos x="92" y="0"/>
                  </a:cxn>
                  <a:cxn ang="0">
                    <a:pos x="131" y="24"/>
                  </a:cxn>
                </a:cxnLst>
                <a:rect l="0" t="0" r="0" b="0"/>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sp>
            <p:nvSpPr>
              <p:cNvPr id="9262" name="Freeform 68"/>
              <p:cNvSpPr/>
              <p:nvPr/>
            </p:nvSpPr>
            <p:spPr>
              <a:xfrm>
                <a:off x="2833" y="1089"/>
                <a:ext cx="83" cy="135"/>
              </a:xfrm>
              <a:custGeom>
                <a:avLst/>
                <a:gdLst/>
                <a:ahLst/>
                <a:cxnLst>
                  <a:cxn ang="0">
                    <a:pos x="242" y="117"/>
                  </a:cxn>
                  <a:cxn ang="0">
                    <a:pos x="326" y="97"/>
                  </a:cxn>
                  <a:cxn ang="0">
                    <a:pos x="381" y="62"/>
                  </a:cxn>
                  <a:cxn ang="0">
                    <a:pos x="450" y="21"/>
                  </a:cxn>
                  <a:cxn ang="0">
                    <a:pos x="526" y="0"/>
                  </a:cxn>
                  <a:cxn ang="0">
                    <a:pos x="554" y="10"/>
                  </a:cxn>
                  <a:cxn ang="0">
                    <a:pos x="574" y="33"/>
                  </a:cxn>
                  <a:cxn ang="0">
                    <a:pos x="578" y="71"/>
                  </a:cxn>
                  <a:cxn ang="0">
                    <a:pos x="567" y="117"/>
                  </a:cxn>
                  <a:cxn ang="0">
                    <a:pos x="557" y="158"/>
                  </a:cxn>
                  <a:cxn ang="0">
                    <a:pos x="526" y="207"/>
                  </a:cxn>
                  <a:cxn ang="0">
                    <a:pos x="454" y="276"/>
                  </a:cxn>
                  <a:cxn ang="0">
                    <a:pos x="402" y="311"/>
                  </a:cxn>
                  <a:cxn ang="0">
                    <a:pos x="360" y="331"/>
                  </a:cxn>
                  <a:cxn ang="0">
                    <a:pos x="367" y="407"/>
                  </a:cxn>
                  <a:cxn ang="0">
                    <a:pos x="374" y="477"/>
                  </a:cxn>
                  <a:cxn ang="0">
                    <a:pos x="367" y="580"/>
                  </a:cxn>
                  <a:cxn ang="0">
                    <a:pos x="353" y="642"/>
                  </a:cxn>
                  <a:cxn ang="0">
                    <a:pos x="347" y="705"/>
                  </a:cxn>
                  <a:cxn ang="0">
                    <a:pos x="315" y="769"/>
                  </a:cxn>
                  <a:cxn ang="0">
                    <a:pos x="287" y="815"/>
                  </a:cxn>
                  <a:cxn ang="0">
                    <a:pos x="235" y="859"/>
                  </a:cxn>
                  <a:cxn ang="0">
                    <a:pos x="187" y="899"/>
                  </a:cxn>
                  <a:cxn ang="0">
                    <a:pos x="135" y="926"/>
                  </a:cxn>
                  <a:cxn ang="0">
                    <a:pos x="97" y="941"/>
                  </a:cxn>
                  <a:cxn ang="0">
                    <a:pos x="62" y="865"/>
                  </a:cxn>
                  <a:cxn ang="0">
                    <a:pos x="42" y="787"/>
                  </a:cxn>
                  <a:cxn ang="0">
                    <a:pos x="7" y="670"/>
                  </a:cxn>
                  <a:cxn ang="0">
                    <a:pos x="0" y="615"/>
                  </a:cxn>
                  <a:cxn ang="0">
                    <a:pos x="28" y="525"/>
                  </a:cxn>
                  <a:cxn ang="0">
                    <a:pos x="55" y="401"/>
                  </a:cxn>
                  <a:cxn ang="0">
                    <a:pos x="90" y="242"/>
                  </a:cxn>
                  <a:cxn ang="0">
                    <a:pos x="124" y="166"/>
                  </a:cxn>
                  <a:cxn ang="0">
                    <a:pos x="187" y="131"/>
                  </a:cxn>
                  <a:cxn ang="0">
                    <a:pos x="242" y="117"/>
                  </a:cxn>
                </a:cxnLst>
                <a:rect l="0" t="0" r="0" b="0"/>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63" name="Freeform 69"/>
              <p:cNvSpPr/>
              <p:nvPr/>
            </p:nvSpPr>
            <p:spPr>
              <a:xfrm>
                <a:off x="2883" y="1090"/>
                <a:ext cx="30" cy="21"/>
              </a:xfrm>
              <a:custGeom>
                <a:avLst/>
                <a:gdLst/>
                <a:ahLst/>
                <a:cxnLst>
                  <a:cxn ang="0">
                    <a:pos x="0" y="83"/>
                  </a:cxn>
                  <a:cxn ang="0">
                    <a:pos x="27" y="135"/>
                  </a:cxn>
                  <a:cxn ang="0">
                    <a:pos x="55" y="149"/>
                  </a:cxn>
                  <a:cxn ang="0">
                    <a:pos x="120" y="132"/>
                  </a:cxn>
                  <a:cxn ang="0">
                    <a:pos x="182" y="104"/>
                  </a:cxn>
                  <a:cxn ang="0">
                    <a:pos x="207" y="83"/>
                  </a:cxn>
                  <a:cxn ang="0">
                    <a:pos x="210" y="31"/>
                  </a:cxn>
                  <a:cxn ang="0">
                    <a:pos x="189" y="0"/>
                  </a:cxn>
                  <a:cxn ang="0">
                    <a:pos x="141" y="4"/>
                  </a:cxn>
                  <a:cxn ang="0">
                    <a:pos x="103" y="20"/>
                  </a:cxn>
                  <a:cxn ang="0">
                    <a:pos x="62" y="41"/>
                  </a:cxn>
                  <a:cxn ang="0">
                    <a:pos x="0" y="83"/>
                  </a:cxn>
                </a:cxnLst>
                <a:rect l="0" t="0" r="0" b="0"/>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cap="flat" cmpd="sng">
                <a:solidFill>
                  <a:srgbClr val="000000"/>
                </a:solidFill>
                <a:prstDash val="solid"/>
                <a:round/>
                <a:headEnd type="none" w="med" len="med"/>
                <a:tailEnd type="none" w="med" len="med"/>
              </a:ln>
            </p:spPr>
            <p:txBody>
              <a:bodyPr/>
              <a:lstStyle/>
              <a:p>
                <a:endParaRPr lang="zh-CN" altLang="en-US"/>
              </a:p>
            </p:txBody>
          </p:sp>
          <p:sp>
            <p:nvSpPr>
              <p:cNvPr id="9264" name="Freeform 70"/>
              <p:cNvSpPr/>
              <p:nvPr/>
            </p:nvSpPr>
            <p:spPr>
              <a:xfrm>
                <a:off x="2974" y="1146"/>
                <a:ext cx="1" cy="6"/>
              </a:xfrm>
              <a:custGeom>
                <a:avLst/>
                <a:gdLst/>
                <a:ahLst/>
                <a:cxnLst>
                  <a:cxn ang="0">
                    <a:pos x="7" y="42"/>
                  </a:cxn>
                  <a:cxn ang="0">
                    <a:pos x="7" y="18"/>
                  </a:cxn>
                  <a:cxn ang="0">
                    <a:pos x="0" y="0"/>
                  </a:cxn>
                </a:cxnLst>
                <a:rect l="0" t="0" r="0" b="0"/>
                <a:pathLst>
                  <a:path w="7" h="42">
                    <a:moveTo>
                      <a:pt x="7" y="42"/>
                    </a:moveTo>
                    <a:lnTo>
                      <a:pt x="7" y="18"/>
                    </a:lnTo>
                    <a:lnTo>
                      <a:pt x="0" y="0"/>
                    </a:lnTo>
                  </a:path>
                </a:pathLst>
              </a:custGeom>
              <a:solidFill>
                <a:srgbClr val="FFD7AF"/>
              </a:solidFill>
              <a:ln w="1588" cap="flat" cmpd="sng">
                <a:solidFill>
                  <a:srgbClr val="000000"/>
                </a:solidFill>
                <a:prstDash val="solid"/>
                <a:round/>
                <a:headEnd type="none" w="med" len="med"/>
                <a:tailEnd type="none" w="med" len="med"/>
              </a:ln>
            </p:spPr>
            <p:txBody>
              <a:bodyPr/>
              <a:lstStyle/>
              <a:p>
                <a:endParaRPr lang="zh-CN" altLang="en-US"/>
              </a:p>
            </p:txBody>
          </p:sp>
        </p:grpSp>
      </p:grpSp>
      <p:sp>
        <p:nvSpPr>
          <p:cNvPr id="196679" name="Rectangle 71"/>
          <p:cNvSpPr/>
          <p:nvPr/>
        </p:nvSpPr>
        <p:spPr>
          <a:xfrm>
            <a:off x="1582515" y="1111716"/>
            <a:ext cx="6672105" cy="1689052"/>
          </a:xfrm>
          <a:prstGeom prst="rect">
            <a:avLst/>
          </a:prstGeom>
          <a:noFill/>
          <a:ln w="9525">
            <a:noFill/>
          </a:ln>
        </p:spPr>
        <p:txBody>
          <a:bodyPr wrap="square" anchor="t" anchorCtr="0">
            <a:spAutoFit/>
          </a:bodyPr>
          <a:lstStyle/>
          <a:p>
            <a:pPr>
              <a:lnSpc>
                <a:spcPct val="150000"/>
              </a:lnSpc>
            </a:pPr>
            <a:r>
              <a:rPr lang="zh-CN" altLang="en-US" sz="2000" b="0" dirty="0">
                <a:solidFill>
                  <a:schemeClr val="tx1"/>
                </a:solidFill>
                <a:latin typeface="楷体_GB2312" pitchFamily="49" charset="-122"/>
                <a:ea typeface="楷体_GB2312" pitchFamily="49" charset="-122"/>
              </a:rPr>
              <a:t>    </a:t>
            </a:r>
            <a:r>
              <a:rPr lang="zh-CN" altLang="en-US" sz="2400" dirty="0">
                <a:solidFill>
                  <a:schemeClr val="tx1"/>
                </a:solidFill>
                <a:latin typeface="楷体_GB2312" pitchFamily="49" charset="-122"/>
                <a:ea typeface="楷体_GB2312" pitchFamily="49" charset="-122"/>
              </a:rPr>
              <a:t>插值法是一种古老的数学方法。早在</a:t>
            </a:r>
            <a:r>
              <a:rPr lang="en-US" altLang="zh-CN" sz="2400" dirty="0">
                <a:solidFill>
                  <a:schemeClr val="tx1"/>
                </a:solidFill>
                <a:latin typeface="楷体_GB2312" pitchFamily="49" charset="-122"/>
                <a:ea typeface="楷体_GB2312" pitchFamily="49" charset="-122"/>
              </a:rPr>
              <a:t>1000</a:t>
            </a:r>
            <a:r>
              <a:rPr lang="zh-CN" altLang="en-US" sz="2400" dirty="0">
                <a:solidFill>
                  <a:schemeClr val="tx1"/>
                </a:solidFill>
                <a:latin typeface="楷体_GB2312" pitchFamily="49" charset="-122"/>
                <a:ea typeface="楷体_GB2312" pitchFamily="49" charset="-122"/>
              </a:rPr>
              <a:t>多年前，我国历法上已经记载了应用一次插值和二次插值的实例。</a:t>
            </a:r>
          </a:p>
        </p:txBody>
      </p:sp>
      <p:sp>
        <p:nvSpPr>
          <p:cNvPr id="196680" name="Rectangle 72"/>
          <p:cNvSpPr/>
          <p:nvPr/>
        </p:nvSpPr>
        <p:spPr>
          <a:xfrm>
            <a:off x="1039884" y="3154299"/>
            <a:ext cx="7315200" cy="1703047"/>
          </a:xfrm>
          <a:prstGeom prst="rect">
            <a:avLst/>
          </a:prstGeom>
          <a:noFill/>
          <a:ln w="9525">
            <a:noFill/>
          </a:ln>
        </p:spPr>
        <p:txBody>
          <a:bodyPr lIns="92075" tIns="46038" rIns="92075" bIns="46038" anchor="t" anchorCtr="0"/>
          <a:lstStyle/>
          <a:p>
            <a:pPr marL="342900" indent="-342900" eaLnBrk="0" hangingPunct="0">
              <a:lnSpc>
                <a:spcPct val="150000"/>
              </a:lnSpc>
              <a:spcBef>
                <a:spcPct val="20000"/>
              </a:spcBef>
              <a:buClr>
                <a:schemeClr val="tx1"/>
              </a:buClr>
              <a:buSzPct val="70000"/>
              <a:buFont typeface="Wingdings" panose="05000000000000000000" pitchFamily="2" charset="2"/>
            </a:pPr>
            <a:r>
              <a:rPr lang="zh-CN" altLang="en-US" sz="2000" b="0" dirty="0">
                <a:solidFill>
                  <a:schemeClr val="tx1"/>
                </a:solidFill>
                <a:latin typeface="Times New Roman" panose="02020603050405020304" pitchFamily="18" charset="0"/>
                <a:ea typeface="楷体_GB2312" pitchFamily="49" charset="-122"/>
              </a:rPr>
              <a:t>             </a:t>
            </a:r>
            <a:r>
              <a:rPr lang="zh-CN" altLang="en-US" sz="2400" dirty="0">
                <a:solidFill>
                  <a:schemeClr val="tx1"/>
                </a:solidFill>
                <a:latin typeface="Times New Roman" panose="02020603050405020304" pitchFamily="18" charset="0"/>
                <a:ea typeface="楷体_GB2312" pitchFamily="49" charset="-122"/>
              </a:rPr>
              <a:t>伟大的数学家：拉格朗日（</a:t>
            </a:r>
            <a:r>
              <a:rPr lang="en-US" altLang="zh-CN" sz="2400" i="1" dirty="0">
                <a:solidFill>
                  <a:schemeClr val="tx1"/>
                </a:solidFill>
                <a:latin typeface="Times New Roman" panose="02020603050405020304" pitchFamily="18" charset="0"/>
                <a:ea typeface="楷体_GB2312" pitchFamily="49" charset="-122"/>
              </a:rPr>
              <a:t>Lagrange</a:t>
            </a:r>
            <a:r>
              <a:rPr lang="zh-CN" altLang="en-US" sz="2400" dirty="0">
                <a:solidFill>
                  <a:schemeClr val="tx1"/>
                </a:solidFill>
                <a:latin typeface="Times New Roman" panose="02020603050405020304" pitchFamily="18" charset="0"/>
                <a:ea typeface="楷体_GB2312" pitchFamily="49" charset="-122"/>
              </a:rPr>
              <a:t>）、牛顿</a:t>
            </a:r>
            <a:r>
              <a:rPr lang="en-US" altLang="zh-CN" sz="2400" i="1" dirty="0">
                <a:solidFill>
                  <a:schemeClr val="tx1"/>
                </a:solidFill>
                <a:latin typeface="Times New Roman" panose="02020603050405020304" pitchFamily="18" charset="0"/>
                <a:ea typeface="楷体_GB2312" pitchFamily="49" charset="-122"/>
              </a:rPr>
              <a:t>Newton</a:t>
            </a:r>
            <a:r>
              <a:rPr lang="zh-CN" altLang="en-US" sz="2400" dirty="0">
                <a:solidFill>
                  <a:schemeClr val="tx1"/>
                </a:solidFill>
                <a:latin typeface="Times New Roman" panose="02020603050405020304" pitchFamily="18" charset="0"/>
                <a:ea typeface="楷体_GB2312" pitchFamily="49" charset="-122"/>
              </a:rPr>
              <a:t>）、埃尔米特（</a:t>
            </a:r>
            <a:r>
              <a:rPr lang="en-US" altLang="zh-CN" sz="2400" i="1" dirty="0">
                <a:solidFill>
                  <a:schemeClr val="tx1"/>
                </a:solidFill>
                <a:latin typeface="Times New Roman" panose="02020603050405020304" pitchFamily="18" charset="0"/>
                <a:ea typeface="楷体_GB2312" pitchFamily="49" charset="-122"/>
              </a:rPr>
              <a:t>Hermite</a:t>
            </a:r>
            <a:r>
              <a:rPr lang="zh-CN" altLang="en-US" sz="2400" dirty="0">
                <a:solidFill>
                  <a:schemeClr val="tx1"/>
                </a:solidFill>
                <a:latin typeface="Times New Roman" panose="02020603050405020304" pitchFamily="18" charset="0"/>
                <a:ea typeface="楷体_GB2312" pitchFamily="49" charset="-122"/>
              </a:rPr>
              <a:t>）等人分别给出了不同的解决方法。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196679"/>
                                        </p:tgtEl>
                                        <p:attrNameLst>
                                          <p:attrName>style.visibility</p:attrName>
                                        </p:attrNameLst>
                                      </p:cBhvr>
                                      <p:to>
                                        <p:strVal val="visible"/>
                                      </p:to>
                                    </p:set>
                                    <p:animScale>
                                      <p:cBhvr>
                                        <p:cTn id="14" dur="1000" decel="50000" fill="hold">
                                          <p:stCondLst>
                                            <p:cond delay="0"/>
                                          </p:stCondLst>
                                        </p:cTn>
                                        <p:tgtEl>
                                          <p:spTgt spid="1966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15" dur="1000" decel="50000" fill="hold">
                                          <p:stCondLst>
                                            <p:cond delay="0"/>
                                          </p:stCondLst>
                                        </p:cTn>
                                        <p:tgtEl>
                                          <p:spTgt spid="196679"/>
                                        </p:tgtEl>
                                        <p:attrNameLst>
                                          <p:attrName>ppt_x</p:attrName>
                                          <p:attrName>ppt_y</p:attrName>
                                        </p:attrNameLst>
                                      </p:cBhvr>
                                    </p:animMotion>
                                    <p:animEffect transition="in" filter="fade">
                                      <p:cBhvr>
                                        <p:cTn id="16" dur="1000"/>
                                        <p:tgtEl>
                                          <p:spTgt spid="196679"/>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196680">
                                            <p:txEl>
                                              <p:pRg st="0" end="0"/>
                                            </p:txEl>
                                          </p:spTgt>
                                        </p:tgtEl>
                                        <p:attrNameLst>
                                          <p:attrName>style.visibility</p:attrName>
                                        </p:attrNameLst>
                                      </p:cBhvr>
                                      <p:to>
                                        <p:strVal val="visible"/>
                                      </p:to>
                                    </p:set>
                                    <p:animScale>
                                      <p:cBhvr>
                                        <p:cTn id="21" dur="1000" decel="50000" fill="hold">
                                          <p:stCondLst>
                                            <p:cond delay="0"/>
                                          </p:stCondLst>
                                        </p:cTn>
                                        <p:tgtEl>
                                          <p:spTgt spid="196680">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22" dur="1000" decel="50000" fill="hold">
                                          <p:stCondLst>
                                            <p:cond delay="0"/>
                                          </p:stCondLst>
                                        </p:cTn>
                                        <p:tgtEl>
                                          <p:spTgt spid="196680">
                                            <p:txEl>
                                              <p:pRg st="0" end="0"/>
                                            </p:txEl>
                                          </p:spTgt>
                                        </p:tgtEl>
                                        <p:attrNameLst>
                                          <p:attrName>ppt_x</p:attrName>
                                          <p:attrName>ppt_y</p:attrName>
                                        </p:attrNameLst>
                                      </p:cBhvr>
                                    </p:animMotion>
                                    <p:animEffect transition="in" filter="fade">
                                      <p:cBhvr>
                                        <p:cTn id="23" dur="1000"/>
                                        <p:tgtEl>
                                          <p:spTgt spid="1966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79" grpId="0"/>
      <p:bldP spid="19668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3" name="Object 7"/>
          <p:cNvGraphicFramePr/>
          <p:nvPr/>
        </p:nvGraphicFramePr>
        <p:xfrm>
          <a:off x="355119" y="1124744"/>
          <a:ext cx="8780462" cy="2830513"/>
        </p:xfrm>
        <a:graphic>
          <a:graphicData uri="http://schemas.openxmlformats.org/presentationml/2006/ole">
            <mc:AlternateContent xmlns:mc="http://schemas.openxmlformats.org/markup-compatibility/2006">
              <mc:Choice xmlns:v="urn:schemas-microsoft-com:vml" Requires="v">
                <p:oleObj r:id="rId3" imgW="4292600" imgH="1143000" progId="Equation.DSMT4">
                  <p:embed/>
                </p:oleObj>
              </mc:Choice>
              <mc:Fallback>
                <p:oleObj r:id="rId3" imgW="4292600" imgH="1143000" progId="Equation.DSMT4">
                  <p:embed/>
                  <p:pic>
                    <p:nvPicPr>
                      <p:cNvPr id="44033" name="Object 7"/>
                      <p:cNvPicPr/>
                      <p:nvPr/>
                    </p:nvPicPr>
                    <p:blipFill>
                      <a:blip r:embed="rId4"/>
                      <a:stretch>
                        <a:fillRect/>
                      </a:stretch>
                    </p:blipFill>
                    <p:spPr>
                      <a:xfrm>
                        <a:off x="355119" y="1124744"/>
                        <a:ext cx="8780462" cy="2830513"/>
                      </a:xfrm>
                      <a:prstGeom prst="rect">
                        <a:avLst/>
                      </a:prstGeom>
                      <a:noFill/>
                      <a:ln w="38100">
                        <a:noFill/>
                        <a:miter/>
                      </a:ln>
                    </p:spPr>
                  </p:pic>
                </p:oleObj>
              </mc:Fallback>
            </mc:AlternateContent>
          </a:graphicData>
        </a:graphic>
      </p:graphicFrame>
      <p:sp>
        <p:nvSpPr>
          <p:cNvPr id="37896" name="Text Box 8"/>
          <p:cNvSpPr txBox="1"/>
          <p:nvPr/>
        </p:nvSpPr>
        <p:spPr>
          <a:xfrm>
            <a:off x="387242" y="4293096"/>
            <a:ext cx="8229600" cy="1308884"/>
          </a:xfrm>
          <a:prstGeom prst="rect">
            <a:avLst/>
          </a:prstGeom>
          <a:noFill/>
          <a:ln w="9525">
            <a:noFill/>
          </a:ln>
        </p:spPr>
        <p:txBody>
          <a:bodyPr anchor="t" anchorCtr="0">
            <a:spAutoFit/>
          </a:bodyPr>
          <a:lstStyle/>
          <a:p>
            <a:pPr algn="just" eaLnBrk="0" hangingPunct="0">
              <a:lnSpc>
                <a:spcPct val="150000"/>
              </a:lnSpc>
            </a:pPr>
            <a:r>
              <a:rPr lang="en-US" altLang="zh-CN" sz="2400" b="0" dirty="0">
                <a:solidFill>
                  <a:srgbClr val="000099"/>
                </a:solidFill>
                <a:latin typeface="微软雅黑" panose="020B0503020204020204" pitchFamily="34" charset="-122"/>
                <a:ea typeface="微软雅黑" panose="020B0503020204020204" pitchFamily="34" charset="-122"/>
              </a:rPr>
              <a:t> </a:t>
            </a:r>
            <a:r>
              <a:rPr lang="zh-CN" altLang="en-US" sz="2800" dirty="0">
                <a:solidFill>
                  <a:srgbClr val="000099"/>
                </a:solidFill>
                <a:latin typeface="微软雅黑" panose="020B0503020204020204" pitchFamily="34" charset="-122"/>
                <a:ea typeface="微软雅黑" panose="020B0503020204020204" pitchFamily="34" charset="-122"/>
              </a:rPr>
              <a:t>因此，每增加一个结点，</a:t>
            </a:r>
            <a:r>
              <a:rPr lang="en-US" altLang="zh-CN" sz="2800" dirty="0">
                <a:solidFill>
                  <a:srgbClr val="000099"/>
                </a:solidFill>
                <a:latin typeface="微软雅黑" panose="020B0503020204020204" pitchFamily="34" charset="-122"/>
                <a:ea typeface="微软雅黑" panose="020B0503020204020204" pitchFamily="34" charset="-122"/>
              </a:rPr>
              <a:t>Newton</a:t>
            </a:r>
            <a:r>
              <a:rPr lang="zh-CN" altLang="en-US" sz="2800" dirty="0">
                <a:solidFill>
                  <a:srgbClr val="000099"/>
                </a:solidFill>
                <a:latin typeface="微软雅黑" panose="020B0503020204020204" pitchFamily="34" charset="-122"/>
                <a:ea typeface="微软雅黑" panose="020B0503020204020204" pitchFamily="34" charset="-122"/>
              </a:rPr>
              <a:t>插值多项式只增加一项，克服了</a:t>
            </a:r>
            <a:r>
              <a:rPr lang="en-US" altLang="zh-CN" sz="2800" dirty="0">
                <a:solidFill>
                  <a:srgbClr val="000099"/>
                </a:solidFill>
                <a:latin typeface="微软雅黑" panose="020B0503020204020204" pitchFamily="34" charset="-122"/>
                <a:ea typeface="微软雅黑" panose="020B0503020204020204" pitchFamily="34" charset="-122"/>
              </a:rPr>
              <a:t>Lagrange</a:t>
            </a:r>
            <a:r>
              <a:rPr lang="zh-CN" altLang="en-US" sz="2800" dirty="0">
                <a:solidFill>
                  <a:srgbClr val="000099"/>
                </a:solidFill>
                <a:latin typeface="微软雅黑" panose="020B0503020204020204" pitchFamily="34" charset="-122"/>
                <a:ea typeface="微软雅黑" panose="020B0503020204020204" pitchFamily="34" charset="-122"/>
              </a:rPr>
              <a:t>插值的缺点。</a:t>
            </a:r>
            <a:r>
              <a:rPr lang="zh-CN" altLang="en-US" sz="2800" b="0" dirty="0">
                <a:solidFill>
                  <a:srgbClr val="000099"/>
                </a:solidFill>
                <a:latin typeface="微软雅黑" panose="020B0503020204020204" pitchFamily="34" charset="-122"/>
                <a:ea typeface="微软雅黑" panose="020B0503020204020204" pitchFamily="34" charset="-122"/>
              </a:rPr>
              <a:t>                          </a:t>
            </a:r>
          </a:p>
        </p:txBody>
      </p:sp>
    </p:spTree>
  </p:cSld>
  <p:clrMapOvr>
    <a:masterClrMapping/>
  </p:clrMapOvr>
  <p:transition>
    <p:cover dir="u"/>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additive="base">
                                        <p:cTn id="7" dur="500" fill="hold"/>
                                        <p:tgtEl>
                                          <p:spTgt spid="37896"/>
                                        </p:tgtEl>
                                        <p:attrNameLst>
                                          <p:attrName>ppt_x</p:attrName>
                                        </p:attrNameLst>
                                      </p:cBhvr>
                                      <p:tavLst>
                                        <p:tav tm="0">
                                          <p:val>
                                            <p:strVal val="#ppt_x"/>
                                          </p:val>
                                        </p:tav>
                                        <p:tav tm="100000">
                                          <p:val>
                                            <p:strVal val="#ppt_x"/>
                                          </p:val>
                                        </p:tav>
                                      </p:tavLst>
                                    </p:anim>
                                    <p:anim calcmode="lin" valueType="num">
                                      <p:cBhvr additive="base">
                                        <p:cTn id="8" dur="500" fill="hold"/>
                                        <p:tgtEl>
                                          <p:spTgt spid="37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p:nvPr/>
        </p:nvSpPr>
        <p:spPr>
          <a:xfrm>
            <a:off x="682003" y="440531"/>
            <a:ext cx="3342582" cy="584775"/>
          </a:xfrm>
          <a:prstGeom prst="rect">
            <a:avLst/>
          </a:prstGeom>
          <a:noFill/>
          <a:ln w="9525">
            <a:noFill/>
          </a:ln>
        </p:spPr>
        <p:txBody>
          <a:bodyPr wrap="none" anchor="t" anchorCtr="0">
            <a:spAutoFit/>
          </a:bodyPr>
          <a:lstStyle/>
          <a:p>
            <a:pPr>
              <a:spcBef>
                <a:spcPct val="50000"/>
              </a:spcBef>
            </a:pPr>
            <a:r>
              <a:rPr lang="en-US" altLang="zh-CN" dirty="0">
                <a:solidFill>
                  <a:schemeClr val="tx1"/>
                </a:solidFill>
                <a:latin typeface="微软雅黑" panose="020B0503020204020204" pitchFamily="34" charset="-122"/>
                <a:ea typeface="微软雅黑" panose="020B0503020204020204" pitchFamily="34" charset="-122"/>
              </a:rPr>
              <a:t>2.2  </a:t>
            </a:r>
            <a:r>
              <a:rPr lang="zh-CN" altLang="en-US" dirty="0">
                <a:solidFill>
                  <a:schemeClr val="tx1"/>
                </a:solidFill>
                <a:latin typeface="微软雅黑" panose="020B0503020204020204" pitchFamily="34" charset="-122"/>
                <a:ea typeface="微软雅黑" panose="020B0503020204020204" pitchFamily="34" charset="-122"/>
              </a:rPr>
              <a:t>差商的性质</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a:solidFill>
                  <a:schemeClr val="accent2"/>
                </a:solidFill>
                <a:latin typeface="微软雅黑" panose="020B0503020204020204" pitchFamily="34" charset="-122"/>
                <a:ea typeface="微软雅黑" panose="020B0503020204020204" pitchFamily="34" charset="-122"/>
              </a:rPr>
              <a:t> </a:t>
            </a:r>
          </a:p>
        </p:txBody>
      </p:sp>
      <p:grpSp>
        <p:nvGrpSpPr>
          <p:cNvPr id="2" name="组合 1">
            <a:extLst>
              <a:ext uri="{FF2B5EF4-FFF2-40B4-BE49-F238E27FC236}">
                <a16:creationId xmlns:a16="http://schemas.microsoft.com/office/drawing/2014/main" id="{571EA6AA-2E4D-9EDB-6A33-534EEBA92643}"/>
              </a:ext>
            </a:extLst>
          </p:cNvPr>
          <p:cNvGrpSpPr/>
          <p:nvPr/>
        </p:nvGrpSpPr>
        <p:grpSpPr>
          <a:xfrm>
            <a:off x="827584" y="975528"/>
            <a:ext cx="6912768" cy="1308884"/>
            <a:chOff x="611560" y="1048945"/>
            <a:chExt cx="8174037" cy="1308884"/>
          </a:xfrm>
        </p:grpSpPr>
        <p:sp>
          <p:nvSpPr>
            <p:cNvPr id="41989" name="Text Box 5"/>
            <p:cNvSpPr txBox="1"/>
            <p:nvPr/>
          </p:nvSpPr>
          <p:spPr>
            <a:xfrm>
              <a:off x="611560" y="1048945"/>
              <a:ext cx="8174037" cy="1308884"/>
            </a:xfrm>
            <a:prstGeom prst="rect">
              <a:avLst/>
            </a:prstGeom>
            <a:noFill/>
            <a:ln w="9525">
              <a:noFill/>
            </a:ln>
          </p:spPr>
          <p:txBody>
            <a:bodyPr anchor="t" anchorCtr="0">
              <a:spAutoFit/>
            </a:bodyPr>
            <a:lstStyle/>
            <a:p>
              <a:pPr eaLnBrk="0" hangingPunct="0">
                <a:lnSpc>
                  <a:spcPct val="150000"/>
                </a:lnSpc>
              </a:pPr>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1</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差商与函数值的关系</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0" hangingPunct="0">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记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则</a:t>
              </a:r>
              <a:r>
                <a:rPr lang="zh-CN" altLang="en-US" sz="2400" dirty="0">
                  <a:latin typeface="微软雅黑" panose="020B0503020204020204" pitchFamily="34" charset="-122"/>
                  <a:ea typeface="微软雅黑" panose="020B0503020204020204" pitchFamily="34" charset="-122"/>
                </a:rPr>
                <a:t>  </a:t>
              </a:r>
            </a:p>
          </p:txBody>
        </p:sp>
        <p:graphicFrame>
          <p:nvGraphicFramePr>
            <p:cNvPr id="41990" name="Object 6"/>
            <p:cNvGraphicFramePr/>
            <p:nvPr/>
          </p:nvGraphicFramePr>
          <p:xfrm>
            <a:off x="2059046" y="1848643"/>
            <a:ext cx="3816350" cy="466725"/>
          </p:xfrm>
          <a:graphic>
            <a:graphicData uri="http://schemas.openxmlformats.org/presentationml/2006/ole">
              <mc:AlternateContent xmlns:mc="http://schemas.openxmlformats.org/markup-compatibility/2006">
                <mc:Choice xmlns:v="urn:schemas-microsoft-com:vml" Requires="v">
                  <p:oleObj r:id="rId2" imgW="2068195" imgH="254000" progId="Equation.DSMT4">
                    <p:embed/>
                  </p:oleObj>
                </mc:Choice>
                <mc:Fallback>
                  <p:oleObj r:id="rId2" imgW="2068195" imgH="254000" progId="Equation.DSMT4">
                    <p:embed/>
                    <p:pic>
                      <p:nvPicPr>
                        <p:cNvPr id="41990" name="Object 6"/>
                        <p:cNvPicPr/>
                        <p:nvPr/>
                      </p:nvPicPr>
                      <p:blipFill>
                        <a:blip r:embed="rId3"/>
                        <a:stretch>
                          <a:fillRect/>
                        </a:stretch>
                      </p:blipFill>
                      <p:spPr>
                        <a:xfrm>
                          <a:off x="2059046" y="1848643"/>
                          <a:ext cx="3816350" cy="466725"/>
                        </a:xfrm>
                        <a:prstGeom prst="rect">
                          <a:avLst/>
                        </a:prstGeom>
                        <a:noFill/>
                        <a:ln w="38100">
                          <a:noFill/>
                          <a:miter/>
                        </a:ln>
                      </p:spPr>
                    </p:pic>
                  </p:oleObj>
                </mc:Fallback>
              </mc:AlternateContent>
            </a:graphicData>
          </a:graphic>
        </p:graphicFrame>
      </p:grpSp>
      <p:graphicFrame>
        <p:nvGraphicFramePr>
          <p:cNvPr id="41992" name="Object 8"/>
          <p:cNvGraphicFramePr/>
          <p:nvPr/>
        </p:nvGraphicFramePr>
        <p:xfrm>
          <a:off x="2555776" y="2449914"/>
          <a:ext cx="3311525" cy="942975"/>
        </p:xfrm>
        <a:graphic>
          <a:graphicData uri="http://schemas.openxmlformats.org/presentationml/2006/ole">
            <mc:AlternateContent xmlns:mc="http://schemas.openxmlformats.org/markup-compatibility/2006">
              <mc:Choice xmlns:v="urn:schemas-microsoft-com:vml" Requires="v">
                <p:oleObj r:id="rId4" imgW="1651000" imgH="469900" progId="Equation.DSMT4">
                  <p:embed/>
                </p:oleObj>
              </mc:Choice>
              <mc:Fallback>
                <p:oleObj r:id="rId4" imgW="1651000" imgH="469900" progId="Equation.DSMT4">
                  <p:embed/>
                  <p:pic>
                    <p:nvPicPr>
                      <p:cNvPr id="41992" name="Object 8"/>
                      <p:cNvPicPr/>
                      <p:nvPr/>
                    </p:nvPicPr>
                    <p:blipFill>
                      <a:blip r:embed="rId5"/>
                      <a:stretch>
                        <a:fillRect/>
                      </a:stretch>
                    </p:blipFill>
                    <p:spPr>
                      <a:xfrm>
                        <a:off x="2555776" y="2449914"/>
                        <a:ext cx="3311525" cy="942975"/>
                      </a:xfrm>
                      <a:prstGeom prst="rect">
                        <a:avLst/>
                      </a:prstGeom>
                      <a:noFill/>
                      <a:ln w="38100">
                        <a:noFill/>
                        <a:miter/>
                      </a:ln>
                    </p:spPr>
                  </p:pic>
                </p:oleObj>
              </mc:Fallback>
            </mc:AlternateContent>
          </a:graphicData>
        </a:graphic>
      </p:graphicFrame>
      <p:graphicFrame>
        <p:nvGraphicFramePr>
          <p:cNvPr id="31748" name="Object 10"/>
          <p:cNvGraphicFramePr/>
          <p:nvPr/>
        </p:nvGraphicFramePr>
        <p:xfrm>
          <a:off x="1547813" y="5157788"/>
          <a:ext cx="6732587" cy="617537"/>
        </p:xfrm>
        <a:graphic>
          <a:graphicData uri="http://schemas.openxmlformats.org/presentationml/2006/ole">
            <mc:AlternateContent xmlns:mc="http://schemas.openxmlformats.org/markup-compatibility/2006">
              <mc:Choice xmlns:v="urn:schemas-microsoft-com:vml" Requires="v">
                <p:oleObj r:id="rId6" imgW="3302000" imgH="279400" progId="Equation.DSMT4">
                  <p:embed/>
                </p:oleObj>
              </mc:Choice>
              <mc:Fallback>
                <p:oleObj r:id="rId6" imgW="3302000" imgH="279400" progId="Equation.DSMT4">
                  <p:embed/>
                  <p:pic>
                    <p:nvPicPr>
                      <p:cNvPr id="31748" name="Object 10"/>
                      <p:cNvPicPr/>
                      <p:nvPr/>
                    </p:nvPicPr>
                    <p:blipFill>
                      <a:blip r:embed="rId7"/>
                      <a:stretch>
                        <a:fillRect/>
                      </a:stretch>
                    </p:blipFill>
                    <p:spPr>
                      <a:xfrm>
                        <a:off x="1547813" y="5157788"/>
                        <a:ext cx="6732587" cy="617537"/>
                      </a:xfrm>
                      <a:prstGeom prst="rect">
                        <a:avLst/>
                      </a:prstGeom>
                      <a:noFill/>
                      <a:ln w="38100">
                        <a:noFill/>
                        <a:miter/>
                      </a:ln>
                    </p:spPr>
                  </p:pic>
                </p:oleObj>
              </mc:Fallback>
            </mc:AlternateContent>
          </a:graphicData>
        </a:graphic>
      </p:graphicFrame>
      <p:sp>
        <p:nvSpPr>
          <p:cNvPr id="41995" name="Rectangle 11"/>
          <p:cNvSpPr/>
          <p:nvPr/>
        </p:nvSpPr>
        <p:spPr>
          <a:xfrm>
            <a:off x="684213" y="3789363"/>
            <a:ext cx="6859570" cy="1169551"/>
          </a:xfrm>
          <a:prstGeom prst="rect">
            <a:avLst/>
          </a:prstGeom>
          <a:noFill/>
          <a:ln w="9525">
            <a:noFill/>
          </a:ln>
        </p:spPr>
        <p:txBody>
          <a:bodyPr wrap="none"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2</a:t>
            </a:r>
            <a:r>
              <a:rPr lang="en-US" altLang="zh-CN" sz="2800" dirty="0">
                <a:solidFill>
                  <a:srgbClr val="FF3300"/>
                </a:solidFill>
                <a:latin typeface="微软雅黑" panose="020B0503020204020204" pitchFamily="34" charset="-122"/>
                <a:ea typeface="微软雅黑" panose="020B0503020204020204" pitchFamily="34" charset="-122"/>
              </a:rPr>
              <a:t> </a:t>
            </a:r>
            <a:r>
              <a:rPr lang="zh-CN" altLang="en-US" sz="2800" dirty="0">
                <a:solidFill>
                  <a:srgbClr val="FF3300"/>
                </a:solidFill>
                <a:latin typeface="微软雅黑" panose="020B0503020204020204" pitchFamily="34" charset="-122"/>
                <a:ea typeface="微软雅黑" panose="020B0503020204020204" pitchFamily="34" charset="-122"/>
              </a:rPr>
              <a:t>（对称性）</a:t>
            </a:r>
            <a:r>
              <a:rPr lang="zh-CN" altLang="en-US" sz="2800" dirty="0">
                <a:latin typeface="微软雅黑" panose="020B0503020204020204" pitchFamily="34" charset="-122"/>
                <a:ea typeface="微软雅黑" panose="020B0503020204020204" pitchFamily="34" charset="-122"/>
              </a:rPr>
              <a:t>：</a:t>
            </a:r>
          </a:p>
          <a:p>
            <a:pPr>
              <a:spcBef>
                <a:spcPct val="50000"/>
              </a:spcBef>
            </a:pPr>
            <a:r>
              <a:rPr lang="zh-CN" altLang="en-US" sz="2800" dirty="0">
                <a:latin typeface="微软雅黑" panose="020B0503020204020204" pitchFamily="34" charset="-122"/>
                <a:ea typeface="微软雅黑" panose="020B0503020204020204" pitchFamily="34" charset="-122"/>
              </a:rPr>
              <a:t>            差商的值与结点排列顺序无关，即</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92"/>
                                        </p:tgtEl>
                                        <p:attrNameLst>
                                          <p:attrName>style.visibility</p:attrName>
                                        </p:attrNameLst>
                                      </p:cBhvr>
                                      <p:to>
                                        <p:strVal val="visible"/>
                                      </p:to>
                                    </p:set>
                                    <p:anim calcmode="lin" valueType="num">
                                      <p:cBhvr additive="base">
                                        <p:cTn id="13" dur="500" fill="hold"/>
                                        <p:tgtEl>
                                          <p:spTgt spid="41992"/>
                                        </p:tgtEl>
                                        <p:attrNameLst>
                                          <p:attrName>ppt_x</p:attrName>
                                        </p:attrNameLst>
                                      </p:cBhvr>
                                      <p:tavLst>
                                        <p:tav tm="0">
                                          <p:val>
                                            <p:strVal val="#ppt_x"/>
                                          </p:val>
                                        </p:tav>
                                        <p:tav tm="100000">
                                          <p:val>
                                            <p:strVal val="#ppt_x"/>
                                          </p:val>
                                        </p:tav>
                                      </p:tavLst>
                                    </p:anim>
                                    <p:anim calcmode="lin" valueType="num">
                                      <p:cBhvr additive="base">
                                        <p:cTn id="14" dur="500" fill="hold"/>
                                        <p:tgtEl>
                                          <p:spTgt spid="419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41995"/>
                                        </p:tgtEl>
                                        <p:attrNameLst>
                                          <p:attrName>style.visibility</p:attrName>
                                        </p:attrNameLst>
                                      </p:cBhvr>
                                      <p:to>
                                        <p:strVal val="visible"/>
                                      </p:to>
                                    </p:set>
                                    <p:animEffect transition="in" filter="diamond(in)">
                                      <p:cBhvr>
                                        <p:cTn id="19" dur="500"/>
                                        <p:tgtEl>
                                          <p:spTgt spid="4199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1748"/>
                                        </p:tgtEl>
                                        <p:attrNameLst>
                                          <p:attrName>style.visibility</p:attrName>
                                        </p:attrNameLst>
                                      </p:cBhvr>
                                      <p:to>
                                        <p:strVal val="visible"/>
                                      </p:to>
                                    </p:set>
                                    <p:anim calcmode="lin" valueType="num">
                                      <p:cBhvr additive="base">
                                        <p:cTn id="24" dur="500" fill="hold"/>
                                        <p:tgtEl>
                                          <p:spTgt spid="31748"/>
                                        </p:tgtEl>
                                        <p:attrNameLst>
                                          <p:attrName>ppt_x</p:attrName>
                                        </p:attrNameLst>
                                      </p:cBhvr>
                                      <p:tavLst>
                                        <p:tav tm="0">
                                          <p:val>
                                            <p:strVal val="#ppt_x"/>
                                          </p:val>
                                        </p:tav>
                                        <p:tav tm="100000">
                                          <p:val>
                                            <p:strVal val="#ppt_x"/>
                                          </p:val>
                                        </p:tav>
                                      </p:tavLst>
                                    </p:anim>
                                    <p:anim calcmode="lin" valueType="num">
                                      <p:cBhvr additive="base">
                                        <p:cTn id="25"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p:nvPr/>
        </p:nvSpPr>
        <p:spPr>
          <a:xfrm>
            <a:off x="683568" y="615156"/>
            <a:ext cx="4652962" cy="519112"/>
          </a:xfrm>
          <a:prstGeom prst="rect">
            <a:avLst/>
          </a:prstGeom>
          <a:noFill/>
          <a:ln w="9525">
            <a:noFill/>
          </a:ln>
        </p:spPr>
        <p:txBody>
          <a:bodyPr wrap="none" anchor="t" anchorCtr="0">
            <a:spAutoFit/>
          </a:bodyPr>
          <a:lstStyle/>
          <a:p>
            <a:pPr algn="just" eaLnBrk="0" hangingPunct="0"/>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3 </a:t>
            </a:r>
            <a:r>
              <a:rPr lang="en-US" altLang="zh-CN" sz="2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差商与导数的关系</a:t>
            </a:r>
            <a:r>
              <a:rPr lang="en-US" altLang="zh-CN" sz="2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8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EA6F1613-560C-12BC-AC03-CA949E0A766B}"/>
              </a:ext>
            </a:extLst>
          </p:cNvPr>
          <p:cNvGrpSpPr/>
          <p:nvPr/>
        </p:nvGrpSpPr>
        <p:grpSpPr>
          <a:xfrm>
            <a:off x="828922" y="1255713"/>
            <a:ext cx="7270255" cy="1311275"/>
            <a:chOff x="1116013" y="1341438"/>
            <a:chExt cx="7270255" cy="1311275"/>
          </a:xfrm>
        </p:grpSpPr>
        <p:sp>
          <p:nvSpPr>
            <p:cNvPr id="98309" name="Text Box 5"/>
            <p:cNvSpPr txBox="1"/>
            <p:nvPr/>
          </p:nvSpPr>
          <p:spPr>
            <a:xfrm>
              <a:off x="1116013" y="1341438"/>
              <a:ext cx="6716712" cy="519112"/>
            </a:xfrm>
            <a:prstGeom prst="rect">
              <a:avLst/>
            </a:prstGeom>
            <a:noFill/>
            <a:ln w="9525">
              <a:noFill/>
            </a:ln>
          </p:spPr>
          <p:txBody>
            <a:bodyPr anchor="t" anchorCtr="0">
              <a:spAutoFit/>
            </a:bodyPr>
            <a:lstStyle/>
            <a:p>
              <a:pPr algn="just" eaLnBrk="0" hangingPunct="0"/>
              <a:r>
                <a:rPr lang="zh-CN" altLang="en-US" sz="2800" dirty="0">
                  <a:latin typeface="微软雅黑" panose="020B0503020204020204" pitchFamily="34" charset="-122"/>
                  <a:ea typeface="微软雅黑" panose="020B0503020204020204" pitchFamily="34" charset="-122"/>
                </a:rPr>
                <a:t>设       在        上有   阶导数</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且</a:t>
              </a:r>
            </a:p>
          </p:txBody>
        </p:sp>
        <p:graphicFrame>
          <p:nvGraphicFramePr>
            <p:cNvPr id="98310" name="Object 6"/>
            <p:cNvGraphicFramePr/>
            <p:nvPr/>
          </p:nvGraphicFramePr>
          <p:xfrm>
            <a:off x="1547813" y="1412875"/>
            <a:ext cx="720725" cy="496888"/>
          </p:xfrm>
          <a:graphic>
            <a:graphicData uri="http://schemas.openxmlformats.org/presentationml/2006/ole">
              <mc:AlternateContent xmlns:mc="http://schemas.openxmlformats.org/markup-compatibility/2006">
                <mc:Choice xmlns:v="urn:schemas-microsoft-com:vml" Requires="v">
                  <p:oleObj r:id="rId3" imgW="368935" imgH="254000" progId="Equation.DSMT4">
                    <p:embed/>
                  </p:oleObj>
                </mc:Choice>
                <mc:Fallback>
                  <p:oleObj r:id="rId3" imgW="368935" imgH="254000" progId="Equation.DSMT4">
                    <p:embed/>
                    <p:pic>
                      <p:nvPicPr>
                        <p:cNvPr id="98310" name="Object 6"/>
                        <p:cNvPicPr/>
                        <p:nvPr/>
                      </p:nvPicPr>
                      <p:blipFill>
                        <a:blip r:embed="rId4"/>
                        <a:stretch>
                          <a:fillRect/>
                        </a:stretch>
                      </p:blipFill>
                      <p:spPr>
                        <a:xfrm>
                          <a:off x="1547813" y="1412875"/>
                          <a:ext cx="720725" cy="496888"/>
                        </a:xfrm>
                        <a:prstGeom prst="rect">
                          <a:avLst/>
                        </a:prstGeom>
                        <a:noFill/>
                        <a:ln w="38100">
                          <a:noFill/>
                          <a:miter/>
                        </a:ln>
                      </p:spPr>
                    </p:pic>
                  </p:oleObj>
                </mc:Fallback>
              </mc:AlternateContent>
            </a:graphicData>
          </a:graphic>
        </p:graphicFrame>
        <p:graphicFrame>
          <p:nvGraphicFramePr>
            <p:cNvPr id="98311" name="Object 7"/>
            <p:cNvGraphicFramePr/>
            <p:nvPr/>
          </p:nvGraphicFramePr>
          <p:xfrm>
            <a:off x="2725471" y="1341438"/>
            <a:ext cx="719137" cy="512762"/>
          </p:xfrm>
          <a:graphic>
            <a:graphicData uri="http://schemas.openxmlformats.org/presentationml/2006/ole">
              <mc:AlternateContent xmlns:mc="http://schemas.openxmlformats.org/markup-compatibility/2006">
                <mc:Choice xmlns:v="urn:schemas-microsoft-com:vml" Requires="v">
                  <p:oleObj r:id="rId5" imgW="355600" imgH="254000" progId="Equation.DSMT4">
                    <p:embed/>
                  </p:oleObj>
                </mc:Choice>
                <mc:Fallback>
                  <p:oleObj r:id="rId5" imgW="355600" imgH="254000" progId="Equation.DSMT4">
                    <p:embed/>
                    <p:pic>
                      <p:nvPicPr>
                        <p:cNvPr id="98311" name="Object 7"/>
                        <p:cNvPicPr/>
                        <p:nvPr/>
                      </p:nvPicPr>
                      <p:blipFill>
                        <a:blip r:embed="rId6"/>
                        <a:stretch>
                          <a:fillRect/>
                        </a:stretch>
                      </p:blipFill>
                      <p:spPr>
                        <a:xfrm>
                          <a:off x="2725471" y="1341438"/>
                          <a:ext cx="719137" cy="512762"/>
                        </a:xfrm>
                        <a:prstGeom prst="rect">
                          <a:avLst/>
                        </a:prstGeom>
                        <a:noFill/>
                        <a:ln w="38100">
                          <a:noFill/>
                          <a:miter/>
                        </a:ln>
                      </p:spPr>
                    </p:pic>
                  </p:oleObj>
                </mc:Fallback>
              </mc:AlternateContent>
            </a:graphicData>
          </a:graphic>
        </p:graphicFrame>
        <p:graphicFrame>
          <p:nvGraphicFramePr>
            <p:cNvPr id="98312" name="Object 8"/>
            <p:cNvGraphicFramePr/>
            <p:nvPr/>
          </p:nvGraphicFramePr>
          <p:xfrm>
            <a:off x="4225925" y="1522413"/>
            <a:ext cx="330200" cy="274637"/>
          </p:xfrm>
          <a:graphic>
            <a:graphicData uri="http://schemas.openxmlformats.org/presentationml/2006/ole">
              <mc:AlternateContent xmlns:mc="http://schemas.openxmlformats.org/markup-compatibility/2006">
                <mc:Choice xmlns:v="urn:schemas-microsoft-com:vml" Requires="v">
                  <p:oleObj r:id="rId7" imgW="127000" imgH="139700" progId="Equation.DSMT4">
                    <p:embed/>
                  </p:oleObj>
                </mc:Choice>
                <mc:Fallback>
                  <p:oleObj r:id="rId7" imgW="127000" imgH="139700" progId="Equation.DSMT4">
                    <p:embed/>
                    <p:pic>
                      <p:nvPicPr>
                        <p:cNvPr id="98312" name="Object 8"/>
                        <p:cNvPicPr/>
                        <p:nvPr/>
                      </p:nvPicPr>
                      <p:blipFill>
                        <a:blip r:embed="rId8"/>
                        <a:stretch>
                          <a:fillRect/>
                        </a:stretch>
                      </p:blipFill>
                      <p:spPr>
                        <a:xfrm>
                          <a:off x="4225925" y="1522413"/>
                          <a:ext cx="330200" cy="274637"/>
                        </a:xfrm>
                        <a:prstGeom prst="rect">
                          <a:avLst/>
                        </a:prstGeom>
                        <a:noFill/>
                        <a:ln w="38100">
                          <a:noFill/>
                          <a:miter/>
                        </a:ln>
                      </p:spPr>
                    </p:pic>
                  </p:oleObj>
                </mc:Fallback>
              </mc:AlternateContent>
            </a:graphicData>
          </a:graphic>
        </p:graphicFrame>
        <p:graphicFrame>
          <p:nvGraphicFramePr>
            <p:cNvPr id="98313" name="Object 9"/>
            <p:cNvGraphicFramePr/>
            <p:nvPr/>
          </p:nvGraphicFramePr>
          <p:xfrm>
            <a:off x="6181231" y="1341438"/>
            <a:ext cx="2205037" cy="488950"/>
          </p:xfrm>
          <a:graphic>
            <a:graphicData uri="http://schemas.openxmlformats.org/presentationml/2006/ole">
              <mc:AlternateContent xmlns:mc="http://schemas.openxmlformats.org/markup-compatibility/2006">
                <mc:Choice xmlns:v="urn:schemas-microsoft-com:vml" Requires="v">
                  <p:oleObj r:id="rId9" imgW="1143000" imgH="254000" progId="Equation.DSMT4">
                    <p:embed/>
                  </p:oleObj>
                </mc:Choice>
                <mc:Fallback>
                  <p:oleObj r:id="rId9" imgW="1143000" imgH="254000" progId="Equation.DSMT4">
                    <p:embed/>
                    <p:pic>
                      <p:nvPicPr>
                        <p:cNvPr id="98313" name="Object 9"/>
                        <p:cNvPicPr/>
                        <p:nvPr/>
                      </p:nvPicPr>
                      <p:blipFill>
                        <a:blip r:embed="rId10"/>
                        <a:stretch>
                          <a:fillRect/>
                        </a:stretch>
                      </p:blipFill>
                      <p:spPr>
                        <a:xfrm>
                          <a:off x="6181231" y="1341438"/>
                          <a:ext cx="2205037" cy="488950"/>
                        </a:xfrm>
                        <a:prstGeom prst="rect">
                          <a:avLst/>
                        </a:prstGeom>
                        <a:noFill/>
                        <a:ln w="38100">
                          <a:noFill/>
                          <a:miter/>
                        </a:ln>
                      </p:spPr>
                    </p:pic>
                  </p:oleObj>
                </mc:Fallback>
              </mc:AlternateContent>
            </a:graphicData>
          </a:graphic>
        </p:graphicFrame>
        <p:sp>
          <p:nvSpPr>
            <p:cNvPr id="98314" name="Text Box 10"/>
            <p:cNvSpPr txBox="1"/>
            <p:nvPr/>
          </p:nvSpPr>
          <p:spPr>
            <a:xfrm>
              <a:off x="1116013" y="2133600"/>
              <a:ext cx="3457575" cy="519113"/>
            </a:xfrm>
            <a:prstGeom prst="rect">
              <a:avLst/>
            </a:prstGeom>
            <a:noFill/>
            <a:ln w="9525">
              <a:noFill/>
            </a:ln>
          </p:spPr>
          <p:txBody>
            <a:bodyPr anchor="t" anchorCtr="0">
              <a:spAutoFit/>
            </a:bodyPr>
            <a:lstStyle/>
            <a:p>
              <a:pPr algn="just" eaLnBrk="0" hangingPunct="0"/>
              <a:r>
                <a:rPr lang="zh-CN" altLang="en-US" sz="2800" dirty="0">
                  <a:latin typeface="微软雅黑" panose="020B0503020204020204" pitchFamily="34" charset="-122"/>
                  <a:ea typeface="微软雅黑" panose="020B0503020204020204" pitchFamily="34" charset="-122"/>
                </a:rPr>
                <a:t>则存在             使得</a:t>
              </a:r>
            </a:p>
          </p:txBody>
        </p:sp>
        <p:graphicFrame>
          <p:nvGraphicFramePr>
            <p:cNvPr id="98315" name="Object 11"/>
            <p:cNvGraphicFramePr/>
            <p:nvPr/>
          </p:nvGraphicFramePr>
          <p:xfrm>
            <a:off x="2325441" y="2201652"/>
            <a:ext cx="1177925" cy="409575"/>
          </p:xfrm>
          <a:graphic>
            <a:graphicData uri="http://schemas.openxmlformats.org/presentationml/2006/ole">
              <mc:AlternateContent xmlns:mc="http://schemas.openxmlformats.org/markup-compatibility/2006">
                <mc:Choice xmlns:v="urn:schemas-microsoft-com:vml" Requires="v">
                  <p:oleObj r:id="rId11" imgW="584200" imgH="203200" progId="Equation.DSMT4">
                    <p:embed/>
                  </p:oleObj>
                </mc:Choice>
                <mc:Fallback>
                  <p:oleObj r:id="rId11" imgW="584200" imgH="203200" progId="Equation.DSMT4">
                    <p:embed/>
                    <p:pic>
                      <p:nvPicPr>
                        <p:cNvPr id="98315" name="Object 11"/>
                        <p:cNvPicPr/>
                        <p:nvPr/>
                      </p:nvPicPr>
                      <p:blipFill>
                        <a:blip r:embed="rId12"/>
                        <a:stretch>
                          <a:fillRect/>
                        </a:stretch>
                      </p:blipFill>
                      <p:spPr>
                        <a:xfrm>
                          <a:off x="2325441" y="2201652"/>
                          <a:ext cx="1177925" cy="409575"/>
                        </a:xfrm>
                        <a:prstGeom prst="rect">
                          <a:avLst/>
                        </a:prstGeom>
                        <a:noFill/>
                        <a:ln w="38100">
                          <a:noFill/>
                          <a:miter/>
                        </a:ln>
                      </p:spPr>
                    </p:pic>
                  </p:oleObj>
                </mc:Fallback>
              </mc:AlternateContent>
            </a:graphicData>
          </a:graphic>
        </p:graphicFrame>
      </p:grpSp>
      <p:graphicFrame>
        <p:nvGraphicFramePr>
          <p:cNvPr id="98316" name="Object 12"/>
          <p:cNvGraphicFramePr/>
          <p:nvPr/>
        </p:nvGraphicFramePr>
        <p:xfrm>
          <a:off x="2627313" y="2852738"/>
          <a:ext cx="3457575" cy="1000125"/>
        </p:xfrm>
        <a:graphic>
          <a:graphicData uri="http://schemas.openxmlformats.org/presentationml/2006/ole">
            <mc:AlternateContent xmlns:mc="http://schemas.openxmlformats.org/markup-compatibility/2006">
              <mc:Choice xmlns:v="urn:schemas-microsoft-com:vml" Requires="v">
                <p:oleObj r:id="rId13" imgW="1536065" imgH="444500" progId="Equation.DSMT4">
                  <p:embed/>
                </p:oleObj>
              </mc:Choice>
              <mc:Fallback>
                <p:oleObj r:id="rId13" imgW="1536065" imgH="444500" progId="Equation.DSMT4">
                  <p:embed/>
                  <p:pic>
                    <p:nvPicPr>
                      <p:cNvPr id="98316" name="Object 12"/>
                      <p:cNvPicPr/>
                      <p:nvPr/>
                    </p:nvPicPr>
                    <p:blipFill>
                      <a:blip r:embed="rId14"/>
                      <a:stretch>
                        <a:fillRect/>
                      </a:stretch>
                    </p:blipFill>
                    <p:spPr>
                      <a:xfrm>
                        <a:off x="2627313" y="2852738"/>
                        <a:ext cx="3457575" cy="1000125"/>
                      </a:xfrm>
                      <a:prstGeom prst="rect">
                        <a:avLst/>
                      </a:prstGeom>
                      <a:noFill/>
                      <a:ln w="38100">
                        <a:noFill/>
                        <a:miter/>
                      </a:ln>
                    </p:spPr>
                  </p:pic>
                </p:oleObj>
              </mc:Fallback>
            </mc:AlternateContent>
          </a:graphicData>
        </a:graphic>
      </p:graphicFrame>
      <p:sp>
        <p:nvSpPr>
          <p:cNvPr id="98317" name="Text Box 13"/>
          <p:cNvSpPr txBox="1"/>
          <p:nvPr/>
        </p:nvSpPr>
        <p:spPr>
          <a:xfrm>
            <a:off x="683569" y="4031457"/>
            <a:ext cx="3457576" cy="519112"/>
          </a:xfrm>
          <a:prstGeom prst="rect">
            <a:avLst/>
          </a:prstGeom>
          <a:noFill/>
          <a:ln w="9525">
            <a:noFill/>
          </a:ln>
        </p:spPr>
        <p:txBody>
          <a:bodyPr wrap="square" anchor="t" anchorCtr="0">
            <a:spAutoFit/>
          </a:bodyPr>
          <a:lstStyle/>
          <a:p>
            <a:pPr algn="just" eaLnBrk="0" hangingPunct="0"/>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4 </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特征定理</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p:txBody>
      </p:sp>
      <p:graphicFrame>
        <p:nvGraphicFramePr>
          <p:cNvPr id="98318" name="Object 14"/>
          <p:cNvGraphicFramePr/>
          <p:nvPr/>
        </p:nvGraphicFramePr>
        <p:xfrm>
          <a:off x="1727200" y="4832350"/>
          <a:ext cx="5689600" cy="969963"/>
        </p:xfrm>
        <a:graphic>
          <a:graphicData uri="http://schemas.openxmlformats.org/presentationml/2006/ole">
            <mc:AlternateContent xmlns:mc="http://schemas.openxmlformats.org/markup-compatibility/2006">
              <mc:Choice xmlns:v="urn:schemas-microsoft-com:vml" Requires="v">
                <p:oleObj r:id="rId15" imgW="2679700" imgH="457200" progId="Equation.DSMT4">
                  <p:embed/>
                </p:oleObj>
              </mc:Choice>
              <mc:Fallback>
                <p:oleObj r:id="rId15" imgW="2679700" imgH="457200" progId="Equation.DSMT4">
                  <p:embed/>
                  <p:pic>
                    <p:nvPicPr>
                      <p:cNvPr id="98318" name="Object 14"/>
                      <p:cNvPicPr/>
                      <p:nvPr/>
                    </p:nvPicPr>
                    <p:blipFill>
                      <a:blip r:embed="rId16"/>
                      <a:stretch>
                        <a:fillRect/>
                      </a:stretch>
                    </p:blipFill>
                    <p:spPr>
                      <a:xfrm>
                        <a:off x="1727200" y="4832350"/>
                        <a:ext cx="5689600" cy="969963"/>
                      </a:xfrm>
                      <a:prstGeom prst="rect">
                        <a:avLst/>
                      </a:prstGeom>
                      <a:noFill/>
                      <a:ln w="38100">
                        <a:noFill/>
                        <a:miter/>
                      </a:ln>
                    </p:spPr>
                  </p:pic>
                </p:oleObj>
              </mc:Fallback>
            </mc:AlternateContent>
          </a:graphicData>
        </a:graphic>
      </p:graphicFrame>
    </p:spTree>
  </p:cSld>
  <p:clrMapOvr>
    <a:masterClrMapping/>
  </p:clrMapOvr>
  <p:transition>
    <p:push dir="d"/>
    <p:sndAc>
      <p:stSnd>
        <p:snd r:embed="rId2" name="carbrak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blinds(horizontal)">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8316"/>
                                        </p:tgtEl>
                                        <p:attrNameLst>
                                          <p:attrName>style.visibility</p:attrName>
                                        </p:attrNameLst>
                                      </p:cBhvr>
                                      <p:to>
                                        <p:strVal val="visible"/>
                                      </p:to>
                                    </p:set>
                                    <p:anim calcmode="lin" valueType="num">
                                      <p:cBhvr additive="base">
                                        <p:cTn id="16" dur="500" fill="hold"/>
                                        <p:tgtEl>
                                          <p:spTgt spid="98316"/>
                                        </p:tgtEl>
                                        <p:attrNameLst>
                                          <p:attrName>ppt_x</p:attrName>
                                        </p:attrNameLst>
                                      </p:cBhvr>
                                      <p:tavLst>
                                        <p:tav tm="0">
                                          <p:val>
                                            <p:strVal val="#ppt_x"/>
                                          </p:val>
                                        </p:tav>
                                        <p:tav tm="100000">
                                          <p:val>
                                            <p:strVal val="#ppt_x"/>
                                          </p:val>
                                        </p:tav>
                                      </p:tavLst>
                                    </p:anim>
                                    <p:anim calcmode="lin" valueType="num">
                                      <p:cBhvr additive="base">
                                        <p:cTn id="17" dur="500" fill="hold"/>
                                        <p:tgtEl>
                                          <p:spTgt spid="983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8317"/>
                                        </p:tgtEl>
                                        <p:attrNameLst>
                                          <p:attrName>style.visibility</p:attrName>
                                        </p:attrNameLst>
                                      </p:cBhvr>
                                      <p:to>
                                        <p:strVal val="visible"/>
                                      </p:to>
                                    </p:set>
                                    <p:animEffect transition="in" filter="checkerboard(across)">
                                      <p:cBhvr>
                                        <p:cTn id="22" dur="500"/>
                                        <p:tgtEl>
                                          <p:spTgt spid="983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8318"/>
                                        </p:tgtEl>
                                        <p:attrNameLst>
                                          <p:attrName>style.visibility</p:attrName>
                                        </p:attrNameLst>
                                      </p:cBhvr>
                                      <p:to>
                                        <p:strVal val="visible"/>
                                      </p:to>
                                    </p:set>
                                    <p:anim calcmode="lin" valueType="num">
                                      <p:cBhvr additive="base">
                                        <p:cTn id="27" dur="500" fill="hold"/>
                                        <p:tgtEl>
                                          <p:spTgt spid="98318"/>
                                        </p:tgtEl>
                                        <p:attrNameLst>
                                          <p:attrName>ppt_x</p:attrName>
                                        </p:attrNameLst>
                                      </p:cBhvr>
                                      <p:tavLst>
                                        <p:tav tm="0">
                                          <p:val>
                                            <p:strVal val="#ppt_x"/>
                                          </p:val>
                                        </p:tav>
                                        <p:tav tm="100000">
                                          <p:val>
                                            <p:strVal val="#ppt_x"/>
                                          </p:val>
                                        </p:tav>
                                      </p:tavLst>
                                    </p:anim>
                                    <p:anim calcmode="lin" valueType="num">
                                      <p:cBhvr additive="base">
                                        <p:cTn id="28" dur="500" fill="hold"/>
                                        <p:tgtEl>
                                          <p:spTgt spid="98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p:nvPr/>
        </p:nvSpPr>
        <p:spPr>
          <a:xfrm>
            <a:off x="539750" y="976857"/>
            <a:ext cx="3195638" cy="519112"/>
          </a:xfrm>
          <a:prstGeom prst="rect">
            <a:avLst/>
          </a:prstGeom>
          <a:noFill/>
          <a:ln w="9525">
            <a:noFill/>
          </a:ln>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差商可列表计算：</a:t>
            </a:r>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38917" name="Text Box 5"/>
          <p:cNvSpPr txBox="1"/>
          <p:nvPr/>
        </p:nvSpPr>
        <p:spPr>
          <a:xfrm>
            <a:off x="971550" y="2492375"/>
            <a:ext cx="990600" cy="2124075"/>
          </a:xfrm>
          <a:prstGeom prst="rect">
            <a:avLst/>
          </a:prstGeom>
          <a:noFill/>
          <a:ln w="9525">
            <a:noFill/>
          </a:ln>
        </p:spPr>
        <p:txBody>
          <a:bodyPr anchor="t" anchorCtr="0">
            <a:spAutoFit/>
          </a:bodyPr>
          <a:lstStyle/>
          <a:p>
            <a:pPr algn="r">
              <a:lnSpc>
                <a:spcPct val="130000"/>
              </a:lnSpc>
            </a:pPr>
            <a:r>
              <a:rPr lang="en-US" altLang="zh-CN" sz="1800" i="1" dirty="0">
                <a:solidFill>
                  <a:schemeClr val="hlink"/>
                </a:solidFill>
                <a:latin typeface="Times New Roman" panose="02020603050405020304" pitchFamily="18" charset="0"/>
                <a:ea typeface="楷体_GB2312" pitchFamily="49" charset="-122"/>
              </a:rPr>
              <a:t>f </a:t>
            </a:r>
            <a:r>
              <a:rPr lang="en-US" altLang="zh-CN" sz="1800" dirty="0">
                <a:solidFill>
                  <a:schemeClr val="hlink"/>
                </a:solidFill>
                <a:latin typeface="Times New Roman" panose="02020603050405020304" pitchFamily="18" charset="0"/>
                <a:ea typeface="楷体_GB2312" pitchFamily="49" charset="-122"/>
              </a:rPr>
              <a:t>(</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0</a:t>
            </a:r>
            <a:r>
              <a:rPr lang="en-US" altLang="zh-CN" sz="1800" dirty="0">
                <a:solidFill>
                  <a:schemeClr val="hlink"/>
                </a:solidFill>
                <a:latin typeface="Times New Roman" panose="02020603050405020304" pitchFamily="18" charset="0"/>
                <a:ea typeface="楷体_GB2312" pitchFamily="49" charset="-122"/>
              </a:rPr>
              <a:t>)</a:t>
            </a:r>
          </a:p>
          <a:p>
            <a:pPr algn="r">
              <a:lnSpc>
                <a:spcPct val="130000"/>
              </a:lnSpc>
            </a:pPr>
            <a:r>
              <a:rPr lang="en-US" altLang="zh-CN" sz="1800" i="1" dirty="0">
                <a:solidFill>
                  <a:schemeClr val="tx1"/>
                </a:solidFill>
                <a:latin typeface="Times New Roman" panose="02020603050405020304" pitchFamily="18" charset="0"/>
                <a:ea typeface="楷体_GB2312" pitchFamily="49" charset="-122"/>
              </a:rPr>
              <a:t>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baseline="-25000" dirty="0">
                <a:solidFill>
                  <a:schemeClr val="tx1"/>
                </a:solidFill>
                <a:latin typeface="Times New Roman" panose="02020603050405020304" pitchFamily="18" charset="0"/>
                <a:ea typeface="楷体_GB2312" pitchFamily="49" charset="-122"/>
              </a:rPr>
              <a:t>1</a:t>
            </a:r>
            <a:r>
              <a:rPr lang="en-US" altLang="zh-CN" sz="1800" dirty="0">
                <a:solidFill>
                  <a:schemeClr val="tx1"/>
                </a:solidFill>
                <a:latin typeface="Times New Roman" panose="02020603050405020304" pitchFamily="18" charset="0"/>
                <a:ea typeface="楷体_GB2312" pitchFamily="49" charset="-122"/>
              </a:rPr>
              <a:t>)</a:t>
            </a:r>
          </a:p>
          <a:p>
            <a:pPr algn="r">
              <a:lnSpc>
                <a:spcPct val="130000"/>
              </a:lnSpc>
            </a:pPr>
            <a:r>
              <a:rPr lang="en-US" altLang="zh-CN" sz="1800" i="1" dirty="0">
                <a:solidFill>
                  <a:schemeClr val="tx1"/>
                </a:solidFill>
                <a:latin typeface="Times New Roman" panose="02020603050405020304" pitchFamily="18" charset="0"/>
                <a:ea typeface="楷体_GB2312" pitchFamily="49" charset="-122"/>
              </a:rPr>
              <a:t>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baseline="-25000" dirty="0">
                <a:solidFill>
                  <a:schemeClr val="tx1"/>
                </a:solidFill>
                <a:latin typeface="Times New Roman" panose="02020603050405020304" pitchFamily="18" charset="0"/>
                <a:ea typeface="楷体_GB2312" pitchFamily="49" charset="-122"/>
              </a:rPr>
              <a:t>2</a:t>
            </a:r>
            <a:r>
              <a:rPr lang="en-US" altLang="zh-CN" sz="1800" dirty="0">
                <a:solidFill>
                  <a:schemeClr val="tx1"/>
                </a:solidFill>
                <a:latin typeface="Times New Roman" panose="02020603050405020304" pitchFamily="18" charset="0"/>
                <a:ea typeface="楷体_GB2312" pitchFamily="49" charset="-122"/>
              </a:rPr>
              <a:t>)</a:t>
            </a:r>
          </a:p>
          <a:p>
            <a:pPr algn="r">
              <a:lnSpc>
                <a:spcPct val="110000"/>
              </a:lnSpc>
            </a:pPr>
            <a:r>
              <a:rPr lang="en-US" altLang="zh-CN" sz="1800" i="1" dirty="0">
                <a:solidFill>
                  <a:schemeClr val="tx1"/>
                </a:solidFill>
                <a:latin typeface="Times New Roman" panose="02020603050405020304" pitchFamily="18" charset="0"/>
                <a:ea typeface="楷体_GB2312" pitchFamily="49" charset="-122"/>
              </a:rPr>
              <a:t>…</a:t>
            </a:r>
            <a:endParaRPr lang="en-US" altLang="zh-CN" sz="1800" dirty="0">
              <a:solidFill>
                <a:schemeClr val="tx1"/>
              </a:solidFill>
              <a:latin typeface="Times New Roman" panose="02020603050405020304" pitchFamily="18" charset="0"/>
              <a:ea typeface="楷体_GB2312" pitchFamily="49" charset="-122"/>
            </a:endParaRPr>
          </a:p>
          <a:p>
            <a:pPr algn="r">
              <a:lnSpc>
                <a:spcPct val="110000"/>
              </a:lnSpc>
            </a:pPr>
            <a:r>
              <a:rPr lang="en-US" altLang="zh-CN" sz="1800" i="1" dirty="0">
                <a:solidFill>
                  <a:schemeClr val="tx1"/>
                </a:solidFill>
                <a:latin typeface="Times New Roman" panose="02020603050405020304" pitchFamily="18" charset="0"/>
                <a:ea typeface="楷体_GB2312" pitchFamily="49" charset="-122"/>
              </a:rPr>
              <a:t>    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baseline="-25000" dirty="0">
                <a:solidFill>
                  <a:schemeClr val="tx1"/>
                </a:solidFill>
                <a:latin typeface="Times New Roman" panose="02020603050405020304" pitchFamily="18" charset="0"/>
                <a:ea typeface="楷体_GB2312" pitchFamily="49" charset="-122"/>
                <a:sym typeface="Symbol" panose="05050102010706020507" pitchFamily="18" charset="2"/>
              </a:rPr>
              <a:t>1</a:t>
            </a:r>
            <a:r>
              <a:rPr lang="en-US" altLang="zh-CN" sz="1800" dirty="0">
                <a:solidFill>
                  <a:schemeClr val="tx1"/>
                </a:solidFill>
                <a:latin typeface="Times New Roman" panose="02020603050405020304" pitchFamily="18" charset="0"/>
                <a:ea typeface="楷体_GB2312" pitchFamily="49" charset="-122"/>
              </a:rPr>
              <a:t>)</a:t>
            </a:r>
          </a:p>
          <a:p>
            <a:pPr algn="r">
              <a:lnSpc>
                <a:spcPct val="130000"/>
              </a:lnSpc>
            </a:pPr>
            <a:r>
              <a:rPr lang="en-US" altLang="zh-CN" sz="1800" i="1" dirty="0">
                <a:solidFill>
                  <a:schemeClr val="tx1"/>
                </a:solidFill>
                <a:latin typeface="Times New Roman" panose="02020603050405020304" pitchFamily="18" charset="0"/>
                <a:ea typeface="楷体_GB2312" pitchFamily="49" charset="-122"/>
              </a:rPr>
              <a:t>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dirty="0">
                <a:solidFill>
                  <a:schemeClr val="tx1"/>
                </a:solidFill>
                <a:latin typeface="Times New Roman" panose="02020603050405020304" pitchFamily="18" charset="0"/>
                <a:ea typeface="楷体_GB2312" pitchFamily="49" charset="-122"/>
              </a:rPr>
              <a:t>)</a:t>
            </a:r>
          </a:p>
        </p:txBody>
      </p:sp>
      <p:sp>
        <p:nvSpPr>
          <p:cNvPr id="38918" name="Text Box 6"/>
          <p:cNvSpPr txBox="1"/>
          <p:nvPr/>
        </p:nvSpPr>
        <p:spPr>
          <a:xfrm>
            <a:off x="1979613" y="2924175"/>
            <a:ext cx="1439862" cy="1743075"/>
          </a:xfrm>
          <a:prstGeom prst="rect">
            <a:avLst/>
          </a:prstGeom>
          <a:noFill/>
          <a:ln w="9525">
            <a:noFill/>
          </a:ln>
        </p:spPr>
        <p:txBody>
          <a:bodyPr anchor="t" anchorCtr="0">
            <a:spAutoFit/>
          </a:bodyPr>
          <a:lstStyle/>
          <a:p>
            <a:pPr algn="r">
              <a:lnSpc>
                <a:spcPct val="120000"/>
              </a:lnSpc>
            </a:pPr>
            <a:r>
              <a:rPr lang="en-US" altLang="zh-CN" sz="1800" i="1" dirty="0">
                <a:solidFill>
                  <a:schemeClr val="hlink"/>
                </a:solidFill>
                <a:latin typeface="Times New Roman" panose="02020603050405020304" pitchFamily="18" charset="0"/>
                <a:ea typeface="楷体_GB2312" pitchFamily="49" charset="-122"/>
              </a:rPr>
              <a:t>f </a:t>
            </a:r>
            <a:r>
              <a:rPr lang="en-US" altLang="zh-CN" sz="1800" dirty="0">
                <a:solidFill>
                  <a:schemeClr val="hlink"/>
                </a:solidFill>
                <a:latin typeface="Times New Roman" panose="02020603050405020304" pitchFamily="18" charset="0"/>
                <a:ea typeface="楷体_GB2312" pitchFamily="49" charset="-122"/>
              </a:rPr>
              <a:t>[</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0</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1</a:t>
            </a:r>
            <a:r>
              <a:rPr lang="en-US" altLang="zh-CN" sz="1800" dirty="0">
                <a:solidFill>
                  <a:schemeClr val="hlink"/>
                </a:solidFill>
                <a:latin typeface="Times New Roman" panose="02020603050405020304" pitchFamily="18" charset="0"/>
                <a:ea typeface="楷体_GB2312" pitchFamily="49" charset="-122"/>
              </a:rPr>
              <a:t>]</a:t>
            </a:r>
          </a:p>
          <a:p>
            <a:pPr algn="r">
              <a:lnSpc>
                <a:spcPct val="120000"/>
              </a:lnSpc>
            </a:pPr>
            <a:r>
              <a:rPr lang="en-US" altLang="zh-CN" sz="1800" i="1" dirty="0">
                <a:solidFill>
                  <a:schemeClr val="tx1"/>
                </a:solidFill>
                <a:latin typeface="Times New Roman" panose="02020603050405020304" pitchFamily="18" charset="0"/>
                <a:ea typeface="楷体_GB2312" pitchFamily="49" charset="-122"/>
              </a:rPr>
              <a:t>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baseline="-25000" dirty="0">
                <a:solidFill>
                  <a:schemeClr val="tx1"/>
                </a:solidFill>
                <a:latin typeface="Times New Roman" panose="02020603050405020304" pitchFamily="18" charset="0"/>
                <a:ea typeface="楷体_GB2312" pitchFamily="49" charset="-122"/>
              </a:rPr>
              <a:t>1</a:t>
            </a:r>
            <a:r>
              <a:rPr lang="en-US" altLang="zh-CN" sz="1800" dirty="0">
                <a:solidFill>
                  <a:schemeClr val="tx1"/>
                </a:solidFill>
                <a:latin typeface="Times New Roman" panose="02020603050405020304" pitchFamily="18" charset="0"/>
                <a:ea typeface="楷体_GB2312" pitchFamily="49" charset="-122"/>
              </a:rPr>
              <a:t>, </a:t>
            </a:r>
            <a:r>
              <a:rPr lang="en-US" altLang="zh-CN" sz="1800" i="1" dirty="0">
                <a:solidFill>
                  <a:schemeClr val="tx1"/>
                </a:solidFill>
                <a:latin typeface="Times New Roman" panose="02020603050405020304" pitchFamily="18" charset="0"/>
                <a:ea typeface="楷体_GB2312" pitchFamily="49" charset="-122"/>
              </a:rPr>
              <a:t>x</a:t>
            </a:r>
            <a:r>
              <a:rPr lang="en-US" altLang="zh-CN" sz="1800" baseline="-25000" dirty="0">
                <a:solidFill>
                  <a:schemeClr val="tx1"/>
                </a:solidFill>
                <a:latin typeface="Times New Roman" panose="02020603050405020304" pitchFamily="18" charset="0"/>
                <a:ea typeface="楷体_GB2312" pitchFamily="49" charset="-122"/>
              </a:rPr>
              <a:t>2</a:t>
            </a:r>
            <a:r>
              <a:rPr lang="en-US" altLang="zh-CN" sz="1800" dirty="0">
                <a:solidFill>
                  <a:schemeClr val="tx1"/>
                </a:solidFill>
                <a:latin typeface="Times New Roman" panose="02020603050405020304" pitchFamily="18" charset="0"/>
                <a:ea typeface="楷体_GB2312" pitchFamily="49" charset="-122"/>
              </a:rPr>
              <a:t>]</a:t>
            </a:r>
          </a:p>
          <a:p>
            <a:pPr algn="r">
              <a:lnSpc>
                <a:spcPct val="120000"/>
              </a:lnSpc>
            </a:pPr>
            <a:r>
              <a:rPr lang="en-US" altLang="zh-CN" sz="1800" i="1" dirty="0">
                <a:solidFill>
                  <a:schemeClr val="tx1"/>
                </a:solidFill>
                <a:latin typeface="Times New Roman" panose="02020603050405020304" pitchFamily="18" charset="0"/>
                <a:ea typeface="楷体_GB2312" pitchFamily="49" charset="-122"/>
              </a:rPr>
              <a:t>… …</a:t>
            </a:r>
            <a:endParaRPr lang="en-US" altLang="zh-CN" sz="1800" dirty="0">
              <a:solidFill>
                <a:schemeClr val="tx1"/>
              </a:solidFill>
              <a:latin typeface="Times New Roman" panose="02020603050405020304" pitchFamily="18" charset="0"/>
              <a:ea typeface="楷体_GB2312" pitchFamily="49" charset="-122"/>
            </a:endParaRPr>
          </a:p>
          <a:p>
            <a:pPr algn="r">
              <a:lnSpc>
                <a:spcPct val="120000"/>
              </a:lnSpc>
            </a:pPr>
            <a:r>
              <a:rPr lang="en-US" altLang="zh-CN" sz="1800" i="1" dirty="0">
                <a:solidFill>
                  <a:schemeClr val="tx1"/>
                </a:solidFill>
                <a:latin typeface="Times New Roman" panose="02020603050405020304" pitchFamily="18" charset="0"/>
                <a:ea typeface="楷体_GB2312" pitchFamily="49" charset="-122"/>
              </a:rPr>
              <a:t>… …</a:t>
            </a:r>
            <a:endParaRPr lang="en-US" altLang="zh-CN" sz="1800" dirty="0">
              <a:solidFill>
                <a:schemeClr val="tx1"/>
              </a:solidFill>
              <a:latin typeface="Times New Roman" panose="02020603050405020304" pitchFamily="18" charset="0"/>
              <a:ea typeface="楷体_GB2312" pitchFamily="49" charset="-122"/>
            </a:endParaRPr>
          </a:p>
          <a:p>
            <a:pPr algn="r">
              <a:lnSpc>
                <a:spcPct val="120000"/>
              </a:lnSpc>
            </a:pPr>
            <a:r>
              <a:rPr lang="en-US" altLang="zh-CN" sz="1800" i="1" dirty="0">
                <a:solidFill>
                  <a:schemeClr val="tx1"/>
                </a:solidFill>
                <a:latin typeface="Times New Roman" panose="02020603050405020304" pitchFamily="18" charset="0"/>
                <a:ea typeface="楷体_GB2312" pitchFamily="49" charset="-122"/>
              </a:rPr>
              <a:t> 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baseline="-25000" dirty="0">
                <a:solidFill>
                  <a:schemeClr val="tx1"/>
                </a:solidFill>
                <a:latin typeface="Times New Roman" panose="02020603050405020304" pitchFamily="18" charset="0"/>
                <a:ea typeface="楷体_GB2312" pitchFamily="49" charset="-122"/>
                <a:sym typeface="Symbol" panose="05050102010706020507" pitchFamily="18" charset="2"/>
              </a:rPr>
              <a:t>1</a:t>
            </a:r>
            <a:r>
              <a:rPr lang="en-US" altLang="zh-CN" sz="1800" dirty="0">
                <a:solidFill>
                  <a:schemeClr val="tx1"/>
                </a:solidFill>
                <a:latin typeface="Times New Roman" panose="02020603050405020304" pitchFamily="18" charset="0"/>
                <a:ea typeface="楷体_GB2312" pitchFamily="49" charset="-122"/>
              </a:rPr>
              <a:t>, </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dirty="0">
                <a:solidFill>
                  <a:schemeClr val="tx1"/>
                </a:solidFill>
                <a:latin typeface="Times New Roman" panose="02020603050405020304" pitchFamily="18" charset="0"/>
                <a:ea typeface="楷体_GB2312" pitchFamily="49" charset="-122"/>
              </a:rPr>
              <a:t>]</a:t>
            </a:r>
          </a:p>
        </p:txBody>
      </p:sp>
      <p:sp>
        <p:nvSpPr>
          <p:cNvPr id="38919" name="Text Box 7"/>
          <p:cNvSpPr txBox="1"/>
          <p:nvPr/>
        </p:nvSpPr>
        <p:spPr>
          <a:xfrm>
            <a:off x="3492500" y="3357563"/>
            <a:ext cx="1944688" cy="1190625"/>
          </a:xfrm>
          <a:prstGeom prst="rect">
            <a:avLst/>
          </a:prstGeom>
          <a:noFill/>
          <a:ln w="9525">
            <a:noFill/>
          </a:ln>
        </p:spPr>
        <p:txBody>
          <a:bodyPr anchor="t" anchorCtr="0">
            <a:spAutoFit/>
          </a:bodyPr>
          <a:lstStyle/>
          <a:p>
            <a:pPr algn="r"/>
            <a:r>
              <a:rPr lang="en-US" altLang="zh-CN" sz="1800" i="1" dirty="0">
                <a:solidFill>
                  <a:schemeClr val="hlink"/>
                </a:solidFill>
                <a:latin typeface="Times New Roman" panose="02020603050405020304" pitchFamily="18" charset="0"/>
                <a:ea typeface="楷体_GB2312" pitchFamily="49" charset="-122"/>
              </a:rPr>
              <a:t>f </a:t>
            </a:r>
            <a:r>
              <a:rPr lang="en-US" altLang="zh-CN" sz="1800" dirty="0">
                <a:solidFill>
                  <a:schemeClr val="hlink"/>
                </a:solidFill>
                <a:latin typeface="Times New Roman" panose="02020603050405020304" pitchFamily="18" charset="0"/>
                <a:ea typeface="楷体_GB2312" pitchFamily="49" charset="-122"/>
              </a:rPr>
              <a:t>[</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0</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1 </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2</a:t>
            </a:r>
            <a:r>
              <a:rPr lang="en-US" altLang="zh-CN" sz="1800" dirty="0">
                <a:solidFill>
                  <a:schemeClr val="hlink"/>
                </a:solidFill>
                <a:latin typeface="Times New Roman" panose="02020603050405020304" pitchFamily="18" charset="0"/>
                <a:ea typeface="楷体_GB2312" pitchFamily="49" charset="-122"/>
              </a:rPr>
              <a:t>]</a:t>
            </a:r>
          </a:p>
          <a:p>
            <a:pPr algn="r"/>
            <a:r>
              <a:rPr lang="en-US" altLang="zh-CN" sz="1800" i="1" dirty="0">
                <a:solidFill>
                  <a:schemeClr val="tx1"/>
                </a:solidFill>
                <a:latin typeface="Times New Roman" panose="02020603050405020304" pitchFamily="18" charset="0"/>
                <a:ea typeface="楷体_GB2312" pitchFamily="49" charset="-122"/>
              </a:rPr>
              <a:t>… …</a:t>
            </a:r>
            <a:endParaRPr lang="en-US" altLang="zh-CN" sz="1800" dirty="0">
              <a:solidFill>
                <a:schemeClr val="tx1"/>
              </a:solidFill>
              <a:latin typeface="Times New Roman" panose="02020603050405020304" pitchFamily="18" charset="0"/>
              <a:ea typeface="楷体_GB2312" pitchFamily="49" charset="-122"/>
            </a:endParaRPr>
          </a:p>
          <a:p>
            <a:pPr algn="r"/>
            <a:r>
              <a:rPr lang="en-US" altLang="zh-CN" sz="1800" i="1" dirty="0">
                <a:solidFill>
                  <a:schemeClr val="tx1"/>
                </a:solidFill>
                <a:latin typeface="Times New Roman" panose="02020603050405020304" pitchFamily="18" charset="0"/>
                <a:ea typeface="楷体_GB2312" pitchFamily="49" charset="-122"/>
              </a:rPr>
              <a:t>… …</a:t>
            </a:r>
            <a:endParaRPr lang="en-US" altLang="zh-CN" sz="1800" dirty="0">
              <a:solidFill>
                <a:schemeClr val="tx1"/>
              </a:solidFill>
              <a:latin typeface="Times New Roman" panose="02020603050405020304" pitchFamily="18" charset="0"/>
              <a:ea typeface="楷体_GB2312" pitchFamily="49" charset="-122"/>
            </a:endParaRPr>
          </a:p>
          <a:p>
            <a:pPr algn="r"/>
            <a:r>
              <a:rPr lang="en-US" altLang="zh-CN" sz="1800" i="1" dirty="0">
                <a:solidFill>
                  <a:schemeClr val="tx1"/>
                </a:solidFill>
                <a:latin typeface="Times New Roman" panose="02020603050405020304" pitchFamily="18" charset="0"/>
                <a:ea typeface="楷体_GB2312" pitchFamily="49" charset="-122"/>
              </a:rPr>
              <a:t>       f </a:t>
            </a:r>
            <a:r>
              <a:rPr lang="en-US" altLang="zh-CN" sz="1800" dirty="0">
                <a:solidFill>
                  <a:schemeClr val="tx1"/>
                </a:solidFill>
                <a:latin typeface="Times New Roman" panose="02020603050405020304" pitchFamily="18" charset="0"/>
                <a:ea typeface="楷体_GB2312" pitchFamily="49" charset="-122"/>
              </a:rPr>
              <a:t>[</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baseline="-25000" dirty="0">
                <a:solidFill>
                  <a:schemeClr val="tx1"/>
                </a:solidFill>
                <a:latin typeface="Times New Roman" panose="02020603050405020304" pitchFamily="18" charset="0"/>
                <a:ea typeface="楷体_GB2312" pitchFamily="49" charset="-122"/>
                <a:sym typeface="Symbol" panose="05050102010706020507" pitchFamily="18" charset="2"/>
              </a:rPr>
              <a:t>2</a:t>
            </a:r>
            <a:r>
              <a:rPr lang="en-US" altLang="zh-CN" sz="1800" dirty="0">
                <a:solidFill>
                  <a:schemeClr val="tx1"/>
                </a:solidFill>
                <a:latin typeface="Times New Roman" panose="02020603050405020304" pitchFamily="18" charset="0"/>
                <a:ea typeface="楷体_GB2312" pitchFamily="49" charset="-122"/>
              </a:rPr>
              <a:t>, </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baseline="-25000" dirty="0">
                <a:solidFill>
                  <a:schemeClr val="tx1"/>
                </a:solidFill>
                <a:latin typeface="Times New Roman" panose="02020603050405020304" pitchFamily="18" charset="0"/>
                <a:ea typeface="楷体_GB2312" pitchFamily="49" charset="-122"/>
                <a:sym typeface="Symbol" panose="05050102010706020507" pitchFamily="18" charset="2"/>
              </a:rPr>
              <a:t>1</a:t>
            </a:r>
            <a:r>
              <a:rPr lang="en-US" altLang="zh-CN" sz="1800" dirty="0">
                <a:solidFill>
                  <a:schemeClr val="tx1"/>
                </a:solidFill>
                <a:latin typeface="Times New Roman" panose="02020603050405020304" pitchFamily="18" charset="0"/>
                <a:ea typeface="楷体_GB2312" pitchFamily="49" charset="-122"/>
              </a:rPr>
              <a:t>, </a:t>
            </a:r>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r>
              <a:rPr lang="en-US" altLang="zh-CN" sz="1800" dirty="0">
                <a:solidFill>
                  <a:schemeClr val="tx1"/>
                </a:solidFill>
                <a:latin typeface="Times New Roman" panose="02020603050405020304" pitchFamily="18" charset="0"/>
                <a:ea typeface="楷体_GB2312" pitchFamily="49" charset="-122"/>
              </a:rPr>
              <a:t>]</a:t>
            </a:r>
          </a:p>
        </p:txBody>
      </p:sp>
      <p:sp>
        <p:nvSpPr>
          <p:cNvPr id="38920" name="Text Box 8"/>
          <p:cNvSpPr txBox="1"/>
          <p:nvPr/>
        </p:nvSpPr>
        <p:spPr>
          <a:xfrm>
            <a:off x="5867400" y="4149725"/>
            <a:ext cx="1727200" cy="366713"/>
          </a:xfrm>
          <a:prstGeom prst="rect">
            <a:avLst/>
          </a:prstGeom>
          <a:noFill/>
          <a:ln w="9525">
            <a:noFill/>
          </a:ln>
        </p:spPr>
        <p:txBody>
          <a:bodyPr anchor="t" anchorCtr="0">
            <a:spAutoFit/>
          </a:bodyPr>
          <a:lstStyle/>
          <a:p>
            <a:pPr algn="r"/>
            <a:r>
              <a:rPr lang="en-US" altLang="zh-CN" sz="1800" i="1" dirty="0">
                <a:solidFill>
                  <a:schemeClr val="hlink"/>
                </a:solidFill>
                <a:latin typeface="Times New Roman" panose="02020603050405020304" pitchFamily="18" charset="0"/>
                <a:ea typeface="楷体_GB2312" pitchFamily="49" charset="-122"/>
              </a:rPr>
              <a:t>f </a:t>
            </a:r>
            <a:r>
              <a:rPr lang="en-US" altLang="zh-CN" sz="1800" dirty="0">
                <a:solidFill>
                  <a:schemeClr val="hlink"/>
                </a:solidFill>
                <a:latin typeface="Times New Roman" panose="02020603050405020304" pitchFamily="18" charset="0"/>
                <a:ea typeface="楷体_GB2312" pitchFamily="49" charset="-122"/>
              </a:rPr>
              <a:t>[</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0</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x</a:t>
            </a:r>
            <a:r>
              <a:rPr lang="en-US" altLang="zh-CN" sz="1800" i="1" baseline="-25000" dirty="0">
                <a:solidFill>
                  <a:schemeClr val="hlink"/>
                </a:solidFill>
                <a:latin typeface="Times New Roman" panose="02020603050405020304" pitchFamily="18" charset="0"/>
                <a:ea typeface="楷体_GB2312" pitchFamily="49" charset="-122"/>
              </a:rPr>
              <a:t>n</a:t>
            </a:r>
            <a:r>
              <a:rPr lang="en-US" altLang="zh-CN" sz="1800" dirty="0">
                <a:solidFill>
                  <a:schemeClr val="tx1"/>
                </a:solidFill>
                <a:latin typeface="Times New Roman" panose="02020603050405020304" pitchFamily="18" charset="0"/>
                <a:ea typeface="楷体_GB2312" pitchFamily="49" charset="-122"/>
              </a:rPr>
              <a:t>]</a:t>
            </a:r>
          </a:p>
        </p:txBody>
      </p:sp>
      <p:grpSp>
        <p:nvGrpSpPr>
          <p:cNvPr id="2" name="Group 9"/>
          <p:cNvGrpSpPr/>
          <p:nvPr/>
        </p:nvGrpSpPr>
        <p:grpSpPr>
          <a:xfrm>
            <a:off x="1908175" y="2852738"/>
            <a:ext cx="431800" cy="1728787"/>
            <a:chOff x="1488" y="2448"/>
            <a:chExt cx="240" cy="816"/>
          </a:xfrm>
        </p:grpSpPr>
        <p:sp>
          <p:nvSpPr>
            <p:cNvPr id="47111" name="AutoShape 10"/>
            <p:cNvSpPr/>
            <p:nvPr/>
          </p:nvSpPr>
          <p:spPr>
            <a:xfrm>
              <a:off x="1488" y="2448"/>
              <a:ext cx="240" cy="144"/>
            </a:xfrm>
            <a:prstGeom prst="rtTriangle">
              <a:avLst/>
            </a:prstGeom>
            <a:noFill/>
            <a:ln w="19050" cap="flat" cmpd="sng">
              <a:solidFill>
                <a:schemeClr val="accent2"/>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47112" name="AutoShape 11"/>
            <p:cNvSpPr/>
            <p:nvPr/>
          </p:nvSpPr>
          <p:spPr>
            <a:xfrm>
              <a:off x="1488" y="2592"/>
              <a:ext cx="240" cy="144"/>
            </a:xfrm>
            <a:prstGeom prst="rtTriangle">
              <a:avLst/>
            </a:prstGeom>
            <a:noFill/>
            <a:ln w="19050" cap="flat" cmpd="sng">
              <a:solidFill>
                <a:schemeClr val="accent2"/>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47113" name="AutoShape 12"/>
            <p:cNvSpPr/>
            <p:nvPr/>
          </p:nvSpPr>
          <p:spPr>
            <a:xfrm>
              <a:off x="1488" y="3120"/>
              <a:ext cx="240" cy="144"/>
            </a:xfrm>
            <a:prstGeom prst="rtTriangle">
              <a:avLst/>
            </a:prstGeom>
            <a:noFill/>
            <a:ln w="19050" cap="flat" cmpd="sng">
              <a:solidFill>
                <a:schemeClr val="accent2"/>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grpSp>
      <p:grpSp>
        <p:nvGrpSpPr>
          <p:cNvPr id="3" name="Group 13"/>
          <p:cNvGrpSpPr/>
          <p:nvPr/>
        </p:nvGrpSpPr>
        <p:grpSpPr>
          <a:xfrm>
            <a:off x="3348038" y="3357563"/>
            <a:ext cx="576262" cy="1066800"/>
            <a:chOff x="2352" y="2592"/>
            <a:chExt cx="240" cy="672"/>
          </a:xfrm>
        </p:grpSpPr>
        <p:sp>
          <p:nvSpPr>
            <p:cNvPr id="47115" name="AutoShape 14"/>
            <p:cNvSpPr/>
            <p:nvPr/>
          </p:nvSpPr>
          <p:spPr>
            <a:xfrm>
              <a:off x="2352" y="3120"/>
              <a:ext cx="240" cy="144"/>
            </a:xfrm>
            <a:prstGeom prst="rtTriangle">
              <a:avLst/>
            </a:prstGeom>
            <a:noFill/>
            <a:ln w="19050" cap="flat" cmpd="sng">
              <a:solidFill>
                <a:schemeClr val="accent2"/>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47116" name="AutoShape 15"/>
            <p:cNvSpPr/>
            <p:nvPr/>
          </p:nvSpPr>
          <p:spPr>
            <a:xfrm>
              <a:off x="2352" y="2592"/>
              <a:ext cx="240" cy="144"/>
            </a:xfrm>
            <a:prstGeom prst="rtTriangle">
              <a:avLst/>
            </a:prstGeom>
            <a:noFill/>
            <a:ln w="19050" cap="flat" cmpd="sng">
              <a:solidFill>
                <a:schemeClr val="accent2"/>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grpSp>
      <p:grpSp>
        <p:nvGrpSpPr>
          <p:cNvPr id="4" name="Group 16"/>
          <p:cNvGrpSpPr/>
          <p:nvPr/>
        </p:nvGrpSpPr>
        <p:grpSpPr>
          <a:xfrm>
            <a:off x="5435600" y="3644900"/>
            <a:ext cx="762000" cy="685800"/>
            <a:chOff x="3600" y="2880"/>
            <a:chExt cx="480" cy="432"/>
          </a:xfrm>
        </p:grpSpPr>
        <p:sp>
          <p:nvSpPr>
            <p:cNvPr id="47118" name="Line 17"/>
            <p:cNvSpPr/>
            <p:nvPr/>
          </p:nvSpPr>
          <p:spPr>
            <a:xfrm>
              <a:off x="3648" y="3312"/>
              <a:ext cx="432" cy="0"/>
            </a:xfrm>
            <a:prstGeom prst="line">
              <a:avLst/>
            </a:prstGeom>
            <a:ln w="38100" cap="rnd" cmpd="sng">
              <a:solidFill>
                <a:schemeClr val="accent2"/>
              </a:solidFill>
              <a:prstDash val="sysDot"/>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47119" name="Line 18"/>
            <p:cNvSpPr/>
            <p:nvPr/>
          </p:nvSpPr>
          <p:spPr>
            <a:xfrm flipH="1" flipV="1">
              <a:off x="3600" y="2880"/>
              <a:ext cx="480" cy="432"/>
            </a:xfrm>
            <a:prstGeom prst="line">
              <a:avLst/>
            </a:prstGeom>
            <a:ln w="38100" cap="rnd" cmpd="sng">
              <a:solidFill>
                <a:schemeClr val="accent2"/>
              </a:solidFill>
              <a:prstDash val="sysDot"/>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grpSp>
      <p:sp>
        <p:nvSpPr>
          <p:cNvPr id="38932" name="Text Box 20"/>
          <p:cNvSpPr txBox="1"/>
          <p:nvPr/>
        </p:nvSpPr>
        <p:spPr>
          <a:xfrm>
            <a:off x="611188" y="1989138"/>
            <a:ext cx="469900" cy="457200"/>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i="1" baseline="-30000" dirty="0">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楷体_GB2312" pitchFamily="49" charset="-122"/>
              </a:rPr>
              <a:t> </a:t>
            </a:r>
          </a:p>
        </p:txBody>
      </p:sp>
      <p:sp>
        <p:nvSpPr>
          <p:cNvPr id="38933" name="Text Box 21"/>
          <p:cNvSpPr txBox="1"/>
          <p:nvPr/>
        </p:nvSpPr>
        <p:spPr>
          <a:xfrm>
            <a:off x="1331913" y="1989138"/>
            <a:ext cx="452437" cy="457200"/>
          </a:xfrm>
          <a:prstGeom prst="rect">
            <a:avLst/>
          </a:prstGeom>
          <a:noFill/>
          <a:ln w="9525">
            <a:noFill/>
          </a:ln>
        </p:spPr>
        <p:txBody>
          <a:bodyPr anchor="t" anchorCtr="0">
            <a:spAutoFit/>
          </a:bodyPr>
          <a:lstStyle/>
          <a:p>
            <a:r>
              <a:rPr lang="en-US" altLang="zh-CN" sz="2400" i="1" dirty="0">
                <a:solidFill>
                  <a:schemeClr val="tx1"/>
                </a:solidFill>
                <a:latin typeface="Times New Roman" panose="02020603050405020304" pitchFamily="18" charset="0"/>
                <a:ea typeface="宋体" panose="02010600030101010101" pitchFamily="2" charset="-122"/>
              </a:rPr>
              <a:t>y</a:t>
            </a:r>
            <a:r>
              <a:rPr lang="en-US" altLang="zh-CN" sz="2400" i="1" baseline="-30000" dirty="0">
                <a:solidFill>
                  <a:schemeClr val="tx1"/>
                </a:solidFill>
                <a:latin typeface="Times New Roman" panose="02020603050405020304" pitchFamily="18" charset="0"/>
                <a:ea typeface="宋体" panose="02010600030101010101" pitchFamily="2" charset="-122"/>
              </a:rPr>
              <a:t>i</a:t>
            </a:r>
            <a:r>
              <a:rPr lang="en-US" altLang="zh-CN" sz="2400" dirty="0">
                <a:solidFill>
                  <a:schemeClr val="tx1"/>
                </a:solidFill>
                <a:latin typeface="Times New Roman" panose="02020603050405020304" pitchFamily="18" charset="0"/>
                <a:ea typeface="楷体_GB2312" pitchFamily="49" charset="-122"/>
              </a:rPr>
              <a:t> </a:t>
            </a:r>
          </a:p>
        </p:txBody>
      </p:sp>
      <p:sp>
        <p:nvSpPr>
          <p:cNvPr id="38934" name="Text Box 22"/>
          <p:cNvSpPr txBox="1"/>
          <p:nvPr/>
        </p:nvSpPr>
        <p:spPr>
          <a:xfrm>
            <a:off x="2339975" y="1989138"/>
            <a:ext cx="1301959" cy="461665"/>
          </a:xfrm>
          <a:prstGeom prst="rect">
            <a:avLst/>
          </a:prstGeom>
          <a:noFill/>
          <a:ln w="9525">
            <a:noFill/>
          </a:ln>
        </p:spPr>
        <p:txBody>
          <a:bodyPr wrap="none" anchor="t" anchorCtr="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一阶差商</a:t>
            </a:r>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38935" name="Text Box 23"/>
          <p:cNvSpPr txBox="1"/>
          <p:nvPr/>
        </p:nvSpPr>
        <p:spPr>
          <a:xfrm>
            <a:off x="3924300" y="1989138"/>
            <a:ext cx="1301959" cy="461665"/>
          </a:xfrm>
          <a:prstGeom prst="rect">
            <a:avLst/>
          </a:prstGeom>
          <a:noFill/>
          <a:ln w="9525">
            <a:noFill/>
          </a:ln>
        </p:spPr>
        <p:txBody>
          <a:bodyPr wrap="none" anchor="t" anchorCtr="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二阶差商</a:t>
            </a:r>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38936" name="Text Box 24"/>
          <p:cNvSpPr txBox="1"/>
          <p:nvPr/>
        </p:nvSpPr>
        <p:spPr>
          <a:xfrm>
            <a:off x="6011863" y="1989138"/>
            <a:ext cx="1316386" cy="461665"/>
          </a:xfrm>
          <a:prstGeom prst="rect">
            <a:avLst/>
          </a:prstGeom>
          <a:noFill/>
          <a:ln w="9525">
            <a:noFill/>
          </a:ln>
        </p:spPr>
        <p:txBody>
          <a:bodyPr wrap="none" anchor="t" anchorCtr="0">
            <a:spAutoFit/>
          </a:bodyPr>
          <a:lstStyle/>
          <a:p>
            <a:r>
              <a:rPr lang="en-US" altLang="zh-CN" sz="2000" i="1" dirty="0">
                <a:solidFill>
                  <a:schemeClr val="tx1"/>
                </a:solidFill>
                <a:latin typeface="Times New Roman" panose="02020603050405020304" pitchFamily="18" charset="0"/>
                <a:ea typeface="楷体_GB2312" pitchFamily="49" charset="-122"/>
              </a:rPr>
              <a:t>n  </a:t>
            </a:r>
            <a:r>
              <a:rPr lang="zh-CN" altLang="en-US" sz="2000" dirty="0">
                <a:solidFill>
                  <a:schemeClr val="tx1"/>
                </a:solidFill>
                <a:latin typeface="微软雅黑" panose="020B0503020204020204" pitchFamily="34" charset="-122"/>
                <a:ea typeface="微软雅黑" panose="020B0503020204020204" pitchFamily="34" charset="-122"/>
              </a:rPr>
              <a:t>阶差商</a:t>
            </a:r>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38937" name="Text Box 25"/>
          <p:cNvSpPr txBox="1"/>
          <p:nvPr/>
        </p:nvSpPr>
        <p:spPr>
          <a:xfrm>
            <a:off x="5219700" y="2060575"/>
            <a:ext cx="698500" cy="366713"/>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 …</a:t>
            </a:r>
          </a:p>
        </p:txBody>
      </p:sp>
      <p:grpSp>
        <p:nvGrpSpPr>
          <p:cNvPr id="5" name="Group 26"/>
          <p:cNvGrpSpPr/>
          <p:nvPr/>
        </p:nvGrpSpPr>
        <p:grpSpPr>
          <a:xfrm>
            <a:off x="539750" y="2565400"/>
            <a:ext cx="509588" cy="1927225"/>
            <a:chOff x="144" y="1248"/>
            <a:chExt cx="281" cy="1126"/>
          </a:xfrm>
        </p:grpSpPr>
        <p:sp>
          <p:nvSpPr>
            <p:cNvPr id="47127" name="Text Box 27"/>
            <p:cNvSpPr txBox="1"/>
            <p:nvPr/>
          </p:nvSpPr>
          <p:spPr>
            <a:xfrm>
              <a:off x="144" y="1248"/>
              <a:ext cx="207" cy="214"/>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x</a:t>
              </a:r>
              <a:r>
                <a:rPr lang="en-US" altLang="zh-CN" sz="1800" baseline="-25000" dirty="0">
                  <a:solidFill>
                    <a:schemeClr val="tx1"/>
                  </a:solidFill>
                  <a:latin typeface="Times New Roman" panose="02020603050405020304" pitchFamily="18" charset="0"/>
                  <a:ea typeface="楷体_GB2312" pitchFamily="49" charset="-122"/>
                </a:rPr>
                <a:t>0</a:t>
              </a:r>
            </a:p>
          </p:txBody>
        </p:sp>
        <p:sp>
          <p:nvSpPr>
            <p:cNvPr id="47128" name="Rectangle 28"/>
            <p:cNvSpPr/>
            <p:nvPr/>
          </p:nvSpPr>
          <p:spPr>
            <a:xfrm>
              <a:off x="144" y="1488"/>
              <a:ext cx="207" cy="214"/>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1</a:t>
              </a:r>
            </a:p>
          </p:txBody>
        </p:sp>
        <p:sp>
          <p:nvSpPr>
            <p:cNvPr id="47129" name="Rectangle 29"/>
            <p:cNvSpPr/>
            <p:nvPr/>
          </p:nvSpPr>
          <p:spPr>
            <a:xfrm>
              <a:off x="144" y="1680"/>
              <a:ext cx="207" cy="214"/>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2</a:t>
              </a:r>
            </a:p>
          </p:txBody>
        </p:sp>
        <p:sp>
          <p:nvSpPr>
            <p:cNvPr id="47130" name="Rectangle 30"/>
            <p:cNvSpPr/>
            <p:nvPr/>
          </p:nvSpPr>
          <p:spPr>
            <a:xfrm>
              <a:off x="144" y="1968"/>
              <a:ext cx="281" cy="214"/>
            </a:xfrm>
            <a:prstGeom prst="rect">
              <a:avLst/>
            </a:prstGeom>
            <a:noFill/>
            <a:ln w="9525">
              <a:noFill/>
            </a:ln>
          </p:spPr>
          <p:txBody>
            <a:bodyPr wrap="none" anchor="t" anchorCtr="0">
              <a:spAutoFit/>
            </a:bodyPr>
            <a:lstStyle/>
            <a:p>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n-1</a:t>
              </a:r>
            </a:p>
          </p:txBody>
        </p:sp>
        <p:sp>
          <p:nvSpPr>
            <p:cNvPr id="47131" name="Rectangle 31"/>
            <p:cNvSpPr/>
            <p:nvPr/>
          </p:nvSpPr>
          <p:spPr>
            <a:xfrm>
              <a:off x="144" y="2160"/>
              <a:ext cx="241" cy="214"/>
            </a:xfrm>
            <a:prstGeom prst="rect">
              <a:avLst/>
            </a:prstGeom>
            <a:noFill/>
            <a:ln w="9525">
              <a:noFill/>
            </a:ln>
          </p:spPr>
          <p:txBody>
            <a:bodyPr anchor="t" anchorCtr="0">
              <a:spAutoFit/>
            </a:bodyPr>
            <a:lstStyle/>
            <a:p>
              <a:r>
                <a:rPr lang="en-US" altLang="zh-CN" sz="1800" i="1" dirty="0">
                  <a:solidFill>
                    <a:schemeClr val="tx1"/>
                  </a:solidFill>
                  <a:latin typeface="Times New Roman" panose="02020603050405020304" pitchFamily="18" charset="0"/>
                  <a:ea typeface="楷体_GB2312" pitchFamily="49" charset="-122"/>
                </a:rPr>
                <a:t>x</a:t>
              </a:r>
              <a:r>
                <a:rPr lang="en-US" altLang="zh-CN" sz="1800" i="1" baseline="-25000" dirty="0">
                  <a:solidFill>
                    <a:schemeClr val="tx1"/>
                  </a:solidFill>
                  <a:latin typeface="Times New Roman" panose="02020603050405020304" pitchFamily="18" charset="0"/>
                  <a:ea typeface="楷体_GB2312" pitchFamily="49" charset="-122"/>
                </a:rPr>
                <a:t>n</a:t>
              </a:r>
            </a:p>
          </p:txBody>
        </p:sp>
      </p:grpSp>
      <p:sp>
        <p:nvSpPr>
          <p:cNvPr id="38970" name="Text Box 58"/>
          <p:cNvSpPr txBox="1"/>
          <p:nvPr/>
        </p:nvSpPr>
        <p:spPr>
          <a:xfrm>
            <a:off x="395288" y="4581525"/>
            <a:ext cx="8748712" cy="366713"/>
          </a:xfrm>
          <a:prstGeom prst="rect">
            <a:avLst/>
          </a:prstGeom>
          <a:noFill/>
          <a:ln w="9525">
            <a:noFill/>
          </a:ln>
        </p:spPr>
        <p:txBody>
          <a:bodyPr anchor="t" anchorCtr="0">
            <a:spAutoFit/>
          </a:bodyPr>
          <a:lstStyle/>
          <a:p>
            <a:r>
              <a:rPr lang="en-US" altLang="zh-CN" sz="1800" i="1" dirty="0">
                <a:solidFill>
                  <a:schemeClr val="tx1"/>
                </a:solidFill>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n+1         </a:t>
            </a:r>
            <a:r>
              <a:rPr lang="en-US" altLang="zh-CN" sz="1800" i="1" dirty="0">
                <a:latin typeface="Times New Roman" panose="02020603050405020304" pitchFamily="18" charset="0"/>
                <a:ea typeface="楷体_GB2312" pitchFamily="49" charset="-122"/>
              </a:rPr>
              <a:t>f </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baseline="-25000" dirty="0">
                <a:latin typeface="Times New Roman" panose="02020603050405020304" pitchFamily="18" charset="0"/>
                <a:ea typeface="楷体_GB2312" pitchFamily="49" charset="-122"/>
                <a:sym typeface="Symbol" panose="05050102010706020507" pitchFamily="18" charset="2"/>
              </a:rPr>
              <a:t>+1</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       f </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dirty="0">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baseline="-25000" dirty="0">
                <a:latin typeface="Times New Roman" panose="02020603050405020304" pitchFamily="18" charset="0"/>
                <a:ea typeface="楷体_GB2312" pitchFamily="49" charset="-122"/>
                <a:sym typeface="Symbol" panose="05050102010706020507" pitchFamily="18" charset="2"/>
              </a:rPr>
              <a:t>+1</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           f </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baseline="-25000" dirty="0">
                <a:latin typeface="Times New Roman" panose="02020603050405020304" pitchFamily="18" charset="0"/>
                <a:ea typeface="楷体_GB2312" pitchFamily="49" charset="-122"/>
                <a:sym typeface="Symbol" panose="05050102010706020507" pitchFamily="18" charset="2"/>
              </a:rPr>
              <a:t>1</a:t>
            </a:r>
            <a:r>
              <a:rPr lang="en-US" altLang="zh-CN" sz="1800" dirty="0">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dirty="0">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baseline="-25000" dirty="0">
                <a:latin typeface="Times New Roman" panose="02020603050405020304" pitchFamily="18" charset="0"/>
                <a:ea typeface="楷体_GB2312" pitchFamily="49" charset="-122"/>
              </a:rPr>
              <a:t>+1</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                f </a:t>
            </a:r>
            <a:r>
              <a:rPr lang="en-US" altLang="zh-CN" sz="1800" dirty="0">
                <a:latin typeface="Times New Roman" panose="02020603050405020304" pitchFamily="18" charset="0"/>
                <a:ea typeface="楷体_GB2312" pitchFamily="49" charset="-122"/>
              </a:rPr>
              <a:t>[</a:t>
            </a:r>
            <a:r>
              <a:rPr lang="en-US" altLang="zh-CN" sz="1800" i="1" dirty="0">
                <a:latin typeface="Times New Roman" panose="02020603050405020304" pitchFamily="18" charset="0"/>
                <a:ea typeface="楷体_GB2312" pitchFamily="49" charset="-122"/>
              </a:rPr>
              <a:t>x</a:t>
            </a:r>
            <a:r>
              <a:rPr lang="en-US" altLang="zh-CN" sz="1800" baseline="-25000" dirty="0">
                <a:latin typeface="Times New Roman" panose="02020603050405020304" pitchFamily="18" charset="0"/>
                <a:ea typeface="楷体_GB2312" pitchFamily="49" charset="-122"/>
              </a:rPr>
              <a:t>1</a:t>
            </a:r>
            <a:r>
              <a:rPr lang="en-US" altLang="zh-CN" sz="1800" dirty="0">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a:t>
            </a:r>
            <a:r>
              <a:rPr lang="en-US" altLang="zh-CN" sz="1800" dirty="0">
                <a:latin typeface="Times New Roman" panose="02020603050405020304" pitchFamily="18" charset="0"/>
                <a:ea typeface="楷体_GB2312" pitchFamily="49" charset="-122"/>
              </a:rPr>
              <a:t>, </a:t>
            </a:r>
            <a:r>
              <a:rPr lang="en-US" altLang="zh-CN" sz="1800" i="1" dirty="0">
                <a:latin typeface="Times New Roman" panose="02020603050405020304" pitchFamily="18" charset="0"/>
                <a:ea typeface="楷体_GB2312" pitchFamily="49" charset="-122"/>
              </a:rPr>
              <a:t>x</a:t>
            </a:r>
            <a:r>
              <a:rPr lang="en-US" altLang="zh-CN" sz="1800" i="1" baseline="-25000" dirty="0">
                <a:latin typeface="Times New Roman" panose="02020603050405020304" pitchFamily="18" charset="0"/>
                <a:ea typeface="楷体_GB2312" pitchFamily="49" charset="-122"/>
              </a:rPr>
              <a:t>n</a:t>
            </a:r>
            <a:r>
              <a:rPr lang="en-US" altLang="zh-CN" sz="1800" baseline="-25000" dirty="0">
                <a:latin typeface="Times New Roman" panose="02020603050405020304" pitchFamily="18" charset="0"/>
                <a:ea typeface="楷体_GB2312" pitchFamily="49" charset="-122"/>
              </a:rPr>
              <a:t>+1</a:t>
            </a:r>
            <a:r>
              <a:rPr lang="en-US" altLang="zh-CN" sz="1800" dirty="0">
                <a:latin typeface="Times New Roman" panose="02020603050405020304" pitchFamily="18" charset="0"/>
                <a:ea typeface="楷体_GB2312" pitchFamily="49" charset="-122"/>
              </a:rPr>
              <a:t>]</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f </a:t>
            </a:r>
            <a:r>
              <a:rPr lang="en-US" altLang="zh-CN" sz="1800" dirty="0">
                <a:solidFill>
                  <a:schemeClr val="hlink"/>
                </a:solidFill>
                <a:latin typeface="Times New Roman" panose="02020603050405020304" pitchFamily="18" charset="0"/>
                <a:ea typeface="楷体_GB2312" pitchFamily="49" charset="-122"/>
              </a:rPr>
              <a:t>[</a:t>
            </a:r>
            <a:r>
              <a:rPr lang="en-US" altLang="zh-CN" sz="1800" i="1" dirty="0">
                <a:solidFill>
                  <a:schemeClr val="hlink"/>
                </a:solidFill>
                <a:latin typeface="Times New Roman" panose="02020603050405020304" pitchFamily="18" charset="0"/>
                <a:ea typeface="楷体_GB2312" pitchFamily="49" charset="-122"/>
              </a:rPr>
              <a:t>x</a:t>
            </a:r>
            <a:r>
              <a:rPr lang="en-US" altLang="zh-CN" sz="1800" baseline="-25000" dirty="0">
                <a:solidFill>
                  <a:schemeClr val="hlink"/>
                </a:solidFill>
                <a:latin typeface="Times New Roman" panose="02020603050405020304" pitchFamily="18" charset="0"/>
                <a:ea typeface="楷体_GB2312" pitchFamily="49" charset="-122"/>
              </a:rPr>
              <a:t>0</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a:t>
            </a:r>
            <a:r>
              <a:rPr lang="en-US" altLang="zh-CN" sz="1800" dirty="0">
                <a:solidFill>
                  <a:schemeClr val="hlink"/>
                </a:solidFill>
                <a:latin typeface="Times New Roman" panose="02020603050405020304" pitchFamily="18" charset="0"/>
                <a:ea typeface="楷体_GB2312" pitchFamily="49" charset="-122"/>
              </a:rPr>
              <a:t>, </a:t>
            </a:r>
            <a:r>
              <a:rPr lang="en-US" altLang="zh-CN" sz="1800" i="1" dirty="0">
                <a:solidFill>
                  <a:schemeClr val="hlink"/>
                </a:solidFill>
                <a:latin typeface="Times New Roman" panose="02020603050405020304" pitchFamily="18" charset="0"/>
                <a:ea typeface="楷体_GB2312" pitchFamily="49" charset="-122"/>
              </a:rPr>
              <a:t>x</a:t>
            </a:r>
            <a:r>
              <a:rPr lang="en-US" altLang="zh-CN" sz="1800" i="1" baseline="-25000" dirty="0">
                <a:solidFill>
                  <a:schemeClr val="hlink"/>
                </a:solidFill>
                <a:latin typeface="Times New Roman" panose="02020603050405020304" pitchFamily="18" charset="0"/>
                <a:ea typeface="楷体_GB2312" pitchFamily="49" charset="-122"/>
              </a:rPr>
              <a:t>n</a:t>
            </a:r>
            <a:r>
              <a:rPr lang="en-US" altLang="zh-CN" sz="1800" baseline="-25000" dirty="0">
                <a:solidFill>
                  <a:schemeClr val="hlink"/>
                </a:solidFill>
                <a:latin typeface="Times New Roman" panose="02020603050405020304" pitchFamily="18" charset="0"/>
                <a:ea typeface="楷体_GB2312" pitchFamily="49" charset="-122"/>
              </a:rPr>
              <a:t>+1</a:t>
            </a:r>
            <a:r>
              <a:rPr lang="en-US" altLang="zh-CN" sz="1800" dirty="0">
                <a:solidFill>
                  <a:schemeClr val="hlink"/>
                </a:solidFill>
                <a:latin typeface="Times New Roman" panose="02020603050405020304" pitchFamily="18" charset="0"/>
                <a:ea typeface="楷体_GB2312" pitchFamily="49" charset="-122"/>
              </a:rPr>
              <a:t>]</a:t>
            </a:r>
          </a:p>
        </p:txBody>
      </p:sp>
      <p:sp>
        <p:nvSpPr>
          <p:cNvPr id="41988" name="Rectangle 4"/>
          <p:cNvSpPr/>
          <p:nvPr/>
        </p:nvSpPr>
        <p:spPr>
          <a:xfrm>
            <a:off x="2627313" y="260350"/>
            <a:ext cx="3342582" cy="584775"/>
          </a:xfrm>
          <a:prstGeom prst="rect">
            <a:avLst/>
          </a:prstGeom>
          <a:noFill/>
          <a:ln w="9525">
            <a:noFill/>
          </a:ln>
        </p:spPr>
        <p:txBody>
          <a:bodyPr wrap="none" anchor="t" anchorCtr="0">
            <a:spAutoFit/>
          </a:bodyPr>
          <a:lstStyle/>
          <a:p>
            <a:pPr>
              <a:spcBef>
                <a:spcPct val="50000"/>
              </a:spcBef>
            </a:pPr>
            <a:r>
              <a:rPr lang="en-US" altLang="zh-CN" dirty="0">
                <a:solidFill>
                  <a:srgbClr val="C00000"/>
                </a:solidFill>
                <a:latin typeface="微软雅黑" panose="020B0503020204020204" pitchFamily="34" charset="-122"/>
                <a:ea typeface="微软雅黑" panose="020B0503020204020204" pitchFamily="34" charset="-122"/>
              </a:rPr>
              <a:t>2.3  </a:t>
            </a:r>
            <a:r>
              <a:rPr lang="zh-CN" altLang="en-US" dirty="0">
                <a:solidFill>
                  <a:srgbClr val="C00000"/>
                </a:solidFill>
                <a:latin typeface="微软雅黑" panose="020B0503020204020204" pitchFamily="34" charset="-122"/>
                <a:ea typeface="微软雅黑" panose="020B0503020204020204" pitchFamily="34" charset="-122"/>
              </a:rPr>
              <a:t>差商的计算</a:t>
            </a:r>
            <a:r>
              <a:rPr lang="en-US" altLang="zh-CN" dirty="0">
                <a:solidFill>
                  <a:srgbClr val="C00000"/>
                </a:solidFill>
                <a:latin typeface="微软雅黑" panose="020B0503020204020204" pitchFamily="34" charset="-122"/>
                <a:ea typeface="微软雅黑" panose="020B0503020204020204" pitchFamily="34" charset="-122"/>
              </a:rPr>
              <a:t>: </a:t>
            </a:r>
          </a:p>
        </p:txBody>
      </p:sp>
    </p:spTree>
  </p:cSld>
  <p:clrMapOvr>
    <a:masterClrMapping/>
  </p:clrMapOvr>
  <p:transition>
    <p:comb dir="vert"/>
    <p:sndAc>
      <p:stSnd>
        <p:snd r:embed="rId2" name="hamm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wipe(left)">
                                      <p:cBhvr>
                                        <p:cTn id="13" dur="500"/>
                                        <p:tgtEl>
                                          <p:spTgt spid="3891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8932"/>
                                        </p:tgtEl>
                                        <p:attrNameLst>
                                          <p:attrName>style.visibility</p:attrName>
                                        </p:attrNameLst>
                                      </p:cBhvr>
                                      <p:to>
                                        <p:strVal val="visible"/>
                                      </p:to>
                                    </p:set>
                                    <p:animEffect transition="in" filter="checkerboard(across)">
                                      <p:cBhvr>
                                        <p:cTn id="18" dur="500"/>
                                        <p:tgtEl>
                                          <p:spTgt spid="3893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8933"/>
                                        </p:tgtEl>
                                        <p:attrNameLst>
                                          <p:attrName>style.visibility</p:attrName>
                                        </p:attrNameLst>
                                      </p:cBhvr>
                                      <p:to>
                                        <p:strVal val="visible"/>
                                      </p:to>
                                    </p:set>
                                    <p:animEffect transition="in" filter="checkerboard(across)">
                                      <p:cBhvr>
                                        <p:cTn id="23" dur="500"/>
                                        <p:tgtEl>
                                          <p:spTgt spid="3893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8934"/>
                                        </p:tgtEl>
                                        <p:attrNameLst>
                                          <p:attrName>style.visibility</p:attrName>
                                        </p:attrNameLst>
                                      </p:cBhvr>
                                      <p:to>
                                        <p:strVal val="visible"/>
                                      </p:to>
                                    </p:set>
                                    <p:animEffect transition="in" filter="checkerboard(across)">
                                      <p:cBhvr>
                                        <p:cTn id="28" dur="500"/>
                                        <p:tgtEl>
                                          <p:spTgt spid="3893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8935"/>
                                        </p:tgtEl>
                                        <p:attrNameLst>
                                          <p:attrName>style.visibility</p:attrName>
                                        </p:attrNameLst>
                                      </p:cBhvr>
                                      <p:to>
                                        <p:strVal val="visible"/>
                                      </p:to>
                                    </p:set>
                                    <p:animEffect transition="in" filter="checkerboard(across)">
                                      <p:cBhvr>
                                        <p:cTn id="33" dur="500"/>
                                        <p:tgtEl>
                                          <p:spTgt spid="3893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8937"/>
                                        </p:tgtEl>
                                        <p:attrNameLst>
                                          <p:attrName>style.visibility</p:attrName>
                                        </p:attrNameLst>
                                      </p:cBhvr>
                                      <p:to>
                                        <p:strVal val="visible"/>
                                      </p:to>
                                    </p:set>
                                    <p:animEffect transition="in" filter="checkerboard(across)">
                                      <p:cBhvr>
                                        <p:cTn id="38" dur="500"/>
                                        <p:tgtEl>
                                          <p:spTgt spid="3893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8936"/>
                                        </p:tgtEl>
                                        <p:attrNameLst>
                                          <p:attrName>style.visibility</p:attrName>
                                        </p:attrNameLst>
                                      </p:cBhvr>
                                      <p:to>
                                        <p:strVal val="visible"/>
                                      </p:to>
                                    </p:set>
                                    <p:animEffect transition="in" filter="checkerboard(across)">
                                      <p:cBhvr>
                                        <p:cTn id="43" dur="500"/>
                                        <p:tgtEl>
                                          <p:spTgt spid="389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8917"/>
                                        </p:tgtEl>
                                        <p:attrNameLst>
                                          <p:attrName>style.visibility</p:attrName>
                                        </p:attrNameLst>
                                      </p:cBhvr>
                                      <p:to>
                                        <p:strVal val="visible"/>
                                      </p:to>
                                    </p:set>
                                    <p:animEffect transition="in" filter="wipe(up)">
                                      <p:cBhvr>
                                        <p:cTn id="53" dur="500"/>
                                        <p:tgtEl>
                                          <p:spTgt spid="389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38918"/>
                                        </p:tgtEl>
                                        <p:attrNameLst>
                                          <p:attrName>style.visibility</p:attrName>
                                        </p:attrNameLst>
                                      </p:cBhvr>
                                      <p:to>
                                        <p:strVal val="visible"/>
                                      </p:to>
                                    </p:set>
                                    <p:animEffect transition="in" filter="wipe(up)">
                                      <p:cBhvr>
                                        <p:cTn id="62" dur="500"/>
                                        <p:tgtEl>
                                          <p:spTgt spid="389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500"/>
                                        <p:tgtEl>
                                          <p:spTgt spid="3"/>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38919"/>
                                        </p:tgtEl>
                                        <p:attrNameLst>
                                          <p:attrName>style.visibility</p:attrName>
                                        </p:attrNameLst>
                                      </p:cBhvr>
                                      <p:to>
                                        <p:strVal val="visible"/>
                                      </p:to>
                                    </p:set>
                                    <p:animEffect transition="in" filter="wipe(up)">
                                      <p:cBhvr>
                                        <p:cTn id="71" dur="500"/>
                                        <p:tgtEl>
                                          <p:spTgt spid="389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38920"/>
                                        </p:tgtEl>
                                        <p:attrNameLst>
                                          <p:attrName>style.visibility</p:attrName>
                                        </p:attrNameLst>
                                      </p:cBhvr>
                                      <p:to>
                                        <p:strVal val="visible"/>
                                      </p:to>
                                    </p:set>
                                    <p:animEffect transition="in" filter="wipe(up)">
                                      <p:cBhvr>
                                        <p:cTn id="80" dur="500"/>
                                        <p:tgtEl>
                                          <p:spTgt spid="38920"/>
                                        </p:tgtEl>
                                      </p:cBhvr>
                                    </p:animEffect>
                                  </p:childTnLst>
                                  <p:subTnLst>
                                    <p:audio>
                                      <p:cMediaNode>
                                        <p:cTn display="0" masterRel="sameClick">
                                          <p:stCondLst>
                                            <p:cond evt="begin" delay="0">
                                              <p:tn val="78"/>
                                            </p:cond>
                                          </p:stCondLst>
                                          <p:endCondLst>
                                            <p:cond evt="onStopAudio" delay="0">
                                              <p:tgtEl>
                                                <p:sldTgt/>
                                              </p:tgtEl>
                                            </p:cond>
                                          </p:endCondLst>
                                        </p:cTn>
                                        <p:tgtEl>
                                          <p:sndTgt r:embed="rId3" name="type.wav"/>
                                        </p:tgtEl>
                                      </p:cMediaNode>
                                    </p:audio>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8970"/>
                                        </p:tgtEl>
                                        <p:attrNameLst>
                                          <p:attrName>style.visibility</p:attrName>
                                        </p:attrNameLst>
                                      </p:cBhvr>
                                      <p:to>
                                        <p:strVal val="visible"/>
                                      </p:to>
                                    </p:set>
                                    <p:animEffect transition="in" filter="wipe(left)">
                                      <p:cBhvr>
                                        <p:cTn id="85" dur="500"/>
                                        <p:tgtEl>
                                          <p:spTgt spid="38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19" grpId="0"/>
      <p:bldP spid="38920" grpId="0"/>
      <p:bldP spid="38932" grpId="0"/>
      <p:bldP spid="38933" grpId="0"/>
      <p:bldP spid="38934" grpId="0"/>
      <p:bldP spid="38935" grpId="0"/>
      <p:bldP spid="38936" grpId="0"/>
      <p:bldP spid="38937" grpId="0"/>
      <p:bldP spid="38970" grpId="0"/>
      <p:bldP spid="4198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6"/>
          <p:cNvSpPr txBox="1"/>
          <p:nvPr/>
        </p:nvSpPr>
        <p:spPr>
          <a:xfrm>
            <a:off x="611560" y="485996"/>
            <a:ext cx="3041650" cy="579438"/>
          </a:xfrm>
          <a:prstGeom prst="rect">
            <a:avLst/>
          </a:prstGeom>
          <a:noFill/>
          <a:ln w="9525">
            <a:noFill/>
          </a:ln>
        </p:spPr>
        <p:txBody>
          <a:bodyPr wrap="none" anchor="t" anchorCtr="0">
            <a:spAutoFit/>
          </a:bodyPr>
          <a:lstStyle/>
          <a:p>
            <a:pPr algn="just" eaLnBrk="0" hangingPunct="0"/>
            <a:r>
              <a:rPr lang="en-US" altLang="zh-CN" dirty="0">
                <a:solidFill>
                  <a:schemeClr val="hlink"/>
                </a:solidFill>
                <a:latin typeface="微软雅黑" panose="020B0503020204020204" pitchFamily="34" charset="-122"/>
                <a:ea typeface="微软雅黑" panose="020B0503020204020204" pitchFamily="34" charset="-122"/>
              </a:rPr>
              <a:t>3.</a:t>
            </a:r>
            <a:r>
              <a:rPr lang="zh-CN" altLang="en-US" dirty="0">
                <a:solidFill>
                  <a:schemeClr val="hlink"/>
                </a:solidFill>
                <a:latin typeface="微软雅黑" panose="020B0503020204020204" pitchFamily="34" charset="-122"/>
                <a:ea typeface="微软雅黑" panose="020B0503020204020204" pitchFamily="34" charset="-122"/>
              </a:rPr>
              <a:t>牛顿插值余项</a:t>
            </a:r>
          </a:p>
        </p:txBody>
      </p:sp>
      <p:sp>
        <p:nvSpPr>
          <p:cNvPr id="43015" name="Rectangle 7"/>
          <p:cNvSpPr/>
          <p:nvPr/>
        </p:nvSpPr>
        <p:spPr>
          <a:xfrm>
            <a:off x="539750" y="3244145"/>
            <a:ext cx="8208963" cy="1308884"/>
          </a:xfrm>
          <a:prstGeom prst="rect">
            <a:avLst/>
          </a:prstGeom>
          <a:noFill/>
          <a:ln w="9525">
            <a:noFill/>
          </a:ln>
        </p:spPr>
        <p:txBody>
          <a:bodyPr anchor="t" anchorCtr="0">
            <a:spAutoFit/>
          </a:bodyPr>
          <a:lstStyle/>
          <a:p>
            <a:pPr>
              <a:lnSpc>
                <a:spcPct val="150000"/>
              </a:lnSpc>
              <a:buFont typeface="Wingdings" panose="05000000000000000000" pitchFamily="2" charset="2"/>
              <a:buChar char="F"/>
            </a:pPr>
            <a:r>
              <a:rPr lang="zh-CN" altLang="en-US" sz="2800" dirty="0">
                <a:latin typeface="微软雅黑" panose="020B0503020204020204" pitchFamily="34" charset="-122"/>
                <a:ea typeface="微软雅黑" panose="020B0503020204020204" pitchFamily="34" charset="-122"/>
                <a:sym typeface="Wingdings" panose="05000000000000000000" pitchFamily="2" charset="2"/>
              </a:rPr>
              <a:t>由插值多项式的</a:t>
            </a:r>
            <a:r>
              <a:rPr lang="zh-CN" altLang="en-US" sz="2800" dirty="0">
                <a:latin typeface="微软雅黑" panose="020B0503020204020204" pitchFamily="34" charset="-122"/>
                <a:ea typeface="微软雅黑" panose="020B0503020204020204" pitchFamily="34" charset="-122"/>
              </a:rPr>
              <a:t>唯一性可知                        ，</a:t>
            </a:r>
          </a:p>
          <a:p>
            <a:pPr>
              <a:lnSpc>
                <a:spcPct val="150000"/>
              </a:lnSpc>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rPr>
              <a:t>   故其余项也相同，即</a:t>
            </a:r>
          </a:p>
        </p:txBody>
      </p:sp>
      <p:graphicFrame>
        <p:nvGraphicFramePr>
          <p:cNvPr id="43016" name="Object 8"/>
          <p:cNvGraphicFramePr/>
          <p:nvPr/>
        </p:nvGraphicFramePr>
        <p:xfrm>
          <a:off x="5436096" y="3428294"/>
          <a:ext cx="1943100" cy="517525"/>
        </p:xfrm>
        <a:graphic>
          <a:graphicData uri="http://schemas.openxmlformats.org/presentationml/2006/ole">
            <mc:AlternateContent xmlns:mc="http://schemas.openxmlformats.org/markup-compatibility/2006">
              <mc:Choice xmlns:v="urn:schemas-microsoft-com:vml" Requires="v">
                <p:oleObj r:id="rId2" imgW="952500" imgH="254000" progId="Equation.DSMT4">
                  <p:embed/>
                </p:oleObj>
              </mc:Choice>
              <mc:Fallback>
                <p:oleObj r:id="rId2" imgW="952500" imgH="254000" progId="Equation.DSMT4">
                  <p:embed/>
                  <p:pic>
                    <p:nvPicPr>
                      <p:cNvPr id="43016" name="Object 8"/>
                      <p:cNvPicPr/>
                      <p:nvPr/>
                    </p:nvPicPr>
                    <p:blipFill>
                      <a:blip r:embed="rId3"/>
                      <a:stretch>
                        <a:fillRect/>
                      </a:stretch>
                    </p:blipFill>
                    <p:spPr>
                      <a:xfrm>
                        <a:off x="5436096" y="3428294"/>
                        <a:ext cx="1943100" cy="517525"/>
                      </a:xfrm>
                      <a:prstGeom prst="rect">
                        <a:avLst/>
                      </a:prstGeom>
                      <a:noFill/>
                      <a:ln w="38100">
                        <a:noFill/>
                        <a:miter/>
                      </a:ln>
                    </p:spPr>
                  </p:pic>
                </p:oleObj>
              </mc:Fallback>
            </mc:AlternateContent>
          </a:graphicData>
        </a:graphic>
      </p:graphicFrame>
      <p:graphicFrame>
        <p:nvGraphicFramePr>
          <p:cNvPr id="43017" name="Object 9"/>
          <p:cNvGraphicFramePr/>
          <p:nvPr/>
        </p:nvGraphicFramePr>
        <p:xfrm>
          <a:off x="1727993" y="4430712"/>
          <a:ext cx="5832475" cy="922338"/>
        </p:xfrm>
        <a:graphic>
          <a:graphicData uri="http://schemas.openxmlformats.org/presentationml/2006/ole">
            <mc:AlternateContent xmlns:mc="http://schemas.openxmlformats.org/markup-compatibility/2006">
              <mc:Choice xmlns:v="urn:schemas-microsoft-com:vml" Requires="v">
                <p:oleObj r:id="rId4" imgW="2552700" imgH="457200" progId="Equation.DSMT4">
                  <p:embed/>
                </p:oleObj>
              </mc:Choice>
              <mc:Fallback>
                <p:oleObj r:id="rId4" imgW="2552700" imgH="457200" progId="Equation.DSMT4">
                  <p:embed/>
                  <p:pic>
                    <p:nvPicPr>
                      <p:cNvPr id="43017" name="Object 9"/>
                      <p:cNvPicPr/>
                      <p:nvPr/>
                    </p:nvPicPr>
                    <p:blipFill>
                      <a:blip r:embed="rId5"/>
                      <a:stretch>
                        <a:fillRect/>
                      </a:stretch>
                    </p:blipFill>
                    <p:spPr>
                      <a:xfrm>
                        <a:off x="1727993" y="4430712"/>
                        <a:ext cx="5832475" cy="922338"/>
                      </a:xfrm>
                      <a:prstGeom prst="rect">
                        <a:avLst/>
                      </a:prstGeom>
                      <a:noFill/>
                      <a:ln w="38100">
                        <a:noFill/>
                        <a:miter/>
                      </a:ln>
                    </p:spPr>
                  </p:pic>
                </p:oleObj>
              </mc:Fallback>
            </mc:AlternateContent>
          </a:graphicData>
        </a:graphic>
      </p:graphicFrame>
      <p:graphicFrame>
        <p:nvGraphicFramePr>
          <p:cNvPr id="33796" name="Object 10"/>
          <p:cNvGraphicFramePr/>
          <p:nvPr/>
        </p:nvGraphicFramePr>
        <p:xfrm>
          <a:off x="2267744" y="5439582"/>
          <a:ext cx="3744912" cy="1074737"/>
        </p:xfrm>
        <a:graphic>
          <a:graphicData uri="http://schemas.openxmlformats.org/presentationml/2006/ole">
            <mc:AlternateContent xmlns:mc="http://schemas.openxmlformats.org/markup-compatibility/2006">
              <mc:Choice xmlns:v="urn:schemas-microsoft-com:vml" Requires="v">
                <p:oleObj r:id="rId6" imgW="1866265" imgH="520700" progId="Equation.DSMT4">
                  <p:embed/>
                </p:oleObj>
              </mc:Choice>
              <mc:Fallback>
                <p:oleObj r:id="rId6" imgW="1866265" imgH="520700" progId="Equation.DSMT4">
                  <p:embed/>
                  <p:pic>
                    <p:nvPicPr>
                      <p:cNvPr id="33796" name="Object 10"/>
                      <p:cNvPicPr/>
                      <p:nvPr/>
                    </p:nvPicPr>
                    <p:blipFill>
                      <a:blip r:embed="rId7"/>
                      <a:stretch>
                        <a:fillRect/>
                      </a:stretch>
                    </p:blipFill>
                    <p:spPr>
                      <a:xfrm>
                        <a:off x="2267744" y="5439582"/>
                        <a:ext cx="3744912" cy="1074737"/>
                      </a:xfrm>
                      <a:prstGeom prst="rect">
                        <a:avLst/>
                      </a:prstGeom>
                      <a:noFill/>
                      <a:ln w="38100">
                        <a:noFill/>
                        <a:miter/>
                      </a:ln>
                    </p:spPr>
                  </p:pic>
                </p:oleObj>
              </mc:Fallback>
            </mc:AlternateContent>
          </a:graphicData>
        </a:graphic>
      </p:graphicFrame>
      <p:sp>
        <p:nvSpPr>
          <p:cNvPr id="43019" name="Rectangle 11"/>
          <p:cNvSpPr/>
          <p:nvPr/>
        </p:nvSpPr>
        <p:spPr>
          <a:xfrm>
            <a:off x="539750" y="1196271"/>
            <a:ext cx="8424863" cy="1801812"/>
          </a:xfrm>
          <a:prstGeom prst="rect">
            <a:avLst/>
          </a:prstGeom>
          <a:blipFill rotWithShape="1">
            <a:blip r:embed="rId8"/>
          </a:blipFill>
          <a:ln w="9525">
            <a:noFill/>
          </a:ln>
        </p:spPr>
        <p:txBody>
          <a:bodyPr anchor="t" anchorCtr="0">
            <a:spAutoFit/>
          </a:bodyPr>
          <a:lstStyle/>
          <a:p>
            <a:pPr>
              <a:spcBef>
                <a:spcPct val="50000"/>
              </a:spcBef>
            </a:pPr>
            <a:r>
              <a:rPr lang="zh-CN" altLang="zh-CN" sz="2800" dirty="0">
                <a:solidFill>
                  <a:srgbClr val="C00000"/>
                </a:solidFill>
                <a:latin typeface="微软雅黑" panose="020B0503020204020204" pitchFamily="34" charset="-122"/>
                <a:ea typeface="微软雅黑" panose="020B0503020204020204" pitchFamily="34" charset="-122"/>
              </a:rPr>
              <a:t>定理</a:t>
            </a:r>
            <a:r>
              <a:rPr lang="zh-CN" altLang="zh-CN" sz="2800" dirty="0">
                <a:solidFill>
                  <a:schemeClr val="tx1"/>
                </a:solidFill>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Newton</a:t>
            </a:r>
            <a:r>
              <a:rPr lang="zh-CN" altLang="en-US" sz="2800" dirty="0">
                <a:latin typeface="微软雅黑" panose="020B0503020204020204" pitchFamily="34" charset="-122"/>
                <a:ea typeface="微软雅黑" panose="020B0503020204020204" pitchFamily="34" charset="-122"/>
              </a:rPr>
              <a:t>插值多项式的余项为</a:t>
            </a:r>
            <a:r>
              <a:rPr lang="zh-CN" altLang="en-US" sz="24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a:p>
            <a:pPr eaLnBrk="0" hangingPunct="0">
              <a:spcBef>
                <a:spcPct val="50000"/>
              </a:spcBef>
            </a:pPr>
            <a:r>
              <a:rPr lang="zh-CN" altLang="en-US" sz="2800" dirty="0">
                <a:latin typeface="微软雅黑" panose="020B0503020204020204" pitchFamily="34" charset="-122"/>
                <a:ea typeface="微软雅黑" panose="020B0503020204020204" pitchFamily="34" charset="-122"/>
              </a:rPr>
              <a:t>    </a:t>
            </a:r>
          </a:p>
          <a:p>
            <a:pPr eaLnBrk="0" hangingPunct="0">
              <a:spcBef>
                <a:spcPct val="50000"/>
              </a:spcBef>
            </a:pPr>
            <a:r>
              <a:rPr lang="zh-CN" altLang="en-US" sz="2800" dirty="0">
                <a:latin typeface="微软雅黑" panose="020B0503020204020204" pitchFamily="34" charset="-122"/>
                <a:ea typeface="微软雅黑" panose="020B0503020204020204" pitchFamily="34" charset="-122"/>
              </a:rPr>
              <a:t>      </a:t>
            </a:r>
          </a:p>
        </p:txBody>
      </p:sp>
      <p:graphicFrame>
        <p:nvGraphicFramePr>
          <p:cNvPr id="43020" name="Object 12"/>
          <p:cNvGraphicFramePr/>
          <p:nvPr/>
        </p:nvGraphicFramePr>
        <p:xfrm>
          <a:off x="2137221" y="1885245"/>
          <a:ext cx="4321175" cy="531813"/>
        </p:xfrm>
        <a:graphic>
          <a:graphicData uri="http://schemas.openxmlformats.org/presentationml/2006/ole">
            <mc:AlternateContent xmlns:mc="http://schemas.openxmlformats.org/markup-compatibility/2006">
              <mc:Choice xmlns:v="urn:schemas-microsoft-com:vml" Requires="v">
                <p:oleObj r:id="rId9" imgW="2055495" imgH="254000" progId="Equation.DSMT4">
                  <p:embed/>
                </p:oleObj>
              </mc:Choice>
              <mc:Fallback>
                <p:oleObj r:id="rId9" imgW="2055495" imgH="254000" progId="Equation.DSMT4">
                  <p:embed/>
                  <p:pic>
                    <p:nvPicPr>
                      <p:cNvPr id="43020" name="Object 12"/>
                      <p:cNvPicPr/>
                      <p:nvPr/>
                    </p:nvPicPr>
                    <p:blipFill>
                      <a:blip r:embed="rId10"/>
                      <a:stretch>
                        <a:fillRect/>
                      </a:stretch>
                    </p:blipFill>
                    <p:spPr>
                      <a:xfrm>
                        <a:off x="2137221" y="1885245"/>
                        <a:ext cx="4321175" cy="531813"/>
                      </a:xfrm>
                      <a:prstGeom prst="rect">
                        <a:avLst/>
                      </a:prstGeom>
                      <a:noFill/>
                      <a:ln w="38100">
                        <a:noFill/>
                        <a:miter/>
                      </a:ln>
                    </p:spPr>
                  </p:pic>
                </p:oleObj>
              </mc:Fallback>
            </mc:AlternateContent>
          </a:graphicData>
        </a:graphic>
      </p:graphicFrame>
      <p:graphicFrame>
        <p:nvGraphicFramePr>
          <p:cNvPr id="43021" name="Object 13"/>
          <p:cNvGraphicFramePr/>
          <p:nvPr/>
        </p:nvGraphicFramePr>
        <p:xfrm>
          <a:off x="2555776" y="2496433"/>
          <a:ext cx="5400675" cy="508000"/>
        </p:xfrm>
        <a:graphic>
          <a:graphicData uri="http://schemas.openxmlformats.org/presentationml/2006/ole">
            <mc:AlternateContent xmlns:mc="http://schemas.openxmlformats.org/markup-compatibility/2006">
              <mc:Choice xmlns:v="urn:schemas-microsoft-com:vml" Requires="v">
                <p:oleObj r:id="rId11" imgW="2702560" imgH="254000" progId="Equation.DSMT4">
                  <p:embed/>
                </p:oleObj>
              </mc:Choice>
              <mc:Fallback>
                <p:oleObj r:id="rId11" imgW="2702560" imgH="254000" progId="Equation.DSMT4">
                  <p:embed/>
                  <p:pic>
                    <p:nvPicPr>
                      <p:cNvPr id="43021" name="Object 13"/>
                      <p:cNvPicPr/>
                      <p:nvPr/>
                    </p:nvPicPr>
                    <p:blipFill>
                      <a:blip r:embed="rId12"/>
                      <a:stretch>
                        <a:fillRect/>
                      </a:stretch>
                    </p:blipFill>
                    <p:spPr>
                      <a:xfrm>
                        <a:off x="2555776" y="2496433"/>
                        <a:ext cx="5400675" cy="508000"/>
                      </a:xfrm>
                      <a:prstGeom prst="rect">
                        <a:avLst/>
                      </a:prstGeom>
                      <a:noFill/>
                      <a:ln w="38100">
                        <a:noFill/>
                        <a:miter/>
                      </a:ln>
                    </p:spPr>
                  </p:pic>
                </p:oleObj>
              </mc:Fallback>
            </mc:AlternateContent>
          </a:graphicData>
        </a:graphic>
      </p:graphicFrame>
      <p:sp>
        <p:nvSpPr>
          <p:cNvPr id="43022" name="Text Box 14" descr="再生纸"/>
          <p:cNvSpPr txBox="1"/>
          <p:nvPr/>
        </p:nvSpPr>
        <p:spPr>
          <a:xfrm>
            <a:off x="1331913" y="2492375"/>
            <a:ext cx="1439862" cy="519113"/>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其中，</a:t>
            </a:r>
          </a:p>
        </p:txBody>
      </p:sp>
      <p:sp>
        <p:nvSpPr>
          <p:cNvPr id="176139" name="Text Box 11" descr="再生纸"/>
          <p:cNvSpPr txBox="1"/>
          <p:nvPr/>
        </p:nvSpPr>
        <p:spPr>
          <a:xfrm>
            <a:off x="890524" y="5483878"/>
            <a:ext cx="1255713" cy="519113"/>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从而，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9"/>
                                        </p:tgtEl>
                                        <p:attrNameLst>
                                          <p:attrName>style.visibility</p:attrName>
                                        </p:attrNameLst>
                                      </p:cBhvr>
                                      <p:to>
                                        <p:strVal val="visible"/>
                                      </p:to>
                                    </p:set>
                                    <p:animEffect transition="in" filter="checkerboard(across)">
                                      <p:cBhvr>
                                        <p:cTn id="7" dur="500"/>
                                        <p:tgtEl>
                                          <p:spTgt spid="430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20"/>
                                        </p:tgtEl>
                                        <p:attrNameLst>
                                          <p:attrName>style.visibility</p:attrName>
                                        </p:attrNameLst>
                                      </p:cBhvr>
                                      <p:to>
                                        <p:strVal val="visible"/>
                                      </p:to>
                                    </p:set>
                                    <p:animEffect transition="in" filter="checkerboard(across)">
                                      <p:cBhvr>
                                        <p:cTn id="12" dur="500"/>
                                        <p:tgtEl>
                                          <p:spTgt spid="430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3021"/>
                                        </p:tgtEl>
                                        <p:attrNameLst>
                                          <p:attrName>style.visibility</p:attrName>
                                        </p:attrNameLst>
                                      </p:cBhvr>
                                      <p:to>
                                        <p:strVal val="visible"/>
                                      </p:to>
                                    </p:set>
                                    <p:animEffect transition="in" filter="checkerboard(across)">
                                      <p:cBhvr>
                                        <p:cTn id="17" dur="500"/>
                                        <p:tgtEl>
                                          <p:spTgt spid="4302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3022"/>
                                        </p:tgtEl>
                                        <p:attrNameLst>
                                          <p:attrName>style.visibility</p:attrName>
                                        </p:attrNameLst>
                                      </p:cBhvr>
                                      <p:to>
                                        <p:strVal val="visible"/>
                                      </p:to>
                                    </p:set>
                                    <p:animEffect transition="in" filter="checkerboard(across)">
                                      <p:cBhvr>
                                        <p:cTn id="20" dur="500"/>
                                        <p:tgtEl>
                                          <p:spTgt spid="430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015"/>
                                        </p:tgtEl>
                                        <p:attrNameLst>
                                          <p:attrName>style.visibility</p:attrName>
                                        </p:attrNameLst>
                                      </p:cBhvr>
                                      <p:to>
                                        <p:strVal val="visible"/>
                                      </p:to>
                                    </p:set>
                                    <p:animEffect transition="in" filter="blinds(horizontal)">
                                      <p:cBhvr>
                                        <p:cTn id="25" dur="500"/>
                                        <p:tgtEl>
                                          <p:spTgt spid="43015"/>
                                        </p:tgtEl>
                                      </p:cBhvr>
                                    </p:animEffect>
                                  </p:childTnLst>
                                </p:cTn>
                              </p:par>
                              <p:par>
                                <p:cTn id="26" presetID="3" presetClass="entr" presetSubtype="10" fill="hold" nodeType="withEffect">
                                  <p:stCondLst>
                                    <p:cond delay="0"/>
                                  </p:stCondLst>
                                  <p:childTnLst>
                                    <p:set>
                                      <p:cBhvr>
                                        <p:cTn id="27" dur="1" fill="hold">
                                          <p:stCondLst>
                                            <p:cond delay="0"/>
                                          </p:stCondLst>
                                        </p:cTn>
                                        <p:tgtEl>
                                          <p:spTgt spid="43016"/>
                                        </p:tgtEl>
                                        <p:attrNameLst>
                                          <p:attrName>style.visibility</p:attrName>
                                        </p:attrNameLst>
                                      </p:cBhvr>
                                      <p:to>
                                        <p:strVal val="visible"/>
                                      </p:to>
                                    </p:set>
                                    <p:animEffect transition="in" filter="blinds(horizontal)">
                                      <p:cBhvr>
                                        <p:cTn id="28" dur="500"/>
                                        <p:tgtEl>
                                          <p:spTgt spid="4301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3017"/>
                                        </p:tgtEl>
                                        <p:attrNameLst>
                                          <p:attrName>style.visibility</p:attrName>
                                        </p:attrNameLst>
                                      </p:cBhvr>
                                      <p:to>
                                        <p:strVal val="visible"/>
                                      </p:to>
                                    </p:set>
                                    <p:anim calcmode="lin" valueType="num">
                                      <p:cBhvr additive="base">
                                        <p:cTn id="33" dur="500" fill="hold"/>
                                        <p:tgtEl>
                                          <p:spTgt spid="43017"/>
                                        </p:tgtEl>
                                        <p:attrNameLst>
                                          <p:attrName>ppt_x</p:attrName>
                                        </p:attrNameLst>
                                      </p:cBhvr>
                                      <p:tavLst>
                                        <p:tav tm="0">
                                          <p:val>
                                            <p:strVal val="#ppt_x"/>
                                          </p:val>
                                        </p:tav>
                                        <p:tav tm="100000">
                                          <p:val>
                                            <p:strVal val="#ppt_x"/>
                                          </p:val>
                                        </p:tav>
                                      </p:tavLst>
                                    </p:anim>
                                    <p:anim calcmode="lin" valueType="num">
                                      <p:cBhvr additive="base">
                                        <p:cTn id="34" dur="500" fill="hold"/>
                                        <p:tgtEl>
                                          <p:spTgt spid="430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76139">
                                            <p:txEl>
                                              <p:pRg st="0" end="0"/>
                                            </p:txEl>
                                          </p:spTgt>
                                        </p:tgtEl>
                                        <p:attrNameLst>
                                          <p:attrName>style.visibility</p:attrName>
                                        </p:attrNameLst>
                                      </p:cBhvr>
                                      <p:to>
                                        <p:strVal val="visible"/>
                                      </p:to>
                                    </p:set>
                                    <p:animEffect transition="in" filter="checkerboard(across)">
                                      <p:cBhvr>
                                        <p:cTn id="39" dur="500"/>
                                        <p:tgtEl>
                                          <p:spTgt spid="1761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3796"/>
                                        </p:tgtEl>
                                        <p:attrNameLst>
                                          <p:attrName>style.visibility</p:attrName>
                                        </p:attrNameLst>
                                      </p:cBhvr>
                                      <p:to>
                                        <p:strVal val="visible"/>
                                      </p:to>
                                    </p:set>
                                    <p:anim calcmode="lin" valueType="num">
                                      <p:cBhvr additive="base">
                                        <p:cTn id="44" dur="500" fill="hold"/>
                                        <p:tgtEl>
                                          <p:spTgt spid="33796"/>
                                        </p:tgtEl>
                                        <p:attrNameLst>
                                          <p:attrName>ppt_x</p:attrName>
                                        </p:attrNameLst>
                                      </p:cBhvr>
                                      <p:tavLst>
                                        <p:tav tm="0">
                                          <p:val>
                                            <p:strVal val="#ppt_x"/>
                                          </p:val>
                                        </p:tav>
                                        <p:tav tm="100000">
                                          <p:val>
                                            <p:strVal val="#ppt_x"/>
                                          </p:val>
                                        </p:tav>
                                      </p:tavLst>
                                    </p:anim>
                                    <p:anim calcmode="lin" valueType="num">
                                      <p:cBhvr additive="base">
                                        <p:cTn id="45"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9" grpId="0" animBg="1"/>
      <p:bldP spid="430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80F683-5B4D-04B4-2E7B-0922616338DB}"/>
              </a:ext>
            </a:extLst>
          </p:cNvPr>
          <p:cNvGrpSpPr/>
          <p:nvPr/>
        </p:nvGrpSpPr>
        <p:grpSpPr>
          <a:xfrm>
            <a:off x="438150" y="77954"/>
            <a:ext cx="8496300" cy="3351046"/>
            <a:chOff x="438150" y="457759"/>
            <a:chExt cx="8496300" cy="3351046"/>
          </a:xfrm>
        </p:grpSpPr>
        <p:sp>
          <p:nvSpPr>
            <p:cNvPr id="39940" name="Text Box 4"/>
            <p:cNvSpPr txBox="1"/>
            <p:nvPr/>
          </p:nvSpPr>
          <p:spPr>
            <a:xfrm>
              <a:off x="438150" y="457759"/>
              <a:ext cx="8496300" cy="3351046"/>
            </a:xfrm>
            <a:prstGeom prst="rect">
              <a:avLst/>
            </a:prstGeom>
            <a:noFill/>
            <a:ln w="9525">
              <a:noFill/>
            </a:ln>
          </p:spPr>
          <p:txBody>
            <a:bodyPr anchor="t" anchorCtr="0">
              <a:spAutoFit/>
            </a:bodyPr>
            <a:lstStyle/>
            <a:p>
              <a:pPr>
                <a:lnSpc>
                  <a:spcPct val="150000"/>
                </a:lnSpc>
                <a:spcBef>
                  <a:spcPct val="50000"/>
                </a:spcBef>
              </a:pPr>
              <a:r>
                <a:rPr lang="zh-CN" altLang="en-US" sz="2400" dirty="0">
                  <a:solidFill>
                    <a:srgbClr val="C00000"/>
                  </a:solidFill>
                  <a:latin typeface="微软雅黑" panose="020B0503020204020204" pitchFamily="34" charset="-122"/>
                  <a:ea typeface="微软雅黑" panose="020B0503020204020204" pitchFamily="34" charset="-122"/>
                </a:rPr>
                <a:t>例</a:t>
              </a: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000099"/>
                  </a:solidFill>
                  <a:latin typeface="微软雅黑" panose="020B0503020204020204" pitchFamily="34" charset="-122"/>
                  <a:ea typeface="微软雅黑" panose="020B0503020204020204" pitchFamily="34" charset="-122"/>
                </a:rPr>
                <a:t>给定                    的数据表</a:t>
              </a:r>
            </a:p>
            <a:p>
              <a:pPr algn="just" eaLnBrk="0" hangingPunct="0">
                <a:lnSpc>
                  <a:spcPct val="150000"/>
                </a:lnSpc>
              </a:pPr>
              <a:r>
                <a:rPr lang="zh-CN" altLang="en-US" sz="2400" dirty="0">
                  <a:solidFill>
                    <a:srgbClr val="000099"/>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2.20        2.40       2.60        2.80      3.00</a:t>
              </a:r>
            </a:p>
            <a:p>
              <a:pPr algn="just" eaLnBrk="0" hangingPunct="0">
                <a:lnSpc>
                  <a:spcPct val="150000"/>
                </a:lnSpc>
              </a:pPr>
              <a:r>
                <a:rPr lang="en-US" altLang="zh-CN" sz="2400" dirty="0">
                  <a:solidFill>
                    <a:srgbClr val="000099"/>
                  </a:solidFill>
                  <a:latin typeface="微软雅黑" panose="020B0503020204020204" pitchFamily="34" charset="-122"/>
                  <a:ea typeface="微软雅黑" panose="020B0503020204020204" pitchFamily="34" charset="-122"/>
                </a:rPr>
                <a:t>             0.78846 0.87547 0.95551  1.02962  1.09861</a:t>
              </a:r>
            </a:p>
            <a:p>
              <a:pPr algn="just" eaLnBrk="0" hangingPunct="0">
                <a:lnSpc>
                  <a:spcPct val="150000"/>
                </a:lnSpc>
              </a:pPr>
              <a:r>
                <a:rPr lang="en-US" altLang="zh-CN" sz="2400" dirty="0">
                  <a:solidFill>
                    <a:srgbClr val="000099"/>
                  </a:solidFill>
                  <a:latin typeface="微软雅黑" panose="020B0503020204020204" pitchFamily="34" charset="-122"/>
                  <a:ea typeface="微软雅黑" panose="020B0503020204020204" pitchFamily="34" charset="-122"/>
                </a:rPr>
                <a:t>   1. </a:t>
              </a:r>
              <a:r>
                <a:rPr lang="zh-CN" altLang="en-US" sz="2400" dirty="0">
                  <a:solidFill>
                    <a:srgbClr val="000099"/>
                  </a:solidFill>
                  <a:latin typeface="微软雅黑" panose="020B0503020204020204" pitchFamily="34" charset="-122"/>
                  <a:ea typeface="微软雅黑" panose="020B0503020204020204" pitchFamily="34" charset="-122"/>
                </a:rPr>
                <a:t>构造差商表</a:t>
              </a:r>
            </a:p>
            <a:p>
              <a:pPr algn="just" eaLnBrk="0" hangingPunct="0">
                <a:lnSpc>
                  <a:spcPct val="150000"/>
                </a:lnSpc>
              </a:pPr>
              <a:r>
                <a:rPr lang="en-US" altLang="zh-CN" sz="2400" dirty="0">
                  <a:solidFill>
                    <a:srgbClr val="000099"/>
                  </a:solidFill>
                  <a:latin typeface="微软雅黑" panose="020B0503020204020204" pitchFamily="34" charset="-122"/>
                  <a:ea typeface="微软雅黑" panose="020B0503020204020204" pitchFamily="34" charset="-122"/>
                </a:rPr>
                <a:t>   2. </a:t>
              </a:r>
              <a:r>
                <a:rPr lang="zh-CN" altLang="en-US" sz="2400" dirty="0">
                  <a:solidFill>
                    <a:srgbClr val="000099"/>
                  </a:solidFill>
                  <a:latin typeface="微软雅黑" panose="020B0503020204020204" pitchFamily="34" charset="-122"/>
                  <a:ea typeface="微软雅黑" panose="020B0503020204020204" pitchFamily="34" charset="-122"/>
                </a:rPr>
                <a:t>分别写出二次、四次</a:t>
              </a:r>
              <a:r>
                <a:rPr lang="en-US" altLang="zh-CN" sz="2400" dirty="0">
                  <a:solidFill>
                    <a:srgbClr val="000099"/>
                  </a:solidFill>
                  <a:latin typeface="微软雅黑" panose="020B0503020204020204" pitchFamily="34" charset="-122"/>
                  <a:ea typeface="微软雅黑" panose="020B0503020204020204" pitchFamily="34" charset="-122"/>
                </a:rPr>
                <a:t>Newton</a:t>
              </a:r>
              <a:r>
                <a:rPr lang="zh-CN" altLang="en-US" sz="2400" dirty="0">
                  <a:solidFill>
                    <a:srgbClr val="000099"/>
                  </a:solidFill>
                  <a:latin typeface="微软雅黑" panose="020B0503020204020204" pitchFamily="34" charset="-122"/>
                  <a:ea typeface="微软雅黑" panose="020B0503020204020204" pitchFamily="34" charset="-122"/>
                </a:rPr>
                <a:t>插值多项式</a:t>
              </a:r>
            </a:p>
            <a:p>
              <a:pPr algn="just" eaLnBrk="0" hangingPunct="0">
                <a:lnSpc>
                  <a:spcPct val="150000"/>
                </a:lnSpc>
              </a:pPr>
              <a:endParaRPr lang="en-US" altLang="zh-CN" sz="2400" dirty="0">
                <a:solidFill>
                  <a:schemeClr val="accent2"/>
                </a:solidFill>
                <a:latin typeface="微软雅黑" panose="020B0503020204020204" pitchFamily="34" charset="-122"/>
                <a:ea typeface="微软雅黑" panose="020B0503020204020204" pitchFamily="34" charset="-122"/>
              </a:endParaRPr>
            </a:p>
          </p:txBody>
        </p:sp>
        <p:graphicFrame>
          <p:nvGraphicFramePr>
            <p:cNvPr id="39941" name="Object 5"/>
            <p:cNvGraphicFramePr/>
            <p:nvPr/>
          </p:nvGraphicFramePr>
          <p:xfrm>
            <a:off x="1681298" y="540690"/>
            <a:ext cx="1655762" cy="571500"/>
          </p:xfrm>
          <a:graphic>
            <a:graphicData uri="http://schemas.openxmlformats.org/presentationml/2006/ole">
              <mc:AlternateContent xmlns:mc="http://schemas.openxmlformats.org/markup-compatibility/2006">
                <mc:Choice xmlns:v="urn:schemas-microsoft-com:vml" Requires="v">
                  <p:oleObj r:id="rId3" imgW="736600" imgH="254000" progId="Equation.DSMT4">
                    <p:embed/>
                  </p:oleObj>
                </mc:Choice>
                <mc:Fallback>
                  <p:oleObj r:id="rId3" imgW="736600" imgH="254000" progId="Equation.DSMT4">
                    <p:embed/>
                    <p:pic>
                      <p:nvPicPr>
                        <p:cNvPr id="39941" name="Object 5"/>
                        <p:cNvPicPr/>
                        <p:nvPr/>
                      </p:nvPicPr>
                      <p:blipFill>
                        <a:blip r:embed="rId4"/>
                        <a:stretch>
                          <a:fillRect/>
                        </a:stretch>
                      </p:blipFill>
                      <p:spPr>
                        <a:xfrm>
                          <a:off x="1681298" y="540690"/>
                          <a:ext cx="1655762" cy="571500"/>
                        </a:xfrm>
                        <a:prstGeom prst="rect">
                          <a:avLst/>
                        </a:prstGeom>
                        <a:noFill/>
                        <a:ln w="38100">
                          <a:noFill/>
                          <a:miter/>
                        </a:ln>
                      </p:spPr>
                    </p:pic>
                  </p:oleObj>
                </mc:Fallback>
              </mc:AlternateContent>
            </a:graphicData>
          </a:graphic>
        </p:graphicFrame>
        <p:graphicFrame>
          <p:nvGraphicFramePr>
            <p:cNvPr id="39942" name="Object 6"/>
            <p:cNvGraphicFramePr/>
            <p:nvPr/>
          </p:nvGraphicFramePr>
          <p:xfrm>
            <a:off x="1033463" y="1047256"/>
            <a:ext cx="393700" cy="574675"/>
          </p:xfrm>
          <a:graphic>
            <a:graphicData uri="http://schemas.openxmlformats.org/presentationml/2006/ole">
              <mc:AlternateContent xmlns:mc="http://schemas.openxmlformats.org/markup-compatibility/2006">
                <mc:Choice xmlns:v="urn:schemas-microsoft-com:vml" Requires="v">
                  <p:oleObj r:id="rId5" imgW="165100" imgH="241300" progId="Equation.DSMT4">
                    <p:embed/>
                  </p:oleObj>
                </mc:Choice>
                <mc:Fallback>
                  <p:oleObj r:id="rId5" imgW="165100" imgH="241300" progId="Equation.DSMT4">
                    <p:embed/>
                    <p:pic>
                      <p:nvPicPr>
                        <p:cNvPr id="39942" name="Object 6"/>
                        <p:cNvPicPr/>
                        <p:nvPr/>
                      </p:nvPicPr>
                      <p:blipFill>
                        <a:blip r:embed="rId6"/>
                        <a:stretch>
                          <a:fillRect/>
                        </a:stretch>
                      </p:blipFill>
                      <p:spPr>
                        <a:xfrm>
                          <a:off x="1033463" y="1047256"/>
                          <a:ext cx="393700" cy="574675"/>
                        </a:xfrm>
                        <a:prstGeom prst="rect">
                          <a:avLst/>
                        </a:prstGeom>
                        <a:noFill/>
                        <a:ln w="38100">
                          <a:noFill/>
                          <a:miter/>
                        </a:ln>
                      </p:spPr>
                    </p:pic>
                  </p:oleObj>
                </mc:Fallback>
              </mc:AlternateContent>
            </a:graphicData>
          </a:graphic>
        </p:graphicFrame>
        <p:graphicFrame>
          <p:nvGraphicFramePr>
            <p:cNvPr id="39943" name="Object 7"/>
            <p:cNvGraphicFramePr/>
            <p:nvPr/>
          </p:nvGraphicFramePr>
          <p:xfrm>
            <a:off x="781979" y="1621931"/>
            <a:ext cx="792163" cy="528637"/>
          </p:xfrm>
          <a:graphic>
            <a:graphicData uri="http://schemas.openxmlformats.org/presentationml/2006/ole">
              <mc:AlternateContent xmlns:mc="http://schemas.openxmlformats.org/markup-compatibility/2006">
                <mc:Choice xmlns:v="urn:schemas-microsoft-com:vml" Requires="v">
                  <p:oleObj r:id="rId7" imgW="419735" imgH="280035" progId="Equation.DSMT4">
                    <p:embed/>
                  </p:oleObj>
                </mc:Choice>
                <mc:Fallback>
                  <p:oleObj r:id="rId7" imgW="419735" imgH="280035" progId="Equation.DSMT4">
                    <p:embed/>
                    <p:pic>
                      <p:nvPicPr>
                        <p:cNvPr id="39943" name="Object 7"/>
                        <p:cNvPicPr/>
                        <p:nvPr/>
                      </p:nvPicPr>
                      <p:blipFill>
                        <a:blip r:embed="rId8"/>
                        <a:stretch>
                          <a:fillRect/>
                        </a:stretch>
                      </p:blipFill>
                      <p:spPr>
                        <a:xfrm>
                          <a:off x="781979" y="1621931"/>
                          <a:ext cx="792163" cy="528637"/>
                        </a:xfrm>
                        <a:prstGeom prst="rect">
                          <a:avLst/>
                        </a:prstGeom>
                        <a:noFill/>
                        <a:ln w="38100">
                          <a:noFill/>
                          <a:miter/>
                        </a:ln>
                      </p:spPr>
                    </p:pic>
                  </p:oleObj>
                </mc:Fallback>
              </mc:AlternateContent>
            </a:graphicData>
          </a:graphic>
        </p:graphicFrame>
        <p:sp>
          <p:nvSpPr>
            <p:cNvPr id="39945" name="Text Box 9"/>
            <p:cNvSpPr txBox="1"/>
            <p:nvPr/>
          </p:nvSpPr>
          <p:spPr>
            <a:xfrm>
              <a:off x="438150" y="3192855"/>
              <a:ext cx="2210862" cy="581057"/>
            </a:xfrm>
            <a:prstGeom prst="rect">
              <a:avLst/>
            </a:prstGeom>
            <a:noFill/>
            <a:ln w="9525">
              <a:noFill/>
            </a:ln>
          </p:spPr>
          <p:txBody>
            <a:bodyPr wrap="none" anchor="t" anchorCtr="0">
              <a:spAutoFit/>
            </a:bodyPr>
            <a:lstStyle/>
            <a:p>
              <a:pPr algn="just" eaLnBrk="0" hangingPunct="0">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rPr>
                <a:t>解</a:t>
              </a: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000099"/>
                  </a:solidFill>
                  <a:latin typeface="微软雅黑" panose="020B0503020204020204" pitchFamily="34" charset="-122"/>
                  <a:ea typeface="微软雅黑" panose="020B0503020204020204" pitchFamily="34" charset="-122"/>
                </a:rPr>
                <a:t>构造差商表</a:t>
              </a:r>
            </a:p>
          </p:txBody>
        </p:sp>
      </p:grpSp>
      <p:graphicFrame>
        <p:nvGraphicFramePr>
          <p:cNvPr id="25609" name="Object 9"/>
          <p:cNvGraphicFramePr/>
          <p:nvPr/>
        </p:nvGraphicFramePr>
        <p:xfrm>
          <a:off x="827088" y="3357563"/>
          <a:ext cx="720725" cy="539750"/>
        </p:xfrm>
        <a:graphic>
          <a:graphicData uri="http://schemas.openxmlformats.org/presentationml/2006/ole">
            <mc:AlternateContent xmlns:mc="http://schemas.openxmlformats.org/markup-compatibility/2006">
              <mc:Choice xmlns:v="urn:schemas-microsoft-com:vml" Requires="v">
                <p:oleObj r:id="rId9" imgW="152400" imgH="229235" progId="Equation.DSMT4">
                  <p:embed/>
                </p:oleObj>
              </mc:Choice>
              <mc:Fallback>
                <p:oleObj r:id="rId9" imgW="152400" imgH="229235" progId="Equation.DSMT4">
                  <p:embed/>
                  <p:pic>
                    <p:nvPicPr>
                      <p:cNvPr id="25609" name="Object 9"/>
                      <p:cNvPicPr/>
                      <p:nvPr/>
                    </p:nvPicPr>
                    <p:blipFill>
                      <a:blip r:embed="rId10"/>
                      <a:stretch>
                        <a:fillRect/>
                      </a:stretch>
                    </p:blipFill>
                    <p:spPr>
                      <a:xfrm>
                        <a:off x="827088" y="3357563"/>
                        <a:ext cx="720725" cy="539750"/>
                      </a:xfrm>
                      <a:prstGeom prst="rect">
                        <a:avLst/>
                      </a:prstGeom>
                      <a:noFill/>
                      <a:ln w="38100">
                        <a:noFill/>
                        <a:miter/>
                      </a:ln>
                    </p:spPr>
                  </p:pic>
                </p:oleObj>
              </mc:Fallback>
            </mc:AlternateContent>
          </a:graphicData>
        </a:graphic>
      </p:graphicFrame>
      <p:graphicFrame>
        <p:nvGraphicFramePr>
          <p:cNvPr id="25610" name="Object 10"/>
          <p:cNvGraphicFramePr/>
          <p:nvPr/>
        </p:nvGraphicFramePr>
        <p:xfrm>
          <a:off x="1723750" y="3394075"/>
          <a:ext cx="790575" cy="527050"/>
        </p:xfrm>
        <a:graphic>
          <a:graphicData uri="http://schemas.openxmlformats.org/presentationml/2006/ole">
            <mc:AlternateContent xmlns:mc="http://schemas.openxmlformats.org/markup-compatibility/2006">
              <mc:Choice xmlns:v="urn:schemas-microsoft-com:vml" Requires="v">
                <p:oleObj r:id="rId11" imgW="381635" imgH="254000" progId="Equation.DSMT4">
                  <p:embed/>
                </p:oleObj>
              </mc:Choice>
              <mc:Fallback>
                <p:oleObj r:id="rId11" imgW="381635" imgH="254000" progId="Equation.DSMT4">
                  <p:embed/>
                  <p:pic>
                    <p:nvPicPr>
                      <p:cNvPr id="25610" name="Object 10"/>
                      <p:cNvPicPr/>
                      <p:nvPr/>
                    </p:nvPicPr>
                    <p:blipFill>
                      <a:blip r:embed="rId12"/>
                      <a:stretch>
                        <a:fillRect/>
                      </a:stretch>
                    </p:blipFill>
                    <p:spPr>
                      <a:xfrm>
                        <a:off x="1723750" y="3394075"/>
                        <a:ext cx="790575" cy="527050"/>
                      </a:xfrm>
                      <a:prstGeom prst="rect">
                        <a:avLst/>
                      </a:prstGeom>
                      <a:noFill/>
                      <a:ln w="38100">
                        <a:noFill/>
                        <a:miter/>
                      </a:ln>
                    </p:spPr>
                  </p:pic>
                </p:oleObj>
              </mc:Fallback>
            </mc:AlternateContent>
          </a:graphicData>
        </a:graphic>
      </p:graphicFrame>
      <p:sp>
        <p:nvSpPr>
          <p:cNvPr id="25611" name="Text Box 11" descr="再生纸"/>
          <p:cNvSpPr txBox="1"/>
          <p:nvPr/>
        </p:nvSpPr>
        <p:spPr>
          <a:xfrm>
            <a:off x="3059113" y="3429000"/>
            <a:ext cx="1409700" cy="45720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400" dirty="0">
                <a:latin typeface="微软雅黑" panose="020B0503020204020204" pitchFamily="34" charset="-122"/>
                <a:ea typeface="微软雅黑" panose="020B0503020204020204" pitchFamily="34" charset="-122"/>
              </a:rPr>
              <a:t>一阶差商</a:t>
            </a:r>
          </a:p>
        </p:txBody>
      </p:sp>
      <p:sp>
        <p:nvSpPr>
          <p:cNvPr id="25612" name="Text Box 12" descr="再生纸"/>
          <p:cNvSpPr txBox="1"/>
          <p:nvPr/>
        </p:nvSpPr>
        <p:spPr>
          <a:xfrm>
            <a:off x="4572000" y="3429000"/>
            <a:ext cx="1481138" cy="457200"/>
          </a:xfrm>
          <a:prstGeom prst="rect">
            <a:avLst/>
          </a:prstGeom>
          <a:noFill/>
          <a:ln w="9525">
            <a:noFill/>
          </a:ln>
          <a:effectLst>
            <a:prstShdw prst="shdw17" dist="17961" dir="2699999">
              <a:srgbClr val="999999"/>
            </a:prstShdw>
          </a:effectLst>
        </p:spPr>
        <p:txBody>
          <a:bodyPr anchor="t" anchorCtr="0">
            <a:spAutoFit/>
          </a:bodyPr>
          <a:lstStyle/>
          <a:p>
            <a:r>
              <a:rPr lang="zh-CN" altLang="en-US" sz="2400" dirty="0">
                <a:latin typeface="微软雅黑" panose="020B0503020204020204" pitchFamily="34" charset="-122"/>
                <a:ea typeface="微软雅黑" panose="020B0503020204020204" pitchFamily="34" charset="-122"/>
              </a:rPr>
              <a:t>二阶差商</a:t>
            </a:r>
          </a:p>
        </p:txBody>
      </p:sp>
      <p:sp>
        <p:nvSpPr>
          <p:cNvPr id="25613" name="Text Box 13" descr="再生纸"/>
          <p:cNvSpPr txBox="1"/>
          <p:nvPr/>
        </p:nvSpPr>
        <p:spPr>
          <a:xfrm>
            <a:off x="6011863" y="3429000"/>
            <a:ext cx="1409700" cy="45720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400" dirty="0">
                <a:latin typeface="微软雅黑" panose="020B0503020204020204" pitchFamily="34" charset="-122"/>
                <a:ea typeface="微软雅黑" panose="020B0503020204020204" pitchFamily="34" charset="-122"/>
              </a:rPr>
              <a:t>三阶差商</a:t>
            </a:r>
          </a:p>
        </p:txBody>
      </p:sp>
      <p:sp>
        <p:nvSpPr>
          <p:cNvPr id="25614" name="Text Box 14" descr="再生纸"/>
          <p:cNvSpPr txBox="1"/>
          <p:nvPr/>
        </p:nvSpPr>
        <p:spPr>
          <a:xfrm>
            <a:off x="7524750" y="3429000"/>
            <a:ext cx="1409700" cy="45720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400" dirty="0">
                <a:latin typeface="微软雅黑" panose="020B0503020204020204" pitchFamily="34" charset="-122"/>
                <a:ea typeface="微软雅黑" panose="020B0503020204020204" pitchFamily="34" charset="-122"/>
              </a:rPr>
              <a:t>四阶差商</a:t>
            </a:r>
          </a:p>
        </p:txBody>
      </p:sp>
      <p:graphicFrame>
        <p:nvGraphicFramePr>
          <p:cNvPr id="25615" name="Object 15"/>
          <p:cNvGraphicFramePr/>
          <p:nvPr/>
        </p:nvGraphicFramePr>
        <p:xfrm>
          <a:off x="765415" y="3902705"/>
          <a:ext cx="754063" cy="2592388"/>
        </p:xfrm>
        <a:graphic>
          <a:graphicData uri="http://schemas.openxmlformats.org/presentationml/2006/ole">
            <mc:AlternateContent xmlns:mc="http://schemas.openxmlformats.org/markup-compatibility/2006">
              <mc:Choice xmlns:v="urn:schemas-microsoft-com:vml" Requires="v">
                <p:oleObj r:id="rId13" imgW="317500" imgH="1092200" progId="Equation.DSMT4">
                  <p:embed/>
                </p:oleObj>
              </mc:Choice>
              <mc:Fallback>
                <p:oleObj r:id="rId13" imgW="317500" imgH="1092200" progId="Equation.DSMT4">
                  <p:embed/>
                  <p:pic>
                    <p:nvPicPr>
                      <p:cNvPr id="25615" name="Object 15"/>
                      <p:cNvPicPr/>
                      <p:nvPr/>
                    </p:nvPicPr>
                    <p:blipFill>
                      <a:blip r:embed="rId14"/>
                      <a:stretch>
                        <a:fillRect/>
                      </a:stretch>
                    </p:blipFill>
                    <p:spPr>
                      <a:xfrm>
                        <a:off x="765415" y="3902705"/>
                        <a:ext cx="754063" cy="2592388"/>
                      </a:xfrm>
                      <a:prstGeom prst="rect">
                        <a:avLst/>
                      </a:prstGeom>
                      <a:noFill/>
                      <a:ln w="38100">
                        <a:noFill/>
                        <a:miter/>
                      </a:ln>
                    </p:spPr>
                  </p:pic>
                </p:oleObj>
              </mc:Fallback>
            </mc:AlternateContent>
          </a:graphicData>
        </a:graphic>
      </p:graphicFrame>
      <p:graphicFrame>
        <p:nvGraphicFramePr>
          <p:cNvPr id="25618" name="Object 18"/>
          <p:cNvGraphicFramePr/>
          <p:nvPr/>
        </p:nvGraphicFramePr>
        <p:xfrm>
          <a:off x="3027520" y="4503025"/>
          <a:ext cx="1296987" cy="431800"/>
        </p:xfrm>
        <a:graphic>
          <a:graphicData uri="http://schemas.openxmlformats.org/presentationml/2006/ole">
            <mc:AlternateContent xmlns:mc="http://schemas.openxmlformats.org/markup-compatibility/2006">
              <mc:Choice xmlns:v="urn:schemas-microsoft-com:vml" Requires="v">
                <p:oleObj name="Equation" r:id="rId15" imgW="532765" imgH="177800" progId="Equation.DSMT4">
                  <p:embed/>
                </p:oleObj>
              </mc:Choice>
              <mc:Fallback>
                <p:oleObj name="Equation" r:id="rId15" imgW="532765" imgH="177800" progId="Equation.DSMT4">
                  <p:embed/>
                  <p:pic>
                    <p:nvPicPr>
                      <p:cNvPr id="25618" name="Object 18"/>
                      <p:cNvPicPr/>
                      <p:nvPr/>
                    </p:nvPicPr>
                    <p:blipFill>
                      <a:blip r:embed="rId16"/>
                      <a:stretch>
                        <a:fillRect/>
                      </a:stretch>
                    </p:blipFill>
                    <p:spPr>
                      <a:xfrm>
                        <a:off x="3027520" y="4503025"/>
                        <a:ext cx="1296987" cy="431800"/>
                      </a:xfrm>
                      <a:prstGeom prst="rect">
                        <a:avLst/>
                      </a:prstGeom>
                      <a:noFill/>
                      <a:ln w="38100">
                        <a:noFill/>
                        <a:miter/>
                      </a:ln>
                    </p:spPr>
                  </p:pic>
                </p:oleObj>
              </mc:Fallback>
            </mc:AlternateContent>
          </a:graphicData>
        </a:graphic>
      </p:graphicFrame>
      <p:graphicFrame>
        <p:nvGraphicFramePr>
          <p:cNvPr id="25619" name="Object 19"/>
          <p:cNvGraphicFramePr/>
          <p:nvPr/>
        </p:nvGraphicFramePr>
        <p:xfrm>
          <a:off x="1627501" y="3935052"/>
          <a:ext cx="1296988" cy="2592388"/>
        </p:xfrm>
        <a:graphic>
          <a:graphicData uri="http://schemas.openxmlformats.org/presentationml/2006/ole">
            <mc:AlternateContent xmlns:mc="http://schemas.openxmlformats.org/markup-compatibility/2006">
              <mc:Choice xmlns:v="urn:schemas-microsoft-com:vml" Requires="v">
                <p:oleObj r:id="rId17" imgW="546100" imgH="1092835" progId="Equation.DSMT4">
                  <p:embed/>
                </p:oleObj>
              </mc:Choice>
              <mc:Fallback>
                <p:oleObj r:id="rId17" imgW="546100" imgH="1092835" progId="Equation.DSMT4">
                  <p:embed/>
                  <p:pic>
                    <p:nvPicPr>
                      <p:cNvPr id="25619" name="Object 19"/>
                      <p:cNvPicPr/>
                      <p:nvPr/>
                    </p:nvPicPr>
                    <p:blipFill>
                      <a:blip r:embed="rId18"/>
                      <a:stretch>
                        <a:fillRect/>
                      </a:stretch>
                    </p:blipFill>
                    <p:spPr>
                      <a:xfrm>
                        <a:off x="1627501" y="3935052"/>
                        <a:ext cx="1296988" cy="2592388"/>
                      </a:xfrm>
                      <a:prstGeom prst="rect">
                        <a:avLst/>
                      </a:prstGeom>
                      <a:noFill/>
                      <a:ln w="38100">
                        <a:noFill/>
                        <a:miter/>
                      </a:ln>
                    </p:spPr>
                  </p:pic>
                </p:oleObj>
              </mc:Fallback>
            </mc:AlternateContent>
          </a:graphicData>
        </a:graphic>
      </p:graphicFrame>
      <p:graphicFrame>
        <p:nvGraphicFramePr>
          <p:cNvPr id="25621" name="Object 21"/>
          <p:cNvGraphicFramePr/>
          <p:nvPr/>
        </p:nvGraphicFramePr>
        <p:xfrm>
          <a:off x="3051849" y="5015346"/>
          <a:ext cx="1296987" cy="431800"/>
        </p:xfrm>
        <a:graphic>
          <a:graphicData uri="http://schemas.openxmlformats.org/presentationml/2006/ole">
            <mc:AlternateContent xmlns:mc="http://schemas.openxmlformats.org/markup-compatibility/2006">
              <mc:Choice xmlns:v="urn:schemas-microsoft-com:vml" Requires="v">
                <p:oleObj r:id="rId19" imgW="545465" imgH="177800" progId="Equation.DSMT4">
                  <p:embed/>
                </p:oleObj>
              </mc:Choice>
              <mc:Fallback>
                <p:oleObj r:id="rId19" imgW="545465" imgH="177800" progId="Equation.DSMT4">
                  <p:embed/>
                  <p:pic>
                    <p:nvPicPr>
                      <p:cNvPr id="25621" name="Object 21"/>
                      <p:cNvPicPr/>
                      <p:nvPr/>
                    </p:nvPicPr>
                    <p:blipFill>
                      <a:blip r:embed="rId20"/>
                      <a:stretch>
                        <a:fillRect/>
                      </a:stretch>
                    </p:blipFill>
                    <p:spPr>
                      <a:xfrm>
                        <a:off x="3051849" y="5015346"/>
                        <a:ext cx="1296987" cy="431800"/>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25622" name="Object 22"/>
              <p:cNvSpPr txBox="1"/>
              <p:nvPr/>
            </p:nvSpPr>
            <p:spPr>
              <a:xfrm>
                <a:off x="4450342" y="5013325"/>
                <a:ext cx="1511300" cy="431800"/>
              </a:xfrm>
              <a:prstGeom prst="rect">
                <a:avLst/>
              </a:prstGeom>
              <a:noFill/>
              <a:ln w="38100">
                <a:noFill/>
                <a:miter/>
              </a:ln>
            </p:spPr>
            <p:txBody>
              <a:bodyPr>
                <a:noAutofit/>
              </a:bodyPr>
              <a:lstStyle/>
              <a:p>
                <a:pP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m:t>
                      </m:r>
                      <m:r>
                        <a:rPr lang="zh-CN" altLang="en-US" sz="2400" i="1">
                          <a:solidFill>
                            <a:srgbClr val="FF0000"/>
                          </a:solidFill>
                          <a:latin typeface="Cambria Math" panose="02040503050406030204" pitchFamily="18" charset="0"/>
                        </a:rPr>
                        <m:t>0.087375</m:t>
                      </m:r>
                    </m:oMath>
                  </m:oMathPara>
                </a14:m>
                <a:endParaRPr lang="zh-CN" altLang="en-US" sz="2400" dirty="0"/>
              </a:p>
            </p:txBody>
          </p:sp>
        </mc:Choice>
        <mc:Fallback xmlns="">
          <p:sp>
            <p:nvSpPr>
              <p:cNvPr id="25622" name="Object 22"/>
              <p:cNvSpPr txBox="1">
                <a:spLocks noRot="1" noChangeAspect="1" noMove="1" noResize="1" noEditPoints="1" noAdjustHandles="1" noChangeArrowheads="1" noChangeShapeType="1" noTextEdit="1"/>
              </p:cNvSpPr>
              <p:nvPr/>
            </p:nvSpPr>
            <p:spPr>
              <a:xfrm>
                <a:off x="4450342" y="5013325"/>
                <a:ext cx="1511300" cy="431800"/>
              </a:xfrm>
              <a:prstGeom prst="rect">
                <a:avLst/>
              </a:prstGeom>
              <a:blipFill>
                <a:blip r:embed="rId21"/>
                <a:stretch>
                  <a:fillRect r="-11290" b="-5634"/>
                </a:stretch>
              </a:blipFill>
              <a:ln w="38100">
                <a:noFill/>
                <a:miter/>
              </a:ln>
            </p:spPr>
            <p:txBody>
              <a:bodyPr/>
              <a:lstStyle/>
              <a:p>
                <a:r>
                  <a:rPr lang="zh-CN" altLang="en-US">
                    <a:noFill/>
                  </a:rPr>
                  <a:t> </a:t>
                </a:r>
              </a:p>
            </p:txBody>
          </p:sp>
        </mc:Fallback>
      </mc:AlternateContent>
      <p:graphicFrame>
        <p:nvGraphicFramePr>
          <p:cNvPr id="25623" name="Object 23"/>
          <p:cNvGraphicFramePr/>
          <p:nvPr/>
        </p:nvGraphicFramePr>
        <p:xfrm>
          <a:off x="3059113" y="5574892"/>
          <a:ext cx="1296987" cy="431800"/>
        </p:xfrm>
        <a:graphic>
          <a:graphicData uri="http://schemas.openxmlformats.org/presentationml/2006/ole">
            <mc:AlternateContent xmlns:mc="http://schemas.openxmlformats.org/markup-compatibility/2006">
              <mc:Choice xmlns:v="urn:schemas-microsoft-com:vml" Requires="v">
                <p:oleObj r:id="rId22" imgW="532765" imgH="177800" progId="Equation.DSMT4">
                  <p:embed/>
                </p:oleObj>
              </mc:Choice>
              <mc:Fallback>
                <p:oleObj r:id="rId22" imgW="532765" imgH="177800" progId="Equation.DSMT4">
                  <p:embed/>
                  <p:pic>
                    <p:nvPicPr>
                      <p:cNvPr id="25623" name="Object 23"/>
                      <p:cNvPicPr/>
                      <p:nvPr/>
                    </p:nvPicPr>
                    <p:blipFill>
                      <a:blip r:embed="rId23"/>
                      <a:stretch>
                        <a:fillRect/>
                      </a:stretch>
                    </p:blipFill>
                    <p:spPr>
                      <a:xfrm>
                        <a:off x="3059113" y="5574892"/>
                        <a:ext cx="1296987" cy="431800"/>
                      </a:xfrm>
                      <a:prstGeom prst="rect">
                        <a:avLst/>
                      </a:prstGeom>
                      <a:noFill/>
                      <a:ln w="38100">
                        <a:noFill/>
                        <a:miter/>
                      </a:ln>
                    </p:spPr>
                  </p:pic>
                </p:oleObj>
              </mc:Fallback>
            </mc:AlternateContent>
          </a:graphicData>
        </a:graphic>
      </p:graphicFrame>
      <p:graphicFrame>
        <p:nvGraphicFramePr>
          <p:cNvPr id="25624" name="Object 24"/>
          <p:cNvGraphicFramePr/>
          <p:nvPr/>
        </p:nvGraphicFramePr>
        <p:xfrm>
          <a:off x="4499762" y="5574892"/>
          <a:ext cx="1584325" cy="401638"/>
        </p:xfrm>
        <a:graphic>
          <a:graphicData uri="http://schemas.openxmlformats.org/presentationml/2006/ole">
            <mc:AlternateContent xmlns:mc="http://schemas.openxmlformats.org/markup-compatibility/2006">
              <mc:Choice xmlns:v="urn:schemas-microsoft-com:vml" Requires="v">
                <p:oleObj r:id="rId24" imgW="697865" imgH="177800" progId="Equation.DSMT4">
                  <p:embed/>
                </p:oleObj>
              </mc:Choice>
              <mc:Fallback>
                <p:oleObj r:id="rId24" imgW="697865" imgH="177800" progId="Equation.DSMT4">
                  <p:embed/>
                  <p:pic>
                    <p:nvPicPr>
                      <p:cNvPr id="25624" name="Object 24"/>
                      <p:cNvPicPr/>
                      <p:nvPr/>
                    </p:nvPicPr>
                    <p:blipFill>
                      <a:blip r:embed="rId25"/>
                      <a:stretch>
                        <a:fillRect/>
                      </a:stretch>
                    </p:blipFill>
                    <p:spPr>
                      <a:xfrm>
                        <a:off x="4499762" y="5574892"/>
                        <a:ext cx="1584325" cy="401638"/>
                      </a:xfrm>
                      <a:prstGeom prst="rect">
                        <a:avLst/>
                      </a:prstGeom>
                      <a:noFill/>
                      <a:ln w="38100">
                        <a:noFill/>
                        <a:miter/>
                      </a:ln>
                    </p:spPr>
                  </p:pic>
                </p:oleObj>
              </mc:Fallback>
            </mc:AlternateContent>
          </a:graphicData>
        </a:graphic>
      </p:graphicFrame>
      <p:graphicFrame>
        <p:nvGraphicFramePr>
          <p:cNvPr id="25625" name="Object 25"/>
          <p:cNvGraphicFramePr/>
          <p:nvPr/>
        </p:nvGraphicFramePr>
        <p:xfrm>
          <a:off x="3048235" y="6063293"/>
          <a:ext cx="1296987" cy="431800"/>
        </p:xfrm>
        <a:graphic>
          <a:graphicData uri="http://schemas.openxmlformats.org/presentationml/2006/ole">
            <mc:AlternateContent xmlns:mc="http://schemas.openxmlformats.org/markup-compatibility/2006">
              <mc:Choice xmlns:v="urn:schemas-microsoft-com:vml" Requires="v">
                <p:oleObj r:id="rId26" imgW="532765" imgH="177800" progId="Equation.DSMT4">
                  <p:embed/>
                </p:oleObj>
              </mc:Choice>
              <mc:Fallback>
                <p:oleObj r:id="rId26" imgW="532765" imgH="177800" progId="Equation.DSMT4">
                  <p:embed/>
                  <p:pic>
                    <p:nvPicPr>
                      <p:cNvPr id="25625" name="Object 25"/>
                      <p:cNvPicPr/>
                      <p:nvPr/>
                    </p:nvPicPr>
                    <p:blipFill>
                      <a:blip r:embed="rId27"/>
                      <a:stretch>
                        <a:fillRect/>
                      </a:stretch>
                    </p:blipFill>
                    <p:spPr>
                      <a:xfrm>
                        <a:off x="3048235" y="6063293"/>
                        <a:ext cx="1296987" cy="431800"/>
                      </a:xfrm>
                      <a:prstGeom prst="rect">
                        <a:avLst/>
                      </a:prstGeom>
                      <a:noFill/>
                      <a:ln w="38100">
                        <a:noFill/>
                        <a:miter/>
                      </a:ln>
                    </p:spPr>
                  </p:pic>
                </p:oleObj>
              </mc:Fallback>
            </mc:AlternateContent>
          </a:graphicData>
        </a:graphic>
      </p:graphicFrame>
      <p:graphicFrame>
        <p:nvGraphicFramePr>
          <p:cNvPr id="25626" name="Object 26"/>
          <p:cNvGraphicFramePr/>
          <p:nvPr/>
        </p:nvGraphicFramePr>
        <p:xfrm>
          <a:off x="4508130" y="6063293"/>
          <a:ext cx="1439862" cy="411162"/>
        </p:xfrm>
        <a:graphic>
          <a:graphicData uri="http://schemas.openxmlformats.org/presentationml/2006/ole">
            <mc:AlternateContent xmlns:mc="http://schemas.openxmlformats.org/markup-compatibility/2006">
              <mc:Choice xmlns:v="urn:schemas-microsoft-com:vml" Requires="v">
                <p:oleObj r:id="rId28" imgW="621665" imgH="177800" progId="Equation.DSMT4">
                  <p:embed/>
                </p:oleObj>
              </mc:Choice>
              <mc:Fallback>
                <p:oleObj r:id="rId28" imgW="621665" imgH="177800" progId="Equation.DSMT4">
                  <p:embed/>
                  <p:pic>
                    <p:nvPicPr>
                      <p:cNvPr id="25626" name="Object 26"/>
                      <p:cNvPicPr/>
                      <p:nvPr/>
                    </p:nvPicPr>
                    <p:blipFill>
                      <a:blip r:embed="rId29"/>
                      <a:stretch>
                        <a:fillRect/>
                      </a:stretch>
                    </p:blipFill>
                    <p:spPr>
                      <a:xfrm>
                        <a:off x="4508130" y="6063293"/>
                        <a:ext cx="1439862" cy="411162"/>
                      </a:xfrm>
                      <a:prstGeom prst="rect">
                        <a:avLst/>
                      </a:prstGeom>
                      <a:noFill/>
                      <a:ln w="38100">
                        <a:noFill/>
                        <a:miter/>
                      </a:ln>
                    </p:spPr>
                  </p:pic>
                </p:oleObj>
              </mc:Fallback>
            </mc:AlternateContent>
          </a:graphicData>
        </a:graphic>
      </p:graphicFrame>
      <p:graphicFrame>
        <p:nvGraphicFramePr>
          <p:cNvPr id="25627" name="Object 27"/>
          <p:cNvGraphicFramePr/>
          <p:nvPr/>
        </p:nvGraphicFramePr>
        <p:xfrm>
          <a:off x="6154737" y="5560959"/>
          <a:ext cx="1296988" cy="422275"/>
        </p:xfrm>
        <a:graphic>
          <a:graphicData uri="http://schemas.openxmlformats.org/presentationml/2006/ole">
            <mc:AlternateContent xmlns:mc="http://schemas.openxmlformats.org/markup-compatibility/2006">
              <mc:Choice xmlns:v="urn:schemas-microsoft-com:vml" Requires="v">
                <p:oleObj r:id="rId30" imgW="545465" imgH="177800" progId="Equation.DSMT4">
                  <p:embed/>
                </p:oleObj>
              </mc:Choice>
              <mc:Fallback>
                <p:oleObj r:id="rId30" imgW="545465" imgH="177800" progId="Equation.DSMT4">
                  <p:embed/>
                  <p:pic>
                    <p:nvPicPr>
                      <p:cNvPr id="25627" name="Object 27"/>
                      <p:cNvPicPr/>
                      <p:nvPr/>
                    </p:nvPicPr>
                    <p:blipFill>
                      <a:blip r:embed="rId31"/>
                      <a:stretch>
                        <a:fillRect/>
                      </a:stretch>
                    </p:blipFill>
                    <p:spPr>
                      <a:xfrm>
                        <a:off x="6154737" y="5560959"/>
                        <a:ext cx="1296988" cy="422275"/>
                      </a:xfrm>
                      <a:prstGeom prst="rect">
                        <a:avLst/>
                      </a:prstGeom>
                      <a:noFill/>
                      <a:ln w="38100">
                        <a:noFill/>
                        <a:miter/>
                      </a:ln>
                    </p:spPr>
                  </p:pic>
                </p:oleObj>
              </mc:Fallback>
            </mc:AlternateContent>
          </a:graphicData>
        </a:graphic>
      </p:graphicFrame>
      <p:graphicFrame>
        <p:nvGraphicFramePr>
          <p:cNvPr id="25628" name="Object 28"/>
          <p:cNvGraphicFramePr/>
          <p:nvPr/>
        </p:nvGraphicFramePr>
        <p:xfrm>
          <a:off x="6156325" y="6098393"/>
          <a:ext cx="1295400" cy="422275"/>
        </p:xfrm>
        <a:graphic>
          <a:graphicData uri="http://schemas.openxmlformats.org/presentationml/2006/ole">
            <mc:AlternateContent xmlns:mc="http://schemas.openxmlformats.org/markup-compatibility/2006">
              <mc:Choice xmlns:v="urn:schemas-microsoft-com:vml" Requires="v">
                <p:oleObj r:id="rId32" imgW="545465" imgH="177800" progId="Equation.DSMT4">
                  <p:embed/>
                </p:oleObj>
              </mc:Choice>
              <mc:Fallback>
                <p:oleObj r:id="rId32" imgW="545465" imgH="177800" progId="Equation.DSMT4">
                  <p:embed/>
                  <p:pic>
                    <p:nvPicPr>
                      <p:cNvPr id="25628" name="Object 28"/>
                      <p:cNvPicPr/>
                      <p:nvPr/>
                    </p:nvPicPr>
                    <p:blipFill>
                      <a:blip r:embed="rId33"/>
                      <a:stretch>
                        <a:fillRect/>
                      </a:stretch>
                    </p:blipFill>
                    <p:spPr>
                      <a:xfrm>
                        <a:off x="6156325" y="6098393"/>
                        <a:ext cx="1295400" cy="422275"/>
                      </a:xfrm>
                      <a:prstGeom prst="rect">
                        <a:avLst/>
                      </a:prstGeom>
                      <a:noFill/>
                      <a:ln w="38100">
                        <a:noFill/>
                        <a:miter/>
                      </a:ln>
                    </p:spPr>
                  </p:pic>
                </p:oleObj>
              </mc:Fallback>
            </mc:AlternateContent>
          </a:graphicData>
        </a:graphic>
      </p:graphicFrame>
      <p:graphicFrame>
        <p:nvGraphicFramePr>
          <p:cNvPr id="25629" name="Object 29"/>
          <p:cNvGraphicFramePr/>
          <p:nvPr/>
        </p:nvGraphicFramePr>
        <p:xfrm>
          <a:off x="7524750" y="6104568"/>
          <a:ext cx="1368425" cy="390525"/>
        </p:xfrm>
        <a:graphic>
          <a:graphicData uri="http://schemas.openxmlformats.org/presentationml/2006/ole">
            <mc:AlternateContent xmlns:mc="http://schemas.openxmlformats.org/markup-compatibility/2006">
              <mc:Choice xmlns:v="urn:schemas-microsoft-com:vml" Requires="v">
                <p:oleObj r:id="rId34" imgW="621665" imgH="177800" progId="Equation.DSMT4">
                  <p:embed/>
                </p:oleObj>
              </mc:Choice>
              <mc:Fallback>
                <p:oleObj r:id="rId34" imgW="621665" imgH="177800" progId="Equation.DSMT4">
                  <p:embed/>
                  <p:pic>
                    <p:nvPicPr>
                      <p:cNvPr id="25629" name="Object 29"/>
                      <p:cNvPicPr/>
                      <p:nvPr/>
                    </p:nvPicPr>
                    <p:blipFill>
                      <a:blip r:embed="rId35"/>
                      <a:stretch>
                        <a:fillRect/>
                      </a:stretch>
                    </p:blipFill>
                    <p:spPr>
                      <a:xfrm>
                        <a:off x="7524750" y="6104568"/>
                        <a:ext cx="1368425" cy="390525"/>
                      </a:xfrm>
                      <a:prstGeom prst="rect">
                        <a:avLst/>
                      </a:prstGeom>
                      <a:noFill/>
                      <a:ln w="38100">
                        <a:noFill/>
                        <a:miter/>
                      </a:ln>
                    </p:spPr>
                  </p:pic>
                </p:oleObj>
              </mc:Fallback>
            </mc:AlternateContent>
          </a:graphicData>
        </a:graphic>
      </p:graphicFrame>
    </p:spTree>
  </p:cSld>
  <p:clrMapOvr>
    <a:masterClrMapping/>
  </p:clrMapOvr>
  <p:transition>
    <p:cover dir="ld"/>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linds(horizontal)">
                                      <p:cBhvr>
                                        <p:cTn id="7" dur="500"/>
                                        <p:tgtEl>
                                          <p:spTgt spid="25609"/>
                                        </p:tgtEl>
                                      </p:cBhvr>
                                    </p:animEffect>
                                  </p:childTnLst>
                                </p:cTn>
                              </p:par>
                              <p:par>
                                <p:cTn id="8" presetID="3" presetClass="entr" presetSubtype="10" fill="hold" nodeType="withEffect">
                                  <p:stCondLst>
                                    <p:cond delay="0"/>
                                  </p:stCondLst>
                                  <p:childTnLst>
                                    <p:set>
                                      <p:cBhvr>
                                        <p:cTn id="9" dur="1" fill="hold">
                                          <p:stCondLst>
                                            <p:cond delay="0"/>
                                          </p:stCondLst>
                                        </p:cTn>
                                        <p:tgtEl>
                                          <p:spTgt spid="25610"/>
                                        </p:tgtEl>
                                        <p:attrNameLst>
                                          <p:attrName>style.visibility</p:attrName>
                                        </p:attrNameLst>
                                      </p:cBhvr>
                                      <p:to>
                                        <p:strVal val="visible"/>
                                      </p:to>
                                    </p:set>
                                    <p:animEffect transition="in" filter="blinds(horizontal)">
                                      <p:cBhvr>
                                        <p:cTn id="10" dur="500"/>
                                        <p:tgtEl>
                                          <p:spTgt spid="256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611"/>
                                        </p:tgtEl>
                                        <p:attrNameLst>
                                          <p:attrName>style.visibility</p:attrName>
                                        </p:attrNameLst>
                                      </p:cBhvr>
                                      <p:to>
                                        <p:strVal val="visible"/>
                                      </p:to>
                                    </p:set>
                                    <p:animEffect transition="in" filter="blinds(horizontal)">
                                      <p:cBhvr>
                                        <p:cTn id="13" dur="500"/>
                                        <p:tgtEl>
                                          <p:spTgt spid="256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12"/>
                                        </p:tgtEl>
                                        <p:attrNameLst>
                                          <p:attrName>style.visibility</p:attrName>
                                        </p:attrNameLst>
                                      </p:cBhvr>
                                      <p:to>
                                        <p:strVal val="visible"/>
                                      </p:to>
                                    </p:set>
                                    <p:animEffect transition="in" filter="blinds(horizontal)">
                                      <p:cBhvr>
                                        <p:cTn id="16" dur="500"/>
                                        <p:tgtEl>
                                          <p:spTgt spid="256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5613"/>
                                        </p:tgtEl>
                                        <p:attrNameLst>
                                          <p:attrName>style.visibility</p:attrName>
                                        </p:attrNameLst>
                                      </p:cBhvr>
                                      <p:to>
                                        <p:strVal val="visible"/>
                                      </p:to>
                                    </p:set>
                                    <p:animEffect transition="in" filter="blinds(horizontal)">
                                      <p:cBhvr>
                                        <p:cTn id="19" dur="500"/>
                                        <p:tgtEl>
                                          <p:spTgt spid="256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blinds(horizontal)">
                                      <p:cBhvr>
                                        <p:cTn id="22" dur="500"/>
                                        <p:tgtEl>
                                          <p:spTgt spid="256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615"/>
                                        </p:tgtEl>
                                        <p:attrNameLst>
                                          <p:attrName>style.visibility</p:attrName>
                                        </p:attrNameLst>
                                      </p:cBhvr>
                                      <p:to>
                                        <p:strVal val="visible"/>
                                      </p:to>
                                    </p:set>
                                    <p:anim calcmode="lin" valueType="num">
                                      <p:cBhvr additive="base">
                                        <p:cTn id="27" dur="500" fill="hold"/>
                                        <p:tgtEl>
                                          <p:spTgt spid="25615"/>
                                        </p:tgtEl>
                                        <p:attrNameLst>
                                          <p:attrName>ppt_x</p:attrName>
                                        </p:attrNameLst>
                                      </p:cBhvr>
                                      <p:tavLst>
                                        <p:tav tm="0">
                                          <p:val>
                                            <p:strVal val="#ppt_x"/>
                                          </p:val>
                                        </p:tav>
                                        <p:tav tm="100000">
                                          <p:val>
                                            <p:strVal val="#ppt_x"/>
                                          </p:val>
                                        </p:tav>
                                      </p:tavLst>
                                    </p:anim>
                                    <p:anim calcmode="lin" valueType="num">
                                      <p:cBhvr additive="base">
                                        <p:cTn id="28" dur="500" fill="hold"/>
                                        <p:tgtEl>
                                          <p:spTgt spid="256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619"/>
                                        </p:tgtEl>
                                        <p:attrNameLst>
                                          <p:attrName>style.visibility</p:attrName>
                                        </p:attrNameLst>
                                      </p:cBhvr>
                                      <p:to>
                                        <p:strVal val="visible"/>
                                      </p:to>
                                    </p:set>
                                    <p:anim calcmode="lin" valueType="num">
                                      <p:cBhvr additive="base">
                                        <p:cTn id="33" dur="500" fill="hold"/>
                                        <p:tgtEl>
                                          <p:spTgt spid="25619"/>
                                        </p:tgtEl>
                                        <p:attrNameLst>
                                          <p:attrName>ppt_x</p:attrName>
                                        </p:attrNameLst>
                                      </p:cBhvr>
                                      <p:tavLst>
                                        <p:tav tm="0">
                                          <p:val>
                                            <p:strVal val="#ppt_x"/>
                                          </p:val>
                                        </p:tav>
                                        <p:tav tm="100000">
                                          <p:val>
                                            <p:strVal val="#ppt_x"/>
                                          </p:val>
                                        </p:tav>
                                      </p:tavLst>
                                    </p:anim>
                                    <p:anim calcmode="lin" valueType="num">
                                      <p:cBhvr additive="base">
                                        <p:cTn id="34"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618"/>
                                        </p:tgtEl>
                                        <p:attrNameLst>
                                          <p:attrName>style.visibility</p:attrName>
                                        </p:attrNameLst>
                                      </p:cBhvr>
                                      <p:to>
                                        <p:strVal val="visible"/>
                                      </p:to>
                                    </p:set>
                                    <p:anim calcmode="lin" valueType="num">
                                      <p:cBhvr additive="base">
                                        <p:cTn id="39" dur="500" fill="hold"/>
                                        <p:tgtEl>
                                          <p:spTgt spid="25618"/>
                                        </p:tgtEl>
                                        <p:attrNameLst>
                                          <p:attrName>ppt_x</p:attrName>
                                        </p:attrNameLst>
                                      </p:cBhvr>
                                      <p:tavLst>
                                        <p:tav tm="0">
                                          <p:val>
                                            <p:strVal val="#ppt_x"/>
                                          </p:val>
                                        </p:tav>
                                        <p:tav tm="100000">
                                          <p:val>
                                            <p:strVal val="#ppt_x"/>
                                          </p:val>
                                        </p:tav>
                                      </p:tavLst>
                                    </p:anim>
                                    <p:anim calcmode="lin" valueType="num">
                                      <p:cBhvr additive="base">
                                        <p:cTn id="40" dur="500" fill="hold"/>
                                        <p:tgtEl>
                                          <p:spTgt spid="256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5621"/>
                                        </p:tgtEl>
                                        <p:attrNameLst>
                                          <p:attrName>style.visibility</p:attrName>
                                        </p:attrNameLst>
                                      </p:cBhvr>
                                      <p:to>
                                        <p:strVal val="visible"/>
                                      </p:to>
                                    </p:set>
                                    <p:anim calcmode="lin" valueType="num">
                                      <p:cBhvr additive="base">
                                        <p:cTn id="45" dur="500" fill="hold"/>
                                        <p:tgtEl>
                                          <p:spTgt spid="25621"/>
                                        </p:tgtEl>
                                        <p:attrNameLst>
                                          <p:attrName>ppt_x</p:attrName>
                                        </p:attrNameLst>
                                      </p:cBhvr>
                                      <p:tavLst>
                                        <p:tav tm="0">
                                          <p:val>
                                            <p:strVal val="#ppt_x"/>
                                          </p:val>
                                        </p:tav>
                                        <p:tav tm="100000">
                                          <p:val>
                                            <p:strVal val="#ppt_x"/>
                                          </p:val>
                                        </p:tav>
                                      </p:tavLst>
                                    </p:anim>
                                    <p:anim calcmode="lin" valueType="num">
                                      <p:cBhvr additive="base">
                                        <p:cTn id="46" dur="500" fill="hold"/>
                                        <p:tgtEl>
                                          <p:spTgt spid="256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5623"/>
                                        </p:tgtEl>
                                        <p:attrNameLst>
                                          <p:attrName>style.visibility</p:attrName>
                                        </p:attrNameLst>
                                      </p:cBhvr>
                                      <p:to>
                                        <p:strVal val="visible"/>
                                      </p:to>
                                    </p:set>
                                    <p:anim calcmode="lin" valueType="num">
                                      <p:cBhvr additive="base">
                                        <p:cTn id="51" dur="500" fill="hold"/>
                                        <p:tgtEl>
                                          <p:spTgt spid="25623"/>
                                        </p:tgtEl>
                                        <p:attrNameLst>
                                          <p:attrName>ppt_x</p:attrName>
                                        </p:attrNameLst>
                                      </p:cBhvr>
                                      <p:tavLst>
                                        <p:tav tm="0">
                                          <p:val>
                                            <p:strVal val="#ppt_x"/>
                                          </p:val>
                                        </p:tav>
                                        <p:tav tm="100000">
                                          <p:val>
                                            <p:strVal val="#ppt_x"/>
                                          </p:val>
                                        </p:tav>
                                      </p:tavLst>
                                    </p:anim>
                                    <p:anim calcmode="lin" valueType="num">
                                      <p:cBhvr additive="base">
                                        <p:cTn id="52" dur="500" fill="hold"/>
                                        <p:tgtEl>
                                          <p:spTgt spid="256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5625"/>
                                        </p:tgtEl>
                                        <p:attrNameLst>
                                          <p:attrName>style.visibility</p:attrName>
                                        </p:attrNameLst>
                                      </p:cBhvr>
                                      <p:to>
                                        <p:strVal val="visible"/>
                                      </p:to>
                                    </p:set>
                                    <p:anim calcmode="lin" valueType="num">
                                      <p:cBhvr additive="base">
                                        <p:cTn id="57" dur="500" fill="hold"/>
                                        <p:tgtEl>
                                          <p:spTgt spid="25625"/>
                                        </p:tgtEl>
                                        <p:attrNameLst>
                                          <p:attrName>ppt_x</p:attrName>
                                        </p:attrNameLst>
                                      </p:cBhvr>
                                      <p:tavLst>
                                        <p:tav tm="0">
                                          <p:val>
                                            <p:strVal val="#ppt_x"/>
                                          </p:val>
                                        </p:tav>
                                        <p:tav tm="100000">
                                          <p:val>
                                            <p:strVal val="#ppt_x"/>
                                          </p:val>
                                        </p:tav>
                                      </p:tavLst>
                                    </p:anim>
                                    <p:anim calcmode="lin" valueType="num">
                                      <p:cBhvr additive="base">
                                        <p:cTn id="58" dur="500" fill="hold"/>
                                        <p:tgtEl>
                                          <p:spTgt spid="256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5624"/>
                                        </p:tgtEl>
                                        <p:attrNameLst>
                                          <p:attrName>style.visibility</p:attrName>
                                        </p:attrNameLst>
                                      </p:cBhvr>
                                      <p:to>
                                        <p:strVal val="visible"/>
                                      </p:to>
                                    </p:set>
                                    <p:animEffect transition="in" filter="box(in)">
                                      <p:cBhvr>
                                        <p:cTn id="67" dur="500"/>
                                        <p:tgtEl>
                                          <p:spTgt spid="2562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25626"/>
                                        </p:tgtEl>
                                        <p:attrNameLst>
                                          <p:attrName>style.visibility</p:attrName>
                                        </p:attrNameLst>
                                      </p:cBhvr>
                                      <p:to>
                                        <p:strVal val="visible"/>
                                      </p:to>
                                    </p:set>
                                    <p:animEffect transition="in" filter="box(in)">
                                      <p:cBhvr>
                                        <p:cTn id="72" dur="500"/>
                                        <p:tgtEl>
                                          <p:spTgt spid="25626"/>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25627"/>
                                        </p:tgtEl>
                                        <p:attrNameLst>
                                          <p:attrName>style.visibility</p:attrName>
                                        </p:attrNameLst>
                                      </p:cBhvr>
                                      <p:to>
                                        <p:strVal val="visible"/>
                                      </p:to>
                                    </p:set>
                                    <p:animEffect transition="in" filter="checkerboard(across)">
                                      <p:cBhvr>
                                        <p:cTn id="77" dur="500"/>
                                        <p:tgtEl>
                                          <p:spTgt spid="25627"/>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25628"/>
                                        </p:tgtEl>
                                        <p:attrNameLst>
                                          <p:attrName>style.visibility</p:attrName>
                                        </p:attrNameLst>
                                      </p:cBhvr>
                                      <p:to>
                                        <p:strVal val="visible"/>
                                      </p:to>
                                    </p:set>
                                    <p:animEffect transition="in" filter="checkerboard(across)">
                                      <p:cBhvr>
                                        <p:cTn id="82" dur="500"/>
                                        <p:tgtEl>
                                          <p:spTgt spid="2562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5629"/>
                                        </p:tgtEl>
                                        <p:attrNameLst>
                                          <p:attrName>style.visibility</p:attrName>
                                        </p:attrNameLst>
                                      </p:cBhvr>
                                      <p:to>
                                        <p:strVal val="visible"/>
                                      </p:to>
                                    </p:set>
                                    <p:animEffect transition="in" filter="blinds(horizontal)">
                                      <p:cBhvr>
                                        <p:cTn id="87" dur="500"/>
                                        <p:tgtEl>
                                          <p:spTgt spid="2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p:bldP spid="25612" grpId="0"/>
      <p:bldP spid="25613" grpId="0"/>
      <p:bldP spid="25614" grpId="0"/>
      <p:bldP spid="256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5" name="Object 5"/>
          <p:cNvGraphicFramePr/>
          <p:nvPr/>
        </p:nvGraphicFramePr>
        <p:xfrm>
          <a:off x="503238" y="620713"/>
          <a:ext cx="8640762" cy="515937"/>
        </p:xfrm>
        <a:graphic>
          <a:graphicData uri="http://schemas.openxmlformats.org/presentationml/2006/ole">
            <mc:AlternateContent xmlns:mc="http://schemas.openxmlformats.org/markup-compatibility/2006">
              <mc:Choice xmlns:v="urn:schemas-microsoft-com:vml" Requires="v">
                <p:oleObj r:id="rId3" imgW="4250690" imgH="254000" progId="Equation.DSMT4">
                  <p:embed/>
                </p:oleObj>
              </mc:Choice>
              <mc:Fallback>
                <p:oleObj r:id="rId3" imgW="4250690" imgH="254000" progId="Equation.DSMT4">
                  <p:embed/>
                  <p:pic>
                    <p:nvPicPr>
                      <p:cNvPr id="40965" name="Object 5"/>
                      <p:cNvPicPr/>
                      <p:nvPr/>
                    </p:nvPicPr>
                    <p:blipFill>
                      <a:blip r:embed="rId4"/>
                      <a:stretch>
                        <a:fillRect/>
                      </a:stretch>
                    </p:blipFill>
                    <p:spPr>
                      <a:xfrm>
                        <a:off x="503238" y="620713"/>
                        <a:ext cx="8640762" cy="515937"/>
                      </a:xfrm>
                      <a:prstGeom prst="rect">
                        <a:avLst/>
                      </a:prstGeom>
                      <a:noFill/>
                      <a:ln w="38100">
                        <a:noFill/>
                        <a:miter/>
                      </a:ln>
                    </p:spPr>
                  </p:pic>
                </p:oleObj>
              </mc:Fallback>
            </mc:AlternateContent>
          </a:graphicData>
        </a:graphic>
      </p:graphicFrame>
      <p:graphicFrame>
        <p:nvGraphicFramePr>
          <p:cNvPr id="40967" name="Object 7"/>
          <p:cNvGraphicFramePr/>
          <p:nvPr/>
        </p:nvGraphicFramePr>
        <p:xfrm>
          <a:off x="395288" y="1341438"/>
          <a:ext cx="8424862" cy="503237"/>
        </p:xfrm>
        <a:graphic>
          <a:graphicData uri="http://schemas.openxmlformats.org/presentationml/2006/ole">
            <mc:AlternateContent xmlns:mc="http://schemas.openxmlformats.org/markup-compatibility/2006">
              <mc:Choice xmlns:v="urn:schemas-microsoft-com:vml" Requires="v">
                <p:oleObj r:id="rId5" imgW="4250690" imgH="254000" progId="Equation.DSMT4">
                  <p:embed/>
                </p:oleObj>
              </mc:Choice>
              <mc:Fallback>
                <p:oleObj r:id="rId5" imgW="4250690" imgH="254000" progId="Equation.DSMT4">
                  <p:embed/>
                  <p:pic>
                    <p:nvPicPr>
                      <p:cNvPr id="40967" name="Object 7"/>
                      <p:cNvPicPr/>
                      <p:nvPr/>
                    </p:nvPicPr>
                    <p:blipFill>
                      <a:blip r:embed="rId6"/>
                      <a:stretch>
                        <a:fillRect/>
                      </a:stretch>
                    </p:blipFill>
                    <p:spPr>
                      <a:xfrm>
                        <a:off x="395288" y="1341438"/>
                        <a:ext cx="8424862" cy="503237"/>
                      </a:xfrm>
                      <a:prstGeom prst="rect">
                        <a:avLst/>
                      </a:prstGeom>
                      <a:noFill/>
                      <a:ln w="38100">
                        <a:noFill/>
                        <a:miter/>
                      </a:ln>
                    </p:spPr>
                  </p:pic>
                </p:oleObj>
              </mc:Fallback>
            </mc:AlternateContent>
          </a:graphicData>
        </a:graphic>
      </p:graphicFrame>
      <p:graphicFrame>
        <p:nvGraphicFramePr>
          <p:cNvPr id="40968" name="Object 8"/>
          <p:cNvGraphicFramePr/>
          <p:nvPr/>
        </p:nvGraphicFramePr>
        <p:xfrm>
          <a:off x="1403350" y="1844675"/>
          <a:ext cx="4752975" cy="504825"/>
        </p:xfrm>
        <a:graphic>
          <a:graphicData uri="http://schemas.openxmlformats.org/presentationml/2006/ole">
            <mc:AlternateContent xmlns:mc="http://schemas.openxmlformats.org/markup-compatibility/2006">
              <mc:Choice xmlns:v="urn:schemas-microsoft-com:vml" Requires="v">
                <p:oleObj r:id="rId7" imgW="2385695" imgH="254000" progId="Equation.DSMT4">
                  <p:embed/>
                </p:oleObj>
              </mc:Choice>
              <mc:Fallback>
                <p:oleObj r:id="rId7" imgW="2385695" imgH="254000" progId="Equation.DSMT4">
                  <p:embed/>
                  <p:pic>
                    <p:nvPicPr>
                      <p:cNvPr id="40968" name="Object 8"/>
                      <p:cNvPicPr/>
                      <p:nvPr/>
                    </p:nvPicPr>
                    <p:blipFill>
                      <a:blip r:embed="rId8">
                        <a:clrChange>
                          <a:clrFrom>
                            <a:srgbClr val="000000"/>
                          </a:clrFrom>
                          <a:clrTo>
                            <a:srgbClr val="CC0066"/>
                          </a:clrTo>
                        </a:clrChange>
                      </a:blip>
                      <a:stretch>
                        <a:fillRect/>
                      </a:stretch>
                    </p:blipFill>
                    <p:spPr>
                      <a:xfrm>
                        <a:off x="1403350" y="1844675"/>
                        <a:ext cx="4752975" cy="504825"/>
                      </a:xfrm>
                      <a:prstGeom prst="rect">
                        <a:avLst/>
                      </a:prstGeom>
                      <a:noFill/>
                      <a:ln w="38100">
                        <a:noFill/>
                        <a:miter/>
                      </a:ln>
                    </p:spPr>
                  </p:pic>
                </p:oleObj>
              </mc:Fallback>
            </mc:AlternateContent>
          </a:graphicData>
        </a:graphic>
      </p:graphicFrame>
      <p:graphicFrame>
        <p:nvGraphicFramePr>
          <p:cNvPr id="40969" name="Object 9"/>
          <p:cNvGraphicFramePr/>
          <p:nvPr/>
        </p:nvGraphicFramePr>
        <p:xfrm>
          <a:off x="1403350" y="2420938"/>
          <a:ext cx="6408738" cy="527050"/>
        </p:xfrm>
        <a:graphic>
          <a:graphicData uri="http://schemas.openxmlformats.org/presentationml/2006/ole">
            <mc:AlternateContent xmlns:mc="http://schemas.openxmlformats.org/markup-compatibility/2006">
              <mc:Choice xmlns:v="urn:schemas-microsoft-com:vml" Requires="v">
                <p:oleObj r:id="rId9" imgW="3083560" imgH="254000" progId="Equation.DSMT4">
                  <p:embed/>
                </p:oleObj>
              </mc:Choice>
              <mc:Fallback>
                <p:oleObj r:id="rId9" imgW="3083560" imgH="254000" progId="Equation.DSMT4">
                  <p:embed/>
                  <p:pic>
                    <p:nvPicPr>
                      <p:cNvPr id="40969" name="Object 9"/>
                      <p:cNvPicPr/>
                      <p:nvPr/>
                    </p:nvPicPr>
                    <p:blipFill>
                      <a:blip r:embed="rId10">
                        <a:clrChange>
                          <a:clrFrom>
                            <a:srgbClr val="000000"/>
                          </a:clrFrom>
                          <a:clrTo>
                            <a:srgbClr val="626292"/>
                          </a:clrTo>
                        </a:clrChange>
                      </a:blip>
                      <a:stretch>
                        <a:fillRect/>
                      </a:stretch>
                    </p:blipFill>
                    <p:spPr>
                      <a:xfrm>
                        <a:off x="1403350" y="2420938"/>
                        <a:ext cx="6408738" cy="527050"/>
                      </a:xfrm>
                      <a:prstGeom prst="rect">
                        <a:avLst/>
                      </a:prstGeom>
                      <a:noFill/>
                      <a:ln w="38100">
                        <a:noFill/>
                        <a:miter/>
                      </a:ln>
                    </p:spPr>
                  </p:pic>
                </p:oleObj>
              </mc:Fallback>
            </mc:AlternateContent>
          </a:graphicData>
        </a:graphic>
      </p:graphicFrame>
      <p:graphicFrame>
        <p:nvGraphicFramePr>
          <p:cNvPr id="2" name="Object 12"/>
          <p:cNvGraphicFramePr/>
          <p:nvPr/>
        </p:nvGraphicFramePr>
        <p:xfrm>
          <a:off x="1187450" y="3068638"/>
          <a:ext cx="7480300" cy="1341437"/>
        </p:xfrm>
        <a:graphic>
          <a:graphicData uri="http://schemas.openxmlformats.org/presentationml/2006/ole">
            <mc:AlternateContent xmlns:mc="http://schemas.openxmlformats.org/markup-compatibility/2006">
              <mc:Choice xmlns:v="urn:schemas-microsoft-com:vml" Requires="v">
                <p:oleObj r:id="rId11" imgW="3681095" imgH="660400" progId="Equation.DSMT4">
                  <p:embed/>
                </p:oleObj>
              </mc:Choice>
              <mc:Fallback>
                <p:oleObj r:id="rId11" imgW="3681095" imgH="660400" progId="Equation.DSMT4">
                  <p:embed/>
                  <p:pic>
                    <p:nvPicPr>
                      <p:cNvPr id="2" name="Object 12"/>
                      <p:cNvPicPr/>
                      <p:nvPr/>
                    </p:nvPicPr>
                    <p:blipFill>
                      <a:blip r:embed="rId12"/>
                      <a:stretch>
                        <a:fillRect/>
                      </a:stretch>
                    </p:blipFill>
                    <p:spPr>
                      <a:xfrm>
                        <a:off x="1187450" y="3068638"/>
                        <a:ext cx="7480300" cy="1341437"/>
                      </a:xfrm>
                      <a:prstGeom prst="rect">
                        <a:avLst/>
                      </a:prstGeom>
                      <a:noFill/>
                      <a:ln w="38100">
                        <a:noFill/>
                        <a:miter/>
                      </a:ln>
                    </p:spPr>
                  </p:pic>
                </p:oleObj>
              </mc:Fallback>
            </mc:AlternateContent>
          </a:graphicData>
        </a:graphic>
      </p:graphicFrame>
      <p:graphicFrame>
        <p:nvGraphicFramePr>
          <p:cNvPr id="26637" name="Object 13"/>
          <p:cNvGraphicFramePr/>
          <p:nvPr/>
        </p:nvGraphicFramePr>
        <p:xfrm>
          <a:off x="1187450" y="4292600"/>
          <a:ext cx="4535488" cy="846138"/>
        </p:xfrm>
        <a:graphic>
          <a:graphicData uri="http://schemas.openxmlformats.org/presentationml/2006/ole">
            <mc:AlternateContent xmlns:mc="http://schemas.openxmlformats.org/markup-compatibility/2006">
              <mc:Choice xmlns:v="urn:schemas-microsoft-com:vml" Requires="v">
                <p:oleObj r:id="rId13" imgW="2247900" imgH="419100" progId="Equation.DSMT4">
                  <p:embed/>
                </p:oleObj>
              </mc:Choice>
              <mc:Fallback>
                <p:oleObj r:id="rId13" imgW="2247900" imgH="419100" progId="Equation.DSMT4">
                  <p:embed/>
                  <p:pic>
                    <p:nvPicPr>
                      <p:cNvPr id="26637" name="Object 13"/>
                      <p:cNvPicPr/>
                      <p:nvPr/>
                    </p:nvPicPr>
                    <p:blipFill>
                      <a:blip r:embed="rId14"/>
                      <a:stretch>
                        <a:fillRect/>
                      </a:stretch>
                    </p:blipFill>
                    <p:spPr>
                      <a:xfrm>
                        <a:off x="1187450" y="4292600"/>
                        <a:ext cx="4535488" cy="846138"/>
                      </a:xfrm>
                      <a:prstGeom prst="rect">
                        <a:avLst/>
                      </a:prstGeom>
                      <a:noFill/>
                      <a:ln w="38100">
                        <a:noFill/>
                        <a:miter/>
                      </a:ln>
                    </p:spPr>
                  </p:pic>
                </p:oleObj>
              </mc:Fallback>
            </mc:AlternateContent>
          </a:graphicData>
        </a:graphic>
      </p:graphicFrame>
      <p:graphicFrame>
        <p:nvGraphicFramePr>
          <p:cNvPr id="3" name="Object 14"/>
          <p:cNvGraphicFramePr/>
          <p:nvPr/>
        </p:nvGraphicFramePr>
        <p:xfrm>
          <a:off x="395288" y="5300663"/>
          <a:ext cx="8305800" cy="852487"/>
        </p:xfrm>
        <a:graphic>
          <a:graphicData uri="http://schemas.openxmlformats.org/presentationml/2006/ole">
            <mc:AlternateContent xmlns:mc="http://schemas.openxmlformats.org/markup-compatibility/2006">
              <mc:Choice xmlns:v="urn:schemas-microsoft-com:vml" Requires="v">
                <p:oleObj r:id="rId15" imgW="4089400" imgH="419100" progId="Equation.DSMT4">
                  <p:embed/>
                </p:oleObj>
              </mc:Choice>
              <mc:Fallback>
                <p:oleObj r:id="rId15" imgW="4089400" imgH="419100" progId="Equation.DSMT4">
                  <p:embed/>
                  <p:pic>
                    <p:nvPicPr>
                      <p:cNvPr id="3" name="Object 14"/>
                      <p:cNvPicPr/>
                      <p:nvPr/>
                    </p:nvPicPr>
                    <p:blipFill>
                      <a:blip r:embed="rId16"/>
                      <a:stretch>
                        <a:fillRect/>
                      </a:stretch>
                    </p:blipFill>
                    <p:spPr>
                      <a:xfrm>
                        <a:off x="395288" y="5300663"/>
                        <a:ext cx="8305800" cy="852487"/>
                      </a:xfrm>
                      <a:prstGeom prst="rect">
                        <a:avLst/>
                      </a:prstGeom>
                      <a:noFill/>
                      <a:ln w="38100">
                        <a:noFill/>
                        <a:miter/>
                      </a:ln>
                    </p:spPr>
                  </p:pic>
                </p:oleObj>
              </mc:Fallback>
            </mc:AlternateContent>
          </a:graphicData>
        </a:graphic>
      </p:graphicFrame>
      <p:sp>
        <p:nvSpPr>
          <p:cNvPr id="26639" name="Text Box 15" descr="再生纸"/>
          <p:cNvSpPr txBox="1"/>
          <p:nvPr/>
        </p:nvSpPr>
        <p:spPr>
          <a:xfrm>
            <a:off x="179388" y="2997200"/>
            <a:ext cx="898525" cy="519113"/>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微软雅黑" panose="020B0503020204020204" pitchFamily="34" charset="-122"/>
                <a:ea typeface="微软雅黑" panose="020B0503020204020204" pitchFamily="34" charset="-122"/>
              </a:rPr>
              <a:t>余项</a:t>
            </a:r>
          </a:p>
        </p:txBody>
      </p:sp>
    </p:spTree>
  </p:cSld>
  <p:clrMapOvr>
    <a:masterClrMapping/>
  </p:clrMapOvr>
  <p:transition>
    <p:comb/>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box(in)">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blinds(horizontal)">
                                      <p:cBhvr>
                                        <p:cTn id="12" dur="500"/>
                                        <p:tgtEl>
                                          <p:spTgt spid="40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blinds(horizontal)">
                                      <p:cBhvr>
                                        <p:cTn id="17" dur="500"/>
                                        <p:tgtEl>
                                          <p:spTgt spid="409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transition="in" filter="blinds(horizontal)">
                                      <p:cBhvr>
                                        <p:cTn id="22" dur="500"/>
                                        <p:tgtEl>
                                          <p:spTgt spid="4096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639"/>
                                        </p:tgtEl>
                                        <p:attrNameLst>
                                          <p:attrName>style.visibility</p:attrName>
                                        </p:attrNameLst>
                                      </p:cBhvr>
                                      <p:to>
                                        <p:strVal val="visible"/>
                                      </p:to>
                                    </p:set>
                                    <p:animEffect transition="in" filter="checkerboard(across)">
                                      <p:cBhvr>
                                        <p:cTn id="27" dur="500"/>
                                        <p:tgtEl>
                                          <p:spTgt spid="2663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6637"/>
                                        </p:tgtEl>
                                        <p:attrNameLst>
                                          <p:attrName>style.visibility</p:attrName>
                                        </p:attrNameLst>
                                      </p:cBhvr>
                                      <p:to>
                                        <p:strVal val="visible"/>
                                      </p:to>
                                    </p:set>
                                    <p:animEffect transition="in" filter="checkerboard(across)">
                                      <p:cBhvr>
                                        <p:cTn id="37" dur="500"/>
                                        <p:tgtEl>
                                          <p:spTgt spid="2663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p:nvPr/>
        </p:nvSpPr>
        <p:spPr>
          <a:xfrm>
            <a:off x="1907704" y="208685"/>
            <a:ext cx="5111750" cy="641350"/>
          </a:xfrm>
          <a:prstGeom prst="rect">
            <a:avLst/>
          </a:prstGeom>
          <a:noFill/>
          <a:ln w="9525">
            <a:noFill/>
          </a:ln>
        </p:spPr>
        <p:txBody>
          <a:bodyPr anchor="t" anchorCtr="0">
            <a:spAutoFit/>
          </a:bodyPr>
          <a:lstStyle/>
          <a:p>
            <a:pPr eaLnBrk="0" hangingPunct="0">
              <a:spcBef>
                <a:spcPct val="50000"/>
              </a:spcBef>
            </a:pPr>
            <a:r>
              <a:rPr kumimoji="1" lang="en-US" altLang="zh-CN" sz="3600" dirty="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  </a:t>
            </a:r>
            <a:r>
              <a:rPr lang="zh-CN" altLang="en-US" sz="3600" dirty="0">
                <a:solidFill>
                  <a:schemeClr val="hlink"/>
                </a:solidFill>
                <a:latin typeface="微软雅黑" panose="020B0503020204020204" pitchFamily="34" charset="-122"/>
                <a:ea typeface="微软雅黑" panose="020B0503020204020204" pitchFamily="34" charset="-122"/>
              </a:rPr>
              <a:t>等距节点插值</a:t>
            </a:r>
          </a:p>
        </p:txBody>
      </p:sp>
      <p:sp>
        <p:nvSpPr>
          <p:cNvPr id="44037" name="Text Box 5" descr="再生纸"/>
          <p:cNvSpPr txBox="1"/>
          <p:nvPr/>
        </p:nvSpPr>
        <p:spPr>
          <a:xfrm>
            <a:off x="588814" y="1137444"/>
            <a:ext cx="4967287" cy="579438"/>
          </a:xfrm>
          <a:prstGeom prst="rect">
            <a:avLst/>
          </a:prstGeom>
          <a:noFill/>
          <a:ln w="9525">
            <a:noFill/>
          </a:ln>
          <a:effectLst>
            <a:prstShdw prst="shdw17" dist="17961" dir="2699999">
              <a:srgbClr val="999999"/>
            </a:prstShdw>
          </a:effectLst>
        </p:spPr>
        <p:txBody>
          <a:bodyPr anchor="t" anchorCtr="0">
            <a:spAutoFit/>
          </a:bodyPr>
          <a:lstStyle/>
          <a:p>
            <a:pPr>
              <a:spcBef>
                <a:spcPct val="5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hlink"/>
                </a:solidFill>
                <a:latin typeface="微软雅黑" panose="020B0503020204020204" pitchFamily="34" charset="-122"/>
                <a:ea typeface="微软雅黑" panose="020B0503020204020204" pitchFamily="34" charset="-122"/>
              </a:rPr>
              <a:t>1</a:t>
            </a:r>
            <a:r>
              <a:rPr lang="zh-CN" altLang="en-US" dirty="0">
                <a:solidFill>
                  <a:schemeClr val="hlink"/>
                </a:solidFill>
                <a:latin typeface="微软雅黑" panose="020B0503020204020204" pitchFamily="34" charset="-122"/>
                <a:ea typeface="微软雅黑" panose="020B0503020204020204" pitchFamily="34" charset="-122"/>
              </a:rPr>
              <a:t>．引入</a:t>
            </a:r>
            <a:r>
              <a:rPr lang="en-US" altLang="zh-CN" dirty="0">
                <a:solidFill>
                  <a:srgbClr val="3399FF"/>
                </a:solidFill>
                <a:latin typeface="微软雅黑" panose="020B0503020204020204" pitchFamily="34" charset="-122"/>
                <a:ea typeface="微软雅黑" panose="020B0503020204020204" pitchFamily="34" charset="-122"/>
              </a:rPr>
              <a:t>(</a:t>
            </a:r>
            <a:r>
              <a:rPr lang="zh-CN" altLang="en-US" dirty="0">
                <a:solidFill>
                  <a:srgbClr val="3399FF"/>
                </a:solidFill>
                <a:latin typeface="微软雅黑" panose="020B0503020204020204" pitchFamily="34" charset="-122"/>
                <a:ea typeface="微软雅黑" panose="020B0503020204020204" pitchFamily="34" charset="-122"/>
              </a:rPr>
              <a:t>微商的离散化</a:t>
            </a:r>
            <a:r>
              <a:rPr lang="en-US" altLang="zh-CN" dirty="0">
                <a:solidFill>
                  <a:srgbClr val="3399FF"/>
                </a:solidFill>
                <a:latin typeface="微软雅黑" panose="020B0503020204020204" pitchFamily="34" charset="-122"/>
                <a:ea typeface="微软雅黑" panose="020B0503020204020204" pitchFamily="34" charset="-122"/>
              </a:rPr>
              <a:t>)</a:t>
            </a:r>
          </a:p>
        </p:txBody>
      </p:sp>
      <p:graphicFrame>
        <p:nvGraphicFramePr>
          <p:cNvPr id="44038" name="Object 6"/>
          <p:cNvGraphicFramePr/>
          <p:nvPr/>
        </p:nvGraphicFramePr>
        <p:xfrm>
          <a:off x="1331640" y="1772860"/>
          <a:ext cx="4752975" cy="1046162"/>
        </p:xfrm>
        <a:graphic>
          <a:graphicData uri="http://schemas.openxmlformats.org/presentationml/2006/ole">
            <mc:AlternateContent xmlns:mc="http://schemas.openxmlformats.org/markup-compatibility/2006">
              <mc:Choice xmlns:v="urn:schemas-microsoft-com:vml" Requires="v">
                <p:oleObj r:id="rId2" imgW="1905000" imgH="419100" progId="Equation.DSMT4">
                  <p:embed/>
                </p:oleObj>
              </mc:Choice>
              <mc:Fallback>
                <p:oleObj r:id="rId2" imgW="1905000" imgH="419100" progId="Equation.DSMT4">
                  <p:embed/>
                  <p:pic>
                    <p:nvPicPr>
                      <p:cNvPr id="44038" name="Object 6"/>
                      <p:cNvPicPr/>
                      <p:nvPr/>
                    </p:nvPicPr>
                    <p:blipFill>
                      <a:blip r:embed="rId3"/>
                      <a:stretch>
                        <a:fillRect/>
                      </a:stretch>
                    </p:blipFill>
                    <p:spPr>
                      <a:xfrm>
                        <a:off x="1331640" y="1772860"/>
                        <a:ext cx="4752975" cy="1046162"/>
                      </a:xfrm>
                      <a:prstGeom prst="rect">
                        <a:avLst/>
                      </a:prstGeom>
                      <a:noFill/>
                      <a:ln w="38100">
                        <a:noFill/>
                        <a:miter/>
                      </a:ln>
                    </p:spPr>
                  </p:pic>
                </p:oleObj>
              </mc:Fallback>
            </mc:AlternateContent>
          </a:graphicData>
        </a:graphic>
      </p:graphicFrame>
      <p:graphicFrame>
        <p:nvGraphicFramePr>
          <p:cNvPr id="44039" name="Object 7"/>
          <p:cNvGraphicFramePr/>
          <p:nvPr/>
        </p:nvGraphicFramePr>
        <p:xfrm>
          <a:off x="2413000" y="2838708"/>
          <a:ext cx="3743325" cy="1065213"/>
        </p:xfrm>
        <a:graphic>
          <a:graphicData uri="http://schemas.openxmlformats.org/presentationml/2006/ole">
            <mc:AlternateContent xmlns:mc="http://schemas.openxmlformats.org/markup-compatibility/2006">
              <mc:Choice xmlns:v="urn:schemas-microsoft-com:vml" Requires="v">
                <p:oleObj r:id="rId4" imgW="1473200" imgH="419100" progId="Equation.DSMT4">
                  <p:embed/>
                </p:oleObj>
              </mc:Choice>
              <mc:Fallback>
                <p:oleObj r:id="rId4" imgW="1473200" imgH="419100" progId="Equation.DSMT4">
                  <p:embed/>
                  <p:pic>
                    <p:nvPicPr>
                      <p:cNvPr id="44039" name="Object 7"/>
                      <p:cNvPicPr/>
                      <p:nvPr/>
                    </p:nvPicPr>
                    <p:blipFill>
                      <a:blip r:embed="rId5">
                        <a:clrChange>
                          <a:clrFrom>
                            <a:srgbClr val="000000"/>
                          </a:clrFrom>
                          <a:clrTo>
                            <a:srgbClr val="FF9966"/>
                          </a:clrTo>
                        </a:clrChange>
                      </a:blip>
                      <a:stretch>
                        <a:fillRect/>
                      </a:stretch>
                    </p:blipFill>
                    <p:spPr>
                      <a:xfrm>
                        <a:off x="2413000" y="2838708"/>
                        <a:ext cx="3743325" cy="1065213"/>
                      </a:xfrm>
                      <a:prstGeom prst="rect">
                        <a:avLst/>
                      </a:prstGeom>
                      <a:noFill/>
                      <a:ln w="38100">
                        <a:noFill/>
                        <a:miter/>
                      </a:ln>
                    </p:spPr>
                  </p:pic>
                </p:oleObj>
              </mc:Fallback>
            </mc:AlternateContent>
          </a:graphicData>
        </a:graphic>
      </p:graphicFrame>
      <p:graphicFrame>
        <p:nvGraphicFramePr>
          <p:cNvPr id="44040" name="Object 8"/>
          <p:cNvGraphicFramePr/>
          <p:nvPr/>
        </p:nvGraphicFramePr>
        <p:xfrm>
          <a:off x="2411413" y="3873288"/>
          <a:ext cx="4032250" cy="1363662"/>
        </p:xfrm>
        <a:graphic>
          <a:graphicData uri="http://schemas.openxmlformats.org/presentationml/2006/ole">
            <mc:AlternateContent xmlns:mc="http://schemas.openxmlformats.org/markup-compatibility/2006">
              <mc:Choice xmlns:v="urn:schemas-microsoft-com:vml" Requires="v">
                <p:oleObj r:id="rId6" imgW="1803400" imgH="609600" progId="Equation.DSMT4">
                  <p:embed/>
                </p:oleObj>
              </mc:Choice>
              <mc:Fallback>
                <p:oleObj r:id="rId6" imgW="1803400" imgH="609600" progId="Equation.DSMT4">
                  <p:embed/>
                  <p:pic>
                    <p:nvPicPr>
                      <p:cNvPr id="44040" name="Object 8"/>
                      <p:cNvPicPr/>
                      <p:nvPr/>
                    </p:nvPicPr>
                    <p:blipFill>
                      <a:blip r:embed="rId7">
                        <a:clrChange>
                          <a:clrFrom>
                            <a:srgbClr val="000000"/>
                          </a:clrFrom>
                          <a:clrTo>
                            <a:srgbClr val="FF9900"/>
                          </a:clrTo>
                        </a:clrChange>
                      </a:blip>
                      <a:stretch>
                        <a:fillRect/>
                      </a:stretch>
                    </p:blipFill>
                    <p:spPr>
                      <a:xfrm>
                        <a:off x="2411413" y="3873288"/>
                        <a:ext cx="4032250" cy="1363662"/>
                      </a:xfrm>
                      <a:prstGeom prst="rect">
                        <a:avLst/>
                      </a:prstGeom>
                      <a:noFill/>
                      <a:ln w="38100">
                        <a:noFill/>
                        <a:miter/>
                      </a:ln>
                    </p:spPr>
                  </p:pic>
                </p:oleObj>
              </mc:Fallback>
            </mc:AlternateContent>
          </a:graphicData>
        </a:graphic>
      </p:graphicFrame>
      <p:graphicFrame>
        <p:nvGraphicFramePr>
          <p:cNvPr id="44041" name="Object 9"/>
          <p:cNvGraphicFramePr/>
          <p:nvPr/>
        </p:nvGraphicFramePr>
        <p:xfrm>
          <a:off x="2411413" y="5229225"/>
          <a:ext cx="3744912" cy="1425575"/>
        </p:xfrm>
        <a:graphic>
          <a:graphicData uri="http://schemas.openxmlformats.org/presentationml/2006/ole">
            <mc:AlternateContent xmlns:mc="http://schemas.openxmlformats.org/markup-compatibility/2006">
              <mc:Choice xmlns:v="urn:schemas-microsoft-com:vml" Requires="v">
                <p:oleObj r:id="rId8" imgW="1334770" imgH="508635" progId="Equation.DSMT4">
                  <p:embed/>
                </p:oleObj>
              </mc:Choice>
              <mc:Fallback>
                <p:oleObj r:id="rId8" imgW="1334770" imgH="508635" progId="Equation.DSMT4">
                  <p:embed/>
                  <p:pic>
                    <p:nvPicPr>
                      <p:cNvPr id="44041" name="Object 9"/>
                      <p:cNvPicPr/>
                      <p:nvPr/>
                    </p:nvPicPr>
                    <p:blipFill>
                      <a:blip r:embed="rId9">
                        <a:clrChange>
                          <a:clrFrom>
                            <a:srgbClr val="000000"/>
                          </a:clrFrom>
                          <a:clrTo>
                            <a:srgbClr val="FF66CC"/>
                          </a:clrTo>
                        </a:clrChange>
                      </a:blip>
                      <a:stretch>
                        <a:fillRect/>
                      </a:stretch>
                    </p:blipFill>
                    <p:spPr>
                      <a:xfrm>
                        <a:off x="2411413" y="5229225"/>
                        <a:ext cx="3744912" cy="1425575"/>
                      </a:xfrm>
                      <a:prstGeom prst="rect">
                        <a:avLst/>
                      </a:prstGeom>
                      <a:noFill/>
                      <a:ln w="38100">
                        <a:noFill/>
                        <a:miter/>
                      </a:ln>
                    </p:spPr>
                  </p:pic>
                </p:oleObj>
              </mc:Fallback>
            </mc:AlternateContent>
          </a:graphicData>
        </a:graphic>
      </p:graphicFrame>
      <p:pic>
        <p:nvPicPr>
          <p:cNvPr id="51207" name="Picture 13" descr="j0417850"/>
          <p:cNvPicPr>
            <a:picLocks noChangeAspect="1"/>
          </p:cNvPicPr>
          <p:nvPr/>
        </p:nvPicPr>
        <p:blipFill>
          <a:blip r:embed="rId10"/>
          <a:stretch>
            <a:fillRect/>
          </a:stretch>
        </p:blipFill>
        <p:spPr>
          <a:xfrm>
            <a:off x="7323084" y="0"/>
            <a:ext cx="1820916" cy="1844824"/>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edge">
                                      <p:cBhvr>
                                        <p:cTn id="7" dur="20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44037"/>
                                        </p:tgtEl>
                                        <p:attrNameLst>
                                          <p:attrName>style.visibility</p:attrName>
                                        </p:attrNameLst>
                                      </p:cBhvr>
                                      <p:to>
                                        <p:strVal val="visible"/>
                                      </p:to>
                                    </p:set>
                                    <p:anim calcmode="lin" valueType="num">
                                      <p:cBhvr>
                                        <p:cTn id="12" dur="1000" fill="hold"/>
                                        <p:tgtEl>
                                          <p:spTgt spid="44037"/>
                                        </p:tgtEl>
                                        <p:attrNameLst>
                                          <p:attrName>ppt_w</p:attrName>
                                        </p:attrNameLst>
                                      </p:cBhvr>
                                      <p:tavLst>
                                        <p:tav tm="0">
                                          <p:val>
                                            <p:fltVal val="0"/>
                                          </p:val>
                                        </p:tav>
                                        <p:tav tm="100000">
                                          <p:val>
                                            <p:strVal val="#ppt_w"/>
                                          </p:val>
                                        </p:tav>
                                      </p:tavLst>
                                    </p:anim>
                                    <p:anim calcmode="lin" valueType="num">
                                      <p:cBhvr>
                                        <p:cTn id="13" dur="1000" fill="hold"/>
                                        <p:tgtEl>
                                          <p:spTgt spid="44037"/>
                                        </p:tgtEl>
                                        <p:attrNameLst>
                                          <p:attrName>ppt_h</p:attrName>
                                        </p:attrNameLst>
                                      </p:cBhvr>
                                      <p:tavLst>
                                        <p:tav tm="0">
                                          <p:val>
                                            <p:fltVal val="0"/>
                                          </p:val>
                                        </p:tav>
                                        <p:tav tm="100000">
                                          <p:val>
                                            <p:strVal val="#ppt_h"/>
                                          </p:val>
                                        </p:tav>
                                      </p:tavLst>
                                    </p:anim>
                                    <p:anim calcmode="lin" valueType="num">
                                      <p:cBhvr>
                                        <p:cTn id="14" dur="1000" fill="hold"/>
                                        <p:tgtEl>
                                          <p:spTgt spid="44037"/>
                                        </p:tgtEl>
                                        <p:attrNameLst>
                                          <p:attrName>style.rotation</p:attrName>
                                        </p:attrNameLst>
                                      </p:cBhvr>
                                      <p:tavLst>
                                        <p:tav tm="0">
                                          <p:val>
                                            <p:fltVal val="90"/>
                                          </p:val>
                                        </p:tav>
                                        <p:tav tm="100000">
                                          <p:val>
                                            <p:fltVal val="0"/>
                                          </p:val>
                                        </p:tav>
                                      </p:tavLst>
                                    </p:anim>
                                    <p:animEffect transition="in" filter="fade">
                                      <p:cBhvr>
                                        <p:cTn id="15" dur="1000"/>
                                        <p:tgtEl>
                                          <p:spTgt spid="44037"/>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44038"/>
                                        </p:tgtEl>
                                        <p:attrNameLst>
                                          <p:attrName>style.visibility</p:attrName>
                                        </p:attrNameLst>
                                      </p:cBhvr>
                                      <p:to>
                                        <p:strVal val="visible"/>
                                      </p:to>
                                    </p:set>
                                    <p:anim calcmode="lin" valueType="num">
                                      <p:cBhvr>
                                        <p:cTn id="20" dur="500" fill="hold"/>
                                        <p:tgtEl>
                                          <p:spTgt spid="44038"/>
                                        </p:tgtEl>
                                        <p:attrNameLst>
                                          <p:attrName>ppt_w</p:attrName>
                                        </p:attrNameLst>
                                      </p:cBhvr>
                                      <p:tavLst>
                                        <p:tav tm="0">
                                          <p:val>
                                            <p:fltVal val="0"/>
                                          </p:val>
                                        </p:tav>
                                        <p:tav tm="100000">
                                          <p:val>
                                            <p:strVal val="#ppt_w"/>
                                          </p:val>
                                        </p:tav>
                                      </p:tavLst>
                                    </p:anim>
                                    <p:anim calcmode="lin" valueType="num">
                                      <p:cBhvr>
                                        <p:cTn id="21" dur="500" fill="hold"/>
                                        <p:tgtEl>
                                          <p:spTgt spid="44038"/>
                                        </p:tgtEl>
                                        <p:attrNameLst>
                                          <p:attrName>ppt_h</p:attrName>
                                        </p:attrNameLst>
                                      </p:cBhvr>
                                      <p:tavLst>
                                        <p:tav tm="0">
                                          <p:val>
                                            <p:fltVal val="0"/>
                                          </p:val>
                                        </p:tav>
                                        <p:tav tm="100000">
                                          <p:val>
                                            <p:strVal val="#ppt_h"/>
                                          </p:val>
                                        </p:tav>
                                      </p:tavLst>
                                    </p:anim>
                                    <p:anim calcmode="lin" valueType="num">
                                      <p:cBhvr>
                                        <p:cTn id="22" dur="500" fill="hold"/>
                                        <p:tgtEl>
                                          <p:spTgt spid="44038"/>
                                        </p:tgtEl>
                                        <p:attrNameLst>
                                          <p:attrName>style.rotation</p:attrName>
                                        </p:attrNameLst>
                                      </p:cBhvr>
                                      <p:tavLst>
                                        <p:tav tm="0">
                                          <p:val>
                                            <p:fltVal val="360"/>
                                          </p:val>
                                        </p:tav>
                                        <p:tav tm="100000">
                                          <p:val>
                                            <p:fltVal val="0"/>
                                          </p:val>
                                        </p:tav>
                                      </p:tavLst>
                                    </p:anim>
                                    <p:animEffect transition="in" filter="fade">
                                      <p:cBhvr>
                                        <p:cTn id="23" dur="500"/>
                                        <p:tgtEl>
                                          <p:spTgt spid="44038"/>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44039"/>
                                        </p:tgtEl>
                                        <p:attrNameLst>
                                          <p:attrName>style.visibility</p:attrName>
                                        </p:attrNameLst>
                                      </p:cBhvr>
                                      <p:to>
                                        <p:strVal val="visible"/>
                                      </p:to>
                                    </p:set>
                                    <p:anim calcmode="lin" valueType="num">
                                      <p:cBhvr>
                                        <p:cTn id="28" dur="1000" fill="hold"/>
                                        <p:tgtEl>
                                          <p:spTgt spid="44039"/>
                                        </p:tgtEl>
                                        <p:attrNameLst>
                                          <p:attrName>ppt_w</p:attrName>
                                        </p:attrNameLst>
                                      </p:cBhvr>
                                      <p:tavLst>
                                        <p:tav tm="0">
                                          <p:val>
                                            <p:fltVal val="0"/>
                                          </p:val>
                                        </p:tav>
                                        <p:tav tm="100000">
                                          <p:val>
                                            <p:strVal val="#ppt_w"/>
                                          </p:val>
                                        </p:tav>
                                      </p:tavLst>
                                    </p:anim>
                                    <p:anim calcmode="lin" valueType="num">
                                      <p:cBhvr>
                                        <p:cTn id="29" dur="1000" fill="hold"/>
                                        <p:tgtEl>
                                          <p:spTgt spid="44039"/>
                                        </p:tgtEl>
                                        <p:attrNameLst>
                                          <p:attrName>ppt_h</p:attrName>
                                        </p:attrNameLst>
                                      </p:cBhvr>
                                      <p:tavLst>
                                        <p:tav tm="0">
                                          <p:val>
                                            <p:fltVal val="0"/>
                                          </p:val>
                                        </p:tav>
                                        <p:tav tm="100000">
                                          <p:val>
                                            <p:strVal val="#ppt_h"/>
                                          </p:val>
                                        </p:tav>
                                      </p:tavLst>
                                    </p:anim>
                                    <p:anim calcmode="lin" valueType="num">
                                      <p:cBhvr>
                                        <p:cTn id="30" dur="1000" fill="hold"/>
                                        <p:tgtEl>
                                          <p:spTgt spid="4403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40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4040"/>
                                        </p:tgtEl>
                                        <p:attrNameLst>
                                          <p:attrName>style.visibility</p:attrName>
                                        </p:attrNameLst>
                                      </p:cBhvr>
                                      <p:to>
                                        <p:strVal val="visible"/>
                                      </p:to>
                                    </p:set>
                                    <p:animEffect transition="in" filter="box(in)">
                                      <p:cBhvr>
                                        <p:cTn id="36" dur="500"/>
                                        <p:tgtEl>
                                          <p:spTgt spid="4404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4041"/>
                                        </p:tgtEl>
                                        <p:attrNameLst>
                                          <p:attrName>style.visibility</p:attrName>
                                        </p:attrNameLst>
                                      </p:cBhvr>
                                      <p:to>
                                        <p:strVal val="visible"/>
                                      </p:to>
                                    </p:set>
                                    <p:animEffect transition="in" filter="checkerboard(across)">
                                      <p:cBhvr>
                                        <p:cTn id="41"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p:nvPr/>
        </p:nvSpPr>
        <p:spPr>
          <a:xfrm>
            <a:off x="531153" y="447106"/>
            <a:ext cx="3889375" cy="579438"/>
          </a:xfrm>
          <a:prstGeom prst="rect">
            <a:avLst/>
          </a:prstGeom>
          <a:noFill/>
          <a:ln w="9525">
            <a:noFill/>
          </a:ln>
        </p:spPr>
        <p:txBody>
          <a:bodyPr anchor="t" anchorCtr="0">
            <a:spAutoFit/>
          </a:bodyPr>
          <a:lstStyle/>
          <a:p>
            <a:r>
              <a:rPr lang="en-US" altLang="zh-CN" dirty="0">
                <a:solidFill>
                  <a:schemeClr val="hlink"/>
                </a:solidFill>
                <a:latin typeface="微软雅黑" panose="020B0503020204020204" pitchFamily="34" charset="-122"/>
                <a:ea typeface="微软雅黑" panose="020B0503020204020204" pitchFamily="34" charset="-122"/>
              </a:rPr>
              <a:t>2</a:t>
            </a:r>
            <a:r>
              <a:rPr lang="zh-CN" altLang="en-US" dirty="0">
                <a:solidFill>
                  <a:schemeClr val="hlink"/>
                </a:solidFill>
                <a:latin typeface="微软雅黑" panose="020B0503020204020204" pitchFamily="34" charset="-122"/>
                <a:ea typeface="微软雅黑" panose="020B0503020204020204" pitchFamily="34" charset="-122"/>
              </a:rPr>
              <a:t>．差分的定义</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5B195467-C058-BEF6-D95C-02AC857ABE4B}"/>
              </a:ext>
            </a:extLst>
          </p:cNvPr>
          <p:cNvGrpSpPr/>
          <p:nvPr/>
        </p:nvGrpSpPr>
        <p:grpSpPr>
          <a:xfrm>
            <a:off x="547007" y="1120550"/>
            <a:ext cx="8178842" cy="1105125"/>
            <a:chOff x="900113" y="1289050"/>
            <a:chExt cx="8309762" cy="1105125"/>
          </a:xfrm>
        </p:grpSpPr>
        <p:sp>
          <p:nvSpPr>
            <p:cNvPr id="45061" name="Text Box 5"/>
            <p:cNvSpPr txBox="1"/>
            <p:nvPr/>
          </p:nvSpPr>
          <p:spPr>
            <a:xfrm>
              <a:off x="900113" y="1289050"/>
              <a:ext cx="8309762" cy="523220"/>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设函数            在等距节点                             上的</a:t>
              </a:r>
            </a:p>
          </p:txBody>
        </p:sp>
        <p:graphicFrame>
          <p:nvGraphicFramePr>
            <p:cNvPr id="45062" name="Object 6"/>
            <p:cNvGraphicFramePr/>
            <p:nvPr/>
          </p:nvGraphicFramePr>
          <p:xfrm>
            <a:off x="2124075" y="1341438"/>
            <a:ext cx="1223963" cy="511175"/>
          </p:xfrm>
          <a:graphic>
            <a:graphicData uri="http://schemas.openxmlformats.org/presentationml/2006/ole">
              <mc:AlternateContent xmlns:mc="http://schemas.openxmlformats.org/markup-compatibility/2006">
                <mc:Choice xmlns:v="urn:schemas-microsoft-com:vml" Requires="v">
                  <p:oleObj r:id="rId2" imgW="609600" imgH="254000" progId="Equation.DSMT4">
                    <p:embed/>
                  </p:oleObj>
                </mc:Choice>
                <mc:Fallback>
                  <p:oleObj r:id="rId2" imgW="609600" imgH="254000" progId="Equation.DSMT4">
                    <p:embed/>
                    <p:pic>
                      <p:nvPicPr>
                        <p:cNvPr id="45062" name="Object 6"/>
                        <p:cNvPicPr/>
                        <p:nvPr/>
                      </p:nvPicPr>
                      <p:blipFill>
                        <a:blip r:embed="rId3"/>
                        <a:stretch>
                          <a:fillRect/>
                        </a:stretch>
                      </p:blipFill>
                      <p:spPr>
                        <a:xfrm>
                          <a:off x="2124075" y="1341438"/>
                          <a:ext cx="1223963" cy="511175"/>
                        </a:xfrm>
                        <a:prstGeom prst="rect">
                          <a:avLst/>
                        </a:prstGeom>
                        <a:noFill/>
                        <a:ln w="38100">
                          <a:noFill/>
                          <a:miter/>
                        </a:ln>
                      </p:spPr>
                    </p:pic>
                  </p:oleObj>
                </mc:Fallback>
              </mc:AlternateContent>
            </a:graphicData>
          </a:graphic>
        </p:graphicFrame>
        <p:graphicFrame>
          <p:nvGraphicFramePr>
            <p:cNvPr id="45063" name="Object 7"/>
            <p:cNvGraphicFramePr/>
            <p:nvPr/>
          </p:nvGraphicFramePr>
          <p:xfrm>
            <a:off x="5274602" y="1341438"/>
            <a:ext cx="3097213" cy="454025"/>
          </p:xfrm>
          <a:graphic>
            <a:graphicData uri="http://schemas.openxmlformats.org/presentationml/2006/ole">
              <mc:AlternateContent xmlns:mc="http://schemas.openxmlformats.org/markup-compatibility/2006">
                <mc:Choice xmlns:v="urn:schemas-microsoft-com:vml" Requires="v">
                  <p:oleObj r:id="rId4" imgW="1562100" imgH="228600" progId="Equation.DSMT4">
                    <p:embed/>
                  </p:oleObj>
                </mc:Choice>
                <mc:Fallback>
                  <p:oleObj r:id="rId4" imgW="1562100" imgH="228600" progId="Equation.DSMT4">
                    <p:embed/>
                    <p:pic>
                      <p:nvPicPr>
                        <p:cNvPr id="45063" name="Object 7"/>
                        <p:cNvPicPr/>
                        <p:nvPr/>
                      </p:nvPicPr>
                      <p:blipFill>
                        <a:blip r:embed="rId5"/>
                        <a:stretch>
                          <a:fillRect/>
                        </a:stretch>
                      </p:blipFill>
                      <p:spPr>
                        <a:xfrm>
                          <a:off x="5274602" y="1341438"/>
                          <a:ext cx="3097213" cy="454025"/>
                        </a:xfrm>
                        <a:prstGeom prst="rect">
                          <a:avLst/>
                        </a:prstGeom>
                        <a:noFill/>
                        <a:ln w="38100">
                          <a:noFill/>
                          <a:miter/>
                        </a:ln>
                      </p:spPr>
                    </p:pic>
                  </p:oleObj>
                </mc:Fallback>
              </mc:AlternateContent>
            </a:graphicData>
          </a:graphic>
        </p:graphicFrame>
        <p:sp>
          <p:nvSpPr>
            <p:cNvPr id="45064" name="Text Box 8"/>
            <p:cNvSpPr txBox="1"/>
            <p:nvPr/>
          </p:nvSpPr>
          <p:spPr>
            <a:xfrm>
              <a:off x="971550" y="1863725"/>
              <a:ext cx="7169698" cy="523220"/>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值      </a:t>
              </a:r>
              <a:r>
                <a:rPr lang="zh-CN" altLang="en-US" sz="24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为已知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这里    为常数</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称为</a:t>
              </a:r>
              <a:r>
                <a:rPr lang="zh-CN" altLang="en-US" sz="2800" dirty="0">
                  <a:solidFill>
                    <a:srgbClr val="FF0000"/>
                  </a:solidFill>
                  <a:latin typeface="微软雅黑" panose="020B0503020204020204" pitchFamily="34" charset="-122"/>
                  <a:ea typeface="微软雅黑" panose="020B0503020204020204" pitchFamily="34" charset="-122"/>
                </a:rPr>
                <a:t>步长</a:t>
              </a:r>
              <a:r>
                <a:rPr lang="en-US" altLang="zh-CN" sz="2800" dirty="0">
                  <a:latin typeface="微软雅黑" panose="020B0503020204020204" pitchFamily="34" charset="-122"/>
                  <a:ea typeface="微软雅黑" panose="020B0503020204020204" pitchFamily="34" charset="-122"/>
                </a:rPr>
                <a:t>.</a:t>
              </a:r>
            </a:p>
          </p:txBody>
        </p:sp>
        <p:graphicFrame>
          <p:nvGraphicFramePr>
            <p:cNvPr id="45065" name="Object 9"/>
            <p:cNvGraphicFramePr/>
            <p:nvPr/>
          </p:nvGraphicFramePr>
          <p:xfrm>
            <a:off x="1439863" y="1889350"/>
            <a:ext cx="1439863" cy="504825"/>
          </p:xfrm>
          <a:graphic>
            <a:graphicData uri="http://schemas.openxmlformats.org/presentationml/2006/ole">
              <mc:AlternateContent xmlns:mc="http://schemas.openxmlformats.org/markup-compatibility/2006">
                <mc:Choice xmlns:v="urn:schemas-microsoft-com:vml" Requires="v">
                  <p:oleObj r:id="rId6" imgW="723900" imgH="254000" progId="Equation.DSMT4">
                    <p:embed/>
                  </p:oleObj>
                </mc:Choice>
                <mc:Fallback>
                  <p:oleObj r:id="rId6" imgW="723900" imgH="254000" progId="Equation.DSMT4">
                    <p:embed/>
                    <p:pic>
                      <p:nvPicPr>
                        <p:cNvPr id="45065" name="Object 9"/>
                        <p:cNvPicPr/>
                        <p:nvPr/>
                      </p:nvPicPr>
                      <p:blipFill>
                        <a:blip r:embed="rId7"/>
                        <a:stretch>
                          <a:fillRect/>
                        </a:stretch>
                      </p:blipFill>
                      <p:spPr>
                        <a:xfrm>
                          <a:off x="1439863" y="1889350"/>
                          <a:ext cx="1439863" cy="504825"/>
                        </a:xfrm>
                        <a:prstGeom prst="rect">
                          <a:avLst/>
                        </a:prstGeom>
                        <a:noFill/>
                        <a:ln w="38100">
                          <a:noFill/>
                          <a:miter/>
                        </a:ln>
                      </p:spPr>
                    </p:pic>
                  </p:oleObj>
                </mc:Fallback>
              </mc:AlternateContent>
            </a:graphicData>
          </a:graphic>
        </p:graphicFrame>
        <p:graphicFrame>
          <p:nvGraphicFramePr>
            <p:cNvPr id="45066" name="Object 10"/>
            <p:cNvGraphicFramePr/>
            <p:nvPr/>
          </p:nvGraphicFramePr>
          <p:xfrm>
            <a:off x="4835638" y="1917916"/>
            <a:ext cx="307975" cy="431800"/>
          </p:xfrm>
          <a:graphic>
            <a:graphicData uri="http://schemas.openxmlformats.org/presentationml/2006/ole">
              <mc:AlternateContent xmlns:mc="http://schemas.openxmlformats.org/markup-compatibility/2006">
                <mc:Choice xmlns:v="urn:schemas-microsoft-com:vml" Requires="v">
                  <p:oleObj r:id="rId8" imgW="127000" imgH="177800" progId="Equation.DSMT4">
                    <p:embed/>
                  </p:oleObj>
                </mc:Choice>
                <mc:Fallback>
                  <p:oleObj r:id="rId8" imgW="127000" imgH="177800" progId="Equation.DSMT4">
                    <p:embed/>
                    <p:pic>
                      <p:nvPicPr>
                        <p:cNvPr id="45066" name="Object 10"/>
                        <p:cNvPicPr/>
                        <p:nvPr/>
                      </p:nvPicPr>
                      <p:blipFill>
                        <a:blip r:embed="rId9">
                          <a:clrChange>
                            <a:clrFrom>
                              <a:srgbClr val="000000"/>
                            </a:clrFrom>
                            <a:clrTo>
                              <a:srgbClr val="3333CC"/>
                            </a:clrTo>
                          </a:clrChange>
                        </a:blip>
                        <a:stretch>
                          <a:fillRect/>
                        </a:stretch>
                      </p:blipFill>
                      <p:spPr>
                        <a:xfrm>
                          <a:off x="4835638" y="1917916"/>
                          <a:ext cx="307975" cy="431800"/>
                        </a:xfrm>
                        <a:prstGeom prst="rect">
                          <a:avLst/>
                        </a:prstGeom>
                        <a:noFill/>
                        <a:ln w="38100">
                          <a:noFill/>
                          <a:miter/>
                        </a:ln>
                      </p:spPr>
                    </p:pic>
                  </p:oleObj>
                </mc:Fallback>
              </mc:AlternateContent>
            </a:graphicData>
          </a:graphic>
        </p:graphicFrame>
      </p:grpSp>
      <p:sp>
        <p:nvSpPr>
          <p:cNvPr id="45067" name="Text Box 11"/>
          <p:cNvSpPr txBox="1"/>
          <p:nvPr/>
        </p:nvSpPr>
        <p:spPr>
          <a:xfrm>
            <a:off x="656674" y="2305378"/>
            <a:ext cx="2190023" cy="523220"/>
          </a:xfrm>
          <a:prstGeom prst="rect">
            <a:avLst/>
          </a:prstGeom>
          <a:noFill/>
          <a:ln w="9525">
            <a:noFill/>
          </a:ln>
        </p:spPr>
        <p:txBody>
          <a:bodyPr wrap="none" anchor="t" anchorCtr="0">
            <a:spAutoFit/>
          </a:bodyPr>
          <a:lstStyle/>
          <a:p>
            <a:pPr eaLnBrk="0" hangingPunct="0">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定义</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分别称</a:t>
            </a:r>
          </a:p>
        </p:txBody>
      </p:sp>
      <p:graphicFrame>
        <p:nvGraphicFramePr>
          <p:cNvPr id="45068" name="Object 12"/>
          <p:cNvGraphicFramePr/>
          <p:nvPr/>
        </p:nvGraphicFramePr>
        <p:xfrm>
          <a:off x="2601913" y="2915257"/>
          <a:ext cx="2160587" cy="525462"/>
        </p:xfrm>
        <a:graphic>
          <a:graphicData uri="http://schemas.openxmlformats.org/presentationml/2006/ole">
            <mc:AlternateContent xmlns:mc="http://schemas.openxmlformats.org/markup-compatibility/2006">
              <mc:Choice xmlns:v="urn:schemas-microsoft-com:vml" Requires="v">
                <p:oleObj r:id="rId10" imgW="940435" imgH="228600" progId="Equation.DSMT4">
                  <p:embed/>
                </p:oleObj>
              </mc:Choice>
              <mc:Fallback>
                <p:oleObj r:id="rId10" imgW="940435" imgH="228600" progId="Equation.DSMT4">
                  <p:embed/>
                  <p:pic>
                    <p:nvPicPr>
                      <p:cNvPr id="45068" name="Object 12"/>
                      <p:cNvPicPr/>
                      <p:nvPr/>
                    </p:nvPicPr>
                    <p:blipFill>
                      <a:blip r:embed="rId11"/>
                      <a:stretch>
                        <a:fillRect/>
                      </a:stretch>
                    </p:blipFill>
                    <p:spPr>
                      <a:xfrm>
                        <a:off x="2601913" y="2915257"/>
                        <a:ext cx="2160587" cy="525462"/>
                      </a:xfrm>
                      <a:prstGeom prst="rect">
                        <a:avLst/>
                      </a:prstGeom>
                      <a:noFill/>
                      <a:ln w="38100">
                        <a:noFill/>
                        <a:miter/>
                      </a:ln>
                    </p:spPr>
                  </p:pic>
                </p:oleObj>
              </mc:Fallback>
            </mc:AlternateContent>
          </a:graphicData>
        </a:graphic>
      </p:graphicFrame>
      <p:graphicFrame>
        <p:nvGraphicFramePr>
          <p:cNvPr id="45069" name="Object 13"/>
          <p:cNvGraphicFramePr/>
          <p:nvPr/>
        </p:nvGraphicFramePr>
        <p:xfrm>
          <a:off x="2627313" y="3589945"/>
          <a:ext cx="2160587" cy="519112"/>
        </p:xfrm>
        <a:graphic>
          <a:graphicData uri="http://schemas.openxmlformats.org/presentationml/2006/ole">
            <mc:AlternateContent xmlns:mc="http://schemas.openxmlformats.org/markup-compatibility/2006">
              <mc:Choice xmlns:v="urn:schemas-microsoft-com:vml" Requires="v">
                <p:oleObj r:id="rId12" imgW="953135" imgH="228600" progId="Equation.DSMT4">
                  <p:embed/>
                </p:oleObj>
              </mc:Choice>
              <mc:Fallback>
                <p:oleObj r:id="rId12" imgW="953135" imgH="228600" progId="Equation.DSMT4">
                  <p:embed/>
                  <p:pic>
                    <p:nvPicPr>
                      <p:cNvPr id="45069" name="Object 13"/>
                      <p:cNvPicPr/>
                      <p:nvPr/>
                    </p:nvPicPr>
                    <p:blipFill>
                      <a:blip r:embed="rId13"/>
                      <a:stretch>
                        <a:fillRect/>
                      </a:stretch>
                    </p:blipFill>
                    <p:spPr>
                      <a:xfrm>
                        <a:off x="2627313" y="3589945"/>
                        <a:ext cx="2160587" cy="519112"/>
                      </a:xfrm>
                      <a:prstGeom prst="rect">
                        <a:avLst/>
                      </a:prstGeom>
                      <a:noFill/>
                      <a:ln w="38100">
                        <a:noFill/>
                        <a:miter/>
                      </a:ln>
                    </p:spPr>
                  </p:pic>
                </p:oleObj>
              </mc:Fallback>
            </mc:AlternateContent>
          </a:graphicData>
        </a:graphic>
      </p:graphicFrame>
      <p:graphicFrame>
        <p:nvGraphicFramePr>
          <p:cNvPr id="45070" name="Object 14"/>
          <p:cNvGraphicFramePr/>
          <p:nvPr/>
        </p:nvGraphicFramePr>
        <p:xfrm>
          <a:off x="1964531" y="4163032"/>
          <a:ext cx="5689600" cy="935037"/>
        </p:xfrm>
        <a:graphic>
          <a:graphicData uri="http://schemas.openxmlformats.org/presentationml/2006/ole">
            <mc:AlternateContent xmlns:mc="http://schemas.openxmlformats.org/markup-compatibility/2006">
              <mc:Choice xmlns:v="urn:schemas-microsoft-com:vml" Requires="v">
                <p:oleObj r:id="rId14" imgW="2703830" imgH="444500" progId="Equation.DSMT4">
                  <p:embed/>
                </p:oleObj>
              </mc:Choice>
              <mc:Fallback>
                <p:oleObj r:id="rId14" imgW="2703830" imgH="444500" progId="Equation.DSMT4">
                  <p:embed/>
                  <p:pic>
                    <p:nvPicPr>
                      <p:cNvPr id="45070" name="Object 14"/>
                      <p:cNvPicPr/>
                      <p:nvPr/>
                    </p:nvPicPr>
                    <p:blipFill>
                      <a:blip r:embed="rId15"/>
                      <a:stretch>
                        <a:fillRect/>
                      </a:stretch>
                    </p:blipFill>
                    <p:spPr>
                      <a:xfrm>
                        <a:off x="1964531" y="4163032"/>
                        <a:ext cx="5689600" cy="935037"/>
                      </a:xfrm>
                      <a:prstGeom prst="rect">
                        <a:avLst/>
                      </a:prstGeom>
                      <a:noFill/>
                      <a:ln w="38100">
                        <a:noFill/>
                        <a:miter/>
                      </a:ln>
                    </p:spPr>
                  </p:pic>
                </p:oleObj>
              </mc:Fallback>
            </mc:AlternateContent>
          </a:graphicData>
        </a:graphic>
      </p:graphicFrame>
      <p:grpSp>
        <p:nvGrpSpPr>
          <p:cNvPr id="2" name="Group 19"/>
          <p:cNvGrpSpPr/>
          <p:nvPr/>
        </p:nvGrpSpPr>
        <p:grpSpPr>
          <a:xfrm>
            <a:off x="845478" y="5168727"/>
            <a:ext cx="7150100" cy="1179513"/>
            <a:chOff x="735" y="3157"/>
            <a:chExt cx="4504" cy="743"/>
          </a:xfrm>
        </p:grpSpPr>
        <p:sp>
          <p:nvSpPr>
            <p:cNvPr id="52237" name="Text Box 15"/>
            <p:cNvSpPr txBox="1"/>
            <p:nvPr/>
          </p:nvSpPr>
          <p:spPr>
            <a:xfrm>
              <a:off x="735" y="3169"/>
              <a:ext cx="4504" cy="731"/>
            </a:xfrm>
            <a:prstGeom prst="rect">
              <a:avLst/>
            </a:prstGeom>
            <a:noFill/>
            <a:ln w="9525">
              <a:noFill/>
            </a:ln>
          </p:spPr>
          <p:txBody>
            <a:bodyPr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为       在    处以   为步长的</a:t>
              </a:r>
              <a:r>
                <a:rPr lang="zh-CN" altLang="en-US" sz="2800" dirty="0">
                  <a:solidFill>
                    <a:srgbClr val="FF0000"/>
                  </a:solidFill>
                  <a:latin typeface="微软雅黑" panose="020B0503020204020204" pitchFamily="34" charset="-122"/>
                  <a:ea typeface="微软雅黑" panose="020B0503020204020204" pitchFamily="34" charset="-122"/>
                </a:rPr>
                <a:t>一阶向前差分</a:t>
              </a:r>
              <a:r>
                <a:rPr lang="en-US" altLang="zh-CN" sz="2800" dirty="0">
                  <a:latin typeface="微软雅黑" panose="020B0503020204020204" pitchFamily="34" charset="-122"/>
                  <a:ea typeface="微软雅黑" panose="020B0503020204020204" pitchFamily="34" charset="-122"/>
                </a:rPr>
                <a:t>,</a:t>
              </a:r>
            </a:p>
            <a:p>
              <a:pPr eaLnBrk="0" hangingPunct="0">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一阶向后差分</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以及</a:t>
              </a:r>
              <a:r>
                <a:rPr lang="zh-CN" altLang="en-US" sz="2800" dirty="0">
                  <a:solidFill>
                    <a:srgbClr val="FF0000"/>
                  </a:solidFill>
                  <a:latin typeface="微软雅黑" panose="020B0503020204020204" pitchFamily="34" charset="-122"/>
                  <a:ea typeface="微软雅黑" panose="020B0503020204020204" pitchFamily="34" charset="-122"/>
                </a:rPr>
                <a:t>一阶中心差分</a:t>
              </a:r>
              <a:r>
                <a:rPr lang="en-US" altLang="zh-CN" sz="2800" dirty="0">
                  <a:latin typeface="微软雅黑" panose="020B0503020204020204" pitchFamily="34" charset="-122"/>
                  <a:ea typeface="微软雅黑" panose="020B0503020204020204" pitchFamily="34" charset="-122"/>
                </a:rPr>
                <a:t>.</a:t>
              </a:r>
            </a:p>
          </p:txBody>
        </p:sp>
        <p:graphicFrame>
          <p:nvGraphicFramePr>
            <p:cNvPr id="52238" name="Object 16"/>
            <p:cNvGraphicFramePr/>
            <p:nvPr/>
          </p:nvGraphicFramePr>
          <p:xfrm>
            <a:off x="975" y="3203"/>
            <a:ext cx="499" cy="344"/>
          </p:xfrm>
          <a:graphic>
            <a:graphicData uri="http://schemas.openxmlformats.org/presentationml/2006/ole">
              <mc:AlternateContent xmlns:mc="http://schemas.openxmlformats.org/markup-compatibility/2006">
                <mc:Choice xmlns:v="urn:schemas-microsoft-com:vml" Requires="v">
                  <p:oleObj r:id="rId16" imgW="368935" imgH="254000" progId="Equation.DSMT4">
                    <p:embed/>
                  </p:oleObj>
                </mc:Choice>
                <mc:Fallback>
                  <p:oleObj r:id="rId16" imgW="368935" imgH="254000" progId="Equation.DSMT4">
                    <p:embed/>
                    <p:pic>
                      <p:nvPicPr>
                        <p:cNvPr id="52238" name="Object 16"/>
                        <p:cNvPicPr/>
                        <p:nvPr/>
                      </p:nvPicPr>
                      <p:blipFill>
                        <a:blip r:embed="rId17"/>
                        <a:stretch>
                          <a:fillRect/>
                        </a:stretch>
                      </p:blipFill>
                      <p:spPr>
                        <a:xfrm>
                          <a:off x="975" y="3203"/>
                          <a:ext cx="499" cy="344"/>
                        </a:xfrm>
                        <a:prstGeom prst="rect">
                          <a:avLst/>
                        </a:prstGeom>
                        <a:noFill/>
                        <a:ln w="38100">
                          <a:noFill/>
                          <a:miter/>
                        </a:ln>
                      </p:spPr>
                    </p:pic>
                  </p:oleObj>
                </mc:Fallback>
              </mc:AlternateContent>
            </a:graphicData>
          </a:graphic>
        </p:graphicFrame>
        <p:graphicFrame>
          <p:nvGraphicFramePr>
            <p:cNvPr id="52239" name="Object 17"/>
            <p:cNvGraphicFramePr/>
            <p:nvPr/>
          </p:nvGraphicFramePr>
          <p:xfrm>
            <a:off x="1710" y="3157"/>
            <a:ext cx="262" cy="363"/>
          </p:xfrm>
          <a:graphic>
            <a:graphicData uri="http://schemas.openxmlformats.org/presentationml/2006/ole">
              <mc:AlternateContent xmlns:mc="http://schemas.openxmlformats.org/markup-compatibility/2006">
                <mc:Choice xmlns:v="urn:schemas-microsoft-com:vml" Requires="v">
                  <p:oleObj r:id="rId18" imgW="165100" imgH="228600" progId="Equation.DSMT4">
                    <p:embed/>
                  </p:oleObj>
                </mc:Choice>
                <mc:Fallback>
                  <p:oleObj r:id="rId18" imgW="165100" imgH="228600" progId="Equation.DSMT4">
                    <p:embed/>
                    <p:pic>
                      <p:nvPicPr>
                        <p:cNvPr id="52239" name="Object 17"/>
                        <p:cNvPicPr/>
                        <p:nvPr/>
                      </p:nvPicPr>
                      <p:blipFill>
                        <a:blip r:embed="rId19"/>
                        <a:stretch>
                          <a:fillRect/>
                        </a:stretch>
                      </p:blipFill>
                      <p:spPr>
                        <a:xfrm>
                          <a:off x="1710" y="3157"/>
                          <a:ext cx="262" cy="363"/>
                        </a:xfrm>
                        <a:prstGeom prst="rect">
                          <a:avLst/>
                        </a:prstGeom>
                        <a:noFill/>
                        <a:ln w="38100">
                          <a:noFill/>
                          <a:miter/>
                        </a:ln>
                      </p:spPr>
                    </p:pic>
                  </p:oleObj>
                </mc:Fallback>
              </mc:AlternateContent>
            </a:graphicData>
          </a:graphic>
        </p:graphicFrame>
        <p:graphicFrame>
          <p:nvGraphicFramePr>
            <p:cNvPr id="52240" name="Object 18"/>
            <p:cNvGraphicFramePr/>
            <p:nvPr/>
          </p:nvGraphicFramePr>
          <p:xfrm>
            <a:off x="2426" y="3203"/>
            <a:ext cx="194" cy="272"/>
          </p:xfrm>
          <a:graphic>
            <a:graphicData uri="http://schemas.openxmlformats.org/presentationml/2006/ole">
              <mc:AlternateContent xmlns:mc="http://schemas.openxmlformats.org/markup-compatibility/2006">
                <mc:Choice xmlns:v="urn:schemas-microsoft-com:vml" Requires="v">
                  <p:oleObj r:id="rId20" imgW="127000" imgH="177800" progId="Equation.DSMT4">
                    <p:embed/>
                  </p:oleObj>
                </mc:Choice>
                <mc:Fallback>
                  <p:oleObj r:id="rId20" imgW="127000" imgH="177800" progId="Equation.DSMT4">
                    <p:embed/>
                    <p:pic>
                      <p:nvPicPr>
                        <p:cNvPr id="52240" name="Object 18"/>
                        <p:cNvPicPr/>
                        <p:nvPr/>
                      </p:nvPicPr>
                      <p:blipFill>
                        <a:blip r:embed="rId21"/>
                        <a:stretch>
                          <a:fillRect/>
                        </a:stretch>
                      </p:blipFill>
                      <p:spPr>
                        <a:xfrm>
                          <a:off x="2426" y="3203"/>
                          <a:ext cx="194" cy="27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5067"/>
                                        </p:tgtEl>
                                        <p:attrNameLst>
                                          <p:attrName>style.visibility</p:attrName>
                                        </p:attrNameLst>
                                      </p:cBhvr>
                                      <p:to>
                                        <p:strVal val="visible"/>
                                      </p:to>
                                    </p:set>
                                    <p:animEffect transition="in" filter="box(in)">
                                      <p:cBhvr>
                                        <p:cTn id="16" dur="500"/>
                                        <p:tgtEl>
                                          <p:spTgt spid="4506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45068"/>
                                        </p:tgtEl>
                                        <p:attrNameLst>
                                          <p:attrName>style.visibility</p:attrName>
                                        </p:attrNameLst>
                                      </p:cBhvr>
                                      <p:to>
                                        <p:strVal val="visible"/>
                                      </p:to>
                                    </p:set>
                                    <p:anim calcmode="lin" valueType="num">
                                      <p:cBhvr>
                                        <p:cTn id="21" dur="1000" fill="hold"/>
                                        <p:tgtEl>
                                          <p:spTgt spid="45068"/>
                                        </p:tgtEl>
                                        <p:attrNameLst>
                                          <p:attrName>ppt_w</p:attrName>
                                        </p:attrNameLst>
                                      </p:cBhvr>
                                      <p:tavLst>
                                        <p:tav tm="0">
                                          <p:val>
                                            <p:fltVal val="0"/>
                                          </p:val>
                                        </p:tav>
                                        <p:tav tm="100000">
                                          <p:val>
                                            <p:strVal val="#ppt_w"/>
                                          </p:val>
                                        </p:tav>
                                      </p:tavLst>
                                    </p:anim>
                                    <p:anim calcmode="lin" valueType="num">
                                      <p:cBhvr>
                                        <p:cTn id="22" dur="1000" fill="hold"/>
                                        <p:tgtEl>
                                          <p:spTgt spid="45068"/>
                                        </p:tgtEl>
                                        <p:attrNameLst>
                                          <p:attrName>ppt_h</p:attrName>
                                        </p:attrNameLst>
                                      </p:cBhvr>
                                      <p:tavLst>
                                        <p:tav tm="0">
                                          <p:val>
                                            <p:fltVal val="0"/>
                                          </p:val>
                                        </p:tav>
                                        <p:tav tm="100000">
                                          <p:val>
                                            <p:strVal val="#ppt_h"/>
                                          </p:val>
                                        </p:tav>
                                      </p:tavLst>
                                    </p:anim>
                                    <p:anim calcmode="lin" valueType="num">
                                      <p:cBhvr>
                                        <p:cTn id="23" dur="1000" fill="hold"/>
                                        <p:tgtEl>
                                          <p:spTgt spid="45068"/>
                                        </p:tgtEl>
                                        <p:attrNameLst>
                                          <p:attrName>style.rotation</p:attrName>
                                        </p:attrNameLst>
                                      </p:cBhvr>
                                      <p:tavLst>
                                        <p:tav tm="0">
                                          <p:val>
                                            <p:fltVal val="90"/>
                                          </p:val>
                                        </p:tav>
                                        <p:tav tm="100000">
                                          <p:val>
                                            <p:fltVal val="0"/>
                                          </p:val>
                                        </p:tav>
                                      </p:tavLst>
                                    </p:anim>
                                    <p:animEffect transition="in" filter="fade">
                                      <p:cBhvr>
                                        <p:cTn id="24" dur="1000"/>
                                        <p:tgtEl>
                                          <p:spTgt spid="4506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iterate type="lt">
                                    <p:tmPct val="5000"/>
                                  </p:iterate>
                                  <p:childTnLst>
                                    <p:set>
                                      <p:cBhvr>
                                        <p:cTn id="28" dur="1" fill="hold">
                                          <p:stCondLst>
                                            <p:cond delay="0"/>
                                          </p:stCondLst>
                                        </p:cTn>
                                        <p:tgtEl>
                                          <p:spTgt spid="45069"/>
                                        </p:tgtEl>
                                        <p:attrNameLst>
                                          <p:attrName>style.visibility</p:attrName>
                                        </p:attrNameLst>
                                      </p:cBhvr>
                                      <p:to>
                                        <p:strVal val="visible"/>
                                      </p:to>
                                    </p:set>
                                    <p:anim calcmode="lin" valueType="num">
                                      <p:cBhvr>
                                        <p:cTn id="29" dur="1000" fill="hold"/>
                                        <p:tgtEl>
                                          <p:spTgt spid="45069"/>
                                        </p:tgtEl>
                                        <p:attrNameLst>
                                          <p:attrName>ppt_w</p:attrName>
                                        </p:attrNameLst>
                                      </p:cBhvr>
                                      <p:tavLst>
                                        <p:tav tm="0">
                                          <p:val>
                                            <p:fltVal val="0"/>
                                          </p:val>
                                        </p:tav>
                                        <p:tav tm="100000">
                                          <p:val>
                                            <p:strVal val="#ppt_w"/>
                                          </p:val>
                                        </p:tav>
                                      </p:tavLst>
                                    </p:anim>
                                    <p:anim calcmode="lin" valueType="num">
                                      <p:cBhvr>
                                        <p:cTn id="30" dur="1000" fill="hold"/>
                                        <p:tgtEl>
                                          <p:spTgt spid="45069"/>
                                        </p:tgtEl>
                                        <p:attrNameLst>
                                          <p:attrName>ppt_h</p:attrName>
                                        </p:attrNameLst>
                                      </p:cBhvr>
                                      <p:tavLst>
                                        <p:tav tm="0">
                                          <p:val>
                                            <p:fltVal val="0"/>
                                          </p:val>
                                        </p:tav>
                                        <p:tav tm="100000">
                                          <p:val>
                                            <p:strVal val="#ppt_h"/>
                                          </p:val>
                                        </p:tav>
                                      </p:tavLst>
                                    </p:anim>
                                    <p:anim calcmode="lin" valueType="num">
                                      <p:cBhvr>
                                        <p:cTn id="31" dur="1000" fill="hold"/>
                                        <p:tgtEl>
                                          <p:spTgt spid="45069"/>
                                        </p:tgtEl>
                                        <p:attrNameLst>
                                          <p:attrName>style.rotation</p:attrName>
                                        </p:attrNameLst>
                                      </p:cBhvr>
                                      <p:tavLst>
                                        <p:tav tm="0">
                                          <p:val>
                                            <p:fltVal val="90"/>
                                          </p:val>
                                        </p:tav>
                                        <p:tav tm="100000">
                                          <p:val>
                                            <p:fltVal val="0"/>
                                          </p:val>
                                        </p:tav>
                                      </p:tavLst>
                                    </p:anim>
                                    <p:animEffect transition="in" filter="fade">
                                      <p:cBhvr>
                                        <p:cTn id="32" dur="1000"/>
                                        <p:tgtEl>
                                          <p:spTgt spid="45069"/>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iterate type="lt">
                                    <p:tmPct val="5000"/>
                                  </p:iterate>
                                  <p:childTnLst>
                                    <p:set>
                                      <p:cBhvr>
                                        <p:cTn id="36" dur="1" fill="hold">
                                          <p:stCondLst>
                                            <p:cond delay="0"/>
                                          </p:stCondLst>
                                        </p:cTn>
                                        <p:tgtEl>
                                          <p:spTgt spid="45070"/>
                                        </p:tgtEl>
                                        <p:attrNameLst>
                                          <p:attrName>style.visibility</p:attrName>
                                        </p:attrNameLst>
                                      </p:cBhvr>
                                      <p:to>
                                        <p:strVal val="visible"/>
                                      </p:to>
                                    </p:set>
                                    <p:anim calcmode="lin" valueType="num">
                                      <p:cBhvr>
                                        <p:cTn id="37" dur="1000" fill="hold"/>
                                        <p:tgtEl>
                                          <p:spTgt spid="45070"/>
                                        </p:tgtEl>
                                        <p:attrNameLst>
                                          <p:attrName>ppt_w</p:attrName>
                                        </p:attrNameLst>
                                      </p:cBhvr>
                                      <p:tavLst>
                                        <p:tav tm="0">
                                          <p:val>
                                            <p:fltVal val="0"/>
                                          </p:val>
                                        </p:tav>
                                        <p:tav tm="100000">
                                          <p:val>
                                            <p:strVal val="#ppt_w"/>
                                          </p:val>
                                        </p:tav>
                                      </p:tavLst>
                                    </p:anim>
                                    <p:anim calcmode="lin" valueType="num">
                                      <p:cBhvr>
                                        <p:cTn id="38" dur="1000" fill="hold"/>
                                        <p:tgtEl>
                                          <p:spTgt spid="45070"/>
                                        </p:tgtEl>
                                        <p:attrNameLst>
                                          <p:attrName>ppt_h</p:attrName>
                                        </p:attrNameLst>
                                      </p:cBhvr>
                                      <p:tavLst>
                                        <p:tav tm="0">
                                          <p:val>
                                            <p:fltVal val="0"/>
                                          </p:val>
                                        </p:tav>
                                        <p:tav tm="100000">
                                          <p:val>
                                            <p:strVal val="#ppt_h"/>
                                          </p:val>
                                        </p:tav>
                                      </p:tavLst>
                                    </p:anim>
                                    <p:anim calcmode="lin" valueType="num">
                                      <p:cBhvr>
                                        <p:cTn id="39" dur="1000" fill="hold"/>
                                        <p:tgtEl>
                                          <p:spTgt spid="45070"/>
                                        </p:tgtEl>
                                        <p:attrNameLst>
                                          <p:attrName>style.rotation</p:attrName>
                                        </p:attrNameLst>
                                      </p:cBhvr>
                                      <p:tavLst>
                                        <p:tav tm="0">
                                          <p:val>
                                            <p:fltVal val="90"/>
                                          </p:val>
                                        </p:tav>
                                        <p:tav tm="100000">
                                          <p:val>
                                            <p:fltVal val="0"/>
                                          </p:val>
                                        </p:tav>
                                      </p:tavLst>
                                    </p:anim>
                                    <p:animEffect transition="in" filter="fade">
                                      <p:cBhvr>
                                        <p:cTn id="40" dur="1000"/>
                                        <p:tgtEl>
                                          <p:spTgt spid="4507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checkerboard(across)">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descr="再生纸"/>
          <p:cNvSpPr txBox="1"/>
          <p:nvPr/>
        </p:nvSpPr>
        <p:spPr>
          <a:xfrm>
            <a:off x="596729" y="719169"/>
            <a:ext cx="2224088"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差分算子：</a:t>
            </a:r>
          </a:p>
        </p:txBody>
      </p:sp>
      <p:graphicFrame>
        <p:nvGraphicFramePr>
          <p:cNvPr id="45068" name="Object 12"/>
          <p:cNvGraphicFramePr/>
          <p:nvPr/>
        </p:nvGraphicFramePr>
        <p:xfrm>
          <a:off x="2906713" y="824438"/>
          <a:ext cx="1052512" cy="466725"/>
        </p:xfrm>
        <a:graphic>
          <a:graphicData uri="http://schemas.openxmlformats.org/presentationml/2006/ole">
            <mc:AlternateContent xmlns:mc="http://schemas.openxmlformats.org/markup-compatibility/2006">
              <mc:Choice xmlns:v="urn:schemas-microsoft-com:vml" Requires="v">
                <p:oleObj r:id="rId2" imgW="457835" imgH="203200" progId="Equation.DSMT4">
                  <p:embed/>
                </p:oleObj>
              </mc:Choice>
              <mc:Fallback>
                <p:oleObj r:id="rId2" imgW="457835" imgH="203200" progId="Equation.DSMT4">
                  <p:embed/>
                  <p:pic>
                    <p:nvPicPr>
                      <p:cNvPr id="45068" name="Object 12"/>
                      <p:cNvPicPr/>
                      <p:nvPr/>
                    </p:nvPicPr>
                    <p:blipFill>
                      <a:blip r:embed="rId3"/>
                      <a:stretch>
                        <a:fillRect/>
                      </a:stretch>
                    </p:blipFill>
                    <p:spPr>
                      <a:xfrm>
                        <a:off x="2906713" y="824438"/>
                        <a:ext cx="1052512" cy="466725"/>
                      </a:xfrm>
                      <a:prstGeom prst="rect">
                        <a:avLst/>
                      </a:prstGeom>
                      <a:noFill/>
                      <a:ln w="38100">
                        <a:noFill/>
                        <a:miter/>
                      </a:ln>
                    </p:spPr>
                  </p:pic>
                </p:oleObj>
              </mc:Fallback>
            </mc:AlternateContent>
          </a:graphicData>
        </a:graphic>
      </p:graphicFrame>
      <p:sp>
        <p:nvSpPr>
          <p:cNvPr id="232454" name="Text Box 6" descr="再生纸"/>
          <p:cNvSpPr txBox="1"/>
          <p:nvPr/>
        </p:nvSpPr>
        <p:spPr>
          <a:xfrm>
            <a:off x="3987178" y="714887"/>
            <a:ext cx="4672013"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分别称为</a:t>
            </a:r>
            <a:r>
              <a:rPr lang="zh-CN" altLang="en-US" dirty="0">
                <a:solidFill>
                  <a:schemeClr val="hlink"/>
                </a:solidFill>
                <a:latin typeface="微软雅黑" panose="020B0503020204020204" pitchFamily="34" charset="-122"/>
                <a:ea typeface="微软雅黑" panose="020B0503020204020204" pitchFamily="34" charset="-122"/>
              </a:rPr>
              <a:t>向前差分算子</a:t>
            </a:r>
            <a:r>
              <a:rPr lang="zh-CN" altLang="en-US" dirty="0">
                <a:latin typeface="微软雅黑" panose="020B0503020204020204" pitchFamily="34" charset="-122"/>
                <a:ea typeface="微软雅黑" panose="020B0503020204020204" pitchFamily="34" charset="-122"/>
              </a:rPr>
              <a:t>、</a:t>
            </a:r>
            <a:endParaRPr lang="en-US" altLang="zh-CN" dirty="0">
              <a:solidFill>
                <a:schemeClr val="hlink"/>
              </a:solidFill>
              <a:latin typeface="微软雅黑" panose="020B0503020204020204" pitchFamily="34" charset="-122"/>
              <a:ea typeface="微软雅黑" panose="020B0503020204020204" pitchFamily="34" charset="-122"/>
            </a:endParaRPr>
          </a:p>
        </p:txBody>
      </p:sp>
      <p:sp>
        <p:nvSpPr>
          <p:cNvPr id="232455" name="Rectangle 7" descr="再生纸"/>
          <p:cNvSpPr/>
          <p:nvPr/>
        </p:nvSpPr>
        <p:spPr>
          <a:xfrm>
            <a:off x="755650" y="1773238"/>
            <a:ext cx="5895975"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solidFill>
                  <a:schemeClr val="hlink"/>
                </a:solidFill>
                <a:latin typeface="微软雅黑" panose="020B0503020204020204" pitchFamily="34" charset="-122"/>
                <a:ea typeface="微软雅黑" panose="020B0503020204020204" pitchFamily="34" charset="-122"/>
              </a:rPr>
              <a:t>向后差分算子</a:t>
            </a:r>
            <a:r>
              <a:rPr lang="zh-CN" altLang="en-US" dirty="0">
                <a:latin typeface="微软雅黑" panose="020B0503020204020204" pitchFamily="34" charset="-122"/>
                <a:ea typeface="微软雅黑" panose="020B0503020204020204" pitchFamily="34" charset="-122"/>
              </a:rPr>
              <a:t>和</a:t>
            </a:r>
            <a:r>
              <a:rPr lang="zh-CN" altLang="en-US" dirty="0">
                <a:solidFill>
                  <a:schemeClr val="hlink"/>
                </a:solidFill>
                <a:latin typeface="微软雅黑" panose="020B0503020204020204" pitchFamily="34" charset="-122"/>
                <a:ea typeface="微软雅黑" panose="020B0503020204020204" pitchFamily="34" charset="-122"/>
              </a:rPr>
              <a:t>中心差分算子</a:t>
            </a:r>
            <a:r>
              <a:rPr lang="zh-CN" altLang="en-US" dirty="0">
                <a:latin typeface="微软雅黑" panose="020B0503020204020204" pitchFamily="34" charset="-122"/>
                <a:ea typeface="微软雅黑" panose="020B0503020204020204" pitchFamily="34" charset="-122"/>
              </a:rPr>
              <a:t>。</a:t>
            </a:r>
          </a:p>
        </p:txBody>
      </p:sp>
      <p:sp>
        <p:nvSpPr>
          <p:cNvPr id="232456" name="Text Box 8" descr="再生纸"/>
          <p:cNvSpPr txBox="1"/>
          <p:nvPr/>
        </p:nvSpPr>
        <p:spPr>
          <a:xfrm>
            <a:off x="684213" y="2708275"/>
            <a:ext cx="2109787" cy="579438"/>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不变算子</a:t>
            </a:r>
            <a:r>
              <a:rPr lang="en-US" altLang="zh-CN" dirty="0">
                <a:latin typeface="微软雅黑" panose="020B0503020204020204" pitchFamily="34" charset="-122"/>
                <a:ea typeface="微软雅黑" panose="020B0503020204020204" pitchFamily="34" charset="-122"/>
              </a:rPr>
              <a:t>I:</a:t>
            </a:r>
          </a:p>
        </p:txBody>
      </p:sp>
      <p:graphicFrame>
        <p:nvGraphicFramePr>
          <p:cNvPr id="2" name="Object 9"/>
          <p:cNvGraphicFramePr/>
          <p:nvPr/>
        </p:nvGraphicFramePr>
        <p:xfrm>
          <a:off x="3563938" y="2781300"/>
          <a:ext cx="1139825" cy="525463"/>
        </p:xfrm>
        <a:graphic>
          <a:graphicData uri="http://schemas.openxmlformats.org/presentationml/2006/ole">
            <mc:AlternateContent xmlns:mc="http://schemas.openxmlformats.org/markup-compatibility/2006">
              <mc:Choice xmlns:v="urn:schemas-microsoft-com:vml" Requires="v">
                <p:oleObj r:id="rId4" imgW="495300" imgH="228600" progId="Equation.DSMT4">
                  <p:embed/>
                </p:oleObj>
              </mc:Choice>
              <mc:Fallback>
                <p:oleObj r:id="rId4" imgW="495300" imgH="228600" progId="Equation.DSMT4">
                  <p:embed/>
                  <p:pic>
                    <p:nvPicPr>
                      <p:cNvPr id="2" name="Object 9"/>
                      <p:cNvPicPr/>
                      <p:nvPr/>
                    </p:nvPicPr>
                    <p:blipFill>
                      <a:blip r:embed="rId5"/>
                      <a:stretch>
                        <a:fillRect/>
                      </a:stretch>
                    </p:blipFill>
                    <p:spPr>
                      <a:xfrm>
                        <a:off x="3563938" y="2781300"/>
                        <a:ext cx="1139825" cy="525463"/>
                      </a:xfrm>
                      <a:prstGeom prst="rect">
                        <a:avLst/>
                      </a:prstGeom>
                      <a:noFill/>
                      <a:ln w="38100">
                        <a:noFill/>
                        <a:miter/>
                      </a:ln>
                    </p:spPr>
                  </p:pic>
                </p:oleObj>
              </mc:Fallback>
            </mc:AlternateContent>
          </a:graphicData>
        </a:graphic>
      </p:graphicFrame>
      <p:sp>
        <p:nvSpPr>
          <p:cNvPr id="232458" name="Text Box 10" descr="再生纸"/>
          <p:cNvSpPr txBox="1"/>
          <p:nvPr/>
        </p:nvSpPr>
        <p:spPr>
          <a:xfrm>
            <a:off x="684213" y="3716338"/>
            <a:ext cx="2222500"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移位算子</a:t>
            </a:r>
            <a:r>
              <a:rPr lang="en-US" altLang="zh-CN" dirty="0">
                <a:latin typeface="微软雅黑" panose="020B0503020204020204" pitchFamily="34" charset="-122"/>
                <a:ea typeface="微软雅黑" panose="020B0503020204020204" pitchFamily="34" charset="-122"/>
              </a:rPr>
              <a:t>E:</a:t>
            </a:r>
          </a:p>
        </p:txBody>
      </p:sp>
      <p:graphicFrame>
        <p:nvGraphicFramePr>
          <p:cNvPr id="3" name="Object 11"/>
          <p:cNvGraphicFramePr/>
          <p:nvPr/>
        </p:nvGraphicFramePr>
        <p:xfrm>
          <a:off x="3563938" y="3860800"/>
          <a:ext cx="1431925" cy="525463"/>
        </p:xfrm>
        <a:graphic>
          <a:graphicData uri="http://schemas.openxmlformats.org/presentationml/2006/ole">
            <mc:AlternateContent xmlns:mc="http://schemas.openxmlformats.org/markup-compatibility/2006">
              <mc:Choice xmlns:v="urn:schemas-microsoft-com:vml" Requires="v">
                <p:oleObj r:id="rId6" imgW="622300" imgH="228600" progId="Equation.DSMT4">
                  <p:embed/>
                </p:oleObj>
              </mc:Choice>
              <mc:Fallback>
                <p:oleObj r:id="rId6" imgW="622300" imgH="228600" progId="Equation.DSMT4">
                  <p:embed/>
                  <p:pic>
                    <p:nvPicPr>
                      <p:cNvPr id="3" name="Object 11"/>
                      <p:cNvPicPr/>
                      <p:nvPr/>
                    </p:nvPicPr>
                    <p:blipFill>
                      <a:blip r:embed="rId7"/>
                      <a:stretch>
                        <a:fillRect/>
                      </a:stretch>
                    </p:blipFill>
                    <p:spPr>
                      <a:xfrm>
                        <a:off x="3563938" y="3860800"/>
                        <a:ext cx="1431925" cy="525463"/>
                      </a:xfrm>
                      <a:prstGeom prst="rect">
                        <a:avLst/>
                      </a:prstGeom>
                      <a:noFill/>
                      <a:ln w="38100">
                        <a:noFill/>
                        <a:miter/>
                      </a:ln>
                    </p:spPr>
                  </p:pic>
                </p:oleObj>
              </mc:Fallback>
            </mc:AlternateContent>
          </a:graphicData>
        </a:graphic>
      </p:graphicFrame>
      <p:sp>
        <p:nvSpPr>
          <p:cNvPr id="232460" name="Text Box 12" descr="再生纸"/>
          <p:cNvSpPr txBox="1"/>
          <p:nvPr/>
        </p:nvSpPr>
        <p:spPr>
          <a:xfrm>
            <a:off x="755650" y="4797425"/>
            <a:ext cx="1000125" cy="579438"/>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latin typeface="微软雅黑" panose="020B0503020204020204" pitchFamily="34" charset="-122"/>
                <a:ea typeface="微软雅黑" panose="020B0503020204020204" pitchFamily="34" charset="-122"/>
              </a:rPr>
              <a:t>注：</a:t>
            </a:r>
          </a:p>
        </p:txBody>
      </p:sp>
      <p:graphicFrame>
        <p:nvGraphicFramePr>
          <p:cNvPr id="4" name="Object 13"/>
          <p:cNvGraphicFramePr/>
          <p:nvPr/>
        </p:nvGraphicFramePr>
        <p:xfrm>
          <a:off x="2268538" y="4797425"/>
          <a:ext cx="5376862" cy="584200"/>
        </p:xfrm>
        <a:graphic>
          <a:graphicData uri="http://schemas.openxmlformats.org/presentationml/2006/ole">
            <mc:AlternateContent xmlns:mc="http://schemas.openxmlformats.org/markup-compatibility/2006">
              <mc:Choice xmlns:v="urn:schemas-microsoft-com:vml" Requires="v">
                <p:oleObj r:id="rId8" imgW="2334895" imgH="254000" progId="Equation.DSMT4">
                  <p:embed/>
                </p:oleObj>
              </mc:Choice>
              <mc:Fallback>
                <p:oleObj r:id="rId8" imgW="2334895" imgH="254000" progId="Equation.DSMT4">
                  <p:embed/>
                  <p:pic>
                    <p:nvPicPr>
                      <p:cNvPr id="4" name="Object 13"/>
                      <p:cNvPicPr/>
                      <p:nvPr/>
                    </p:nvPicPr>
                    <p:blipFill>
                      <a:blip r:embed="rId9"/>
                      <a:stretch>
                        <a:fillRect/>
                      </a:stretch>
                    </p:blipFill>
                    <p:spPr>
                      <a:xfrm>
                        <a:off x="2268538" y="4797425"/>
                        <a:ext cx="5376862" cy="584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 calcmode="lin" valueType="num">
                                      <p:cBhvr additive="base">
                                        <p:cTn id="7" dur="500" fill="hold"/>
                                        <p:tgtEl>
                                          <p:spTgt spid="232452"/>
                                        </p:tgtEl>
                                        <p:attrNameLst>
                                          <p:attrName>ppt_x</p:attrName>
                                        </p:attrNameLst>
                                      </p:cBhvr>
                                      <p:tavLst>
                                        <p:tav tm="0">
                                          <p:val>
                                            <p:strVal val="0-#ppt_w/2"/>
                                          </p:val>
                                        </p:tav>
                                        <p:tav tm="100000">
                                          <p:val>
                                            <p:strVal val="#ppt_x"/>
                                          </p:val>
                                        </p:tav>
                                      </p:tavLst>
                                    </p:anim>
                                    <p:anim calcmode="lin" valueType="num">
                                      <p:cBhvr additive="base">
                                        <p:cTn id="8" dur="500" fill="hold"/>
                                        <p:tgtEl>
                                          <p:spTgt spid="232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45068"/>
                                        </p:tgtEl>
                                        <p:attrNameLst>
                                          <p:attrName>style.visibility</p:attrName>
                                        </p:attrNameLst>
                                      </p:cBhvr>
                                      <p:to>
                                        <p:strVal val="visible"/>
                                      </p:to>
                                    </p:set>
                                    <p:anim calcmode="lin" valueType="num">
                                      <p:cBhvr>
                                        <p:cTn id="13" dur="1000" fill="hold"/>
                                        <p:tgtEl>
                                          <p:spTgt spid="45068"/>
                                        </p:tgtEl>
                                        <p:attrNameLst>
                                          <p:attrName>ppt_w</p:attrName>
                                        </p:attrNameLst>
                                      </p:cBhvr>
                                      <p:tavLst>
                                        <p:tav tm="0">
                                          <p:val>
                                            <p:fltVal val="0"/>
                                          </p:val>
                                        </p:tav>
                                        <p:tav tm="100000">
                                          <p:val>
                                            <p:strVal val="#ppt_w"/>
                                          </p:val>
                                        </p:tav>
                                      </p:tavLst>
                                    </p:anim>
                                    <p:anim calcmode="lin" valueType="num">
                                      <p:cBhvr>
                                        <p:cTn id="14" dur="1000" fill="hold"/>
                                        <p:tgtEl>
                                          <p:spTgt spid="45068"/>
                                        </p:tgtEl>
                                        <p:attrNameLst>
                                          <p:attrName>ppt_h</p:attrName>
                                        </p:attrNameLst>
                                      </p:cBhvr>
                                      <p:tavLst>
                                        <p:tav tm="0">
                                          <p:val>
                                            <p:fltVal val="0"/>
                                          </p:val>
                                        </p:tav>
                                        <p:tav tm="100000">
                                          <p:val>
                                            <p:strVal val="#ppt_h"/>
                                          </p:val>
                                        </p:tav>
                                      </p:tavLst>
                                    </p:anim>
                                    <p:anim calcmode="lin" valueType="num">
                                      <p:cBhvr>
                                        <p:cTn id="15" dur="1000" fill="hold"/>
                                        <p:tgtEl>
                                          <p:spTgt spid="45068"/>
                                        </p:tgtEl>
                                        <p:attrNameLst>
                                          <p:attrName>style.rotation</p:attrName>
                                        </p:attrNameLst>
                                      </p:cBhvr>
                                      <p:tavLst>
                                        <p:tav tm="0">
                                          <p:val>
                                            <p:fltVal val="90"/>
                                          </p:val>
                                        </p:tav>
                                        <p:tav tm="100000">
                                          <p:val>
                                            <p:fltVal val="0"/>
                                          </p:val>
                                        </p:tav>
                                      </p:tavLst>
                                    </p:anim>
                                    <p:animEffect transition="in" filter="fade">
                                      <p:cBhvr>
                                        <p:cTn id="16" dur="1000"/>
                                        <p:tgtEl>
                                          <p:spTgt spid="4506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2454"/>
                                        </p:tgtEl>
                                        <p:attrNameLst>
                                          <p:attrName>style.visibility</p:attrName>
                                        </p:attrNameLst>
                                      </p:cBhvr>
                                      <p:to>
                                        <p:strVal val="visible"/>
                                      </p:to>
                                    </p:set>
                                    <p:animEffect transition="in" filter="blinds(horizontal)">
                                      <p:cBhvr>
                                        <p:cTn id="21" dur="500"/>
                                        <p:tgtEl>
                                          <p:spTgt spid="232454"/>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32455"/>
                                        </p:tgtEl>
                                        <p:attrNameLst>
                                          <p:attrName>style.visibility</p:attrName>
                                        </p:attrNameLst>
                                      </p:cBhvr>
                                      <p:to>
                                        <p:strVal val="visible"/>
                                      </p:to>
                                    </p:set>
                                    <p:animEffect transition="in" filter="blinds(horizontal)">
                                      <p:cBhvr>
                                        <p:cTn id="25" dur="500"/>
                                        <p:tgtEl>
                                          <p:spTgt spid="23245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2456"/>
                                        </p:tgtEl>
                                        <p:attrNameLst>
                                          <p:attrName>style.visibility</p:attrName>
                                        </p:attrNameLst>
                                      </p:cBhvr>
                                      <p:to>
                                        <p:strVal val="visible"/>
                                      </p:to>
                                    </p:set>
                                    <p:anim calcmode="lin" valueType="num">
                                      <p:cBhvr additive="base">
                                        <p:cTn id="30" dur="500" fill="hold"/>
                                        <p:tgtEl>
                                          <p:spTgt spid="232456"/>
                                        </p:tgtEl>
                                        <p:attrNameLst>
                                          <p:attrName>ppt_x</p:attrName>
                                        </p:attrNameLst>
                                      </p:cBhvr>
                                      <p:tavLst>
                                        <p:tav tm="0">
                                          <p:val>
                                            <p:strVal val="0-#ppt_w/2"/>
                                          </p:val>
                                        </p:tav>
                                        <p:tav tm="100000">
                                          <p:val>
                                            <p:strVal val="#ppt_x"/>
                                          </p:val>
                                        </p:tav>
                                      </p:tavLst>
                                    </p:anim>
                                    <p:anim calcmode="lin" valueType="num">
                                      <p:cBhvr additive="base">
                                        <p:cTn id="31" dur="500" fill="hold"/>
                                        <p:tgtEl>
                                          <p:spTgt spid="23245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iterate type="lt">
                                    <p:tmPct val="5000"/>
                                  </p:iterate>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ppt_w</p:attrName>
                                        </p:attrNameLst>
                                      </p:cBhvr>
                                      <p:tavLst>
                                        <p:tav tm="0">
                                          <p:val>
                                            <p:fltVal val="0"/>
                                          </p:val>
                                        </p:tav>
                                        <p:tav tm="100000">
                                          <p:val>
                                            <p:strVal val="#ppt_w"/>
                                          </p:val>
                                        </p:tav>
                                      </p:tavLst>
                                    </p:anim>
                                    <p:anim calcmode="lin" valueType="num">
                                      <p:cBhvr>
                                        <p:cTn id="37" dur="1000" fill="hold"/>
                                        <p:tgtEl>
                                          <p:spTgt spid="2"/>
                                        </p:tgtEl>
                                        <p:attrNameLst>
                                          <p:attrName>ppt_h</p:attrName>
                                        </p:attrNameLst>
                                      </p:cBhvr>
                                      <p:tavLst>
                                        <p:tav tm="0">
                                          <p:val>
                                            <p:fltVal val="0"/>
                                          </p:val>
                                        </p:tav>
                                        <p:tav tm="100000">
                                          <p:val>
                                            <p:strVal val="#ppt_h"/>
                                          </p:val>
                                        </p:tav>
                                      </p:tavLst>
                                    </p:anim>
                                    <p:anim calcmode="lin" valueType="num">
                                      <p:cBhvr>
                                        <p:cTn id="38" dur="1000" fill="hold"/>
                                        <p:tgtEl>
                                          <p:spTgt spid="2"/>
                                        </p:tgtEl>
                                        <p:attrNameLst>
                                          <p:attrName>style.rotation</p:attrName>
                                        </p:attrNameLst>
                                      </p:cBhvr>
                                      <p:tavLst>
                                        <p:tav tm="0">
                                          <p:val>
                                            <p:fltVal val="90"/>
                                          </p:val>
                                        </p:tav>
                                        <p:tav tm="100000">
                                          <p:val>
                                            <p:fltVal val="0"/>
                                          </p:val>
                                        </p:tav>
                                      </p:tavLst>
                                    </p:anim>
                                    <p:animEffect transition="in" filter="fade">
                                      <p:cBhvr>
                                        <p:cTn id="39" dur="1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32458"/>
                                        </p:tgtEl>
                                        <p:attrNameLst>
                                          <p:attrName>style.visibility</p:attrName>
                                        </p:attrNameLst>
                                      </p:cBhvr>
                                      <p:to>
                                        <p:strVal val="visible"/>
                                      </p:to>
                                    </p:set>
                                    <p:anim calcmode="lin" valueType="num">
                                      <p:cBhvr additive="base">
                                        <p:cTn id="44" dur="500" fill="hold"/>
                                        <p:tgtEl>
                                          <p:spTgt spid="232458"/>
                                        </p:tgtEl>
                                        <p:attrNameLst>
                                          <p:attrName>ppt_x</p:attrName>
                                        </p:attrNameLst>
                                      </p:cBhvr>
                                      <p:tavLst>
                                        <p:tav tm="0">
                                          <p:val>
                                            <p:strVal val="0-#ppt_w/2"/>
                                          </p:val>
                                        </p:tav>
                                        <p:tav tm="100000">
                                          <p:val>
                                            <p:strVal val="#ppt_x"/>
                                          </p:val>
                                        </p:tav>
                                      </p:tavLst>
                                    </p:anim>
                                    <p:anim calcmode="lin" valueType="num">
                                      <p:cBhvr additive="base">
                                        <p:cTn id="45" dur="500" fill="hold"/>
                                        <p:tgtEl>
                                          <p:spTgt spid="23245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iterate type="lt">
                                    <p:tmPct val="5000"/>
                                  </p:iterate>
                                  <p:childTnLst>
                                    <p:set>
                                      <p:cBhvr>
                                        <p:cTn id="49" dur="1" fill="hold">
                                          <p:stCondLst>
                                            <p:cond delay="0"/>
                                          </p:stCondLst>
                                        </p:cTn>
                                        <p:tgtEl>
                                          <p:spTgt spid="3"/>
                                        </p:tgtEl>
                                        <p:attrNameLst>
                                          <p:attrName>style.visibility</p:attrName>
                                        </p:attrNameLst>
                                      </p:cBhvr>
                                      <p:to>
                                        <p:strVal val="visible"/>
                                      </p:to>
                                    </p:set>
                                    <p:anim calcmode="lin" valueType="num">
                                      <p:cBhvr>
                                        <p:cTn id="50" dur="1000" fill="hold"/>
                                        <p:tgtEl>
                                          <p:spTgt spid="3"/>
                                        </p:tgtEl>
                                        <p:attrNameLst>
                                          <p:attrName>ppt_w</p:attrName>
                                        </p:attrNameLst>
                                      </p:cBhvr>
                                      <p:tavLst>
                                        <p:tav tm="0">
                                          <p:val>
                                            <p:fltVal val="0"/>
                                          </p:val>
                                        </p:tav>
                                        <p:tav tm="100000">
                                          <p:val>
                                            <p:strVal val="#ppt_w"/>
                                          </p:val>
                                        </p:tav>
                                      </p:tavLst>
                                    </p:anim>
                                    <p:anim calcmode="lin" valueType="num">
                                      <p:cBhvr>
                                        <p:cTn id="51" dur="1000" fill="hold"/>
                                        <p:tgtEl>
                                          <p:spTgt spid="3"/>
                                        </p:tgtEl>
                                        <p:attrNameLst>
                                          <p:attrName>ppt_h</p:attrName>
                                        </p:attrNameLst>
                                      </p:cBhvr>
                                      <p:tavLst>
                                        <p:tav tm="0">
                                          <p:val>
                                            <p:fltVal val="0"/>
                                          </p:val>
                                        </p:tav>
                                        <p:tav tm="100000">
                                          <p:val>
                                            <p:strVal val="#ppt_h"/>
                                          </p:val>
                                        </p:tav>
                                      </p:tavLst>
                                    </p:anim>
                                    <p:anim calcmode="lin" valueType="num">
                                      <p:cBhvr>
                                        <p:cTn id="52" dur="1000" fill="hold"/>
                                        <p:tgtEl>
                                          <p:spTgt spid="3"/>
                                        </p:tgtEl>
                                        <p:attrNameLst>
                                          <p:attrName>style.rotation</p:attrName>
                                        </p:attrNameLst>
                                      </p:cBhvr>
                                      <p:tavLst>
                                        <p:tav tm="0">
                                          <p:val>
                                            <p:fltVal val="90"/>
                                          </p:val>
                                        </p:tav>
                                        <p:tav tm="100000">
                                          <p:val>
                                            <p:fltVal val="0"/>
                                          </p:val>
                                        </p:tav>
                                      </p:tavLst>
                                    </p:anim>
                                    <p:animEffect transition="in" filter="fade">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32460"/>
                                        </p:tgtEl>
                                        <p:attrNameLst>
                                          <p:attrName>style.visibility</p:attrName>
                                        </p:attrNameLst>
                                      </p:cBhvr>
                                      <p:to>
                                        <p:strVal val="visible"/>
                                      </p:to>
                                    </p:set>
                                    <p:anim calcmode="lin" valueType="num">
                                      <p:cBhvr additive="base">
                                        <p:cTn id="58" dur="500" fill="hold"/>
                                        <p:tgtEl>
                                          <p:spTgt spid="232460"/>
                                        </p:tgtEl>
                                        <p:attrNameLst>
                                          <p:attrName>ppt_x</p:attrName>
                                        </p:attrNameLst>
                                      </p:cBhvr>
                                      <p:tavLst>
                                        <p:tav tm="0">
                                          <p:val>
                                            <p:strVal val="0-#ppt_w/2"/>
                                          </p:val>
                                        </p:tav>
                                        <p:tav tm="100000">
                                          <p:val>
                                            <p:strVal val="#ppt_x"/>
                                          </p:val>
                                        </p:tav>
                                      </p:tavLst>
                                    </p:anim>
                                    <p:anim calcmode="lin" valueType="num">
                                      <p:cBhvr additive="base">
                                        <p:cTn id="59" dur="500" fill="hold"/>
                                        <p:tgtEl>
                                          <p:spTgt spid="232460"/>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iterate type="lt">
                                    <p:tmPct val="5000"/>
                                  </p:iterate>
                                  <p:childTnLst>
                                    <p:set>
                                      <p:cBhvr>
                                        <p:cTn id="63" dur="1" fill="hold">
                                          <p:stCondLst>
                                            <p:cond delay="0"/>
                                          </p:stCondLst>
                                        </p:cTn>
                                        <p:tgtEl>
                                          <p:spTgt spid="4"/>
                                        </p:tgtEl>
                                        <p:attrNameLst>
                                          <p:attrName>style.visibility</p:attrName>
                                        </p:attrNameLst>
                                      </p:cBhvr>
                                      <p:to>
                                        <p:strVal val="visible"/>
                                      </p:to>
                                    </p:set>
                                    <p:anim calcmode="lin" valueType="num">
                                      <p:cBhvr>
                                        <p:cTn id="64" dur="1000" fill="hold"/>
                                        <p:tgtEl>
                                          <p:spTgt spid="4"/>
                                        </p:tgtEl>
                                        <p:attrNameLst>
                                          <p:attrName>ppt_w</p:attrName>
                                        </p:attrNameLst>
                                      </p:cBhvr>
                                      <p:tavLst>
                                        <p:tav tm="0">
                                          <p:val>
                                            <p:fltVal val="0"/>
                                          </p:val>
                                        </p:tav>
                                        <p:tav tm="100000">
                                          <p:val>
                                            <p:strVal val="#ppt_w"/>
                                          </p:val>
                                        </p:tav>
                                      </p:tavLst>
                                    </p:anim>
                                    <p:anim calcmode="lin" valueType="num">
                                      <p:cBhvr>
                                        <p:cTn id="65" dur="1000" fill="hold"/>
                                        <p:tgtEl>
                                          <p:spTgt spid="4"/>
                                        </p:tgtEl>
                                        <p:attrNameLst>
                                          <p:attrName>ppt_h</p:attrName>
                                        </p:attrNameLst>
                                      </p:cBhvr>
                                      <p:tavLst>
                                        <p:tav tm="0">
                                          <p:val>
                                            <p:fltVal val="0"/>
                                          </p:val>
                                        </p:tav>
                                        <p:tav tm="100000">
                                          <p:val>
                                            <p:strVal val="#ppt_h"/>
                                          </p:val>
                                        </p:tav>
                                      </p:tavLst>
                                    </p:anim>
                                    <p:anim calcmode="lin" valueType="num">
                                      <p:cBhvr>
                                        <p:cTn id="66" dur="1000" fill="hold"/>
                                        <p:tgtEl>
                                          <p:spTgt spid="4"/>
                                        </p:tgtEl>
                                        <p:attrNameLst>
                                          <p:attrName>style.rotation</p:attrName>
                                        </p:attrNameLst>
                                      </p:cBhvr>
                                      <p:tavLst>
                                        <p:tav tm="0">
                                          <p:val>
                                            <p:fltVal val="90"/>
                                          </p:val>
                                        </p:tav>
                                        <p:tav tm="100000">
                                          <p:val>
                                            <p:fltVal val="0"/>
                                          </p:val>
                                        </p:tav>
                                      </p:tavLst>
                                    </p:anim>
                                    <p:animEffect transition="in" filter="fade">
                                      <p:cBhvr>
                                        <p:cTn id="6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54" grpId="0"/>
      <p:bldP spid="232455" grpId="0"/>
      <p:bldP spid="232456" grpId="0"/>
      <p:bldP spid="232458" grpId="0"/>
      <p:bldP spid="2324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4"/>
          <p:cNvSpPr txBox="1"/>
          <p:nvPr/>
        </p:nvSpPr>
        <p:spPr>
          <a:xfrm>
            <a:off x="887213" y="622226"/>
            <a:ext cx="3278462" cy="523220"/>
          </a:xfrm>
          <a:prstGeom prst="rect">
            <a:avLst/>
          </a:prstGeom>
          <a:noFill/>
          <a:ln w="9525">
            <a:noFill/>
          </a:ln>
        </p:spPr>
        <p:txBody>
          <a:bodyPr wrap="none" anchor="t" anchorCtr="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、插值问题的定义</a:t>
            </a:r>
          </a:p>
        </p:txBody>
      </p:sp>
      <p:sp>
        <p:nvSpPr>
          <p:cNvPr id="12297" name="Text Box 9" descr="再生纸"/>
          <p:cNvSpPr txBox="1"/>
          <p:nvPr/>
        </p:nvSpPr>
        <p:spPr>
          <a:xfrm>
            <a:off x="1689739" y="4969693"/>
            <a:ext cx="4185761" cy="461665"/>
          </a:xfrm>
          <a:prstGeom prst="rect">
            <a:avLst/>
          </a:prstGeom>
          <a:noFill/>
          <a:ln w="9525">
            <a:noFill/>
          </a:ln>
        </p:spPr>
        <p:txBody>
          <a:bodyPr wrap="none" anchor="t" anchorCtr="0">
            <a:spAutoFit/>
          </a:bodyPr>
          <a:lstStyle/>
          <a:p>
            <a:r>
              <a:rPr lang="zh-CN" altLang="en-US" sz="2400" dirty="0">
                <a:latin typeface="微软雅黑" panose="020B0503020204020204" pitchFamily="34" charset="-122"/>
                <a:ea typeface="微软雅黑" panose="020B0503020204020204" pitchFamily="34" charset="-122"/>
              </a:rPr>
              <a:t>这个问题称为</a:t>
            </a:r>
            <a:r>
              <a:rPr lang="zh-CN" altLang="en-US" sz="2400" dirty="0">
                <a:solidFill>
                  <a:schemeClr val="hlink"/>
                </a:solidFill>
                <a:latin typeface="微软雅黑" panose="020B0503020204020204" pitchFamily="34" charset="-122"/>
                <a:ea typeface="微软雅黑" panose="020B0503020204020204" pitchFamily="34" charset="-122"/>
              </a:rPr>
              <a:t>“插值问题”。</a:t>
            </a:r>
          </a:p>
        </p:txBody>
      </p:sp>
      <p:sp>
        <p:nvSpPr>
          <p:cNvPr id="12298" name="Text Box 10" descr="再生纸"/>
          <p:cNvSpPr txBox="1"/>
          <p:nvPr/>
        </p:nvSpPr>
        <p:spPr>
          <a:xfrm>
            <a:off x="7444195" y="4098535"/>
            <a:ext cx="444362" cy="738664"/>
          </a:xfrm>
          <a:prstGeom prst="rect">
            <a:avLst/>
          </a:prstGeom>
          <a:noFill/>
          <a:ln w="9525">
            <a:noFill/>
          </a:ln>
        </p:spPr>
        <p:txBody>
          <a:bodyPr wrap="square" anchor="t" anchorCtr="0">
            <a:spAutoFit/>
          </a:bodyPr>
          <a:lstStyle/>
          <a:p>
            <a:r>
              <a:rPr lang="en-US" altLang="zh-CN" sz="2100" dirty="0">
                <a:solidFill>
                  <a:srgbClr val="FF0000"/>
                </a:solidFill>
                <a:latin typeface="Times New Roman" panose="02020603050405020304" pitchFamily="18" charset="0"/>
                <a:ea typeface="楷体_GB2312" pitchFamily="49" charset="-122"/>
              </a:rPr>
              <a:t> (1)                                                </a:t>
            </a:r>
          </a:p>
        </p:txBody>
      </p:sp>
      <p:sp>
        <p:nvSpPr>
          <p:cNvPr id="12299" name="Text Box 11" descr="再生纸"/>
          <p:cNvSpPr txBox="1"/>
          <p:nvPr/>
        </p:nvSpPr>
        <p:spPr>
          <a:xfrm>
            <a:off x="1743625" y="3143030"/>
            <a:ext cx="6256267" cy="579710"/>
          </a:xfrm>
          <a:prstGeom prst="rect">
            <a:avLst/>
          </a:prstGeom>
          <a:noFill/>
          <a:ln w="9525">
            <a:noFill/>
          </a:ln>
        </p:spPr>
        <p:txBody>
          <a:bodyPr wrap="square" anchor="t" anchorCtr="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由此构造一个简单易算的近似函数 </a:t>
            </a:r>
            <a:r>
              <a:rPr lang="en-US" altLang="zh-CN" sz="2400" i="1" dirty="0">
                <a:solidFill>
                  <a:srgbClr val="C00000"/>
                </a:solidFill>
                <a:latin typeface="Times New Roman" panose="02020603050405020304" pitchFamily="18" charset="0"/>
                <a:ea typeface="楷体_GB2312" pitchFamily="49" charset="-122"/>
              </a:rPr>
              <a:t>g</a:t>
            </a:r>
            <a:r>
              <a:rPr lang="en-US" altLang="zh-CN" sz="2400" dirty="0">
                <a:solidFill>
                  <a:srgbClr val="C00000"/>
                </a:solidFill>
                <a:latin typeface="Times New Roman" panose="02020603050405020304" pitchFamily="18" charset="0"/>
                <a:ea typeface="楷体_GB2312" pitchFamily="49" charset="-122"/>
              </a:rPr>
              <a:t>(</a:t>
            </a:r>
            <a:r>
              <a:rPr lang="en-US" altLang="zh-CN" sz="2400" i="1" dirty="0">
                <a:solidFill>
                  <a:srgbClr val="C00000"/>
                </a:solidFill>
                <a:latin typeface="Times New Roman" panose="02020603050405020304" pitchFamily="18" charset="0"/>
                <a:ea typeface="楷体_GB2312" pitchFamily="49" charset="-122"/>
              </a:rPr>
              <a:t>x</a:t>
            </a:r>
            <a:r>
              <a:rPr lang="en-US" altLang="zh-CN" sz="2400" dirty="0">
                <a:solidFill>
                  <a:srgbClr val="C00000"/>
                </a:solidFill>
                <a:latin typeface="Times New Roman" panose="02020603050405020304" pitchFamily="18" charset="0"/>
                <a:ea typeface="楷体_GB2312" pitchFamily="49" charset="-122"/>
              </a:rPr>
              <a:t>) </a:t>
            </a:r>
            <a:r>
              <a:rPr lang="en-US" altLang="zh-CN" sz="2400" dirty="0">
                <a:solidFill>
                  <a:srgbClr val="C00000"/>
                </a:solidFill>
                <a:latin typeface="Times New Roman" panose="02020603050405020304" pitchFamily="18" charset="0"/>
                <a:ea typeface="楷体_GB2312" pitchFamily="49" charset="-122"/>
                <a:sym typeface="Symbol" panose="05050102010706020507" pitchFamily="18" charset="2"/>
              </a:rPr>
              <a:t> </a:t>
            </a:r>
            <a:r>
              <a:rPr lang="en-US" altLang="zh-CN" sz="2400" i="1" dirty="0">
                <a:solidFill>
                  <a:srgbClr val="C00000"/>
                </a:solidFill>
                <a:latin typeface="Times New Roman" panose="02020603050405020304" pitchFamily="18" charset="0"/>
                <a:ea typeface="楷体_GB2312" pitchFamily="49" charset="-122"/>
              </a:rPr>
              <a:t>f</a:t>
            </a:r>
            <a:r>
              <a:rPr lang="en-US" altLang="zh-CN" sz="2400" dirty="0">
                <a:solidFill>
                  <a:srgbClr val="C00000"/>
                </a:solidFill>
                <a:latin typeface="Times New Roman" panose="02020603050405020304" pitchFamily="18" charset="0"/>
                <a:ea typeface="楷体_GB2312" pitchFamily="49" charset="-122"/>
              </a:rPr>
              <a:t>(</a:t>
            </a:r>
            <a:r>
              <a:rPr lang="en-US" altLang="zh-CN" sz="2400" i="1" dirty="0">
                <a:solidFill>
                  <a:srgbClr val="C00000"/>
                </a:solidFill>
                <a:latin typeface="Times New Roman" panose="02020603050405020304" pitchFamily="18" charset="0"/>
                <a:ea typeface="楷体_GB2312" pitchFamily="49" charset="-122"/>
              </a:rPr>
              <a:t>x</a:t>
            </a:r>
            <a:r>
              <a:rPr lang="en-US" altLang="zh-CN" sz="2400" dirty="0">
                <a:solidFill>
                  <a:srgbClr val="C00000"/>
                </a:solidFill>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p>
        </p:txBody>
      </p:sp>
      <p:grpSp>
        <p:nvGrpSpPr>
          <p:cNvPr id="2" name="组合 1">
            <a:extLst>
              <a:ext uri="{FF2B5EF4-FFF2-40B4-BE49-F238E27FC236}">
                <a16:creationId xmlns:a16="http://schemas.microsoft.com/office/drawing/2014/main" id="{8FB8F476-3656-B873-0853-A9D3D0336180}"/>
              </a:ext>
            </a:extLst>
          </p:cNvPr>
          <p:cNvGrpSpPr/>
          <p:nvPr/>
        </p:nvGrpSpPr>
        <p:grpSpPr>
          <a:xfrm>
            <a:off x="1689739" y="1868152"/>
            <a:ext cx="6619120" cy="581057"/>
            <a:chOff x="2403475" y="1829230"/>
            <a:chExt cx="8395781" cy="774742"/>
          </a:xfrm>
        </p:grpSpPr>
        <p:sp>
          <p:nvSpPr>
            <p:cNvPr id="12301" name="Text Box 13" descr="再生纸"/>
            <p:cNvSpPr txBox="1"/>
            <p:nvPr/>
          </p:nvSpPr>
          <p:spPr>
            <a:xfrm>
              <a:off x="2403475" y="1829230"/>
              <a:ext cx="8395781" cy="774742"/>
            </a:xfrm>
            <a:prstGeom prst="rect">
              <a:avLst/>
            </a:prstGeom>
            <a:noFill/>
            <a:ln w="9525">
              <a:noFill/>
            </a:ln>
          </p:spPr>
          <p:txBody>
            <a:bodyPr wrap="none" anchor="t" anchorCtr="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上一系列节点 </a:t>
              </a:r>
              <a:r>
                <a:rPr lang="zh-CN" altLang="en-US" sz="2400" i="1" dirty="0">
                  <a:solidFill>
                    <a:srgbClr val="333333"/>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处测得函数值</a:t>
              </a:r>
              <a:r>
                <a:rPr lang="zh-CN" altLang="en-US" sz="2400" dirty="0">
                  <a:solidFill>
                    <a:srgbClr val="333333"/>
                  </a:solidFill>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graphicFrame>
          <p:nvGraphicFramePr>
            <p:cNvPr id="12302" name="Object 14"/>
            <p:cNvGraphicFramePr/>
            <p:nvPr/>
          </p:nvGraphicFramePr>
          <p:xfrm>
            <a:off x="2758883" y="2065096"/>
            <a:ext cx="719137" cy="512762"/>
          </p:xfrm>
          <a:graphic>
            <a:graphicData uri="http://schemas.openxmlformats.org/presentationml/2006/ole">
              <mc:AlternateContent xmlns:mc="http://schemas.openxmlformats.org/markup-compatibility/2006">
                <mc:Choice xmlns:v="urn:schemas-microsoft-com:vml" Requires="v">
                  <p:oleObj r:id="rId4" imgW="355600" imgH="254000" progId="Equation.DSMT4">
                    <p:embed/>
                  </p:oleObj>
                </mc:Choice>
                <mc:Fallback>
                  <p:oleObj r:id="rId4" imgW="355600" imgH="254000" progId="Equation.DSMT4">
                    <p:embed/>
                    <p:pic>
                      <p:nvPicPr>
                        <p:cNvPr id="12302" name="Object 14"/>
                        <p:cNvPicPr/>
                        <p:nvPr/>
                      </p:nvPicPr>
                      <p:blipFill>
                        <a:blip r:embed="rId5"/>
                        <a:stretch>
                          <a:fillRect/>
                        </a:stretch>
                      </p:blipFill>
                      <p:spPr>
                        <a:xfrm>
                          <a:off x="2758883" y="2065096"/>
                          <a:ext cx="719137" cy="512762"/>
                        </a:xfrm>
                        <a:prstGeom prst="rect">
                          <a:avLst/>
                        </a:prstGeom>
                        <a:noFill/>
                        <a:ln w="38100">
                          <a:noFill/>
                          <a:miter/>
                        </a:ln>
                      </p:spPr>
                    </p:pic>
                  </p:oleObj>
                </mc:Fallback>
              </mc:AlternateContent>
            </a:graphicData>
          </a:graphic>
        </p:graphicFrame>
        <p:graphicFrame>
          <p:nvGraphicFramePr>
            <p:cNvPr id="12303" name="Object 15"/>
            <p:cNvGraphicFramePr/>
            <p:nvPr/>
          </p:nvGraphicFramePr>
          <p:xfrm>
            <a:off x="6067245" y="1967970"/>
            <a:ext cx="1655762" cy="541337"/>
          </p:xfrm>
          <a:graphic>
            <a:graphicData uri="http://schemas.openxmlformats.org/presentationml/2006/ole">
              <mc:AlternateContent xmlns:mc="http://schemas.openxmlformats.org/markup-compatibility/2006">
                <mc:Choice xmlns:v="urn:schemas-microsoft-com:vml" Requires="v">
                  <p:oleObj r:id="rId6" imgW="699135" imgH="228600" progId="Equation.DSMT4">
                    <p:embed/>
                  </p:oleObj>
                </mc:Choice>
                <mc:Fallback>
                  <p:oleObj r:id="rId6" imgW="699135" imgH="228600" progId="Equation.DSMT4">
                    <p:embed/>
                    <p:pic>
                      <p:nvPicPr>
                        <p:cNvPr id="12303" name="Object 15"/>
                        <p:cNvPicPr/>
                        <p:nvPr/>
                      </p:nvPicPr>
                      <p:blipFill>
                        <a:blip r:embed="rId7"/>
                        <a:stretch>
                          <a:fillRect/>
                        </a:stretch>
                      </p:blipFill>
                      <p:spPr>
                        <a:xfrm>
                          <a:off x="6067245" y="1967970"/>
                          <a:ext cx="1655762" cy="541337"/>
                        </a:xfrm>
                        <a:prstGeom prst="rect">
                          <a:avLst/>
                        </a:prstGeom>
                        <a:noFill/>
                        <a:ln w="38100">
                          <a:noFill/>
                          <a:miter/>
                        </a:ln>
                      </p:spPr>
                    </p:pic>
                  </p:oleObj>
                </mc:Fallback>
              </mc:AlternateContent>
            </a:graphicData>
          </a:graphic>
        </p:graphicFrame>
      </p:grpSp>
      <p:graphicFrame>
        <p:nvGraphicFramePr>
          <p:cNvPr id="12304" name="Object 16"/>
          <p:cNvGraphicFramePr/>
          <p:nvPr/>
        </p:nvGraphicFramePr>
        <p:xfrm>
          <a:off x="2697163" y="2565400"/>
          <a:ext cx="3067050" cy="555625"/>
        </p:xfrm>
        <a:graphic>
          <a:graphicData uri="http://schemas.openxmlformats.org/presentationml/2006/ole">
            <mc:AlternateContent xmlns:mc="http://schemas.openxmlformats.org/markup-compatibility/2006">
              <mc:Choice xmlns:v="urn:schemas-microsoft-com:vml" Requires="v">
                <p:oleObj name="Equation" r:id="rId8" imgW="1650960" imgH="253800" progId="Equation.DSMT4">
                  <p:embed/>
                </p:oleObj>
              </mc:Choice>
              <mc:Fallback>
                <p:oleObj name="Equation" r:id="rId8" imgW="1650960" imgH="253800" progId="Equation.DSMT4">
                  <p:embed/>
                  <p:pic>
                    <p:nvPicPr>
                      <p:cNvPr id="12304" name="Object 16"/>
                      <p:cNvPicPr/>
                      <p:nvPr/>
                    </p:nvPicPr>
                    <p:blipFill>
                      <a:blip r:embed="rId9"/>
                      <a:stretch>
                        <a:fillRect/>
                      </a:stretch>
                    </p:blipFill>
                    <p:spPr>
                      <a:xfrm>
                        <a:off x="2697163" y="2565400"/>
                        <a:ext cx="3067050" cy="555625"/>
                      </a:xfrm>
                      <a:prstGeom prst="rect">
                        <a:avLst/>
                      </a:prstGeom>
                      <a:noFill/>
                      <a:ln w="38100">
                        <a:noFill/>
                        <a:miter/>
                      </a:ln>
                    </p:spPr>
                  </p:pic>
                </p:oleObj>
              </mc:Fallback>
            </mc:AlternateContent>
          </a:graphicData>
        </a:graphic>
      </p:graphicFrame>
      <p:graphicFrame>
        <p:nvGraphicFramePr>
          <p:cNvPr id="12305" name="Object 17"/>
          <p:cNvGraphicFramePr/>
          <p:nvPr/>
        </p:nvGraphicFramePr>
        <p:xfrm>
          <a:off x="3379019" y="4107761"/>
          <a:ext cx="2985476" cy="592097"/>
        </p:xfrm>
        <a:graphic>
          <a:graphicData uri="http://schemas.openxmlformats.org/presentationml/2006/ole">
            <mc:AlternateContent xmlns:mc="http://schemas.openxmlformats.org/markup-compatibility/2006">
              <mc:Choice xmlns:v="urn:schemas-microsoft-com:vml" Requires="v">
                <p:oleObj r:id="rId10" imgW="1562100" imgH="279400" progId="Equation.DSMT4">
                  <p:embed/>
                </p:oleObj>
              </mc:Choice>
              <mc:Fallback>
                <p:oleObj r:id="rId10" imgW="1562100" imgH="279400" progId="Equation.DSMT4">
                  <p:embed/>
                  <p:pic>
                    <p:nvPicPr>
                      <p:cNvPr id="12305" name="Object 17"/>
                      <p:cNvPicPr/>
                      <p:nvPr/>
                    </p:nvPicPr>
                    <p:blipFill>
                      <a:blip r:embed="rId11"/>
                      <a:stretch>
                        <a:fillRect/>
                      </a:stretch>
                    </p:blipFill>
                    <p:spPr>
                      <a:xfrm>
                        <a:off x="3379019" y="4107761"/>
                        <a:ext cx="2985476" cy="592097"/>
                      </a:xfrm>
                      <a:prstGeom prst="rect">
                        <a:avLst/>
                      </a:prstGeom>
                      <a:noFill/>
                      <a:ln w="38100">
                        <a:noFill/>
                        <a:miter/>
                      </a:ln>
                    </p:spPr>
                  </p:pic>
                </p:oleObj>
              </mc:Fallback>
            </mc:AlternateContent>
          </a:graphicData>
        </a:graphic>
      </p:graphicFrame>
      <p:sp>
        <p:nvSpPr>
          <p:cNvPr id="6" name="文本框 5">
            <a:extLst>
              <a:ext uri="{FF2B5EF4-FFF2-40B4-BE49-F238E27FC236}">
                <a16:creationId xmlns:a16="http://schemas.microsoft.com/office/drawing/2014/main" id="{BCCD343B-5BF6-C68F-FCE8-338BB66F1A52}"/>
              </a:ext>
            </a:extLst>
          </p:cNvPr>
          <p:cNvSpPr txBox="1"/>
          <p:nvPr/>
        </p:nvSpPr>
        <p:spPr>
          <a:xfrm>
            <a:off x="1716538" y="3962862"/>
            <a:ext cx="1449166"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满足条件</a:t>
            </a:r>
          </a:p>
        </p:txBody>
      </p:sp>
      <p:grpSp>
        <p:nvGrpSpPr>
          <p:cNvPr id="9" name="组合 8">
            <a:extLst>
              <a:ext uri="{FF2B5EF4-FFF2-40B4-BE49-F238E27FC236}">
                <a16:creationId xmlns:a16="http://schemas.microsoft.com/office/drawing/2014/main" id="{908C7B67-F324-A81E-D4F1-FF7F2EFF60E3}"/>
              </a:ext>
            </a:extLst>
          </p:cNvPr>
          <p:cNvGrpSpPr/>
          <p:nvPr/>
        </p:nvGrpSpPr>
        <p:grpSpPr>
          <a:xfrm>
            <a:off x="951325" y="1192254"/>
            <a:ext cx="7790659" cy="581057"/>
            <a:chOff x="2461820" y="1139330"/>
            <a:chExt cx="8741986" cy="774741"/>
          </a:xfrm>
        </p:grpSpPr>
        <p:sp>
          <p:nvSpPr>
            <p:cNvPr id="12293" name="Text Box 5"/>
            <p:cNvSpPr txBox="1"/>
            <p:nvPr/>
          </p:nvSpPr>
          <p:spPr>
            <a:xfrm>
              <a:off x="2461820" y="1139330"/>
              <a:ext cx="8741986" cy="774741"/>
            </a:xfrm>
            <a:prstGeom prst="rect">
              <a:avLst/>
            </a:prstGeom>
            <a:noFill/>
            <a:ln w="9525">
              <a:noFill/>
            </a:ln>
          </p:spPr>
          <p:txBody>
            <a:bodyPr wrap="square" anchor="t" anchorCtr="0">
              <a:spAutoFit/>
            </a:bodyPr>
            <a:lstStyle/>
            <a:p>
              <a:pP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rPr>
                <a:t>定义</a:t>
              </a:r>
              <a:r>
                <a:rPr lang="en-US" altLang="zh-CN" sz="2400" dirty="0">
                  <a:solidFill>
                    <a:srgbClr val="C00000"/>
                  </a:solidFill>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当精确函数 </a:t>
              </a:r>
              <a:r>
                <a:rPr lang="en-US" altLang="zh-CN" sz="2400" i="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非常复杂或未知时，在区间</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0D35964-CC24-0CA1-5FFF-4B37491D2E5F}"/>
                    </a:ext>
                  </a:extLst>
                </p:cNvPr>
                <p:cNvSpPr txBox="1"/>
                <p:nvPr/>
              </p:nvSpPr>
              <p:spPr>
                <a:xfrm>
                  <a:off x="5122786" y="1269435"/>
                  <a:ext cx="1961732" cy="615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solidFill>
                              <a:srgbClr val="C00000"/>
                            </a:solidFill>
                            <a:latin typeface="Cambria Math" panose="02040503050406030204" pitchFamily="18" charset="0"/>
                          </a:rPr>
                          <m:t>𝒚</m:t>
                        </m:r>
                        <m:r>
                          <a:rPr lang="zh-CN" altLang="en-US" sz="2400">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𝒇</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𝒙</m:t>
                            </m:r>
                          </m:e>
                        </m:d>
                      </m:oMath>
                    </m:oMathPara>
                  </a14:m>
                  <a:endParaRPr lang="zh-CN" altLang="en-US" sz="240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90D35964-CC24-0CA1-5FFF-4B37491D2E5F}"/>
                    </a:ext>
                  </a:extLst>
                </p:cNvPr>
                <p:cNvSpPr txBox="1">
                  <a:spLocks noRot="1" noChangeAspect="1" noMove="1" noResize="1" noEditPoints="1" noAdjustHandles="1" noChangeArrowheads="1" noChangeShapeType="1" noTextEdit="1"/>
                </p:cNvSpPr>
                <p:nvPr/>
              </p:nvSpPr>
              <p:spPr>
                <a:xfrm>
                  <a:off x="5122786" y="1269435"/>
                  <a:ext cx="1961732" cy="615552"/>
                </a:xfrm>
                <a:prstGeom prst="rect">
                  <a:avLst/>
                </a:prstGeom>
                <a:blipFill>
                  <a:blip r:embed="rId12"/>
                  <a:stretch>
                    <a:fillRect b="-20000"/>
                  </a:stretch>
                </a:blipFill>
              </p:spPr>
              <p:txBody>
                <a:bodyPr/>
                <a:lstStyle/>
                <a:p>
                  <a:r>
                    <a:rPr lang="zh-CN" altLang="en-US">
                      <a:noFill/>
                    </a:rPr>
                    <a:t> </a:t>
                  </a:r>
                </a:p>
              </p:txBody>
            </p:sp>
          </mc:Fallback>
        </mc:AlternateContent>
      </p:grpSp>
      <p:sp>
        <p:nvSpPr>
          <p:cNvPr id="10" name="AutoShape 10">
            <a:extLst>
              <a:ext uri="{FF2B5EF4-FFF2-40B4-BE49-F238E27FC236}">
                <a16:creationId xmlns:a16="http://schemas.microsoft.com/office/drawing/2014/main" id="{67A6ADED-C4E5-EDD7-6863-15450EC4E5EB}"/>
              </a:ext>
            </a:extLst>
          </p:cNvPr>
          <p:cNvSpPr/>
          <p:nvPr/>
        </p:nvSpPr>
        <p:spPr>
          <a:xfrm>
            <a:off x="6059012" y="4776224"/>
            <a:ext cx="2133663" cy="496916"/>
          </a:xfrm>
          <a:prstGeom prst="wedgeEllipseCallout">
            <a:avLst>
              <a:gd name="adj1" fmla="val -86304"/>
              <a:gd name="adj2" fmla="val -105987"/>
            </a:avLst>
          </a:prstGeom>
          <a:gradFill rotWithShape="0">
            <a:gsLst>
              <a:gs pos="0">
                <a:schemeClr val="bg1"/>
              </a:gs>
              <a:gs pos="100000">
                <a:srgbClr val="C0C0C0"/>
              </a:gs>
            </a:gsLst>
            <a:lin ang="2700000" scaled="1"/>
            <a:tileRect/>
          </a:gradFill>
          <a:ln w="9525" cap="flat" cmpd="sng">
            <a:solidFill>
              <a:schemeClr val="tx1"/>
            </a:solidFill>
            <a:prstDash val="solid"/>
            <a:miter/>
            <a:headEnd type="none" w="med" len="med"/>
            <a:tailEnd type="none" w="med" len="med"/>
          </a:ln>
        </p:spPr>
        <p:txBody>
          <a:bodyPr anchor="t" anchorCtr="0"/>
          <a:lstStyle/>
          <a:p>
            <a:pPr algn="ctr"/>
            <a:r>
              <a:rPr lang="zh-CN" altLang="en-US" sz="1800" dirty="0">
                <a:solidFill>
                  <a:srgbClr val="C00000"/>
                </a:solidFill>
                <a:latin typeface="微软雅黑" panose="020B0503020204020204" pitchFamily="34" charset="-122"/>
                <a:ea typeface="微软雅黑" panose="020B0503020204020204" pitchFamily="34" charset="-122"/>
              </a:rPr>
              <a:t>插值条件</a:t>
            </a:r>
          </a:p>
        </p:txBody>
      </p:sp>
      <p:sp>
        <p:nvSpPr>
          <p:cNvPr id="11" name="对话气泡: 椭圆形 10">
            <a:extLst>
              <a:ext uri="{FF2B5EF4-FFF2-40B4-BE49-F238E27FC236}">
                <a16:creationId xmlns:a16="http://schemas.microsoft.com/office/drawing/2014/main" id="{C606C4A5-1278-38FF-E08E-3E42C1595328}"/>
              </a:ext>
            </a:extLst>
          </p:cNvPr>
          <p:cNvSpPr/>
          <p:nvPr/>
        </p:nvSpPr>
        <p:spPr>
          <a:xfrm>
            <a:off x="6587140" y="2527372"/>
            <a:ext cx="1643407" cy="687593"/>
          </a:xfrm>
          <a:prstGeom prst="wedgeEllipseCallout">
            <a:avLst>
              <a:gd name="adj1" fmla="val -39571"/>
              <a:gd name="adj2" fmla="val 8599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C00000"/>
                </a:solidFill>
                <a:latin typeface="微软雅黑" panose="020B0503020204020204" pitchFamily="34" charset="-122"/>
                <a:ea typeface="微软雅黑" panose="020B0503020204020204" pitchFamily="34" charset="-122"/>
              </a:rPr>
              <a:t>插值函数</a:t>
            </a:r>
          </a:p>
        </p:txBody>
      </p:sp>
      <p:sp>
        <p:nvSpPr>
          <p:cNvPr id="12" name="椭圆 11">
            <a:extLst>
              <a:ext uri="{FF2B5EF4-FFF2-40B4-BE49-F238E27FC236}">
                <a16:creationId xmlns:a16="http://schemas.microsoft.com/office/drawing/2014/main" id="{12FD2E69-9307-F36D-82E1-AD674B6A04F9}"/>
              </a:ext>
            </a:extLst>
          </p:cNvPr>
          <p:cNvSpPr/>
          <p:nvPr/>
        </p:nvSpPr>
        <p:spPr>
          <a:xfrm>
            <a:off x="4530005" y="1956705"/>
            <a:ext cx="1353581" cy="4746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对话气泡: 椭圆形 12">
            <a:extLst>
              <a:ext uri="{FF2B5EF4-FFF2-40B4-BE49-F238E27FC236}">
                <a16:creationId xmlns:a16="http://schemas.microsoft.com/office/drawing/2014/main" id="{1A42D322-52C4-7A16-BB9C-F19207131A7C}"/>
              </a:ext>
            </a:extLst>
          </p:cNvPr>
          <p:cNvSpPr/>
          <p:nvPr/>
        </p:nvSpPr>
        <p:spPr>
          <a:xfrm>
            <a:off x="5839435" y="648639"/>
            <a:ext cx="1575443" cy="759804"/>
          </a:xfrm>
          <a:prstGeom prst="wedgeEllipseCallout">
            <a:avLst>
              <a:gd name="adj1" fmla="val -81669"/>
              <a:gd name="adj2" fmla="val 12886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C00000"/>
                </a:solidFill>
                <a:latin typeface="微软雅黑" panose="020B0503020204020204" pitchFamily="34" charset="-122"/>
                <a:ea typeface="微软雅黑" panose="020B0503020204020204" pitchFamily="34" charset="-122"/>
              </a:rPr>
              <a:t>插值节点</a:t>
            </a:r>
          </a:p>
        </p:txBody>
      </p:sp>
      <p:sp>
        <p:nvSpPr>
          <p:cNvPr id="14" name="椭圆 13">
            <a:extLst>
              <a:ext uri="{FF2B5EF4-FFF2-40B4-BE49-F238E27FC236}">
                <a16:creationId xmlns:a16="http://schemas.microsoft.com/office/drawing/2014/main" id="{0F955D69-E56F-EB17-5132-6D0BE44BCF5B}"/>
              </a:ext>
            </a:extLst>
          </p:cNvPr>
          <p:cNvSpPr/>
          <p:nvPr/>
        </p:nvSpPr>
        <p:spPr>
          <a:xfrm>
            <a:off x="1931468" y="1987307"/>
            <a:ext cx="585560" cy="4746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对话气泡: 椭圆形 15">
            <a:extLst>
              <a:ext uri="{FF2B5EF4-FFF2-40B4-BE49-F238E27FC236}">
                <a16:creationId xmlns:a16="http://schemas.microsoft.com/office/drawing/2014/main" id="{F6A79968-D31E-B430-DE84-1E7B62B10A7E}"/>
              </a:ext>
            </a:extLst>
          </p:cNvPr>
          <p:cNvSpPr/>
          <p:nvPr/>
        </p:nvSpPr>
        <p:spPr>
          <a:xfrm>
            <a:off x="402016" y="1710358"/>
            <a:ext cx="1554705" cy="519878"/>
          </a:xfrm>
          <a:prstGeom prst="wedgeEllipseCallout">
            <a:avLst>
              <a:gd name="adj1" fmla="val 56185"/>
              <a:gd name="adj2" fmla="val 4225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C00000"/>
                </a:solidFill>
                <a:latin typeface="微软雅黑" panose="020B0503020204020204" pitchFamily="34" charset="-122"/>
                <a:ea typeface="微软雅黑" panose="020B0503020204020204" pitchFamily="34" charset="-122"/>
              </a:rPr>
              <a:t>插值区间</a:t>
            </a:r>
          </a:p>
        </p:txBody>
      </p:sp>
      <p:sp>
        <p:nvSpPr>
          <p:cNvPr id="3" name="Text Box 12" descr="再生纸">
            <a:extLst>
              <a:ext uri="{FF2B5EF4-FFF2-40B4-BE49-F238E27FC236}">
                <a16:creationId xmlns:a16="http://schemas.microsoft.com/office/drawing/2014/main" id="{3EFC50EA-06A4-CA50-E3C0-FB86700E5BB6}"/>
              </a:ext>
            </a:extLst>
          </p:cNvPr>
          <p:cNvSpPr txBox="1"/>
          <p:nvPr/>
        </p:nvSpPr>
        <p:spPr>
          <a:xfrm>
            <a:off x="1206191" y="5663263"/>
            <a:ext cx="7331133" cy="511615"/>
          </a:xfrm>
          <a:prstGeom prst="rect">
            <a:avLst/>
          </a:prstGeom>
          <a:noFill/>
          <a:ln w="9525">
            <a:noFill/>
          </a:ln>
          <a:effectLst>
            <a:prstShdw prst="shdw17" dist="17961" dir="2699999">
              <a:srgbClr val="999999"/>
            </a:prstShdw>
          </a:effectLst>
        </p:spPr>
        <p:txBody>
          <a:bodyPr wrap="square" anchor="t" anchorCtr="0">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如果利用</a:t>
            </a:r>
            <a:r>
              <a:rPr lang="en-US" altLang="zh-CN" sz="2400" i="1" dirty="0">
                <a:solidFill>
                  <a:srgbClr val="FF0000"/>
                </a:solidFill>
                <a:latin typeface="Times New Roman" panose="02020603050405020304" pitchFamily="18" charset="0"/>
                <a:ea typeface="楷体_GB2312" pitchFamily="49" charset="-122"/>
              </a:rPr>
              <a:t>g</a:t>
            </a:r>
            <a:r>
              <a:rPr lang="en-US" altLang="zh-CN" sz="2400" dirty="0">
                <a:solidFill>
                  <a:srgbClr val="FF0000"/>
                </a:solidFill>
                <a:latin typeface="Times New Roman" panose="02020603050405020304" pitchFamily="18" charset="0"/>
                <a:ea typeface="楷体_GB2312" pitchFamily="49" charset="-122"/>
              </a:rPr>
              <a:t>(</a:t>
            </a:r>
            <a:r>
              <a:rPr lang="en-US" altLang="zh-CN" sz="2400" i="1" dirty="0">
                <a:solidFill>
                  <a:srgbClr val="FF0000"/>
                </a:solidFill>
                <a:latin typeface="Times New Roman" panose="02020603050405020304" pitchFamily="18" charset="0"/>
                <a:ea typeface="楷体_GB2312" pitchFamily="49" charset="-122"/>
              </a:rPr>
              <a:t>x</a:t>
            </a:r>
            <a:r>
              <a:rPr lang="en-US" altLang="zh-CN" sz="2400" dirty="0">
                <a:solidFill>
                  <a:srgbClr val="FF0000"/>
                </a:solidFill>
                <a:latin typeface="Times New Roman" panose="02020603050405020304" pitchFamily="18" charset="0"/>
                <a:ea typeface="楷体_GB2312" pitchFamily="49" charset="-122"/>
              </a:rPr>
              <a:t>)</a:t>
            </a:r>
            <a:r>
              <a:rPr lang="zh-CN" altLang="en-US" sz="2400" dirty="0">
                <a:latin typeface="微软雅黑" panose="020B0503020204020204" pitchFamily="34" charset="-122"/>
                <a:ea typeface="微软雅黑" panose="020B0503020204020204" pitchFamily="34" charset="-122"/>
              </a:rPr>
              <a:t>来求</a:t>
            </a:r>
            <a:r>
              <a:rPr lang="en-US" altLang="zh-CN" sz="2400" i="1" dirty="0">
                <a:solidFill>
                  <a:schemeClr val="tx1"/>
                </a:solidFill>
                <a:latin typeface="Times New Roman" panose="02020603050405020304" pitchFamily="18" charset="0"/>
                <a:ea typeface="楷体_GB2312" pitchFamily="49" charset="-122"/>
              </a:rPr>
              <a:t>f</a:t>
            </a:r>
            <a:r>
              <a:rPr lang="en-US" altLang="zh-CN" sz="2400" dirty="0">
                <a:solidFill>
                  <a:schemeClr val="tx1"/>
                </a:solidFill>
                <a:latin typeface="Times New Roman" panose="02020603050405020304" pitchFamily="18" charset="0"/>
                <a:ea typeface="楷体_GB2312" pitchFamily="49" charset="-122"/>
              </a:rPr>
              <a:t>(</a:t>
            </a:r>
            <a:r>
              <a:rPr lang="en-US" altLang="zh-CN" sz="2400" i="1" dirty="0">
                <a:solidFill>
                  <a:schemeClr val="tx1"/>
                </a:solidFill>
                <a:latin typeface="Times New Roman" panose="02020603050405020304" pitchFamily="18" charset="0"/>
                <a:ea typeface="楷体_GB2312" pitchFamily="49" charset="-122"/>
              </a:rPr>
              <a:t>x</a:t>
            </a:r>
            <a:r>
              <a:rPr lang="en-US" altLang="zh-CN" sz="2400" dirty="0">
                <a:solidFill>
                  <a:schemeClr val="tx1"/>
                </a:solidFill>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solidFill>
                  <a:srgbClr val="C00000"/>
                </a:solidFill>
                <a:latin typeface="Times New Roman" panose="02020603050405020304" pitchFamily="18" charset="0"/>
                <a:ea typeface="楷体_GB2312" pitchFamily="49" charset="-122"/>
              </a:rPr>
              <a:t>y</a:t>
            </a:r>
            <a:r>
              <a:rPr lang="zh-CN" altLang="en-US" sz="2400" dirty="0">
                <a:latin typeface="微软雅黑" panose="020B0503020204020204" pitchFamily="34" charset="-122"/>
                <a:ea typeface="微软雅黑" panose="020B0503020204020204" pitchFamily="34" charset="-122"/>
              </a:rPr>
              <a:t>点的近似值，则称</a:t>
            </a:r>
            <a:r>
              <a:rPr lang="en-US" altLang="zh-CN" sz="2400" dirty="0">
                <a:solidFill>
                  <a:srgbClr val="C00000"/>
                </a:solidFill>
                <a:latin typeface="Times New Roman" panose="02020603050405020304" pitchFamily="18" charset="0"/>
                <a:ea typeface="楷体_GB2312" pitchFamily="49" charset="-122"/>
              </a:rPr>
              <a:t>y</a:t>
            </a:r>
            <a:r>
              <a:rPr lang="zh-CN" altLang="en-US" sz="2400" dirty="0">
                <a:latin typeface="微软雅黑" panose="020B0503020204020204" pitchFamily="34" charset="-122"/>
                <a:ea typeface="微软雅黑" panose="020B0503020204020204" pitchFamily="34" charset="-122"/>
              </a:rPr>
              <a:t>为</a:t>
            </a:r>
            <a:r>
              <a:rPr lang="zh-CN" altLang="en-US" sz="2400" dirty="0">
                <a:solidFill>
                  <a:srgbClr val="FF0000"/>
                </a:solidFill>
                <a:latin typeface="微软雅黑" panose="020B0503020204020204" pitchFamily="34" charset="-122"/>
                <a:ea typeface="微软雅黑" panose="020B0503020204020204" pitchFamily="34" charset="-122"/>
              </a:rPr>
              <a:t>插值点。</a:t>
            </a:r>
          </a:p>
        </p:txBody>
      </p:sp>
    </p:spTree>
  </p:cSld>
  <p:clrMapOvr>
    <a:masterClrMapping/>
  </p:clrMapOvr>
  <p:transition>
    <p:zoom dir="in"/>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04"/>
                                        </p:tgtEl>
                                        <p:attrNameLst>
                                          <p:attrName>style.visibility</p:attrName>
                                        </p:attrNameLst>
                                      </p:cBhvr>
                                      <p:to>
                                        <p:strVal val="visible"/>
                                      </p:to>
                                    </p:set>
                                    <p:anim calcmode="lin" valueType="num">
                                      <p:cBhvr additive="base">
                                        <p:cTn id="19" dur="500" fill="hold"/>
                                        <p:tgtEl>
                                          <p:spTgt spid="12304"/>
                                        </p:tgtEl>
                                        <p:attrNameLst>
                                          <p:attrName>ppt_x</p:attrName>
                                        </p:attrNameLst>
                                      </p:cBhvr>
                                      <p:tavLst>
                                        <p:tav tm="0">
                                          <p:val>
                                            <p:strVal val="#ppt_x"/>
                                          </p:val>
                                        </p:tav>
                                        <p:tav tm="100000">
                                          <p:val>
                                            <p:strVal val="#ppt_x"/>
                                          </p:val>
                                        </p:tav>
                                      </p:tavLst>
                                    </p:anim>
                                    <p:anim calcmode="lin" valueType="num">
                                      <p:cBhvr additive="base">
                                        <p:cTn id="20"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2299"/>
                                        </p:tgtEl>
                                        <p:attrNameLst>
                                          <p:attrName>style.visibility</p:attrName>
                                        </p:attrNameLst>
                                      </p:cBhvr>
                                      <p:to>
                                        <p:strVal val="visible"/>
                                      </p:to>
                                    </p:set>
                                    <p:anim calcmode="lin" valueType="num">
                                      <p:cBhvr>
                                        <p:cTn id="25" dur="500" fill="hold"/>
                                        <p:tgtEl>
                                          <p:spTgt spid="12299"/>
                                        </p:tgtEl>
                                        <p:attrNameLst>
                                          <p:attrName>ppt_w</p:attrName>
                                        </p:attrNameLst>
                                      </p:cBhvr>
                                      <p:tavLst>
                                        <p:tav tm="0">
                                          <p:val>
                                            <p:fltVal val="0"/>
                                          </p:val>
                                        </p:tav>
                                        <p:tav tm="100000">
                                          <p:val>
                                            <p:strVal val="#ppt_w"/>
                                          </p:val>
                                        </p:tav>
                                      </p:tavLst>
                                    </p:anim>
                                    <p:anim calcmode="lin" valueType="num">
                                      <p:cBhvr>
                                        <p:cTn id="26" dur="500" fill="hold"/>
                                        <p:tgtEl>
                                          <p:spTgt spid="12299"/>
                                        </p:tgtEl>
                                        <p:attrNameLst>
                                          <p:attrName>ppt_h</p:attrName>
                                        </p:attrNameLst>
                                      </p:cBhvr>
                                      <p:tavLst>
                                        <p:tav tm="0">
                                          <p:val>
                                            <p:fltVal val="0"/>
                                          </p:val>
                                        </p:tav>
                                        <p:tav tm="100000">
                                          <p:val>
                                            <p:strVal val="#ppt_h"/>
                                          </p:val>
                                        </p:tav>
                                      </p:tavLst>
                                    </p:anim>
                                    <p:animEffect transition="in" filter="fade">
                                      <p:cBhvr>
                                        <p:cTn id="27" dur="500"/>
                                        <p:tgtEl>
                                          <p:spTgt spid="1229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2305"/>
                                        </p:tgtEl>
                                        <p:attrNameLst>
                                          <p:attrName>style.visibility</p:attrName>
                                        </p:attrNameLst>
                                      </p:cBhvr>
                                      <p:to>
                                        <p:strVal val="visible"/>
                                      </p:to>
                                    </p:set>
                                    <p:anim calcmode="lin" valueType="num">
                                      <p:cBhvr>
                                        <p:cTn id="36" dur="500" fill="hold"/>
                                        <p:tgtEl>
                                          <p:spTgt spid="12305"/>
                                        </p:tgtEl>
                                        <p:attrNameLst>
                                          <p:attrName>ppt_w</p:attrName>
                                        </p:attrNameLst>
                                      </p:cBhvr>
                                      <p:tavLst>
                                        <p:tav tm="0">
                                          <p:val>
                                            <p:fltVal val="0"/>
                                          </p:val>
                                        </p:tav>
                                        <p:tav tm="100000">
                                          <p:val>
                                            <p:strVal val="#ppt_w"/>
                                          </p:val>
                                        </p:tav>
                                      </p:tavLst>
                                    </p:anim>
                                    <p:anim calcmode="lin" valueType="num">
                                      <p:cBhvr>
                                        <p:cTn id="37" dur="500" fill="hold"/>
                                        <p:tgtEl>
                                          <p:spTgt spid="12305"/>
                                        </p:tgtEl>
                                        <p:attrNameLst>
                                          <p:attrName>ppt_h</p:attrName>
                                        </p:attrNameLst>
                                      </p:cBhvr>
                                      <p:tavLst>
                                        <p:tav tm="0">
                                          <p:val>
                                            <p:fltVal val="0"/>
                                          </p:val>
                                        </p:tav>
                                        <p:tav tm="100000">
                                          <p:val>
                                            <p:strVal val="#ppt_h"/>
                                          </p:val>
                                        </p:tav>
                                      </p:tavLst>
                                    </p:anim>
                                    <p:anim calcmode="lin" valueType="num">
                                      <p:cBhvr>
                                        <p:cTn id="38" dur="500" fill="hold"/>
                                        <p:tgtEl>
                                          <p:spTgt spid="12305"/>
                                        </p:tgtEl>
                                        <p:attrNameLst>
                                          <p:attrName>style.rotation</p:attrName>
                                        </p:attrNameLst>
                                      </p:cBhvr>
                                      <p:tavLst>
                                        <p:tav tm="0">
                                          <p:val>
                                            <p:fltVal val="360"/>
                                          </p:val>
                                        </p:tav>
                                        <p:tav tm="100000">
                                          <p:val>
                                            <p:fltVal val="0"/>
                                          </p:val>
                                        </p:tav>
                                      </p:tavLst>
                                    </p:anim>
                                    <p:animEffect transition="in" filter="fade">
                                      <p:cBhvr>
                                        <p:cTn id="39" dur="500"/>
                                        <p:tgtEl>
                                          <p:spTgt spid="12305"/>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12298"/>
                                        </p:tgtEl>
                                        <p:attrNameLst>
                                          <p:attrName>style.visibility</p:attrName>
                                        </p:attrNameLst>
                                      </p:cBhvr>
                                      <p:to>
                                        <p:strVal val="visible"/>
                                      </p:to>
                                    </p:set>
                                    <p:anim calcmode="lin" valueType="num">
                                      <p:cBhvr>
                                        <p:cTn id="42" dur="500" fill="hold"/>
                                        <p:tgtEl>
                                          <p:spTgt spid="12298"/>
                                        </p:tgtEl>
                                        <p:attrNameLst>
                                          <p:attrName>ppt_w</p:attrName>
                                        </p:attrNameLst>
                                      </p:cBhvr>
                                      <p:tavLst>
                                        <p:tav tm="0">
                                          <p:val>
                                            <p:fltVal val="0"/>
                                          </p:val>
                                        </p:tav>
                                        <p:tav tm="100000">
                                          <p:val>
                                            <p:strVal val="#ppt_w"/>
                                          </p:val>
                                        </p:tav>
                                      </p:tavLst>
                                    </p:anim>
                                    <p:anim calcmode="lin" valueType="num">
                                      <p:cBhvr>
                                        <p:cTn id="43" dur="500" fill="hold"/>
                                        <p:tgtEl>
                                          <p:spTgt spid="12298"/>
                                        </p:tgtEl>
                                        <p:attrNameLst>
                                          <p:attrName>ppt_h</p:attrName>
                                        </p:attrNameLst>
                                      </p:cBhvr>
                                      <p:tavLst>
                                        <p:tav tm="0">
                                          <p:val>
                                            <p:fltVal val="0"/>
                                          </p:val>
                                        </p:tav>
                                        <p:tav tm="100000">
                                          <p:val>
                                            <p:strVal val="#ppt_h"/>
                                          </p:val>
                                        </p:tav>
                                      </p:tavLst>
                                    </p:anim>
                                    <p:anim calcmode="lin" valueType="num">
                                      <p:cBhvr>
                                        <p:cTn id="44" dur="500" fill="hold"/>
                                        <p:tgtEl>
                                          <p:spTgt spid="12298"/>
                                        </p:tgtEl>
                                        <p:attrNameLst>
                                          <p:attrName>style.rotation</p:attrName>
                                        </p:attrNameLst>
                                      </p:cBhvr>
                                      <p:tavLst>
                                        <p:tav tm="0">
                                          <p:val>
                                            <p:fltVal val="360"/>
                                          </p:val>
                                        </p:tav>
                                        <p:tav tm="100000">
                                          <p:val>
                                            <p:fltVal val="0"/>
                                          </p:val>
                                        </p:tav>
                                      </p:tavLst>
                                    </p:anim>
                                    <p:animEffect transition="in" filter="fade">
                                      <p:cBhvr>
                                        <p:cTn id="45" dur="500"/>
                                        <p:tgtEl>
                                          <p:spTgt spid="1229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grpId="0" nodeType="clickEffect">
                                  <p:stCondLst>
                                    <p:cond delay="0"/>
                                  </p:stCondLst>
                                  <p:childTnLst>
                                    <p:set>
                                      <p:cBhvr>
                                        <p:cTn id="49" dur="1" fill="hold">
                                          <p:stCondLst>
                                            <p:cond delay="0"/>
                                          </p:stCondLst>
                                        </p:cTn>
                                        <p:tgtEl>
                                          <p:spTgt spid="12297"/>
                                        </p:tgtEl>
                                        <p:attrNameLst>
                                          <p:attrName>style.visibility</p:attrName>
                                        </p:attrNameLst>
                                      </p:cBhvr>
                                      <p:to>
                                        <p:strVal val="visible"/>
                                      </p:to>
                                    </p:set>
                                    <p:anim calcmode="lin" valueType="num">
                                      <p:cBhvr additive="base">
                                        <p:cTn id="50" dur="500" fill="hold"/>
                                        <p:tgtEl>
                                          <p:spTgt spid="12297"/>
                                        </p:tgtEl>
                                        <p:attrNameLst>
                                          <p:attrName>ppt_x</p:attrName>
                                        </p:attrNameLst>
                                      </p:cBhvr>
                                      <p:tavLst>
                                        <p:tav tm="0">
                                          <p:val>
                                            <p:strVal val="1+#ppt_w/2"/>
                                          </p:val>
                                        </p:tav>
                                        <p:tav tm="100000">
                                          <p:val>
                                            <p:strVal val="#ppt_x"/>
                                          </p:val>
                                        </p:tav>
                                      </p:tavLst>
                                    </p:anim>
                                    <p:anim calcmode="lin" valueType="num">
                                      <p:cBhvr additive="base">
                                        <p:cTn id="51"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down)">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9"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strips(upLeft)">
                                      <p:cBhvr>
                                        <p:cTn id="7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3" name="whoosh.wav"/>
                                        </p:tgtEl>
                                      </p:cMediaNode>
                                    </p:audio>
                                  </p:sub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checkerboard(across)">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p:bldP spid="12297" grpId="0"/>
      <p:bldP spid="12298" grpId="0"/>
      <p:bldP spid="12299" grpId="0"/>
      <p:bldP spid="6" grpId="0"/>
      <p:bldP spid="10" grpId="0" animBg="1"/>
      <p:bldP spid="11" grpId="0" animBg="1"/>
      <p:bldP spid="12" grpId="0" animBg="1"/>
      <p:bldP spid="13" grpId="0" animBg="1"/>
      <p:bldP spid="14" grpId="0" animBg="1"/>
      <p:bldP spid="16"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p:nvPr/>
        </p:nvSpPr>
        <p:spPr>
          <a:xfrm>
            <a:off x="323528" y="367507"/>
            <a:ext cx="5040312" cy="720725"/>
          </a:xfrm>
          <a:prstGeom prst="rect">
            <a:avLst/>
          </a:prstGeom>
          <a:noFill/>
          <a:ln w="9525">
            <a:noFill/>
          </a:ln>
        </p:spPr>
        <p:txBody>
          <a:bodyPr anchor="ctr" anchorCtr="0"/>
          <a:lstStyle/>
          <a:p>
            <a:pPr algn="ctr"/>
            <a:r>
              <a:rPr lang="en-US" altLang="zh-CN" dirty="0">
                <a:solidFill>
                  <a:schemeClr val="hlink"/>
                </a:solidFill>
                <a:latin typeface="微软雅黑" panose="020B0503020204020204" pitchFamily="34" charset="-122"/>
                <a:ea typeface="微软雅黑" panose="020B0503020204020204" pitchFamily="34" charset="-122"/>
              </a:rPr>
              <a:t>3</a:t>
            </a:r>
            <a:r>
              <a:rPr lang="zh-CN" altLang="en-US" dirty="0">
                <a:solidFill>
                  <a:schemeClr val="hlink"/>
                </a:solidFill>
                <a:latin typeface="微软雅黑" panose="020B0503020204020204" pitchFamily="34" charset="-122"/>
                <a:ea typeface="微软雅黑" panose="020B0503020204020204" pitchFamily="34" charset="-122"/>
              </a:rPr>
              <a:t>、差分的计算</a:t>
            </a:r>
            <a:r>
              <a:rPr lang="en-US" altLang="zh-CN" dirty="0">
                <a:solidFill>
                  <a:schemeClr val="hlink"/>
                </a:solidFill>
                <a:latin typeface="微软雅黑" panose="020B0503020204020204" pitchFamily="34" charset="-122"/>
                <a:ea typeface="微软雅黑" panose="020B0503020204020204" pitchFamily="34" charset="-122"/>
              </a:rPr>
              <a:t>—</a:t>
            </a:r>
            <a:r>
              <a:rPr lang="zh-CN" altLang="en-US" dirty="0">
                <a:solidFill>
                  <a:schemeClr val="hlink"/>
                </a:solidFill>
                <a:latin typeface="微软雅黑" panose="020B0503020204020204" pitchFamily="34" charset="-122"/>
                <a:ea typeface="微软雅黑" panose="020B0503020204020204" pitchFamily="34" charset="-122"/>
              </a:rPr>
              <a:t>差分表</a:t>
            </a:r>
            <a:r>
              <a:rPr lang="zh-CN" altLang="en-US" sz="2800" dirty="0">
                <a:latin typeface="微软雅黑" panose="020B0503020204020204" pitchFamily="34" charset="-122"/>
                <a:ea typeface="微软雅黑" panose="020B0503020204020204" pitchFamily="34" charset="-122"/>
              </a:rPr>
              <a:t>      </a:t>
            </a:r>
            <a:endParaRPr lang="zh-CN" altLang="en-US" sz="4400" b="0" dirty="0">
              <a:latin typeface="微软雅黑" panose="020B0503020204020204" pitchFamily="34" charset="-122"/>
              <a:ea typeface="微软雅黑" panose="020B0503020204020204" pitchFamily="34" charset="-122"/>
            </a:endParaRPr>
          </a:p>
        </p:txBody>
      </p:sp>
      <p:sp>
        <p:nvSpPr>
          <p:cNvPr id="46085" name="Rectangle 5"/>
          <p:cNvSpPr/>
          <p:nvPr/>
        </p:nvSpPr>
        <p:spPr>
          <a:xfrm>
            <a:off x="683568" y="1085358"/>
            <a:ext cx="7632700" cy="519113"/>
          </a:xfrm>
          <a:prstGeom prst="rect">
            <a:avLst/>
          </a:prstGeom>
          <a:noFill/>
          <a:ln w="9525">
            <a:noFill/>
          </a:ln>
        </p:spPr>
        <p:txBody>
          <a:bodyPr anchor="t" anchorCtr="0">
            <a:spAutoFit/>
          </a:bodyPr>
          <a:lstStyle/>
          <a:p>
            <a:r>
              <a:rPr lang="zh-CN" altLang="en-US" sz="2800" dirty="0">
                <a:latin typeface="微软雅黑" panose="020B0503020204020204" pitchFamily="34" charset="-122"/>
                <a:ea typeface="微软雅黑" panose="020B0503020204020204" pitchFamily="34" charset="-122"/>
              </a:rPr>
              <a:t>计算各阶差分可按如下差分表进行</a:t>
            </a:r>
            <a:r>
              <a:rPr lang="en-US" altLang="zh-CN" sz="2800" dirty="0">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向后差分</a:t>
            </a:r>
            <a:r>
              <a:rPr lang="zh-CN" altLang="en-US" sz="2800" dirty="0">
                <a:latin typeface="微软雅黑" panose="020B0503020204020204" pitchFamily="34" charset="-122"/>
                <a:ea typeface="微软雅黑" panose="020B0503020204020204" pitchFamily="34" charset="-122"/>
              </a:rPr>
              <a:t>）：</a:t>
            </a:r>
            <a:endParaRPr lang="zh-CN" altLang="en-US" sz="2800" b="0" dirty="0">
              <a:latin typeface="微软雅黑" panose="020B0503020204020204" pitchFamily="34" charset="-122"/>
              <a:ea typeface="微软雅黑" panose="020B0503020204020204" pitchFamily="34" charset="-122"/>
            </a:endParaRPr>
          </a:p>
        </p:txBody>
      </p:sp>
      <p:graphicFrame>
        <p:nvGraphicFramePr>
          <p:cNvPr id="46086" name="Object 6"/>
          <p:cNvGraphicFramePr/>
          <p:nvPr/>
        </p:nvGraphicFramePr>
        <p:xfrm>
          <a:off x="1042988" y="1700213"/>
          <a:ext cx="6178550" cy="4689475"/>
        </p:xfrm>
        <a:graphic>
          <a:graphicData uri="http://schemas.openxmlformats.org/presentationml/2006/ole">
            <mc:AlternateContent xmlns:mc="http://schemas.openxmlformats.org/markup-compatibility/2006">
              <mc:Choice xmlns:v="urn:schemas-microsoft-com:vml" Requires="v">
                <p:oleObj r:id="rId2" imgW="2476500" imgH="1879600" progId="Equation.DSMT4">
                  <p:embed/>
                </p:oleObj>
              </mc:Choice>
              <mc:Fallback>
                <p:oleObj r:id="rId2" imgW="2476500" imgH="1879600" progId="Equation.DSMT4">
                  <p:embed/>
                  <p:pic>
                    <p:nvPicPr>
                      <p:cNvPr id="46086" name="Object 6"/>
                      <p:cNvPicPr/>
                      <p:nvPr/>
                    </p:nvPicPr>
                    <p:blipFill>
                      <a:blip r:embed="rId3"/>
                      <a:stretch>
                        <a:fillRect/>
                      </a:stretch>
                    </p:blipFill>
                    <p:spPr>
                      <a:xfrm>
                        <a:off x="1042988" y="1700213"/>
                        <a:ext cx="6178550" cy="4689475"/>
                      </a:xfrm>
                      <a:prstGeom prst="rect">
                        <a:avLst/>
                      </a:prstGeom>
                      <a:noFill/>
                      <a:ln w="38100">
                        <a:noFill/>
                        <a:miter/>
                      </a:ln>
                    </p:spPr>
                  </p:pic>
                </p:oleObj>
              </mc:Fallback>
            </mc:AlternateContent>
          </a:graphicData>
        </a:graphic>
      </p:graphicFrame>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085"/>
                                        </p:tgtEl>
                                        <p:attrNameLst>
                                          <p:attrName>style.visibility</p:attrName>
                                        </p:attrNameLst>
                                      </p:cBhvr>
                                      <p:to>
                                        <p:strVal val="visible"/>
                                      </p:to>
                                    </p:set>
                                    <p:animEffect transition="in" filter="blinds(horizontal)">
                                      <p:cBhvr>
                                        <p:cTn id="13" dur="500"/>
                                        <p:tgtEl>
                                          <p:spTgt spid="46085"/>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46086"/>
                                        </p:tgtEl>
                                        <p:attrNameLst>
                                          <p:attrName>style.visibility</p:attrName>
                                        </p:attrNameLst>
                                      </p:cBhvr>
                                      <p:to>
                                        <p:strVal val="visible"/>
                                      </p:to>
                                    </p:set>
                                    <p:anim calcmode="lin" valueType="num">
                                      <p:cBhvr>
                                        <p:cTn id="18" dur="1000" fill="hold"/>
                                        <p:tgtEl>
                                          <p:spTgt spid="46086"/>
                                        </p:tgtEl>
                                        <p:attrNameLst>
                                          <p:attrName>ppt_w</p:attrName>
                                        </p:attrNameLst>
                                      </p:cBhvr>
                                      <p:tavLst>
                                        <p:tav tm="0">
                                          <p:val>
                                            <p:fltVal val="0"/>
                                          </p:val>
                                        </p:tav>
                                        <p:tav tm="100000">
                                          <p:val>
                                            <p:strVal val="#ppt_w"/>
                                          </p:val>
                                        </p:tav>
                                      </p:tavLst>
                                    </p:anim>
                                    <p:anim calcmode="lin" valueType="num">
                                      <p:cBhvr>
                                        <p:cTn id="19" dur="1000" fill="hold"/>
                                        <p:tgtEl>
                                          <p:spTgt spid="46086"/>
                                        </p:tgtEl>
                                        <p:attrNameLst>
                                          <p:attrName>ppt_h</p:attrName>
                                        </p:attrNameLst>
                                      </p:cBhvr>
                                      <p:tavLst>
                                        <p:tav tm="0">
                                          <p:val>
                                            <p:fltVal val="0"/>
                                          </p:val>
                                        </p:tav>
                                        <p:tav tm="100000">
                                          <p:val>
                                            <p:strVal val="#ppt_h"/>
                                          </p:val>
                                        </p:tav>
                                      </p:tavLst>
                                    </p:anim>
                                    <p:anim calcmode="lin" valueType="num">
                                      <p:cBhvr>
                                        <p:cTn id="20" dur="1000" fill="hold"/>
                                        <p:tgtEl>
                                          <p:spTgt spid="46086"/>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608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p:nvPr/>
        </p:nvSpPr>
        <p:spPr>
          <a:xfrm>
            <a:off x="755576" y="476672"/>
            <a:ext cx="2232025" cy="720725"/>
          </a:xfrm>
          <a:prstGeom prst="rect">
            <a:avLst/>
          </a:prstGeom>
          <a:noFill/>
          <a:ln w="9525">
            <a:noFill/>
          </a:ln>
        </p:spPr>
        <p:txBody>
          <a:bodyPr anchor="ctr" anchorCtr="0"/>
          <a:lstStyle/>
          <a:p>
            <a:pPr algn="ctr"/>
            <a:r>
              <a:rPr lang="zh-CN" altLang="en-US" dirty="0">
                <a:solidFill>
                  <a:schemeClr val="hlink"/>
                </a:solidFill>
                <a:latin typeface="微软雅黑" panose="020B0503020204020204" pitchFamily="34" charset="-122"/>
                <a:ea typeface="微软雅黑" panose="020B0503020204020204" pitchFamily="34" charset="-122"/>
              </a:rPr>
              <a:t>向前差分表</a:t>
            </a:r>
            <a:r>
              <a:rPr lang="zh-CN" altLang="en-US" sz="2800" dirty="0">
                <a:latin typeface="微软雅黑" panose="020B0503020204020204" pitchFamily="34" charset="-122"/>
                <a:ea typeface="微软雅黑" panose="020B0503020204020204" pitchFamily="34" charset="-122"/>
              </a:rPr>
              <a:t>      </a:t>
            </a:r>
            <a:endParaRPr lang="zh-CN" altLang="en-US" sz="4400" b="0" dirty="0">
              <a:latin typeface="微软雅黑" panose="020B0503020204020204" pitchFamily="34" charset="-122"/>
              <a:ea typeface="微软雅黑" panose="020B0503020204020204" pitchFamily="34" charset="-122"/>
            </a:endParaRPr>
          </a:p>
        </p:txBody>
      </p:sp>
      <p:graphicFrame>
        <p:nvGraphicFramePr>
          <p:cNvPr id="46086" name="Object 6"/>
          <p:cNvGraphicFramePr/>
          <p:nvPr/>
        </p:nvGraphicFramePr>
        <p:xfrm>
          <a:off x="1331640" y="1197397"/>
          <a:ext cx="6337300" cy="4689475"/>
        </p:xfrm>
        <a:graphic>
          <a:graphicData uri="http://schemas.openxmlformats.org/presentationml/2006/ole">
            <mc:AlternateContent xmlns:mc="http://schemas.openxmlformats.org/markup-compatibility/2006">
              <mc:Choice xmlns:v="urn:schemas-microsoft-com:vml" Requires="v">
                <p:oleObj r:id="rId2" imgW="2540000" imgH="1879600" progId="Equation.DSMT4">
                  <p:embed/>
                </p:oleObj>
              </mc:Choice>
              <mc:Fallback>
                <p:oleObj r:id="rId2" imgW="2540000" imgH="1879600" progId="Equation.DSMT4">
                  <p:embed/>
                  <p:pic>
                    <p:nvPicPr>
                      <p:cNvPr id="46086" name="Object 6"/>
                      <p:cNvPicPr/>
                      <p:nvPr/>
                    </p:nvPicPr>
                    <p:blipFill>
                      <a:blip r:embed="rId3"/>
                      <a:stretch>
                        <a:fillRect/>
                      </a:stretch>
                    </p:blipFill>
                    <p:spPr>
                      <a:xfrm>
                        <a:off x="1331640" y="1197397"/>
                        <a:ext cx="6337300" cy="4689475"/>
                      </a:xfrm>
                      <a:prstGeom prst="rect">
                        <a:avLst/>
                      </a:prstGeom>
                      <a:noFill/>
                      <a:ln w="38100">
                        <a:noFill/>
                        <a:miter/>
                      </a:ln>
                    </p:spPr>
                  </p:pic>
                </p:oleObj>
              </mc:Fallback>
            </mc:AlternateContent>
          </a:graphicData>
        </a:graphic>
      </p:graphicFrame>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46086"/>
                                        </p:tgtEl>
                                        <p:attrNameLst>
                                          <p:attrName>style.visibility</p:attrName>
                                        </p:attrNameLst>
                                      </p:cBhvr>
                                      <p:to>
                                        <p:strVal val="visible"/>
                                      </p:to>
                                    </p:set>
                                    <p:anim calcmode="lin" valueType="num">
                                      <p:cBhvr>
                                        <p:cTn id="13" dur="1000" fill="hold"/>
                                        <p:tgtEl>
                                          <p:spTgt spid="46086"/>
                                        </p:tgtEl>
                                        <p:attrNameLst>
                                          <p:attrName>ppt_w</p:attrName>
                                        </p:attrNameLst>
                                      </p:cBhvr>
                                      <p:tavLst>
                                        <p:tav tm="0">
                                          <p:val>
                                            <p:fltVal val="0"/>
                                          </p:val>
                                        </p:tav>
                                        <p:tav tm="100000">
                                          <p:val>
                                            <p:strVal val="#ppt_w"/>
                                          </p:val>
                                        </p:tav>
                                      </p:tavLst>
                                    </p:anim>
                                    <p:anim calcmode="lin" valueType="num">
                                      <p:cBhvr>
                                        <p:cTn id="14" dur="1000" fill="hold"/>
                                        <p:tgtEl>
                                          <p:spTgt spid="46086"/>
                                        </p:tgtEl>
                                        <p:attrNameLst>
                                          <p:attrName>ppt_h</p:attrName>
                                        </p:attrNameLst>
                                      </p:cBhvr>
                                      <p:tavLst>
                                        <p:tav tm="0">
                                          <p:val>
                                            <p:fltVal val="0"/>
                                          </p:val>
                                        </p:tav>
                                        <p:tav tm="100000">
                                          <p:val>
                                            <p:strVal val="#ppt_h"/>
                                          </p:val>
                                        </p:tav>
                                      </p:tavLst>
                                    </p:anim>
                                    <p:anim calcmode="lin" valueType="num">
                                      <p:cBhvr>
                                        <p:cTn id="15" dur="1000" fill="hold"/>
                                        <p:tgtEl>
                                          <p:spTgt spid="4608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608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p:nvPr/>
        </p:nvSpPr>
        <p:spPr>
          <a:xfrm>
            <a:off x="582612" y="528638"/>
            <a:ext cx="2951163" cy="504825"/>
          </a:xfrm>
          <a:prstGeom prst="rect">
            <a:avLst/>
          </a:prstGeom>
          <a:noFill/>
          <a:ln w="9525">
            <a:noFill/>
          </a:ln>
        </p:spPr>
        <p:txBody>
          <a:bodyPr anchor="ctr" anchorCtr="0"/>
          <a:lstStyle/>
          <a:p>
            <a:r>
              <a:rPr lang="en-US" altLang="zh-CN" dirty="0">
                <a:solidFill>
                  <a:schemeClr val="hlink"/>
                </a:solidFill>
                <a:latin typeface="微软雅黑" panose="020B0503020204020204" pitchFamily="34" charset="-122"/>
                <a:ea typeface="微软雅黑" panose="020B0503020204020204" pitchFamily="34" charset="-122"/>
              </a:rPr>
              <a:t>4</a:t>
            </a:r>
            <a:r>
              <a:rPr lang="zh-CN" altLang="en-US" dirty="0">
                <a:solidFill>
                  <a:schemeClr val="hlink"/>
                </a:solidFill>
                <a:latin typeface="微软雅黑" panose="020B0503020204020204" pitchFamily="34" charset="-122"/>
                <a:ea typeface="微软雅黑" panose="020B0503020204020204" pitchFamily="34" charset="-122"/>
              </a:rPr>
              <a:t>、差分的性质</a:t>
            </a:r>
          </a:p>
        </p:txBody>
      </p:sp>
      <p:sp>
        <p:nvSpPr>
          <p:cNvPr id="47109" name="Rectangle 5"/>
          <p:cNvSpPr/>
          <p:nvPr/>
        </p:nvSpPr>
        <p:spPr>
          <a:xfrm>
            <a:off x="827088" y="1125538"/>
            <a:ext cx="7848600" cy="1331912"/>
          </a:xfrm>
          <a:prstGeom prst="rect">
            <a:avLst/>
          </a:prstGeom>
          <a:noFill/>
          <a:ln w="9525">
            <a:noFill/>
          </a:ln>
        </p:spPr>
        <p:txBody>
          <a:bodyPr anchor="t" anchorCtr="0">
            <a:spAutoFit/>
          </a:bodyPr>
          <a:lstStyle/>
          <a:p>
            <a:pPr>
              <a:lnSpc>
                <a:spcPct val="120000"/>
              </a:lnSpc>
              <a:spcBef>
                <a:spcPct val="50000"/>
              </a:spcBef>
            </a:pPr>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1</a:t>
            </a:r>
            <a:r>
              <a:rPr lang="en-US" altLang="zh-CN" sz="2800" dirty="0">
                <a:solidFill>
                  <a:srgbClr val="FF0000"/>
                </a:solidFill>
                <a:latin typeface="微软雅黑" panose="020B0503020204020204" pitchFamily="34" charset="-122"/>
                <a:ea typeface="微软雅黑" panose="020B0503020204020204" pitchFamily="34" charset="-122"/>
              </a:rPr>
              <a:t> </a:t>
            </a:r>
            <a:r>
              <a:rPr lang="en-US" altLang="zh-CN" sz="2800" b="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差分与函数值的关系</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 </a:t>
            </a:r>
          </a:p>
          <a:p>
            <a:pPr>
              <a:lnSpc>
                <a:spcPct val="120000"/>
              </a:lnSpc>
              <a:spcBef>
                <a:spcPct val="50000"/>
              </a:spcBef>
            </a:pPr>
            <a:r>
              <a:rPr lang="zh-CN" altLang="en-US" sz="2800" dirty="0">
                <a:solidFill>
                  <a:srgbClr val="000099"/>
                </a:solidFill>
                <a:latin typeface="微软雅黑" panose="020B0503020204020204" pitchFamily="34" charset="-122"/>
                <a:ea typeface="微软雅黑" panose="020B0503020204020204" pitchFamily="34" charset="-122"/>
              </a:rPr>
              <a:t>（</a:t>
            </a:r>
            <a:r>
              <a:rPr lang="en-US" altLang="zh-CN" sz="2800" dirty="0">
                <a:solidFill>
                  <a:srgbClr val="000099"/>
                </a:solidFill>
                <a:latin typeface="微软雅黑" panose="020B0503020204020204" pitchFamily="34" charset="-122"/>
                <a:ea typeface="微软雅黑" panose="020B0503020204020204" pitchFamily="34" charset="-122"/>
              </a:rPr>
              <a:t>1</a:t>
            </a:r>
            <a:r>
              <a:rPr lang="zh-CN" altLang="en-US" sz="2800" dirty="0">
                <a:solidFill>
                  <a:srgbClr val="000099"/>
                </a:solidFill>
                <a:latin typeface="微软雅黑" panose="020B0503020204020204" pitchFamily="34" charset="-122"/>
                <a:ea typeface="微软雅黑" panose="020B0503020204020204" pitchFamily="34" charset="-122"/>
              </a:rPr>
              <a:t>）各阶差分均可表示为函数值的线性组合</a:t>
            </a:r>
            <a:r>
              <a:rPr lang="en-US" altLang="zh-CN" sz="2800" dirty="0">
                <a:solidFill>
                  <a:srgbClr val="000099"/>
                </a:solidFill>
                <a:latin typeface="微软雅黑" panose="020B0503020204020204" pitchFamily="34" charset="-122"/>
                <a:ea typeface="微软雅黑" panose="020B0503020204020204" pitchFamily="34" charset="-122"/>
              </a:rPr>
              <a:t>:</a:t>
            </a:r>
          </a:p>
        </p:txBody>
      </p:sp>
      <p:graphicFrame>
        <p:nvGraphicFramePr>
          <p:cNvPr id="47110" name="Object 6"/>
          <p:cNvGraphicFramePr/>
          <p:nvPr/>
        </p:nvGraphicFramePr>
        <p:xfrm>
          <a:off x="1403350" y="2492375"/>
          <a:ext cx="7226300" cy="2024063"/>
        </p:xfrm>
        <a:graphic>
          <a:graphicData uri="http://schemas.openxmlformats.org/presentationml/2006/ole">
            <mc:AlternateContent xmlns:mc="http://schemas.openxmlformats.org/markup-compatibility/2006">
              <mc:Choice xmlns:v="urn:schemas-microsoft-com:vml" Requires="v">
                <p:oleObj r:id="rId2" imgW="3263900" imgH="914400" progId="Equation.DSMT4">
                  <p:embed/>
                </p:oleObj>
              </mc:Choice>
              <mc:Fallback>
                <p:oleObj r:id="rId2" imgW="3263900" imgH="914400" progId="Equation.DSMT4">
                  <p:embed/>
                  <p:pic>
                    <p:nvPicPr>
                      <p:cNvPr id="47110" name="Object 6"/>
                      <p:cNvPicPr/>
                      <p:nvPr/>
                    </p:nvPicPr>
                    <p:blipFill>
                      <a:blip r:embed="rId3"/>
                      <a:stretch>
                        <a:fillRect/>
                      </a:stretch>
                    </p:blipFill>
                    <p:spPr>
                      <a:xfrm>
                        <a:off x="1403350" y="2492375"/>
                        <a:ext cx="7226300" cy="2024063"/>
                      </a:xfrm>
                      <a:prstGeom prst="rect">
                        <a:avLst/>
                      </a:prstGeom>
                      <a:noFill/>
                      <a:ln w="38100">
                        <a:noFill/>
                        <a:miter/>
                      </a:ln>
                    </p:spPr>
                  </p:pic>
                </p:oleObj>
              </mc:Fallback>
            </mc:AlternateContent>
          </a:graphicData>
        </a:graphic>
      </p:graphicFrame>
      <p:sp>
        <p:nvSpPr>
          <p:cNvPr id="47111" name="Text Box 7"/>
          <p:cNvSpPr txBox="1"/>
          <p:nvPr/>
        </p:nvSpPr>
        <p:spPr>
          <a:xfrm>
            <a:off x="900113" y="3716338"/>
            <a:ext cx="1368425" cy="519112"/>
          </a:xfrm>
          <a:prstGeom prst="rect">
            <a:avLst/>
          </a:prstGeom>
          <a:noFill/>
          <a:ln w="9525">
            <a:noFill/>
          </a:ln>
        </p:spPr>
        <p:txBody>
          <a:bodyPr anchor="t" anchorCtr="0">
            <a:spAutoFit/>
          </a:bodyPr>
          <a:lstStyle/>
          <a:p>
            <a:pPr>
              <a:spcBef>
                <a:spcPct val="50000"/>
              </a:spcBef>
            </a:pPr>
            <a:r>
              <a:rPr lang="zh-CN" altLang="en-US" sz="2800" dirty="0">
                <a:solidFill>
                  <a:srgbClr val="000099"/>
                </a:solidFill>
                <a:latin typeface="微软雅黑" panose="020B0503020204020204" pitchFamily="34" charset="-122"/>
                <a:ea typeface="微软雅黑" panose="020B0503020204020204" pitchFamily="34" charset="-122"/>
              </a:rPr>
              <a:t>其中，</a:t>
            </a:r>
          </a:p>
        </p:txBody>
      </p:sp>
      <p:sp>
        <p:nvSpPr>
          <p:cNvPr id="33801" name="Rectangle 9" descr="再生纸"/>
          <p:cNvSpPr/>
          <p:nvPr/>
        </p:nvSpPr>
        <p:spPr>
          <a:xfrm>
            <a:off x="971550" y="4508500"/>
            <a:ext cx="5176417" cy="565604"/>
          </a:xfrm>
          <a:prstGeom prst="rect">
            <a:avLst/>
          </a:prstGeom>
          <a:noFill/>
          <a:ln w="9525">
            <a:noFill/>
          </a:ln>
          <a:effectLst>
            <a:prstShdw prst="shdw17" dist="17961" dir="2699999">
              <a:srgbClr val="999999"/>
            </a:prstShdw>
          </a:effectLst>
        </p:spPr>
        <p:txBody>
          <a:bodyPr wrap="none" anchor="t" anchorCtr="0">
            <a:spAutoFit/>
          </a:bodyPr>
          <a:lstStyle/>
          <a:p>
            <a:pPr>
              <a:lnSpc>
                <a:spcPct val="120000"/>
              </a:lnSpc>
              <a:spcBef>
                <a:spcPct val="50000"/>
              </a:spcBef>
            </a:pPr>
            <a:r>
              <a:rPr lang="zh-CN" altLang="en-US" sz="2800" dirty="0">
                <a:solidFill>
                  <a:srgbClr val="000099"/>
                </a:solidFill>
                <a:latin typeface="微软雅黑" panose="020B0503020204020204" pitchFamily="34" charset="-122"/>
                <a:ea typeface="微软雅黑" panose="020B0503020204020204" pitchFamily="34" charset="-122"/>
              </a:rPr>
              <a:t>（</a:t>
            </a:r>
            <a:r>
              <a:rPr lang="en-US" altLang="zh-CN" sz="2800" dirty="0">
                <a:solidFill>
                  <a:srgbClr val="000099"/>
                </a:solidFill>
                <a:latin typeface="微软雅黑" panose="020B0503020204020204" pitchFamily="34" charset="-122"/>
                <a:ea typeface="微软雅黑" panose="020B0503020204020204" pitchFamily="34" charset="-122"/>
              </a:rPr>
              <a:t>2</a:t>
            </a:r>
            <a:r>
              <a:rPr lang="zh-CN" altLang="en-US" sz="2800" dirty="0">
                <a:solidFill>
                  <a:srgbClr val="000099"/>
                </a:solidFill>
                <a:latin typeface="微软雅黑" panose="020B0503020204020204" pitchFamily="34" charset="-122"/>
                <a:ea typeface="微软雅黑" panose="020B0503020204020204" pitchFamily="34" charset="-122"/>
              </a:rPr>
              <a:t>）函数值可用各阶差分表示</a:t>
            </a:r>
            <a:r>
              <a:rPr lang="en-US" altLang="zh-CN" sz="2800" dirty="0">
                <a:solidFill>
                  <a:srgbClr val="000099"/>
                </a:solidFill>
                <a:latin typeface="微软雅黑" panose="020B0503020204020204" pitchFamily="34" charset="-122"/>
                <a:ea typeface="微软雅黑" panose="020B0503020204020204" pitchFamily="34" charset="-122"/>
              </a:rPr>
              <a:t>:</a:t>
            </a:r>
          </a:p>
        </p:txBody>
      </p:sp>
      <p:graphicFrame>
        <p:nvGraphicFramePr>
          <p:cNvPr id="2" name="Object 10"/>
          <p:cNvGraphicFramePr/>
          <p:nvPr/>
        </p:nvGraphicFramePr>
        <p:xfrm>
          <a:off x="1979613" y="5229225"/>
          <a:ext cx="5116512" cy="984250"/>
        </p:xfrm>
        <a:graphic>
          <a:graphicData uri="http://schemas.openxmlformats.org/presentationml/2006/ole">
            <mc:AlternateContent xmlns:mc="http://schemas.openxmlformats.org/markup-compatibility/2006">
              <mc:Choice xmlns:v="urn:schemas-microsoft-com:vml" Requires="v">
                <p:oleObj r:id="rId4" imgW="2310130" imgH="444500" progId="Equation.DSMT4">
                  <p:embed/>
                </p:oleObj>
              </mc:Choice>
              <mc:Fallback>
                <p:oleObj r:id="rId4" imgW="2310130" imgH="444500" progId="Equation.DSMT4">
                  <p:embed/>
                  <p:pic>
                    <p:nvPicPr>
                      <p:cNvPr id="2" name="Object 10"/>
                      <p:cNvPicPr/>
                      <p:nvPr/>
                    </p:nvPicPr>
                    <p:blipFill>
                      <a:blip r:embed="rId5"/>
                      <a:stretch>
                        <a:fillRect/>
                      </a:stretch>
                    </p:blipFill>
                    <p:spPr>
                      <a:xfrm>
                        <a:off x="1979613" y="5229225"/>
                        <a:ext cx="5116512" cy="984250"/>
                      </a:xfrm>
                      <a:prstGeom prst="rect">
                        <a:avLst/>
                      </a:prstGeom>
                      <a:noFill/>
                      <a:ln w="38100">
                        <a:noFill/>
                        <a:miter/>
                      </a:ln>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7108"/>
                                        </p:tgtEl>
                                        <p:attrNameLst>
                                          <p:attrName>style.visibility</p:attrName>
                                        </p:attrNameLst>
                                      </p:cBhvr>
                                      <p:to>
                                        <p:strVal val="visible"/>
                                      </p:to>
                                    </p:set>
                                    <p:anim calcmode="lin" valueType="num">
                                      <p:cBhvr>
                                        <p:cTn id="7" dur="1000" fill="hold"/>
                                        <p:tgtEl>
                                          <p:spTgt spid="47108"/>
                                        </p:tgtEl>
                                        <p:attrNameLst>
                                          <p:attrName>ppt_w</p:attrName>
                                        </p:attrNameLst>
                                      </p:cBhvr>
                                      <p:tavLst>
                                        <p:tav tm="0">
                                          <p:val>
                                            <p:fltVal val="0"/>
                                          </p:val>
                                        </p:tav>
                                        <p:tav tm="100000">
                                          <p:val>
                                            <p:strVal val="#ppt_w"/>
                                          </p:val>
                                        </p:tav>
                                      </p:tavLst>
                                    </p:anim>
                                    <p:anim calcmode="lin" valueType="num">
                                      <p:cBhvr>
                                        <p:cTn id="8" dur="1000" fill="hold"/>
                                        <p:tgtEl>
                                          <p:spTgt spid="47108"/>
                                        </p:tgtEl>
                                        <p:attrNameLst>
                                          <p:attrName>ppt_h</p:attrName>
                                        </p:attrNameLst>
                                      </p:cBhvr>
                                      <p:tavLst>
                                        <p:tav tm="0">
                                          <p:val>
                                            <p:fltVal val="0"/>
                                          </p:val>
                                        </p:tav>
                                        <p:tav tm="100000">
                                          <p:val>
                                            <p:strVal val="#ppt_h"/>
                                          </p:val>
                                        </p:tav>
                                      </p:tavLst>
                                    </p:anim>
                                    <p:anim calcmode="lin" valueType="num">
                                      <p:cBhvr>
                                        <p:cTn id="9" dur="1000" fill="hold"/>
                                        <p:tgtEl>
                                          <p:spTgt spid="47108"/>
                                        </p:tgtEl>
                                        <p:attrNameLst>
                                          <p:attrName>style.rotation</p:attrName>
                                        </p:attrNameLst>
                                      </p:cBhvr>
                                      <p:tavLst>
                                        <p:tav tm="0">
                                          <p:val>
                                            <p:fltVal val="90"/>
                                          </p:val>
                                        </p:tav>
                                        <p:tav tm="100000">
                                          <p:val>
                                            <p:fltVal val="0"/>
                                          </p:val>
                                        </p:tav>
                                      </p:tavLst>
                                    </p:anim>
                                    <p:animEffect transition="in" filter="fade">
                                      <p:cBhvr>
                                        <p:cTn id="10" dur="1000"/>
                                        <p:tgtEl>
                                          <p:spTgt spid="4710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7109"/>
                                        </p:tgtEl>
                                        <p:attrNameLst>
                                          <p:attrName>style.visibility</p:attrName>
                                        </p:attrNameLst>
                                      </p:cBhvr>
                                      <p:to>
                                        <p:strVal val="visible"/>
                                      </p:to>
                                    </p:set>
                                    <p:anim calcmode="lin" valueType="num">
                                      <p:cBhvr>
                                        <p:cTn id="15" dur="500" fill="hold"/>
                                        <p:tgtEl>
                                          <p:spTgt spid="47109"/>
                                        </p:tgtEl>
                                        <p:attrNameLst>
                                          <p:attrName>ppt_w</p:attrName>
                                        </p:attrNameLst>
                                      </p:cBhvr>
                                      <p:tavLst>
                                        <p:tav tm="0">
                                          <p:val>
                                            <p:fltVal val="0"/>
                                          </p:val>
                                        </p:tav>
                                        <p:tav tm="100000">
                                          <p:val>
                                            <p:strVal val="#ppt_w"/>
                                          </p:val>
                                        </p:tav>
                                      </p:tavLst>
                                    </p:anim>
                                    <p:anim calcmode="lin" valueType="num">
                                      <p:cBhvr>
                                        <p:cTn id="16" dur="500" fill="hold"/>
                                        <p:tgtEl>
                                          <p:spTgt spid="47109"/>
                                        </p:tgtEl>
                                        <p:attrNameLst>
                                          <p:attrName>ppt_h</p:attrName>
                                        </p:attrNameLst>
                                      </p:cBhvr>
                                      <p:tavLst>
                                        <p:tav tm="0">
                                          <p:val>
                                            <p:fltVal val="0"/>
                                          </p:val>
                                        </p:tav>
                                        <p:tav tm="100000">
                                          <p:val>
                                            <p:strVal val="#ppt_h"/>
                                          </p:val>
                                        </p:tav>
                                      </p:tavLst>
                                    </p:anim>
                                    <p:anim calcmode="lin" valueType="num">
                                      <p:cBhvr>
                                        <p:cTn id="17" dur="500" fill="hold"/>
                                        <p:tgtEl>
                                          <p:spTgt spid="47109"/>
                                        </p:tgtEl>
                                        <p:attrNameLst>
                                          <p:attrName>style.rotation</p:attrName>
                                        </p:attrNameLst>
                                      </p:cBhvr>
                                      <p:tavLst>
                                        <p:tav tm="0">
                                          <p:val>
                                            <p:fltVal val="360"/>
                                          </p:val>
                                        </p:tav>
                                        <p:tav tm="100000">
                                          <p:val>
                                            <p:fltVal val="0"/>
                                          </p:val>
                                        </p:tav>
                                      </p:tavLst>
                                    </p:anim>
                                    <p:animEffect transition="in" filter="fade">
                                      <p:cBhvr>
                                        <p:cTn id="18" dur="500"/>
                                        <p:tgtEl>
                                          <p:spTgt spid="4710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10"/>
                                        </p:tgtEl>
                                        <p:attrNameLst>
                                          <p:attrName>style.visibility</p:attrName>
                                        </p:attrNameLst>
                                      </p:cBhvr>
                                      <p:to>
                                        <p:strVal val="visible"/>
                                      </p:to>
                                    </p:set>
                                    <p:anim calcmode="lin" valueType="num">
                                      <p:cBhvr additive="base">
                                        <p:cTn id="23" dur="500" fill="hold"/>
                                        <p:tgtEl>
                                          <p:spTgt spid="47110"/>
                                        </p:tgtEl>
                                        <p:attrNameLst>
                                          <p:attrName>ppt_x</p:attrName>
                                        </p:attrNameLst>
                                      </p:cBhvr>
                                      <p:tavLst>
                                        <p:tav tm="0">
                                          <p:val>
                                            <p:strVal val="#ppt_x"/>
                                          </p:val>
                                        </p:tav>
                                        <p:tav tm="100000">
                                          <p:val>
                                            <p:strVal val="#ppt_x"/>
                                          </p:val>
                                        </p:tav>
                                      </p:tavLst>
                                    </p:anim>
                                    <p:anim calcmode="lin" valueType="num">
                                      <p:cBhvr additive="base">
                                        <p:cTn id="24" dur="500" fill="hold"/>
                                        <p:tgtEl>
                                          <p:spTgt spid="471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111"/>
                                        </p:tgtEl>
                                        <p:attrNameLst>
                                          <p:attrName>style.visibility</p:attrName>
                                        </p:attrNameLst>
                                      </p:cBhvr>
                                      <p:to>
                                        <p:strVal val="visible"/>
                                      </p:to>
                                    </p:set>
                                    <p:anim calcmode="lin" valueType="num">
                                      <p:cBhvr additive="base">
                                        <p:cTn id="27" dur="500" fill="hold"/>
                                        <p:tgtEl>
                                          <p:spTgt spid="47111"/>
                                        </p:tgtEl>
                                        <p:attrNameLst>
                                          <p:attrName>ppt_x</p:attrName>
                                        </p:attrNameLst>
                                      </p:cBhvr>
                                      <p:tavLst>
                                        <p:tav tm="0">
                                          <p:val>
                                            <p:strVal val="#ppt_x"/>
                                          </p:val>
                                        </p:tav>
                                        <p:tav tm="100000">
                                          <p:val>
                                            <p:strVal val="#ppt_x"/>
                                          </p:val>
                                        </p:tav>
                                      </p:tavLst>
                                    </p:anim>
                                    <p:anim calcmode="lin" valueType="num">
                                      <p:cBhvr additive="base">
                                        <p:cTn id="28"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801"/>
                                        </p:tgtEl>
                                        <p:attrNameLst>
                                          <p:attrName>style.visibility</p:attrName>
                                        </p:attrNameLst>
                                      </p:cBhvr>
                                      <p:to>
                                        <p:strVal val="visible"/>
                                      </p:to>
                                    </p:set>
                                    <p:animEffect transition="in" filter="blinds(horizontal)">
                                      <p:cBhvr>
                                        <p:cTn id="33" dur="500"/>
                                        <p:tgtEl>
                                          <p:spTgt spid="3380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P spid="47111" grpId="0"/>
      <p:bldP spid="3380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8" name="Rectangle 10"/>
          <p:cNvSpPr/>
          <p:nvPr/>
        </p:nvSpPr>
        <p:spPr>
          <a:xfrm>
            <a:off x="523629" y="2492375"/>
            <a:ext cx="8604250" cy="936625"/>
          </a:xfrm>
          <a:prstGeom prst="rect">
            <a:avLst/>
          </a:prstGeom>
          <a:noFill/>
          <a:ln w="9525">
            <a:noFill/>
          </a:ln>
        </p:spPr>
        <p:txBody>
          <a:bodyPr anchor="ctr" anchorCtr="0"/>
          <a:lstStyle/>
          <a:p>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3</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差分与差商的关系</a:t>
            </a:r>
            <a:r>
              <a:rPr lang="en-US" altLang="zh-CN" sz="2800" dirty="0">
                <a:solidFill>
                  <a:srgbClr val="000099"/>
                </a:solidFill>
                <a:latin typeface="微软雅黑" panose="020B0503020204020204" pitchFamily="34" charset="-122"/>
                <a:ea typeface="微软雅黑" panose="020B0503020204020204" pitchFamily="34" charset="-122"/>
              </a:rPr>
              <a:t>): </a:t>
            </a:r>
            <a:r>
              <a:rPr lang="zh-CN" altLang="en-US" sz="2800" dirty="0">
                <a:solidFill>
                  <a:srgbClr val="000099"/>
                </a:solidFill>
                <a:latin typeface="微软雅黑" panose="020B0503020204020204" pitchFamily="34" charset="-122"/>
                <a:ea typeface="微软雅黑" panose="020B0503020204020204" pitchFamily="34" charset="-122"/>
              </a:rPr>
              <a:t>在等距节点的前提下，</a:t>
            </a:r>
          </a:p>
        </p:txBody>
      </p:sp>
      <p:graphicFrame>
        <p:nvGraphicFramePr>
          <p:cNvPr id="34823" name="Object 7"/>
          <p:cNvGraphicFramePr/>
          <p:nvPr/>
        </p:nvGraphicFramePr>
        <p:xfrm>
          <a:off x="1835621" y="3429000"/>
          <a:ext cx="4176712" cy="973137"/>
        </p:xfrm>
        <a:graphic>
          <a:graphicData uri="http://schemas.openxmlformats.org/presentationml/2006/ole">
            <mc:AlternateContent xmlns:mc="http://schemas.openxmlformats.org/markup-compatibility/2006">
              <mc:Choice xmlns:v="urn:schemas-microsoft-com:vml" Requires="v">
                <p:oleObj r:id="rId2" imgW="1549400" imgH="419100" progId="Equation.DSMT4">
                  <p:embed/>
                </p:oleObj>
              </mc:Choice>
              <mc:Fallback>
                <p:oleObj r:id="rId2" imgW="1549400" imgH="419100" progId="Equation.DSMT4">
                  <p:embed/>
                  <p:pic>
                    <p:nvPicPr>
                      <p:cNvPr id="34823" name="Object 7"/>
                      <p:cNvPicPr/>
                      <p:nvPr/>
                    </p:nvPicPr>
                    <p:blipFill>
                      <a:blip r:embed="rId3"/>
                      <a:stretch>
                        <a:fillRect/>
                      </a:stretch>
                    </p:blipFill>
                    <p:spPr>
                      <a:xfrm>
                        <a:off x="1835621" y="3429000"/>
                        <a:ext cx="4176712" cy="973137"/>
                      </a:xfrm>
                      <a:prstGeom prst="rect">
                        <a:avLst/>
                      </a:prstGeom>
                      <a:noFill/>
                      <a:ln w="38100">
                        <a:noFill/>
                        <a:miter/>
                      </a:ln>
                    </p:spPr>
                  </p:pic>
                </p:oleObj>
              </mc:Fallback>
            </mc:AlternateContent>
          </a:graphicData>
        </a:graphic>
      </p:graphicFrame>
      <p:graphicFrame>
        <p:nvGraphicFramePr>
          <p:cNvPr id="34825" name="Object 9"/>
          <p:cNvGraphicFramePr/>
          <p:nvPr/>
        </p:nvGraphicFramePr>
        <p:xfrm>
          <a:off x="1835621" y="4660503"/>
          <a:ext cx="4169010" cy="973137"/>
        </p:xfrm>
        <a:graphic>
          <a:graphicData uri="http://schemas.openxmlformats.org/presentationml/2006/ole">
            <mc:AlternateContent xmlns:mc="http://schemas.openxmlformats.org/markup-compatibility/2006">
              <mc:Choice xmlns:v="urn:schemas-microsoft-com:vml" Requires="v">
                <p:oleObj r:id="rId4" imgW="1549400" imgH="419100" progId="Equation.DSMT4">
                  <p:embed/>
                </p:oleObj>
              </mc:Choice>
              <mc:Fallback>
                <p:oleObj r:id="rId4" imgW="1549400" imgH="419100" progId="Equation.DSMT4">
                  <p:embed/>
                  <p:pic>
                    <p:nvPicPr>
                      <p:cNvPr id="34825" name="Object 9"/>
                      <p:cNvPicPr/>
                      <p:nvPr/>
                    </p:nvPicPr>
                    <p:blipFill>
                      <a:blip r:embed="rId5"/>
                      <a:stretch>
                        <a:fillRect/>
                      </a:stretch>
                    </p:blipFill>
                    <p:spPr>
                      <a:xfrm>
                        <a:off x="1835621" y="4660503"/>
                        <a:ext cx="4169010" cy="973137"/>
                      </a:xfrm>
                      <a:prstGeom prst="rect">
                        <a:avLst/>
                      </a:prstGeom>
                      <a:noFill/>
                      <a:ln w="38100">
                        <a:noFill/>
                        <a:miter/>
                      </a:ln>
                    </p:spPr>
                  </p:pic>
                </p:oleObj>
              </mc:Fallback>
            </mc:AlternateContent>
          </a:graphicData>
        </a:graphic>
      </p:graphicFrame>
      <p:graphicFrame>
        <p:nvGraphicFramePr>
          <p:cNvPr id="47119" name="Object 15"/>
          <p:cNvGraphicFramePr/>
          <p:nvPr/>
        </p:nvGraphicFramePr>
        <p:xfrm>
          <a:off x="2627784" y="1710928"/>
          <a:ext cx="2592387" cy="671513"/>
        </p:xfrm>
        <a:graphic>
          <a:graphicData uri="http://schemas.openxmlformats.org/presentationml/2006/ole">
            <mc:AlternateContent xmlns:mc="http://schemas.openxmlformats.org/markup-compatibility/2006">
              <mc:Choice xmlns:v="urn:schemas-microsoft-com:vml" Requires="v">
                <p:oleObj r:id="rId6" imgW="851535" imgH="241300" progId="Equation.DSMT4">
                  <p:embed/>
                </p:oleObj>
              </mc:Choice>
              <mc:Fallback>
                <p:oleObj r:id="rId6" imgW="851535" imgH="241300" progId="Equation.DSMT4">
                  <p:embed/>
                  <p:pic>
                    <p:nvPicPr>
                      <p:cNvPr id="47119" name="Object 15"/>
                      <p:cNvPicPr/>
                      <p:nvPr/>
                    </p:nvPicPr>
                    <p:blipFill>
                      <a:blip r:embed="rId7"/>
                      <a:stretch>
                        <a:fillRect/>
                      </a:stretch>
                    </p:blipFill>
                    <p:spPr>
                      <a:xfrm>
                        <a:off x="2627784" y="1710928"/>
                        <a:ext cx="2592387" cy="671513"/>
                      </a:xfrm>
                      <a:prstGeom prst="rect">
                        <a:avLst/>
                      </a:prstGeom>
                      <a:noFill/>
                      <a:ln w="38100">
                        <a:noFill/>
                        <a:miter/>
                      </a:ln>
                    </p:spPr>
                  </p:pic>
                </p:oleObj>
              </mc:Fallback>
            </mc:AlternateContent>
          </a:graphicData>
        </a:graphic>
      </p:graphicFrame>
      <p:sp>
        <p:nvSpPr>
          <p:cNvPr id="47120" name="Rectangle 16"/>
          <p:cNvSpPr/>
          <p:nvPr/>
        </p:nvSpPr>
        <p:spPr>
          <a:xfrm>
            <a:off x="539750" y="836613"/>
            <a:ext cx="5903913" cy="519112"/>
          </a:xfrm>
          <a:prstGeom prst="rect">
            <a:avLst/>
          </a:prstGeom>
          <a:noFill/>
          <a:ln w="9525">
            <a:noFill/>
          </a:ln>
        </p:spPr>
        <p:txBody>
          <a:bodyPr anchor="t" anchorCtr="0">
            <a:spAutoFit/>
          </a:bodyPr>
          <a:lstStyle/>
          <a:p>
            <a:pPr>
              <a:spcBef>
                <a:spcPct val="20000"/>
              </a:spcBef>
            </a:pPr>
            <a:r>
              <a:rPr lang="zh-CN" altLang="en-US" sz="2800" dirty="0">
                <a:latin typeface="微软雅黑" panose="020B0503020204020204" pitchFamily="34" charset="-122"/>
                <a:ea typeface="微软雅黑" panose="020B0503020204020204" pitchFamily="34" charset="-122"/>
              </a:rPr>
              <a:t>性质</a:t>
            </a:r>
            <a:r>
              <a:rPr lang="en-US" altLang="zh-CN" sz="2800" dirty="0">
                <a:latin typeface="微软雅黑" panose="020B0503020204020204" pitchFamily="34" charset="-122"/>
                <a:ea typeface="微软雅黑" panose="020B0503020204020204" pitchFamily="34" charset="-122"/>
              </a:rPr>
              <a:t>2</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向前差分与向后差分的关系</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7120"/>
                                        </p:tgtEl>
                                        <p:attrNameLst>
                                          <p:attrName>style.visibility</p:attrName>
                                        </p:attrNameLst>
                                      </p:cBhvr>
                                      <p:to>
                                        <p:strVal val="visible"/>
                                      </p:to>
                                    </p:set>
                                    <p:anim calcmode="lin" valueType="num">
                                      <p:cBhvr>
                                        <p:cTn id="7" dur="1000" fill="hold"/>
                                        <p:tgtEl>
                                          <p:spTgt spid="47120"/>
                                        </p:tgtEl>
                                        <p:attrNameLst>
                                          <p:attrName>ppt_w</p:attrName>
                                        </p:attrNameLst>
                                      </p:cBhvr>
                                      <p:tavLst>
                                        <p:tav tm="0">
                                          <p:val>
                                            <p:fltVal val="0"/>
                                          </p:val>
                                        </p:tav>
                                        <p:tav tm="100000">
                                          <p:val>
                                            <p:strVal val="#ppt_w"/>
                                          </p:val>
                                        </p:tav>
                                      </p:tavLst>
                                    </p:anim>
                                    <p:anim calcmode="lin" valueType="num">
                                      <p:cBhvr>
                                        <p:cTn id="8" dur="1000" fill="hold"/>
                                        <p:tgtEl>
                                          <p:spTgt spid="47120"/>
                                        </p:tgtEl>
                                        <p:attrNameLst>
                                          <p:attrName>ppt_h</p:attrName>
                                        </p:attrNameLst>
                                      </p:cBhvr>
                                      <p:tavLst>
                                        <p:tav tm="0">
                                          <p:val>
                                            <p:fltVal val="0"/>
                                          </p:val>
                                        </p:tav>
                                        <p:tav tm="100000">
                                          <p:val>
                                            <p:strVal val="#ppt_h"/>
                                          </p:val>
                                        </p:tav>
                                      </p:tavLst>
                                    </p:anim>
                                    <p:anim calcmode="lin" valueType="num">
                                      <p:cBhvr>
                                        <p:cTn id="9" dur="1000" fill="hold"/>
                                        <p:tgtEl>
                                          <p:spTgt spid="47120"/>
                                        </p:tgtEl>
                                        <p:attrNameLst>
                                          <p:attrName>style.rotation</p:attrName>
                                        </p:attrNameLst>
                                      </p:cBhvr>
                                      <p:tavLst>
                                        <p:tav tm="0">
                                          <p:val>
                                            <p:fltVal val="90"/>
                                          </p:val>
                                        </p:tav>
                                        <p:tav tm="100000">
                                          <p:val>
                                            <p:fltVal val="0"/>
                                          </p:val>
                                        </p:tav>
                                      </p:tavLst>
                                    </p:anim>
                                    <p:animEffect transition="in" filter="fade">
                                      <p:cBhvr>
                                        <p:cTn id="10" dur="1000"/>
                                        <p:tgtEl>
                                          <p:spTgt spid="47120"/>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47119"/>
                                        </p:tgtEl>
                                        <p:attrNameLst>
                                          <p:attrName>style.visibility</p:attrName>
                                        </p:attrNameLst>
                                      </p:cBhvr>
                                      <p:to>
                                        <p:strVal val="visible"/>
                                      </p:to>
                                    </p:set>
                                    <p:anim calcmode="lin" valueType="num">
                                      <p:cBhvr>
                                        <p:cTn id="15" dur="1000" fill="hold"/>
                                        <p:tgtEl>
                                          <p:spTgt spid="47119"/>
                                        </p:tgtEl>
                                        <p:attrNameLst>
                                          <p:attrName>ppt_w</p:attrName>
                                        </p:attrNameLst>
                                      </p:cBhvr>
                                      <p:tavLst>
                                        <p:tav tm="0">
                                          <p:val>
                                            <p:fltVal val="0"/>
                                          </p:val>
                                        </p:tav>
                                        <p:tav tm="100000">
                                          <p:val>
                                            <p:strVal val="#ppt_w"/>
                                          </p:val>
                                        </p:tav>
                                      </p:tavLst>
                                    </p:anim>
                                    <p:anim calcmode="lin" valueType="num">
                                      <p:cBhvr>
                                        <p:cTn id="16" dur="1000" fill="hold"/>
                                        <p:tgtEl>
                                          <p:spTgt spid="47119"/>
                                        </p:tgtEl>
                                        <p:attrNameLst>
                                          <p:attrName>ppt_h</p:attrName>
                                        </p:attrNameLst>
                                      </p:cBhvr>
                                      <p:tavLst>
                                        <p:tav tm="0">
                                          <p:val>
                                            <p:fltVal val="0"/>
                                          </p:val>
                                        </p:tav>
                                        <p:tav tm="100000">
                                          <p:val>
                                            <p:strVal val="#ppt_h"/>
                                          </p:val>
                                        </p:tav>
                                      </p:tavLst>
                                    </p:anim>
                                    <p:anim calcmode="lin" valueType="num">
                                      <p:cBhvr>
                                        <p:cTn id="17" dur="1000" fill="hold"/>
                                        <p:tgtEl>
                                          <p:spTgt spid="4711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71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99338"/>
                                        </p:tgtEl>
                                        <p:attrNameLst>
                                          <p:attrName>style.visibility</p:attrName>
                                        </p:attrNameLst>
                                      </p:cBhvr>
                                      <p:to>
                                        <p:strVal val="visible"/>
                                      </p:to>
                                    </p:set>
                                    <p:anim calcmode="lin" valueType="num">
                                      <p:cBhvr>
                                        <p:cTn id="23" dur="1000" fill="hold"/>
                                        <p:tgtEl>
                                          <p:spTgt spid="99338"/>
                                        </p:tgtEl>
                                        <p:attrNameLst>
                                          <p:attrName>ppt_w</p:attrName>
                                        </p:attrNameLst>
                                      </p:cBhvr>
                                      <p:tavLst>
                                        <p:tav tm="0">
                                          <p:val>
                                            <p:fltVal val="0"/>
                                          </p:val>
                                        </p:tav>
                                        <p:tav tm="100000">
                                          <p:val>
                                            <p:strVal val="#ppt_w"/>
                                          </p:val>
                                        </p:tav>
                                      </p:tavLst>
                                    </p:anim>
                                    <p:anim calcmode="lin" valueType="num">
                                      <p:cBhvr>
                                        <p:cTn id="24" dur="1000" fill="hold"/>
                                        <p:tgtEl>
                                          <p:spTgt spid="99338"/>
                                        </p:tgtEl>
                                        <p:attrNameLst>
                                          <p:attrName>ppt_h</p:attrName>
                                        </p:attrNameLst>
                                      </p:cBhvr>
                                      <p:tavLst>
                                        <p:tav tm="0">
                                          <p:val>
                                            <p:fltVal val="0"/>
                                          </p:val>
                                        </p:tav>
                                        <p:tav tm="100000">
                                          <p:val>
                                            <p:strVal val="#ppt_h"/>
                                          </p:val>
                                        </p:tav>
                                      </p:tavLst>
                                    </p:anim>
                                    <p:anim calcmode="lin" valueType="num">
                                      <p:cBhvr>
                                        <p:cTn id="25" dur="1000" fill="hold"/>
                                        <p:tgtEl>
                                          <p:spTgt spid="99338"/>
                                        </p:tgtEl>
                                        <p:attrNameLst>
                                          <p:attrName>style.rotation</p:attrName>
                                        </p:attrNameLst>
                                      </p:cBhvr>
                                      <p:tavLst>
                                        <p:tav tm="0">
                                          <p:val>
                                            <p:fltVal val="90"/>
                                          </p:val>
                                        </p:tav>
                                        <p:tav tm="100000">
                                          <p:val>
                                            <p:fltVal val="0"/>
                                          </p:val>
                                        </p:tav>
                                      </p:tavLst>
                                    </p:anim>
                                    <p:animEffect transition="in" filter="fade">
                                      <p:cBhvr>
                                        <p:cTn id="26" dur="1000"/>
                                        <p:tgtEl>
                                          <p:spTgt spid="99338"/>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nodeType="clickEffect">
                                  <p:stCondLst>
                                    <p:cond delay="0"/>
                                  </p:stCondLst>
                                  <p:childTnLst>
                                    <p:set>
                                      <p:cBhvr>
                                        <p:cTn id="30" dur="1" fill="hold">
                                          <p:stCondLst>
                                            <p:cond delay="0"/>
                                          </p:stCondLst>
                                        </p:cTn>
                                        <p:tgtEl>
                                          <p:spTgt spid="34823"/>
                                        </p:tgtEl>
                                        <p:attrNameLst>
                                          <p:attrName>style.visibility</p:attrName>
                                        </p:attrNameLst>
                                      </p:cBhvr>
                                      <p:to>
                                        <p:strVal val="visible"/>
                                      </p:to>
                                    </p:set>
                                    <p:animEffect transition="in" filter="wheel(4)">
                                      <p:cBhvr>
                                        <p:cTn id="31" dur="500"/>
                                        <p:tgtEl>
                                          <p:spTgt spid="3482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4825"/>
                                        </p:tgtEl>
                                        <p:attrNameLst>
                                          <p:attrName>style.visibility</p:attrName>
                                        </p:attrNameLst>
                                      </p:cBhvr>
                                      <p:to>
                                        <p:strVal val="visible"/>
                                      </p:to>
                                    </p:set>
                                    <p:animEffect transition="in" filter="blinds(horizontal)">
                                      <p:cBhvr>
                                        <p:cTn id="36"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8" grpId="0"/>
      <p:bldP spid="471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6"/>
          <p:cNvSpPr/>
          <p:nvPr/>
        </p:nvSpPr>
        <p:spPr>
          <a:xfrm>
            <a:off x="468313" y="836613"/>
            <a:ext cx="8675687" cy="519112"/>
          </a:xfrm>
          <a:prstGeom prst="rect">
            <a:avLst/>
          </a:prstGeom>
          <a:noFill/>
          <a:ln w="9525">
            <a:noFill/>
          </a:ln>
        </p:spPr>
        <p:txBody>
          <a:bodyPr anchor="t" anchorCtr="0">
            <a:spAutoFit/>
          </a:bodyPr>
          <a:lstStyle/>
          <a:p>
            <a:pPr>
              <a:spcBef>
                <a:spcPct val="20000"/>
              </a:spcBef>
            </a:pPr>
            <a:r>
              <a:rPr lang="zh-CN" altLang="en-US" sz="2800" dirty="0">
                <a:latin typeface="Times New Roman" panose="02020603050405020304" pitchFamily="18" charset="0"/>
                <a:ea typeface="楷体_GB2312" pitchFamily="49" charset="-122"/>
              </a:rPr>
              <a:t>性质</a:t>
            </a:r>
            <a:r>
              <a:rPr lang="en-US" altLang="zh-CN" sz="2800" dirty="0">
                <a:latin typeface="Times New Roman" panose="02020603050405020304" pitchFamily="18" charset="0"/>
                <a:ea typeface="楷体_GB2312" pitchFamily="49" charset="-122"/>
              </a:rPr>
              <a:t>4</a:t>
            </a:r>
            <a:r>
              <a:rPr lang="en-US" altLang="zh-CN" sz="2800" dirty="0">
                <a:solidFill>
                  <a:srgbClr val="FF0000"/>
                </a:solidFill>
                <a:latin typeface="Times New Roman" panose="02020603050405020304" pitchFamily="18" charset="0"/>
                <a:ea typeface="楷体_GB2312" pitchFamily="49" charset="-122"/>
              </a:rPr>
              <a:t>  (</a:t>
            </a:r>
            <a:r>
              <a:rPr lang="zh-CN" altLang="en-US" sz="2800" dirty="0">
                <a:solidFill>
                  <a:srgbClr val="FF0000"/>
                </a:solidFill>
                <a:latin typeface="Times New Roman" panose="02020603050405020304" pitchFamily="18" charset="0"/>
                <a:ea typeface="楷体_GB2312" pitchFamily="49" charset="-122"/>
              </a:rPr>
              <a:t>差分与导数的关系）</a:t>
            </a:r>
            <a:r>
              <a:rPr lang="zh-CN" altLang="en-US" sz="2800" dirty="0">
                <a:latin typeface="Times New Roman" panose="02020603050405020304" pitchFamily="18" charset="0"/>
                <a:ea typeface="楷体_GB2312" pitchFamily="49" charset="-122"/>
              </a:rPr>
              <a:t>：</a:t>
            </a:r>
            <a:r>
              <a:rPr lang="zh-CN" altLang="en-US" sz="2800" dirty="0">
                <a:solidFill>
                  <a:schemeClr val="tx1"/>
                </a:solidFill>
                <a:latin typeface="Times New Roman" panose="02020603050405020304" pitchFamily="18" charset="0"/>
                <a:ea typeface="楷体_GB2312" pitchFamily="49" charset="-122"/>
              </a:rPr>
              <a:t>在等距节点的前提下，</a:t>
            </a:r>
          </a:p>
        </p:txBody>
      </p:sp>
      <p:graphicFrame>
        <p:nvGraphicFramePr>
          <p:cNvPr id="48135" name="Object 7"/>
          <p:cNvGraphicFramePr/>
          <p:nvPr>
            <p:extLst>
              <p:ext uri="{D42A27DB-BD31-4B8C-83A1-F6EECF244321}">
                <p14:modId xmlns:p14="http://schemas.microsoft.com/office/powerpoint/2010/main" val="4180992758"/>
              </p:ext>
            </p:extLst>
          </p:nvPr>
        </p:nvGraphicFramePr>
        <p:xfrm>
          <a:off x="1692275" y="1555750"/>
          <a:ext cx="5184775" cy="1352550"/>
        </p:xfrm>
        <a:graphic>
          <a:graphicData uri="http://schemas.openxmlformats.org/presentationml/2006/ole">
            <mc:AlternateContent xmlns:mc="http://schemas.openxmlformats.org/markup-compatibility/2006">
              <mc:Choice xmlns:v="urn:schemas-microsoft-com:vml" Requires="v">
                <p:oleObj r:id="rId2" imgW="2044065" imgH="533400" progId="Equation.DSMT4">
                  <p:embed/>
                </p:oleObj>
              </mc:Choice>
              <mc:Fallback>
                <p:oleObj r:id="rId2" imgW="2044065" imgH="533400" progId="Equation.DSMT4">
                  <p:embed/>
                  <p:pic>
                    <p:nvPicPr>
                      <p:cNvPr id="48135" name="Object 7"/>
                      <p:cNvPicPr/>
                      <p:nvPr/>
                    </p:nvPicPr>
                    <p:blipFill>
                      <a:blip r:embed="rId3"/>
                      <a:stretch>
                        <a:fillRect/>
                      </a:stretch>
                    </p:blipFill>
                    <p:spPr>
                      <a:xfrm>
                        <a:off x="1692275" y="1555750"/>
                        <a:ext cx="5184775" cy="1352550"/>
                      </a:xfrm>
                      <a:prstGeom prst="rect">
                        <a:avLst/>
                      </a:prstGeom>
                      <a:noFill/>
                      <a:ln w="38100">
                        <a:noFill/>
                        <a:miter/>
                      </a:ln>
                    </p:spPr>
                  </p:pic>
                </p:oleObj>
              </mc:Fallback>
            </mc:AlternateContent>
          </a:graphicData>
        </a:graphic>
      </p:graphicFrame>
      <p:sp>
        <p:nvSpPr>
          <p:cNvPr id="48136" name="Text Box 8"/>
          <p:cNvSpPr txBox="1"/>
          <p:nvPr/>
        </p:nvSpPr>
        <p:spPr>
          <a:xfrm>
            <a:off x="468313" y="3090863"/>
            <a:ext cx="4379912" cy="519112"/>
          </a:xfrm>
          <a:prstGeom prst="rect">
            <a:avLst/>
          </a:prstGeom>
          <a:noFill/>
          <a:ln w="9525">
            <a:noFill/>
          </a:ln>
        </p:spPr>
        <p:txBody>
          <a:bodyPr wrap="none" anchor="t" anchorCtr="0">
            <a:spAutoFit/>
          </a:bodyPr>
          <a:lstStyle/>
          <a:p>
            <a:r>
              <a:rPr lang="zh-CN" altLang="en-US" sz="2800" dirty="0">
                <a:latin typeface="Times New Roman" panose="02020603050405020304" pitchFamily="18" charset="0"/>
                <a:ea typeface="楷体_GB2312" pitchFamily="49" charset="-122"/>
              </a:rPr>
              <a:t>性质</a:t>
            </a:r>
            <a:r>
              <a:rPr lang="en-US" altLang="zh-CN" sz="2800" dirty="0">
                <a:latin typeface="Times New Roman" panose="02020603050405020304" pitchFamily="18" charset="0"/>
                <a:ea typeface="楷体_GB2312" pitchFamily="49" charset="-122"/>
              </a:rPr>
              <a:t>5</a:t>
            </a:r>
            <a:r>
              <a:rPr lang="zh-CN" altLang="en-US" sz="2800" dirty="0">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楷体_GB2312" pitchFamily="49" charset="-122"/>
              </a:rPr>
              <a:t>常数的差分等于零</a:t>
            </a:r>
            <a:r>
              <a:rPr lang="en-US" altLang="zh-CN" sz="2800" dirty="0">
                <a:solidFill>
                  <a:schemeClr val="tx1"/>
                </a:solidFill>
                <a:latin typeface="Times New Roman" panose="02020603050405020304" pitchFamily="18" charset="0"/>
                <a:ea typeface="楷体_GB2312" pitchFamily="49" charset="-122"/>
              </a:rPr>
              <a:t>.</a:t>
            </a:r>
          </a:p>
        </p:txBody>
      </p:sp>
      <p:sp>
        <p:nvSpPr>
          <p:cNvPr id="48137" name="Text Box 9"/>
          <p:cNvSpPr txBox="1"/>
          <p:nvPr/>
        </p:nvSpPr>
        <p:spPr>
          <a:xfrm>
            <a:off x="478672" y="3949701"/>
            <a:ext cx="5364162" cy="519113"/>
          </a:xfrm>
          <a:prstGeom prst="rect">
            <a:avLst/>
          </a:prstGeom>
          <a:noFill/>
          <a:ln w="9525">
            <a:noFill/>
          </a:ln>
        </p:spPr>
        <p:txBody>
          <a:bodyPr wrap="none" anchor="t" anchorCtr="0">
            <a:spAutoFit/>
          </a:bodyPr>
          <a:lstStyle/>
          <a:p>
            <a:r>
              <a:rPr lang="zh-CN" altLang="en-US" sz="2800" dirty="0">
                <a:latin typeface="楷体_GB2312" pitchFamily="49" charset="-122"/>
                <a:ea typeface="楷体_GB2312" pitchFamily="49" charset="-122"/>
              </a:rPr>
              <a:t>性质</a:t>
            </a:r>
            <a:r>
              <a:rPr lang="en-US" altLang="zh-CN" sz="2800" dirty="0">
                <a:latin typeface="楷体_GB2312" pitchFamily="49" charset="-122"/>
                <a:ea typeface="楷体_GB2312" pitchFamily="49" charset="-122"/>
              </a:rPr>
              <a:t>6</a:t>
            </a:r>
            <a:r>
              <a:rPr lang="zh-CN" altLang="en-US" sz="2800" dirty="0">
                <a:latin typeface="Times New Roman" panose="02020603050405020304" pitchFamily="18" charset="0"/>
                <a:ea typeface="宋体" panose="02010600030101010101" pitchFamily="2" charset="-122"/>
              </a:rPr>
              <a:t>：</a:t>
            </a:r>
            <a:r>
              <a:rPr lang="zh-CN" altLang="en-US" sz="2800" dirty="0">
                <a:solidFill>
                  <a:schemeClr val="tx1"/>
                </a:solidFill>
                <a:latin typeface="Times New Roman" panose="02020603050405020304" pitchFamily="18" charset="0"/>
                <a:ea typeface="楷体_GB2312" pitchFamily="49" charset="-122"/>
              </a:rPr>
              <a:t>差分算子为线性算子，即</a:t>
            </a:r>
          </a:p>
        </p:txBody>
      </p:sp>
      <p:graphicFrame>
        <p:nvGraphicFramePr>
          <p:cNvPr id="48138" name="Object 10"/>
          <p:cNvGraphicFramePr/>
          <p:nvPr>
            <p:extLst>
              <p:ext uri="{D42A27DB-BD31-4B8C-83A1-F6EECF244321}">
                <p14:modId xmlns:p14="http://schemas.microsoft.com/office/powerpoint/2010/main" val="2790002695"/>
              </p:ext>
            </p:extLst>
          </p:nvPr>
        </p:nvGraphicFramePr>
        <p:xfrm>
          <a:off x="1908175" y="4941888"/>
          <a:ext cx="6481763" cy="490537"/>
        </p:xfrm>
        <a:graphic>
          <a:graphicData uri="http://schemas.openxmlformats.org/presentationml/2006/ole">
            <mc:AlternateContent xmlns:mc="http://schemas.openxmlformats.org/markup-compatibility/2006">
              <mc:Choice xmlns:v="urn:schemas-microsoft-com:vml" Requires="v">
                <p:oleObj r:id="rId4" imgW="2360295" imgH="203200" progId="Equation.DSMT4">
                  <p:embed/>
                </p:oleObj>
              </mc:Choice>
              <mc:Fallback>
                <p:oleObj r:id="rId4" imgW="2360295" imgH="203200" progId="Equation.DSMT4">
                  <p:embed/>
                  <p:pic>
                    <p:nvPicPr>
                      <p:cNvPr id="48138" name="Object 10"/>
                      <p:cNvPicPr/>
                      <p:nvPr/>
                    </p:nvPicPr>
                    <p:blipFill>
                      <a:blip r:embed="rId5"/>
                      <a:stretch>
                        <a:fillRect/>
                      </a:stretch>
                    </p:blipFill>
                    <p:spPr>
                      <a:xfrm>
                        <a:off x="1908175" y="4941888"/>
                        <a:ext cx="6481763" cy="490537"/>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8134"/>
                                        </p:tgtEl>
                                        <p:attrNameLst>
                                          <p:attrName>style.visibility</p:attrName>
                                        </p:attrNameLst>
                                      </p:cBhvr>
                                      <p:to>
                                        <p:strVal val="visible"/>
                                      </p:to>
                                    </p:set>
                                    <p:anim calcmode="lin" valueType="num">
                                      <p:cBhvr>
                                        <p:cTn id="7" dur="1000" fill="hold"/>
                                        <p:tgtEl>
                                          <p:spTgt spid="48134"/>
                                        </p:tgtEl>
                                        <p:attrNameLst>
                                          <p:attrName>ppt_w</p:attrName>
                                        </p:attrNameLst>
                                      </p:cBhvr>
                                      <p:tavLst>
                                        <p:tav tm="0">
                                          <p:val>
                                            <p:fltVal val="0"/>
                                          </p:val>
                                        </p:tav>
                                        <p:tav tm="100000">
                                          <p:val>
                                            <p:strVal val="#ppt_w"/>
                                          </p:val>
                                        </p:tav>
                                      </p:tavLst>
                                    </p:anim>
                                    <p:anim calcmode="lin" valueType="num">
                                      <p:cBhvr>
                                        <p:cTn id="8" dur="1000" fill="hold"/>
                                        <p:tgtEl>
                                          <p:spTgt spid="48134"/>
                                        </p:tgtEl>
                                        <p:attrNameLst>
                                          <p:attrName>ppt_h</p:attrName>
                                        </p:attrNameLst>
                                      </p:cBhvr>
                                      <p:tavLst>
                                        <p:tav tm="0">
                                          <p:val>
                                            <p:fltVal val="0"/>
                                          </p:val>
                                        </p:tav>
                                        <p:tav tm="100000">
                                          <p:val>
                                            <p:strVal val="#ppt_h"/>
                                          </p:val>
                                        </p:tav>
                                      </p:tavLst>
                                    </p:anim>
                                    <p:anim calcmode="lin" valueType="num">
                                      <p:cBhvr>
                                        <p:cTn id="9" dur="1000" fill="hold"/>
                                        <p:tgtEl>
                                          <p:spTgt spid="48134"/>
                                        </p:tgtEl>
                                        <p:attrNameLst>
                                          <p:attrName>style.rotation</p:attrName>
                                        </p:attrNameLst>
                                      </p:cBhvr>
                                      <p:tavLst>
                                        <p:tav tm="0">
                                          <p:val>
                                            <p:fltVal val="90"/>
                                          </p:val>
                                        </p:tav>
                                        <p:tav tm="100000">
                                          <p:val>
                                            <p:fltVal val="0"/>
                                          </p:val>
                                        </p:tav>
                                      </p:tavLst>
                                    </p:anim>
                                    <p:animEffect transition="in" filter="fade">
                                      <p:cBhvr>
                                        <p:cTn id="10" dur="1000"/>
                                        <p:tgtEl>
                                          <p:spTgt spid="48134"/>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48135"/>
                                        </p:tgtEl>
                                        <p:attrNameLst>
                                          <p:attrName>style.visibility</p:attrName>
                                        </p:attrNameLst>
                                      </p:cBhvr>
                                      <p:to>
                                        <p:strVal val="visible"/>
                                      </p:to>
                                    </p:set>
                                    <p:animEffect transition="in" filter="wedge">
                                      <p:cBhvr>
                                        <p:cTn id="15" dur="2000"/>
                                        <p:tgtEl>
                                          <p:spTgt spid="48135"/>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48136"/>
                                        </p:tgtEl>
                                        <p:attrNameLst>
                                          <p:attrName>style.visibility</p:attrName>
                                        </p:attrNameLst>
                                      </p:cBhvr>
                                      <p:to>
                                        <p:strVal val="visible"/>
                                      </p:to>
                                    </p:set>
                                    <p:anim calcmode="lin" valueType="num">
                                      <p:cBhvr>
                                        <p:cTn id="20" dur="500" fill="hold"/>
                                        <p:tgtEl>
                                          <p:spTgt spid="48136"/>
                                        </p:tgtEl>
                                        <p:attrNameLst>
                                          <p:attrName>ppt_w</p:attrName>
                                        </p:attrNameLst>
                                      </p:cBhvr>
                                      <p:tavLst>
                                        <p:tav tm="0">
                                          <p:val>
                                            <p:fltVal val="0"/>
                                          </p:val>
                                        </p:tav>
                                        <p:tav tm="100000">
                                          <p:val>
                                            <p:strVal val="#ppt_w"/>
                                          </p:val>
                                        </p:tav>
                                      </p:tavLst>
                                    </p:anim>
                                    <p:anim calcmode="lin" valueType="num">
                                      <p:cBhvr>
                                        <p:cTn id="21" dur="500" fill="hold"/>
                                        <p:tgtEl>
                                          <p:spTgt spid="48136"/>
                                        </p:tgtEl>
                                        <p:attrNameLst>
                                          <p:attrName>ppt_h</p:attrName>
                                        </p:attrNameLst>
                                      </p:cBhvr>
                                      <p:tavLst>
                                        <p:tav tm="0">
                                          <p:val>
                                            <p:fltVal val="0"/>
                                          </p:val>
                                        </p:tav>
                                        <p:tav tm="100000">
                                          <p:val>
                                            <p:strVal val="#ppt_h"/>
                                          </p:val>
                                        </p:tav>
                                      </p:tavLst>
                                    </p:anim>
                                    <p:anim calcmode="lin" valueType="num">
                                      <p:cBhvr>
                                        <p:cTn id="22" dur="500" fill="hold"/>
                                        <p:tgtEl>
                                          <p:spTgt spid="48136"/>
                                        </p:tgtEl>
                                        <p:attrNameLst>
                                          <p:attrName>style.rotation</p:attrName>
                                        </p:attrNameLst>
                                      </p:cBhvr>
                                      <p:tavLst>
                                        <p:tav tm="0">
                                          <p:val>
                                            <p:fltVal val="360"/>
                                          </p:val>
                                        </p:tav>
                                        <p:tav tm="100000">
                                          <p:val>
                                            <p:fltVal val="0"/>
                                          </p:val>
                                        </p:tav>
                                      </p:tavLst>
                                    </p:anim>
                                    <p:animEffect transition="in" filter="fade">
                                      <p:cBhvr>
                                        <p:cTn id="23" dur="500"/>
                                        <p:tgtEl>
                                          <p:spTgt spid="4813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48137"/>
                                        </p:tgtEl>
                                        <p:attrNameLst>
                                          <p:attrName>style.visibility</p:attrName>
                                        </p:attrNameLst>
                                      </p:cBhvr>
                                      <p:to>
                                        <p:strVal val="visible"/>
                                      </p:to>
                                    </p:set>
                                    <p:anim calcmode="lin" valueType="num">
                                      <p:cBhvr>
                                        <p:cTn id="28" dur="1000" fill="hold"/>
                                        <p:tgtEl>
                                          <p:spTgt spid="48137"/>
                                        </p:tgtEl>
                                        <p:attrNameLst>
                                          <p:attrName>ppt_w</p:attrName>
                                        </p:attrNameLst>
                                      </p:cBhvr>
                                      <p:tavLst>
                                        <p:tav tm="0">
                                          <p:val>
                                            <p:fltVal val="0"/>
                                          </p:val>
                                        </p:tav>
                                        <p:tav tm="100000">
                                          <p:val>
                                            <p:strVal val="#ppt_w"/>
                                          </p:val>
                                        </p:tav>
                                      </p:tavLst>
                                    </p:anim>
                                    <p:anim calcmode="lin" valueType="num">
                                      <p:cBhvr>
                                        <p:cTn id="29" dur="1000" fill="hold"/>
                                        <p:tgtEl>
                                          <p:spTgt spid="48137"/>
                                        </p:tgtEl>
                                        <p:attrNameLst>
                                          <p:attrName>ppt_h</p:attrName>
                                        </p:attrNameLst>
                                      </p:cBhvr>
                                      <p:tavLst>
                                        <p:tav tm="0">
                                          <p:val>
                                            <p:fltVal val="0"/>
                                          </p:val>
                                        </p:tav>
                                        <p:tav tm="100000">
                                          <p:val>
                                            <p:strVal val="#ppt_h"/>
                                          </p:val>
                                        </p:tav>
                                      </p:tavLst>
                                    </p:anim>
                                    <p:anim calcmode="lin" valueType="num">
                                      <p:cBhvr>
                                        <p:cTn id="30" dur="1000" fill="hold"/>
                                        <p:tgtEl>
                                          <p:spTgt spid="48137"/>
                                        </p:tgtEl>
                                        <p:attrNameLst>
                                          <p:attrName>style.rotation</p:attrName>
                                        </p:attrNameLst>
                                      </p:cBhvr>
                                      <p:tavLst>
                                        <p:tav tm="0">
                                          <p:val>
                                            <p:fltVal val="90"/>
                                          </p:val>
                                        </p:tav>
                                        <p:tav tm="100000">
                                          <p:val>
                                            <p:fltVal val="0"/>
                                          </p:val>
                                        </p:tav>
                                      </p:tavLst>
                                    </p:anim>
                                    <p:animEffect transition="in" filter="fade">
                                      <p:cBhvr>
                                        <p:cTn id="31" dur="1000"/>
                                        <p:tgtEl>
                                          <p:spTgt spid="48137"/>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48138"/>
                                        </p:tgtEl>
                                        <p:attrNameLst>
                                          <p:attrName>style.visibility</p:attrName>
                                        </p:attrNameLst>
                                      </p:cBhvr>
                                      <p:to>
                                        <p:strVal val="visible"/>
                                      </p:to>
                                    </p:set>
                                    <p:anim calcmode="lin" valueType="num">
                                      <p:cBhvr>
                                        <p:cTn id="36" dur="500" fill="hold"/>
                                        <p:tgtEl>
                                          <p:spTgt spid="48138"/>
                                        </p:tgtEl>
                                        <p:attrNameLst>
                                          <p:attrName>ppt_w</p:attrName>
                                        </p:attrNameLst>
                                      </p:cBhvr>
                                      <p:tavLst>
                                        <p:tav tm="0">
                                          <p:val>
                                            <p:fltVal val="0"/>
                                          </p:val>
                                        </p:tav>
                                        <p:tav tm="100000">
                                          <p:val>
                                            <p:strVal val="#ppt_w"/>
                                          </p:val>
                                        </p:tav>
                                      </p:tavLst>
                                    </p:anim>
                                    <p:anim calcmode="lin" valueType="num">
                                      <p:cBhvr>
                                        <p:cTn id="37" dur="500" fill="hold"/>
                                        <p:tgtEl>
                                          <p:spTgt spid="48138"/>
                                        </p:tgtEl>
                                        <p:attrNameLst>
                                          <p:attrName>ppt_h</p:attrName>
                                        </p:attrNameLst>
                                      </p:cBhvr>
                                      <p:tavLst>
                                        <p:tav tm="0">
                                          <p:val>
                                            <p:fltVal val="0"/>
                                          </p:val>
                                        </p:tav>
                                        <p:tav tm="100000">
                                          <p:val>
                                            <p:strVal val="#ppt_h"/>
                                          </p:val>
                                        </p:tav>
                                      </p:tavLst>
                                    </p:anim>
                                    <p:anim calcmode="lin" valueType="num">
                                      <p:cBhvr>
                                        <p:cTn id="38" dur="500" fill="hold"/>
                                        <p:tgtEl>
                                          <p:spTgt spid="48138"/>
                                        </p:tgtEl>
                                        <p:attrNameLst>
                                          <p:attrName>style.rotation</p:attrName>
                                        </p:attrNameLst>
                                      </p:cBhvr>
                                      <p:tavLst>
                                        <p:tav tm="0">
                                          <p:val>
                                            <p:fltVal val="360"/>
                                          </p:val>
                                        </p:tav>
                                        <p:tav tm="100000">
                                          <p:val>
                                            <p:fltVal val="0"/>
                                          </p:val>
                                        </p:tav>
                                      </p:tavLst>
                                    </p:anim>
                                    <p:animEffect transition="in" filter="fade">
                                      <p:cBhvr>
                                        <p:cTn id="39"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6" grpId="0"/>
      <p:bldP spid="481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p:nvPr/>
        </p:nvSpPr>
        <p:spPr>
          <a:xfrm>
            <a:off x="522912" y="93663"/>
            <a:ext cx="5472112" cy="1815882"/>
          </a:xfrm>
          <a:prstGeom prst="rect">
            <a:avLst/>
          </a:prstGeom>
          <a:noFill/>
          <a:ln w="9525">
            <a:noFill/>
          </a:ln>
        </p:spPr>
        <p:txBody>
          <a:bodyPr anchor="t" anchorCtr="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                  </a:t>
            </a:r>
          </a:p>
          <a:p>
            <a:r>
              <a:rPr lang="en-US" altLang="zh-CN" dirty="0">
                <a:solidFill>
                  <a:schemeClr val="hlink"/>
                </a:solidFill>
                <a:latin typeface="微软雅黑" panose="020B0503020204020204" pitchFamily="34" charset="-122"/>
                <a:ea typeface="微软雅黑" panose="020B0503020204020204" pitchFamily="34" charset="-122"/>
              </a:rPr>
              <a:t>5</a:t>
            </a:r>
            <a:r>
              <a:rPr lang="zh-CN" altLang="en-US" dirty="0">
                <a:solidFill>
                  <a:schemeClr val="hlink"/>
                </a:solidFill>
                <a:latin typeface="微软雅黑" panose="020B0503020204020204" pitchFamily="34" charset="-122"/>
                <a:ea typeface="微软雅黑" panose="020B0503020204020204" pitchFamily="34" charset="-122"/>
              </a:rPr>
              <a:t>、等距节点的牛顿插值公式</a:t>
            </a:r>
          </a:p>
          <a:p>
            <a:endParaRPr lang="zh-CN" altLang="en-US" dirty="0">
              <a:solidFill>
                <a:schemeClr val="accent2"/>
              </a:solidFill>
              <a:latin typeface="微软雅黑" panose="020B0503020204020204" pitchFamily="34" charset="-122"/>
              <a:ea typeface="微软雅黑" panose="020B0503020204020204" pitchFamily="34" charset="-122"/>
            </a:endParaRPr>
          </a:p>
          <a:p>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50181" name="AutoShape 5" descr="新闻纸"/>
          <p:cNvSpPr/>
          <p:nvPr/>
        </p:nvSpPr>
        <p:spPr>
          <a:xfrm>
            <a:off x="827584" y="1657060"/>
            <a:ext cx="1600200" cy="533400"/>
          </a:xfrm>
          <a:prstGeom prst="bevel">
            <a:avLst>
              <a:gd name="adj" fmla="val 10120"/>
            </a:avLst>
          </a:prstGeom>
          <a:blipFill rotWithShape="0">
            <a:blip r:embed="rId4"/>
          </a:blipFill>
          <a:ln w="9525">
            <a:noFill/>
          </a:ln>
        </p:spPr>
        <p:txBody>
          <a:bodyPr wrap="none" anchor="ctr" anchorCtr="0"/>
          <a:lstStyle/>
          <a:p>
            <a:pPr algn="ctr"/>
            <a:r>
              <a:rPr lang="zh-CN" altLang="en-US" sz="2400" dirty="0">
                <a:solidFill>
                  <a:srgbClr val="000099"/>
                </a:solidFill>
                <a:latin typeface="微软雅黑" panose="020B0503020204020204" pitchFamily="34" charset="-122"/>
                <a:ea typeface="微软雅黑" panose="020B0503020204020204" pitchFamily="34" charset="-122"/>
              </a:rPr>
              <a:t>牛顿公式</a:t>
            </a:r>
            <a:r>
              <a:rPr lang="en-US" altLang="zh-CN" sz="2400" dirty="0">
                <a:solidFill>
                  <a:srgbClr val="000099"/>
                </a:solidFill>
                <a:latin typeface="微软雅黑" panose="020B0503020204020204" pitchFamily="34" charset="-122"/>
                <a:ea typeface="微软雅黑" panose="020B0503020204020204" pitchFamily="34" charset="-122"/>
              </a:rPr>
              <a:t>:</a:t>
            </a:r>
          </a:p>
        </p:txBody>
      </p:sp>
      <p:graphicFrame>
        <p:nvGraphicFramePr>
          <p:cNvPr id="50182" name="Object 6"/>
          <p:cNvGraphicFramePr/>
          <p:nvPr/>
        </p:nvGraphicFramePr>
        <p:xfrm>
          <a:off x="568897" y="2314299"/>
          <a:ext cx="8280400" cy="533400"/>
        </p:xfrm>
        <a:graphic>
          <a:graphicData uri="http://schemas.openxmlformats.org/presentationml/2006/ole">
            <mc:AlternateContent xmlns:mc="http://schemas.openxmlformats.org/markup-compatibility/2006">
              <mc:Choice xmlns:v="urn:schemas-microsoft-com:vml" Requires="v">
                <p:oleObj r:id="rId5" imgW="4584700" imgH="228600" progId="Equation.3">
                  <p:embed/>
                </p:oleObj>
              </mc:Choice>
              <mc:Fallback>
                <p:oleObj r:id="rId5" imgW="4584700" imgH="228600" progId="Equation.3">
                  <p:embed/>
                  <p:pic>
                    <p:nvPicPr>
                      <p:cNvPr id="50182" name="Object 6"/>
                      <p:cNvPicPr/>
                      <p:nvPr/>
                    </p:nvPicPr>
                    <p:blipFill>
                      <a:blip r:embed="rId6"/>
                      <a:stretch>
                        <a:fillRect/>
                      </a:stretch>
                    </p:blipFill>
                    <p:spPr>
                      <a:xfrm>
                        <a:off x="568897" y="2314299"/>
                        <a:ext cx="8280400" cy="533400"/>
                      </a:xfrm>
                      <a:prstGeom prst="rect">
                        <a:avLst/>
                      </a:prstGeom>
                      <a:noFill/>
                      <a:ln w="38100">
                        <a:noFill/>
                        <a:miter/>
                      </a:ln>
                    </p:spPr>
                  </p:pic>
                </p:oleObj>
              </mc:Fallback>
            </mc:AlternateContent>
          </a:graphicData>
        </a:graphic>
      </p:graphicFrame>
      <p:sp>
        <p:nvSpPr>
          <p:cNvPr id="50183" name="Text Box 7"/>
          <p:cNvSpPr txBox="1"/>
          <p:nvPr/>
        </p:nvSpPr>
        <p:spPr>
          <a:xfrm>
            <a:off x="179388" y="2924175"/>
            <a:ext cx="7704137" cy="579438"/>
          </a:xfrm>
          <a:prstGeom prst="rect">
            <a:avLst/>
          </a:prstGeom>
          <a:noFill/>
          <a:ln w="9525">
            <a:noFill/>
          </a:ln>
        </p:spPr>
        <p:txBody>
          <a:bodyPr anchor="t" anchorCtr="0">
            <a:spAutoFit/>
          </a:bodyPr>
          <a:lstStyle/>
          <a:p>
            <a:pPr>
              <a:spcBef>
                <a:spcPct val="50000"/>
              </a:spcBef>
            </a:pPr>
            <a:r>
              <a:rPr lang="en-US" altLang="zh-CN"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牛顿前插公式</a:t>
            </a:r>
            <a:r>
              <a:rPr lang="zh-CN" altLang="en-US" sz="24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（用于计算最小节点附近的函数值</a:t>
            </a:r>
            <a:r>
              <a:rPr lang="zh-CN" altLang="en-US" sz="2400"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50184" name="Rectangle 8"/>
          <p:cNvSpPr/>
          <p:nvPr/>
        </p:nvSpPr>
        <p:spPr>
          <a:xfrm>
            <a:off x="539750" y="3573463"/>
            <a:ext cx="7489825" cy="519112"/>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利用差分的性质</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可将</a:t>
            </a:r>
            <a:r>
              <a:rPr lang="en-US" altLang="zh-CN" sz="2800" dirty="0">
                <a:latin typeface="微软雅黑" panose="020B0503020204020204" pitchFamily="34" charset="-122"/>
                <a:ea typeface="微软雅黑" panose="020B0503020204020204" pitchFamily="34" charset="-122"/>
              </a:rPr>
              <a:t>Newton</a:t>
            </a:r>
            <a:r>
              <a:rPr lang="zh-CN" altLang="en-US" sz="2800" dirty="0">
                <a:latin typeface="微软雅黑" panose="020B0503020204020204" pitchFamily="34" charset="-122"/>
                <a:ea typeface="微软雅黑" panose="020B0503020204020204" pitchFamily="34" charset="-122"/>
              </a:rPr>
              <a:t>公式简化为</a:t>
            </a:r>
          </a:p>
        </p:txBody>
      </p:sp>
      <p:graphicFrame>
        <p:nvGraphicFramePr>
          <p:cNvPr id="50185" name="Object 9"/>
          <p:cNvGraphicFramePr/>
          <p:nvPr/>
        </p:nvGraphicFramePr>
        <p:xfrm>
          <a:off x="1187450" y="4077493"/>
          <a:ext cx="6624638" cy="1439863"/>
        </p:xfrm>
        <a:graphic>
          <a:graphicData uri="http://schemas.openxmlformats.org/presentationml/2006/ole">
            <mc:AlternateContent xmlns:mc="http://schemas.openxmlformats.org/markup-compatibility/2006">
              <mc:Choice xmlns:v="urn:schemas-microsoft-com:vml" Requires="v">
                <p:oleObj r:id="rId7" imgW="3820795" imgH="660400" progId="Equation.DSMT4">
                  <p:embed/>
                </p:oleObj>
              </mc:Choice>
              <mc:Fallback>
                <p:oleObj r:id="rId7" imgW="3820795" imgH="660400" progId="Equation.DSMT4">
                  <p:embed/>
                  <p:pic>
                    <p:nvPicPr>
                      <p:cNvPr id="50185" name="Object 9"/>
                      <p:cNvPicPr/>
                      <p:nvPr/>
                    </p:nvPicPr>
                    <p:blipFill>
                      <a:blip r:embed="rId8"/>
                      <a:stretch>
                        <a:fillRect/>
                      </a:stretch>
                    </p:blipFill>
                    <p:spPr>
                      <a:xfrm>
                        <a:off x="1187450" y="4077493"/>
                        <a:ext cx="6624638" cy="1439863"/>
                      </a:xfrm>
                      <a:prstGeom prst="rect">
                        <a:avLst/>
                      </a:prstGeom>
                      <a:noFill/>
                      <a:ln w="38100">
                        <a:noFill/>
                        <a:miter/>
                      </a:ln>
                    </p:spPr>
                  </p:pic>
                </p:oleObj>
              </mc:Fallback>
            </mc:AlternateContent>
          </a:graphicData>
        </a:graphic>
      </p:graphicFrame>
      <p:sp>
        <p:nvSpPr>
          <p:cNvPr id="50186" name="Text Box 10"/>
          <p:cNvSpPr txBox="1"/>
          <p:nvPr/>
        </p:nvSpPr>
        <p:spPr>
          <a:xfrm>
            <a:off x="8027988" y="4797425"/>
            <a:ext cx="865187" cy="457200"/>
          </a:xfrm>
          <a:prstGeom prst="rect">
            <a:avLst/>
          </a:prstGeom>
          <a:noFill/>
          <a:ln w="9525">
            <a:noFill/>
          </a:ln>
        </p:spPr>
        <p:txBody>
          <a:bodyPr anchor="t" anchorCtr="0">
            <a:spAutoFit/>
          </a:bodyPr>
          <a:lstStyle/>
          <a:p>
            <a:pPr>
              <a:spcBef>
                <a:spcPct val="50000"/>
              </a:spcBef>
            </a:pPr>
            <a:r>
              <a:rPr lang="en-US" altLang="zh-CN" sz="2400" dirty="0">
                <a:solidFill>
                  <a:srgbClr val="000099"/>
                </a:solidFill>
                <a:latin typeface="微软雅黑" panose="020B0503020204020204" pitchFamily="34" charset="-122"/>
                <a:ea typeface="微软雅黑" panose="020B0503020204020204" pitchFamily="34" charset="-122"/>
              </a:rPr>
              <a:t>(1)</a:t>
            </a:r>
          </a:p>
        </p:txBody>
      </p:sp>
      <p:sp>
        <p:nvSpPr>
          <p:cNvPr id="50190" name="Text Box 14"/>
          <p:cNvSpPr txBox="1"/>
          <p:nvPr/>
        </p:nvSpPr>
        <p:spPr>
          <a:xfrm>
            <a:off x="395536" y="5699918"/>
            <a:ext cx="7956550" cy="519113"/>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称公式</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为</a:t>
            </a:r>
            <a:r>
              <a:rPr lang="en-US" altLang="zh-CN" sz="2800" dirty="0">
                <a:solidFill>
                  <a:srgbClr val="FF0000"/>
                </a:solidFill>
                <a:latin typeface="微软雅黑" panose="020B0503020204020204" pitchFamily="34" charset="-122"/>
                <a:ea typeface="微软雅黑" panose="020B0503020204020204" pitchFamily="34" charset="-122"/>
              </a:rPr>
              <a:t>Newton</a:t>
            </a:r>
            <a:r>
              <a:rPr lang="zh-CN" altLang="en-US" sz="2800" dirty="0">
                <a:solidFill>
                  <a:srgbClr val="FF0000"/>
                </a:solidFill>
                <a:latin typeface="微软雅黑" panose="020B0503020204020204" pitchFamily="34" charset="-122"/>
                <a:ea typeface="微软雅黑" panose="020B0503020204020204" pitchFamily="34" charset="-122"/>
              </a:rPr>
              <a:t>向前差分插值公式</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其余项为</a:t>
            </a:r>
          </a:p>
        </p:txBody>
      </p:sp>
      <p:graphicFrame>
        <p:nvGraphicFramePr>
          <p:cNvPr id="45063" name="Object 7"/>
          <p:cNvGraphicFramePr/>
          <p:nvPr/>
        </p:nvGraphicFramePr>
        <p:xfrm>
          <a:off x="2845161" y="1146176"/>
          <a:ext cx="4248150" cy="454025"/>
        </p:xfrm>
        <a:graphic>
          <a:graphicData uri="http://schemas.openxmlformats.org/presentationml/2006/ole">
            <mc:AlternateContent xmlns:mc="http://schemas.openxmlformats.org/markup-compatibility/2006">
              <mc:Choice xmlns:v="urn:schemas-microsoft-com:vml" Requires="v">
                <p:oleObj r:id="rId9" imgW="1562100" imgH="228600" progId="Equation.DSMT4">
                  <p:embed/>
                </p:oleObj>
              </mc:Choice>
              <mc:Fallback>
                <p:oleObj r:id="rId9" imgW="1562100" imgH="228600" progId="Equation.DSMT4">
                  <p:embed/>
                  <p:pic>
                    <p:nvPicPr>
                      <p:cNvPr id="45063" name="Object 7"/>
                      <p:cNvPicPr/>
                      <p:nvPr/>
                    </p:nvPicPr>
                    <p:blipFill>
                      <a:blip r:embed="rId10"/>
                      <a:stretch>
                        <a:fillRect/>
                      </a:stretch>
                    </p:blipFill>
                    <p:spPr>
                      <a:xfrm>
                        <a:off x="2845161" y="1146176"/>
                        <a:ext cx="4248150" cy="454025"/>
                      </a:xfrm>
                      <a:prstGeom prst="rect">
                        <a:avLst/>
                      </a:prstGeom>
                      <a:noFill/>
                      <a:ln w="38100">
                        <a:noFill/>
                        <a:miter/>
                      </a:ln>
                    </p:spPr>
                  </p:pic>
                </p:oleObj>
              </mc:Fallback>
            </mc:AlternateContent>
          </a:graphicData>
        </a:graphic>
      </p:graphicFrame>
      <p:sp>
        <p:nvSpPr>
          <p:cNvPr id="2" name="文本框 1">
            <a:extLst>
              <a:ext uri="{FF2B5EF4-FFF2-40B4-BE49-F238E27FC236}">
                <a16:creationId xmlns:a16="http://schemas.microsoft.com/office/drawing/2014/main" id="{6BF3C2CE-3B14-16FA-1B6C-69265B50E5E1}"/>
              </a:ext>
            </a:extLst>
          </p:cNvPr>
          <p:cNvSpPr txBox="1"/>
          <p:nvPr/>
        </p:nvSpPr>
        <p:spPr>
          <a:xfrm>
            <a:off x="890421" y="1113354"/>
            <a:ext cx="171290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插值节点：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45063"/>
                                        </p:tgtEl>
                                        <p:attrNameLst>
                                          <p:attrName>style.visibility</p:attrName>
                                        </p:attrNameLst>
                                      </p:cBhvr>
                                      <p:to>
                                        <p:strVal val="visible"/>
                                      </p:to>
                                    </p:set>
                                    <p:animEffect transition="in" filter="wedge">
                                      <p:cBhvr>
                                        <p:cTn id="16" dur="2000"/>
                                        <p:tgtEl>
                                          <p:spTgt spid="450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0181"/>
                                        </p:tgtEl>
                                        <p:attrNameLst>
                                          <p:attrName>style.visibility</p:attrName>
                                        </p:attrNameLst>
                                      </p:cBhvr>
                                      <p:to>
                                        <p:strVal val="visible"/>
                                      </p:to>
                                    </p:set>
                                    <p:animEffect transition="in" filter="wipe(up)">
                                      <p:cBhvr>
                                        <p:cTn id="21" dur="500"/>
                                        <p:tgtEl>
                                          <p:spTgt spid="50181"/>
                                        </p:tgtEl>
                                      </p:cBhvr>
                                    </p:animEffect>
                                  </p:childTnLst>
                                  <p:subTnLst>
                                    <p:audio>
                                      <p:cMediaNode>
                                        <p:cTn display="0" masterRel="sameClick">
                                          <p:stCondLst>
                                            <p:cond evt="begin" delay="0">
                                              <p:tn val="19"/>
                                            </p:cond>
                                          </p:stCondLst>
                                          <p:endCondLst>
                                            <p:cond evt="onStopAudio" delay="0">
                                              <p:tgtEl>
                                                <p:sldTgt/>
                                              </p:tgtEl>
                                            </p:cond>
                                          </p:endCondLst>
                                        </p:cTn>
                                        <p:tgtEl>
                                          <p:sndTgt r:embed="rId2" name="cashreg.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82"/>
                                        </p:tgtEl>
                                        <p:attrNameLst>
                                          <p:attrName>style.visibility</p:attrName>
                                        </p:attrNameLst>
                                      </p:cBhvr>
                                      <p:to>
                                        <p:strVal val="visible"/>
                                      </p:to>
                                    </p:set>
                                    <p:animEffect transition="in" filter="wipe(left)">
                                      <p:cBhvr>
                                        <p:cTn id="26" dur="500"/>
                                        <p:tgtEl>
                                          <p:spTgt spid="50182"/>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50183"/>
                                        </p:tgtEl>
                                        <p:attrNameLst>
                                          <p:attrName>style.visibility</p:attrName>
                                        </p:attrNameLst>
                                      </p:cBhvr>
                                      <p:to>
                                        <p:strVal val="visible"/>
                                      </p:to>
                                    </p:set>
                                    <p:anim calcmode="lin" valueType="num">
                                      <p:cBhvr>
                                        <p:cTn id="31" dur="1000" fill="hold"/>
                                        <p:tgtEl>
                                          <p:spTgt spid="50183"/>
                                        </p:tgtEl>
                                        <p:attrNameLst>
                                          <p:attrName>ppt_w</p:attrName>
                                        </p:attrNameLst>
                                      </p:cBhvr>
                                      <p:tavLst>
                                        <p:tav tm="0">
                                          <p:val>
                                            <p:fltVal val="0"/>
                                          </p:val>
                                        </p:tav>
                                        <p:tav tm="100000">
                                          <p:val>
                                            <p:strVal val="#ppt_w"/>
                                          </p:val>
                                        </p:tav>
                                      </p:tavLst>
                                    </p:anim>
                                    <p:anim calcmode="lin" valueType="num">
                                      <p:cBhvr>
                                        <p:cTn id="32" dur="1000" fill="hold"/>
                                        <p:tgtEl>
                                          <p:spTgt spid="50183"/>
                                        </p:tgtEl>
                                        <p:attrNameLst>
                                          <p:attrName>ppt_h</p:attrName>
                                        </p:attrNameLst>
                                      </p:cBhvr>
                                      <p:tavLst>
                                        <p:tav tm="0">
                                          <p:val>
                                            <p:fltVal val="0"/>
                                          </p:val>
                                        </p:tav>
                                        <p:tav tm="100000">
                                          <p:val>
                                            <p:strVal val="#ppt_h"/>
                                          </p:val>
                                        </p:tav>
                                      </p:tavLst>
                                    </p:anim>
                                    <p:anim calcmode="lin" valueType="num">
                                      <p:cBhvr>
                                        <p:cTn id="33" dur="1000" fill="hold"/>
                                        <p:tgtEl>
                                          <p:spTgt spid="5018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018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0184"/>
                                        </p:tgtEl>
                                        <p:attrNameLst>
                                          <p:attrName>style.visibility</p:attrName>
                                        </p:attrNameLst>
                                      </p:cBhvr>
                                      <p:to>
                                        <p:strVal val="visible"/>
                                      </p:to>
                                    </p:set>
                                    <p:animEffect transition="in" filter="blinds(horizontal)">
                                      <p:cBhvr>
                                        <p:cTn id="39" dur="500"/>
                                        <p:tgtEl>
                                          <p:spTgt spid="50184"/>
                                        </p:tgtEl>
                                      </p:cBhvr>
                                    </p:animEffec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50185"/>
                                        </p:tgtEl>
                                        <p:attrNameLst>
                                          <p:attrName>style.visibility</p:attrName>
                                        </p:attrNameLst>
                                      </p:cBhvr>
                                      <p:to>
                                        <p:strVal val="visible"/>
                                      </p:to>
                                    </p:set>
                                    <p:animEffect transition="in" filter="wedge">
                                      <p:cBhvr>
                                        <p:cTn id="44" dur="2000"/>
                                        <p:tgtEl>
                                          <p:spTgt spid="50185"/>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50186"/>
                                        </p:tgtEl>
                                        <p:attrNameLst>
                                          <p:attrName>style.visibility</p:attrName>
                                        </p:attrNameLst>
                                      </p:cBhvr>
                                      <p:to>
                                        <p:strVal val="visible"/>
                                      </p:to>
                                    </p:set>
                                    <p:animEffect transition="in" filter="wedge">
                                      <p:cBhvr>
                                        <p:cTn id="47" dur="2000"/>
                                        <p:tgtEl>
                                          <p:spTgt spid="5018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0190"/>
                                        </p:tgtEl>
                                        <p:attrNameLst>
                                          <p:attrName>style.visibility</p:attrName>
                                        </p:attrNameLst>
                                      </p:cBhvr>
                                      <p:to>
                                        <p:strVal val="visible"/>
                                      </p:to>
                                    </p:set>
                                    <p:animEffect transition="in" filter="box(in)">
                                      <p:cBhvr>
                                        <p:cTn id="52" dur="500"/>
                                        <p:tgtEl>
                                          <p:spTgt spid="50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1" grpId="0" animBg="1"/>
      <p:bldP spid="50183" grpId="0"/>
      <p:bldP spid="50184" grpId="0"/>
      <p:bldP spid="50186" grpId="0"/>
      <p:bldP spid="50190"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7" name="Object 5"/>
          <p:cNvGraphicFramePr/>
          <p:nvPr/>
        </p:nvGraphicFramePr>
        <p:xfrm>
          <a:off x="971550" y="765175"/>
          <a:ext cx="6264275" cy="1409700"/>
        </p:xfrm>
        <a:graphic>
          <a:graphicData uri="http://schemas.openxmlformats.org/presentationml/2006/ole">
            <mc:AlternateContent xmlns:mc="http://schemas.openxmlformats.org/markup-compatibility/2006">
              <mc:Choice xmlns:v="urn:schemas-microsoft-com:vml" Requires="v">
                <p:oleObj r:id="rId2" imgW="3048000" imgH="685800" progId="Equation.DSMT4">
                  <p:embed/>
                </p:oleObj>
              </mc:Choice>
              <mc:Fallback>
                <p:oleObj r:id="rId2" imgW="3048000" imgH="685800" progId="Equation.DSMT4">
                  <p:embed/>
                  <p:pic>
                    <p:nvPicPr>
                      <p:cNvPr id="100357" name="Object 5"/>
                      <p:cNvPicPr/>
                      <p:nvPr/>
                    </p:nvPicPr>
                    <p:blipFill>
                      <a:blip r:embed="rId3"/>
                      <a:stretch>
                        <a:fillRect/>
                      </a:stretch>
                    </p:blipFill>
                    <p:spPr>
                      <a:xfrm>
                        <a:off x="971550" y="765175"/>
                        <a:ext cx="6264275" cy="1409700"/>
                      </a:xfrm>
                      <a:prstGeom prst="rect">
                        <a:avLst/>
                      </a:prstGeom>
                      <a:noFill/>
                      <a:ln w="38100">
                        <a:noFill/>
                        <a:miter/>
                      </a:ln>
                    </p:spPr>
                  </p:pic>
                </p:oleObj>
              </mc:Fallback>
            </mc:AlternateContent>
          </a:graphicData>
        </a:graphic>
      </p:graphicFrame>
      <p:sp>
        <p:nvSpPr>
          <p:cNvPr id="100358" name="Text Box 6"/>
          <p:cNvSpPr txBox="1"/>
          <p:nvPr/>
        </p:nvSpPr>
        <p:spPr>
          <a:xfrm>
            <a:off x="7812088" y="981075"/>
            <a:ext cx="863600" cy="457200"/>
          </a:xfrm>
          <a:prstGeom prst="rect">
            <a:avLst/>
          </a:prstGeom>
          <a:noFill/>
          <a:ln w="9525">
            <a:noFill/>
          </a:ln>
        </p:spPr>
        <p:txBody>
          <a:bodyPr anchor="t" anchorCtr="0">
            <a:spAutoFit/>
          </a:bodyPr>
          <a:lstStyle/>
          <a:p>
            <a:pPr>
              <a:spcBef>
                <a:spcPct val="50000"/>
              </a:spcBef>
            </a:pPr>
            <a:r>
              <a:rPr lang="en-US" altLang="zh-CN" sz="2400" dirty="0">
                <a:solidFill>
                  <a:srgbClr val="000099"/>
                </a:solidFill>
                <a:latin typeface="Times New Roman" panose="02020603050405020304" pitchFamily="18" charset="0"/>
                <a:ea typeface="宋体" panose="02010600030101010101" pitchFamily="2" charset="-122"/>
              </a:rPr>
              <a:t>(2)</a:t>
            </a:r>
          </a:p>
        </p:txBody>
      </p:sp>
      <p:sp>
        <p:nvSpPr>
          <p:cNvPr id="100359" name="Text Box 7"/>
          <p:cNvSpPr txBox="1"/>
          <p:nvPr/>
        </p:nvSpPr>
        <p:spPr>
          <a:xfrm>
            <a:off x="468313" y="2420938"/>
            <a:ext cx="7991475" cy="579437"/>
          </a:xfrm>
          <a:prstGeom prst="rect">
            <a:avLst/>
          </a:prstGeom>
          <a:noFill/>
          <a:ln w="9525">
            <a:noFill/>
          </a:ln>
        </p:spPr>
        <p:txBody>
          <a:bodyPr anchor="t" anchorCtr="0">
            <a:spAutoFit/>
          </a:bodyPr>
          <a:lstStyle/>
          <a:p>
            <a:pPr>
              <a:spcBef>
                <a:spcPct val="50000"/>
              </a:spcBef>
            </a:pPr>
            <a:r>
              <a:rPr lang="en-US" altLang="zh-CN" dirty="0">
                <a:solidFill>
                  <a:srgbClr val="008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牛顿后插公式</a:t>
            </a:r>
            <a:r>
              <a:rPr lang="zh-CN" altLang="en-US" sz="24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（用于计算最大节点附近的函数值）</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2" name="Group 11"/>
          <p:cNvGrpSpPr/>
          <p:nvPr/>
        </p:nvGrpSpPr>
        <p:grpSpPr>
          <a:xfrm>
            <a:off x="719739" y="4621869"/>
            <a:ext cx="8137524" cy="1138238"/>
            <a:chOff x="521" y="3022"/>
            <a:chExt cx="5126" cy="717"/>
          </a:xfrm>
        </p:grpSpPr>
        <p:graphicFrame>
          <p:nvGraphicFramePr>
            <p:cNvPr id="61447" name="Object 10"/>
            <p:cNvGraphicFramePr/>
            <p:nvPr/>
          </p:nvGraphicFramePr>
          <p:xfrm>
            <a:off x="521" y="3022"/>
            <a:ext cx="4400" cy="717"/>
          </p:xfrm>
          <a:graphic>
            <a:graphicData uri="http://schemas.openxmlformats.org/presentationml/2006/ole">
              <mc:AlternateContent xmlns:mc="http://schemas.openxmlformats.org/markup-compatibility/2006">
                <mc:Choice xmlns:v="urn:schemas-microsoft-com:vml" Requires="v">
                  <p:oleObj r:id="rId4" imgW="3199130" imgH="482600" progId="Equation.DSMT4">
                    <p:embed/>
                  </p:oleObj>
                </mc:Choice>
                <mc:Fallback>
                  <p:oleObj r:id="rId4" imgW="3199130" imgH="482600" progId="Equation.DSMT4">
                    <p:embed/>
                    <p:pic>
                      <p:nvPicPr>
                        <p:cNvPr id="61447" name="Object 10"/>
                        <p:cNvPicPr/>
                        <p:nvPr/>
                      </p:nvPicPr>
                      <p:blipFill>
                        <a:blip r:embed="rId5"/>
                        <a:stretch>
                          <a:fillRect/>
                        </a:stretch>
                      </p:blipFill>
                      <p:spPr>
                        <a:xfrm>
                          <a:off x="521" y="3022"/>
                          <a:ext cx="4400" cy="717"/>
                        </a:xfrm>
                        <a:prstGeom prst="rect">
                          <a:avLst/>
                        </a:prstGeom>
                        <a:noFill/>
                        <a:ln w="38100">
                          <a:noFill/>
                          <a:miter/>
                        </a:ln>
                      </p:spPr>
                    </p:pic>
                  </p:oleObj>
                </mc:Fallback>
              </mc:AlternateContent>
            </a:graphicData>
          </a:graphic>
        </p:graphicFrame>
        <p:sp>
          <p:nvSpPr>
            <p:cNvPr id="61448" name="Text Box 11"/>
            <p:cNvSpPr txBox="1"/>
            <p:nvPr/>
          </p:nvSpPr>
          <p:spPr>
            <a:xfrm>
              <a:off x="5102" y="3320"/>
              <a:ext cx="545" cy="288"/>
            </a:xfrm>
            <a:prstGeom prst="rect">
              <a:avLst/>
            </a:prstGeom>
            <a:noFill/>
            <a:ln w="9525">
              <a:noFill/>
            </a:ln>
          </p:spPr>
          <p:txBody>
            <a:bodyPr anchor="t" anchorCtr="0">
              <a:spAutoFit/>
            </a:bodyPr>
            <a:lstStyle/>
            <a:p>
              <a:pPr>
                <a:spcBef>
                  <a:spcPct val="50000"/>
                </a:spcBef>
              </a:pPr>
              <a:r>
                <a:rPr lang="en-US" altLang="zh-CN" sz="2400" dirty="0">
                  <a:solidFill>
                    <a:srgbClr val="000099"/>
                  </a:solidFill>
                  <a:latin typeface="Times New Roman" panose="02020603050405020304" pitchFamily="18" charset="0"/>
                  <a:ea typeface="宋体" panose="02010600030101010101" pitchFamily="2" charset="-122"/>
                </a:rPr>
                <a:t>(3)</a:t>
              </a:r>
            </a:p>
          </p:txBody>
        </p:sp>
      </p:grpSp>
      <p:grpSp>
        <p:nvGrpSpPr>
          <p:cNvPr id="3" name="组合 2">
            <a:extLst>
              <a:ext uri="{FF2B5EF4-FFF2-40B4-BE49-F238E27FC236}">
                <a16:creationId xmlns:a16="http://schemas.microsoft.com/office/drawing/2014/main" id="{F6D65727-9C56-5A60-4BCD-B048A5EFAD86}"/>
              </a:ext>
            </a:extLst>
          </p:cNvPr>
          <p:cNvGrpSpPr/>
          <p:nvPr/>
        </p:nvGrpSpPr>
        <p:grpSpPr>
          <a:xfrm>
            <a:off x="705111" y="3065986"/>
            <a:ext cx="8208962" cy="1268798"/>
            <a:chOff x="705111" y="3065986"/>
            <a:chExt cx="8208962" cy="1268798"/>
          </a:xfrm>
        </p:grpSpPr>
        <p:sp>
          <p:nvSpPr>
            <p:cNvPr id="100360" name="Text Box 8"/>
            <p:cNvSpPr txBox="1"/>
            <p:nvPr/>
          </p:nvSpPr>
          <p:spPr>
            <a:xfrm>
              <a:off x="705111" y="3065986"/>
              <a:ext cx="8208962" cy="630237"/>
            </a:xfrm>
            <a:prstGeom prst="rect">
              <a:avLst/>
            </a:prstGeom>
            <a:noFill/>
            <a:ln w="9525">
              <a:noFill/>
            </a:ln>
          </p:spPr>
          <p:txBody>
            <a:bodyPr anchor="t" anchorCtr="0">
              <a:spAutoFit/>
            </a:bodyPr>
            <a:lstStyle/>
            <a:p>
              <a:pPr>
                <a:lnSpc>
                  <a:spcPct val="140000"/>
                </a:lnSpc>
                <a:spcBef>
                  <a:spcPct val="50000"/>
                </a:spcBef>
              </a:pPr>
              <a:r>
                <a:rPr lang="zh-CN" altLang="en-US" sz="2800" dirty="0">
                  <a:latin typeface="微软雅黑" panose="020B0503020204020204" pitchFamily="34" charset="-122"/>
                  <a:ea typeface="微软雅黑" panose="020B0503020204020204" pitchFamily="34" charset="-122"/>
                </a:rPr>
                <a:t>如果将</a:t>
              </a:r>
              <a:r>
                <a:rPr lang="en-US" altLang="zh-CN" sz="2800" dirty="0">
                  <a:latin typeface="微软雅黑" panose="020B0503020204020204" pitchFamily="34" charset="-122"/>
                  <a:ea typeface="微软雅黑" panose="020B0503020204020204" pitchFamily="34" charset="-122"/>
                </a:rPr>
                <a:t>Newton</a:t>
              </a:r>
              <a:r>
                <a:rPr lang="zh-CN" altLang="en-US" sz="2800" dirty="0">
                  <a:latin typeface="微软雅黑" panose="020B0503020204020204" pitchFamily="34" charset="-122"/>
                  <a:ea typeface="微软雅黑" panose="020B0503020204020204" pitchFamily="34" charset="-122"/>
                </a:rPr>
                <a:t>插值公式改为按节点倒序排列，即          </a:t>
              </a:r>
            </a:p>
          </p:txBody>
        </p:sp>
        <p:graphicFrame>
          <p:nvGraphicFramePr>
            <p:cNvPr id="100361" name="Object 9"/>
            <p:cNvGraphicFramePr/>
            <p:nvPr/>
          </p:nvGraphicFramePr>
          <p:xfrm>
            <a:off x="816430" y="3823609"/>
            <a:ext cx="1728787" cy="511175"/>
          </p:xfrm>
          <a:graphic>
            <a:graphicData uri="http://schemas.openxmlformats.org/presentationml/2006/ole">
              <mc:AlternateContent xmlns:mc="http://schemas.openxmlformats.org/markup-compatibility/2006">
                <mc:Choice xmlns:v="urn:schemas-microsoft-com:vml" Requires="v">
                  <p:oleObj r:id="rId6" imgW="775335" imgH="228600" progId="Equation.DSMT4">
                    <p:embed/>
                  </p:oleObj>
                </mc:Choice>
                <mc:Fallback>
                  <p:oleObj r:id="rId6" imgW="775335" imgH="228600" progId="Equation.DSMT4">
                    <p:embed/>
                    <p:pic>
                      <p:nvPicPr>
                        <p:cNvPr id="100361" name="Object 9"/>
                        <p:cNvPicPr/>
                        <p:nvPr/>
                      </p:nvPicPr>
                      <p:blipFill>
                        <a:blip r:embed="rId7"/>
                        <a:stretch>
                          <a:fillRect/>
                        </a:stretch>
                      </p:blipFill>
                      <p:spPr>
                        <a:xfrm>
                          <a:off x="816430" y="3823609"/>
                          <a:ext cx="1728787" cy="511175"/>
                        </a:xfrm>
                        <a:prstGeom prst="rect">
                          <a:avLst/>
                        </a:prstGeom>
                        <a:noFill/>
                        <a:ln w="38100">
                          <a:noFill/>
                          <a:miter/>
                        </a:ln>
                      </p:spPr>
                    </p:pic>
                  </p:oleObj>
                </mc:Fallback>
              </mc:AlternateContent>
            </a:graphicData>
          </a:graphic>
        </p:graphicFrame>
        <p:sp>
          <p:nvSpPr>
            <p:cNvPr id="38922" name="Text Box 10" descr="再生纸"/>
            <p:cNvSpPr txBox="1"/>
            <p:nvPr/>
          </p:nvSpPr>
          <p:spPr>
            <a:xfrm>
              <a:off x="2771800" y="3704803"/>
              <a:ext cx="902811" cy="629981"/>
            </a:xfrm>
            <a:prstGeom prst="rect">
              <a:avLst/>
            </a:prstGeom>
            <a:noFill/>
            <a:ln w="9525">
              <a:noFill/>
            </a:ln>
            <a:effectLst>
              <a:prstShdw prst="shdw17" dist="17961" dir="2699999">
                <a:srgbClr val="999999"/>
              </a:prstShdw>
            </a:effectLst>
          </p:spPr>
          <p:txBody>
            <a:bodyPr wrap="none" anchor="t" anchorCtr="0">
              <a:spAutoFit/>
            </a:bodyPr>
            <a:lstStyle/>
            <a:p>
              <a:pPr>
                <a:lnSpc>
                  <a:spcPct val="140000"/>
                </a:lnSpc>
                <a:spcBef>
                  <a:spcPct val="50000"/>
                </a:spcBef>
              </a:pPr>
              <a:r>
                <a:rPr lang="zh-CN" altLang="en-US" sz="2800" dirty="0">
                  <a:latin typeface="微软雅黑" panose="020B0503020204020204" pitchFamily="34" charset="-122"/>
                  <a:ea typeface="微软雅黑" panose="020B0503020204020204" pitchFamily="34" charset="-122"/>
                </a:rPr>
                <a:t>则有</a:t>
              </a:r>
              <a:endParaRPr lang="zh-CN" altLang="en-US" dirty="0">
                <a:latin typeface="Times New Roman" panose="02020603050405020304" pitchFamily="18" charset="0"/>
                <a:ea typeface="楷体_GB2312" pitchFamily="49" charset="-122"/>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wedge">
                                      <p:cBhvr>
                                        <p:cTn id="7" dur="2000"/>
                                        <p:tgtEl>
                                          <p:spTgt spid="10035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00358"/>
                                        </p:tgtEl>
                                        <p:attrNameLst>
                                          <p:attrName>style.visibility</p:attrName>
                                        </p:attrNameLst>
                                      </p:cBhvr>
                                      <p:to>
                                        <p:strVal val="visible"/>
                                      </p:to>
                                    </p:set>
                                    <p:animEffect transition="in" filter="wedge">
                                      <p:cBhvr>
                                        <p:cTn id="10" dur="2000"/>
                                        <p:tgtEl>
                                          <p:spTgt spid="10035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0359"/>
                                        </p:tgtEl>
                                        <p:attrNameLst>
                                          <p:attrName>style.visibility</p:attrName>
                                        </p:attrNameLst>
                                      </p:cBhvr>
                                      <p:to>
                                        <p:strVal val="visible"/>
                                      </p:to>
                                    </p:set>
                                    <p:anim calcmode="lin" valueType="num">
                                      <p:cBhvr additive="base">
                                        <p:cTn id="15" dur="500" fill="hold"/>
                                        <p:tgtEl>
                                          <p:spTgt spid="100359"/>
                                        </p:tgtEl>
                                        <p:attrNameLst>
                                          <p:attrName>ppt_x</p:attrName>
                                        </p:attrNameLst>
                                      </p:cBhvr>
                                      <p:tavLst>
                                        <p:tav tm="0">
                                          <p:val>
                                            <p:strVal val="#ppt_x"/>
                                          </p:val>
                                        </p:tav>
                                        <p:tav tm="100000">
                                          <p:val>
                                            <p:strVal val="#ppt_x"/>
                                          </p:val>
                                        </p:tav>
                                      </p:tavLst>
                                    </p:anim>
                                    <p:anim calcmode="lin" valueType="num">
                                      <p:cBhvr additive="base">
                                        <p:cTn id="16" dur="500" fill="hold"/>
                                        <p:tgtEl>
                                          <p:spTgt spid="10035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p:bldP spid="10035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Text Box 12"/>
          <p:cNvSpPr txBox="1"/>
          <p:nvPr/>
        </p:nvSpPr>
        <p:spPr>
          <a:xfrm>
            <a:off x="684213" y="620688"/>
            <a:ext cx="8135937" cy="1524328"/>
          </a:xfrm>
          <a:prstGeom prst="rect">
            <a:avLst/>
          </a:prstGeom>
          <a:noFill/>
          <a:ln w="9525">
            <a:noFill/>
          </a:ln>
        </p:spPr>
        <p:txBody>
          <a:bodyPr anchor="t" anchorCtr="0">
            <a:spAutoFit/>
          </a:bodyPr>
          <a:lstStyle/>
          <a:p>
            <a:pPr>
              <a:lnSpc>
                <a:spcPct val="150000"/>
              </a:lnSpc>
              <a:spcBef>
                <a:spcPct val="50000"/>
              </a:spcBef>
            </a:pPr>
            <a:r>
              <a:rPr lang="zh-CN" altLang="en-US" sz="2800" dirty="0">
                <a:latin typeface="微软雅黑" panose="020B0503020204020204" pitchFamily="34" charset="-122"/>
                <a:ea typeface="微软雅黑" panose="020B0503020204020204" pitchFamily="34" charset="-122"/>
              </a:rPr>
              <a:t>令</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th</a:t>
            </a:r>
            <a:r>
              <a:rPr lang="en-US" altLang="zh-CN" sz="2800" dirty="0">
                <a:latin typeface="Times New Roman" panose="02020603050405020304" pitchFamily="18" charset="0"/>
                <a:ea typeface="宋体" panose="02010600030101010101" pitchFamily="2" charset="-122"/>
              </a:rPr>
              <a:t>, </a:t>
            </a:r>
            <a:r>
              <a:rPr lang="zh-CN" altLang="en-US" sz="2800" dirty="0">
                <a:latin typeface="微软雅黑" panose="020B0503020204020204" pitchFamily="34" charset="-122"/>
                <a:ea typeface="微软雅黑" panose="020B0503020204020204" pitchFamily="34" charset="-122"/>
              </a:rPr>
              <a:t>则当</a:t>
            </a:r>
            <a:r>
              <a:rPr lang="en-US" altLang="zh-CN" sz="2800" i="1"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n</a:t>
            </a:r>
            <a:r>
              <a:rPr lang="zh-CN" altLang="en-US" sz="2800" dirty="0">
                <a:latin typeface="微软雅黑" panose="020B0503020204020204" pitchFamily="34" charset="-122"/>
                <a:ea typeface="微软雅黑" panose="020B0503020204020204" pitchFamily="34" charset="-122"/>
              </a:rPr>
              <a:t>时</a:t>
            </a:r>
            <a:r>
              <a:rPr lang="en-US" altLang="zh-CN" sz="2800" dirty="0">
                <a:latin typeface="Times New Roman" panose="02020603050405020304" pitchFamily="18" charset="0"/>
                <a:ea typeface="宋体" panose="02010600030101010101" pitchFamily="2" charset="-122"/>
              </a:rPr>
              <a:t>,0≤</a:t>
            </a:r>
            <a:r>
              <a:rPr lang="en-US" altLang="zh-CN" sz="2800" i="1" dirty="0">
                <a:latin typeface="Times New Roman" panose="02020603050405020304" pitchFamily="18" charset="0"/>
                <a:ea typeface="宋体" panose="02010600030101010101" pitchFamily="2" charset="-122"/>
              </a:rPr>
              <a:t>t</a:t>
            </a:r>
            <a:r>
              <a:rPr lang="en-US" altLang="zh-CN" sz="2800" dirty="0">
                <a:latin typeface="Times New Roman" panose="02020603050405020304" pitchFamily="18" charset="0"/>
                <a:ea typeface="宋体" panose="02010600030101010101" pitchFamily="2" charset="-122"/>
              </a:rPr>
              <a:t>≤1</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利用差商与</a:t>
            </a:r>
          </a:p>
          <a:p>
            <a:pPr>
              <a:lnSpc>
                <a:spcPct val="150000"/>
              </a:lnSpc>
              <a:spcBef>
                <a:spcPct val="50000"/>
              </a:spcBef>
            </a:pPr>
            <a:r>
              <a:rPr lang="zh-CN" altLang="en-US" sz="2800" dirty="0">
                <a:latin typeface="微软雅黑" panose="020B0503020204020204" pitchFamily="34" charset="-122"/>
                <a:ea typeface="微软雅黑" panose="020B0503020204020204" pitchFamily="34" charset="-122"/>
              </a:rPr>
              <a:t>向后差分的关系</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式</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可简化为</a:t>
            </a:r>
          </a:p>
        </p:txBody>
      </p:sp>
      <p:graphicFrame>
        <p:nvGraphicFramePr>
          <p:cNvPr id="51215" name="Object 15"/>
          <p:cNvGraphicFramePr/>
          <p:nvPr/>
        </p:nvGraphicFramePr>
        <p:xfrm>
          <a:off x="845208" y="2479979"/>
          <a:ext cx="6624637" cy="2170113"/>
        </p:xfrm>
        <a:graphic>
          <a:graphicData uri="http://schemas.openxmlformats.org/presentationml/2006/ole">
            <mc:AlternateContent xmlns:mc="http://schemas.openxmlformats.org/markup-compatibility/2006">
              <mc:Choice xmlns:v="urn:schemas-microsoft-com:vml" Requires="v">
                <p:oleObj r:id="rId2" imgW="2603500" imgH="1104900" progId="Equation.DSMT4">
                  <p:embed/>
                </p:oleObj>
              </mc:Choice>
              <mc:Fallback>
                <p:oleObj r:id="rId2" imgW="2603500" imgH="1104900" progId="Equation.DSMT4">
                  <p:embed/>
                  <p:pic>
                    <p:nvPicPr>
                      <p:cNvPr id="51215" name="Object 15"/>
                      <p:cNvPicPr/>
                      <p:nvPr/>
                    </p:nvPicPr>
                    <p:blipFill>
                      <a:blip r:embed="rId3"/>
                      <a:stretch>
                        <a:fillRect/>
                      </a:stretch>
                    </p:blipFill>
                    <p:spPr>
                      <a:xfrm>
                        <a:off x="845208" y="2479979"/>
                        <a:ext cx="6624637" cy="2170113"/>
                      </a:xfrm>
                      <a:prstGeom prst="rect">
                        <a:avLst/>
                      </a:prstGeom>
                      <a:noFill/>
                      <a:ln w="38100">
                        <a:noFill/>
                        <a:miter/>
                      </a:ln>
                    </p:spPr>
                  </p:pic>
                </p:oleObj>
              </mc:Fallback>
            </mc:AlternateContent>
          </a:graphicData>
        </a:graphic>
      </p:graphicFrame>
      <p:sp>
        <p:nvSpPr>
          <p:cNvPr id="51216" name="Text Box 16"/>
          <p:cNvSpPr txBox="1"/>
          <p:nvPr/>
        </p:nvSpPr>
        <p:spPr>
          <a:xfrm>
            <a:off x="7681777" y="2943800"/>
            <a:ext cx="649288" cy="457200"/>
          </a:xfrm>
          <a:prstGeom prst="rect">
            <a:avLst/>
          </a:prstGeom>
          <a:noFill/>
          <a:ln w="9525">
            <a:noFill/>
          </a:ln>
        </p:spPr>
        <p:txBody>
          <a:bodyPr anchor="t" anchorCtr="0">
            <a:spAutoFit/>
          </a:bodyPr>
          <a:lstStyle/>
          <a:p>
            <a:pPr>
              <a:spcBef>
                <a:spcPct val="50000"/>
              </a:spcBef>
            </a:pPr>
            <a:r>
              <a:rPr lang="en-US" altLang="zh-CN" sz="2400" dirty="0">
                <a:solidFill>
                  <a:srgbClr val="000099"/>
                </a:solidFill>
                <a:latin typeface="Times New Roman" panose="02020603050405020304" pitchFamily="18" charset="0"/>
                <a:ea typeface="宋体" panose="02010600030101010101" pitchFamily="2" charset="-122"/>
              </a:rPr>
              <a:t>(4)</a:t>
            </a:r>
          </a:p>
        </p:txBody>
      </p:sp>
      <p:sp>
        <p:nvSpPr>
          <p:cNvPr id="51217" name="Text Box 17"/>
          <p:cNvSpPr txBox="1"/>
          <p:nvPr/>
        </p:nvSpPr>
        <p:spPr>
          <a:xfrm>
            <a:off x="705827" y="4956387"/>
            <a:ext cx="7561262" cy="519112"/>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称式</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为</a:t>
            </a:r>
            <a:r>
              <a:rPr lang="en-US" altLang="zh-CN" sz="2800" dirty="0">
                <a:solidFill>
                  <a:srgbClr val="FF0000"/>
                </a:solidFill>
                <a:latin typeface="微软雅黑" panose="020B0503020204020204" pitchFamily="34" charset="-122"/>
                <a:ea typeface="微软雅黑" panose="020B0503020204020204" pitchFamily="34" charset="-122"/>
              </a:rPr>
              <a:t>Newton</a:t>
            </a:r>
            <a:r>
              <a:rPr lang="zh-CN" altLang="en-US" sz="2800" dirty="0">
                <a:solidFill>
                  <a:srgbClr val="FF0000"/>
                </a:solidFill>
                <a:latin typeface="微软雅黑" panose="020B0503020204020204" pitchFamily="34" charset="-122"/>
                <a:ea typeface="微软雅黑" panose="020B0503020204020204" pitchFamily="34" charset="-122"/>
              </a:rPr>
              <a:t>向后差分插值公式</a:t>
            </a:r>
            <a:r>
              <a:rPr lang="zh-CN" altLang="en-US" sz="2800" dirty="0">
                <a:latin typeface="微软雅黑" panose="020B0503020204020204" pitchFamily="34" charset="-122"/>
                <a:ea typeface="微软雅黑" panose="020B0503020204020204" pitchFamily="34" charset="-122"/>
              </a:rPr>
              <a:t>。</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12"/>
                                        </p:tgtEl>
                                        <p:attrNameLst>
                                          <p:attrName>style.visibility</p:attrName>
                                        </p:attrNameLst>
                                      </p:cBhvr>
                                      <p:to>
                                        <p:strVal val="visible"/>
                                      </p:to>
                                    </p:set>
                                    <p:animEffect transition="in" filter="box(in)">
                                      <p:cBhvr>
                                        <p:cTn id="7" dur="500"/>
                                        <p:tgtEl>
                                          <p:spTgt spid="5121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15"/>
                                        </p:tgtEl>
                                        <p:attrNameLst>
                                          <p:attrName>style.visibility</p:attrName>
                                        </p:attrNameLst>
                                      </p:cBhvr>
                                      <p:to>
                                        <p:strVal val="visible"/>
                                      </p:to>
                                    </p:set>
                                    <p:animEffect transition="in" filter="wedge">
                                      <p:cBhvr>
                                        <p:cTn id="12" dur="2000"/>
                                        <p:tgtEl>
                                          <p:spTgt spid="51215"/>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51216"/>
                                        </p:tgtEl>
                                        <p:attrNameLst>
                                          <p:attrName>style.visibility</p:attrName>
                                        </p:attrNameLst>
                                      </p:cBhvr>
                                      <p:to>
                                        <p:strVal val="visible"/>
                                      </p:to>
                                    </p:set>
                                    <p:animEffect transition="in" filter="wedge">
                                      <p:cBhvr>
                                        <p:cTn id="15" dur="2000"/>
                                        <p:tgtEl>
                                          <p:spTgt spid="512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1217"/>
                                        </p:tgtEl>
                                        <p:attrNameLst>
                                          <p:attrName>style.visibility</p:attrName>
                                        </p:attrNameLst>
                                      </p:cBhvr>
                                      <p:to>
                                        <p:strVal val="visible"/>
                                      </p:to>
                                    </p:set>
                                    <p:animEffect transition="in" filter="box(in)">
                                      <p:cBhvr>
                                        <p:cTn id="20" dur="500"/>
                                        <p:tgtEl>
                                          <p:spTgt spid="5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p:bldP spid="51216" grpId="0"/>
      <p:bldP spid="512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p:nvPr/>
        </p:nvSpPr>
        <p:spPr>
          <a:xfrm>
            <a:off x="539552" y="727076"/>
            <a:ext cx="1727200" cy="519112"/>
          </a:xfrm>
          <a:prstGeom prst="rect">
            <a:avLst/>
          </a:prstGeom>
          <a:noFill/>
          <a:ln w="9525">
            <a:noFill/>
          </a:ln>
        </p:spPr>
        <p:txBody>
          <a:bodyPr anchor="t" anchorCtr="0">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其余项为</a:t>
            </a:r>
          </a:p>
        </p:txBody>
      </p:sp>
      <p:graphicFrame>
        <p:nvGraphicFramePr>
          <p:cNvPr id="52233" name="Object 9"/>
          <p:cNvGraphicFramePr/>
          <p:nvPr/>
        </p:nvGraphicFramePr>
        <p:xfrm>
          <a:off x="971600" y="1675098"/>
          <a:ext cx="7308850" cy="1397000"/>
        </p:xfrm>
        <a:graphic>
          <a:graphicData uri="http://schemas.openxmlformats.org/presentationml/2006/ole">
            <mc:AlternateContent xmlns:mc="http://schemas.openxmlformats.org/markup-compatibility/2006">
              <mc:Choice xmlns:v="urn:schemas-microsoft-com:vml" Requires="v">
                <p:oleObj r:id="rId2" imgW="3453130" imgH="711200" progId="Equation.DSMT4">
                  <p:embed/>
                </p:oleObj>
              </mc:Choice>
              <mc:Fallback>
                <p:oleObj r:id="rId2" imgW="3453130" imgH="711200" progId="Equation.DSMT4">
                  <p:embed/>
                  <p:pic>
                    <p:nvPicPr>
                      <p:cNvPr id="52233" name="Object 9"/>
                      <p:cNvPicPr/>
                      <p:nvPr/>
                    </p:nvPicPr>
                    <p:blipFill>
                      <a:blip r:embed="rId3"/>
                      <a:stretch>
                        <a:fillRect/>
                      </a:stretch>
                    </p:blipFill>
                    <p:spPr>
                      <a:xfrm>
                        <a:off x="971600" y="1675098"/>
                        <a:ext cx="7308850" cy="1397000"/>
                      </a:xfrm>
                      <a:prstGeom prst="rect">
                        <a:avLst/>
                      </a:prstGeom>
                      <a:noFill/>
                      <a:ln w="38100">
                        <a:noFill/>
                        <a:miter/>
                      </a:ln>
                    </p:spPr>
                  </p:pic>
                </p:oleObj>
              </mc:Fallback>
            </mc:AlternateContent>
          </a:graphicData>
        </a:graphic>
      </p:graphicFrame>
      <p:sp>
        <p:nvSpPr>
          <p:cNvPr id="52234" name="AutoShape 10" descr="再生纸"/>
          <p:cNvSpPr/>
          <p:nvPr/>
        </p:nvSpPr>
        <p:spPr>
          <a:xfrm>
            <a:off x="395287" y="3501008"/>
            <a:ext cx="8353425" cy="1622425"/>
          </a:xfrm>
          <a:prstGeom prst="roundRect">
            <a:avLst>
              <a:gd name="adj" fmla="val 16667"/>
            </a:avLst>
          </a:prstGeom>
          <a:blipFill rotWithShape="0">
            <a:blip r:embed="rId4"/>
          </a:blipFill>
          <a:ln w="9525">
            <a:noFill/>
          </a:ln>
        </p:spPr>
        <p:txBody>
          <a:bodyPr anchor="t" anchorCtr="0"/>
          <a:lstStyle/>
          <a:p>
            <a:pPr marL="574675" indent="-574675">
              <a:lnSpc>
                <a:spcPct val="150000"/>
              </a:lnSpc>
            </a:pPr>
            <a:r>
              <a:rPr lang="zh-CN" altLang="en-US" sz="2800" dirty="0">
                <a:solidFill>
                  <a:srgbClr val="FF0000"/>
                </a:solidFill>
                <a:latin typeface="Times New Roman" panose="02020603050405020304" pitchFamily="18" charset="0"/>
                <a:ea typeface="楷体_GB2312" pitchFamily="49" charset="-122"/>
              </a:rPr>
              <a:t>注：</a:t>
            </a:r>
            <a:r>
              <a:rPr lang="zh-CN" altLang="en-US" sz="2800" dirty="0">
                <a:solidFill>
                  <a:srgbClr val="000099"/>
                </a:solidFill>
                <a:latin typeface="微软雅黑" panose="020B0503020204020204" pitchFamily="34" charset="-122"/>
                <a:ea typeface="微软雅黑" panose="020B0503020204020204" pitchFamily="34" charset="-122"/>
              </a:rPr>
              <a:t>一般当 </a:t>
            </a:r>
            <a:r>
              <a:rPr lang="en-US" altLang="zh-CN" sz="2800" i="1" dirty="0">
                <a:solidFill>
                  <a:srgbClr val="000099"/>
                </a:solidFill>
                <a:latin typeface="Times New Roman" panose="02020603050405020304" pitchFamily="18" charset="0"/>
                <a:ea typeface="楷体_GB2312" pitchFamily="49" charset="-122"/>
              </a:rPr>
              <a:t>x</a:t>
            </a:r>
            <a:r>
              <a:rPr lang="en-US" altLang="zh-CN"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靠近 </a:t>
            </a:r>
            <a:r>
              <a:rPr lang="en-US" altLang="zh-CN" sz="2800" i="1" dirty="0">
                <a:solidFill>
                  <a:srgbClr val="000099"/>
                </a:solidFill>
                <a:latin typeface="Times New Roman" panose="02020603050405020304" pitchFamily="18" charset="0"/>
                <a:ea typeface="楷体_GB2312" pitchFamily="49" charset="-122"/>
              </a:rPr>
              <a:t>x</a:t>
            </a:r>
            <a:r>
              <a:rPr lang="en-US" altLang="zh-CN" sz="2800" baseline="-25000" dirty="0">
                <a:solidFill>
                  <a:srgbClr val="000099"/>
                </a:solidFill>
                <a:latin typeface="Times New Roman" panose="02020603050405020304" pitchFamily="18" charset="0"/>
                <a:ea typeface="楷体_GB2312" pitchFamily="49" charset="-122"/>
              </a:rPr>
              <a:t>0 </a:t>
            </a:r>
            <a:r>
              <a:rPr lang="zh-CN" altLang="en-US" sz="2800" dirty="0">
                <a:solidFill>
                  <a:srgbClr val="000099"/>
                </a:solidFill>
                <a:latin typeface="微软雅黑" panose="020B0503020204020204" pitchFamily="34" charset="-122"/>
                <a:ea typeface="微软雅黑" panose="020B0503020204020204" pitchFamily="34" charset="-122"/>
              </a:rPr>
              <a:t>时用前插，靠近</a:t>
            </a:r>
            <a:r>
              <a:rPr lang="zh-CN" altLang="en-US"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x</a:t>
            </a:r>
            <a:r>
              <a:rPr lang="en-US" altLang="zh-CN" sz="2800" i="1" baseline="-25000" dirty="0">
                <a:solidFill>
                  <a:srgbClr val="000099"/>
                </a:solidFill>
                <a:latin typeface="Times New Roman" panose="02020603050405020304" pitchFamily="18" charset="0"/>
                <a:ea typeface="楷体_GB2312" pitchFamily="49" charset="-122"/>
              </a:rPr>
              <a:t>n </a:t>
            </a:r>
            <a:r>
              <a:rPr lang="zh-CN" altLang="en-US" sz="2800" dirty="0">
                <a:solidFill>
                  <a:srgbClr val="000099"/>
                </a:solidFill>
                <a:latin typeface="微软雅黑" panose="020B0503020204020204" pitchFamily="34" charset="-122"/>
                <a:ea typeface="微软雅黑" panose="020B0503020204020204" pitchFamily="34" charset="-122"/>
              </a:rPr>
              <a:t>时用后插，故两种公式亦称为</a:t>
            </a:r>
            <a:r>
              <a:rPr lang="zh-CN" altLang="en-US" sz="2800" dirty="0">
                <a:solidFill>
                  <a:srgbClr val="FF0000"/>
                </a:solidFill>
                <a:latin typeface="微软雅黑" panose="020B0503020204020204" pitchFamily="34" charset="-122"/>
                <a:ea typeface="微软雅黑" panose="020B0503020204020204" pitchFamily="34" charset="-122"/>
              </a:rPr>
              <a:t>表初公式</a:t>
            </a:r>
            <a:r>
              <a:rPr lang="zh-CN" altLang="en-US" sz="2800" dirty="0">
                <a:solidFill>
                  <a:srgbClr val="000099"/>
                </a:solidFill>
                <a:latin typeface="微软雅黑" panose="020B0503020204020204" pitchFamily="34" charset="-122"/>
                <a:ea typeface="微软雅黑" panose="020B0503020204020204" pitchFamily="34" charset="-122"/>
              </a:rPr>
              <a:t>和</a:t>
            </a:r>
            <a:r>
              <a:rPr lang="zh-CN" altLang="en-US" sz="2800" dirty="0">
                <a:solidFill>
                  <a:srgbClr val="FF0000"/>
                </a:solidFill>
                <a:latin typeface="微软雅黑" panose="020B0503020204020204" pitchFamily="34" charset="-122"/>
                <a:ea typeface="微软雅黑" panose="020B0503020204020204" pitchFamily="34" charset="-122"/>
              </a:rPr>
              <a:t>表末公式</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2232"/>
                                        </p:tgtEl>
                                        <p:attrNameLst>
                                          <p:attrName>style.visibility</p:attrName>
                                        </p:attrNameLst>
                                      </p:cBhvr>
                                      <p:to>
                                        <p:strVal val="visible"/>
                                      </p:to>
                                    </p:set>
                                    <p:anim calcmode="lin" valueType="num">
                                      <p:cBhvr>
                                        <p:cTn id="7" dur="1000" fill="hold"/>
                                        <p:tgtEl>
                                          <p:spTgt spid="52232"/>
                                        </p:tgtEl>
                                        <p:attrNameLst>
                                          <p:attrName>ppt_w</p:attrName>
                                        </p:attrNameLst>
                                      </p:cBhvr>
                                      <p:tavLst>
                                        <p:tav tm="0">
                                          <p:val>
                                            <p:fltVal val="0"/>
                                          </p:val>
                                        </p:tav>
                                        <p:tav tm="100000">
                                          <p:val>
                                            <p:strVal val="#ppt_w"/>
                                          </p:val>
                                        </p:tav>
                                      </p:tavLst>
                                    </p:anim>
                                    <p:anim calcmode="lin" valueType="num">
                                      <p:cBhvr>
                                        <p:cTn id="8" dur="1000" fill="hold"/>
                                        <p:tgtEl>
                                          <p:spTgt spid="52232"/>
                                        </p:tgtEl>
                                        <p:attrNameLst>
                                          <p:attrName>ppt_h</p:attrName>
                                        </p:attrNameLst>
                                      </p:cBhvr>
                                      <p:tavLst>
                                        <p:tav tm="0">
                                          <p:val>
                                            <p:fltVal val="0"/>
                                          </p:val>
                                        </p:tav>
                                        <p:tav tm="100000">
                                          <p:val>
                                            <p:strVal val="#ppt_h"/>
                                          </p:val>
                                        </p:tav>
                                      </p:tavLst>
                                    </p:anim>
                                    <p:anim calcmode="lin" valueType="num">
                                      <p:cBhvr>
                                        <p:cTn id="9" dur="1000" fill="hold"/>
                                        <p:tgtEl>
                                          <p:spTgt spid="52232"/>
                                        </p:tgtEl>
                                        <p:attrNameLst>
                                          <p:attrName>style.rotation</p:attrName>
                                        </p:attrNameLst>
                                      </p:cBhvr>
                                      <p:tavLst>
                                        <p:tav tm="0">
                                          <p:val>
                                            <p:fltVal val="90"/>
                                          </p:val>
                                        </p:tav>
                                        <p:tav tm="100000">
                                          <p:val>
                                            <p:fltVal val="0"/>
                                          </p:val>
                                        </p:tav>
                                      </p:tavLst>
                                    </p:anim>
                                    <p:animEffect transition="in" filter="fade">
                                      <p:cBhvr>
                                        <p:cTn id="10" dur="1000"/>
                                        <p:tgtEl>
                                          <p:spTgt spid="5223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52233"/>
                                        </p:tgtEl>
                                        <p:attrNameLst>
                                          <p:attrName>style.visibility</p:attrName>
                                        </p:attrNameLst>
                                      </p:cBhvr>
                                      <p:to>
                                        <p:strVal val="visible"/>
                                      </p:to>
                                    </p:set>
                                    <p:anim calcmode="lin" valueType="num">
                                      <p:cBhvr>
                                        <p:cTn id="15" dur="1000" fill="hold"/>
                                        <p:tgtEl>
                                          <p:spTgt spid="52233"/>
                                        </p:tgtEl>
                                        <p:attrNameLst>
                                          <p:attrName>ppt_w</p:attrName>
                                        </p:attrNameLst>
                                      </p:cBhvr>
                                      <p:tavLst>
                                        <p:tav tm="0">
                                          <p:val>
                                            <p:fltVal val="0"/>
                                          </p:val>
                                        </p:tav>
                                        <p:tav tm="100000">
                                          <p:val>
                                            <p:strVal val="#ppt_w"/>
                                          </p:val>
                                        </p:tav>
                                      </p:tavLst>
                                    </p:anim>
                                    <p:anim calcmode="lin" valueType="num">
                                      <p:cBhvr>
                                        <p:cTn id="16" dur="1000" fill="hold"/>
                                        <p:tgtEl>
                                          <p:spTgt spid="52233"/>
                                        </p:tgtEl>
                                        <p:attrNameLst>
                                          <p:attrName>ppt_h</p:attrName>
                                        </p:attrNameLst>
                                      </p:cBhvr>
                                      <p:tavLst>
                                        <p:tav tm="0">
                                          <p:val>
                                            <p:fltVal val="0"/>
                                          </p:val>
                                        </p:tav>
                                        <p:tav tm="100000">
                                          <p:val>
                                            <p:strVal val="#ppt_h"/>
                                          </p:val>
                                        </p:tav>
                                      </p:tavLst>
                                    </p:anim>
                                    <p:anim calcmode="lin" valueType="num">
                                      <p:cBhvr>
                                        <p:cTn id="17" dur="1000" fill="hold"/>
                                        <p:tgtEl>
                                          <p:spTgt spid="5223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2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52234"/>
                                        </p:tgtEl>
                                        <p:attrNameLst>
                                          <p:attrName>style.visibility</p:attrName>
                                        </p:attrNameLst>
                                      </p:cBhvr>
                                      <p:to>
                                        <p:strVal val="visible"/>
                                      </p:to>
                                    </p:set>
                                    <p:animEffect transition="in" filter="wheel(4)">
                                      <p:cBhvr>
                                        <p:cTn id="23" dur="10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p:bldP spid="5223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Rot="1"/>
          </p:cNvSpPr>
          <p:nvPr>
            <p:ph idx="1"/>
          </p:nvPr>
        </p:nvSpPr>
        <p:spPr>
          <a:xfrm>
            <a:off x="323528" y="260648"/>
            <a:ext cx="9036050" cy="5759450"/>
          </a:xfrm>
          <a:ln/>
        </p:spPr>
        <p:txBody>
          <a:bodyPr wrap="square" lIns="91440" tIns="45720" rIns="91440" bIns="45720" anchor="t" anchorCtr="0"/>
          <a:lstStyle/>
          <a:p>
            <a:pPr>
              <a:buNone/>
            </a:pPr>
            <a:r>
              <a:rPr lang="zh-CN" altLang="en-US" sz="2800" b="1" dirty="0">
                <a:solidFill>
                  <a:srgbClr val="C00000"/>
                </a:solidFill>
                <a:ea typeface="楷体_GB2312" pitchFamily="49" charset="-122"/>
              </a:rPr>
              <a:t>例</a:t>
            </a:r>
            <a:r>
              <a:rPr lang="zh-CN" altLang="en-US" sz="2800" dirty="0">
                <a:solidFill>
                  <a:srgbClr val="000099"/>
                </a:solidFill>
              </a:rPr>
              <a:t>  </a:t>
            </a:r>
            <a:r>
              <a:rPr lang="zh-CN" altLang="en-US" sz="2400" b="1" dirty="0">
                <a:solidFill>
                  <a:srgbClr val="000099"/>
                </a:solidFill>
                <a:latin typeface="微软雅黑" panose="020B0503020204020204" pitchFamily="34" charset="-122"/>
                <a:ea typeface="微软雅黑" panose="020B0503020204020204" pitchFamily="34" charset="-122"/>
              </a:rPr>
              <a:t>给定</a:t>
            </a:r>
            <a:r>
              <a:rPr lang="en-US" altLang="zh-CN" sz="2400" b="1" i="1" dirty="0">
                <a:solidFill>
                  <a:srgbClr val="000099"/>
                </a:solidFill>
                <a:latin typeface="微软雅黑" panose="020B0503020204020204" pitchFamily="34" charset="-122"/>
                <a:ea typeface="微软雅黑" panose="020B0503020204020204" pitchFamily="34" charset="-122"/>
              </a:rPr>
              <a:t>f</a:t>
            </a:r>
            <a:r>
              <a:rPr lang="en-US" altLang="zh-CN" sz="2400" b="1" dirty="0">
                <a:solidFill>
                  <a:srgbClr val="000099"/>
                </a:solidFill>
                <a:latin typeface="微软雅黑" panose="020B0503020204020204" pitchFamily="34" charset="-122"/>
                <a:ea typeface="微软雅黑" panose="020B0503020204020204" pitchFamily="34" charset="-122"/>
              </a:rPr>
              <a:t>(</a:t>
            </a:r>
            <a:r>
              <a:rPr lang="en-US" altLang="zh-CN" sz="2400" b="1" i="1" dirty="0">
                <a:solidFill>
                  <a:srgbClr val="000099"/>
                </a:solidFill>
                <a:latin typeface="微软雅黑" panose="020B0503020204020204" pitchFamily="34" charset="-122"/>
                <a:ea typeface="微软雅黑" panose="020B0503020204020204" pitchFamily="34" charset="-122"/>
              </a:rPr>
              <a:t>x</a:t>
            </a:r>
            <a:r>
              <a:rPr lang="en-US" altLang="zh-CN" sz="2400" b="1" dirty="0">
                <a:solidFill>
                  <a:srgbClr val="000099"/>
                </a:solidFill>
                <a:latin typeface="微软雅黑" panose="020B0503020204020204" pitchFamily="34" charset="-122"/>
                <a:ea typeface="微软雅黑" panose="020B0503020204020204" pitchFamily="34" charset="-122"/>
              </a:rPr>
              <a:t>)</a:t>
            </a:r>
            <a:r>
              <a:rPr lang="zh-CN" altLang="en-US" sz="2400" b="1" dirty="0">
                <a:solidFill>
                  <a:srgbClr val="000099"/>
                </a:solidFill>
                <a:latin typeface="微软雅黑" panose="020B0503020204020204" pitchFamily="34" charset="-122"/>
                <a:ea typeface="微软雅黑" panose="020B0503020204020204" pitchFamily="34" charset="-122"/>
              </a:rPr>
              <a:t>在等距节点上的函数值表如下</a:t>
            </a:r>
            <a:r>
              <a:rPr lang="en-US" altLang="zh-CN" sz="2400" b="1" dirty="0">
                <a:solidFill>
                  <a:srgbClr val="000099"/>
                </a:solidFill>
                <a:latin typeface="微软雅黑" panose="020B0503020204020204" pitchFamily="34" charset="-122"/>
                <a:ea typeface="微软雅黑" panose="020B0503020204020204" pitchFamily="34" charset="-122"/>
              </a:rPr>
              <a:t>:</a:t>
            </a:r>
          </a:p>
          <a:p>
            <a:pPr>
              <a:buNone/>
            </a:pPr>
            <a:r>
              <a:rPr lang="en-US" altLang="zh-CN" sz="2800" dirty="0">
                <a:solidFill>
                  <a:srgbClr val="000099"/>
                </a:solidFill>
              </a:rPr>
              <a:t>               </a:t>
            </a:r>
            <a:r>
              <a:rPr lang="en-US" altLang="zh-CN" sz="2800" i="1" dirty="0">
                <a:solidFill>
                  <a:srgbClr val="000099"/>
                </a:solidFill>
              </a:rPr>
              <a:t>x</a:t>
            </a:r>
            <a:r>
              <a:rPr lang="en-US" altLang="zh-CN" sz="2800" baseline="-25000" dirty="0">
                <a:solidFill>
                  <a:srgbClr val="000099"/>
                </a:solidFill>
              </a:rPr>
              <a:t>i</a:t>
            </a:r>
            <a:r>
              <a:rPr lang="en-US" altLang="zh-CN" sz="2800" dirty="0">
                <a:solidFill>
                  <a:srgbClr val="000099"/>
                </a:solidFill>
              </a:rPr>
              <a:t>          0.4          0.6         0.8        1.0</a:t>
            </a:r>
          </a:p>
          <a:p>
            <a:pPr>
              <a:buNone/>
            </a:pPr>
            <a:r>
              <a:rPr lang="en-US" altLang="zh-CN" sz="2800" dirty="0">
                <a:solidFill>
                  <a:srgbClr val="000099"/>
                </a:solidFill>
              </a:rPr>
              <a:t>               </a:t>
            </a:r>
            <a:r>
              <a:rPr lang="en-US" altLang="zh-CN" sz="2800" i="1" dirty="0">
                <a:solidFill>
                  <a:srgbClr val="000099"/>
                </a:solidFill>
              </a:rPr>
              <a:t>f</a:t>
            </a:r>
            <a:r>
              <a:rPr lang="en-US" altLang="zh-CN" sz="2800" dirty="0">
                <a:solidFill>
                  <a:srgbClr val="000099"/>
                </a:solidFill>
              </a:rPr>
              <a:t>(</a:t>
            </a:r>
            <a:r>
              <a:rPr lang="en-US" altLang="zh-CN" sz="2800" i="1" dirty="0">
                <a:solidFill>
                  <a:srgbClr val="000099"/>
                </a:solidFill>
              </a:rPr>
              <a:t>x</a:t>
            </a:r>
            <a:r>
              <a:rPr lang="en-US" altLang="zh-CN" sz="2800" baseline="-25000" dirty="0">
                <a:solidFill>
                  <a:srgbClr val="000099"/>
                </a:solidFill>
              </a:rPr>
              <a:t>i</a:t>
            </a:r>
            <a:r>
              <a:rPr lang="en-US" altLang="zh-CN" sz="2800" dirty="0">
                <a:solidFill>
                  <a:srgbClr val="000099"/>
                </a:solidFill>
              </a:rPr>
              <a:t>)      1.5          1.8         2.2        2.8</a:t>
            </a:r>
          </a:p>
          <a:p>
            <a:pPr>
              <a:buNone/>
            </a:pPr>
            <a:r>
              <a:rPr lang="zh-CN" altLang="en-US" sz="2400" b="1" dirty="0">
                <a:solidFill>
                  <a:srgbClr val="000099"/>
                </a:solidFill>
                <a:latin typeface="微软雅黑" panose="020B0503020204020204" pitchFamily="34" charset="-122"/>
                <a:ea typeface="微软雅黑" panose="020B0503020204020204" pitchFamily="34" charset="-122"/>
              </a:rPr>
              <a:t>分别用</a:t>
            </a:r>
            <a:r>
              <a:rPr lang="en-US" altLang="zh-CN" sz="2400" b="1" dirty="0">
                <a:solidFill>
                  <a:srgbClr val="000099"/>
                </a:solidFill>
                <a:latin typeface="微软雅黑" panose="020B0503020204020204" pitchFamily="34" charset="-122"/>
                <a:ea typeface="微软雅黑" panose="020B0503020204020204" pitchFamily="34" charset="-122"/>
              </a:rPr>
              <a:t>Newton</a:t>
            </a:r>
            <a:r>
              <a:rPr lang="zh-CN" altLang="en-US" sz="2400" b="1" dirty="0">
                <a:solidFill>
                  <a:srgbClr val="000099"/>
                </a:solidFill>
                <a:latin typeface="微软雅黑" panose="020B0503020204020204" pitchFamily="34" charset="-122"/>
                <a:ea typeface="微软雅黑" panose="020B0503020204020204" pitchFamily="34" charset="-122"/>
              </a:rPr>
              <a:t>向前和向后差分公式求</a:t>
            </a:r>
            <a:r>
              <a:rPr lang="en-US" altLang="zh-CN" sz="2400" b="1" i="1" dirty="0">
                <a:solidFill>
                  <a:srgbClr val="000099"/>
                </a:solidFill>
                <a:latin typeface="微软雅黑" panose="020B0503020204020204" pitchFamily="34" charset="-122"/>
                <a:ea typeface="微软雅黑" panose="020B0503020204020204" pitchFamily="34" charset="-122"/>
              </a:rPr>
              <a:t>f</a:t>
            </a:r>
            <a:r>
              <a:rPr lang="en-US" altLang="zh-CN" sz="2400" b="1" dirty="0">
                <a:solidFill>
                  <a:srgbClr val="000099"/>
                </a:solidFill>
                <a:latin typeface="微软雅黑" panose="020B0503020204020204" pitchFamily="34" charset="-122"/>
                <a:ea typeface="微软雅黑" panose="020B0503020204020204" pitchFamily="34" charset="-122"/>
              </a:rPr>
              <a:t>(0.5)</a:t>
            </a:r>
            <a:r>
              <a:rPr lang="zh-CN" altLang="en-US" sz="2400" b="1" dirty="0">
                <a:solidFill>
                  <a:srgbClr val="000099"/>
                </a:solidFill>
                <a:latin typeface="微软雅黑" panose="020B0503020204020204" pitchFamily="34" charset="-122"/>
                <a:ea typeface="微软雅黑" panose="020B0503020204020204" pitchFamily="34" charset="-122"/>
              </a:rPr>
              <a:t>及</a:t>
            </a:r>
            <a:r>
              <a:rPr lang="en-US" altLang="zh-CN" sz="2400" b="1" i="1" dirty="0">
                <a:solidFill>
                  <a:srgbClr val="000099"/>
                </a:solidFill>
                <a:latin typeface="微软雅黑" panose="020B0503020204020204" pitchFamily="34" charset="-122"/>
                <a:ea typeface="微软雅黑" panose="020B0503020204020204" pitchFamily="34" charset="-122"/>
              </a:rPr>
              <a:t>f</a:t>
            </a:r>
            <a:r>
              <a:rPr lang="en-US" altLang="zh-CN" sz="2400" b="1" dirty="0">
                <a:solidFill>
                  <a:srgbClr val="000099"/>
                </a:solidFill>
                <a:latin typeface="微软雅黑" panose="020B0503020204020204" pitchFamily="34" charset="-122"/>
                <a:ea typeface="微软雅黑" panose="020B0503020204020204" pitchFamily="34" charset="-122"/>
              </a:rPr>
              <a:t>(0.9)</a:t>
            </a:r>
            <a:r>
              <a:rPr lang="zh-CN" altLang="en-US" sz="2400" b="1" dirty="0">
                <a:solidFill>
                  <a:srgbClr val="000099"/>
                </a:solidFill>
                <a:latin typeface="微软雅黑" panose="020B0503020204020204" pitchFamily="34" charset="-122"/>
                <a:ea typeface="微软雅黑" panose="020B0503020204020204" pitchFamily="34" charset="-122"/>
              </a:rPr>
              <a:t>的近似值</a:t>
            </a:r>
            <a:r>
              <a:rPr lang="en-US" altLang="zh-CN" sz="2400" b="1" dirty="0">
                <a:solidFill>
                  <a:srgbClr val="000099"/>
                </a:solidFill>
                <a:latin typeface="微软雅黑" panose="020B0503020204020204" pitchFamily="34" charset="-122"/>
                <a:ea typeface="楷体_GB2312" pitchFamily="49" charset="-122"/>
              </a:rPr>
              <a:t>.</a:t>
            </a:r>
          </a:p>
          <a:p>
            <a:pPr>
              <a:buNone/>
            </a:pPr>
            <a:r>
              <a:rPr lang="en-US" altLang="zh-CN" sz="2800" dirty="0">
                <a:solidFill>
                  <a:srgbClr val="C00000"/>
                </a:solidFill>
                <a:latin typeface="微软雅黑" panose="020B0503020204020204" pitchFamily="34" charset="-122"/>
                <a:ea typeface="楷体_GB2312" pitchFamily="49" charset="-122"/>
              </a:rPr>
              <a:t>  </a:t>
            </a:r>
            <a:r>
              <a:rPr lang="zh-CN" altLang="en-US" sz="2800" b="1" dirty="0">
                <a:solidFill>
                  <a:srgbClr val="C00000"/>
                </a:solidFill>
                <a:latin typeface="微软雅黑" panose="020B0503020204020204" pitchFamily="34" charset="-122"/>
                <a:ea typeface="微软雅黑" panose="020B0503020204020204" pitchFamily="34" charset="-122"/>
              </a:rPr>
              <a:t>解</a:t>
            </a:r>
            <a:r>
              <a:rPr lang="zh-CN" altLang="en-US" sz="2800" dirty="0">
                <a:solidFill>
                  <a:srgbClr val="C00000"/>
                </a:solidFill>
                <a:latin typeface="微软雅黑" panose="020B0503020204020204" pitchFamily="34" charset="-122"/>
                <a:ea typeface="微软雅黑" panose="020B0503020204020204" pitchFamily="34" charset="-122"/>
              </a:rPr>
              <a:t>  </a:t>
            </a:r>
            <a:r>
              <a:rPr lang="zh-CN" altLang="en-US" sz="2400" b="1" dirty="0">
                <a:solidFill>
                  <a:srgbClr val="000099"/>
                </a:solidFill>
                <a:latin typeface="微软雅黑" panose="020B0503020204020204" pitchFamily="34" charset="-122"/>
                <a:ea typeface="微软雅黑" panose="020B0503020204020204" pitchFamily="34" charset="-122"/>
              </a:rPr>
              <a:t>先构造向前差分表如下</a:t>
            </a:r>
            <a:r>
              <a:rPr lang="en-US" altLang="zh-CN" sz="2400" b="1" dirty="0">
                <a:solidFill>
                  <a:srgbClr val="000099"/>
                </a:solidFill>
                <a:latin typeface="微软雅黑" panose="020B0503020204020204" pitchFamily="34" charset="-122"/>
                <a:ea typeface="微软雅黑" panose="020B0503020204020204" pitchFamily="34" charset="-122"/>
              </a:rPr>
              <a:t>:</a:t>
            </a:r>
          </a:p>
          <a:p>
            <a:pPr>
              <a:buNone/>
            </a:pPr>
            <a:r>
              <a:rPr lang="en-US" altLang="zh-CN" sz="2800" dirty="0"/>
              <a:t>          </a:t>
            </a:r>
            <a:r>
              <a:rPr lang="en-US" altLang="zh-CN" sz="2800" b="1" i="1" dirty="0"/>
              <a:t>x</a:t>
            </a:r>
            <a:r>
              <a:rPr lang="en-US" altLang="zh-CN" sz="2800" baseline="-25000" dirty="0"/>
              <a:t>i</a:t>
            </a:r>
            <a:r>
              <a:rPr lang="en-US" altLang="zh-CN" sz="2800" dirty="0"/>
              <a:t>        </a:t>
            </a:r>
            <a:r>
              <a:rPr lang="en-US" altLang="zh-CN" sz="2800" b="1" i="1" dirty="0"/>
              <a:t>f</a:t>
            </a:r>
            <a:r>
              <a:rPr lang="en-US" altLang="zh-CN" sz="2800" b="1" baseline="-25000" dirty="0"/>
              <a:t>i</a:t>
            </a:r>
            <a:r>
              <a:rPr lang="en-US" altLang="zh-CN" sz="2800" dirty="0"/>
              <a:t>           </a:t>
            </a:r>
            <a:r>
              <a:rPr lang="en-US" altLang="zh-CN" sz="2800" b="1" dirty="0">
                <a:latin typeface="宋体" panose="02010600030101010101" pitchFamily="2" charset="-122"/>
              </a:rPr>
              <a:t>△</a:t>
            </a:r>
            <a:r>
              <a:rPr lang="en-US" altLang="zh-CN" sz="2800" b="1" i="1" dirty="0"/>
              <a:t>f</a:t>
            </a:r>
            <a:r>
              <a:rPr lang="en-US" altLang="zh-CN" sz="2800" b="1" baseline="-25000" dirty="0"/>
              <a:t>i</a:t>
            </a:r>
            <a:r>
              <a:rPr lang="en-US" altLang="zh-CN" sz="2800" b="1" dirty="0"/>
              <a:t>           </a:t>
            </a:r>
            <a:r>
              <a:rPr lang="en-US" altLang="zh-CN" sz="2800" b="1" dirty="0">
                <a:latin typeface="宋体" panose="02010600030101010101" pitchFamily="2" charset="-122"/>
              </a:rPr>
              <a:t>△</a:t>
            </a:r>
            <a:r>
              <a:rPr lang="en-US" altLang="zh-CN" sz="2800" b="1" baseline="30000" dirty="0">
                <a:latin typeface="宋体" panose="02010600030101010101" pitchFamily="2" charset="-122"/>
              </a:rPr>
              <a:t>2</a:t>
            </a:r>
            <a:r>
              <a:rPr lang="en-US" altLang="zh-CN" sz="2800" b="1" i="1" dirty="0"/>
              <a:t>f</a:t>
            </a:r>
            <a:r>
              <a:rPr lang="en-US" altLang="zh-CN" sz="2800" b="1" baseline="-25000" dirty="0"/>
              <a:t>i</a:t>
            </a:r>
            <a:r>
              <a:rPr lang="en-US" altLang="zh-CN" sz="2800" b="1" dirty="0">
                <a:latin typeface="宋体" panose="02010600030101010101" pitchFamily="2" charset="-122"/>
              </a:rPr>
              <a:t>      △</a:t>
            </a:r>
            <a:r>
              <a:rPr lang="en-US" altLang="zh-CN" sz="2800" b="1" baseline="30000" dirty="0">
                <a:latin typeface="宋体" panose="02010600030101010101" pitchFamily="2" charset="-122"/>
              </a:rPr>
              <a:t>3</a:t>
            </a:r>
            <a:r>
              <a:rPr lang="en-US" altLang="zh-CN" sz="2800" b="1" i="1" dirty="0"/>
              <a:t>f</a:t>
            </a:r>
            <a:r>
              <a:rPr lang="en-US" altLang="zh-CN" sz="2800" b="1" baseline="-25000" dirty="0"/>
              <a:t>i</a:t>
            </a:r>
            <a:r>
              <a:rPr lang="en-US" altLang="zh-CN" sz="2800" dirty="0"/>
              <a:t> </a:t>
            </a:r>
            <a:endParaRPr lang="en-US" altLang="zh-CN" sz="2800" dirty="0">
              <a:latin typeface="宋体" panose="02010600030101010101" pitchFamily="2" charset="-122"/>
            </a:endParaRPr>
          </a:p>
          <a:p>
            <a:pPr>
              <a:buNone/>
            </a:pPr>
            <a:r>
              <a:rPr lang="en-US" altLang="zh-CN" sz="2800" dirty="0">
                <a:solidFill>
                  <a:srgbClr val="000099"/>
                </a:solidFill>
              </a:rPr>
              <a:t>          0.4      </a:t>
            </a:r>
            <a:r>
              <a:rPr lang="en-US" altLang="zh-CN" sz="2800" u="sng" dirty="0">
                <a:solidFill>
                  <a:srgbClr val="C00000"/>
                </a:solidFill>
              </a:rPr>
              <a:t>1.5</a:t>
            </a:r>
          </a:p>
          <a:p>
            <a:pPr>
              <a:buNone/>
            </a:pPr>
            <a:r>
              <a:rPr lang="en-US" altLang="zh-CN" sz="2800" dirty="0">
                <a:solidFill>
                  <a:srgbClr val="000099"/>
                </a:solidFill>
              </a:rPr>
              <a:t>          0.6      1.8           </a:t>
            </a:r>
            <a:r>
              <a:rPr lang="en-US" altLang="zh-CN" sz="2800" u="sng" dirty="0">
                <a:solidFill>
                  <a:srgbClr val="C00000"/>
                </a:solidFill>
              </a:rPr>
              <a:t>0.3</a:t>
            </a:r>
          </a:p>
          <a:p>
            <a:pPr>
              <a:buNone/>
            </a:pPr>
            <a:r>
              <a:rPr lang="en-US" altLang="zh-CN" sz="2800" dirty="0">
                <a:solidFill>
                  <a:srgbClr val="000099"/>
                </a:solidFill>
              </a:rPr>
              <a:t>          0.8      2.2           0.4             </a:t>
            </a:r>
            <a:r>
              <a:rPr lang="en-US" altLang="zh-CN" sz="2800" u="sng" dirty="0">
                <a:solidFill>
                  <a:srgbClr val="C00000"/>
                </a:solidFill>
              </a:rPr>
              <a:t>0.1</a:t>
            </a:r>
          </a:p>
          <a:p>
            <a:pPr>
              <a:buNone/>
            </a:pPr>
            <a:r>
              <a:rPr lang="en-US" altLang="zh-CN" sz="2800" dirty="0">
                <a:solidFill>
                  <a:srgbClr val="000099"/>
                </a:solidFill>
              </a:rPr>
              <a:t>          1.0     </a:t>
            </a:r>
            <a:r>
              <a:rPr lang="en-US" altLang="zh-CN" sz="2800" u="sng" dirty="0">
                <a:solidFill>
                  <a:srgbClr val="000099"/>
                </a:solidFill>
              </a:rPr>
              <a:t> </a:t>
            </a:r>
            <a:r>
              <a:rPr lang="en-US" altLang="zh-CN" sz="2800" u="sng" dirty="0">
                <a:solidFill>
                  <a:srgbClr val="3399FF"/>
                </a:solidFill>
              </a:rPr>
              <a:t>2.8 </a:t>
            </a:r>
            <a:r>
              <a:rPr lang="en-US" altLang="zh-CN" sz="2800" dirty="0">
                <a:solidFill>
                  <a:srgbClr val="3399FF"/>
                </a:solidFill>
              </a:rPr>
              <a:t>   </a:t>
            </a:r>
            <a:r>
              <a:rPr lang="en-US" altLang="zh-CN" sz="2800" dirty="0">
                <a:solidFill>
                  <a:srgbClr val="000099"/>
                </a:solidFill>
              </a:rPr>
              <a:t>       </a:t>
            </a:r>
            <a:r>
              <a:rPr lang="en-US" altLang="zh-CN" sz="2800" u="sng" dirty="0">
                <a:solidFill>
                  <a:srgbClr val="3399FF"/>
                </a:solidFill>
              </a:rPr>
              <a:t>0.6</a:t>
            </a:r>
            <a:r>
              <a:rPr lang="en-US" altLang="zh-CN" sz="2800" dirty="0">
                <a:solidFill>
                  <a:srgbClr val="000099"/>
                </a:solidFill>
              </a:rPr>
              <a:t>            </a:t>
            </a:r>
            <a:r>
              <a:rPr lang="en-US" altLang="zh-CN" sz="2800" u="sng" dirty="0">
                <a:solidFill>
                  <a:srgbClr val="000099"/>
                </a:solidFill>
              </a:rPr>
              <a:t> </a:t>
            </a:r>
            <a:r>
              <a:rPr lang="en-US" altLang="zh-CN" sz="2800" u="sng" dirty="0">
                <a:solidFill>
                  <a:srgbClr val="3399FF"/>
                </a:solidFill>
              </a:rPr>
              <a:t>0.2</a:t>
            </a:r>
            <a:r>
              <a:rPr lang="en-US" altLang="zh-CN" sz="2800" dirty="0">
                <a:solidFill>
                  <a:srgbClr val="000099"/>
                </a:solidFill>
              </a:rPr>
              <a:t>             </a:t>
            </a:r>
            <a:r>
              <a:rPr lang="en-US" altLang="zh-CN" sz="2800" u="sng" dirty="0">
                <a:solidFill>
                  <a:srgbClr val="C00000"/>
                </a:solidFill>
              </a:rPr>
              <a:t>0.1</a:t>
            </a:r>
          </a:p>
          <a:p>
            <a:pPr>
              <a:lnSpc>
                <a:spcPct val="120000"/>
              </a:lnSpc>
              <a:buNone/>
            </a:pPr>
            <a:r>
              <a:rPr lang="en-US" altLang="zh-CN" sz="2800" dirty="0">
                <a:solidFill>
                  <a:srgbClr val="000099"/>
                </a:solidFill>
              </a:rPr>
              <a:t>    </a:t>
            </a:r>
            <a:r>
              <a:rPr lang="en-US" altLang="zh-CN" sz="2800" b="1" i="1" dirty="0">
                <a:solidFill>
                  <a:srgbClr val="000099"/>
                </a:solidFill>
              </a:rPr>
              <a:t>x</a:t>
            </a:r>
            <a:r>
              <a:rPr lang="en-US" altLang="zh-CN" sz="2800" baseline="-25000" dirty="0">
                <a:solidFill>
                  <a:srgbClr val="000099"/>
                </a:solidFill>
              </a:rPr>
              <a:t>0</a:t>
            </a:r>
            <a:r>
              <a:rPr lang="en-US" altLang="zh-CN" sz="2800" dirty="0">
                <a:solidFill>
                  <a:srgbClr val="000099"/>
                </a:solidFill>
              </a:rPr>
              <a:t>=0.4, </a:t>
            </a:r>
            <a:r>
              <a:rPr lang="en-US" altLang="zh-CN" sz="2800" b="1" i="1" dirty="0">
                <a:solidFill>
                  <a:srgbClr val="000099"/>
                </a:solidFill>
              </a:rPr>
              <a:t>h</a:t>
            </a:r>
            <a:r>
              <a:rPr lang="en-US" altLang="zh-CN" sz="2800" dirty="0">
                <a:solidFill>
                  <a:srgbClr val="000099"/>
                </a:solidFill>
              </a:rPr>
              <a:t>=0.2, </a:t>
            </a:r>
            <a:r>
              <a:rPr lang="en-US" altLang="zh-CN" sz="2800" b="1" i="1" dirty="0">
                <a:solidFill>
                  <a:srgbClr val="000099"/>
                </a:solidFill>
              </a:rPr>
              <a:t>x</a:t>
            </a:r>
            <a:r>
              <a:rPr lang="en-US" altLang="zh-CN" sz="2800" baseline="-25000" dirty="0">
                <a:solidFill>
                  <a:srgbClr val="000099"/>
                </a:solidFill>
              </a:rPr>
              <a:t>3</a:t>
            </a:r>
            <a:r>
              <a:rPr lang="en-US" altLang="zh-CN" sz="2800" dirty="0">
                <a:solidFill>
                  <a:srgbClr val="000099"/>
                </a:solidFill>
              </a:rPr>
              <a:t>=1.0. </a:t>
            </a:r>
            <a:r>
              <a:rPr lang="zh-CN" altLang="en-US" sz="2400" b="1" dirty="0">
                <a:solidFill>
                  <a:srgbClr val="000099"/>
                </a:solidFill>
                <a:latin typeface="微软雅黑" panose="020B0503020204020204" pitchFamily="34" charset="-122"/>
                <a:ea typeface="微软雅黑" panose="020B0503020204020204" pitchFamily="34" charset="-122"/>
              </a:rPr>
              <a:t>分别用差分表中对角线上的值和</a:t>
            </a:r>
            <a:endParaRPr lang="en-US" altLang="zh-CN" sz="2400" b="1" dirty="0">
              <a:solidFill>
                <a:srgbClr val="000099"/>
              </a:solidFill>
              <a:latin typeface="微软雅黑" panose="020B0503020204020204" pitchFamily="34" charset="-122"/>
              <a:ea typeface="微软雅黑" panose="020B0503020204020204" pitchFamily="34" charset="-122"/>
            </a:endParaRPr>
          </a:p>
          <a:p>
            <a:pPr>
              <a:lnSpc>
                <a:spcPct val="120000"/>
              </a:lnSpc>
              <a:buNone/>
            </a:pPr>
            <a:r>
              <a:rPr lang="zh-CN" altLang="en-US" sz="2400" b="1" dirty="0">
                <a:solidFill>
                  <a:srgbClr val="000099"/>
                </a:solidFill>
                <a:latin typeface="微软雅黑" panose="020B0503020204020204" pitchFamily="34" charset="-122"/>
                <a:ea typeface="微软雅黑" panose="020B0503020204020204" pitchFamily="34" charset="-122"/>
              </a:rPr>
              <a:t>最后一行的值</a:t>
            </a:r>
            <a:r>
              <a:rPr lang="en-US" altLang="zh-CN" sz="2400" b="1" dirty="0">
                <a:solidFill>
                  <a:srgbClr val="000099"/>
                </a:solidFill>
                <a:latin typeface="微软雅黑" panose="020B0503020204020204" pitchFamily="34" charset="-122"/>
                <a:ea typeface="微软雅黑" panose="020B0503020204020204" pitchFamily="34" charset="-122"/>
              </a:rPr>
              <a:t>,</a:t>
            </a:r>
            <a:r>
              <a:rPr lang="zh-CN" altLang="en-US" sz="2400" b="1" dirty="0">
                <a:solidFill>
                  <a:srgbClr val="000099"/>
                </a:solidFill>
                <a:latin typeface="微软雅黑" panose="020B0503020204020204" pitchFamily="34" charset="-122"/>
                <a:ea typeface="微软雅黑" panose="020B0503020204020204" pitchFamily="34" charset="-122"/>
              </a:rPr>
              <a:t>得</a:t>
            </a:r>
            <a:r>
              <a:rPr lang="en-US" altLang="zh-CN" sz="2400" b="1" dirty="0">
                <a:solidFill>
                  <a:srgbClr val="000099"/>
                </a:solidFill>
                <a:latin typeface="微软雅黑" panose="020B0503020204020204" pitchFamily="34" charset="-122"/>
                <a:ea typeface="微软雅黑" panose="020B0503020204020204" pitchFamily="34" charset="-122"/>
              </a:rPr>
              <a:t>Newton</a:t>
            </a:r>
            <a:r>
              <a:rPr lang="zh-CN" altLang="en-US" sz="2400" b="1" dirty="0">
                <a:solidFill>
                  <a:srgbClr val="000099"/>
                </a:solidFill>
                <a:latin typeface="微软雅黑" panose="020B0503020204020204" pitchFamily="34" charset="-122"/>
                <a:ea typeface="微软雅黑" panose="020B0503020204020204" pitchFamily="34" charset="-122"/>
              </a:rPr>
              <a:t>向前和向后插值公式如下</a:t>
            </a:r>
            <a:r>
              <a:rPr lang="en-US" altLang="zh-CN" sz="2400" b="1" dirty="0">
                <a:solidFill>
                  <a:srgbClr val="00009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5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5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5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5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5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Group 4"/>
          <p:cNvGrpSpPr/>
          <p:nvPr/>
        </p:nvGrpSpPr>
        <p:grpSpPr>
          <a:xfrm>
            <a:off x="684213" y="482601"/>
            <a:ext cx="3451226" cy="661987"/>
            <a:chOff x="240" y="735"/>
            <a:chExt cx="2174" cy="417"/>
          </a:xfrm>
        </p:grpSpPr>
        <p:sp>
          <p:nvSpPr>
            <p:cNvPr id="12290" name="Text Box 5"/>
            <p:cNvSpPr txBox="1"/>
            <p:nvPr/>
          </p:nvSpPr>
          <p:spPr>
            <a:xfrm>
              <a:off x="816" y="735"/>
              <a:ext cx="1598" cy="368"/>
            </a:xfrm>
            <a:prstGeom prst="rect">
              <a:avLst/>
            </a:prstGeom>
            <a:noFill/>
            <a:ln w="9525">
              <a:noFill/>
            </a:ln>
          </p:spPr>
          <p:txBody>
            <a:bodyPr wrap="none" anchor="t" anchorCtr="0">
              <a:spAutoFit/>
            </a:bodyPr>
            <a:lstStyle/>
            <a:p>
              <a:r>
                <a:rPr kumimoji="1" lang="en-US" altLang="zh-CN"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§1  </a:t>
              </a:r>
              <a:r>
                <a:rPr lang="zh-CN" altLang="en-US" dirty="0">
                  <a:solidFill>
                    <a:srgbClr val="C00000"/>
                  </a:solidFill>
                  <a:latin typeface="微软雅黑" panose="020B0503020204020204" pitchFamily="34" charset="-122"/>
                  <a:ea typeface="微软雅黑" panose="020B0503020204020204" pitchFamily="34" charset="-122"/>
                </a:rPr>
                <a:t>代数插值</a:t>
              </a:r>
            </a:p>
          </p:txBody>
        </p:sp>
        <p:pic>
          <p:nvPicPr>
            <p:cNvPr id="12291" name="Picture 6" descr="DARTS"/>
            <p:cNvPicPr>
              <a:picLocks noChangeAspect="1"/>
            </p:cNvPicPr>
            <p:nvPr/>
          </p:nvPicPr>
          <p:blipFill>
            <a:blip r:embed="rId5"/>
            <a:stretch>
              <a:fillRect/>
            </a:stretch>
          </p:blipFill>
          <p:spPr>
            <a:xfrm>
              <a:off x="240" y="768"/>
              <a:ext cx="384" cy="384"/>
            </a:xfrm>
            <a:prstGeom prst="rect">
              <a:avLst/>
            </a:prstGeom>
            <a:noFill/>
            <a:ln w="9525">
              <a:noFill/>
            </a:ln>
          </p:spPr>
        </p:pic>
      </p:grpSp>
      <p:sp>
        <p:nvSpPr>
          <p:cNvPr id="13322" name="AutoShape 10"/>
          <p:cNvSpPr/>
          <p:nvPr/>
        </p:nvSpPr>
        <p:spPr>
          <a:xfrm>
            <a:off x="4344596" y="3244929"/>
            <a:ext cx="4320480" cy="685800"/>
          </a:xfrm>
          <a:prstGeom prst="wedgeEllipseCallout">
            <a:avLst>
              <a:gd name="adj1" fmla="val -45289"/>
              <a:gd name="adj2" fmla="val -85270"/>
            </a:avLst>
          </a:prstGeom>
          <a:gradFill rotWithShape="0">
            <a:gsLst>
              <a:gs pos="0">
                <a:schemeClr val="bg1"/>
              </a:gs>
              <a:gs pos="100000">
                <a:srgbClr val="C0C0C0"/>
              </a:gs>
            </a:gsLst>
            <a:lin ang="2700000" scaled="1"/>
            <a:tileRect/>
          </a:gradFill>
          <a:ln w="9525" cap="flat" cmpd="sng">
            <a:solidFill>
              <a:schemeClr val="tx1"/>
            </a:solidFill>
            <a:prstDash val="solid"/>
            <a:miter/>
            <a:headEnd type="none" w="med" len="med"/>
            <a:tailEnd type="none" w="med" len="med"/>
          </a:ln>
        </p:spPr>
        <p:txBody>
          <a:bodyPr anchor="t" anchorCtr="0"/>
          <a:lstStyle/>
          <a:p>
            <a:pPr algn="ctr"/>
            <a:r>
              <a:rPr lang="zh-CN" altLang="en-US" sz="2400" dirty="0">
                <a:solidFill>
                  <a:schemeClr val="tx1"/>
                </a:solidFill>
                <a:latin typeface="Times New Roman" panose="02020603050405020304" pitchFamily="18" charset="0"/>
                <a:ea typeface="楷体_GB2312" pitchFamily="49" charset="-122"/>
              </a:rPr>
              <a:t>本章主要讨论的内容</a:t>
            </a:r>
          </a:p>
        </p:txBody>
      </p:sp>
      <p:sp>
        <p:nvSpPr>
          <p:cNvPr id="13323" name="Text Box 11"/>
          <p:cNvSpPr txBox="1"/>
          <p:nvPr/>
        </p:nvSpPr>
        <p:spPr>
          <a:xfrm>
            <a:off x="1346258" y="4807004"/>
            <a:ext cx="1816100" cy="579438"/>
          </a:xfrm>
          <a:prstGeom prst="rect">
            <a:avLst/>
          </a:prstGeom>
          <a:noFill/>
          <a:ln w="9525">
            <a:noFill/>
          </a:ln>
        </p:spPr>
        <p:txBody>
          <a:bodyPr wrap="none" anchor="t" anchorCtr="0">
            <a:spAutoFit/>
          </a:bodyPr>
          <a:lstStyle/>
          <a:p>
            <a:r>
              <a:rPr lang="zh-CN" altLang="en-US" dirty="0">
                <a:solidFill>
                  <a:srgbClr val="FF0000"/>
                </a:solidFill>
                <a:latin typeface="微软雅黑" panose="020B0503020204020204" pitchFamily="34" charset="-122"/>
                <a:ea typeface="微软雅黑" panose="020B0503020204020204" pitchFamily="34" charset="-122"/>
              </a:rPr>
              <a:t>插值问题</a:t>
            </a:r>
          </a:p>
        </p:txBody>
      </p:sp>
      <p:sp>
        <p:nvSpPr>
          <p:cNvPr id="13324" name="AutoShape 12"/>
          <p:cNvSpPr/>
          <p:nvPr/>
        </p:nvSpPr>
        <p:spPr>
          <a:xfrm>
            <a:off x="3270920" y="4834219"/>
            <a:ext cx="1752600" cy="485775"/>
          </a:xfrm>
          <a:prstGeom prst="rightArrow">
            <a:avLst>
              <a:gd name="adj1" fmla="val 50000"/>
              <a:gd name="adj2" fmla="val 90162"/>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3325" name="Text Box 13"/>
          <p:cNvSpPr txBox="1"/>
          <p:nvPr/>
        </p:nvSpPr>
        <p:spPr>
          <a:xfrm>
            <a:off x="3474137" y="4263698"/>
            <a:ext cx="1098550" cy="457200"/>
          </a:xfrm>
          <a:prstGeom prst="rect">
            <a:avLst/>
          </a:prstGeom>
          <a:noFill/>
          <a:ln w="9525">
            <a:noFill/>
          </a:ln>
        </p:spPr>
        <p:txBody>
          <a:bodyPr wrap="none" anchor="t" anchorCtr="0">
            <a:spAutoFit/>
          </a:bodyPr>
          <a:lstStyle/>
          <a:p>
            <a:r>
              <a:rPr lang="zh-CN" altLang="en-US" sz="2400" dirty="0">
                <a:solidFill>
                  <a:schemeClr val="tx1"/>
                </a:solidFill>
                <a:latin typeface="微软雅黑" panose="020B0503020204020204" pitchFamily="34" charset="-122"/>
                <a:ea typeface="微软雅黑" panose="020B0503020204020204" pitchFamily="34" charset="-122"/>
              </a:rPr>
              <a:t>插值法</a:t>
            </a:r>
          </a:p>
        </p:txBody>
      </p:sp>
      <p:pic>
        <p:nvPicPr>
          <p:cNvPr id="13326" name="Picture 14" descr="BD00028_"/>
          <p:cNvPicPr>
            <a:picLocks noChangeAspect="1"/>
          </p:cNvPicPr>
          <p:nvPr/>
        </p:nvPicPr>
        <p:blipFill>
          <a:blip r:embed="rId6"/>
          <a:stretch>
            <a:fillRect/>
          </a:stretch>
        </p:blipFill>
        <p:spPr>
          <a:xfrm>
            <a:off x="4572000" y="4101241"/>
            <a:ext cx="862012" cy="844550"/>
          </a:xfrm>
          <a:prstGeom prst="rect">
            <a:avLst/>
          </a:prstGeom>
          <a:noFill/>
          <a:ln w="9525">
            <a:noFill/>
          </a:ln>
        </p:spPr>
      </p:pic>
      <p:sp>
        <p:nvSpPr>
          <p:cNvPr id="13327" name="Text Box 15"/>
          <p:cNvSpPr txBox="1"/>
          <p:nvPr/>
        </p:nvSpPr>
        <p:spPr>
          <a:xfrm>
            <a:off x="5347146" y="4807004"/>
            <a:ext cx="1816100" cy="579437"/>
          </a:xfrm>
          <a:prstGeom prst="rect">
            <a:avLst/>
          </a:prstGeom>
          <a:noFill/>
          <a:ln w="9525">
            <a:noFill/>
          </a:ln>
        </p:spPr>
        <p:txBody>
          <a:bodyPr wrap="none" anchor="t" anchorCtr="0">
            <a:spAutoFit/>
          </a:bodyPr>
          <a:lstStyle/>
          <a:p>
            <a:r>
              <a:rPr lang="zh-CN" altLang="en-US" dirty="0">
                <a:solidFill>
                  <a:srgbClr val="FF0000"/>
                </a:solidFill>
                <a:latin typeface="微软雅黑" panose="020B0503020204020204" pitchFamily="34" charset="-122"/>
                <a:ea typeface="微软雅黑" panose="020B0503020204020204" pitchFamily="34" charset="-122"/>
              </a:rPr>
              <a:t>插值函数</a:t>
            </a:r>
          </a:p>
        </p:txBody>
      </p:sp>
      <p:grpSp>
        <p:nvGrpSpPr>
          <p:cNvPr id="9" name="组合 8">
            <a:extLst>
              <a:ext uri="{FF2B5EF4-FFF2-40B4-BE49-F238E27FC236}">
                <a16:creationId xmlns:a16="http://schemas.microsoft.com/office/drawing/2014/main" id="{23629B1C-76A0-5E58-F4FB-612181BEE1D4}"/>
              </a:ext>
            </a:extLst>
          </p:cNvPr>
          <p:cNvGrpSpPr/>
          <p:nvPr/>
        </p:nvGrpSpPr>
        <p:grpSpPr>
          <a:xfrm>
            <a:off x="1535617" y="2493721"/>
            <a:ext cx="6739268" cy="588751"/>
            <a:chOff x="1482689" y="2569094"/>
            <a:chExt cx="6739268" cy="588751"/>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8C9E702-103B-0401-4542-FB4A6A2DB4B2}"/>
                    </a:ext>
                  </a:extLst>
                </p:cNvPr>
                <p:cNvSpPr txBox="1"/>
                <p:nvPr/>
              </p:nvSpPr>
              <p:spPr>
                <a:xfrm>
                  <a:off x="1482689" y="2569094"/>
                  <a:ext cx="6026221" cy="588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i="1">
                                <a:latin typeface="Cambria Math" panose="02040503050406030204" pitchFamily="18" charset="0"/>
                              </a:rPr>
                              <m:t>𝑛</m:t>
                            </m:r>
                          </m:sub>
                        </m:sSub>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𝑗</m:t>
                                </m:r>
                              </m:sub>
                            </m:sSub>
                          </m:e>
                        </m:d>
                        <m:r>
                          <a:rPr lang="zh-CN" altLang="en-US" sz="2800" i="0">
                            <a:latin typeface="Cambria Math" panose="02040503050406030204" pitchFamily="18" charset="0"/>
                          </a:rPr>
                          <m:t>=</m:t>
                        </m:r>
                        <m:r>
                          <a:rPr lang="zh-CN" altLang="en-US" sz="2800" i="1">
                            <a:latin typeface="Cambria Math" panose="02040503050406030204" pitchFamily="18" charset="0"/>
                          </a:rPr>
                          <m:t>𝑓</m:t>
                        </m:r>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𝑗</m:t>
                                </m:r>
                              </m:sub>
                            </m:sSub>
                          </m:e>
                        </m:d>
                        <m:r>
                          <a:rPr lang="zh-CN" altLang="en-US" sz="2800" i="0">
                            <a:latin typeface="Cambria Math" panose="02040503050406030204" pitchFamily="18" charset="0"/>
                          </a:rPr>
                          <m:t>,</m:t>
                        </m:r>
                        <m:r>
                          <a:rPr lang="zh-CN" altLang="en-US" sz="2800" i="1">
                            <a:latin typeface="Cambria Math" panose="02040503050406030204" pitchFamily="18" charset="0"/>
                          </a:rPr>
                          <m:t>𝑗</m:t>
                        </m:r>
                        <m:r>
                          <a:rPr lang="zh-CN" altLang="en-US" sz="2800" i="0">
                            <a:latin typeface="Cambria Math" panose="02040503050406030204" pitchFamily="18" charset="0"/>
                          </a:rPr>
                          <m:t>=0,1,2⋯,</m:t>
                        </m:r>
                        <m:r>
                          <a:rPr lang="zh-CN" altLang="en-US" sz="2800" i="1">
                            <a:latin typeface="Cambria Math" panose="02040503050406030204" pitchFamily="18" charset="0"/>
                          </a:rPr>
                          <m:t>𝑛</m:t>
                        </m:r>
                      </m:oMath>
                    </m:oMathPara>
                  </a14:m>
                  <a:endParaRPr lang="zh-CN" altLang="en-US" sz="2800" dirty="0"/>
                </a:p>
              </p:txBody>
            </p:sp>
          </mc:Choice>
          <mc:Fallback xmlns="">
            <p:sp>
              <p:nvSpPr>
                <p:cNvPr id="3" name="文本框 2">
                  <a:extLst>
                    <a:ext uri="{FF2B5EF4-FFF2-40B4-BE49-F238E27FC236}">
                      <a16:creationId xmlns:a16="http://schemas.microsoft.com/office/drawing/2014/main" id="{E8C9E702-103B-0401-4542-FB4A6A2DB4B2}"/>
                    </a:ext>
                  </a:extLst>
                </p:cNvPr>
                <p:cNvSpPr txBox="1">
                  <a:spLocks noRot="1" noChangeAspect="1" noMove="1" noResize="1" noEditPoints="1" noAdjustHandles="1" noChangeArrowheads="1" noChangeShapeType="1" noTextEdit="1"/>
                </p:cNvSpPr>
                <p:nvPr/>
              </p:nvSpPr>
              <p:spPr>
                <a:xfrm>
                  <a:off x="1482689" y="2569094"/>
                  <a:ext cx="6026221" cy="588751"/>
                </a:xfrm>
                <a:prstGeom prst="rect">
                  <a:avLst/>
                </a:prstGeom>
                <a:blipFill>
                  <a:blip r:embed="rId7"/>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A815516-7160-FA5B-E166-558CC6678440}"/>
                </a:ext>
              </a:extLst>
            </p:cNvPr>
            <p:cNvSpPr txBox="1"/>
            <p:nvPr/>
          </p:nvSpPr>
          <p:spPr>
            <a:xfrm>
              <a:off x="7236296" y="2632636"/>
              <a:ext cx="985661"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(2)</a:t>
              </a:r>
              <a:endParaRPr lang="zh-CN" altLang="en-US" sz="2400" dirty="0">
                <a:solidFill>
                  <a:srgbClr val="FF0000"/>
                </a:solidFill>
              </a:endParaRPr>
            </a:p>
          </p:txBody>
        </p:sp>
      </p:grpSp>
      <p:grpSp>
        <p:nvGrpSpPr>
          <p:cNvPr id="8" name="组合 7">
            <a:extLst>
              <a:ext uri="{FF2B5EF4-FFF2-40B4-BE49-F238E27FC236}">
                <a16:creationId xmlns:a16="http://schemas.microsoft.com/office/drawing/2014/main" id="{79DD1D4A-A31C-2913-A2F4-B470A350A975}"/>
              </a:ext>
            </a:extLst>
          </p:cNvPr>
          <p:cNvGrpSpPr/>
          <p:nvPr/>
        </p:nvGrpSpPr>
        <p:grpSpPr>
          <a:xfrm>
            <a:off x="827584" y="1270271"/>
            <a:ext cx="7939994" cy="1005788"/>
            <a:chOff x="618366" y="1044399"/>
            <a:chExt cx="7939994" cy="1005788"/>
          </a:xfrm>
        </p:grpSpPr>
        <p:sp>
          <p:nvSpPr>
            <p:cNvPr id="13321" name="Rectangle 9"/>
            <p:cNvSpPr/>
            <p:nvPr/>
          </p:nvSpPr>
          <p:spPr>
            <a:xfrm>
              <a:off x="618366" y="1044399"/>
              <a:ext cx="7939994" cy="1005788"/>
            </a:xfrm>
            <a:prstGeom prst="rect">
              <a:avLst/>
            </a:prstGeom>
            <a:noFill/>
            <a:ln w="9525">
              <a:noFill/>
            </a:ln>
          </p:spPr>
          <p:txBody>
            <a:bodyPr wrap="none" anchor="t" anchorCtr="0">
              <a:spAutoFit/>
            </a:bodyPr>
            <a:lstStyle/>
            <a:p>
              <a:pPr>
                <a:lnSpc>
                  <a:spcPct val="130000"/>
                </a:lnSpc>
              </a:pPr>
              <a:r>
                <a:rPr lang="zh-CN" altLang="en-US" sz="2400" dirty="0">
                  <a:solidFill>
                    <a:srgbClr val="C00000"/>
                  </a:solidFill>
                  <a:latin typeface="微软雅黑" panose="020B0503020204020204" pitchFamily="34" charset="-122"/>
                  <a:ea typeface="微软雅黑" panose="020B0503020204020204" pitchFamily="34" charset="-122"/>
                </a:rPr>
                <a:t>定义</a:t>
              </a:r>
              <a:r>
                <a:rPr lang="en-US" altLang="zh-CN" sz="2400" dirty="0">
                  <a:solidFill>
                    <a:srgbClr val="C0000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用代数多项式作插值函数的插值称为</a:t>
              </a:r>
              <a:r>
                <a:rPr lang="zh-CN" altLang="en-US" sz="2400" dirty="0">
                  <a:latin typeface="微软雅黑" panose="020B0503020204020204" pitchFamily="34" charset="-122"/>
                  <a:ea typeface="微软雅黑" panose="020B0503020204020204" pitchFamily="34" charset="-122"/>
                </a:rPr>
                <a:t>代数插值</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即</a:t>
              </a:r>
            </a:p>
            <a:p>
              <a:pPr>
                <a:lnSpc>
                  <a:spcPct val="130000"/>
                </a:lnSpc>
              </a:pPr>
              <a:r>
                <a:rPr lang="zh-CN" altLang="en-US" sz="2400" dirty="0">
                  <a:solidFill>
                    <a:srgbClr val="002060"/>
                  </a:solidFill>
                  <a:latin typeface="微软雅黑" panose="020B0503020204020204" pitchFamily="34" charset="-122"/>
                  <a:ea typeface="微软雅黑" panose="020B0503020204020204" pitchFamily="34" charset="-122"/>
                </a:rPr>
                <a:t>选取次数不超过</a:t>
              </a:r>
              <a:r>
                <a:rPr lang="en-US" altLang="zh-CN" sz="2400" dirty="0">
                  <a:solidFill>
                    <a:srgbClr val="002060"/>
                  </a:solidFill>
                  <a:latin typeface="微软雅黑" panose="020B0503020204020204" pitchFamily="34" charset="-122"/>
                  <a:ea typeface="微软雅黑" panose="020B0503020204020204" pitchFamily="34" charset="-122"/>
                </a:rPr>
                <a:t>n</a:t>
              </a:r>
              <a:r>
                <a:rPr lang="zh-CN" altLang="en-US" sz="2400" dirty="0">
                  <a:solidFill>
                    <a:srgbClr val="002060"/>
                  </a:solidFill>
                  <a:latin typeface="微软雅黑" panose="020B0503020204020204" pitchFamily="34" charset="-122"/>
                  <a:ea typeface="微软雅黑" panose="020B0503020204020204" pitchFamily="34" charset="-122"/>
                </a:rPr>
                <a:t>的多项式         </a:t>
              </a:r>
              <a:r>
                <a:rPr lang="zh-CN" altLang="en-US" sz="2400" i="1"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使得</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DA8D96-89B6-7CF2-2193-806E90AC4628}"/>
                    </a:ext>
                  </a:extLst>
                </p:cNvPr>
                <p:cNvSpPr txBox="1"/>
                <p:nvPr/>
              </p:nvSpPr>
              <p:spPr>
                <a:xfrm>
                  <a:off x="4146758" y="1575958"/>
                  <a:ext cx="109855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𝑛</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oMath>
                    </m:oMathPara>
                  </a14:m>
                  <a:endParaRPr lang="zh-CN" altLang="en-US" sz="2400" dirty="0"/>
                </a:p>
              </p:txBody>
            </p:sp>
          </mc:Choice>
          <mc:Fallback xmlns="">
            <p:sp>
              <p:nvSpPr>
                <p:cNvPr id="7" name="文本框 6">
                  <a:extLst>
                    <a:ext uri="{FF2B5EF4-FFF2-40B4-BE49-F238E27FC236}">
                      <a16:creationId xmlns:a16="http://schemas.microsoft.com/office/drawing/2014/main" id="{C8DA8D96-89B6-7CF2-2193-806E90AC4628}"/>
                    </a:ext>
                  </a:extLst>
                </p:cNvPr>
                <p:cNvSpPr txBox="1">
                  <a:spLocks noRot="1" noChangeAspect="1" noMove="1" noResize="1" noEditPoints="1" noAdjustHandles="1" noChangeArrowheads="1" noChangeShapeType="1" noTextEdit="1"/>
                </p:cNvSpPr>
                <p:nvPr/>
              </p:nvSpPr>
              <p:spPr>
                <a:xfrm>
                  <a:off x="4146758" y="1575958"/>
                  <a:ext cx="1098550" cy="461665"/>
                </a:xfrm>
                <a:prstGeom prst="rect">
                  <a:avLst/>
                </a:prstGeom>
                <a:blipFill>
                  <a:blip r:embed="rId8"/>
                  <a:stretch>
                    <a:fillRect b="-1333"/>
                  </a:stretch>
                </a:blipFill>
              </p:spPr>
              <p:txBody>
                <a:bodyPr/>
                <a:lstStyle/>
                <a:p>
                  <a:r>
                    <a:rPr lang="zh-CN" altLang="en-US">
                      <a:noFill/>
                    </a:rPr>
                    <a:t> </a:t>
                  </a:r>
                </a:p>
              </p:txBody>
            </p:sp>
          </mc:Fallback>
        </mc:AlternateContent>
      </p:grpSp>
    </p:spTree>
  </p:cSld>
  <p:clrMapOvr>
    <a:masterClrMapping/>
  </p:clrMapOvr>
  <p:transition>
    <p:zoom/>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9"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strips(upLeft)">
                                      <p:cBhvr>
                                        <p:cTn id="19" dur="500"/>
                                        <p:tgtEl>
                                          <p:spTgt spid="13322"/>
                                        </p:tgtEl>
                                      </p:cBhvr>
                                    </p:animEffect>
                                  </p:childTnLst>
                                  <p:subTnLst>
                                    <p:set>
                                      <p:cBhvr override="childStyle">
                                        <p:cTn dur="1" fill="hold" display="0" masterRel="nextClick" afterEffect="1"/>
                                        <p:tgtEl>
                                          <p:spTgt spid="13322"/>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323"/>
                                        </p:tgtEl>
                                        <p:attrNameLst>
                                          <p:attrName>style.visibility</p:attrName>
                                        </p:attrNameLst>
                                      </p:cBhvr>
                                      <p:to>
                                        <p:strVal val="visible"/>
                                      </p:to>
                                    </p:set>
                                    <p:anim calcmode="lin" valueType="num">
                                      <p:cBhvr additive="base">
                                        <p:cTn id="24" dur="500" fill="hold"/>
                                        <p:tgtEl>
                                          <p:spTgt spid="13323"/>
                                        </p:tgtEl>
                                        <p:attrNameLst>
                                          <p:attrName>ppt_x</p:attrName>
                                        </p:attrNameLst>
                                      </p:cBhvr>
                                      <p:tavLst>
                                        <p:tav tm="0">
                                          <p:val>
                                            <p:strVal val="0-#ppt_w/2"/>
                                          </p:val>
                                        </p:tav>
                                        <p:tav tm="100000">
                                          <p:val>
                                            <p:strVal val="#ppt_x"/>
                                          </p:val>
                                        </p:tav>
                                      </p:tavLst>
                                    </p:anim>
                                    <p:anim calcmode="lin" valueType="num">
                                      <p:cBhvr additive="base">
                                        <p:cTn id="25"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324"/>
                                        </p:tgtEl>
                                        <p:attrNameLst>
                                          <p:attrName>style.visibility</p:attrName>
                                        </p:attrNameLst>
                                      </p:cBhvr>
                                      <p:to>
                                        <p:strVal val="visible"/>
                                      </p:to>
                                    </p:set>
                                    <p:anim calcmode="lin" valueType="num">
                                      <p:cBhvr additive="base">
                                        <p:cTn id="30" dur="500" fill="hold"/>
                                        <p:tgtEl>
                                          <p:spTgt spid="13324"/>
                                        </p:tgtEl>
                                        <p:attrNameLst>
                                          <p:attrName>ppt_x</p:attrName>
                                        </p:attrNameLst>
                                      </p:cBhvr>
                                      <p:tavLst>
                                        <p:tav tm="0">
                                          <p:val>
                                            <p:strVal val="0-#ppt_w/2"/>
                                          </p:val>
                                        </p:tav>
                                        <p:tav tm="100000">
                                          <p:val>
                                            <p:strVal val="#ppt_x"/>
                                          </p:val>
                                        </p:tav>
                                      </p:tavLst>
                                    </p:anim>
                                    <p:anim calcmode="lin" valueType="num">
                                      <p:cBhvr additive="base">
                                        <p:cTn id="31"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325"/>
                                        </p:tgtEl>
                                        <p:attrNameLst>
                                          <p:attrName>style.visibility</p:attrName>
                                        </p:attrNameLst>
                                      </p:cBhvr>
                                      <p:to>
                                        <p:strVal val="visible"/>
                                      </p:to>
                                    </p:set>
                                    <p:anim calcmode="lin" valueType="num">
                                      <p:cBhvr additive="base">
                                        <p:cTn id="36" dur="500" fill="hold"/>
                                        <p:tgtEl>
                                          <p:spTgt spid="13325"/>
                                        </p:tgtEl>
                                        <p:attrNameLst>
                                          <p:attrName>ppt_x</p:attrName>
                                        </p:attrNameLst>
                                      </p:cBhvr>
                                      <p:tavLst>
                                        <p:tav tm="0">
                                          <p:val>
                                            <p:strVal val="0-#ppt_w/2"/>
                                          </p:val>
                                        </p:tav>
                                        <p:tav tm="100000">
                                          <p:val>
                                            <p:strVal val="#ppt_x"/>
                                          </p:val>
                                        </p:tav>
                                      </p:tavLst>
                                    </p:anim>
                                    <p:anim calcmode="lin" valueType="num">
                                      <p:cBhvr additive="base">
                                        <p:cTn id="37"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326"/>
                                        </p:tgtEl>
                                        <p:attrNameLst>
                                          <p:attrName>style.visibility</p:attrName>
                                        </p:attrNameLst>
                                      </p:cBhvr>
                                      <p:to>
                                        <p:strVal val="visible"/>
                                      </p:to>
                                    </p:set>
                                    <p:anim calcmode="lin" valueType="num">
                                      <p:cBhvr additive="base">
                                        <p:cTn id="42" dur="500" fill="hold"/>
                                        <p:tgtEl>
                                          <p:spTgt spid="13326"/>
                                        </p:tgtEl>
                                        <p:attrNameLst>
                                          <p:attrName>ppt_x</p:attrName>
                                        </p:attrNameLst>
                                      </p:cBhvr>
                                      <p:tavLst>
                                        <p:tav tm="0">
                                          <p:val>
                                            <p:strVal val="#ppt_x"/>
                                          </p:val>
                                        </p:tav>
                                        <p:tav tm="100000">
                                          <p:val>
                                            <p:strVal val="#ppt_x"/>
                                          </p:val>
                                        </p:tav>
                                      </p:tavLst>
                                    </p:anim>
                                    <p:anim calcmode="lin" valueType="num">
                                      <p:cBhvr additive="base">
                                        <p:cTn id="43" dur="500" fill="hold"/>
                                        <p:tgtEl>
                                          <p:spTgt spid="133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rbrake.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3327"/>
                                        </p:tgtEl>
                                        <p:attrNameLst>
                                          <p:attrName>style.visibility</p:attrName>
                                        </p:attrNameLst>
                                      </p:cBhvr>
                                      <p:to>
                                        <p:strVal val="visible"/>
                                      </p:to>
                                    </p:set>
                                    <p:anim calcmode="lin" valueType="num">
                                      <p:cBhvr additive="base">
                                        <p:cTn id="48" dur="500" fill="hold"/>
                                        <p:tgtEl>
                                          <p:spTgt spid="13327"/>
                                        </p:tgtEl>
                                        <p:attrNameLst>
                                          <p:attrName>ppt_x</p:attrName>
                                        </p:attrNameLst>
                                      </p:cBhvr>
                                      <p:tavLst>
                                        <p:tav tm="0">
                                          <p:val>
                                            <p:strVal val="0-#ppt_w/2"/>
                                          </p:val>
                                        </p:tav>
                                        <p:tav tm="100000">
                                          <p:val>
                                            <p:strVal val="#ppt_x"/>
                                          </p:val>
                                        </p:tav>
                                      </p:tavLst>
                                    </p:anim>
                                    <p:anim calcmode="lin" valueType="num">
                                      <p:cBhvr additive="base">
                                        <p:cTn id="49" dur="500" fill="hold"/>
                                        <p:tgtEl>
                                          <p:spTgt spid="13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p:bldP spid="13323" grpId="0"/>
      <p:bldP spid="13324" grpId="0" animBg="1"/>
      <p:bldP spid="13325" grpId="0"/>
      <p:bldP spid="133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7" name="Object 2"/>
          <p:cNvGraphicFramePr>
            <a:graphicFrameLocks noGrp="1"/>
          </p:cNvGraphicFramePr>
          <p:nvPr>
            <p:ph idx="1"/>
          </p:nvPr>
        </p:nvGraphicFramePr>
        <p:xfrm>
          <a:off x="539750" y="620713"/>
          <a:ext cx="7777163" cy="1800225"/>
        </p:xfrm>
        <a:graphic>
          <a:graphicData uri="http://schemas.openxmlformats.org/presentationml/2006/ole">
            <mc:AlternateContent xmlns:mc="http://schemas.openxmlformats.org/markup-compatibility/2006">
              <mc:Choice xmlns:v="urn:schemas-microsoft-com:vml" Requires="v">
                <p:oleObj r:id="rId2" imgW="3619500" imgH="838200" progId="Equation.DSMT4">
                  <p:embed/>
                </p:oleObj>
              </mc:Choice>
              <mc:Fallback>
                <p:oleObj r:id="rId2" imgW="3619500" imgH="838200" progId="Equation.DSMT4">
                  <p:embed/>
                  <p:pic>
                    <p:nvPicPr>
                      <p:cNvPr id="65537" name="Object 2"/>
                      <p:cNvPicPr/>
                      <p:nvPr/>
                    </p:nvPicPr>
                    <p:blipFill>
                      <a:blip r:embed="rId3"/>
                      <a:stretch>
                        <a:fillRect/>
                      </a:stretch>
                    </p:blipFill>
                    <p:spPr>
                      <a:xfrm>
                        <a:off x="539750" y="620713"/>
                        <a:ext cx="7777163" cy="1800225"/>
                      </a:xfrm>
                      <a:prstGeom prst="rect">
                        <a:avLst/>
                      </a:prstGeom>
                      <a:noFill/>
                      <a:ln w="38100">
                        <a:miter/>
                      </a:ln>
                    </p:spPr>
                  </p:pic>
                </p:oleObj>
              </mc:Fallback>
            </mc:AlternateContent>
          </a:graphicData>
        </a:graphic>
      </p:graphicFrame>
      <p:sp>
        <p:nvSpPr>
          <p:cNvPr id="65538" name="Text Box 3"/>
          <p:cNvSpPr txBox="1"/>
          <p:nvPr/>
        </p:nvSpPr>
        <p:spPr>
          <a:xfrm>
            <a:off x="8316119" y="739776"/>
            <a:ext cx="720725" cy="457200"/>
          </a:xfrm>
          <a:prstGeom prst="rect">
            <a:avLst/>
          </a:prstGeom>
          <a:noFill/>
          <a:ln w="9525">
            <a:noFill/>
          </a:ln>
        </p:spPr>
        <p:txBody>
          <a:bodyPr anchor="t" anchorCtr="0">
            <a:spAutoFit/>
          </a:bodyPr>
          <a:lstStyle/>
          <a:p>
            <a:pPr>
              <a:spcBef>
                <a:spcPct val="50000"/>
              </a:spcBef>
            </a:pPr>
            <a:r>
              <a:rPr lang="en-US" altLang="zh-CN" sz="2400" b="0" dirty="0">
                <a:solidFill>
                  <a:schemeClr val="tx1"/>
                </a:solidFill>
                <a:latin typeface="Times New Roman" panose="02020603050405020304" pitchFamily="18" charset="0"/>
                <a:ea typeface="宋体" panose="02010600030101010101" pitchFamily="2" charset="-122"/>
              </a:rPr>
              <a:t>(1)</a:t>
            </a:r>
          </a:p>
        </p:txBody>
      </p:sp>
      <p:sp>
        <p:nvSpPr>
          <p:cNvPr id="65539" name="Text Box 4"/>
          <p:cNvSpPr txBox="1"/>
          <p:nvPr/>
        </p:nvSpPr>
        <p:spPr>
          <a:xfrm>
            <a:off x="8262876" y="1684177"/>
            <a:ext cx="792162" cy="457200"/>
          </a:xfrm>
          <a:prstGeom prst="rect">
            <a:avLst/>
          </a:prstGeom>
          <a:noFill/>
          <a:ln w="9525">
            <a:noFill/>
          </a:ln>
        </p:spPr>
        <p:txBody>
          <a:bodyPr anchor="t" anchorCtr="0">
            <a:spAutoFit/>
          </a:bodyPr>
          <a:lstStyle/>
          <a:p>
            <a:pPr>
              <a:spcBef>
                <a:spcPct val="50000"/>
              </a:spcBef>
            </a:pPr>
            <a:r>
              <a:rPr lang="zh-CN" altLang="en-US" sz="2400" b="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(2)</a:t>
            </a:r>
          </a:p>
        </p:txBody>
      </p:sp>
      <p:sp>
        <p:nvSpPr>
          <p:cNvPr id="65540" name="Text Box 5"/>
          <p:cNvSpPr txBox="1"/>
          <p:nvPr/>
        </p:nvSpPr>
        <p:spPr>
          <a:xfrm>
            <a:off x="504701" y="2420938"/>
            <a:ext cx="8496300" cy="2816733"/>
          </a:xfrm>
          <a:prstGeom prst="rect">
            <a:avLst/>
          </a:prstGeom>
          <a:noFill/>
          <a:ln w="9525">
            <a:noFill/>
          </a:ln>
        </p:spPr>
        <p:txBody>
          <a:bodyPr anchor="t" anchorCtr="0">
            <a:spAutoFit/>
          </a:bodyPr>
          <a:lstStyle/>
          <a:p>
            <a:pPr>
              <a:lnSpc>
                <a:spcPct val="150000"/>
              </a:lnSpc>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当</a:t>
            </a:r>
            <a:r>
              <a:rPr lang="zh-CN" altLang="en-US" sz="2800" dirty="0">
                <a:solidFill>
                  <a:srgbClr val="002060"/>
                </a:solidFill>
                <a:latin typeface="Times New Roman" panose="02020603050405020304" pitchFamily="18" charset="0"/>
                <a:ea typeface="宋体" panose="02010600030101010101" pitchFamily="2" charset="-122"/>
              </a:rPr>
              <a:t> </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dirty="0">
                <a:solidFill>
                  <a:srgbClr val="002060"/>
                </a:solidFill>
                <a:latin typeface="Times New Roman" panose="02020603050405020304" pitchFamily="18" charset="0"/>
                <a:ea typeface="宋体" panose="02010600030101010101" pitchFamily="2" charset="-122"/>
              </a:rPr>
              <a:t>=0.5</a:t>
            </a:r>
            <a:r>
              <a:rPr lang="zh-CN" altLang="en-US" sz="2800" dirty="0">
                <a:solidFill>
                  <a:srgbClr val="002060"/>
                </a:solidFill>
                <a:latin typeface="微软雅黑" panose="020B0503020204020204" pitchFamily="34" charset="-122"/>
                <a:ea typeface="微软雅黑" panose="020B0503020204020204" pitchFamily="34" charset="-122"/>
              </a:rPr>
              <a:t>时</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用公式</a:t>
            </a:r>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这时</a:t>
            </a:r>
            <a:r>
              <a:rPr lang="en-US" altLang="zh-CN" sz="2800" i="1" dirty="0">
                <a:solidFill>
                  <a:srgbClr val="002060"/>
                </a:solidFill>
                <a:latin typeface="Times New Roman" panose="02020603050405020304" pitchFamily="18" charset="0"/>
                <a:ea typeface="宋体" panose="02010600030101010101" pitchFamily="2" charset="-122"/>
              </a:rPr>
              <a:t>t</a:t>
            </a:r>
            <a:r>
              <a:rPr lang="en-US" altLang="zh-CN" sz="2800" dirty="0">
                <a:solidFill>
                  <a:srgbClr val="002060"/>
                </a:solidFill>
                <a:latin typeface="Times New Roman" panose="02020603050405020304" pitchFamily="18" charset="0"/>
                <a:ea typeface="宋体" panose="02010600030101010101" pitchFamily="2" charset="-122"/>
              </a:rPr>
              <a:t>=(</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dirty="0">
                <a:solidFill>
                  <a:srgbClr val="002060"/>
                </a:solidFill>
                <a:latin typeface="Times New Roman" panose="02020603050405020304" pitchFamily="18" charset="0"/>
                <a:ea typeface="宋体" panose="02010600030101010101" pitchFamily="2" charset="-122"/>
              </a:rPr>
              <a:t>-</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baseline="-25000" dirty="0">
                <a:solidFill>
                  <a:srgbClr val="002060"/>
                </a:solidFill>
                <a:latin typeface="Times New Roman" panose="02020603050405020304" pitchFamily="18" charset="0"/>
                <a:ea typeface="宋体" panose="02010600030101010101" pitchFamily="2" charset="-122"/>
              </a:rPr>
              <a:t>0</a:t>
            </a:r>
            <a:r>
              <a:rPr lang="en-US" altLang="zh-CN" sz="2800" dirty="0">
                <a:solidFill>
                  <a:srgbClr val="002060"/>
                </a:solidFill>
                <a:latin typeface="Times New Roman" panose="02020603050405020304" pitchFamily="18" charset="0"/>
                <a:ea typeface="宋体" panose="02010600030101010101" pitchFamily="2" charset="-122"/>
              </a:rPr>
              <a:t>)/</a:t>
            </a:r>
            <a:r>
              <a:rPr lang="en-US" altLang="zh-CN" sz="2800" i="1" dirty="0">
                <a:solidFill>
                  <a:srgbClr val="002060"/>
                </a:solidFill>
                <a:latin typeface="Times New Roman" panose="02020603050405020304" pitchFamily="18" charset="0"/>
                <a:ea typeface="宋体" panose="02010600030101010101" pitchFamily="2" charset="-122"/>
              </a:rPr>
              <a:t>h</a:t>
            </a:r>
            <a:r>
              <a:rPr lang="en-US" altLang="zh-CN" sz="2800" dirty="0">
                <a:solidFill>
                  <a:srgbClr val="002060"/>
                </a:solidFill>
                <a:latin typeface="Times New Roman" panose="02020603050405020304" pitchFamily="18" charset="0"/>
                <a:ea typeface="宋体" panose="02010600030101010101" pitchFamily="2" charset="-122"/>
              </a:rPr>
              <a:t>=0.5. </a:t>
            </a:r>
            <a:r>
              <a:rPr lang="zh-CN" altLang="en-US" sz="2800" dirty="0">
                <a:solidFill>
                  <a:srgbClr val="002060"/>
                </a:solidFill>
                <a:latin typeface="微软雅黑" panose="020B0503020204020204" pitchFamily="34" charset="-122"/>
                <a:ea typeface="微软雅黑" panose="020B0503020204020204" pitchFamily="34" charset="-122"/>
              </a:rPr>
              <a:t>将</a:t>
            </a:r>
            <a:r>
              <a:rPr lang="en-US" altLang="zh-CN" sz="2800" i="1" dirty="0">
                <a:solidFill>
                  <a:srgbClr val="002060"/>
                </a:solidFill>
                <a:latin typeface="Times New Roman" panose="02020603050405020304" pitchFamily="18" charset="0"/>
                <a:ea typeface="宋体" panose="02010600030101010101" pitchFamily="2" charset="-122"/>
              </a:rPr>
              <a:t>t</a:t>
            </a:r>
            <a:r>
              <a:rPr lang="en-US" altLang="zh-CN" sz="2800" dirty="0">
                <a:solidFill>
                  <a:srgbClr val="002060"/>
                </a:solidFill>
                <a:latin typeface="Times New Roman" panose="02020603050405020304" pitchFamily="18" charset="0"/>
                <a:ea typeface="宋体" panose="02010600030101010101" pitchFamily="2" charset="-122"/>
              </a:rPr>
              <a:t>=0.5</a:t>
            </a:r>
            <a:r>
              <a:rPr lang="zh-CN" altLang="en-US" sz="2800" dirty="0">
                <a:solidFill>
                  <a:srgbClr val="002060"/>
                </a:solidFill>
                <a:latin typeface="微软雅黑" panose="020B0503020204020204" pitchFamily="34" charset="-122"/>
                <a:ea typeface="微软雅黑" panose="020B0503020204020204" pitchFamily="34" charset="-122"/>
              </a:rPr>
              <a:t>代入</a:t>
            </a:r>
            <a:r>
              <a:rPr lang="en-US" altLang="zh-CN" sz="2800" dirty="0">
                <a:solidFill>
                  <a:srgbClr val="002060"/>
                </a:solidFill>
                <a:latin typeface="微软雅黑" panose="020B0503020204020204" pitchFamily="34" charset="-122"/>
                <a:ea typeface="微软雅黑" panose="020B0503020204020204" pitchFamily="34" charset="-122"/>
              </a:rPr>
              <a:t>(1), </a:t>
            </a:r>
            <a:r>
              <a:rPr lang="zh-CN" altLang="en-US" sz="2800" dirty="0">
                <a:solidFill>
                  <a:srgbClr val="002060"/>
                </a:solidFill>
                <a:latin typeface="微软雅黑" panose="020B0503020204020204" pitchFamily="34" charset="-122"/>
                <a:ea typeface="微软雅黑" panose="020B0503020204020204" pitchFamily="34" charset="-122"/>
              </a:rPr>
              <a:t>得</a:t>
            </a:r>
            <a:r>
              <a:rPr lang="zh-CN" altLang="en-US" sz="2800" i="1" dirty="0">
                <a:solidFill>
                  <a:schemeClr val="tx1"/>
                </a:solidFill>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(0.5)≈N</a:t>
            </a:r>
            <a:r>
              <a:rPr lang="en-US" altLang="zh-CN" sz="2800" baseline="-25000" dirty="0">
                <a:latin typeface="Times New Roman" panose="02020603050405020304" pitchFamily="18" charset="0"/>
                <a:ea typeface="宋体" panose="02010600030101010101" pitchFamily="2" charset="-122"/>
              </a:rPr>
              <a:t>3</a:t>
            </a:r>
            <a:r>
              <a:rPr lang="en-US" altLang="zh-CN" sz="2800" dirty="0">
                <a:latin typeface="Times New Roman" panose="02020603050405020304" pitchFamily="18" charset="0"/>
                <a:ea typeface="宋体" panose="02010600030101010101" pitchFamily="2" charset="-122"/>
              </a:rPr>
              <a:t>(0.5)=1.64375</a:t>
            </a:r>
            <a:r>
              <a:rPr lang="en-US" altLang="zh-CN" sz="2800" dirty="0">
                <a:solidFill>
                  <a:srgbClr val="000099"/>
                </a:solidFill>
                <a:latin typeface="Times New Roman" panose="02020603050405020304" pitchFamily="18" charset="0"/>
                <a:ea typeface="宋体" panose="02010600030101010101" pitchFamily="2" charset="-122"/>
              </a:rPr>
              <a:t>.</a:t>
            </a:r>
          </a:p>
          <a:p>
            <a:pPr>
              <a:lnSpc>
                <a:spcPct val="150000"/>
              </a:lnSpc>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当</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dirty="0">
                <a:solidFill>
                  <a:srgbClr val="002060"/>
                </a:solidFill>
                <a:latin typeface="Times New Roman" panose="02020603050405020304" pitchFamily="18" charset="0"/>
                <a:ea typeface="宋体" panose="02010600030101010101" pitchFamily="2" charset="-122"/>
              </a:rPr>
              <a:t>=0.9</a:t>
            </a:r>
            <a:r>
              <a:rPr lang="zh-CN" altLang="en-US" sz="2800" dirty="0">
                <a:solidFill>
                  <a:srgbClr val="002060"/>
                </a:solidFill>
                <a:latin typeface="微软雅黑" panose="020B0503020204020204" pitchFamily="34" charset="-122"/>
                <a:ea typeface="微软雅黑" panose="020B0503020204020204" pitchFamily="34" charset="-122"/>
              </a:rPr>
              <a:t>时</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用公式</a:t>
            </a:r>
            <a:r>
              <a:rPr lang="en-US" altLang="zh-CN" sz="2800" dirty="0">
                <a:solidFill>
                  <a:srgbClr val="002060"/>
                </a:solidFill>
                <a:latin typeface="微软雅黑" panose="020B0503020204020204" pitchFamily="34" charset="-122"/>
                <a:ea typeface="微软雅黑" panose="020B0503020204020204" pitchFamily="34" charset="-122"/>
              </a:rPr>
              <a:t>(2), </a:t>
            </a:r>
            <a:r>
              <a:rPr lang="zh-CN" altLang="en-US" sz="2800" dirty="0">
                <a:solidFill>
                  <a:srgbClr val="002060"/>
                </a:solidFill>
                <a:latin typeface="微软雅黑" panose="020B0503020204020204" pitchFamily="34" charset="-122"/>
                <a:ea typeface="微软雅黑" panose="020B0503020204020204" pitchFamily="34" charset="-122"/>
              </a:rPr>
              <a:t>这时</a:t>
            </a:r>
            <a:r>
              <a:rPr lang="en-US" altLang="zh-CN" sz="2800" dirty="0">
                <a:solidFill>
                  <a:srgbClr val="002060"/>
                </a:solidFill>
                <a:latin typeface="Times New Roman" panose="02020603050405020304" pitchFamily="18" charset="0"/>
                <a:ea typeface="宋体" panose="02010600030101010101" pitchFamily="2" charset="-122"/>
              </a:rPr>
              <a:t>t=(</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baseline="-25000" dirty="0">
                <a:solidFill>
                  <a:srgbClr val="002060"/>
                </a:solidFill>
                <a:latin typeface="Times New Roman" panose="02020603050405020304" pitchFamily="18" charset="0"/>
                <a:ea typeface="宋体" panose="02010600030101010101" pitchFamily="2" charset="-122"/>
              </a:rPr>
              <a:t>3</a:t>
            </a:r>
            <a:r>
              <a:rPr lang="en-US" altLang="zh-CN" sz="2800" dirty="0">
                <a:solidFill>
                  <a:srgbClr val="002060"/>
                </a:solidFill>
                <a:latin typeface="Times New Roman" panose="02020603050405020304" pitchFamily="18" charset="0"/>
                <a:ea typeface="宋体" panose="02010600030101010101" pitchFamily="2" charset="-122"/>
              </a:rPr>
              <a:t>-</a:t>
            </a:r>
            <a:r>
              <a:rPr lang="en-US" altLang="zh-CN" sz="2800" i="1" dirty="0">
                <a:solidFill>
                  <a:srgbClr val="002060"/>
                </a:solidFill>
                <a:latin typeface="Times New Roman" panose="02020603050405020304" pitchFamily="18" charset="0"/>
                <a:ea typeface="宋体" panose="02010600030101010101" pitchFamily="2" charset="-122"/>
              </a:rPr>
              <a:t>x</a:t>
            </a:r>
            <a:r>
              <a:rPr lang="en-US" altLang="zh-CN" sz="2800" dirty="0">
                <a:solidFill>
                  <a:srgbClr val="002060"/>
                </a:solidFill>
                <a:latin typeface="Times New Roman" panose="02020603050405020304" pitchFamily="18" charset="0"/>
                <a:ea typeface="宋体" panose="02010600030101010101" pitchFamily="2" charset="-122"/>
              </a:rPr>
              <a:t>)/</a:t>
            </a:r>
            <a:r>
              <a:rPr lang="en-US" altLang="zh-CN" sz="2800" i="1" dirty="0">
                <a:solidFill>
                  <a:srgbClr val="002060"/>
                </a:solidFill>
                <a:latin typeface="Times New Roman" panose="02020603050405020304" pitchFamily="18" charset="0"/>
                <a:ea typeface="宋体" panose="02010600030101010101" pitchFamily="2" charset="-122"/>
              </a:rPr>
              <a:t>h</a:t>
            </a:r>
            <a:r>
              <a:rPr lang="en-US" altLang="zh-CN" sz="2800" dirty="0">
                <a:solidFill>
                  <a:srgbClr val="002060"/>
                </a:solidFill>
                <a:latin typeface="Times New Roman" panose="02020603050405020304" pitchFamily="18" charset="0"/>
                <a:ea typeface="宋体" panose="02010600030101010101" pitchFamily="2" charset="-122"/>
              </a:rPr>
              <a:t>=0.5. </a:t>
            </a:r>
            <a:r>
              <a:rPr lang="zh-CN" altLang="en-US" sz="2800" dirty="0">
                <a:solidFill>
                  <a:srgbClr val="002060"/>
                </a:solidFill>
                <a:latin typeface="微软雅黑" panose="020B0503020204020204" pitchFamily="34" charset="-122"/>
                <a:ea typeface="微软雅黑" panose="020B0503020204020204" pitchFamily="34" charset="-122"/>
              </a:rPr>
              <a:t>将</a:t>
            </a:r>
            <a:r>
              <a:rPr lang="en-US" altLang="zh-CN" sz="2800" i="1" dirty="0">
                <a:solidFill>
                  <a:srgbClr val="002060"/>
                </a:solidFill>
                <a:latin typeface="Times New Roman" panose="02020603050405020304" pitchFamily="18" charset="0"/>
                <a:ea typeface="宋体" panose="02010600030101010101" pitchFamily="2" charset="-122"/>
              </a:rPr>
              <a:t>t</a:t>
            </a:r>
            <a:r>
              <a:rPr lang="en-US" altLang="zh-CN" sz="2800" dirty="0">
                <a:solidFill>
                  <a:srgbClr val="002060"/>
                </a:solidFill>
                <a:latin typeface="Times New Roman" panose="02020603050405020304" pitchFamily="18" charset="0"/>
                <a:ea typeface="宋体" panose="02010600030101010101" pitchFamily="2" charset="-122"/>
              </a:rPr>
              <a:t>=0.5</a:t>
            </a:r>
            <a:r>
              <a:rPr lang="zh-CN" altLang="en-US" sz="2800" dirty="0">
                <a:solidFill>
                  <a:srgbClr val="002060"/>
                </a:solidFill>
                <a:latin typeface="微软雅黑" panose="020B0503020204020204" pitchFamily="34" charset="-122"/>
                <a:ea typeface="微软雅黑" panose="020B0503020204020204" pitchFamily="34" charset="-122"/>
              </a:rPr>
              <a:t>代入</a:t>
            </a:r>
            <a:r>
              <a:rPr lang="en-US" altLang="zh-CN" sz="2800" dirty="0">
                <a:solidFill>
                  <a:srgbClr val="002060"/>
                </a:solidFill>
                <a:latin typeface="微软雅黑" panose="020B0503020204020204" pitchFamily="34" charset="-122"/>
                <a:ea typeface="微软雅黑" panose="020B0503020204020204" pitchFamily="34" charset="-122"/>
              </a:rPr>
              <a:t>(2), </a:t>
            </a:r>
            <a:r>
              <a:rPr lang="zh-CN" altLang="en-US" sz="2800" dirty="0">
                <a:solidFill>
                  <a:srgbClr val="002060"/>
                </a:solidFill>
                <a:latin typeface="微软雅黑" panose="020B0503020204020204" pitchFamily="34" charset="-122"/>
                <a:ea typeface="微软雅黑" panose="020B0503020204020204" pitchFamily="34" charset="-122"/>
              </a:rPr>
              <a:t>得 </a:t>
            </a:r>
            <a:r>
              <a:rPr lang="zh-CN" altLang="en-US" sz="2800" i="1" dirty="0">
                <a:solidFill>
                  <a:schemeClr val="tx1"/>
                </a:solidFill>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(0.9)≈N</a:t>
            </a:r>
            <a:r>
              <a:rPr lang="en-US" altLang="zh-CN" sz="2800" baseline="-25000" dirty="0">
                <a:latin typeface="Times New Roman" panose="02020603050405020304" pitchFamily="18" charset="0"/>
                <a:ea typeface="宋体" panose="02010600030101010101" pitchFamily="2" charset="-122"/>
              </a:rPr>
              <a:t>3</a:t>
            </a:r>
            <a:r>
              <a:rPr lang="en-US" altLang="zh-CN" sz="2800" dirty="0">
                <a:latin typeface="Times New Roman" panose="02020603050405020304" pitchFamily="18" charset="0"/>
                <a:ea typeface="宋体" panose="02010600030101010101" pitchFamily="2" charset="-122"/>
              </a:rPr>
              <a:t>(0.9)=2.46875.</a:t>
            </a:r>
          </a:p>
        </p:txBody>
      </p:sp>
      <p:sp>
        <p:nvSpPr>
          <p:cNvPr id="3" name="文本框 2"/>
          <p:cNvSpPr txBox="1"/>
          <p:nvPr/>
        </p:nvSpPr>
        <p:spPr>
          <a:xfrm>
            <a:off x="755576" y="5517232"/>
            <a:ext cx="5654675" cy="523220"/>
          </a:xfrm>
          <a:prstGeom prst="rect">
            <a:avLst/>
          </a:prstGeom>
          <a:noFill/>
          <a:ln w="9525">
            <a:noFill/>
          </a:ln>
        </p:spPr>
        <p:txBody>
          <a:bodyPr wrap="square" anchor="t" anchorCtr="0">
            <a:spAutoFit/>
          </a:bodyPr>
          <a:lstStyle/>
          <a:p>
            <a:r>
              <a:rPr lang="zh-CN" altLang="zh-CN" sz="2800" dirty="0">
                <a:solidFill>
                  <a:srgbClr val="C00000"/>
                </a:solidFill>
                <a:latin typeface="微软雅黑" panose="020B0503020204020204" pitchFamily="34" charset="-122"/>
                <a:ea typeface="微软雅黑" panose="020B0503020204020204" pitchFamily="34" charset="-122"/>
              </a:rPr>
              <a:t>思考：如何计算</a:t>
            </a:r>
            <a:r>
              <a:rPr lang="en-US" altLang="zh-CN" sz="2800" i="1" dirty="0">
                <a:latin typeface="Times New Roman" panose="02020603050405020304" pitchFamily="18" charset="0"/>
              </a:rPr>
              <a:t> f </a:t>
            </a:r>
            <a:r>
              <a:rPr lang="en-US" altLang="zh-CN" sz="2800" dirty="0">
                <a:latin typeface="Times New Roman" panose="02020603050405020304" pitchFamily="18" charset="0"/>
              </a:rPr>
              <a:t>(0.7)</a:t>
            </a:r>
            <a:r>
              <a:rPr lang="zh-CN" altLang="en-US" sz="2800" dirty="0">
                <a:solidFill>
                  <a:srgbClr val="C00000"/>
                </a:solidFill>
                <a:latin typeface="微软雅黑" panose="020B0503020204020204" pitchFamily="34" charset="-122"/>
                <a:ea typeface="微软雅黑" panose="020B0503020204020204" pitchFamily="34" charset="-122"/>
              </a:rPr>
              <a:t>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p:nvPr/>
        </p:nvSpPr>
        <p:spPr>
          <a:xfrm>
            <a:off x="611560" y="948505"/>
            <a:ext cx="2232025" cy="523220"/>
          </a:xfrm>
          <a:prstGeom prst="rect">
            <a:avLst/>
          </a:prstGeom>
          <a:noFill/>
          <a:ln w="9525">
            <a:noFill/>
          </a:ln>
        </p:spPr>
        <p:txBody>
          <a:bodyPr anchor="t" anchorCtr="0">
            <a:spAutoFit/>
          </a:bodyPr>
          <a:lstStyle/>
          <a:p>
            <a:pPr eaLnBrk="0" hangingPunct="0">
              <a:spcBef>
                <a:spcPct val="50000"/>
              </a:spcBef>
            </a:pPr>
            <a:r>
              <a:rPr lang="en-US" altLang="zh-CN" sz="2800" dirty="0">
                <a:solidFill>
                  <a:schemeClr val="hlink"/>
                </a:solidFill>
                <a:latin typeface="微软雅黑" panose="020B0503020204020204" pitchFamily="34" charset="-122"/>
                <a:ea typeface="微软雅黑" panose="020B0503020204020204" pitchFamily="34" charset="-122"/>
              </a:rPr>
              <a:t>1</a:t>
            </a:r>
            <a:r>
              <a:rPr lang="zh-CN" altLang="en-US" sz="2800" dirty="0">
                <a:solidFill>
                  <a:schemeClr val="hlink"/>
                </a:solidFill>
                <a:latin typeface="微软雅黑" panose="020B0503020204020204" pitchFamily="34" charset="-122"/>
                <a:ea typeface="微软雅黑" panose="020B0503020204020204" pitchFamily="34" charset="-122"/>
              </a:rPr>
              <a:t>．引入</a:t>
            </a:r>
          </a:p>
        </p:txBody>
      </p:sp>
      <p:sp>
        <p:nvSpPr>
          <p:cNvPr id="53255" name="Text Box 7"/>
          <p:cNvSpPr txBox="1"/>
          <p:nvPr/>
        </p:nvSpPr>
        <p:spPr>
          <a:xfrm>
            <a:off x="786301" y="1524599"/>
            <a:ext cx="8137525" cy="519112"/>
          </a:xfrm>
          <a:prstGeom prst="rect">
            <a:avLst/>
          </a:prstGeom>
          <a:noFill/>
          <a:ln w="9525">
            <a:noFill/>
          </a:ln>
        </p:spPr>
        <p:txBody>
          <a:bodyPr anchor="t" anchorCtr="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在实际问题中，对所构造的插值多项式，不仅</a:t>
            </a:r>
          </a:p>
        </p:txBody>
      </p:sp>
      <p:sp>
        <p:nvSpPr>
          <p:cNvPr id="53256" name="Text Box 8"/>
          <p:cNvSpPr txBox="1"/>
          <p:nvPr/>
        </p:nvSpPr>
        <p:spPr>
          <a:xfrm>
            <a:off x="800839" y="2109027"/>
            <a:ext cx="7391400" cy="519113"/>
          </a:xfrm>
          <a:prstGeom prst="rect">
            <a:avLst/>
          </a:prstGeom>
          <a:noFill/>
          <a:ln w="9525">
            <a:noFill/>
          </a:ln>
        </p:spPr>
        <p:txBody>
          <a:bodyPr anchor="t" anchorCtr="0">
            <a:spAutoFit/>
          </a:bodyPr>
          <a:lstStyle/>
          <a:p>
            <a:pPr>
              <a:spcBef>
                <a:spcPct val="50000"/>
              </a:spcBef>
            </a:pPr>
            <a:r>
              <a:rPr lang="zh-CN" altLang="en-US" sz="2800" dirty="0">
                <a:solidFill>
                  <a:srgbClr val="002060"/>
                </a:solidFill>
                <a:latin typeface="微软雅黑" panose="020B0503020204020204" pitchFamily="34" charset="-122"/>
                <a:ea typeface="微软雅黑" panose="020B0503020204020204" pitchFamily="34" charset="-122"/>
              </a:rPr>
              <a:t>要求函数值重合，而且要求若干阶</a:t>
            </a:r>
            <a:r>
              <a:rPr lang="zh-CN" altLang="en-US" sz="2800" dirty="0">
                <a:solidFill>
                  <a:srgbClr val="FF0000"/>
                </a:solidFill>
                <a:latin typeface="微软雅黑" panose="020B0503020204020204" pitchFamily="34" charset="-122"/>
                <a:ea typeface="微软雅黑" panose="020B0503020204020204" pitchFamily="34" charset="-122"/>
              </a:rPr>
              <a:t>导数</a:t>
            </a:r>
            <a:r>
              <a:rPr lang="zh-CN" altLang="en-US" sz="2800" dirty="0">
                <a:solidFill>
                  <a:srgbClr val="002060"/>
                </a:solidFill>
                <a:latin typeface="微软雅黑" panose="020B0503020204020204" pitchFamily="34" charset="-122"/>
                <a:ea typeface="微软雅黑" panose="020B0503020204020204" pitchFamily="34" charset="-122"/>
              </a:rPr>
              <a:t>也重合。</a:t>
            </a:r>
          </a:p>
        </p:txBody>
      </p:sp>
      <p:sp>
        <p:nvSpPr>
          <p:cNvPr id="53257" name="Text Box 9"/>
          <p:cNvSpPr txBox="1"/>
          <p:nvPr/>
        </p:nvSpPr>
        <p:spPr>
          <a:xfrm>
            <a:off x="800839" y="2635184"/>
            <a:ext cx="4732386" cy="629981"/>
          </a:xfrm>
          <a:prstGeom prst="rect">
            <a:avLst/>
          </a:prstGeom>
          <a:noFill/>
          <a:ln w="9525">
            <a:noFill/>
          </a:ln>
        </p:spPr>
        <p:txBody>
          <a:bodyPr wrap="none" anchor="t" anchorCtr="0">
            <a:spAutoFit/>
          </a:bodyPr>
          <a:lstStyle/>
          <a:p>
            <a:pPr>
              <a:lnSpc>
                <a:spcPct val="140000"/>
              </a:lnSpc>
            </a:pPr>
            <a:r>
              <a:rPr lang="zh-CN" altLang="en-US" sz="2800" dirty="0">
                <a:solidFill>
                  <a:srgbClr val="002060"/>
                </a:solidFill>
                <a:latin typeface="微软雅黑" panose="020B0503020204020204" pitchFamily="34" charset="-122"/>
                <a:ea typeface="微软雅黑" panose="020B0503020204020204" pitchFamily="34" charset="-122"/>
              </a:rPr>
              <a:t>即：要求插值函数 </a:t>
            </a:r>
            <a:r>
              <a:rPr lang="en-US" altLang="zh-CN" sz="2800" i="1" dirty="0">
                <a:solidFill>
                  <a:srgbClr val="002060"/>
                </a:solidFill>
                <a:latin typeface="Times New Roman" panose="02020603050405020304" pitchFamily="18" charset="0"/>
                <a:ea typeface="楷体_GB2312" pitchFamily="49" charset="-122"/>
              </a:rPr>
              <a:t>P</a:t>
            </a:r>
            <a:r>
              <a:rPr lang="en-US" altLang="zh-CN" sz="2800" dirty="0">
                <a:solidFill>
                  <a:srgbClr val="002060"/>
                </a:solidFill>
                <a:latin typeface="Times New Roman" panose="02020603050405020304" pitchFamily="18" charset="0"/>
                <a:ea typeface="楷体_GB2312" pitchFamily="49" charset="-122"/>
                <a:sym typeface="Symbol" panose="05050102010706020507" pitchFamily="18" charset="2"/>
              </a:rPr>
              <a:t>(</a:t>
            </a:r>
            <a:r>
              <a:rPr lang="en-US" altLang="zh-CN" sz="2800" i="1" dirty="0">
                <a:solidFill>
                  <a:srgbClr val="002060"/>
                </a:solidFill>
                <a:latin typeface="Times New Roman" panose="02020603050405020304" pitchFamily="18" charset="0"/>
                <a:ea typeface="楷体_GB2312" pitchFamily="49" charset="-122"/>
                <a:sym typeface="Symbol" panose="05050102010706020507" pitchFamily="18" charset="2"/>
              </a:rPr>
              <a:t>x</a:t>
            </a:r>
            <a:r>
              <a:rPr lang="en-US" altLang="zh-CN" sz="2800" dirty="0">
                <a:solidFill>
                  <a:srgbClr val="002060"/>
                </a:solidFill>
                <a:latin typeface="Times New Roman" panose="02020603050405020304" pitchFamily="18" charset="0"/>
                <a:ea typeface="楷体_GB2312" pitchFamily="49" charset="-122"/>
                <a:sym typeface="Symbol" panose="05050102010706020507" pitchFamily="18" charset="2"/>
              </a:rPr>
              <a:t>) </a:t>
            </a:r>
            <a:r>
              <a:rPr lang="zh-CN" altLang="en-US" sz="2800"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满足</a:t>
            </a:r>
            <a:r>
              <a:rPr lang="en-US" altLang="zh-CN" sz="2800"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a:t>
            </a:r>
          </a:p>
        </p:txBody>
      </p:sp>
      <p:sp>
        <p:nvSpPr>
          <p:cNvPr id="53258" name="Text Box 10"/>
          <p:cNvSpPr txBox="1"/>
          <p:nvPr/>
        </p:nvSpPr>
        <p:spPr>
          <a:xfrm>
            <a:off x="7217105" y="3755796"/>
            <a:ext cx="1008063" cy="457200"/>
          </a:xfrm>
          <a:prstGeom prst="rect">
            <a:avLst/>
          </a:prstGeom>
          <a:noFill/>
          <a:ln w="9525">
            <a:noFill/>
          </a:ln>
        </p:spPr>
        <p:txBody>
          <a:bodyPr anchor="t" anchorCtr="0">
            <a:spAutoFit/>
          </a:bodyPr>
          <a:lstStyle/>
          <a:p>
            <a:r>
              <a:rPr lang="zh-CN" altLang="en-US" sz="2400" dirty="0">
                <a:solidFill>
                  <a:srgbClr val="002060"/>
                </a:solidFill>
                <a:latin typeface="Times New Roman" panose="02020603050405020304" pitchFamily="18" charset="0"/>
                <a:ea typeface="楷体_GB2312" pitchFamily="49" charset="-122"/>
              </a:rPr>
              <a:t>（</a:t>
            </a:r>
            <a:r>
              <a:rPr lang="en-US" altLang="zh-CN" sz="2400" dirty="0">
                <a:solidFill>
                  <a:srgbClr val="002060"/>
                </a:solidFill>
                <a:latin typeface="Times New Roman" panose="02020603050405020304" pitchFamily="18" charset="0"/>
                <a:ea typeface="楷体_GB2312" pitchFamily="49" charset="-122"/>
              </a:rPr>
              <a:t>1</a:t>
            </a:r>
            <a:r>
              <a:rPr lang="zh-CN" altLang="en-US" sz="2400" dirty="0">
                <a:solidFill>
                  <a:srgbClr val="002060"/>
                </a:solidFill>
                <a:latin typeface="Times New Roman" panose="02020603050405020304" pitchFamily="18" charset="0"/>
                <a:ea typeface="楷体_GB2312" pitchFamily="49" charset="-122"/>
              </a:rPr>
              <a:t>）</a:t>
            </a:r>
          </a:p>
        </p:txBody>
      </p:sp>
      <p:sp>
        <p:nvSpPr>
          <p:cNvPr id="53259" name="Text Box 11"/>
          <p:cNvSpPr txBox="1"/>
          <p:nvPr/>
        </p:nvSpPr>
        <p:spPr>
          <a:xfrm>
            <a:off x="755650" y="4797425"/>
            <a:ext cx="3398838" cy="519113"/>
          </a:xfrm>
          <a:prstGeom prst="rect">
            <a:avLst/>
          </a:prstGeom>
          <a:noFill/>
          <a:ln w="9525">
            <a:noFill/>
          </a:ln>
        </p:spPr>
        <p:txBody>
          <a:bodyPr wrap="none" anchor="t" anchorCtr="0">
            <a:spAutoFit/>
          </a:bodyPr>
          <a:lstStyle/>
          <a:p>
            <a:r>
              <a:rPr lang="zh-CN" altLang="en-US" sz="2800" dirty="0">
                <a:solidFill>
                  <a:schemeClr val="tx1"/>
                </a:solidFill>
                <a:latin typeface="微软雅黑" panose="020B0503020204020204" pitchFamily="34" charset="-122"/>
                <a:ea typeface="微软雅黑" panose="020B0503020204020204" pitchFamily="34" charset="-122"/>
              </a:rPr>
              <a:t>把此类插值问题称为</a:t>
            </a:r>
            <a:endParaRPr lang="zh-CN" altLang="en-US" sz="2800" dirty="0">
              <a:solidFill>
                <a:srgbClr val="FF66CC"/>
              </a:solidFill>
              <a:latin typeface="微软雅黑" panose="020B0503020204020204" pitchFamily="34" charset="-122"/>
              <a:ea typeface="微软雅黑" panose="020B0503020204020204" pitchFamily="34" charset="-122"/>
            </a:endParaRPr>
          </a:p>
        </p:txBody>
      </p:sp>
      <p:graphicFrame>
        <p:nvGraphicFramePr>
          <p:cNvPr id="53261" name="Object 13"/>
          <p:cNvGraphicFramePr/>
          <p:nvPr/>
        </p:nvGraphicFramePr>
        <p:xfrm>
          <a:off x="1931194" y="3496186"/>
          <a:ext cx="5040312" cy="1122362"/>
        </p:xfrm>
        <a:graphic>
          <a:graphicData uri="http://schemas.openxmlformats.org/presentationml/2006/ole">
            <mc:AlternateContent xmlns:mc="http://schemas.openxmlformats.org/markup-compatibility/2006">
              <mc:Choice xmlns:v="urn:schemas-microsoft-com:vml" Requires="v">
                <p:oleObj r:id="rId2" imgW="2171065" imgH="482600" progId="Equation.DSMT4">
                  <p:embed/>
                </p:oleObj>
              </mc:Choice>
              <mc:Fallback>
                <p:oleObj r:id="rId2" imgW="2171065" imgH="482600" progId="Equation.DSMT4">
                  <p:embed/>
                  <p:pic>
                    <p:nvPicPr>
                      <p:cNvPr id="53261" name="Object 13"/>
                      <p:cNvPicPr/>
                      <p:nvPr/>
                    </p:nvPicPr>
                    <p:blipFill>
                      <a:blip r:embed="rId3"/>
                      <a:stretch>
                        <a:fillRect/>
                      </a:stretch>
                    </p:blipFill>
                    <p:spPr>
                      <a:xfrm>
                        <a:off x="1931194" y="3496186"/>
                        <a:ext cx="5040312" cy="1122362"/>
                      </a:xfrm>
                      <a:prstGeom prst="rect">
                        <a:avLst/>
                      </a:prstGeom>
                      <a:noFill/>
                      <a:ln w="38100">
                        <a:noFill/>
                        <a:miter/>
                      </a:ln>
                    </p:spPr>
                  </p:pic>
                </p:oleObj>
              </mc:Fallback>
            </mc:AlternateContent>
          </a:graphicData>
        </a:graphic>
      </p:graphicFrame>
      <p:sp>
        <p:nvSpPr>
          <p:cNvPr id="41998" name="Rectangle 14" descr="再生纸"/>
          <p:cNvSpPr/>
          <p:nvPr/>
        </p:nvSpPr>
        <p:spPr>
          <a:xfrm>
            <a:off x="4067175" y="4797425"/>
            <a:ext cx="4528099" cy="52322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solidFill>
                  <a:schemeClr val="hlink"/>
                </a:solidFill>
                <a:latin typeface="微软雅黑" panose="020B0503020204020204" pitchFamily="34" charset="-122"/>
                <a:ea typeface="微软雅黑" panose="020B0503020204020204" pitchFamily="34" charset="-122"/>
              </a:rPr>
              <a:t>埃米尔特（</a:t>
            </a:r>
            <a:r>
              <a:rPr lang="en-US" altLang="zh-CN" sz="2800" dirty="0">
                <a:solidFill>
                  <a:schemeClr val="hlink"/>
                </a:solidFill>
                <a:latin typeface="微软雅黑" panose="020B0503020204020204" pitchFamily="34" charset="-122"/>
                <a:ea typeface="微软雅黑" panose="020B0503020204020204" pitchFamily="34" charset="-122"/>
              </a:rPr>
              <a:t>Hermite</a:t>
            </a:r>
            <a:r>
              <a:rPr lang="zh-CN" altLang="en-US" sz="2800" dirty="0">
                <a:solidFill>
                  <a:schemeClr val="hlink"/>
                </a:solidFill>
                <a:latin typeface="微软雅黑" panose="020B0503020204020204" pitchFamily="34" charset="-122"/>
                <a:ea typeface="微软雅黑" panose="020B0503020204020204" pitchFamily="34" charset="-122"/>
              </a:rPr>
              <a:t>）插值</a:t>
            </a:r>
          </a:p>
        </p:txBody>
      </p:sp>
      <p:grpSp>
        <p:nvGrpSpPr>
          <p:cNvPr id="2" name="组合 1">
            <a:extLst>
              <a:ext uri="{FF2B5EF4-FFF2-40B4-BE49-F238E27FC236}">
                <a16:creationId xmlns:a16="http://schemas.microsoft.com/office/drawing/2014/main" id="{779A08E1-91E9-EDE3-D1A7-52205A04E092}"/>
              </a:ext>
            </a:extLst>
          </p:cNvPr>
          <p:cNvGrpSpPr/>
          <p:nvPr/>
        </p:nvGrpSpPr>
        <p:grpSpPr>
          <a:xfrm>
            <a:off x="755650" y="5428688"/>
            <a:ext cx="8266894" cy="1050304"/>
            <a:chOff x="812606" y="5350335"/>
            <a:chExt cx="8266894" cy="1050304"/>
          </a:xfrm>
        </p:grpSpPr>
        <p:sp>
          <p:nvSpPr>
            <p:cNvPr id="53260" name="Text Box 12"/>
            <p:cNvSpPr txBox="1"/>
            <p:nvPr/>
          </p:nvSpPr>
          <p:spPr>
            <a:xfrm>
              <a:off x="3348038" y="5876925"/>
              <a:ext cx="3756025" cy="519113"/>
            </a:xfrm>
            <a:prstGeom prst="rect">
              <a:avLst/>
            </a:prstGeom>
            <a:noFill/>
            <a:ln w="9525">
              <a:noFill/>
            </a:ln>
          </p:spPr>
          <p:txBody>
            <a:bodyPr wrap="none" anchor="t" anchorCtr="0">
              <a:spAutoFit/>
            </a:bodyPr>
            <a:lstStyle/>
            <a:p>
              <a:r>
                <a:rPr lang="zh-CN" altLang="en-US" sz="2800" dirty="0">
                  <a:solidFill>
                    <a:schemeClr val="hlink"/>
                  </a:solidFill>
                  <a:latin typeface="微软雅黑" panose="020B0503020204020204" pitchFamily="34" charset="-122"/>
                  <a:ea typeface="微软雅黑" panose="020B0503020204020204" pitchFamily="34" charset="-122"/>
                </a:rPr>
                <a:t>带导数的插值多项式</a:t>
              </a:r>
              <a:r>
                <a:rPr lang="zh-CN" altLang="en-US" sz="2800" dirty="0">
                  <a:solidFill>
                    <a:schemeClr val="tx1"/>
                  </a:solidFill>
                  <a:latin typeface="微软雅黑" panose="020B0503020204020204" pitchFamily="34" charset="-122"/>
                  <a:ea typeface="微软雅黑" panose="020B0503020204020204" pitchFamily="34" charset="-122"/>
                </a:rPr>
                <a:t>，</a:t>
              </a:r>
            </a:p>
          </p:txBody>
        </p:sp>
        <p:sp>
          <p:nvSpPr>
            <p:cNvPr id="53262" name="Text Box 14" descr="再生纸"/>
            <p:cNvSpPr txBox="1"/>
            <p:nvPr/>
          </p:nvSpPr>
          <p:spPr>
            <a:xfrm>
              <a:off x="812606" y="5350335"/>
              <a:ext cx="7400680" cy="1044966"/>
            </a:xfrm>
            <a:prstGeom prst="rect">
              <a:avLst/>
            </a:prstGeom>
            <a:noFill/>
            <a:ln w="9525">
              <a:noFill/>
            </a:ln>
          </p:spPr>
          <p:txBody>
            <a:bodyPr wrap="square" anchor="t" anchorCtr="0">
              <a:spAutoFit/>
            </a:bodyPr>
            <a:lstStyle/>
            <a:p>
              <a:pPr>
                <a:lnSpc>
                  <a:spcPct val="115000"/>
                </a:lnSpc>
              </a:pPr>
              <a:r>
                <a:rPr lang="zh-CN" altLang="en-US" sz="2800" dirty="0">
                  <a:solidFill>
                    <a:schemeClr val="hlink"/>
                  </a:solidFill>
                  <a:latin typeface="微软雅黑" panose="020B0503020204020204" pitchFamily="34" charset="-122"/>
                  <a:ea typeface="微软雅黑" panose="020B0503020204020204" pitchFamily="34" charset="-122"/>
                </a:rPr>
                <a:t>相应的插值多项式称为埃米尔特（</a:t>
              </a:r>
              <a:r>
                <a:rPr lang="en-US" altLang="zh-CN" sz="2800" dirty="0">
                  <a:solidFill>
                    <a:schemeClr val="hlink"/>
                  </a:solidFill>
                  <a:latin typeface="微软雅黑" panose="020B0503020204020204" pitchFamily="34" charset="-122"/>
                  <a:ea typeface="微软雅黑" panose="020B0503020204020204" pitchFamily="34" charset="-122"/>
                </a:rPr>
                <a:t>Hermite</a:t>
              </a:r>
              <a:r>
                <a:rPr lang="zh-CN" altLang="en-US" sz="2800" dirty="0">
                  <a:solidFill>
                    <a:schemeClr val="hlink"/>
                  </a:solidFill>
                  <a:latin typeface="微软雅黑" panose="020B0503020204020204" pitchFamily="34" charset="-122"/>
                  <a:ea typeface="微软雅黑" panose="020B0503020204020204" pitchFamily="34" charset="-122"/>
                </a:rPr>
                <a:t>）</a:t>
              </a:r>
            </a:p>
            <a:p>
              <a:pPr>
                <a:lnSpc>
                  <a:spcPct val="115000"/>
                </a:lnSpc>
              </a:pPr>
              <a:r>
                <a:rPr lang="zh-CN" altLang="en-US" sz="2800" dirty="0">
                  <a:solidFill>
                    <a:schemeClr val="hlink"/>
                  </a:solidFill>
                  <a:latin typeface="微软雅黑" panose="020B0503020204020204" pitchFamily="34" charset="-122"/>
                  <a:ea typeface="微软雅黑" panose="020B0503020204020204" pitchFamily="34" charset="-122"/>
                </a:rPr>
                <a:t>插值多项式</a:t>
              </a:r>
              <a:r>
                <a:rPr lang="zh-CN" altLang="en-US" sz="2800" dirty="0">
                  <a:solidFill>
                    <a:schemeClr val="tx1"/>
                  </a:solidFill>
                  <a:latin typeface="微软雅黑" panose="020B0503020204020204" pitchFamily="34" charset="-122"/>
                  <a:ea typeface="微软雅黑" panose="020B0503020204020204" pitchFamily="34" charset="-122"/>
                </a:rPr>
                <a:t>或称</a:t>
              </a:r>
            </a:p>
          </p:txBody>
        </p:sp>
        <p:sp>
          <p:nvSpPr>
            <p:cNvPr id="41999" name="Rectangle 15" descr="再生纸"/>
            <p:cNvSpPr/>
            <p:nvPr/>
          </p:nvSpPr>
          <p:spPr>
            <a:xfrm>
              <a:off x="6875050" y="5815864"/>
              <a:ext cx="2204450" cy="584775"/>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solidFill>
                    <a:schemeClr val="tx1"/>
                  </a:solidFill>
                  <a:latin typeface="微软雅黑" panose="020B0503020204020204" pitchFamily="34" charset="-122"/>
                  <a:ea typeface="微软雅黑" panose="020B0503020204020204" pitchFamily="34" charset="-122"/>
                </a:rPr>
                <a:t>记为</a:t>
              </a:r>
              <a:r>
                <a:rPr lang="en-US" altLang="zh-CN" sz="2800" i="1" dirty="0">
                  <a:solidFill>
                    <a:schemeClr val="tx1"/>
                  </a:solidFill>
                  <a:latin typeface="微软雅黑" panose="020B0503020204020204" pitchFamily="34" charset="-122"/>
                  <a:ea typeface="微软雅黑" panose="020B0503020204020204" pitchFamily="34" charset="-122"/>
                </a:rPr>
                <a:t>H</a:t>
              </a:r>
              <a:r>
                <a:rPr lang="en-US" altLang="zh-CN" sz="2800" dirty="0">
                  <a:solidFill>
                    <a:schemeClr val="tx1"/>
                  </a:solidFill>
                  <a:latin typeface="微软雅黑" panose="020B0503020204020204" pitchFamily="34" charset="-122"/>
                  <a:ea typeface="微软雅黑" panose="020B0503020204020204" pitchFamily="34" charset="-122"/>
                </a:rPr>
                <a:t> (</a:t>
              </a:r>
              <a:r>
                <a:rPr lang="en-US" altLang="zh-CN" sz="2800" i="1" dirty="0">
                  <a:solidFill>
                    <a:schemeClr val="tx1"/>
                  </a:solidFill>
                  <a:latin typeface="微软雅黑" panose="020B0503020204020204" pitchFamily="34" charset="-122"/>
                  <a:ea typeface="微软雅黑" panose="020B0503020204020204" pitchFamily="34" charset="-122"/>
                </a:rPr>
                <a:t>x</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p>
          </p:txBody>
        </p:sp>
      </p:grpSp>
      <p:sp>
        <p:nvSpPr>
          <p:cNvPr id="3" name="Rectangle 5">
            <a:extLst>
              <a:ext uri="{FF2B5EF4-FFF2-40B4-BE49-F238E27FC236}">
                <a16:creationId xmlns:a16="http://schemas.microsoft.com/office/drawing/2014/main" id="{B973A19E-4063-8112-0AB2-45D1A0961813}"/>
              </a:ext>
            </a:extLst>
          </p:cNvPr>
          <p:cNvSpPr/>
          <p:nvPr/>
        </p:nvSpPr>
        <p:spPr>
          <a:xfrm>
            <a:off x="2670325" y="344071"/>
            <a:ext cx="3803349" cy="646331"/>
          </a:xfrm>
          <a:prstGeom prst="rect">
            <a:avLst/>
          </a:prstGeom>
          <a:noFill/>
          <a:ln w="9525">
            <a:noFill/>
          </a:ln>
        </p:spPr>
        <p:txBody>
          <a:bodyPr wrap="none" anchor="t" anchorCtr="0">
            <a:spAutoFit/>
          </a:bodyPr>
          <a:lstStyle/>
          <a:p>
            <a:pPr eaLnBrk="0" hangingPunct="0">
              <a:spcBef>
                <a:spcPct val="50000"/>
              </a:spcBef>
            </a:pPr>
            <a:r>
              <a:rPr kumimoji="1" lang="en-US" altLang="zh-CN"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§5 </a:t>
            </a:r>
            <a:r>
              <a:rPr lang="en-US" altLang="zh-CN" sz="3600" dirty="0">
                <a:solidFill>
                  <a:schemeClr val="hlink"/>
                </a:solidFill>
                <a:latin typeface="微软雅黑" panose="020B0503020204020204" pitchFamily="34" charset="-122"/>
                <a:ea typeface="微软雅黑" panose="020B0503020204020204" pitchFamily="34" charset="-122"/>
              </a:rPr>
              <a:t>Hermite </a:t>
            </a:r>
            <a:r>
              <a:rPr lang="zh-CN" altLang="en-US" sz="3600" dirty="0">
                <a:solidFill>
                  <a:schemeClr val="hlink"/>
                </a:solidFill>
                <a:latin typeface="微软雅黑" panose="020B0503020204020204" pitchFamily="34" charset="-122"/>
                <a:ea typeface="微软雅黑" panose="020B0503020204020204" pitchFamily="34" charset="-122"/>
              </a:rPr>
              <a:t>插值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3255"/>
                                        </p:tgtEl>
                                        <p:attrNameLst>
                                          <p:attrName>style.visibility</p:attrName>
                                        </p:attrNameLst>
                                      </p:cBhvr>
                                      <p:to>
                                        <p:strVal val="visible"/>
                                      </p:to>
                                    </p:set>
                                    <p:animEffect transition="in" filter="wipe(left)">
                                      <p:cBhvr>
                                        <p:cTn id="11" dur="500"/>
                                        <p:tgtEl>
                                          <p:spTgt spid="532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256"/>
                                        </p:tgtEl>
                                        <p:attrNameLst>
                                          <p:attrName>style.visibility</p:attrName>
                                        </p:attrNameLst>
                                      </p:cBhvr>
                                      <p:to>
                                        <p:strVal val="visible"/>
                                      </p:to>
                                    </p:set>
                                    <p:animEffect transition="in" filter="wipe(left)">
                                      <p:cBhvr>
                                        <p:cTn id="16" dur="500"/>
                                        <p:tgtEl>
                                          <p:spTgt spid="53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257"/>
                                        </p:tgtEl>
                                        <p:attrNameLst>
                                          <p:attrName>style.visibility</p:attrName>
                                        </p:attrNameLst>
                                      </p:cBhvr>
                                      <p:to>
                                        <p:strVal val="visible"/>
                                      </p:to>
                                    </p:set>
                                    <p:animEffect transition="in" filter="wipe(left)">
                                      <p:cBhvr>
                                        <p:cTn id="21" dur="500"/>
                                        <p:tgtEl>
                                          <p:spTgt spid="53257"/>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53261"/>
                                        </p:tgtEl>
                                        <p:attrNameLst>
                                          <p:attrName>style.visibility</p:attrName>
                                        </p:attrNameLst>
                                      </p:cBhvr>
                                      <p:to>
                                        <p:strVal val="visible"/>
                                      </p:to>
                                    </p:set>
                                    <p:anim calcmode="lin" valueType="num">
                                      <p:cBhvr>
                                        <p:cTn id="26" dur="500" fill="hold"/>
                                        <p:tgtEl>
                                          <p:spTgt spid="53261"/>
                                        </p:tgtEl>
                                        <p:attrNameLst>
                                          <p:attrName>ppt_w</p:attrName>
                                        </p:attrNameLst>
                                      </p:cBhvr>
                                      <p:tavLst>
                                        <p:tav tm="0">
                                          <p:val>
                                            <p:fltVal val="0"/>
                                          </p:val>
                                        </p:tav>
                                        <p:tav tm="100000">
                                          <p:val>
                                            <p:strVal val="#ppt_w"/>
                                          </p:val>
                                        </p:tav>
                                      </p:tavLst>
                                    </p:anim>
                                    <p:anim calcmode="lin" valueType="num">
                                      <p:cBhvr>
                                        <p:cTn id="27" dur="500" fill="hold"/>
                                        <p:tgtEl>
                                          <p:spTgt spid="53261"/>
                                        </p:tgtEl>
                                        <p:attrNameLst>
                                          <p:attrName>ppt_h</p:attrName>
                                        </p:attrNameLst>
                                      </p:cBhvr>
                                      <p:tavLst>
                                        <p:tav tm="0">
                                          <p:val>
                                            <p:fltVal val="0"/>
                                          </p:val>
                                        </p:tav>
                                        <p:tav tm="100000">
                                          <p:val>
                                            <p:strVal val="#ppt_h"/>
                                          </p:val>
                                        </p:tav>
                                      </p:tavLst>
                                    </p:anim>
                                    <p:anim calcmode="lin" valueType="num">
                                      <p:cBhvr>
                                        <p:cTn id="28" dur="500" fill="hold"/>
                                        <p:tgtEl>
                                          <p:spTgt spid="53261"/>
                                        </p:tgtEl>
                                        <p:attrNameLst>
                                          <p:attrName>style.rotation</p:attrName>
                                        </p:attrNameLst>
                                      </p:cBhvr>
                                      <p:tavLst>
                                        <p:tav tm="0">
                                          <p:val>
                                            <p:fltVal val="360"/>
                                          </p:val>
                                        </p:tav>
                                        <p:tav tm="100000">
                                          <p:val>
                                            <p:fltVal val="0"/>
                                          </p:val>
                                        </p:tav>
                                      </p:tavLst>
                                    </p:anim>
                                    <p:animEffect transition="in" filter="fade">
                                      <p:cBhvr>
                                        <p:cTn id="29" dur="500"/>
                                        <p:tgtEl>
                                          <p:spTgt spid="53261"/>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53258"/>
                                        </p:tgtEl>
                                        <p:attrNameLst>
                                          <p:attrName>style.visibility</p:attrName>
                                        </p:attrNameLst>
                                      </p:cBhvr>
                                      <p:to>
                                        <p:strVal val="visible"/>
                                      </p:to>
                                    </p:set>
                                    <p:anim calcmode="lin" valueType="num">
                                      <p:cBhvr>
                                        <p:cTn id="32" dur="500" fill="hold"/>
                                        <p:tgtEl>
                                          <p:spTgt spid="53258"/>
                                        </p:tgtEl>
                                        <p:attrNameLst>
                                          <p:attrName>ppt_w</p:attrName>
                                        </p:attrNameLst>
                                      </p:cBhvr>
                                      <p:tavLst>
                                        <p:tav tm="0">
                                          <p:val>
                                            <p:fltVal val="0"/>
                                          </p:val>
                                        </p:tav>
                                        <p:tav tm="100000">
                                          <p:val>
                                            <p:strVal val="#ppt_w"/>
                                          </p:val>
                                        </p:tav>
                                      </p:tavLst>
                                    </p:anim>
                                    <p:anim calcmode="lin" valueType="num">
                                      <p:cBhvr>
                                        <p:cTn id="33" dur="500" fill="hold"/>
                                        <p:tgtEl>
                                          <p:spTgt spid="53258"/>
                                        </p:tgtEl>
                                        <p:attrNameLst>
                                          <p:attrName>ppt_h</p:attrName>
                                        </p:attrNameLst>
                                      </p:cBhvr>
                                      <p:tavLst>
                                        <p:tav tm="0">
                                          <p:val>
                                            <p:fltVal val="0"/>
                                          </p:val>
                                        </p:tav>
                                        <p:tav tm="100000">
                                          <p:val>
                                            <p:strVal val="#ppt_h"/>
                                          </p:val>
                                        </p:tav>
                                      </p:tavLst>
                                    </p:anim>
                                    <p:anim calcmode="lin" valueType="num">
                                      <p:cBhvr>
                                        <p:cTn id="34" dur="500" fill="hold"/>
                                        <p:tgtEl>
                                          <p:spTgt spid="53258"/>
                                        </p:tgtEl>
                                        <p:attrNameLst>
                                          <p:attrName>style.rotation</p:attrName>
                                        </p:attrNameLst>
                                      </p:cBhvr>
                                      <p:tavLst>
                                        <p:tav tm="0">
                                          <p:val>
                                            <p:fltVal val="360"/>
                                          </p:val>
                                        </p:tav>
                                        <p:tav tm="100000">
                                          <p:val>
                                            <p:fltVal val="0"/>
                                          </p:val>
                                        </p:tav>
                                      </p:tavLst>
                                    </p:anim>
                                    <p:animEffect transition="in" filter="fade">
                                      <p:cBhvr>
                                        <p:cTn id="35" dur="500"/>
                                        <p:tgtEl>
                                          <p:spTgt spid="5325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3259"/>
                                        </p:tgtEl>
                                        <p:attrNameLst>
                                          <p:attrName>style.visibility</p:attrName>
                                        </p:attrNameLst>
                                      </p:cBhvr>
                                      <p:to>
                                        <p:strVal val="visible"/>
                                      </p:to>
                                    </p:set>
                                    <p:animEffect transition="in" filter="box(in)">
                                      <p:cBhvr>
                                        <p:cTn id="40" dur="500"/>
                                        <p:tgtEl>
                                          <p:spTgt spid="53259"/>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41998"/>
                                        </p:tgtEl>
                                        <p:attrNameLst>
                                          <p:attrName>style.visibility</p:attrName>
                                        </p:attrNameLst>
                                      </p:cBhvr>
                                      <p:to>
                                        <p:strVal val="visible"/>
                                      </p:to>
                                    </p:set>
                                    <p:animEffect transition="in" filter="checkerboard(across)">
                                      <p:cBhvr>
                                        <p:cTn id="45" dur="500"/>
                                        <p:tgtEl>
                                          <p:spTgt spid="4199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53255" grpId="0"/>
      <p:bldP spid="53256" grpId="0"/>
      <p:bldP spid="53257" grpId="0"/>
      <p:bldP spid="53258" grpId="0"/>
      <p:bldP spid="53259" grpId="0"/>
      <p:bldP spid="4199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p:nvPr/>
        </p:nvSpPr>
        <p:spPr>
          <a:xfrm>
            <a:off x="468313" y="496888"/>
            <a:ext cx="6751400" cy="584775"/>
          </a:xfrm>
          <a:prstGeom prst="rect">
            <a:avLst/>
          </a:prstGeom>
          <a:noFill/>
          <a:ln w="9525">
            <a:noFill/>
          </a:ln>
        </p:spPr>
        <p:txBody>
          <a:bodyPr wrap="none" anchor="t" anchorCtr="0">
            <a:spAutoFit/>
          </a:bodyPr>
          <a:lstStyle/>
          <a:p>
            <a:pPr eaLnBrk="0" hangingPunct="0">
              <a:spcBef>
                <a:spcPct val="50000"/>
              </a:spcBef>
            </a:pPr>
            <a:r>
              <a:rPr lang="en-US" altLang="zh-CN" dirty="0">
                <a:solidFill>
                  <a:schemeClr val="hlink"/>
                </a:solidFill>
                <a:latin typeface="楷体_GB2312" pitchFamily="49" charset="-122"/>
                <a:ea typeface="楷体_GB2312" pitchFamily="49" charset="-122"/>
              </a:rPr>
              <a:t>2.</a:t>
            </a:r>
            <a:r>
              <a:rPr lang="en-US" altLang="zh-CN" dirty="0">
                <a:solidFill>
                  <a:schemeClr val="hlink"/>
                </a:solidFill>
                <a:latin typeface="微软雅黑" panose="020B0503020204020204" pitchFamily="34" charset="-122"/>
                <a:ea typeface="微软雅黑" panose="020B0503020204020204" pitchFamily="34" charset="-122"/>
              </a:rPr>
              <a:t>Hermite</a:t>
            </a:r>
            <a:r>
              <a:rPr lang="zh-CN" altLang="en-US" dirty="0">
                <a:solidFill>
                  <a:schemeClr val="hlink"/>
                </a:solidFill>
                <a:latin typeface="楷体_GB2312" pitchFamily="49" charset="-122"/>
                <a:ea typeface="楷体_GB2312" pitchFamily="49" charset="-122"/>
              </a:rPr>
              <a:t>插值多项式的存在唯一性</a:t>
            </a:r>
          </a:p>
        </p:txBody>
      </p:sp>
      <p:sp>
        <p:nvSpPr>
          <p:cNvPr id="54278" name="Text Box 6"/>
          <p:cNvSpPr txBox="1"/>
          <p:nvPr/>
        </p:nvSpPr>
        <p:spPr>
          <a:xfrm>
            <a:off x="1116013" y="1125538"/>
            <a:ext cx="6078537" cy="519112"/>
          </a:xfrm>
          <a:prstGeom prst="rect">
            <a:avLst/>
          </a:prstGeom>
          <a:noFill/>
          <a:ln w="9525">
            <a:noFill/>
          </a:ln>
        </p:spPr>
        <p:txBody>
          <a:bodyPr wrap="none" anchor="t" anchorCtr="0">
            <a:spAutoFit/>
          </a:bodyPr>
          <a:lstStyle/>
          <a:p>
            <a:pPr eaLnBrk="0" hangingPunct="0">
              <a:spcBef>
                <a:spcPct val="50000"/>
              </a:spcBef>
            </a:pPr>
            <a:r>
              <a:rPr lang="zh-CN" altLang="en-US" sz="2800" dirty="0">
                <a:solidFill>
                  <a:schemeClr val="tx1"/>
                </a:solidFill>
                <a:latin typeface="微软雅黑" panose="020B0503020204020204" pitchFamily="34" charset="-122"/>
                <a:ea typeface="微软雅黑" panose="020B0503020204020204" pitchFamily="34" charset="-122"/>
              </a:rPr>
              <a:t>考虑函数值与导数值个数相等的情况</a:t>
            </a:r>
            <a:r>
              <a:rPr lang="en-US" altLang="zh-CN" sz="2800" dirty="0">
                <a:solidFill>
                  <a:schemeClr val="tx1"/>
                </a:solidFill>
                <a:latin typeface="微软雅黑" panose="020B0503020204020204" pitchFamily="34" charset="-122"/>
                <a:ea typeface="微软雅黑" panose="020B0503020204020204" pitchFamily="34" charset="-122"/>
              </a:rPr>
              <a:t>.</a:t>
            </a:r>
          </a:p>
        </p:txBody>
      </p:sp>
      <p:sp>
        <p:nvSpPr>
          <p:cNvPr id="54279" name="Text Box 7"/>
          <p:cNvSpPr txBox="1"/>
          <p:nvPr/>
        </p:nvSpPr>
        <p:spPr>
          <a:xfrm>
            <a:off x="900113" y="1773238"/>
            <a:ext cx="5904135" cy="519112"/>
          </a:xfrm>
          <a:prstGeom prst="rect">
            <a:avLst/>
          </a:prstGeom>
          <a:noFill/>
          <a:ln w="9525">
            <a:noFill/>
          </a:ln>
        </p:spPr>
        <p:txBody>
          <a:bodyPr wrap="squar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设在节点                                 上</a:t>
            </a:r>
            <a:r>
              <a:rPr lang="en-US" altLang="zh-CN" sz="2800" dirty="0">
                <a:latin typeface="微软雅黑" panose="020B0503020204020204" pitchFamily="34" charset="-122"/>
                <a:ea typeface="微软雅黑" panose="020B0503020204020204" pitchFamily="34" charset="-122"/>
              </a:rPr>
              <a:t>,                         </a:t>
            </a:r>
          </a:p>
        </p:txBody>
      </p:sp>
      <p:graphicFrame>
        <p:nvGraphicFramePr>
          <p:cNvPr id="54280" name="Object 8"/>
          <p:cNvGraphicFramePr/>
          <p:nvPr/>
        </p:nvGraphicFramePr>
        <p:xfrm>
          <a:off x="2484438" y="1844675"/>
          <a:ext cx="3024187" cy="473075"/>
        </p:xfrm>
        <a:graphic>
          <a:graphicData uri="http://schemas.openxmlformats.org/presentationml/2006/ole">
            <mc:AlternateContent xmlns:mc="http://schemas.openxmlformats.org/markup-compatibility/2006">
              <mc:Choice xmlns:v="urn:schemas-microsoft-com:vml" Requires="v">
                <p:oleObj r:id="rId2" imgW="1459865" imgH="228600" progId="Equation.DSMT4">
                  <p:embed/>
                </p:oleObj>
              </mc:Choice>
              <mc:Fallback>
                <p:oleObj r:id="rId2" imgW="1459865" imgH="228600" progId="Equation.DSMT4">
                  <p:embed/>
                  <p:pic>
                    <p:nvPicPr>
                      <p:cNvPr id="54280" name="Object 8"/>
                      <p:cNvPicPr/>
                      <p:nvPr/>
                    </p:nvPicPr>
                    <p:blipFill>
                      <a:blip r:embed="rId3"/>
                      <a:stretch>
                        <a:fillRect/>
                      </a:stretch>
                    </p:blipFill>
                    <p:spPr>
                      <a:xfrm>
                        <a:off x="2484438" y="1844675"/>
                        <a:ext cx="3024187" cy="473075"/>
                      </a:xfrm>
                      <a:prstGeom prst="rect">
                        <a:avLst/>
                      </a:prstGeom>
                      <a:noFill/>
                      <a:ln w="38100">
                        <a:noFill/>
                        <a:miter/>
                      </a:ln>
                    </p:spPr>
                  </p:pic>
                </p:oleObj>
              </mc:Fallback>
            </mc:AlternateContent>
          </a:graphicData>
        </a:graphic>
      </p:graphicFrame>
      <p:graphicFrame>
        <p:nvGraphicFramePr>
          <p:cNvPr id="54281" name="Object 9"/>
          <p:cNvGraphicFramePr/>
          <p:nvPr/>
        </p:nvGraphicFramePr>
        <p:xfrm>
          <a:off x="1827212" y="2397823"/>
          <a:ext cx="5040313" cy="595313"/>
        </p:xfrm>
        <a:graphic>
          <a:graphicData uri="http://schemas.openxmlformats.org/presentationml/2006/ole">
            <mc:AlternateContent xmlns:mc="http://schemas.openxmlformats.org/markup-compatibility/2006">
              <mc:Choice xmlns:v="urn:schemas-microsoft-com:vml" Requires="v">
                <p:oleObj r:id="rId4" imgW="2362200" imgH="279400" progId="Equation.DSMT4">
                  <p:embed/>
                </p:oleObj>
              </mc:Choice>
              <mc:Fallback>
                <p:oleObj r:id="rId4" imgW="2362200" imgH="279400" progId="Equation.DSMT4">
                  <p:embed/>
                  <p:pic>
                    <p:nvPicPr>
                      <p:cNvPr id="54281" name="Object 9"/>
                      <p:cNvPicPr/>
                      <p:nvPr/>
                    </p:nvPicPr>
                    <p:blipFill>
                      <a:blip r:embed="rId5"/>
                      <a:stretch>
                        <a:fillRect/>
                      </a:stretch>
                    </p:blipFill>
                    <p:spPr>
                      <a:xfrm>
                        <a:off x="1827212" y="2397823"/>
                        <a:ext cx="5040313" cy="595313"/>
                      </a:xfrm>
                      <a:prstGeom prst="rect">
                        <a:avLst/>
                      </a:prstGeom>
                      <a:noFill/>
                      <a:ln w="38100">
                        <a:noFill/>
                        <a:miter/>
                      </a:ln>
                    </p:spPr>
                  </p:pic>
                </p:oleObj>
              </mc:Fallback>
            </mc:AlternateContent>
          </a:graphicData>
        </a:graphic>
      </p:graphicFrame>
      <p:grpSp>
        <p:nvGrpSpPr>
          <p:cNvPr id="4" name="组合 3">
            <a:extLst>
              <a:ext uri="{FF2B5EF4-FFF2-40B4-BE49-F238E27FC236}">
                <a16:creationId xmlns:a16="http://schemas.microsoft.com/office/drawing/2014/main" id="{014C779F-57DC-0403-7952-E6B7258D8ACE}"/>
              </a:ext>
            </a:extLst>
          </p:cNvPr>
          <p:cNvGrpSpPr/>
          <p:nvPr/>
        </p:nvGrpSpPr>
        <p:grpSpPr>
          <a:xfrm>
            <a:off x="900113" y="3112198"/>
            <a:ext cx="5203669" cy="595555"/>
            <a:chOff x="962103" y="3174758"/>
            <a:chExt cx="5203669" cy="595555"/>
          </a:xfrm>
        </p:grpSpPr>
        <p:sp>
          <p:nvSpPr>
            <p:cNvPr id="54282" name="Text Box 10"/>
            <p:cNvSpPr txBox="1"/>
            <p:nvPr/>
          </p:nvSpPr>
          <p:spPr>
            <a:xfrm>
              <a:off x="962103" y="3174758"/>
              <a:ext cx="5203669" cy="523220"/>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要求插值多项式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满足条件</a:t>
              </a:r>
            </a:p>
          </p:txBody>
        </p:sp>
        <p:graphicFrame>
          <p:nvGraphicFramePr>
            <p:cNvPr id="54283" name="Object 11"/>
            <p:cNvGraphicFramePr/>
            <p:nvPr/>
          </p:nvGraphicFramePr>
          <p:xfrm>
            <a:off x="3563938" y="3213100"/>
            <a:ext cx="865187" cy="557213"/>
          </p:xfrm>
          <a:graphic>
            <a:graphicData uri="http://schemas.openxmlformats.org/presentationml/2006/ole">
              <mc:AlternateContent xmlns:mc="http://schemas.openxmlformats.org/markup-compatibility/2006">
                <mc:Choice xmlns:v="urn:schemas-microsoft-com:vml" Requires="v">
                  <p:oleObj r:id="rId6" imgW="394335" imgH="254000" progId="Equation.DSMT4">
                    <p:embed/>
                  </p:oleObj>
                </mc:Choice>
                <mc:Fallback>
                  <p:oleObj r:id="rId6" imgW="394335" imgH="254000" progId="Equation.DSMT4">
                    <p:embed/>
                    <p:pic>
                      <p:nvPicPr>
                        <p:cNvPr id="54283" name="Object 11"/>
                        <p:cNvPicPr/>
                        <p:nvPr/>
                      </p:nvPicPr>
                      <p:blipFill>
                        <a:blip r:embed="rId7"/>
                        <a:stretch>
                          <a:fillRect/>
                        </a:stretch>
                      </p:blipFill>
                      <p:spPr>
                        <a:xfrm>
                          <a:off x="3563938" y="3213100"/>
                          <a:ext cx="865187" cy="557213"/>
                        </a:xfrm>
                        <a:prstGeom prst="rect">
                          <a:avLst/>
                        </a:prstGeom>
                        <a:noFill/>
                        <a:ln w="38100">
                          <a:noFill/>
                          <a:miter/>
                        </a:ln>
                      </p:spPr>
                    </p:pic>
                  </p:oleObj>
                </mc:Fallback>
              </mc:AlternateContent>
            </a:graphicData>
          </a:graphic>
        </p:graphicFrame>
      </p:grpSp>
      <p:graphicFrame>
        <p:nvGraphicFramePr>
          <p:cNvPr id="54284" name="Object 12"/>
          <p:cNvGraphicFramePr/>
          <p:nvPr/>
        </p:nvGraphicFramePr>
        <p:xfrm>
          <a:off x="1935162" y="3803338"/>
          <a:ext cx="4824412" cy="550862"/>
        </p:xfrm>
        <a:graphic>
          <a:graphicData uri="http://schemas.openxmlformats.org/presentationml/2006/ole">
            <mc:AlternateContent xmlns:mc="http://schemas.openxmlformats.org/markup-compatibility/2006">
              <mc:Choice xmlns:v="urn:schemas-microsoft-com:vml" Requires="v">
                <p:oleObj r:id="rId8" imgW="2451100" imgH="279400" progId="Equation.DSMT4">
                  <p:embed/>
                </p:oleObj>
              </mc:Choice>
              <mc:Fallback>
                <p:oleObj r:id="rId8" imgW="2451100" imgH="279400" progId="Equation.DSMT4">
                  <p:embed/>
                  <p:pic>
                    <p:nvPicPr>
                      <p:cNvPr id="54284" name="Object 12"/>
                      <p:cNvPicPr/>
                      <p:nvPr/>
                    </p:nvPicPr>
                    <p:blipFill>
                      <a:blip r:embed="rId9"/>
                      <a:stretch>
                        <a:fillRect/>
                      </a:stretch>
                    </p:blipFill>
                    <p:spPr>
                      <a:xfrm>
                        <a:off x="1935162" y="3803338"/>
                        <a:ext cx="4824412" cy="550862"/>
                      </a:xfrm>
                      <a:prstGeom prst="rect">
                        <a:avLst/>
                      </a:prstGeom>
                      <a:noFill/>
                      <a:ln w="38100">
                        <a:noFill/>
                        <a:miter/>
                      </a:ln>
                    </p:spPr>
                  </p:pic>
                </p:oleObj>
              </mc:Fallback>
            </mc:AlternateContent>
          </a:graphicData>
        </a:graphic>
      </p:graphicFrame>
      <p:sp>
        <p:nvSpPr>
          <p:cNvPr id="54285" name="Text Box 13"/>
          <p:cNvSpPr txBox="1"/>
          <p:nvPr/>
        </p:nvSpPr>
        <p:spPr>
          <a:xfrm>
            <a:off x="7020272" y="3803338"/>
            <a:ext cx="649287" cy="457200"/>
          </a:xfrm>
          <a:prstGeom prst="rect">
            <a:avLst/>
          </a:prstGeom>
          <a:noFill/>
          <a:ln w="9525">
            <a:noFill/>
          </a:ln>
        </p:spPr>
        <p:txBody>
          <a:bodyPr anchor="t" anchorCtr="0">
            <a:spAutoFit/>
          </a:bodyPr>
          <a:lstStyle/>
          <a:p>
            <a:pPr>
              <a:spcBef>
                <a:spcPct val="50000"/>
              </a:spcBef>
            </a:pPr>
            <a:r>
              <a:rPr lang="en-US" altLang="zh-CN" sz="2400" dirty="0">
                <a:solidFill>
                  <a:srgbClr val="002060"/>
                </a:solidFill>
                <a:latin typeface="Times New Roman" panose="02020603050405020304" pitchFamily="18" charset="0"/>
                <a:ea typeface="宋体" panose="02010600030101010101" pitchFamily="2" charset="-122"/>
              </a:rPr>
              <a:t>(5)</a:t>
            </a:r>
          </a:p>
        </p:txBody>
      </p:sp>
      <p:grpSp>
        <p:nvGrpSpPr>
          <p:cNvPr id="2" name="Group 24"/>
          <p:cNvGrpSpPr/>
          <p:nvPr/>
        </p:nvGrpSpPr>
        <p:grpSpPr>
          <a:xfrm>
            <a:off x="346614" y="4516481"/>
            <a:ext cx="8328025" cy="1206500"/>
            <a:chOff x="326" y="2886"/>
            <a:chExt cx="5246" cy="760"/>
          </a:xfrm>
        </p:grpSpPr>
        <p:sp>
          <p:nvSpPr>
            <p:cNvPr id="67595" name="Text Box 15"/>
            <p:cNvSpPr txBox="1"/>
            <p:nvPr/>
          </p:nvSpPr>
          <p:spPr>
            <a:xfrm>
              <a:off x="326" y="2886"/>
              <a:ext cx="5069" cy="731"/>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这里给出的         个条件</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可</a:t>
              </a:r>
              <a:r>
                <a:rPr lang="zh-CN" altLang="en-US" sz="2800" dirty="0">
                  <a:solidFill>
                    <a:srgbClr val="FF0000"/>
                  </a:solidFill>
                  <a:latin typeface="微软雅黑" panose="020B0503020204020204" pitchFamily="34" charset="-122"/>
                  <a:ea typeface="微软雅黑" panose="020B0503020204020204" pitchFamily="34" charset="-122"/>
                </a:rPr>
                <a:t>唯一</a:t>
              </a:r>
              <a:r>
                <a:rPr lang="zh-CN" altLang="en-US" sz="2800" dirty="0">
                  <a:latin typeface="微软雅黑" panose="020B0503020204020204" pitchFamily="34" charset="-122"/>
                  <a:ea typeface="微软雅黑" panose="020B0503020204020204" pitchFamily="34" charset="-122"/>
                </a:rPr>
                <a:t>确定一个次数不超</a:t>
              </a:r>
            </a:p>
            <a:p>
              <a:pPr eaLnBrk="0" hangingPunct="0">
                <a:spcBef>
                  <a:spcPct val="50000"/>
                </a:spcBef>
              </a:pPr>
              <a:r>
                <a:rPr lang="zh-CN" altLang="en-US" sz="2800" dirty="0">
                  <a:latin typeface="微软雅黑" panose="020B0503020204020204" pitchFamily="34" charset="-122"/>
                  <a:ea typeface="微软雅黑" panose="020B0503020204020204" pitchFamily="34" charset="-122"/>
                </a:rPr>
                <a:t>过         的多项式</a:t>
              </a:r>
            </a:p>
          </p:txBody>
        </p:sp>
        <p:graphicFrame>
          <p:nvGraphicFramePr>
            <p:cNvPr id="67596" name="Object 16"/>
            <p:cNvGraphicFramePr/>
            <p:nvPr/>
          </p:nvGraphicFramePr>
          <p:xfrm>
            <a:off x="1505" y="2931"/>
            <a:ext cx="590" cy="251"/>
          </p:xfrm>
          <a:graphic>
            <a:graphicData uri="http://schemas.openxmlformats.org/presentationml/2006/ole">
              <mc:AlternateContent xmlns:mc="http://schemas.openxmlformats.org/markup-compatibility/2006">
                <mc:Choice xmlns:v="urn:schemas-microsoft-com:vml" Requires="v">
                  <p:oleObj r:id="rId10" imgW="419100" imgH="177800" progId="Equation.DSMT4">
                    <p:embed/>
                  </p:oleObj>
                </mc:Choice>
                <mc:Fallback>
                  <p:oleObj r:id="rId10" imgW="419100" imgH="177800" progId="Equation.DSMT4">
                    <p:embed/>
                    <p:pic>
                      <p:nvPicPr>
                        <p:cNvPr id="67596" name="Object 16"/>
                        <p:cNvPicPr/>
                        <p:nvPr/>
                      </p:nvPicPr>
                      <p:blipFill>
                        <a:blip r:embed="rId11"/>
                        <a:stretch>
                          <a:fillRect/>
                        </a:stretch>
                      </p:blipFill>
                      <p:spPr>
                        <a:xfrm>
                          <a:off x="1505" y="2931"/>
                          <a:ext cx="590" cy="251"/>
                        </a:xfrm>
                        <a:prstGeom prst="rect">
                          <a:avLst/>
                        </a:prstGeom>
                        <a:noFill/>
                        <a:ln w="38100">
                          <a:noFill/>
                          <a:miter/>
                        </a:ln>
                      </p:spPr>
                    </p:pic>
                  </p:oleObj>
                </mc:Fallback>
              </mc:AlternateContent>
            </a:graphicData>
          </a:graphic>
        </p:graphicFrame>
        <p:graphicFrame>
          <p:nvGraphicFramePr>
            <p:cNvPr id="67597" name="Object 17"/>
            <p:cNvGraphicFramePr/>
            <p:nvPr/>
          </p:nvGraphicFramePr>
          <p:xfrm>
            <a:off x="643" y="3340"/>
            <a:ext cx="544" cy="246"/>
          </p:xfrm>
          <a:graphic>
            <a:graphicData uri="http://schemas.openxmlformats.org/presentationml/2006/ole">
              <mc:AlternateContent xmlns:mc="http://schemas.openxmlformats.org/markup-compatibility/2006">
                <mc:Choice xmlns:v="urn:schemas-microsoft-com:vml" Requires="v">
                  <p:oleObj r:id="rId12" imgW="393700" imgH="177800" progId="Equation.DSMT4">
                    <p:embed/>
                  </p:oleObj>
                </mc:Choice>
                <mc:Fallback>
                  <p:oleObj r:id="rId12" imgW="393700" imgH="177800" progId="Equation.DSMT4">
                    <p:embed/>
                    <p:pic>
                      <p:nvPicPr>
                        <p:cNvPr id="67597" name="Object 17"/>
                        <p:cNvPicPr/>
                        <p:nvPr/>
                      </p:nvPicPr>
                      <p:blipFill>
                        <a:blip r:embed="rId13"/>
                        <a:stretch>
                          <a:fillRect/>
                        </a:stretch>
                      </p:blipFill>
                      <p:spPr>
                        <a:xfrm>
                          <a:off x="643" y="3340"/>
                          <a:ext cx="544" cy="246"/>
                        </a:xfrm>
                        <a:prstGeom prst="rect">
                          <a:avLst/>
                        </a:prstGeom>
                        <a:noFill/>
                        <a:ln w="38100">
                          <a:noFill/>
                          <a:miter/>
                        </a:ln>
                      </p:spPr>
                    </p:pic>
                  </p:oleObj>
                </mc:Fallback>
              </mc:AlternateContent>
            </a:graphicData>
          </a:graphic>
        </p:graphicFrame>
        <p:graphicFrame>
          <p:nvGraphicFramePr>
            <p:cNvPr id="67598" name="Object 18"/>
            <p:cNvGraphicFramePr/>
            <p:nvPr/>
          </p:nvGraphicFramePr>
          <p:xfrm>
            <a:off x="2109" y="3294"/>
            <a:ext cx="3463" cy="352"/>
          </p:xfrm>
          <a:graphic>
            <a:graphicData uri="http://schemas.openxmlformats.org/presentationml/2006/ole">
              <mc:AlternateContent xmlns:mc="http://schemas.openxmlformats.org/markup-compatibility/2006">
                <mc:Choice xmlns:v="urn:schemas-microsoft-com:vml" Requires="v">
                  <p:oleObj r:id="rId14" imgW="2487295" imgH="254000" progId="Equation.DSMT4">
                    <p:embed/>
                  </p:oleObj>
                </mc:Choice>
                <mc:Fallback>
                  <p:oleObj r:id="rId14" imgW="2487295" imgH="254000" progId="Equation.DSMT4">
                    <p:embed/>
                    <p:pic>
                      <p:nvPicPr>
                        <p:cNvPr id="67598" name="Object 18"/>
                        <p:cNvPicPr/>
                        <p:nvPr/>
                      </p:nvPicPr>
                      <p:blipFill>
                        <a:blip r:embed="rId15"/>
                        <a:stretch>
                          <a:fillRect/>
                        </a:stretch>
                      </p:blipFill>
                      <p:spPr>
                        <a:xfrm>
                          <a:off x="2109" y="3294"/>
                          <a:ext cx="3463" cy="352"/>
                        </a:xfrm>
                        <a:prstGeom prst="rect">
                          <a:avLst/>
                        </a:prstGeom>
                        <a:noFill/>
                        <a:ln w="38100">
                          <a:noFill/>
                          <a:miter/>
                        </a:ln>
                      </p:spPr>
                    </p:pic>
                  </p:oleObj>
                </mc:Fallback>
              </mc:AlternateContent>
            </a:graphicData>
          </a:graphic>
        </p:graphicFrame>
      </p:grpSp>
      <p:grpSp>
        <p:nvGrpSpPr>
          <p:cNvPr id="3" name="Group 23"/>
          <p:cNvGrpSpPr/>
          <p:nvPr/>
        </p:nvGrpSpPr>
        <p:grpSpPr>
          <a:xfrm>
            <a:off x="323850" y="5805488"/>
            <a:ext cx="7489825" cy="590550"/>
            <a:chOff x="295" y="3702"/>
            <a:chExt cx="4718" cy="372"/>
          </a:xfrm>
        </p:grpSpPr>
        <p:sp>
          <p:nvSpPr>
            <p:cNvPr id="67600" name="Text Box 4"/>
            <p:cNvSpPr txBox="1"/>
            <p:nvPr/>
          </p:nvSpPr>
          <p:spPr>
            <a:xfrm>
              <a:off x="295" y="3702"/>
              <a:ext cx="4718" cy="327"/>
            </a:xfrm>
            <a:prstGeom prst="rect">
              <a:avLst/>
            </a:prstGeom>
            <a:noFill/>
            <a:ln w="9525">
              <a:noFill/>
            </a:ln>
          </p:spPr>
          <p:txBody>
            <a:bodyPr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其中</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为待定系数。</a:t>
              </a:r>
              <a:endParaRPr lang="en-US" altLang="zh-CN" sz="2800" dirty="0">
                <a:solidFill>
                  <a:schemeClr val="hlink"/>
                </a:solidFill>
                <a:latin typeface="微软雅黑" panose="020B0503020204020204" pitchFamily="34" charset="-122"/>
                <a:ea typeface="微软雅黑" panose="020B0503020204020204" pitchFamily="34" charset="-122"/>
              </a:endParaRPr>
            </a:p>
          </p:txBody>
        </p:sp>
        <p:graphicFrame>
          <p:nvGraphicFramePr>
            <p:cNvPr id="67601" name="Object 6"/>
            <p:cNvGraphicFramePr/>
            <p:nvPr/>
          </p:nvGraphicFramePr>
          <p:xfrm>
            <a:off x="930" y="3702"/>
            <a:ext cx="1406" cy="372"/>
          </p:xfrm>
          <a:graphic>
            <a:graphicData uri="http://schemas.openxmlformats.org/presentationml/2006/ole">
              <mc:AlternateContent xmlns:mc="http://schemas.openxmlformats.org/markup-compatibility/2006">
                <mc:Choice xmlns:v="urn:schemas-microsoft-com:vml" Requires="v">
                  <p:oleObj r:id="rId16" imgW="864235" imgH="228600" progId="Equation.DSMT4">
                    <p:embed/>
                  </p:oleObj>
                </mc:Choice>
                <mc:Fallback>
                  <p:oleObj r:id="rId16" imgW="864235" imgH="228600" progId="Equation.DSMT4">
                    <p:embed/>
                    <p:pic>
                      <p:nvPicPr>
                        <p:cNvPr id="67601" name="Object 6"/>
                        <p:cNvPicPr/>
                        <p:nvPr/>
                      </p:nvPicPr>
                      <p:blipFill>
                        <a:blip r:embed="rId17"/>
                        <a:stretch>
                          <a:fillRect/>
                        </a:stretch>
                      </p:blipFill>
                      <p:spPr>
                        <a:xfrm>
                          <a:off x="930" y="3702"/>
                          <a:ext cx="1406" cy="372"/>
                        </a:xfrm>
                        <a:prstGeom prst="rect">
                          <a:avLst/>
                        </a:prstGeom>
                        <a:noFill/>
                        <a:ln w="38100">
                          <a:noFill/>
                          <a:miter/>
                        </a:ln>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4276"/>
                                        </p:tgtEl>
                                        <p:attrNameLst>
                                          <p:attrName>style.visibility</p:attrName>
                                        </p:attrNameLst>
                                      </p:cBhvr>
                                      <p:to>
                                        <p:strVal val="visible"/>
                                      </p:to>
                                    </p:set>
                                    <p:anim calcmode="lin" valueType="num">
                                      <p:cBhvr>
                                        <p:cTn id="7" dur="1000" fill="hold"/>
                                        <p:tgtEl>
                                          <p:spTgt spid="54276"/>
                                        </p:tgtEl>
                                        <p:attrNameLst>
                                          <p:attrName>ppt_w</p:attrName>
                                        </p:attrNameLst>
                                      </p:cBhvr>
                                      <p:tavLst>
                                        <p:tav tm="0">
                                          <p:val>
                                            <p:fltVal val="0"/>
                                          </p:val>
                                        </p:tav>
                                        <p:tav tm="100000">
                                          <p:val>
                                            <p:strVal val="#ppt_w"/>
                                          </p:val>
                                        </p:tav>
                                      </p:tavLst>
                                    </p:anim>
                                    <p:anim calcmode="lin" valueType="num">
                                      <p:cBhvr>
                                        <p:cTn id="8" dur="1000" fill="hold"/>
                                        <p:tgtEl>
                                          <p:spTgt spid="54276"/>
                                        </p:tgtEl>
                                        <p:attrNameLst>
                                          <p:attrName>ppt_h</p:attrName>
                                        </p:attrNameLst>
                                      </p:cBhvr>
                                      <p:tavLst>
                                        <p:tav tm="0">
                                          <p:val>
                                            <p:fltVal val="0"/>
                                          </p:val>
                                        </p:tav>
                                        <p:tav tm="100000">
                                          <p:val>
                                            <p:strVal val="#ppt_h"/>
                                          </p:val>
                                        </p:tav>
                                      </p:tavLst>
                                    </p:anim>
                                    <p:anim calcmode="lin" valueType="num">
                                      <p:cBhvr>
                                        <p:cTn id="9" dur="1000" fill="hold"/>
                                        <p:tgtEl>
                                          <p:spTgt spid="54276"/>
                                        </p:tgtEl>
                                        <p:attrNameLst>
                                          <p:attrName>style.rotation</p:attrName>
                                        </p:attrNameLst>
                                      </p:cBhvr>
                                      <p:tavLst>
                                        <p:tav tm="0">
                                          <p:val>
                                            <p:fltVal val="90"/>
                                          </p:val>
                                        </p:tav>
                                        <p:tav tm="100000">
                                          <p:val>
                                            <p:fltVal val="0"/>
                                          </p:val>
                                        </p:tav>
                                      </p:tavLst>
                                    </p:anim>
                                    <p:animEffect transition="in" filter="fade">
                                      <p:cBhvr>
                                        <p:cTn id="10" dur="1000"/>
                                        <p:tgtEl>
                                          <p:spTgt spid="5427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278"/>
                                        </p:tgtEl>
                                        <p:attrNameLst>
                                          <p:attrName>style.visibility</p:attrName>
                                        </p:attrNameLst>
                                      </p:cBhvr>
                                      <p:to>
                                        <p:strVal val="visible"/>
                                      </p:to>
                                    </p:set>
                                    <p:anim calcmode="lin" valueType="num">
                                      <p:cBhvr additive="base">
                                        <p:cTn id="15" dur="500" fill="hold"/>
                                        <p:tgtEl>
                                          <p:spTgt spid="54278"/>
                                        </p:tgtEl>
                                        <p:attrNameLst>
                                          <p:attrName>ppt_x</p:attrName>
                                        </p:attrNameLst>
                                      </p:cBhvr>
                                      <p:tavLst>
                                        <p:tav tm="0">
                                          <p:val>
                                            <p:strVal val="#ppt_x"/>
                                          </p:val>
                                        </p:tav>
                                        <p:tav tm="100000">
                                          <p:val>
                                            <p:strVal val="#ppt_x"/>
                                          </p:val>
                                        </p:tav>
                                      </p:tavLst>
                                    </p:anim>
                                    <p:anim calcmode="lin" valueType="num">
                                      <p:cBhvr additive="base">
                                        <p:cTn id="16"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4279"/>
                                        </p:tgtEl>
                                        <p:attrNameLst>
                                          <p:attrName>style.visibility</p:attrName>
                                        </p:attrNameLst>
                                      </p:cBhvr>
                                      <p:to>
                                        <p:strVal val="visible"/>
                                      </p:to>
                                    </p:set>
                                    <p:animEffect transition="in" filter="blinds(horizontal)">
                                      <p:cBhvr>
                                        <p:cTn id="21" dur="500"/>
                                        <p:tgtEl>
                                          <p:spTgt spid="54279"/>
                                        </p:tgtEl>
                                      </p:cBhvr>
                                    </p:animEffect>
                                  </p:childTnLst>
                                </p:cTn>
                              </p:par>
                              <p:par>
                                <p:cTn id="22" presetID="3" presetClass="entr" presetSubtype="10" fill="hold" nodeType="withEffect">
                                  <p:stCondLst>
                                    <p:cond delay="0"/>
                                  </p:stCondLst>
                                  <p:childTnLst>
                                    <p:set>
                                      <p:cBhvr>
                                        <p:cTn id="23" dur="1" fill="hold">
                                          <p:stCondLst>
                                            <p:cond delay="0"/>
                                          </p:stCondLst>
                                        </p:cTn>
                                        <p:tgtEl>
                                          <p:spTgt spid="54280"/>
                                        </p:tgtEl>
                                        <p:attrNameLst>
                                          <p:attrName>style.visibility</p:attrName>
                                        </p:attrNameLst>
                                      </p:cBhvr>
                                      <p:to>
                                        <p:strVal val="visible"/>
                                      </p:to>
                                    </p:set>
                                    <p:animEffect transition="in" filter="blinds(horizontal)">
                                      <p:cBhvr>
                                        <p:cTn id="24" dur="500"/>
                                        <p:tgtEl>
                                          <p:spTgt spid="54280"/>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54281"/>
                                        </p:tgtEl>
                                        <p:attrNameLst>
                                          <p:attrName>style.visibility</p:attrName>
                                        </p:attrNameLst>
                                      </p:cBhvr>
                                      <p:to>
                                        <p:strVal val="visible"/>
                                      </p:to>
                                    </p:set>
                                    <p:anim calcmode="lin" valueType="num">
                                      <p:cBhvr>
                                        <p:cTn id="29" dur="500" fill="hold"/>
                                        <p:tgtEl>
                                          <p:spTgt spid="54281"/>
                                        </p:tgtEl>
                                        <p:attrNameLst>
                                          <p:attrName>ppt_w</p:attrName>
                                        </p:attrNameLst>
                                      </p:cBhvr>
                                      <p:tavLst>
                                        <p:tav tm="0">
                                          <p:val>
                                            <p:fltVal val="0"/>
                                          </p:val>
                                        </p:tav>
                                        <p:tav tm="100000">
                                          <p:val>
                                            <p:strVal val="#ppt_w"/>
                                          </p:val>
                                        </p:tav>
                                      </p:tavLst>
                                    </p:anim>
                                    <p:anim calcmode="lin" valueType="num">
                                      <p:cBhvr>
                                        <p:cTn id="30" dur="500" fill="hold"/>
                                        <p:tgtEl>
                                          <p:spTgt spid="54281"/>
                                        </p:tgtEl>
                                        <p:attrNameLst>
                                          <p:attrName>ppt_h</p:attrName>
                                        </p:attrNameLst>
                                      </p:cBhvr>
                                      <p:tavLst>
                                        <p:tav tm="0">
                                          <p:val>
                                            <p:fltVal val="0"/>
                                          </p:val>
                                        </p:tav>
                                        <p:tav tm="100000">
                                          <p:val>
                                            <p:strVal val="#ppt_h"/>
                                          </p:val>
                                        </p:tav>
                                      </p:tavLst>
                                    </p:anim>
                                    <p:anim calcmode="lin" valueType="num">
                                      <p:cBhvr>
                                        <p:cTn id="31" dur="500" fill="hold"/>
                                        <p:tgtEl>
                                          <p:spTgt spid="54281"/>
                                        </p:tgtEl>
                                        <p:attrNameLst>
                                          <p:attrName>style.rotation</p:attrName>
                                        </p:attrNameLst>
                                      </p:cBhvr>
                                      <p:tavLst>
                                        <p:tav tm="0">
                                          <p:val>
                                            <p:fltVal val="360"/>
                                          </p:val>
                                        </p:tav>
                                        <p:tav tm="100000">
                                          <p:val>
                                            <p:fltVal val="0"/>
                                          </p:val>
                                        </p:tav>
                                      </p:tavLst>
                                    </p:anim>
                                    <p:animEffect transition="in" filter="fade">
                                      <p:cBhvr>
                                        <p:cTn id="32" dur="500"/>
                                        <p:tgtEl>
                                          <p:spTgt spid="5428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iterate type="lt">
                                    <p:tmPct val="5000"/>
                                  </p:iterate>
                                  <p:childTnLst>
                                    <p:set>
                                      <p:cBhvr>
                                        <p:cTn id="40" dur="1" fill="hold">
                                          <p:stCondLst>
                                            <p:cond delay="0"/>
                                          </p:stCondLst>
                                        </p:cTn>
                                        <p:tgtEl>
                                          <p:spTgt spid="54284"/>
                                        </p:tgtEl>
                                        <p:attrNameLst>
                                          <p:attrName>style.visibility</p:attrName>
                                        </p:attrNameLst>
                                      </p:cBhvr>
                                      <p:to>
                                        <p:strVal val="visible"/>
                                      </p:to>
                                    </p:set>
                                    <p:anim calcmode="lin" valueType="num">
                                      <p:cBhvr>
                                        <p:cTn id="41" dur="1000" fill="hold"/>
                                        <p:tgtEl>
                                          <p:spTgt spid="54284"/>
                                        </p:tgtEl>
                                        <p:attrNameLst>
                                          <p:attrName>ppt_w</p:attrName>
                                        </p:attrNameLst>
                                      </p:cBhvr>
                                      <p:tavLst>
                                        <p:tav tm="0">
                                          <p:val>
                                            <p:fltVal val="0"/>
                                          </p:val>
                                        </p:tav>
                                        <p:tav tm="100000">
                                          <p:val>
                                            <p:strVal val="#ppt_w"/>
                                          </p:val>
                                        </p:tav>
                                      </p:tavLst>
                                    </p:anim>
                                    <p:anim calcmode="lin" valueType="num">
                                      <p:cBhvr>
                                        <p:cTn id="42" dur="1000" fill="hold"/>
                                        <p:tgtEl>
                                          <p:spTgt spid="54284"/>
                                        </p:tgtEl>
                                        <p:attrNameLst>
                                          <p:attrName>ppt_h</p:attrName>
                                        </p:attrNameLst>
                                      </p:cBhvr>
                                      <p:tavLst>
                                        <p:tav tm="0">
                                          <p:val>
                                            <p:fltVal val="0"/>
                                          </p:val>
                                        </p:tav>
                                        <p:tav tm="100000">
                                          <p:val>
                                            <p:strVal val="#ppt_h"/>
                                          </p:val>
                                        </p:tav>
                                      </p:tavLst>
                                    </p:anim>
                                    <p:anim calcmode="lin" valueType="num">
                                      <p:cBhvr>
                                        <p:cTn id="43" dur="1000" fill="hold"/>
                                        <p:tgtEl>
                                          <p:spTgt spid="54284"/>
                                        </p:tgtEl>
                                        <p:attrNameLst>
                                          <p:attrName>style.rotation</p:attrName>
                                        </p:attrNameLst>
                                      </p:cBhvr>
                                      <p:tavLst>
                                        <p:tav tm="0">
                                          <p:val>
                                            <p:fltVal val="90"/>
                                          </p:val>
                                        </p:tav>
                                        <p:tav tm="100000">
                                          <p:val>
                                            <p:fltVal val="0"/>
                                          </p:val>
                                        </p:tav>
                                      </p:tavLst>
                                    </p:anim>
                                    <p:animEffect transition="in" filter="fade">
                                      <p:cBhvr>
                                        <p:cTn id="44" dur="1000"/>
                                        <p:tgtEl>
                                          <p:spTgt spid="54284"/>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4285"/>
                                        </p:tgtEl>
                                        <p:attrNameLst>
                                          <p:attrName>style.visibility</p:attrName>
                                        </p:attrNameLst>
                                      </p:cBhvr>
                                      <p:to>
                                        <p:strVal val="visible"/>
                                      </p:to>
                                    </p:set>
                                    <p:anim calcmode="lin" valueType="num">
                                      <p:cBhvr>
                                        <p:cTn id="47" dur="1000" fill="hold"/>
                                        <p:tgtEl>
                                          <p:spTgt spid="54285"/>
                                        </p:tgtEl>
                                        <p:attrNameLst>
                                          <p:attrName>ppt_w</p:attrName>
                                        </p:attrNameLst>
                                      </p:cBhvr>
                                      <p:tavLst>
                                        <p:tav tm="0">
                                          <p:val>
                                            <p:fltVal val="0"/>
                                          </p:val>
                                        </p:tav>
                                        <p:tav tm="100000">
                                          <p:val>
                                            <p:strVal val="#ppt_w"/>
                                          </p:val>
                                        </p:tav>
                                      </p:tavLst>
                                    </p:anim>
                                    <p:anim calcmode="lin" valueType="num">
                                      <p:cBhvr>
                                        <p:cTn id="48" dur="1000" fill="hold"/>
                                        <p:tgtEl>
                                          <p:spTgt spid="54285"/>
                                        </p:tgtEl>
                                        <p:attrNameLst>
                                          <p:attrName>ppt_h</p:attrName>
                                        </p:attrNameLst>
                                      </p:cBhvr>
                                      <p:tavLst>
                                        <p:tav tm="0">
                                          <p:val>
                                            <p:fltVal val="0"/>
                                          </p:val>
                                        </p:tav>
                                        <p:tav tm="100000">
                                          <p:val>
                                            <p:strVal val="#ppt_h"/>
                                          </p:val>
                                        </p:tav>
                                      </p:tavLst>
                                    </p:anim>
                                    <p:anim calcmode="lin" valueType="num">
                                      <p:cBhvr>
                                        <p:cTn id="49" dur="1000" fill="hold"/>
                                        <p:tgtEl>
                                          <p:spTgt spid="54285"/>
                                        </p:tgtEl>
                                        <p:attrNameLst>
                                          <p:attrName>style.rotation</p:attrName>
                                        </p:attrNameLst>
                                      </p:cBhvr>
                                      <p:tavLst>
                                        <p:tav tm="0">
                                          <p:val>
                                            <p:fltVal val="90"/>
                                          </p:val>
                                        </p:tav>
                                        <p:tav tm="100000">
                                          <p:val>
                                            <p:fltVal val="0"/>
                                          </p:val>
                                        </p:tav>
                                      </p:tavLst>
                                    </p:anim>
                                    <p:animEffect transition="in" filter="fade">
                                      <p:cBhvr>
                                        <p:cTn id="50" dur="1000"/>
                                        <p:tgtEl>
                                          <p:spTgt spid="5428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linds(horizontal)">
                                      <p:cBhvr>
                                        <p:cTn id="55" dur="500"/>
                                        <p:tgtEl>
                                          <p:spTgt spid="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8" grpId="0"/>
      <p:bldP spid="54279" grpId="0"/>
      <p:bldP spid="5428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Text Box 5" descr="再生纸"/>
          <p:cNvSpPr txBox="1"/>
          <p:nvPr/>
        </p:nvSpPr>
        <p:spPr>
          <a:xfrm>
            <a:off x="323850" y="3429000"/>
            <a:ext cx="5491503" cy="523220"/>
          </a:xfrm>
          <a:prstGeom prst="rect">
            <a:avLst/>
          </a:prstGeom>
          <a:noFill/>
          <a:ln w="9525">
            <a:noFill/>
          </a:ln>
          <a:effectLst>
            <a:prstShdw prst="shdw17" dist="17961" dir="2699999">
              <a:srgbClr val="999999"/>
            </a:prstShdw>
          </a:effectLst>
        </p:spPr>
        <p:txBody>
          <a:bodyPr wrap="none" anchor="t" anchorCtr="0">
            <a:spAutoFit/>
          </a:bodyPr>
          <a:lstStyle/>
          <a:p>
            <a:r>
              <a:rPr lang="en-US" altLang="zh-CN" sz="2800" dirty="0">
                <a:solidFill>
                  <a:schemeClr val="hlink"/>
                </a:solidFill>
                <a:latin typeface="微软雅黑" panose="020B0503020204020204" pitchFamily="34" charset="-122"/>
                <a:ea typeface="微软雅黑" panose="020B0503020204020204" pitchFamily="34" charset="-122"/>
              </a:rPr>
              <a:t>Lagrange</a:t>
            </a:r>
            <a:r>
              <a:rPr lang="zh-CN" altLang="en-US" sz="2800" dirty="0">
                <a:solidFill>
                  <a:schemeClr val="hlink"/>
                </a:solidFill>
                <a:latin typeface="微软雅黑" panose="020B0503020204020204" pitchFamily="34" charset="-122"/>
                <a:ea typeface="微软雅黑" panose="020B0503020204020204" pitchFamily="34" charset="-122"/>
              </a:rPr>
              <a:t>型</a:t>
            </a:r>
            <a:r>
              <a:rPr lang="en-US" altLang="zh-CN" sz="2800" dirty="0">
                <a:solidFill>
                  <a:schemeClr val="hlink"/>
                </a:solidFill>
                <a:latin typeface="微软雅黑" panose="020B0503020204020204" pitchFamily="34" charset="-122"/>
                <a:ea typeface="微软雅黑" panose="020B0503020204020204" pitchFamily="34" charset="-122"/>
              </a:rPr>
              <a:t>Hermite</a:t>
            </a:r>
            <a:r>
              <a:rPr lang="zh-CN" altLang="en-US" sz="2800" dirty="0">
                <a:solidFill>
                  <a:schemeClr val="hlink"/>
                </a:solidFill>
                <a:latin typeface="微软雅黑" panose="020B0503020204020204" pitchFamily="34" charset="-122"/>
                <a:ea typeface="微软雅黑" panose="020B0503020204020204" pitchFamily="34" charset="-122"/>
              </a:rPr>
              <a:t>插值多项式</a:t>
            </a:r>
          </a:p>
        </p:txBody>
      </p:sp>
      <p:grpSp>
        <p:nvGrpSpPr>
          <p:cNvPr id="3" name="Group 97"/>
          <p:cNvGrpSpPr/>
          <p:nvPr/>
        </p:nvGrpSpPr>
        <p:grpSpPr>
          <a:xfrm>
            <a:off x="395288" y="4183908"/>
            <a:ext cx="8636001" cy="1169988"/>
            <a:chOff x="204" y="2704"/>
            <a:chExt cx="5440" cy="737"/>
          </a:xfrm>
        </p:grpSpPr>
        <p:sp>
          <p:nvSpPr>
            <p:cNvPr id="69635" name="Text Box 8"/>
            <p:cNvSpPr txBox="1"/>
            <p:nvPr/>
          </p:nvSpPr>
          <p:spPr>
            <a:xfrm>
              <a:off x="204" y="2704"/>
              <a:ext cx="5440" cy="737"/>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先求插值基函数        及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共有         个</a:t>
              </a:r>
              <a:r>
                <a:rPr lang="en-US" altLang="zh-CN" sz="2800" dirty="0">
                  <a:latin typeface="微软雅黑" panose="020B0503020204020204" pitchFamily="34" charset="-122"/>
                  <a:ea typeface="微软雅黑" panose="020B0503020204020204" pitchFamily="34" charset="-122"/>
                </a:rPr>
                <a:t>,</a:t>
              </a:r>
            </a:p>
            <a:p>
              <a:pPr eaLnBrk="0" hangingPunct="0">
                <a:spcBef>
                  <a:spcPct val="50000"/>
                </a:spcBef>
              </a:pPr>
              <a:r>
                <a:rPr lang="zh-CN" altLang="en-US" sz="2800" dirty="0">
                  <a:latin typeface="微软雅黑" panose="020B0503020204020204" pitchFamily="34" charset="-122"/>
                  <a:ea typeface="微软雅黑" panose="020B0503020204020204" pitchFamily="34" charset="-122"/>
                </a:rPr>
                <a:t>每一个基函数都是        次多项式</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且满足条件</a:t>
              </a:r>
            </a:p>
          </p:txBody>
        </p:sp>
        <p:graphicFrame>
          <p:nvGraphicFramePr>
            <p:cNvPr id="69636" name="Object 9"/>
            <p:cNvGraphicFramePr/>
            <p:nvPr/>
          </p:nvGraphicFramePr>
          <p:xfrm>
            <a:off x="1837" y="2750"/>
            <a:ext cx="499" cy="323"/>
          </p:xfrm>
          <a:graphic>
            <a:graphicData uri="http://schemas.openxmlformats.org/presentationml/2006/ole">
              <mc:AlternateContent xmlns:mc="http://schemas.openxmlformats.org/markup-compatibility/2006">
                <mc:Choice xmlns:v="urn:schemas-microsoft-com:vml" Requires="v">
                  <p:oleObj r:id="rId2" imgW="419735" imgH="254000" progId="Equation.DSMT4">
                    <p:embed/>
                  </p:oleObj>
                </mc:Choice>
                <mc:Fallback>
                  <p:oleObj r:id="rId2" imgW="419735" imgH="254000" progId="Equation.DSMT4">
                    <p:embed/>
                    <p:pic>
                      <p:nvPicPr>
                        <p:cNvPr id="69636" name="Object 9"/>
                        <p:cNvPicPr/>
                        <p:nvPr/>
                      </p:nvPicPr>
                      <p:blipFill>
                        <a:blip r:embed="rId3"/>
                        <a:stretch>
                          <a:fillRect/>
                        </a:stretch>
                      </p:blipFill>
                      <p:spPr>
                        <a:xfrm>
                          <a:off x="1837" y="2750"/>
                          <a:ext cx="499" cy="323"/>
                        </a:xfrm>
                        <a:prstGeom prst="rect">
                          <a:avLst/>
                        </a:prstGeom>
                        <a:noFill/>
                        <a:ln w="38100">
                          <a:noFill/>
                          <a:miter/>
                        </a:ln>
                      </p:spPr>
                    </p:pic>
                  </p:oleObj>
                </mc:Fallback>
              </mc:AlternateContent>
            </a:graphicData>
          </a:graphic>
        </p:graphicFrame>
        <p:graphicFrame>
          <p:nvGraphicFramePr>
            <p:cNvPr id="69637" name="Object 10"/>
            <p:cNvGraphicFramePr/>
            <p:nvPr/>
          </p:nvGraphicFramePr>
          <p:xfrm>
            <a:off x="2608" y="2750"/>
            <a:ext cx="1452" cy="293"/>
          </p:xfrm>
          <a:graphic>
            <a:graphicData uri="http://schemas.openxmlformats.org/presentationml/2006/ole">
              <mc:AlternateContent xmlns:mc="http://schemas.openxmlformats.org/markup-compatibility/2006">
                <mc:Choice xmlns:v="urn:schemas-microsoft-com:vml" Requires="v">
                  <p:oleObj r:id="rId4" imgW="1257300" imgH="254000" progId="Equation.DSMT4">
                    <p:embed/>
                  </p:oleObj>
                </mc:Choice>
                <mc:Fallback>
                  <p:oleObj r:id="rId4" imgW="1257300" imgH="254000" progId="Equation.DSMT4">
                    <p:embed/>
                    <p:pic>
                      <p:nvPicPr>
                        <p:cNvPr id="69637" name="Object 10"/>
                        <p:cNvPicPr/>
                        <p:nvPr/>
                      </p:nvPicPr>
                      <p:blipFill>
                        <a:blip r:embed="rId5"/>
                        <a:stretch>
                          <a:fillRect/>
                        </a:stretch>
                      </p:blipFill>
                      <p:spPr>
                        <a:xfrm>
                          <a:off x="2608" y="2750"/>
                          <a:ext cx="1452" cy="293"/>
                        </a:xfrm>
                        <a:prstGeom prst="rect">
                          <a:avLst/>
                        </a:prstGeom>
                        <a:noFill/>
                        <a:ln w="38100">
                          <a:noFill/>
                          <a:miter/>
                        </a:ln>
                      </p:spPr>
                    </p:pic>
                  </p:oleObj>
                </mc:Fallback>
              </mc:AlternateContent>
            </a:graphicData>
          </a:graphic>
        </p:graphicFrame>
        <p:graphicFrame>
          <p:nvGraphicFramePr>
            <p:cNvPr id="69638" name="Object 11"/>
            <p:cNvGraphicFramePr/>
            <p:nvPr/>
          </p:nvGraphicFramePr>
          <p:xfrm>
            <a:off x="4649" y="2750"/>
            <a:ext cx="589" cy="250"/>
          </p:xfrm>
          <a:graphic>
            <a:graphicData uri="http://schemas.openxmlformats.org/presentationml/2006/ole">
              <mc:AlternateContent xmlns:mc="http://schemas.openxmlformats.org/markup-compatibility/2006">
                <mc:Choice xmlns:v="urn:schemas-microsoft-com:vml" Requires="v">
                  <p:oleObj r:id="rId6" imgW="419100" imgH="177800" progId="Equation.DSMT4">
                    <p:embed/>
                  </p:oleObj>
                </mc:Choice>
                <mc:Fallback>
                  <p:oleObj r:id="rId6" imgW="419100" imgH="177800" progId="Equation.DSMT4">
                    <p:embed/>
                    <p:pic>
                      <p:nvPicPr>
                        <p:cNvPr id="69638" name="Object 11"/>
                        <p:cNvPicPr/>
                        <p:nvPr/>
                      </p:nvPicPr>
                      <p:blipFill>
                        <a:blip r:embed="rId7"/>
                        <a:stretch>
                          <a:fillRect/>
                        </a:stretch>
                      </p:blipFill>
                      <p:spPr>
                        <a:xfrm>
                          <a:off x="4649" y="2750"/>
                          <a:ext cx="589" cy="250"/>
                        </a:xfrm>
                        <a:prstGeom prst="rect">
                          <a:avLst/>
                        </a:prstGeom>
                        <a:noFill/>
                        <a:ln w="38100">
                          <a:noFill/>
                          <a:miter/>
                        </a:ln>
                      </p:spPr>
                    </p:pic>
                  </p:oleObj>
                </mc:Fallback>
              </mc:AlternateContent>
            </a:graphicData>
          </a:graphic>
        </p:graphicFrame>
        <p:graphicFrame>
          <p:nvGraphicFramePr>
            <p:cNvPr id="69639" name="Object 12"/>
            <p:cNvGraphicFramePr/>
            <p:nvPr/>
          </p:nvGraphicFramePr>
          <p:xfrm>
            <a:off x="2054" y="3168"/>
            <a:ext cx="499" cy="226"/>
          </p:xfrm>
          <a:graphic>
            <a:graphicData uri="http://schemas.openxmlformats.org/presentationml/2006/ole">
              <mc:AlternateContent xmlns:mc="http://schemas.openxmlformats.org/markup-compatibility/2006">
                <mc:Choice xmlns:v="urn:schemas-microsoft-com:vml" Requires="v">
                  <p:oleObj r:id="rId8" imgW="393700" imgH="177800" progId="Equation.DSMT4">
                    <p:embed/>
                  </p:oleObj>
                </mc:Choice>
                <mc:Fallback>
                  <p:oleObj r:id="rId8" imgW="393700" imgH="177800" progId="Equation.DSMT4">
                    <p:embed/>
                    <p:pic>
                      <p:nvPicPr>
                        <p:cNvPr id="69639" name="Object 12"/>
                        <p:cNvPicPr/>
                        <p:nvPr/>
                      </p:nvPicPr>
                      <p:blipFill>
                        <a:blip r:embed="rId9"/>
                        <a:stretch>
                          <a:fillRect/>
                        </a:stretch>
                      </p:blipFill>
                      <p:spPr>
                        <a:xfrm>
                          <a:off x="2054" y="3168"/>
                          <a:ext cx="499" cy="226"/>
                        </a:xfrm>
                        <a:prstGeom prst="rect">
                          <a:avLst/>
                        </a:prstGeom>
                        <a:noFill/>
                        <a:ln w="38100">
                          <a:noFill/>
                          <a:miter/>
                        </a:ln>
                      </p:spPr>
                    </p:pic>
                  </p:oleObj>
                </mc:Fallback>
              </mc:AlternateContent>
            </a:graphicData>
          </a:graphic>
        </p:graphicFrame>
      </p:grpSp>
      <p:grpSp>
        <p:nvGrpSpPr>
          <p:cNvPr id="4" name="Group 11"/>
          <p:cNvGrpSpPr/>
          <p:nvPr/>
        </p:nvGrpSpPr>
        <p:grpSpPr>
          <a:xfrm>
            <a:off x="539750" y="1844675"/>
            <a:ext cx="8066089" cy="595313"/>
            <a:chOff x="340" y="346"/>
            <a:chExt cx="5081" cy="375"/>
          </a:xfrm>
        </p:grpSpPr>
        <p:sp>
          <p:nvSpPr>
            <p:cNvPr id="69641" name="Text Box 4"/>
            <p:cNvSpPr txBox="1"/>
            <p:nvPr/>
          </p:nvSpPr>
          <p:spPr>
            <a:xfrm>
              <a:off x="340" y="391"/>
              <a:ext cx="5081" cy="330"/>
            </a:xfrm>
            <a:prstGeom prst="rect">
              <a:avLst/>
            </a:prstGeom>
            <a:noFill/>
            <a:ln w="9525">
              <a:noFill/>
            </a:ln>
          </p:spPr>
          <p:txBody>
            <a:bodyPr wrap="none" anchor="t" anchorCtr="0">
              <a:spAutoFit/>
            </a:bodyPr>
            <a:lstStyle/>
            <a:p>
              <a:pPr eaLnBrk="0" hangingPunct="0">
                <a:spcBef>
                  <a:spcPct val="50000"/>
                </a:spcBef>
              </a:pPr>
              <a:r>
                <a:rPr lang="zh-CN" altLang="en-US" sz="2800" dirty="0">
                  <a:latin typeface="微软雅黑" panose="020B0503020204020204" pitchFamily="34" charset="-122"/>
                  <a:ea typeface="微软雅黑" panose="020B0503020204020204" pitchFamily="34" charset="-122"/>
                </a:rPr>
                <a:t>即根据条件</a:t>
              </a: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来确定         个系数                      </a:t>
              </a:r>
              <a:r>
                <a:rPr lang="en-US" altLang="zh-CN" sz="2800" dirty="0">
                  <a:latin typeface="微软雅黑" panose="020B0503020204020204" pitchFamily="34" charset="-122"/>
                  <a:ea typeface="微软雅黑" panose="020B0503020204020204" pitchFamily="34" charset="-122"/>
                </a:rPr>
                <a:t>,</a:t>
              </a:r>
            </a:p>
          </p:txBody>
        </p:sp>
        <p:graphicFrame>
          <p:nvGraphicFramePr>
            <p:cNvPr id="69642" name="Object 5"/>
            <p:cNvGraphicFramePr/>
            <p:nvPr/>
          </p:nvGraphicFramePr>
          <p:xfrm>
            <a:off x="2517" y="436"/>
            <a:ext cx="590" cy="251"/>
          </p:xfrm>
          <a:graphic>
            <a:graphicData uri="http://schemas.openxmlformats.org/presentationml/2006/ole">
              <mc:AlternateContent xmlns:mc="http://schemas.openxmlformats.org/markup-compatibility/2006">
                <mc:Choice xmlns:v="urn:schemas-microsoft-com:vml" Requires="v">
                  <p:oleObj r:id="rId10" imgW="419100" imgH="177800" progId="Equation.DSMT4">
                    <p:embed/>
                  </p:oleObj>
                </mc:Choice>
                <mc:Fallback>
                  <p:oleObj r:id="rId10" imgW="419100" imgH="177800" progId="Equation.DSMT4">
                    <p:embed/>
                    <p:pic>
                      <p:nvPicPr>
                        <p:cNvPr id="69642" name="Object 5"/>
                        <p:cNvPicPr/>
                        <p:nvPr/>
                      </p:nvPicPr>
                      <p:blipFill>
                        <a:blip r:embed="rId7"/>
                        <a:stretch>
                          <a:fillRect/>
                        </a:stretch>
                      </p:blipFill>
                      <p:spPr>
                        <a:xfrm>
                          <a:off x="2517" y="436"/>
                          <a:ext cx="590" cy="251"/>
                        </a:xfrm>
                        <a:prstGeom prst="rect">
                          <a:avLst/>
                        </a:prstGeom>
                        <a:noFill/>
                        <a:ln w="38100">
                          <a:noFill/>
                          <a:miter/>
                        </a:ln>
                      </p:spPr>
                    </p:pic>
                  </p:oleObj>
                </mc:Fallback>
              </mc:AlternateContent>
            </a:graphicData>
          </a:graphic>
        </p:graphicFrame>
        <p:graphicFrame>
          <p:nvGraphicFramePr>
            <p:cNvPr id="69643" name="Object 6"/>
            <p:cNvGraphicFramePr/>
            <p:nvPr/>
          </p:nvGraphicFramePr>
          <p:xfrm>
            <a:off x="3787" y="346"/>
            <a:ext cx="1406" cy="372"/>
          </p:xfrm>
          <a:graphic>
            <a:graphicData uri="http://schemas.openxmlformats.org/presentationml/2006/ole">
              <mc:AlternateContent xmlns:mc="http://schemas.openxmlformats.org/markup-compatibility/2006">
                <mc:Choice xmlns:v="urn:schemas-microsoft-com:vml" Requires="v">
                  <p:oleObj r:id="rId11" imgW="864235" imgH="228600" progId="Equation.DSMT4">
                    <p:embed/>
                  </p:oleObj>
                </mc:Choice>
                <mc:Fallback>
                  <p:oleObj r:id="rId11" imgW="864235" imgH="228600" progId="Equation.DSMT4">
                    <p:embed/>
                    <p:pic>
                      <p:nvPicPr>
                        <p:cNvPr id="69643" name="Object 6"/>
                        <p:cNvPicPr/>
                        <p:nvPr/>
                      </p:nvPicPr>
                      <p:blipFill>
                        <a:blip r:embed="rId12"/>
                        <a:stretch>
                          <a:fillRect/>
                        </a:stretch>
                      </p:blipFill>
                      <p:spPr>
                        <a:xfrm>
                          <a:off x="3787" y="346"/>
                          <a:ext cx="1406" cy="372"/>
                        </a:xfrm>
                        <a:prstGeom prst="rect">
                          <a:avLst/>
                        </a:prstGeom>
                        <a:noFill/>
                        <a:ln w="38100">
                          <a:noFill/>
                          <a:miter/>
                        </a:ln>
                      </p:spPr>
                    </p:pic>
                  </p:oleObj>
                </mc:Fallback>
              </mc:AlternateContent>
            </a:graphicData>
          </a:graphic>
        </p:graphicFrame>
      </p:grpSp>
      <p:sp>
        <p:nvSpPr>
          <p:cNvPr id="2" name="Text Box 4"/>
          <p:cNvSpPr txBox="1"/>
          <p:nvPr/>
        </p:nvSpPr>
        <p:spPr>
          <a:xfrm>
            <a:off x="468313" y="496888"/>
            <a:ext cx="5520294" cy="584775"/>
          </a:xfrm>
          <a:prstGeom prst="rect">
            <a:avLst/>
          </a:prstGeom>
          <a:noFill/>
          <a:ln w="9525">
            <a:noFill/>
          </a:ln>
        </p:spPr>
        <p:txBody>
          <a:bodyPr wrap="none" anchor="t" anchorCtr="0">
            <a:spAutoFit/>
          </a:bodyPr>
          <a:lstStyle/>
          <a:p>
            <a:pPr eaLnBrk="0" hangingPunct="0">
              <a:spcBef>
                <a:spcPct val="50000"/>
              </a:spcBef>
            </a:pPr>
            <a:r>
              <a:rPr lang="en-US" altLang="zh-CN" dirty="0">
                <a:solidFill>
                  <a:schemeClr val="hlink"/>
                </a:solidFill>
                <a:latin typeface="微软雅黑" panose="020B0503020204020204" pitchFamily="34" charset="-122"/>
                <a:ea typeface="微软雅黑" panose="020B0503020204020204" pitchFamily="34" charset="-122"/>
              </a:rPr>
              <a:t>3.Hermite</a:t>
            </a:r>
            <a:r>
              <a:rPr lang="zh-CN" altLang="en-US" dirty="0">
                <a:solidFill>
                  <a:schemeClr val="hlink"/>
                </a:solidFill>
                <a:latin typeface="微软雅黑" panose="020B0503020204020204" pitchFamily="34" charset="-122"/>
                <a:ea typeface="微软雅黑" panose="020B0503020204020204" pitchFamily="34" charset="-122"/>
              </a:rPr>
              <a:t>插值多项式的构造</a:t>
            </a:r>
          </a:p>
        </p:txBody>
      </p:sp>
      <p:sp>
        <p:nvSpPr>
          <p:cNvPr id="43015" name="Rectangle 7"/>
          <p:cNvSpPr/>
          <p:nvPr/>
        </p:nvSpPr>
        <p:spPr>
          <a:xfrm>
            <a:off x="395288" y="1268413"/>
            <a:ext cx="8208962" cy="519112"/>
          </a:xfrm>
          <a:prstGeom prst="rect">
            <a:avLst/>
          </a:prstGeom>
          <a:noFill/>
          <a:ln w="9525">
            <a:noFill/>
          </a:ln>
        </p:spPr>
        <p:txBody>
          <a:bodyPr anchor="t" anchorCtr="0">
            <a:spAutoFit/>
          </a:bodyPr>
          <a:lstStyle/>
          <a:p>
            <a:pPr>
              <a:buFont typeface="Wingdings" panose="05000000000000000000" pitchFamily="2" charset="2"/>
              <a:buChar char="F"/>
            </a:pPr>
            <a:r>
              <a:rPr lang="zh-CN" altLang="en-US" sz="2800" dirty="0">
                <a:solidFill>
                  <a:srgbClr val="FF0000"/>
                </a:solidFill>
                <a:latin typeface="微软雅黑" panose="020B0503020204020204" pitchFamily="34" charset="-122"/>
                <a:ea typeface="微软雅黑" panose="020B0503020204020204" pitchFamily="34" charset="-122"/>
              </a:rPr>
              <a:t>待定系数法：</a:t>
            </a:r>
            <a:endParaRPr lang="zh-CN" altLang="en-US" sz="2800" dirty="0">
              <a:latin typeface="微软雅黑" panose="020B0503020204020204" pitchFamily="34" charset="-122"/>
              <a:ea typeface="微软雅黑" panose="020B0503020204020204" pitchFamily="34" charset="-122"/>
            </a:endParaRPr>
          </a:p>
        </p:txBody>
      </p:sp>
      <p:sp>
        <p:nvSpPr>
          <p:cNvPr id="242783" name="AutoShape 95"/>
          <p:cNvSpPr/>
          <p:nvPr/>
        </p:nvSpPr>
        <p:spPr>
          <a:xfrm>
            <a:off x="5435600" y="549275"/>
            <a:ext cx="3708400" cy="1130300"/>
          </a:xfrm>
          <a:prstGeom prst="cloudCallout">
            <a:avLst>
              <a:gd name="adj1" fmla="val -4750"/>
              <a:gd name="adj2" fmla="val 89745"/>
            </a:avLst>
          </a:prstGeom>
          <a:gradFill rotWithShape="0">
            <a:gsLst>
              <a:gs pos="0">
                <a:srgbClr val="C1C1C1"/>
              </a:gs>
              <a:gs pos="50000">
                <a:srgbClr val="FFFFFF"/>
              </a:gs>
              <a:gs pos="100000">
                <a:srgbClr val="C1C1C1"/>
              </a:gs>
            </a:gsLst>
            <a:lin ang="0" scaled="1"/>
            <a:tileRect/>
          </a:gradFill>
          <a:ln w="9525" cap="flat" cmpd="sng">
            <a:solidFill>
              <a:srgbClr val="808080"/>
            </a:solidFill>
            <a:prstDash val="solid"/>
            <a:round/>
            <a:headEnd type="none" w="med" len="med"/>
            <a:tailEnd type="none" w="med" len="med"/>
          </a:ln>
        </p:spPr>
        <p:txBody>
          <a:bodyPr lIns="0" tIns="0" rIns="0" bIns="0" anchor="t" anchorCtr="0">
            <a:spAutoFit/>
          </a:bodyPr>
          <a:lstStyle/>
          <a:p>
            <a:pPr algn="ctr"/>
            <a:r>
              <a:rPr lang="zh-CN" altLang="en-US" sz="2400" dirty="0">
                <a:solidFill>
                  <a:srgbClr val="FF0000"/>
                </a:solidFill>
                <a:latin typeface="Arial" panose="020B0604020202020204" pitchFamily="34" charset="0"/>
                <a:ea typeface="楷体_GB2312" pitchFamily="49" charset="-122"/>
              </a:rPr>
              <a:t>计算量大，求解复杂！</a:t>
            </a:r>
          </a:p>
        </p:txBody>
      </p:sp>
      <p:sp>
        <p:nvSpPr>
          <p:cNvPr id="5" name="Rectangle 7"/>
          <p:cNvSpPr/>
          <p:nvPr/>
        </p:nvSpPr>
        <p:spPr>
          <a:xfrm>
            <a:off x="250825" y="2636838"/>
            <a:ext cx="8208963" cy="579437"/>
          </a:xfrm>
          <a:prstGeom prst="rect">
            <a:avLst/>
          </a:prstGeom>
          <a:noFill/>
          <a:ln w="9525">
            <a:noFill/>
          </a:ln>
        </p:spPr>
        <p:txBody>
          <a:bodyPr anchor="t" anchorCtr="0">
            <a:spAutoFit/>
          </a:bodyPr>
          <a:lstStyle/>
          <a:p>
            <a:pPr>
              <a:buFont typeface="Wingdings" panose="05000000000000000000" pitchFamily="2" charset="2"/>
              <a:buChar char="F"/>
            </a:pPr>
            <a:r>
              <a:rPr lang="zh-CN" altLang="en-US" dirty="0">
                <a:solidFill>
                  <a:srgbClr val="FF0000"/>
                </a:solidFill>
                <a:latin typeface="微软雅黑" panose="020B0503020204020204" pitchFamily="34" charset="-122"/>
                <a:ea typeface="微软雅黑" panose="020B0503020204020204" pitchFamily="34" charset="-122"/>
              </a:rPr>
              <a:t>基函数方法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5"/>
                                        </p:tgtEl>
                                        <p:attrNameLst>
                                          <p:attrName>style.visibility</p:attrName>
                                        </p:attrNameLst>
                                      </p:cBhvr>
                                      <p:to>
                                        <p:strVal val="visible"/>
                                      </p:to>
                                    </p:set>
                                    <p:animEffect transition="in" filter="blinds(horizontal)">
                                      <p:cBhvr>
                                        <p:cTn id="15" dur="500"/>
                                        <p:tgtEl>
                                          <p:spTgt spid="430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242783"/>
                                        </p:tgtEl>
                                        <p:attrNameLst>
                                          <p:attrName>style.visibility</p:attrName>
                                        </p:attrNameLst>
                                      </p:cBhvr>
                                      <p:to>
                                        <p:strVal val="visible"/>
                                      </p:to>
                                    </p:set>
                                    <p:anim calcmode="lin" valueType="num">
                                      <p:cBhvr>
                                        <p:cTn id="25" dur="500" fill="hold"/>
                                        <p:tgtEl>
                                          <p:spTgt spid="242783"/>
                                        </p:tgtEl>
                                        <p:attrNameLst>
                                          <p:attrName>ppt_w</p:attrName>
                                        </p:attrNameLst>
                                      </p:cBhvr>
                                      <p:tavLst>
                                        <p:tav tm="0">
                                          <p:val>
                                            <p:fltVal val="0"/>
                                          </p:val>
                                        </p:tav>
                                        <p:tav tm="100000">
                                          <p:val>
                                            <p:strVal val="#ppt_w"/>
                                          </p:val>
                                        </p:tav>
                                      </p:tavLst>
                                    </p:anim>
                                    <p:anim calcmode="lin" valueType="num">
                                      <p:cBhvr>
                                        <p:cTn id="26" dur="500" fill="hold"/>
                                        <p:tgtEl>
                                          <p:spTgt spid="242783"/>
                                        </p:tgtEl>
                                        <p:attrNameLst>
                                          <p:attrName>ppt_h</p:attrName>
                                        </p:attrNameLst>
                                      </p:cBhvr>
                                      <p:tavLst>
                                        <p:tav tm="0">
                                          <p:val>
                                            <p:fltVal val="0"/>
                                          </p:val>
                                        </p:tav>
                                        <p:tav tm="100000">
                                          <p:val>
                                            <p:strVal val="#ppt_h"/>
                                          </p:val>
                                        </p:tav>
                                      </p:tavLst>
                                    </p:anim>
                                    <p:anim calcmode="lin" valueType="num">
                                      <p:cBhvr>
                                        <p:cTn id="27" dur="500" fill="hold"/>
                                        <p:tgtEl>
                                          <p:spTgt spid="242783"/>
                                        </p:tgtEl>
                                        <p:attrNameLst>
                                          <p:attrName>style.rotation</p:attrName>
                                        </p:attrNameLst>
                                      </p:cBhvr>
                                      <p:tavLst>
                                        <p:tav tm="0">
                                          <p:val>
                                            <p:fltVal val="360"/>
                                          </p:val>
                                        </p:tav>
                                        <p:tav tm="100000">
                                          <p:val>
                                            <p:fltVal val="0"/>
                                          </p:val>
                                        </p:tav>
                                      </p:tavLst>
                                    </p:anim>
                                    <p:animEffect transition="in" filter="fade">
                                      <p:cBhvr>
                                        <p:cTn id="28" dur="500"/>
                                        <p:tgtEl>
                                          <p:spTgt spid="24278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42693"/>
                                        </p:tgtEl>
                                        <p:attrNameLst>
                                          <p:attrName>style.visibility</p:attrName>
                                        </p:attrNameLst>
                                      </p:cBhvr>
                                      <p:to>
                                        <p:strVal val="visible"/>
                                      </p:to>
                                    </p:set>
                                    <p:animEffect transition="in" filter="checkerboard(across)">
                                      <p:cBhvr>
                                        <p:cTn id="38" dur="500"/>
                                        <p:tgtEl>
                                          <p:spTgt spid="24269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 grpId="0"/>
      <p:bldP spid="43015" grpId="0"/>
      <p:bldP spid="242783" grpId="0" animBg="1"/>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7" name="Object 11"/>
          <p:cNvGraphicFramePr/>
          <p:nvPr>
            <p:extLst>
              <p:ext uri="{D42A27DB-BD31-4B8C-83A1-F6EECF244321}">
                <p14:modId xmlns:p14="http://schemas.microsoft.com/office/powerpoint/2010/main" val="629887848"/>
              </p:ext>
            </p:extLst>
          </p:nvPr>
        </p:nvGraphicFramePr>
        <p:xfrm>
          <a:off x="611188" y="476250"/>
          <a:ext cx="7312025" cy="2220913"/>
        </p:xfrm>
        <a:graphic>
          <a:graphicData uri="http://schemas.openxmlformats.org/presentationml/2006/ole">
            <mc:AlternateContent xmlns:mc="http://schemas.openxmlformats.org/markup-compatibility/2006">
              <mc:Choice xmlns:v="urn:schemas-microsoft-com:vml" Requires="v">
                <p:oleObj r:id="rId2" imgW="2032000" imgH="558800" progId="Equation.DSMT4">
                  <p:embed/>
                </p:oleObj>
              </mc:Choice>
              <mc:Fallback>
                <p:oleObj r:id="rId2" imgW="2032000" imgH="558800" progId="Equation.DSMT4">
                  <p:embed/>
                  <p:pic>
                    <p:nvPicPr>
                      <p:cNvPr id="55307" name="Object 11"/>
                      <p:cNvPicPr/>
                      <p:nvPr/>
                    </p:nvPicPr>
                    <p:blipFill>
                      <a:blip r:embed="rId3"/>
                      <a:stretch>
                        <a:fillRect/>
                      </a:stretch>
                    </p:blipFill>
                    <p:spPr>
                      <a:xfrm>
                        <a:off x="611188" y="476250"/>
                        <a:ext cx="7312025" cy="2220913"/>
                      </a:xfrm>
                      <a:prstGeom prst="rect">
                        <a:avLst/>
                      </a:prstGeom>
                      <a:noFill/>
                      <a:ln w="38100">
                        <a:noFill/>
                        <a:miter/>
                      </a:ln>
                    </p:spPr>
                  </p:pic>
                </p:oleObj>
              </mc:Fallback>
            </mc:AlternateContent>
          </a:graphicData>
        </a:graphic>
      </p:graphicFrame>
      <p:sp>
        <p:nvSpPr>
          <p:cNvPr id="55308" name="Text Box 12"/>
          <p:cNvSpPr txBox="1"/>
          <p:nvPr/>
        </p:nvSpPr>
        <p:spPr>
          <a:xfrm>
            <a:off x="7812088" y="1412875"/>
            <a:ext cx="649287" cy="457200"/>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(6)</a:t>
            </a:r>
          </a:p>
        </p:txBody>
      </p:sp>
      <p:sp>
        <p:nvSpPr>
          <p:cNvPr id="55309" name="Text Box 13"/>
          <p:cNvSpPr txBox="1"/>
          <p:nvPr/>
        </p:nvSpPr>
        <p:spPr>
          <a:xfrm>
            <a:off x="684213" y="2708275"/>
            <a:ext cx="7519987" cy="1160463"/>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于是满足条件</a:t>
            </a:r>
            <a:r>
              <a:rPr lang="en-US" altLang="zh-CN" sz="2800" dirty="0">
                <a:latin typeface="楷体_GB2312" pitchFamily="49" charset="-122"/>
                <a:ea typeface="楷体_GB2312" pitchFamily="49" charset="-122"/>
              </a:rPr>
              <a:t>(5)</a:t>
            </a:r>
            <a:r>
              <a:rPr lang="zh-CN" altLang="en-US" sz="2800" dirty="0">
                <a:latin typeface="楷体_GB2312" pitchFamily="49" charset="-122"/>
                <a:ea typeface="楷体_GB2312" pitchFamily="49" charset="-122"/>
              </a:rPr>
              <a:t>的插值多项式              </a:t>
            </a:r>
          </a:p>
          <a:p>
            <a:pPr eaLnBrk="0" hangingPunct="0">
              <a:spcBef>
                <a:spcPct val="50000"/>
              </a:spcBef>
            </a:pPr>
            <a:r>
              <a:rPr lang="zh-CN" altLang="en-US" sz="2800" dirty="0">
                <a:latin typeface="楷体_GB2312" pitchFamily="49" charset="-122"/>
                <a:ea typeface="楷体_GB2312" pitchFamily="49" charset="-122"/>
              </a:rPr>
              <a:t>可表示成插值基函数的线性组合</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即</a:t>
            </a:r>
          </a:p>
        </p:txBody>
      </p:sp>
      <p:graphicFrame>
        <p:nvGraphicFramePr>
          <p:cNvPr id="55310" name="Object 14"/>
          <p:cNvGraphicFramePr/>
          <p:nvPr>
            <p:extLst>
              <p:ext uri="{D42A27DB-BD31-4B8C-83A1-F6EECF244321}">
                <p14:modId xmlns:p14="http://schemas.microsoft.com/office/powerpoint/2010/main" val="3399257656"/>
              </p:ext>
            </p:extLst>
          </p:nvPr>
        </p:nvGraphicFramePr>
        <p:xfrm>
          <a:off x="5651500" y="2708275"/>
          <a:ext cx="2232025" cy="517525"/>
        </p:xfrm>
        <a:graphic>
          <a:graphicData uri="http://schemas.openxmlformats.org/presentationml/2006/ole">
            <mc:AlternateContent xmlns:mc="http://schemas.openxmlformats.org/markup-compatibility/2006">
              <mc:Choice xmlns:v="urn:schemas-microsoft-com:vml" Requires="v">
                <p:oleObj r:id="rId4" imgW="1092200" imgH="254000" progId="Equation.DSMT4">
                  <p:embed/>
                </p:oleObj>
              </mc:Choice>
              <mc:Fallback>
                <p:oleObj r:id="rId4" imgW="1092200" imgH="254000" progId="Equation.DSMT4">
                  <p:embed/>
                  <p:pic>
                    <p:nvPicPr>
                      <p:cNvPr id="55310" name="Object 14"/>
                      <p:cNvPicPr/>
                      <p:nvPr/>
                    </p:nvPicPr>
                    <p:blipFill>
                      <a:blip r:embed="rId5"/>
                      <a:stretch>
                        <a:fillRect/>
                      </a:stretch>
                    </p:blipFill>
                    <p:spPr>
                      <a:xfrm>
                        <a:off x="5651500" y="2708275"/>
                        <a:ext cx="2232025" cy="517525"/>
                      </a:xfrm>
                      <a:prstGeom prst="rect">
                        <a:avLst/>
                      </a:prstGeom>
                      <a:noFill/>
                      <a:ln w="38100">
                        <a:noFill/>
                        <a:miter/>
                      </a:ln>
                    </p:spPr>
                  </p:pic>
                </p:oleObj>
              </mc:Fallback>
            </mc:AlternateContent>
          </a:graphicData>
        </a:graphic>
      </p:graphicFrame>
      <p:graphicFrame>
        <p:nvGraphicFramePr>
          <p:cNvPr id="55311" name="Object 15"/>
          <p:cNvGraphicFramePr/>
          <p:nvPr>
            <p:extLst>
              <p:ext uri="{D42A27DB-BD31-4B8C-83A1-F6EECF244321}">
                <p14:modId xmlns:p14="http://schemas.microsoft.com/office/powerpoint/2010/main" val="1439029434"/>
              </p:ext>
            </p:extLst>
          </p:nvPr>
        </p:nvGraphicFramePr>
        <p:xfrm>
          <a:off x="1258888" y="3860800"/>
          <a:ext cx="5400675" cy="1062038"/>
        </p:xfrm>
        <a:graphic>
          <a:graphicData uri="http://schemas.openxmlformats.org/presentationml/2006/ole">
            <mc:AlternateContent xmlns:mc="http://schemas.openxmlformats.org/markup-compatibility/2006">
              <mc:Choice xmlns:v="urn:schemas-microsoft-com:vml" Requires="v">
                <p:oleObj r:id="rId6" imgW="2259330" imgH="444500" progId="Equation.DSMT4">
                  <p:embed/>
                </p:oleObj>
              </mc:Choice>
              <mc:Fallback>
                <p:oleObj r:id="rId6" imgW="2259330" imgH="444500" progId="Equation.DSMT4">
                  <p:embed/>
                  <p:pic>
                    <p:nvPicPr>
                      <p:cNvPr id="55311" name="Object 15"/>
                      <p:cNvPicPr/>
                      <p:nvPr/>
                    </p:nvPicPr>
                    <p:blipFill>
                      <a:blip r:embed="rId7"/>
                      <a:stretch>
                        <a:fillRect/>
                      </a:stretch>
                    </p:blipFill>
                    <p:spPr>
                      <a:xfrm>
                        <a:off x="1258888" y="3860800"/>
                        <a:ext cx="5400675" cy="1062038"/>
                      </a:xfrm>
                      <a:prstGeom prst="rect">
                        <a:avLst/>
                      </a:prstGeom>
                      <a:noFill/>
                      <a:ln w="38100">
                        <a:noFill/>
                        <a:miter/>
                      </a:ln>
                    </p:spPr>
                  </p:pic>
                </p:oleObj>
              </mc:Fallback>
            </mc:AlternateContent>
          </a:graphicData>
        </a:graphic>
      </p:graphicFrame>
      <p:sp>
        <p:nvSpPr>
          <p:cNvPr id="55312" name="Text Box 16"/>
          <p:cNvSpPr txBox="1"/>
          <p:nvPr/>
        </p:nvSpPr>
        <p:spPr>
          <a:xfrm>
            <a:off x="7308850" y="4149725"/>
            <a:ext cx="649288" cy="457200"/>
          </a:xfrm>
          <a:prstGeom prst="rect">
            <a:avLst/>
          </a:prstGeom>
          <a:noFill/>
          <a:ln w="9525">
            <a:noFill/>
          </a:ln>
        </p:spPr>
        <p:txBody>
          <a:bodyPr anchor="t" anchorCtr="0">
            <a:spAutoFit/>
          </a:bodyPr>
          <a:lstStyle/>
          <a:p>
            <a:pPr eaLnBrk="0" hangingPunct="0">
              <a:spcBef>
                <a:spcPct val="50000"/>
              </a:spcBef>
            </a:pPr>
            <a:r>
              <a:rPr lang="en-US" altLang="zh-CN" sz="2400" dirty="0">
                <a:latin typeface="Times New Roman" panose="02020603050405020304" pitchFamily="18" charset="0"/>
                <a:ea typeface="宋体" panose="02010600030101010101" pitchFamily="2" charset="-122"/>
              </a:rPr>
              <a:t>(7)</a:t>
            </a:r>
            <a:endParaRPr lang="en-US" altLang="zh-CN" sz="2400" dirty="0">
              <a:latin typeface="楷体_GB2312" pitchFamily="49" charset="-122"/>
              <a:ea typeface="楷体_GB2312" pitchFamily="49" charset="-122"/>
            </a:endParaRPr>
          </a:p>
        </p:txBody>
      </p:sp>
      <p:sp>
        <p:nvSpPr>
          <p:cNvPr id="56324" name="Text Box 4"/>
          <p:cNvSpPr txBox="1"/>
          <p:nvPr/>
        </p:nvSpPr>
        <p:spPr>
          <a:xfrm>
            <a:off x="971550" y="5013325"/>
            <a:ext cx="3044825" cy="519113"/>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由条件</a:t>
            </a:r>
            <a:r>
              <a:rPr lang="en-US" altLang="zh-CN" sz="2800" dirty="0">
                <a:latin typeface="楷体_GB2312" pitchFamily="49" charset="-122"/>
                <a:ea typeface="楷体_GB2312" pitchFamily="49" charset="-122"/>
              </a:rPr>
              <a:t>(6),</a:t>
            </a:r>
            <a:r>
              <a:rPr lang="zh-CN" altLang="en-US" sz="2800" dirty="0">
                <a:latin typeface="楷体_GB2312" pitchFamily="49" charset="-122"/>
                <a:ea typeface="楷体_GB2312" pitchFamily="49" charset="-122"/>
              </a:rPr>
              <a:t>显然有</a:t>
            </a:r>
          </a:p>
        </p:txBody>
      </p:sp>
      <p:graphicFrame>
        <p:nvGraphicFramePr>
          <p:cNvPr id="56325" name="Object 5"/>
          <p:cNvGraphicFramePr/>
          <p:nvPr>
            <p:extLst>
              <p:ext uri="{D42A27DB-BD31-4B8C-83A1-F6EECF244321}">
                <p14:modId xmlns:p14="http://schemas.microsoft.com/office/powerpoint/2010/main" val="1019962346"/>
              </p:ext>
            </p:extLst>
          </p:nvPr>
        </p:nvGraphicFramePr>
        <p:xfrm>
          <a:off x="1547813" y="5661025"/>
          <a:ext cx="6553200" cy="595313"/>
        </p:xfrm>
        <a:graphic>
          <a:graphicData uri="http://schemas.openxmlformats.org/presentationml/2006/ole">
            <mc:AlternateContent xmlns:mc="http://schemas.openxmlformats.org/markup-compatibility/2006">
              <mc:Choice xmlns:v="urn:schemas-microsoft-com:vml" Requires="v">
                <p:oleObj r:id="rId8" imgW="2804160" imgH="254000" progId="Equation.DSMT4">
                  <p:embed/>
                </p:oleObj>
              </mc:Choice>
              <mc:Fallback>
                <p:oleObj r:id="rId8" imgW="2804160" imgH="254000" progId="Equation.DSMT4">
                  <p:embed/>
                  <p:pic>
                    <p:nvPicPr>
                      <p:cNvPr id="56325" name="Object 5"/>
                      <p:cNvPicPr/>
                      <p:nvPr/>
                    </p:nvPicPr>
                    <p:blipFill>
                      <a:blip r:embed="rId9"/>
                      <a:stretch>
                        <a:fillRect/>
                      </a:stretch>
                    </p:blipFill>
                    <p:spPr>
                      <a:xfrm>
                        <a:off x="1547813" y="5661025"/>
                        <a:ext cx="6553200" cy="595313"/>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307"/>
                                        </p:tgtEl>
                                        <p:attrNameLst>
                                          <p:attrName>style.visibility</p:attrName>
                                        </p:attrNameLst>
                                      </p:cBhvr>
                                      <p:to>
                                        <p:strVal val="visible"/>
                                      </p:to>
                                    </p:set>
                                    <p:anim calcmode="lin" valueType="num">
                                      <p:cBhvr>
                                        <p:cTn id="7" dur="1000" fill="hold"/>
                                        <p:tgtEl>
                                          <p:spTgt spid="55307"/>
                                        </p:tgtEl>
                                        <p:attrNameLst>
                                          <p:attrName>ppt_w</p:attrName>
                                        </p:attrNameLst>
                                      </p:cBhvr>
                                      <p:tavLst>
                                        <p:tav tm="0">
                                          <p:val>
                                            <p:fltVal val="0"/>
                                          </p:val>
                                        </p:tav>
                                        <p:tav tm="100000">
                                          <p:val>
                                            <p:strVal val="#ppt_w"/>
                                          </p:val>
                                        </p:tav>
                                      </p:tavLst>
                                    </p:anim>
                                    <p:anim calcmode="lin" valueType="num">
                                      <p:cBhvr>
                                        <p:cTn id="8" dur="1000" fill="hold"/>
                                        <p:tgtEl>
                                          <p:spTgt spid="55307"/>
                                        </p:tgtEl>
                                        <p:attrNameLst>
                                          <p:attrName>ppt_h</p:attrName>
                                        </p:attrNameLst>
                                      </p:cBhvr>
                                      <p:tavLst>
                                        <p:tav tm="0">
                                          <p:val>
                                            <p:fltVal val="0"/>
                                          </p:val>
                                        </p:tav>
                                        <p:tav tm="100000">
                                          <p:val>
                                            <p:strVal val="#ppt_h"/>
                                          </p:val>
                                        </p:tav>
                                      </p:tavLst>
                                    </p:anim>
                                    <p:anim calcmode="lin" valueType="num">
                                      <p:cBhvr>
                                        <p:cTn id="9" dur="1000" fill="hold"/>
                                        <p:tgtEl>
                                          <p:spTgt spid="55307"/>
                                        </p:tgtEl>
                                        <p:attrNameLst>
                                          <p:attrName>style.rotation</p:attrName>
                                        </p:attrNameLst>
                                      </p:cBhvr>
                                      <p:tavLst>
                                        <p:tav tm="0">
                                          <p:val>
                                            <p:fltVal val="90"/>
                                          </p:val>
                                        </p:tav>
                                        <p:tav tm="100000">
                                          <p:val>
                                            <p:fltVal val="0"/>
                                          </p:val>
                                        </p:tav>
                                      </p:tavLst>
                                    </p:anim>
                                    <p:animEffect transition="in" filter="fade">
                                      <p:cBhvr>
                                        <p:cTn id="10" dur="1000"/>
                                        <p:tgtEl>
                                          <p:spTgt spid="55307"/>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55308"/>
                                        </p:tgtEl>
                                        <p:attrNameLst>
                                          <p:attrName>style.visibility</p:attrName>
                                        </p:attrNameLst>
                                      </p:cBhvr>
                                      <p:to>
                                        <p:strVal val="visible"/>
                                      </p:to>
                                    </p:set>
                                    <p:anim calcmode="lin" valueType="num">
                                      <p:cBhvr>
                                        <p:cTn id="13" dur="1000" fill="hold"/>
                                        <p:tgtEl>
                                          <p:spTgt spid="55308"/>
                                        </p:tgtEl>
                                        <p:attrNameLst>
                                          <p:attrName>ppt_w</p:attrName>
                                        </p:attrNameLst>
                                      </p:cBhvr>
                                      <p:tavLst>
                                        <p:tav tm="0">
                                          <p:val>
                                            <p:fltVal val="0"/>
                                          </p:val>
                                        </p:tav>
                                        <p:tav tm="100000">
                                          <p:val>
                                            <p:strVal val="#ppt_w"/>
                                          </p:val>
                                        </p:tav>
                                      </p:tavLst>
                                    </p:anim>
                                    <p:anim calcmode="lin" valueType="num">
                                      <p:cBhvr>
                                        <p:cTn id="14" dur="1000" fill="hold"/>
                                        <p:tgtEl>
                                          <p:spTgt spid="55308"/>
                                        </p:tgtEl>
                                        <p:attrNameLst>
                                          <p:attrName>ppt_h</p:attrName>
                                        </p:attrNameLst>
                                      </p:cBhvr>
                                      <p:tavLst>
                                        <p:tav tm="0">
                                          <p:val>
                                            <p:fltVal val="0"/>
                                          </p:val>
                                        </p:tav>
                                        <p:tav tm="100000">
                                          <p:val>
                                            <p:strVal val="#ppt_h"/>
                                          </p:val>
                                        </p:tav>
                                      </p:tavLst>
                                    </p:anim>
                                    <p:anim calcmode="lin" valueType="num">
                                      <p:cBhvr>
                                        <p:cTn id="15" dur="1000" fill="hold"/>
                                        <p:tgtEl>
                                          <p:spTgt spid="55308"/>
                                        </p:tgtEl>
                                        <p:attrNameLst>
                                          <p:attrName>style.rotation</p:attrName>
                                        </p:attrNameLst>
                                      </p:cBhvr>
                                      <p:tavLst>
                                        <p:tav tm="0">
                                          <p:val>
                                            <p:fltVal val="90"/>
                                          </p:val>
                                        </p:tav>
                                        <p:tav tm="100000">
                                          <p:val>
                                            <p:fltVal val="0"/>
                                          </p:val>
                                        </p:tav>
                                      </p:tavLst>
                                    </p:anim>
                                    <p:animEffect transition="in" filter="fade">
                                      <p:cBhvr>
                                        <p:cTn id="16" dur="1000"/>
                                        <p:tgtEl>
                                          <p:spTgt spid="5530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5309"/>
                                        </p:tgtEl>
                                        <p:attrNameLst>
                                          <p:attrName>style.visibility</p:attrName>
                                        </p:attrNameLst>
                                      </p:cBhvr>
                                      <p:to>
                                        <p:strVal val="visible"/>
                                      </p:to>
                                    </p:set>
                                    <p:animEffect transition="in" filter="checkerboard(across)">
                                      <p:cBhvr>
                                        <p:cTn id="21" dur="500"/>
                                        <p:tgtEl>
                                          <p:spTgt spid="55309"/>
                                        </p:tgtEl>
                                      </p:cBhvr>
                                    </p:animEffect>
                                  </p:childTnLst>
                                </p:cTn>
                              </p:par>
                              <p:par>
                                <p:cTn id="22" presetID="5" presetClass="entr" presetSubtype="10" fill="hold" nodeType="withEffect">
                                  <p:stCondLst>
                                    <p:cond delay="0"/>
                                  </p:stCondLst>
                                  <p:childTnLst>
                                    <p:set>
                                      <p:cBhvr>
                                        <p:cTn id="23" dur="1" fill="hold">
                                          <p:stCondLst>
                                            <p:cond delay="0"/>
                                          </p:stCondLst>
                                        </p:cTn>
                                        <p:tgtEl>
                                          <p:spTgt spid="55310"/>
                                        </p:tgtEl>
                                        <p:attrNameLst>
                                          <p:attrName>style.visibility</p:attrName>
                                        </p:attrNameLst>
                                      </p:cBhvr>
                                      <p:to>
                                        <p:strVal val="visible"/>
                                      </p:to>
                                    </p:set>
                                    <p:animEffect transition="in" filter="checkerboard(across)">
                                      <p:cBhvr>
                                        <p:cTn id="24" dur="500"/>
                                        <p:tgtEl>
                                          <p:spTgt spid="553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5311"/>
                                        </p:tgtEl>
                                        <p:attrNameLst>
                                          <p:attrName>style.visibility</p:attrName>
                                        </p:attrNameLst>
                                      </p:cBhvr>
                                      <p:to>
                                        <p:strVal val="visible"/>
                                      </p:to>
                                    </p:set>
                                    <p:anim calcmode="lin" valueType="num">
                                      <p:cBhvr>
                                        <p:cTn id="29" dur="500" fill="hold"/>
                                        <p:tgtEl>
                                          <p:spTgt spid="55311"/>
                                        </p:tgtEl>
                                        <p:attrNameLst>
                                          <p:attrName>ppt_w</p:attrName>
                                        </p:attrNameLst>
                                      </p:cBhvr>
                                      <p:tavLst>
                                        <p:tav tm="0">
                                          <p:val>
                                            <p:fltVal val="0"/>
                                          </p:val>
                                        </p:tav>
                                        <p:tav tm="100000">
                                          <p:val>
                                            <p:strVal val="#ppt_w"/>
                                          </p:val>
                                        </p:tav>
                                      </p:tavLst>
                                    </p:anim>
                                    <p:anim calcmode="lin" valueType="num">
                                      <p:cBhvr>
                                        <p:cTn id="30" dur="500" fill="hold"/>
                                        <p:tgtEl>
                                          <p:spTgt spid="55311"/>
                                        </p:tgtEl>
                                        <p:attrNameLst>
                                          <p:attrName>ppt_h</p:attrName>
                                        </p:attrNameLst>
                                      </p:cBhvr>
                                      <p:tavLst>
                                        <p:tav tm="0">
                                          <p:val>
                                            <p:fltVal val="0"/>
                                          </p:val>
                                        </p:tav>
                                        <p:tav tm="100000">
                                          <p:val>
                                            <p:strVal val="#ppt_h"/>
                                          </p:val>
                                        </p:tav>
                                      </p:tavLst>
                                    </p:anim>
                                    <p:animEffect transition="in" filter="fade">
                                      <p:cBhvr>
                                        <p:cTn id="31" dur="500"/>
                                        <p:tgtEl>
                                          <p:spTgt spid="553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55312"/>
                                        </p:tgtEl>
                                        <p:attrNameLst>
                                          <p:attrName>style.visibility</p:attrName>
                                        </p:attrNameLst>
                                      </p:cBhvr>
                                      <p:to>
                                        <p:strVal val="visible"/>
                                      </p:to>
                                    </p:set>
                                    <p:anim calcmode="lin" valueType="num">
                                      <p:cBhvr>
                                        <p:cTn id="34" dur="500" fill="hold"/>
                                        <p:tgtEl>
                                          <p:spTgt spid="55312"/>
                                        </p:tgtEl>
                                        <p:attrNameLst>
                                          <p:attrName>ppt_w</p:attrName>
                                        </p:attrNameLst>
                                      </p:cBhvr>
                                      <p:tavLst>
                                        <p:tav tm="0">
                                          <p:val>
                                            <p:fltVal val="0"/>
                                          </p:val>
                                        </p:tav>
                                        <p:tav tm="100000">
                                          <p:val>
                                            <p:strVal val="#ppt_w"/>
                                          </p:val>
                                        </p:tav>
                                      </p:tavLst>
                                    </p:anim>
                                    <p:anim calcmode="lin" valueType="num">
                                      <p:cBhvr>
                                        <p:cTn id="35" dur="500" fill="hold"/>
                                        <p:tgtEl>
                                          <p:spTgt spid="55312"/>
                                        </p:tgtEl>
                                        <p:attrNameLst>
                                          <p:attrName>ppt_h</p:attrName>
                                        </p:attrNameLst>
                                      </p:cBhvr>
                                      <p:tavLst>
                                        <p:tav tm="0">
                                          <p:val>
                                            <p:fltVal val="0"/>
                                          </p:val>
                                        </p:tav>
                                        <p:tav tm="100000">
                                          <p:val>
                                            <p:strVal val="#ppt_h"/>
                                          </p:val>
                                        </p:tav>
                                      </p:tavLst>
                                    </p:anim>
                                    <p:animEffect transition="in" filter="fade">
                                      <p:cBhvr>
                                        <p:cTn id="36" dur="500"/>
                                        <p:tgtEl>
                                          <p:spTgt spid="553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6324"/>
                                        </p:tgtEl>
                                        <p:attrNameLst>
                                          <p:attrName>style.visibility</p:attrName>
                                        </p:attrNameLst>
                                      </p:cBhvr>
                                      <p:to>
                                        <p:strVal val="visible"/>
                                      </p:to>
                                    </p:set>
                                    <p:animEffect transition="in" filter="blinds(horizontal)">
                                      <p:cBhvr>
                                        <p:cTn id="41" dur="500"/>
                                        <p:tgtEl>
                                          <p:spTgt spid="56324"/>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iterate type="lt">
                                    <p:tmPct val="5000"/>
                                  </p:iterate>
                                  <p:childTnLst>
                                    <p:set>
                                      <p:cBhvr>
                                        <p:cTn id="45" dur="1" fill="hold">
                                          <p:stCondLst>
                                            <p:cond delay="0"/>
                                          </p:stCondLst>
                                        </p:cTn>
                                        <p:tgtEl>
                                          <p:spTgt spid="56325"/>
                                        </p:tgtEl>
                                        <p:attrNameLst>
                                          <p:attrName>style.visibility</p:attrName>
                                        </p:attrNameLst>
                                      </p:cBhvr>
                                      <p:to>
                                        <p:strVal val="visible"/>
                                      </p:to>
                                    </p:set>
                                    <p:anim calcmode="lin" valueType="num">
                                      <p:cBhvr>
                                        <p:cTn id="46" dur="1000" fill="hold"/>
                                        <p:tgtEl>
                                          <p:spTgt spid="56325"/>
                                        </p:tgtEl>
                                        <p:attrNameLst>
                                          <p:attrName>ppt_w</p:attrName>
                                        </p:attrNameLst>
                                      </p:cBhvr>
                                      <p:tavLst>
                                        <p:tav tm="0">
                                          <p:val>
                                            <p:fltVal val="0"/>
                                          </p:val>
                                        </p:tav>
                                        <p:tav tm="100000">
                                          <p:val>
                                            <p:strVal val="#ppt_w"/>
                                          </p:val>
                                        </p:tav>
                                      </p:tavLst>
                                    </p:anim>
                                    <p:anim calcmode="lin" valueType="num">
                                      <p:cBhvr>
                                        <p:cTn id="47" dur="1000" fill="hold"/>
                                        <p:tgtEl>
                                          <p:spTgt spid="56325"/>
                                        </p:tgtEl>
                                        <p:attrNameLst>
                                          <p:attrName>ppt_h</p:attrName>
                                        </p:attrNameLst>
                                      </p:cBhvr>
                                      <p:tavLst>
                                        <p:tav tm="0">
                                          <p:val>
                                            <p:fltVal val="0"/>
                                          </p:val>
                                        </p:tav>
                                        <p:tav tm="100000">
                                          <p:val>
                                            <p:strVal val="#ppt_h"/>
                                          </p:val>
                                        </p:tav>
                                      </p:tavLst>
                                    </p:anim>
                                    <p:anim calcmode="lin" valueType="num">
                                      <p:cBhvr>
                                        <p:cTn id="48" dur="1000" fill="hold"/>
                                        <p:tgtEl>
                                          <p:spTgt spid="56325"/>
                                        </p:tgtEl>
                                        <p:attrNameLst>
                                          <p:attrName>style.rotation</p:attrName>
                                        </p:attrNameLst>
                                      </p:cBhvr>
                                      <p:tavLst>
                                        <p:tav tm="0">
                                          <p:val>
                                            <p:fltVal val="90"/>
                                          </p:val>
                                        </p:tav>
                                        <p:tav tm="100000">
                                          <p:val>
                                            <p:fltVal val="0"/>
                                          </p:val>
                                        </p:tav>
                                      </p:tavLst>
                                    </p:anim>
                                    <p:animEffect transition="in" filter="fade">
                                      <p:cBhvr>
                                        <p:cTn id="49" dur="10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8" grpId="0"/>
      <p:bldP spid="55309" grpId="0"/>
      <p:bldP spid="55312" grpId="0"/>
      <p:bldP spid="563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p:nvPr/>
        </p:nvSpPr>
        <p:spPr>
          <a:xfrm>
            <a:off x="611188" y="568325"/>
            <a:ext cx="8226425" cy="519113"/>
          </a:xfrm>
          <a:prstGeom prst="rect">
            <a:avLst/>
          </a:prstGeom>
          <a:noFill/>
          <a:ln w="9525">
            <a:noFill/>
          </a:ln>
        </p:spPr>
        <p:txBody>
          <a:bodyPr wrap="none" anchor="t" anchorCtr="0">
            <a:spAutoFit/>
          </a:bodyPr>
          <a:lstStyle/>
          <a:p>
            <a:pPr eaLnBrk="0" hangingPunct="0">
              <a:spcBef>
                <a:spcPct val="50000"/>
              </a:spcBef>
            </a:pPr>
            <a:r>
              <a:rPr lang="zh-CN" altLang="en-US" sz="2800" dirty="0">
                <a:solidFill>
                  <a:schemeClr val="tx1"/>
                </a:solidFill>
                <a:latin typeface="楷体_GB2312" pitchFamily="49" charset="-122"/>
                <a:ea typeface="楷体_GB2312" pitchFamily="49" charset="-122"/>
              </a:rPr>
              <a:t>作为带导数插值多项式</a:t>
            </a:r>
            <a:r>
              <a:rPr lang="en-US" altLang="zh-CN" sz="2800" dirty="0">
                <a:solidFill>
                  <a:schemeClr val="tx1"/>
                </a:solidFill>
                <a:latin typeface="楷体_GB2312" pitchFamily="49" charset="-122"/>
                <a:ea typeface="楷体_GB2312" pitchFamily="49" charset="-122"/>
              </a:rPr>
              <a:t>(7)</a:t>
            </a:r>
            <a:r>
              <a:rPr lang="zh-CN" altLang="en-US" sz="2800" dirty="0">
                <a:solidFill>
                  <a:schemeClr val="tx1"/>
                </a:solidFill>
                <a:latin typeface="楷体_GB2312" pitchFamily="49" charset="-122"/>
                <a:ea typeface="楷体_GB2312" pitchFamily="49" charset="-122"/>
              </a:rPr>
              <a:t>的重要特例是</a:t>
            </a:r>
            <a:r>
              <a:rPr lang="en-US" altLang="zh-CN" sz="2800" dirty="0">
                <a:solidFill>
                  <a:schemeClr val="tx1"/>
                </a:solidFill>
                <a:latin typeface="楷体_GB2312" pitchFamily="49" charset="-122"/>
                <a:ea typeface="楷体_GB2312" pitchFamily="49" charset="-122"/>
              </a:rPr>
              <a:t>n=1</a:t>
            </a:r>
            <a:r>
              <a:rPr lang="zh-CN" altLang="en-US" sz="2800" dirty="0">
                <a:solidFill>
                  <a:schemeClr val="tx1"/>
                </a:solidFill>
                <a:latin typeface="楷体_GB2312" pitchFamily="49" charset="-122"/>
                <a:ea typeface="楷体_GB2312" pitchFamily="49" charset="-122"/>
              </a:rPr>
              <a:t>的情形</a:t>
            </a:r>
            <a:r>
              <a:rPr lang="en-US" altLang="zh-CN" sz="2800" dirty="0">
                <a:solidFill>
                  <a:schemeClr val="tx1"/>
                </a:solidFill>
                <a:latin typeface="楷体_GB2312" pitchFamily="49" charset="-122"/>
                <a:ea typeface="楷体_GB2312" pitchFamily="49" charset="-122"/>
              </a:rPr>
              <a:t>.</a:t>
            </a:r>
          </a:p>
        </p:txBody>
      </p:sp>
      <p:sp>
        <p:nvSpPr>
          <p:cNvPr id="60421" name="Text Box 5"/>
          <p:cNvSpPr txBox="1"/>
          <p:nvPr/>
        </p:nvSpPr>
        <p:spPr>
          <a:xfrm>
            <a:off x="611188" y="1144588"/>
            <a:ext cx="7672293" cy="1169551"/>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这时可取节点为      及       </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插值多项式为        </a:t>
            </a:r>
            <a:r>
              <a:rPr lang="en-US" altLang="zh-CN" sz="2800" dirty="0">
                <a:latin typeface="楷体_GB2312" pitchFamily="49" charset="-122"/>
                <a:ea typeface="楷体_GB2312" pitchFamily="49" charset="-122"/>
              </a:rPr>
              <a:t>,</a:t>
            </a:r>
          </a:p>
          <a:p>
            <a:pPr eaLnBrk="0" hangingPunct="0">
              <a:spcBef>
                <a:spcPct val="50000"/>
              </a:spcBef>
            </a:pPr>
            <a:r>
              <a:rPr lang="zh-CN" altLang="en-US" sz="2800" dirty="0">
                <a:latin typeface="楷体_GB2312" pitchFamily="49" charset="-122"/>
                <a:ea typeface="楷体_GB2312" pitchFamily="49" charset="-122"/>
              </a:rPr>
              <a:t>满足条件</a:t>
            </a:r>
          </a:p>
        </p:txBody>
      </p:sp>
      <p:graphicFrame>
        <p:nvGraphicFramePr>
          <p:cNvPr id="60422" name="Object 6"/>
          <p:cNvGraphicFramePr/>
          <p:nvPr>
            <p:extLst>
              <p:ext uri="{D42A27DB-BD31-4B8C-83A1-F6EECF244321}">
                <p14:modId xmlns:p14="http://schemas.microsoft.com/office/powerpoint/2010/main" val="961683511"/>
              </p:ext>
            </p:extLst>
          </p:nvPr>
        </p:nvGraphicFramePr>
        <p:xfrm>
          <a:off x="3276600" y="1125538"/>
          <a:ext cx="415925" cy="576262"/>
        </p:xfrm>
        <a:graphic>
          <a:graphicData uri="http://schemas.openxmlformats.org/presentationml/2006/ole">
            <mc:AlternateContent xmlns:mc="http://schemas.openxmlformats.org/markup-compatibility/2006">
              <mc:Choice xmlns:v="urn:schemas-microsoft-com:vml" Requires="v">
                <p:oleObj r:id="rId2" imgW="165100" imgH="228600" progId="Equation.DSMT4">
                  <p:embed/>
                </p:oleObj>
              </mc:Choice>
              <mc:Fallback>
                <p:oleObj r:id="rId2" imgW="165100" imgH="228600" progId="Equation.DSMT4">
                  <p:embed/>
                  <p:pic>
                    <p:nvPicPr>
                      <p:cNvPr id="60422" name="Object 6"/>
                      <p:cNvPicPr/>
                      <p:nvPr/>
                    </p:nvPicPr>
                    <p:blipFill>
                      <a:blip r:embed="rId3"/>
                      <a:stretch>
                        <a:fillRect/>
                      </a:stretch>
                    </p:blipFill>
                    <p:spPr>
                      <a:xfrm>
                        <a:off x="3276600" y="1125538"/>
                        <a:ext cx="415925" cy="576262"/>
                      </a:xfrm>
                      <a:prstGeom prst="rect">
                        <a:avLst/>
                      </a:prstGeom>
                      <a:noFill/>
                      <a:ln w="38100">
                        <a:noFill/>
                        <a:miter/>
                      </a:ln>
                    </p:spPr>
                  </p:pic>
                </p:oleObj>
              </mc:Fallback>
            </mc:AlternateContent>
          </a:graphicData>
        </a:graphic>
      </p:graphicFrame>
      <p:graphicFrame>
        <p:nvGraphicFramePr>
          <p:cNvPr id="60423" name="Object 7"/>
          <p:cNvGraphicFramePr/>
          <p:nvPr>
            <p:extLst>
              <p:ext uri="{D42A27DB-BD31-4B8C-83A1-F6EECF244321}">
                <p14:modId xmlns:p14="http://schemas.microsoft.com/office/powerpoint/2010/main" val="2657828890"/>
              </p:ext>
            </p:extLst>
          </p:nvPr>
        </p:nvGraphicFramePr>
        <p:xfrm>
          <a:off x="4140200" y="1125538"/>
          <a:ext cx="647700" cy="581025"/>
        </p:xfrm>
        <a:graphic>
          <a:graphicData uri="http://schemas.openxmlformats.org/presentationml/2006/ole">
            <mc:AlternateContent xmlns:mc="http://schemas.openxmlformats.org/markup-compatibility/2006">
              <mc:Choice xmlns:v="urn:schemas-microsoft-com:vml" Requires="v">
                <p:oleObj r:id="rId4" imgW="254635" imgH="229235" progId="Equation.DSMT4">
                  <p:embed/>
                </p:oleObj>
              </mc:Choice>
              <mc:Fallback>
                <p:oleObj r:id="rId4" imgW="254635" imgH="229235" progId="Equation.DSMT4">
                  <p:embed/>
                  <p:pic>
                    <p:nvPicPr>
                      <p:cNvPr id="60423" name="Object 7"/>
                      <p:cNvPicPr/>
                      <p:nvPr/>
                    </p:nvPicPr>
                    <p:blipFill>
                      <a:blip r:embed="rId5"/>
                      <a:stretch>
                        <a:fillRect/>
                      </a:stretch>
                    </p:blipFill>
                    <p:spPr>
                      <a:xfrm>
                        <a:off x="4140200" y="1125538"/>
                        <a:ext cx="647700" cy="581025"/>
                      </a:xfrm>
                      <a:prstGeom prst="rect">
                        <a:avLst/>
                      </a:prstGeom>
                      <a:noFill/>
                      <a:ln w="38100">
                        <a:noFill/>
                        <a:miter/>
                      </a:ln>
                    </p:spPr>
                  </p:pic>
                </p:oleObj>
              </mc:Fallback>
            </mc:AlternateContent>
          </a:graphicData>
        </a:graphic>
      </p:graphicFrame>
      <p:graphicFrame>
        <p:nvGraphicFramePr>
          <p:cNvPr id="60424" name="Object 8"/>
          <p:cNvGraphicFramePr/>
          <p:nvPr>
            <p:extLst>
              <p:ext uri="{D42A27DB-BD31-4B8C-83A1-F6EECF244321}">
                <p14:modId xmlns:p14="http://schemas.microsoft.com/office/powerpoint/2010/main" val="2454499604"/>
              </p:ext>
            </p:extLst>
          </p:nvPr>
        </p:nvGraphicFramePr>
        <p:xfrm>
          <a:off x="7092950" y="1196975"/>
          <a:ext cx="936625" cy="534988"/>
        </p:xfrm>
        <a:graphic>
          <a:graphicData uri="http://schemas.openxmlformats.org/presentationml/2006/ole">
            <mc:AlternateContent xmlns:mc="http://schemas.openxmlformats.org/markup-compatibility/2006">
              <mc:Choice xmlns:v="urn:schemas-microsoft-com:vml" Requires="v">
                <p:oleObj r:id="rId6" imgW="445135" imgH="254000" progId="Equation.DSMT4">
                  <p:embed/>
                </p:oleObj>
              </mc:Choice>
              <mc:Fallback>
                <p:oleObj r:id="rId6" imgW="445135" imgH="254000" progId="Equation.DSMT4">
                  <p:embed/>
                  <p:pic>
                    <p:nvPicPr>
                      <p:cNvPr id="60424" name="Object 8"/>
                      <p:cNvPicPr/>
                      <p:nvPr/>
                    </p:nvPicPr>
                    <p:blipFill>
                      <a:blip r:embed="rId7"/>
                      <a:stretch>
                        <a:fillRect/>
                      </a:stretch>
                    </p:blipFill>
                    <p:spPr>
                      <a:xfrm>
                        <a:off x="7092950" y="1196975"/>
                        <a:ext cx="936625" cy="534988"/>
                      </a:xfrm>
                      <a:prstGeom prst="rect">
                        <a:avLst/>
                      </a:prstGeom>
                      <a:noFill/>
                      <a:ln w="38100">
                        <a:noFill/>
                        <a:miter/>
                      </a:ln>
                    </p:spPr>
                  </p:pic>
                </p:oleObj>
              </mc:Fallback>
            </mc:AlternateContent>
          </a:graphicData>
        </a:graphic>
      </p:graphicFrame>
      <p:graphicFrame>
        <p:nvGraphicFramePr>
          <p:cNvPr id="60425" name="Object 9"/>
          <p:cNvGraphicFramePr/>
          <p:nvPr>
            <p:extLst>
              <p:ext uri="{D42A27DB-BD31-4B8C-83A1-F6EECF244321}">
                <p14:modId xmlns:p14="http://schemas.microsoft.com/office/powerpoint/2010/main" val="3941263648"/>
              </p:ext>
            </p:extLst>
          </p:nvPr>
        </p:nvGraphicFramePr>
        <p:xfrm>
          <a:off x="2124075" y="2420938"/>
          <a:ext cx="4249738" cy="1117600"/>
        </p:xfrm>
        <a:graphic>
          <a:graphicData uri="http://schemas.openxmlformats.org/presentationml/2006/ole">
            <mc:AlternateContent xmlns:mc="http://schemas.openxmlformats.org/markup-compatibility/2006">
              <mc:Choice xmlns:v="urn:schemas-microsoft-com:vml" Requires="v">
                <p:oleObj r:id="rId8" imgW="1930400" imgH="508000" progId="Equation.DSMT4">
                  <p:embed/>
                </p:oleObj>
              </mc:Choice>
              <mc:Fallback>
                <p:oleObj r:id="rId8" imgW="1930400" imgH="508000" progId="Equation.DSMT4">
                  <p:embed/>
                  <p:pic>
                    <p:nvPicPr>
                      <p:cNvPr id="60425" name="Object 9"/>
                      <p:cNvPicPr/>
                      <p:nvPr/>
                    </p:nvPicPr>
                    <p:blipFill>
                      <a:blip r:embed="rId9"/>
                      <a:stretch>
                        <a:fillRect/>
                      </a:stretch>
                    </p:blipFill>
                    <p:spPr>
                      <a:xfrm>
                        <a:off x="2124075" y="2420938"/>
                        <a:ext cx="4249738" cy="1117600"/>
                      </a:xfrm>
                      <a:prstGeom prst="rect">
                        <a:avLst/>
                      </a:prstGeom>
                      <a:noFill/>
                      <a:ln w="38100">
                        <a:noFill/>
                        <a:miter/>
                      </a:ln>
                    </p:spPr>
                  </p:pic>
                </p:oleObj>
              </mc:Fallback>
            </mc:AlternateContent>
          </a:graphicData>
        </a:graphic>
      </p:graphicFrame>
      <p:sp>
        <p:nvSpPr>
          <p:cNvPr id="60426" name="Text Box 10"/>
          <p:cNvSpPr txBox="1"/>
          <p:nvPr/>
        </p:nvSpPr>
        <p:spPr>
          <a:xfrm>
            <a:off x="7092950" y="2781300"/>
            <a:ext cx="792163" cy="457200"/>
          </a:xfrm>
          <a:prstGeom prst="rect">
            <a:avLst/>
          </a:prstGeom>
          <a:noFill/>
          <a:ln w="9525">
            <a:noFill/>
          </a:ln>
        </p:spPr>
        <p:txBody>
          <a:bodyPr anchor="t" anchorCtr="0">
            <a:spAutoFit/>
          </a:bodyPr>
          <a:lstStyle/>
          <a:p>
            <a:pPr eaLnBrk="0" hangingPunct="0">
              <a:spcBef>
                <a:spcPct val="50000"/>
              </a:spcBef>
            </a:pPr>
            <a:r>
              <a:rPr lang="en-US" altLang="zh-CN" sz="2400" b="0" dirty="0">
                <a:solidFill>
                  <a:schemeClr val="tx1"/>
                </a:solidFill>
                <a:latin typeface="Times New Roman" panose="02020603050405020304" pitchFamily="18" charset="0"/>
                <a:ea typeface="宋体" panose="02010600030101010101" pitchFamily="2" charset="-122"/>
              </a:rPr>
              <a:t>(11)</a:t>
            </a:r>
          </a:p>
        </p:txBody>
      </p:sp>
      <p:sp>
        <p:nvSpPr>
          <p:cNvPr id="60427" name="Text Box 11"/>
          <p:cNvSpPr txBox="1"/>
          <p:nvPr/>
        </p:nvSpPr>
        <p:spPr>
          <a:xfrm>
            <a:off x="468313" y="3860800"/>
            <a:ext cx="7524750" cy="1160463"/>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相应的插值基函数为                      </a:t>
            </a:r>
            <a:r>
              <a:rPr lang="en-US" altLang="zh-CN" sz="2800" dirty="0">
                <a:latin typeface="楷体_GB2312" pitchFamily="49" charset="-122"/>
                <a:ea typeface="楷体_GB2312" pitchFamily="49" charset="-122"/>
              </a:rPr>
              <a:t>,</a:t>
            </a:r>
          </a:p>
          <a:p>
            <a:pPr eaLnBrk="0" hangingPunct="0">
              <a:spcBef>
                <a:spcPct val="50000"/>
              </a:spcBef>
            </a:pPr>
            <a:r>
              <a:rPr lang="zh-CN" altLang="en-US" sz="2800" dirty="0">
                <a:latin typeface="楷体_GB2312" pitchFamily="49" charset="-122"/>
                <a:ea typeface="楷体_GB2312" pitchFamily="49" charset="-122"/>
              </a:rPr>
              <a:t>它们满足条件</a:t>
            </a:r>
          </a:p>
        </p:txBody>
      </p:sp>
      <p:graphicFrame>
        <p:nvGraphicFramePr>
          <p:cNvPr id="60428" name="Object 12"/>
          <p:cNvGraphicFramePr/>
          <p:nvPr>
            <p:extLst>
              <p:ext uri="{D42A27DB-BD31-4B8C-83A1-F6EECF244321}">
                <p14:modId xmlns:p14="http://schemas.microsoft.com/office/powerpoint/2010/main" val="3665998008"/>
              </p:ext>
            </p:extLst>
          </p:nvPr>
        </p:nvGraphicFramePr>
        <p:xfrm>
          <a:off x="3779838" y="3860800"/>
          <a:ext cx="3816350" cy="504825"/>
        </p:xfrm>
        <a:graphic>
          <a:graphicData uri="http://schemas.openxmlformats.org/presentationml/2006/ole">
            <mc:AlternateContent xmlns:mc="http://schemas.openxmlformats.org/markup-compatibility/2006">
              <mc:Choice xmlns:v="urn:schemas-microsoft-com:vml" Requires="v">
                <p:oleObj r:id="rId10" imgW="1915795" imgH="254000" progId="Equation.DSMT4">
                  <p:embed/>
                </p:oleObj>
              </mc:Choice>
              <mc:Fallback>
                <p:oleObj r:id="rId10" imgW="1915795" imgH="254000" progId="Equation.DSMT4">
                  <p:embed/>
                  <p:pic>
                    <p:nvPicPr>
                      <p:cNvPr id="60428" name="Object 12"/>
                      <p:cNvPicPr/>
                      <p:nvPr/>
                    </p:nvPicPr>
                    <p:blipFill>
                      <a:blip r:embed="rId11"/>
                      <a:stretch>
                        <a:fillRect/>
                      </a:stretch>
                    </p:blipFill>
                    <p:spPr>
                      <a:xfrm>
                        <a:off x="3779838" y="3860800"/>
                        <a:ext cx="3816350" cy="504825"/>
                      </a:xfrm>
                      <a:prstGeom prst="rect">
                        <a:avLst/>
                      </a:prstGeom>
                      <a:noFill/>
                      <a:ln w="38100">
                        <a:noFill/>
                        <a:miter/>
                      </a:ln>
                    </p:spPr>
                  </p:pic>
                </p:oleObj>
              </mc:Fallback>
            </mc:AlternateContent>
          </a:graphicData>
        </a:graphic>
      </p:graphicFrame>
      <p:pic>
        <p:nvPicPr>
          <p:cNvPr id="75786" name="Picture 11" descr="j0436190"/>
          <p:cNvPicPr>
            <a:picLocks noChangeAspect="1"/>
          </p:cNvPicPr>
          <p:nvPr/>
        </p:nvPicPr>
        <p:blipFill>
          <a:blip r:embed="rId12"/>
          <a:stretch>
            <a:fillRect/>
          </a:stretch>
        </p:blipFill>
        <p:spPr>
          <a:xfrm>
            <a:off x="323850" y="5734050"/>
            <a:ext cx="8569325" cy="850900"/>
          </a:xfrm>
          <a:prstGeom prst="rect">
            <a:avLst/>
          </a:prstGeom>
          <a:noFill/>
          <a:ln w="9525">
            <a:noFill/>
          </a:ln>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0420"/>
                                        </p:tgtEl>
                                        <p:attrNameLst>
                                          <p:attrName>style.visibility</p:attrName>
                                        </p:attrNameLst>
                                      </p:cBhvr>
                                      <p:to>
                                        <p:strVal val="visible"/>
                                      </p:to>
                                    </p:set>
                                    <p:anim calcmode="lin" valueType="num">
                                      <p:cBhvr>
                                        <p:cTn id="7" dur="1000" fill="hold"/>
                                        <p:tgtEl>
                                          <p:spTgt spid="60420"/>
                                        </p:tgtEl>
                                        <p:attrNameLst>
                                          <p:attrName>ppt_w</p:attrName>
                                        </p:attrNameLst>
                                      </p:cBhvr>
                                      <p:tavLst>
                                        <p:tav tm="0">
                                          <p:val>
                                            <p:fltVal val="0"/>
                                          </p:val>
                                        </p:tav>
                                        <p:tav tm="100000">
                                          <p:val>
                                            <p:strVal val="#ppt_w"/>
                                          </p:val>
                                        </p:tav>
                                      </p:tavLst>
                                    </p:anim>
                                    <p:anim calcmode="lin" valueType="num">
                                      <p:cBhvr>
                                        <p:cTn id="8" dur="1000" fill="hold"/>
                                        <p:tgtEl>
                                          <p:spTgt spid="60420"/>
                                        </p:tgtEl>
                                        <p:attrNameLst>
                                          <p:attrName>ppt_h</p:attrName>
                                        </p:attrNameLst>
                                      </p:cBhvr>
                                      <p:tavLst>
                                        <p:tav tm="0">
                                          <p:val>
                                            <p:fltVal val="0"/>
                                          </p:val>
                                        </p:tav>
                                        <p:tav tm="100000">
                                          <p:val>
                                            <p:strVal val="#ppt_h"/>
                                          </p:val>
                                        </p:tav>
                                      </p:tavLst>
                                    </p:anim>
                                    <p:anim calcmode="lin" valueType="num">
                                      <p:cBhvr>
                                        <p:cTn id="9" dur="1000" fill="hold"/>
                                        <p:tgtEl>
                                          <p:spTgt spid="60420"/>
                                        </p:tgtEl>
                                        <p:attrNameLst>
                                          <p:attrName>style.rotation</p:attrName>
                                        </p:attrNameLst>
                                      </p:cBhvr>
                                      <p:tavLst>
                                        <p:tav tm="0">
                                          <p:val>
                                            <p:fltVal val="90"/>
                                          </p:val>
                                        </p:tav>
                                        <p:tav tm="100000">
                                          <p:val>
                                            <p:fltVal val="0"/>
                                          </p:val>
                                        </p:tav>
                                      </p:tavLst>
                                    </p:anim>
                                    <p:animEffect transition="in" filter="fade">
                                      <p:cBhvr>
                                        <p:cTn id="10" dur="1000"/>
                                        <p:tgtEl>
                                          <p:spTgt spid="6042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0421"/>
                                        </p:tgtEl>
                                        <p:attrNameLst>
                                          <p:attrName>style.visibility</p:attrName>
                                        </p:attrNameLst>
                                      </p:cBhvr>
                                      <p:to>
                                        <p:strVal val="visible"/>
                                      </p:to>
                                    </p:set>
                                    <p:anim calcmode="lin" valueType="num">
                                      <p:cBhvr>
                                        <p:cTn id="15" dur="500" fill="hold"/>
                                        <p:tgtEl>
                                          <p:spTgt spid="60421"/>
                                        </p:tgtEl>
                                        <p:attrNameLst>
                                          <p:attrName>ppt_w</p:attrName>
                                        </p:attrNameLst>
                                      </p:cBhvr>
                                      <p:tavLst>
                                        <p:tav tm="0">
                                          <p:val>
                                            <p:fltVal val="0"/>
                                          </p:val>
                                        </p:tav>
                                        <p:tav tm="100000">
                                          <p:val>
                                            <p:strVal val="#ppt_w"/>
                                          </p:val>
                                        </p:tav>
                                      </p:tavLst>
                                    </p:anim>
                                    <p:anim calcmode="lin" valueType="num">
                                      <p:cBhvr>
                                        <p:cTn id="16" dur="500" fill="hold"/>
                                        <p:tgtEl>
                                          <p:spTgt spid="60421"/>
                                        </p:tgtEl>
                                        <p:attrNameLst>
                                          <p:attrName>ppt_h</p:attrName>
                                        </p:attrNameLst>
                                      </p:cBhvr>
                                      <p:tavLst>
                                        <p:tav tm="0">
                                          <p:val>
                                            <p:fltVal val="0"/>
                                          </p:val>
                                        </p:tav>
                                        <p:tav tm="100000">
                                          <p:val>
                                            <p:strVal val="#ppt_h"/>
                                          </p:val>
                                        </p:tav>
                                      </p:tavLst>
                                    </p:anim>
                                    <p:anim calcmode="lin" valueType="num">
                                      <p:cBhvr>
                                        <p:cTn id="17" dur="500" fill="hold"/>
                                        <p:tgtEl>
                                          <p:spTgt spid="60421"/>
                                        </p:tgtEl>
                                        <p:attrNameLst>
                                          <p:attrName>style.rotation</p:attrName>
                                        </p:attrNameLst>
                                      </p:cBhvr>
                                      <p:tavLst>
                                        <p:tav tm="0">
                                          <p:val>
                                            <p:fltVal val="360"/>
                                          </p:val>
                                        </p:tav>
                                        <p:tav tm="100000">
                                          <p:val>
                                            <p:fltVal val="0"/>
                                          </p:val>
                                        </p:tav>
                                      </p:tavLst>
                                    </p:anim>
                                    <p:animEffect transition="in" filter="fade">
                                      <p:cBhvr>
                                        <p:cTn id="18" dur="500"/>
                                        <p:tgtEl>
                                          <p:spTgt spid="60421"/>
                                        </p:tgtEl>
                                      </p:cBhvr>
                                    </p:animEffect>
                                  </p:childTnLst>
                                </p:cTn>
                              </p:par>
                              <p:par>
                                <p:cTn id="19" presetID="49" presetClass="entr" presetSubtype="0" decel="100000" fill="hold" nodeType="withEffect">
                                  <p:stCondLst>
                                    <p:cond delay="0"/>
                                  </p:stCondLst>
                                  <p:childTnLst>
                                    <p:set>
                                      <p:cBhvr>
                                        <p:cTn id="20" dur="1" fill="hold">
                                          <p:stCondLst>
                                            <p:cond delay="0"/>
                                          </p:stCondLst>
                                        </p:cTn>
                                        <p:tgtEl>
                                          <p:spTgt spid="60422"/>
                                        </p:tgtEl>
                                        <p:attrNameLst>
                                          <p:attrName>style.visibility</p:attrName>
                                        </p:attrNameLst>
                                      </p:cBhvr>
                                      <p:to>
                                        <p:strVal val="visible"/>
                                      </p:to>
                                    </p:set>
                                    <p:anim calcmode="lin" valueType="num">
                                      <p:cBhvr>
                                        <p:cTn id="21" dur="500" fill="hold"/>
                                        <p:tgtEl>
                                          <p:spTgt spid="60422"/>
                                        </p:tgtEl>
                                        <p:attrNameLst>
                                          <p:attrName>ppt_w</p:attrName>
                                        </p:attrNameLst>
                                      </p:cBhvr>
                                      <p:tavLst>
                                        <p:tav tm="0">
                                          <p:val>
                                            <p:fltVal val="0"/>
                                          </p:val>
                                        </p:tav>
                                        <p:tav tm="100000">
                                          <p:val>
                                            <p:strVal val="#ppt_w"/>
                                          </p:val>
                                        </p:tav>
                                      </p:tavLst>
                                    </p:anim>
                                    <p:anim calcmode="lin" valueType="num">
                                      <p:cBhvr>
                                        <p:cTn id="22" dur="500" fill="hold"/>
                                        <p:tgtEl>
                                          <p:spTgt spid="60422"/>
                                        </p:tgtEl>
                                        <p:attrNameLst>
                                          <p:attrName>ppt_h</p:attrName>
                                        </p:attrNameLst>
                                      </p:cBhvr>
                                      <p:tavLst>
                                        <p:tav tm="0">
                                          <p:val>
                                            <p:fltVal val="0"/>
                                          </p:val>
                                        </p:tav>
                                        <p:tav tm="100000">
                                          <p:val>
                                            <p:strVal val="#ppt_h"/>
                                          </p:val>
                                        </p:tav>
                                      </p:tavLst>
                                    </p:anim>
                                    <p:anim calcmode="lin" valueType="num">
                                      <p:cBhvr>
                                        <p:cTn id="23" dur="500" fill="hold"/>
                                        <p:tgtEl>
                                          <p:spTgt spid="60422"/>
                                        </p:tgtEl>
                                        <p:attrNameLst>
                                          <p:attrName>style.rotation</p:attrName>
                                        </p:attrNameLst>
                                      </p:cBhvr>
                                      <p:tavLst>
                                        <p:tav tm="0">
                                          <p:val>
                                            <p:fltVal val="360"/>
                                          </p:val>
                                        </p:tav>
                                        <p:tav tm="100000">
                                          <p:val>
                                            <p:fltVal val="0"/>
                                          </p:val>
                                        </p:tav>
                                      </p:tavLst>
                                    </p:anim>
                                    <p:animEffect transition="in" filter="fade">
                                      <p:cBhvr>
                                        <p:cTn id="24" dur="500"/>
                                        <p:tgtEl>
                                          <p:spTgt spid="60422"/>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60423"/>
                                        </p:tgtEl>
                                        <p:attrNameLst>
                                          <p:attrName>style.visibility</p:attrName>
                                        </p:attrNameLst>
                                      </p:cBhvr>
                                      <p:to>
                                        <p:strVal val="visible"/>
                                      </p:to>
                                    </p:set>
                                    <p:anim calcmode="lin" valueType="num">
                                      <p:cBhvr>
                                        <p:cTn id="27" dur="500" fill="hold"/>
                                        <p:tgtEl>
                                          <p:spTgt spid="60423"/>
                                        </p:tgtEl>
                                        <p:attrNameLst>
                                          <p:attrName>ppt_w</p:attrName>
                                        </p:attrNameLst>
                                      </p:cBhvr>
                                      <p:tavLst>
                                        <p:tav tm="0">
                                          <p:val>
                                            <p:fltVal val="0"/>
                                          </p:val>
                                        </p:tav>
                                        <p:tav tm="100000">
                                          <p:val>
                                            <p:strVal val="#ppt_w"/>
                                          </p:val>
                                        </p:tav>
                                      </p:tavLst>
                                    </p:anim>
                                    <p:anim calcmode="lin" valueType="num">
                                      <p:cBhvr>
                                        <p:cTn id="28" dur="500" fill="hold"/>
                                        <p:tgtEl>
                                          <p:spTgt spid="60423"/>
                                        </p:tgtEl>
                                        <p:attrNameLst>
                                          <p:attrName>ppt_h</p:attrName>
                                        </p:attrNameLst>
                                      </p:cBhvr>
                                      <p:tavLst>
                                        <p:tav tm="0">
                                          <p:val>
                                            <p:fltVal val="0"/>
                                          </p:val>
                                        </p:tav>
                                        <p:tav tm="100000">
                                          <p:val>
                                            <p:strVal val="#ppt_h"/>
                                          </p:val>
                                        </p:tav>
                                      </p:tavLst>
                                    </p:anim>
                                    <p:anim calcmode="lin" valueType="num">
                                      <p:cBhvr>
                                        <p:cTn id="29" dur="500" fill="hold"/>
                                        <p:tgtEl>
                                          <p:spTgt spid="60423"/>
                                        </p:tgtEl>
                                        <p:attrNameLst>
                                          <p:attrName>style.rotation</p:attrName>
                                        </p:attrNameLst>
                                      </p:cBhvr>
                                      <p:tavLst>
                                        <p:tav tm="0">
                                          <p:val>
                                            <p:fltVal val="360"/>
                                          </p:val>
                                        </p:tav>
                                        <p:tav tm="100000">
                                          <p:val>
                                            <p:fltVal val="0"/>
                                          </p:val>
                                        </p:tav>
                                      </p:tavLst>
                                    </p:anim>
                                    <p:animEffect transition="in" filter="fade">
                                      <p:cBhvr>
                                        <p:cTn id="30" dur="500"/>
                                        <p:tgtEl>
                                          <p:spTgt spid="60423"/>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60424"/>
                                        </p:tgtEl>
                                        <p:attrNameLst>
                                          <p:attrName>style.visibility</p:attrName>
                                        </p:attrNameLst>
                                      </p:cBhvr>
                                      <p:to>
                                        <p:strVal val="visible"/>
                                      </p:to>
                                    </p:set>
                                    <p:anim calcmode="lin" valueType="num">
                                      <p:cBhvr>
                                        <p:cTn id="33" dur="500" fill="hold"/>
                                        <p:tgtEl>
                                          <p:spTgt spid="60424"/>
                                        </p:tgtEl>
                                        <p:attrNameLst>
                                          <p:attrName>ppt_w</p:attrName>
                                        </p:attrNameLst>
                                      </p:cBhvr>
                                      <p:tavLst>
                                        <p:tav tm="0">
                                          <p:val>
                                            <p:fltVal val="0"/>
                                          </p:val>
                                        </p:tav>
                                        <p:tav tm="100000">
                                          <p:val>
                                            <p:strVal val="#ppt_w"/>
                                          </p:val>
                                        </p:tav>
                                      </p:tavLst>
                                    </p:anim>
                                    <p:anim calcmode="lin" valueType="num">
                                      <p:cBhvr>
                                        <p:cTn id="34" dur="500" fill="hold"/>
                                        <p:tgtEl>
                                          <p:spTgt spid="60424"/>
                                        </p:tgtEl>
                                        <p:attrNameLst>
                                          <p:attrName>ppt_h</p:attrName>
                                        </p:attrNameLst>
                                      </p:cBhvr>
                                      <p:tavLst>
                                        <p:tav tm="0">
                                          <p:val>
                                            <p:fltVal val="0"/>
                                          </p:val>
                                        </p:tav>
                                        <p:tav tm="100000">
                                          <p:val>
                                            <p:strVal val="#ppt_h"/>
                                          </p:val>
                                        </p:tav>
                                      </p:tavLst>
                                    </p:anim>
                                    <p:anim calcmode="lin" valueType="num">
                                      <p:cBhvr>
                                        <p:cTn id="35" dur="500" fill="hold"/>
                                        <p:tgtEl>
                                          <p:spTgt spid="60424"/>
                                        </p:tgtEl>
                                        <p:attrNameLst>
                                          <p:attrName>style.rotation</p:attrName>
                                        </p:attrNameLst>
                                      </p:cBhvr>
                                      <p:tavLst>
                                        <p:tav tm="0">
                                          <p:val>
                                            <p:fltVal val="360"/>
                                          </p:val>
                                        </p:tav>
                                        <p:tav tm="100000">
                                          <p:val>
                                            <p:fltVal val="0"/>
                                          </p:val>
                                        </p:tav>
                                      </p:tavLst>
                                    </p:anim>
                                    <p:animEffect transition="in" filter="fade">
                                      <p:cBhvr>
                                        <p:cTn id="36" dur="500"/>
                                        <p:tgtEl>
                                          <p:spTgt spid="60424"/>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60425"/>
                                        </p:tgtEl>
                                        <p:attrNameLst>
                                          <p:attrName>style.visibility</p:attrName>
                                        </p:attrNameLst>
                                      </p:cBhvr>
                                      <p:to>
                                        <p:strVal val="visible"/>
                                      </p:to>
                                    </p:set>
                                    <p:anim calcmode="lin" valueType="num">
                                      <p:cBhvr>
                                        <p:cTn id="41" dur="1000" fill="hold"/>
                                        <p:tgtEl>
                                          <p:spTgt spid="60425"/>
                                        </p:tgtEl>
                                        <p:attrNameLst>
                                          <p:attrName>ppt_w</p:attrName>
                                        </p:attrNameLst>
                                      </p:cBhvr>
                                      <p:tavLst>
                                        <p:tav tm="0">
                                          <p:val>
                                            <p:fltVal val="0"/>
                                          </p:val>
                                        </p:tav>
                                        <p:tav tm="100000">
                                          <p:val>
                                            <p:strVal val="#ppt_w"/>
                                          </p:val>
                                        </p:tav>
                                      </p:tavLst>
                                    </p:anim>
                                    <p:anim calcmode="lin" valueType="num">
                                      <p:cBhvr>
                                        <p:cTn id="42" dur="1000" fill="hold"/>
                                        <p:tgtEl>
                                          <p:spTgt spid="60425"/>
                                        </p:tgtEl>
                                        <p:attrNameLst>
                                          <p:attrName>ppt_h</p:attrName>
                                        </p:attrNameLst>
                                      </p:cBhvr>
                                      <p:tavLst>
                                        <p:tav tm="0">
                                          <p:val>
                                            <p:fltVal val="0"/>
                                          </p:val>
                                        </p:tav>
                                        <p:tav tm="100000">
                                          <p:val>
                                            <p:strVal val="#ppt_h"/>
                                          </p:val>
                                        </p:tav>
                                      </p:tavLst>
                                    </p:anim>
                                    <p:anim calcmode="lin" valueType="num">
                                      <p:cBhvr>
                                        <p:cTn id="43" dur="1000" fill="hold"/>
                                        <p:tgtEl>
                                          <p:spTgt spid="6042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60425"/>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60426"/>
                                        </p:tgtEl>
                                        <p:attrNameLst>
                                          <p:attrName>style.visibility</p:attrName>
                                        </p:attrNameLst>
                                      </p:cBhvr>
                                      <p:to>
                                        <p:strVal val="visible"/>
                                      </p:to>
                                    </p:set>
                                    <p:anim calcmode="lin" valueType="num">
                                      <p:cBhvr>
                                        <p:cTn id="47" dur="1000" fill="hold"/>
                                        <p:tgtEl>
                                          <p:spTgt spid="60426"/>
                                        </p:tgtEl>
                                        <p:attrNameLst>
                                          <p:attrName>ppt_w</p:attrName>
                                        </p:attrNameLst>
                                      </p:cBhvr>
                                      <p:tavLst>
                                        <p:tav tm="0">
                                          <p:val>
                                            <p:fltVal val="0"/>
                                          </p:val>
                                        </p:tav>
                                        <p:tav tm="100000">
                                          <p:val>
                                            <p:strVal val="#ppt_w"/>
                                          </p:val>
                                        </p:tav>
                                      </p:tavLst>
                                    </p:anim>
                                    <p:anim calcmode="lin" valueType="num">
                                      <p:cBhvr>
                                        <p:cTn id="48" dur="1000" fill="hold"/>
                                        <p:tgtEl>
                                          <p:spTgt spid="60426"/>
                                        </p:tgtEl>
                                        <p:attrNameLst>
                                          <p:attrName>ppt_h</p:attrName>
                                        </p:attrNameLst>
                                      </p:cBhvr>
                                      <p:tavLst>
                                        <p:tav tm="0">
                                          <p:val>
                                            <p:fltVal val="0"/>
                                          </p:val>
                                        </p:tav>
                                        <p:tav tm="100000">
                                          <p:val>
                                            <p:strVal val="#ppt_h"/>
                                          </p:val>
                                        </p:tav>
                                      </p:tavLst>
                                    </p:anim>
                                    <p:anim calcmode="lin" valueType="num">
                                      <p:cBhvr>
                                        <p:cTn id="49" dur="1000" fill="hold"/>
                                        <p:tgtEl>
                                          <p:spTgt spid="60426"/>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604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60427"/>
                                        </p:tgtEl>
                                        <p:attrNameLst>
                                          <p:attrName>style.visibility</p:attrName>
                                        </p:attrNameLst>
                                      </p:cBhvr>
                                      <p:to>
                                        <p:strVal val="visible"/>
                                      </p:to>
                                    </p:set>
                                    <p:animEffect transition="in" filter="wedge">
                                      <p:cBhvr>
                                        <p:cTn id="55" dur="500"/>
                                        <p:tgtEl>
                                          <p:spTgt spid="60427"/>
                                        </p:tgtEl>
                                      </p:cBhvr>
                                    </p:animEffect>
                                  </p:childTnLst>
                                </p:cTn>
                              </p:par>
                              <p:par>
                                <p:cTn id="56" presetID="20" presetClass="entr" presetSubtype="0" fill="hold" nodeType="withEffect">
                                  <p:stCondLst>
                                    <p:cond delay="0"/>
                                  </p:stCondLst>
                                  <p:childTnLst>
                                    <p:set>
                                      <p:cBhvr>
                                        <p:cTn id="57" dur="1" fill="hold">
                                          <p:stCondLst>
                                            <p:cond delay="0"/>
                                          </p:stCondLst>
                                        </p:cTn>
                                        <p:tgtEl>
                                          <p:spTgt spid="60428"/>
                                        </p:tgtEl>
                                        <p:attrNameLst>
                                          <p:attrName>style.visibility</p:attrName>
                                        </p:attrNameLst>
                                      </p:cBhvr>
                                      <p:to>
                                        <p:strVal val="visible"/>
                                      </p:to>
                                    </p:set>
                                    <p:animEffect transition="in" filter="wedge">
                                      <p:cBhvr>
                                        <p:cTn id="58"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P spid="60426" grpId="0"/>
      <p:bldP spid="604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2" name="Object 4"/>
          <p:cNvGraphicFramePr/>
          <p:nvPr>
            <p:extLst>
              <p:ext uri="{D42A27DB-BD31-4B8C-83A1-F6EECF244321}">
                <p14:modId xmlns:p14="http://schemas.microsoft.com/office/powerpoint/2010/main" val="2197592810"/>
              </p:ext>
            </p:extLst>
          </p:nvPr>
        </p:nvGraphicFramePr>
        <p:xfrm>
          <a:off x="755650" y="1196975"/>
          <a:ext cx="7848600" cy="688975"/>
        </p:xfrm>
        <a:graphic>
          <a:graphicData uri="http://schemas.openxmlformats.org/presentationml/2006/ole">
            <mc:AlternateContent xmlns:mc="http://schemas.openxmlformats.org/markup-compatibility/2006">
              <mc:Choice xmlns:v="urn:schemas-microsoft-com:vml" Requires="v">
                <p:oleObj r:id="rId2" imgW="2893060" imgH="254000" progId="Equation.DSMT4">
                  <p:embed/>
                </p:oleObj>
              </mc:Choice>
              <mc:Fallback>
                <p:oleObj r:id="rId2" imgW="2893060" imgH="254000" progId="Equation.DSMT4">
                  <p:embed/>
                  <p:pic>
                    <p:nvPicPr>
                      <p:cNvPr id="104452" name="Object 4"/>
                      <p:cNvPicPr/>
                      <p:nvPr/>
                    </p:nvPicPr>
                    <p:blipFill>
                      <a:blip r:embed="rId3">
                        <a:clrChange>
                          <a:clrFrom>
                            <a:srgbClr val="000000"/>
                          </a:clrFrom>
                          <a:clrTo>
                            <a:srgbClr val="626292"/>
                          </a:clrTo>
                        </a:clrChange>
                        <a:lum contrast="24000"/>
                      </a:blip>
                      <a:stretch>
                        <a:fillRect/>
                      </a:stretch>
                    </p:blipFill>
                    <p:spPr>
                      <a:xfrm>
                        <a:off x="755650" y="1196975"/>
                        <a:ext cx="7848600" cy="688975"/>
                      </a:xfrm>
                      <a:prstGeom prst="rect">
                        <a:avLst/>
                      </a:prstGeom>
                      <a:noFill/>
                      <a:ln w="38100">
                        <a:noFill/>
                        <a:miter/>
                      </a:ln>
                    </p:spPr>
                  </p:pic>
                </p:oleObj>
              </mc:Fallback>
            </mc:AlternateContent>
          </a:graphicData>
        </a:graphic>
      </p:graphicFrame>
      <p:graphicFrame>
        <p:nvGraphicFramePr>
          <p:cNvPr id="104453" name="Object 5"/>
          <p:cNvGraphicFramePr/>
          <p:nvPr>
            <p:extLst>
              <p:ext uri="{D42A27DB-BD31-4B8C-83A1-F6EECF244321}">
                <p14:modId xmlns:p14="http://schemas.microsoft.com/office/powerpoint/2010/main" val="703212333"/>
              </p:ext>
            </p:extLst>
          </p:nvPr>
        </p:nvGraphicFramePr>
        <p:xfrm>
          <a:off x="611188" y="2133600"/>
          <a:ext cx="8137525" cy="638175"/>
        </p:xfrm>
        <a:graphic>
          <a:graphicData uri="http://schemas.openxmlformats.org/presentationml/2006/ole">
            <mc:AlternateContent xmlns:mc="http://schemas.openxmlformats.org/markup-compatibility/2006">
              <mc:Choice xmlns:v="urn:schemas-microsoft-com:vml" Requires="v">
                <p:oleObj r:id="rId4" imgW="3235960" imgH="254000" progId="Equation.DSMT4">
                  <p:embed/>
                </p:oleObj>
              </mc:Choice>
              <mc:Fallback>
                <p:oleObj r:id="rId4" imgW="3235960" imgH="254000" progId="Equation.DSMT4">
                  <p:embed/>
                  <p:pic>
                    <p:nvPicPr>
                      <p:cNvPr id="104453" name="Object 5"/>
                      <p:cNvPicPr/>
                      <p:nvPr/>
                    </p:nvPicPr>
                    <p:blipFill>
                      <a:blip r:embed="rId5">
                        <a:clrChange>
                          <a:clrFrom>
                            <a:srgbClr val="000000"/>
                          </a:clrFrom>
                          <a:clrTo>
                            <a:srgbClr val="3333CC"/>
                          </a:clrTo>
                        </a:clrChange>
                      </a:blip>
                      <a:stretch>
                        <a:fillRect/>
                      </a:stretch>
                    </p:blipFill>
                    <p:spPr>
                      <a:xfrm>
                        <a:off x="611188" y="2133600"/>
                        <a:ext cx="8137525" cy="638175"/>
                      </a:xfrm>
                      <a:prstGeom prst="rect">
                        <a:avLst/>
                      </a:prstGeom>
                      <a:noFill/>
                      <a:ln w="38100">
                        <a:noFill/>
                        <a:miter/>
                      </a:ln>
                    </p:spPr>
                  </p:pic>
                </p:oleObj>
              </mc:Fallback>
            </mc:AlternateContent>
          </a:graphicData>
        </a:graphic>
      </p:graphicFrame>
      <p:graphicFrame>
        <p:nvGraphicFramePr>
          <p:cNvPr id="104454" name="Object 6"/>
          <p:cNvGraphicFramePr/>
          <p:nvPr>
            <p:extLst>
              <p:ext uri="{D42A27DB-BD31-4B8C-83A1-F6EECF244321}">
                <p14:modId xmlns:p14="http://schemas.microsoft.com/office/powerpoint/2010/main" val="1939324961"/>
              </p:ext>
            </p:extLst>
          </p:nvPr>
        </p:nvGraphicFramePr>
        <p:xfrm>
          <a:off x="684213" y="3068638"/>
          <a:ext cx="7993062" cy="701675"/>
        </p:xfrm>
        <a:graphic>
          <a:graphicData uri="http://schemas.openxmlformats.org/presentationml/2006/ole">
            <mc:AlternateContent xmlns:mc="http://schemas.openxmlformats.org/markup-compatibility/2006">
              <mc:Choice xmlns:v="urn:schemas-microsoft-com:vml" Requires="v">
                <p:oleObj r:id="rId6" imgW="2893060" imgH="254000" progId="Equation.DSMT4">
                  <p:embed/>
                </p:oleObj>
              </mc:Choice>
              <mc:Fallback>
                <p:oleObj r:id="rId6" imgW="2893060" imgH="254000" progId="Equation.DSMT4">
                  <p:embed/>
                  <p:pic>
                    <p:nvPicPr>
                      <p:cNvPr id="104454" name="Object 6"/>
                      <p:cNvPicPr/>
                      <p:nvPr/>
                    </p:nvPicPr>
                    <p:blipFill>
                      <a:blip r:embed="rId7">
                        <a:clrChange>
                          <a:clrFrom>
                            <a:srgbClr val="000000"/>
                          </a:clrFrom>
                          <a:clrTo>
                            <a:srgbClr val="CC0066"/>
                          </a:clrTo>
                        </a:clrChange>
                      </a:blip>
                      <a:stretch>
                        <a:fillRect/>
                      </a:stretch>
                    </p:blipFill>
                    <p:spPr>
                      <a:xfrm>
                        <a:off x="684213" y="3068638"/>
                        <a:ext cx="7993062" cy="701675"/>
                      </a:xfrm>
                      <a:prstGeom prst="rect">
                        <a:avLst/>
                      </a:prstGeom>
                      <a:noFill/>
                      <a:ln w="38100">
                        <a:noFill/>
                        <a:miter/>
                      </a:ln>
                    </p:spPr>
                  </p:pic>
                </p:oleObj>
              </mc:Fallback>
            </mc:AlternateContent>
          </a:graphicData>
        </a:graphic>
      </p:graphicFrame>
      <p:graphicFrame>
        <p:nvGraphicFramePr>
          <p:cNvPr id="104455" name="Object 7"/>
          <p:cNvGraphicFramePr/>
          <p:nvPr>
            <p:extLst>
              <p:ext uri="{D42A27DB-BD31-4B8C-83A1-F6EECF244321}">
                <p14:modId xmlns:p14="http://schemas.microsoft.com/office/powerpoint/2010/main" val="2135723269"/>
              </p:ext>
            </p:extLst>
          </p:nvPr>
        </p:nvGraphicFramePr>
        <p:xfrm>
          <a:off x="684213" y="4076700"/>
          <a:ext cx="8064500" cy="631825"/>
        </p:xfrm>
        <a:graphic>
          <a:graphicData uri="http://schemas.openxmlformats.org/presentationml/2006/ole">
            <mc:AlternateContent xmlns:mc="http://schemas.openxmlformats.org/markup-compatibility/2006">
              <mc:Choice xmlns:v="urn:schemas-microsoft-com:vml" Requires="v">
                <p:oleObj r:id="rId8" imgW="3235960" imgH="254000" progId="Equation.DSMT4">
                  <p:embed/>
                </p:oleObj>
              </mc:Choice>
              <mc:Fallback>
                <p:oleObj r:id="rId8" imgW="3235960" imgH="254000" progId="Equation.DSMT4">
                  <p:embed/>
                  <p:pic>
                    <p:nvPicPr>
                      <p:cNvPr id="104455" name="Object 7"/>
                      <p:cNvPicPr/>
                      <p:nvPr/>
                    </p:nvPicPr>
                    <p:blipFill>
                      <a:blip r:embed="rId9">
                        <a:clrChange>
                          <a:clrFrom>
                            <a:srgbClr val="000000"/>
                          </a:clrFrom>
                          <a:clrTo>
                            <a:srgbClr val="FF0000"/>
                          </a:clrTo>
                        </a:clrChange>
                      </a:blip>
                      <a:stretch>
                        <a:fillRect/>
                      </a:stretch>
                    </p:blipFill>
                    <p:spPr>
                      <a:xfrm>
                        <a:off x="684213" y="4076700"/>
                        <a:ext cx="8064500" cy="631825"/>
                      </a:xfrm>
                      <a:prstGeom prst="rect">
                        <a:avLst/>
                      </a:prstGeom>
                      <a:noFill/>
                      <a:ln w="38100">
                        <a:noFill/>
                        <a:miter/>
                      </a:ln>
                    </p:spPr>
                  </p:pic>
                </p:oleObj>
              </mc:Fallback>
            </mc:AlternateContent>
          </a:graphicData>
        </a:graphic>
      </p:graphicFrame>
      <p:pic>
        <p:nvPicPr>
          <p:cNvPr id="76805" name="Picture 6" descr="j0437459"/>
          <p:cNvPicPr>
            <a:picLocks noChangeAspect="1"/>
          </p:cNvPicPr>
          <p:nvPr/>
        </p:nvPicPr>
        <p:blipFill>
          <a:blip r:embed="rId10"/>
          <a:stretch>
            <a:fillRect/>
          </a:stretch>
        </p:blipFill>
        <p:spPr>
          <a:xfrm>
            <a:off x="0" y="5445125"/>
            <a:ext cx="8964613" cy="1035050"/>
          </a:xfrm>
          <a:prstGeom prst="rect">
            <a:avLst/>
          </a:prstGeom>
          <a:noFill/>
          <a:ln w="9525">
            <a:noFill/>
          </a:ln>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4452"/>
                                        </p:tgtEl>
                                        <p:attrNameLst>
                                          <p:attrName>style.visibility</p:attrName>
                                        </p:attrNameLst>
                                      </p:cBhvr>
                                      <p:to>
                                        <p:strVal val="visible"/>
                                      </p:to>
                                    </p:set>
                                    <p:anim calcmode="lin" valueType="num">
                                      <p:cBhvr>
                                        <p:cTn id="7" dur="1000" fill="hold"/>
                                        <p:tgtEl>
                                          <p:spTgt spid="104452"/>
                                        </p:tgtEl>
                                        <p:attrNameLst>
                                          <p:attrName>ppt_w</p:attrName>
                                        </p:attrNameLst>
                                      </p:cBhvr>
                                      <p:tavLst>
                                        <p:tav tm="0">
                                          <p:val>
                                            <p:fltVal val="0"/>
                                          </p:val>
                                        </p:tav>
                                        <p:tav tm="100000">
                                          <p:val>
                                            <p:strVal val="#ppt_w"/>
                                          </p:val>
                                        </p:tav>
                                      </p:tavLst>
                                    </p:anim>
                                    <p:anim calcmode="lin" valueType="num">
                                      <p:cBhvr>
                                        <p:cTn id="8" dur="1000" fill="hold"/>
                                        <p:tgtEl>
                                          <p:spTgt spid="104452"/>
                                        </p:tgtEl>
                                        <p:attrNameLst>
                                          <p:attrName>ppt_h</p:attrName>
                                        </p:attrNameLst>
                                      </p:cBhvr>
                                      <p:tavLst>
                                        <p:tav tm="0">
                                          <p:val>
                                            <p:fltVal val="0"/>
                                          </p:val>
                                        </p:tav>
                                        <p:tav tm="100000">
                                          <p:val>
                                            <p:strVal val="#ppt_h"/>
                                          </p:val>
                                        </p:tav>
                                      </p:tavLst>
                                    </p:anim>
                                    <p:anim calcmode="lin" valueType="num">
                                      <p:cBhvr>
                                        <p:cTn id="9" dur="1000" fill="hold"/>
                                        <p:tgtEl>
                                          <p:spTgt spid="104452"/>
                                        </p:tgtEl>
                                        <p:attrNameLst>
                                          <p:attrName>style.rotation</p:attrName>
                                        </p:attrNameLst>
                                      </p:cBhvr>
                                      <p:tavLst>
                                        <p:tav tm="0">
                                          <p:val>
                                            <p:fltVal val="90"/>
                                          </p:val>
                                        </p:tav>
                                        <p:tav tm="100000">
                                          <p:val>
                                            <p:fltVal val="0"/>
                                          </p:val>
                                        </p:tav>
                                      </p:tavLst>
                                    </p:anim>
                                    <p:animEffect transition="in" filter="fade">
                                      <p:cBhvr>
                                        <p:cTn id="10" dur="1000"/>
                                        <p:tgtEl>
                                          <p:spTgt spid="10445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04453"/>
                                        </p:tgtEl>
                                        <p:attrNameLst>
                                          <p:attrName>style.visibility</p:attrName>
                                        </p:attrNameLst>
                                      </p:cBhvr>
                                      <p:to>
                                        <p:strVal val="visible"/>
                                      </p:to>
                                    </p:set>
                                    <p:anim calcmode="lin" valueType="num">
                                      <p:cBhvr>
                                        <p:cTn id="15" dur="500" fill="hold"/>
                                        <p:tgtEl>
                                          <p:spTgt spid="104453"/>
                                        </p:tgtEl>
                                        <p:attrNameLst>
                                          <p:attrName>ppt_w</p:attrName>
                                        </p:attrNameLst>
                                      </p:cBhvr>
                                      <p:tavLst>
                                        <p:tav tm="0">
                                          <p:val>
                                            <p:fltVal val="0"/>
                                          </p:val>
                                        </p:tav>
                                        <p:tav tm="100000">
                                          <p:val>
                                            <p:strVal val="#ppt_w"/>
                                          </p:val>
                                        </p:tav>
                                      </p:tavLst>
                                    </p:anim>
                                    <p:anim calcmode="lin" valueType="num">
                                      <p:cBhvr>
                                        <p:cTn id="16" dur="500" fill="hold"/>
                                        <p:tgtEl>
                                          <p:spTgt spid="104453"/>
                                        </p:tgtEl>
                                        <p:attrNameLst>
                                          <p:attrName>ppt_h</p:attrName>
                                        </p:attrNameLst>
                                      </p:cBhvr>
                                      <p:tavLst>
                                        <p:tav tm="0">
                                          <p:val>
                                            <p:fltVal val="0"/>
                                          </p:val>
                                        </p:tav>
                                        <p:tav tm="100000">
                                          <p:val>
                                            <p:strVal val="#ppt_h"/>
                                          </p:val>
                                        </p:tav>
                                      </p:tavLst>
                                    </p:anim>
                                    <p:anim calcmode="lin" valueType="num">
                                      <p:cBhvr>
                                        <p:cTn id="17" dur="500" fill="hold"/>
                                        <p:tgtEl>
                                          <p:spTgt spid="104453"/>
                                        </p:tgtEl>
                                        <p:attrNameLst>
                                          <p:attrName>style.rotation</p:attrName>
                                        </p:attrNameLst>
                                      </p:cBhvr>
                                      <p:tavLst>
                                        <p:tav tm="0">
                                          <p:val>
                                            <p:fltVal val="360"/>
                                          </p:val>
                                        </p:tav>
                                        <p:tav tm="100000">
                                          <p:val>
                                            <p:fltVal val="0"/>
                                          </p:val>
                                        </p:tav>
                                      </p:tavLst>
                                    </p:anim>
                                    <p:animEffect transition="in" filter="fade">
                                      <p:cBhvr>
                                        <p:cTn id="18" dur="500"/>
                                        <p:tgtEl>
                                          <p:spTgt spid="104453"/>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04454"/>
                                        </p:tgtEl>
                                        <p:attrNameLst>
                                          <p:attrName>style.visibility</p:attrName>
                                        </p:attrNameLst>
                                      </p:cBhvr>
                                      <p:to>
                                        <p:strVal val="visible"/>
                                      </p:to>
                                    </p:set>
                                    <p:anim calcmode="lin" valueType="num">
                                      <p:cBhvr>
                                        <p:cTn id="23" dur="1000" fill="hold"/>
                                        <p:tgtEl>
                                          <p:spTgt spid="104454"/>
                                        </p:tgtEl>
                                        <p:attrNameLst>
                                          <p:attrName>ppt_w</p:attrName>
                                        </p:attrNameLst>
                                      </p:cBhvr>
                                      <p:tavLst>
                                        <p:tav tm="0">
                                          <p:val>
                                            <p:fltVal val="0"/>
                                          </p:val>
                                        </p:tav>
                                        <p:tav tm="100000">
                                          <p:val>
                                            <p:strVal val="#ppt_w"/>
                                          </p:val>
                                        </p:tav>
                                      </p:tavLst>
                                    </p:anim>
                                    <p:anim calcmode="lin" valueType="num">
                                      <p:cBhvr>
                                        <p:cTn id="24" dur="1000" fill="hold"/>
                                        <p:tgtEl>
                                          <p:spTgt spid="104454"/>
                                        </p:tgtEl>
                                        <p:attrNameLst>
                                          <p:attrName>ppt_h</p:attrName>
                                        </p:attrNameLst>
                                      </p:cBhvr>
                                      <p:tavLst>
                                        <p:tav tm="0">
                                          <p:val>
                                            <p:fltVal val="0"/>
                                          </p:val>
                                        </p:tav>
                                        <p:tav tm="100000">
                                          <p:val>
                                            <p:strVal val="#ppt_h"/>
                                          </p:val>
                                        </p:tav>
                                      </p:tavLst>
                                    </p:anim>
                                    <p:anim calcmode="lin" valueType="num">
                                      <p:cBhvr>
                                        <p:cTn id="25" dur="1000" fill="hold"/>
                                        <p:tgtEl>
                                          <p:spTgt spid="10445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44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104455"/>
                                        </p:tgtEl>
                                        <p:attrNameLst>
                                          <p:attrName>style.visibility</p:attrName>
                                        </p:attrNameLst>
                                      </p:cBhvr>
                                      <p:to>
                                        <p:strVal val="visible"/>
                                      </p:to>
                                    </p:set>
                                    <p:animEffect transition="in" filter="wedge">
                                      <p:cBhvr>
                                        <p:cTn id="31"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p:nvPr/>
        </p:nvSpPr>
        <p:spPr>
          <a:xfrm>
            <a:off x="808038" y="495300"/>
            <a:ext cx="6647974" cy="523220"/>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类似于拉格朗日插值基函数的构造，可得</a:t>
            </a:r>
          </a:p>
        </p:txBody>
      </p:sp>
      <p:graphicFrame>
        <p:nvGraphicFramePr>
          <p:cNvPr id="61446" name="Object 6"/>
          <p:cNvGraphicFramePr/>
          <p:nvPr>
            <p:extLst>
              <p:ext uri="{D42A27DB-BD31-4B8C-83A1-F6EECF244321}">
                <p14:modId xmlns:p14="http://schemas.microsoft.com/office/powerpoint/2010/main" val="1778353976"/>
              </p:ext>
            </p:extLst>
          </p:nvPr>
        </p:nvGraphicFramePr>
        <p:xfrm>
          <a:off x="1042988" y="1196975"/>
          <a:ext cx="5616575" cy="2406650"/>
        </p:xfrm>
        <a:graphic>
          <a:graphicData uri="http://schemas.openxmlformats.org/presentationml/2006/ole">
            <mc:AlternateContent xmlns:mc="http://schemas.openxmlformats.org/markup-compatibility/2006">
              <mc:Choice xmlns:v="urn:schemas-microsoft-com:vml" Requires="v">
                <p:oleObj r:id="rId2" imgW="2489200" imgH="1066800" progId="Equation.DSMT4">
                  <p:embed/>
                </p:oleObj>
              </mc:Choice>
              <mc:Fallback>
                <p:oleObj r:id="rId2" imgW="2489200" imgH="1066800" progId="Equation.DSMT4">
                  <p:embed/>
                  <p:pic>
                    <p:nvPicPr>
                      <p:cNvPr id="61446" name="Object 6"/>
                      <p:cNvPicPr/>
                      <p:nvPr/>
                    </p:nvPicPr>
                    <p:blipFill>
                      <a:blip r:embed="rId3"/>
                      <a:stretch>
                        <a:fillRect/>
                      </a:stretch>
                    </p:blipFill>
                    <p:spPr>
                      <a:xfrm>
                        <a:off x="1042988" y="1196975"/>
                        <a:ext cx="5616575" cy="2406650"/>
                      </a:xfrm>
                      <a:prstGeom prst="rect">
                        <a:avLst/>
                      </a:prstGeom>
                      <a:noFill/>
                      <a:ln w="38100">
                        <a:noFill/>
                        <a:miter/>
                      </a:ln>
                    </p:spPr>
                  </p:pic>
                </p:oleObj>
              </mc:Fallback>
            </mc:AlternateContent>
          </a:graphicData>
        </a:graphic>
      </p:graphicFrame>
      <p:graphicFrame>
        <p:nvGraphicFramePr>
          <p:cNvPr id="61447" name="Object 7"/>
          <p:cNvGraphicFramePr/>
          <p:nvPr>
            <p:extLst>
              <p:ext uri="{D42A27DB-BD31-4B8C-83A1-F6EECF244321}">
                <p14:modId xmlns:p14="http://schemas.microsoft.com/office/powerpoint/2010/main" val="2388478011"/>
              </p:ext>
            </p:extLst>
          </p:nvPr>
        </p:nvGraphicFramePr>
        <p:xfrm>
          <a:off x="1116013" y="3789363"/>
          <a:ext cx="4608512" cy="2374900"/>
        </p:xfrm>
        <a:graphic>
          <a:graphicData uri="http://schemas.openxmlformats.org/presentationml/2006/ole">
            <mc:AlternateContent xmlns:mc="http://schemas.openxmlformats.org/markup-compatibility/2006">
              <mc:Choice xmlns:v="urn:schemas-microsoft-com:vml" Requires="v">
                <p:oleObj r:id="rId4" imgW="2070100" imgH="1066800" progId="Equation.DSMT4">
                  <p:embed/>
                </p:oleObj>
              </mc:Choice>
              <mc:Fallback>
                <p:oleObj r:id="rId4" imgW="2070100" imgH="1066800" progId="Equation.DSMT4">
                  <p:embed/>
                  <p:pic>
                    <p:nvPicPr>
                      <p:cNvPr id="61447" name="Object 7"/>
                      <p:cNvPicPr/>
                      <p:nvPr/>
                    </p:nvPicPr>
                    <p:blipFill>
                      <a:blip r:embed="rId5"/>
                      <a:stretch>
                        <a:fillRect/>
                      </a:stretch>
                    </p:blipFill>
                    <p:spPr>
                      <a:xfrm>
                        <a:off x="1116013" y="3789363"/>
                        <a:ext cx="4608512" cy="2374900"/>
                      </a:xfrm>
                      <a:prstGeom prst="rect">
                        <a:avLst/>
                      </a:prstGeom>
                      <a:noFill/>
                      <a:ln w="38100">
                        <a:noFill/>
                        <a:miter/>
                      </a:ln>
                    </p:spPr>
                  </p:pic>
                </p:oleObj>
              </mc:Fallback>
            </mc:AlternateContent>
          </a:graphicData>
        </a:graphic>
      </p:graphicFrame>
      <p:pic>
        <p:nvPicPr>
          <p:cNvPr id="77828" name="Picture 5" descr="j0426757"/>
          <p:cNvPicPr>
            <a:picLocks noChangeAspect="1"/>
          </p:cNvPicPr>
          <p:nvPr/>
        </p:nvPicPr>
        <p:blipFill>
          <a:blip r:embed="rId6"/>
          <a:stretch>
            <a:fillRect/>
          </a:stretch>
        </p:blipFill>
        <p:spPr>
          <a:xfrm>
            <a:off x="7059202" y="4581127"/>
            <a:ext cx="1894298" cy="1989535"/>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61446"/>
                                        </p:tgtEl>
                                        <p:attrNameLst>
                                          <p:attrName>style.visibility</p:attrName>
                                        </p:attrNameLst>
                                      </p:cBhvr>
                                      <p:to>
                                        <p:strVal val="visible"/>
                                      </p:to>
                                    </p:set>
                                    <p:anim calcmode="lin" valueType="num">
                                      <p:cBhvr>
                                        <p:cTn id="12" dur="500" fill="hold"/>
                                        <p:tgtEl>
                                          <p:spTgt spid="61446"/>
                                        </p:tgtEl>
                                        <p:attrNameLst>
                                          <p:attrName>ppt_w</p:attrName>
                                        </p:attrNameLst>
                                      </p:cBhvr>
                                      <p:tavLst>
                                        <p:tav tm="0">
                                          <p:val>
                                            <p:fltVal val="0"/>
                                          </p:val>
                                        </p:tav>
                                        <p:tav tm="100000">
                                          <p:val>
                                            <p:strVal val="#ppt_w"/>
                                          </p:val>
                                        </p:tav>
                                      </p:tavLst>
                                    </p:anim>
                                    <p:anim calcmode="lin" valueType="num">
                                      <p:cBhvr>
                                        <p:cTn id="13" dur="500" fill="hold"/>
                                        <p:tgtEl>
                                          <p:spTgt spid="61446"/>
                                        </p:tgtEl>
                                        <p:attrNameLst>
                                          <p:attrName>ppt_h</p:attrName>
                                        </p:attrNameLst>
                                      </p:cBhvr>
                                      <p:tavLst>
                                        <p:tav tm="0">
                                          <p:val>
                                            <p:fltVal val="0"/>
                                          </p:val>
                                        </p:tav>
                                        <p:tav tm="100000">
                                          <p:val>
                                            <p:strVal val="#ppt_h"/>
                                          </p:val>
                                        </p:tav>
                                      </p:tavLst>
                                    </p:anim>
                                    <p:anim calcmode="lin" valueType="num">
                                      <p:cBhvr>
                                        <p:cTn id="14" dur="500" fill="hold"/>
                                        <p:tgtEl>
                                          <p:spTgt spid="61446"/>
                                        </p:tgtEl>
                                        <p:attrNameLst>
                                          <p:attrName>style.rotation</p:attrName>
                                        </p:attrNameLst>
                                      </p:cBhvr>
                                      <p:tavLst>
                                        <p:tav tm="0">
                                          <p:val>
                                            <p:fltVal val="360"/>
                                          </p:val>
                                        </p:tav>
                                        <p:tav tm="100000">
                                          <p:val>
                                            <p:fltVal val="0"/>
                                          </p:val>
                                        </p:tav>
                                      </p:tavLst>
                                    </p:anim>
                                    <p:animEffect transition="in" filter="fade">
                                      <p:cBhvr>
                                        <p:cTn id="15" dur="500"/>
                                        <p:tgtEl>
                                          <p:spTgt spid="61446"/>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61447"/>
                                        </p:tgtEl>
                                        <p:attrNameLst>
                                          <p:attrName>style.visibility</p:attrName>
                                        </p:attrNameLst>
                                      </p:cBhvr>
                                      <p:to>
                                        <p:strVal val="visible"/>
                                      </p:to>
                                    </p:set>
                                    <p:anim calcmode="lin" valueType="num">
                                      <p:cBhvr>
                                        <p:cTn id="20" dur="500" fill="hold"/>
                                        <p:tgtEl>
                                          <p:spTgt spid="61447"/>
                                        </p:tgtEl>
                                        <p:attrNameLst>
                                          <p:attrName>ppt_w</p:attrName>
                                        </p:attrNameLst>
                                      </p:cBhvr>
                                      <p:tavLst>
                                        <p:tav tm="0">
                                          <p:val>
                                            <p:fltVal val="0"/>
                                          </p:val>
                                        </p:tav>
                                        <p:tav tm="100000">
                                          <p:val>
                                            <p:strVal val="#ppt_w"/>
                                          </p:val>
                                        </p:tav>
                                      </p:tavLst>
                                    </p:anim>
                                    <p:anim calcmode="lin" valueType="num">
                                      <p:cBhvr>
                                        <p:cTn id="21" dur="500" fill="hold"/>
                                        <p:tgtEl>
                                          <p:spTgt spid="61447"/>
                                        </p:tgtEl>
                                        <p:attrNameLst>
                                          <p:attrName>ppt_h</p:attrName>
                                        </p:attrNameLst>
                                      </p:cBhvr>
                                      <p:tavLst>
                                        <p:tav tm="0">
                                          <p:val>
                                            <p:fltVal val="0"/>
                                          </p:val>
                                        </p:tav>
                                        <p:tav tm="100000">
                                          <p:val>
                                            <p:strVal val="#ppt_h"/>
                                          </p:val>
                                        </p:tav>
                                      </p:tavLst>
                                    </p:anim>
                                    <p:anim calcmode="lin" valueType="num">
                                      <p:cBhvr>
                                        <p:cTn id="22" dur="500" fill="hold"/>
                                        <p:tgtEl>
                                          <p:spTgt spid="61447"/>
                                        </p:tgtEl>
                                        <p:attrNameLst>
                                          <p:attrName>style.rotation</p:attrName>
                                        </p:attrNameLst>
                                      </p:cBhvr>
                                      <p:tavLst>
                                        <p:tav tm="0">
                                          <p:val>
                                            <p:fltVal val="360"/>
                                          </p:val>
                                        </p:tav>
                                        <p:tav tm="100000">
                                          <p:val>
                                            <p:fltVal val="0"/>
                                          </p:val>
                                        </p:tav>
                                      </p:tavLst>
                                    </p:anim>
                                    <p:animEffect transition="in" filter="fade">
                                      <p:cBhvr>
                                        <p:cTn id="23" dur="500"/>
                                        <p:tgtEl>
                                          <p:spTgt spid="6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p:nvPr/>
        </p:nvSpPr>
        <p:spPr>
          <a:xfrm>
            <a:off x="684213" y="765175"/>
            <a:ext cx="5545137" cy="519113"/>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于是满足条件</a:t>
            </a:r>
            <a:r>
              <a:rPr lang="en-US" altLang="zh-CN" sz="2800" dirty="0">
                <a:latin typeface="楷体_GB2312" pitchFamily="49" charset="-122"/>
                <a:ea typeface="楷体_GB2312" pitchFamily="49" charset="-122"/>
              </a:rPr>
              <a:t>(11)</a:t>
            </a:r>
            <a:r>
              <a:rPr lang="zh-CN" altLang="en-US" sz="2800" dirty="0">
                <a:latin typeface="楷体_GB2312" pitchFamily="49" charset="-122"/>
                <a:ea typeface="楷体_GB2312" pitchFamily="49" charset="-122"/>
              </a:rPr>
              <a:t>的插值多项式是</a:t>
            </a:r>
          </a:p>
        </p:txBody>
      </p:sp>
      <p:graphicFrame>
        <p:nvGraphicFramePr>
          <p:cNvPr id="62469" name="Object 5"/>
          <p:cNvGraphicFramePr/>
          <p:nvPr>
            <p:extLst>
              <p:ext uri="{D42A27DB-BD31-4B8C-83A1-F6EECF244321}">
                <p14:modId xmlns:p14="http://schemas.microsoft.com/office/powerpoint/2010/main" val="2338463979"/>
              </p:ext>
            </p:extLst>
          </p:nvPr>
        </p:nvGraphicFramePr>
        <p:xfrm>
          <a:off x="0" y="1557338"/>
          <a:ext cx="8496300" cy="619125"/>
        </p:xfrm>
        <a:graphic>
          <a:graphicData uri="http://schemas.openxmlformats.org/presentationml/2006/ole">
            <mc:AlternateContent xmlns:mc="http://schemas.openxmlformats.org/markup-compatibility/2006">
              <mc:Choice xmlns:v="urn:schemas-microsoft-com:vml" Requires="v">
                <p:oleObj r:id="rId2" imgW="3476625" imgH="254000" progId="Equation.DSMT4">
                  <p:embed/>
                </p:oleObj>
              </mc:Choice>
              <mc:Fallback>
                <p:oleObj r:id="rId2" imgW="3476625" imgH="254000" progId="Equation.DSMT4">
                  <p:embed/>
                  <p:pic>
                    <p:nvPicPr>
                      <p:cNvPr id="62469" name="Object 5"/>
                      <p:cNvPicPr/>
                      <p:nvPr/>
                    </p:nvPicPr>
                    <p:blipFill>
                      <a:blip r:embed="rId3"/>
                      <a:stretch>
                        <a:fillRect/>
                      </a:stretch>
                    </p:blipFill>
                    <p:spPr>
                      <a:xfrm>
                        <a:off x="0" y="1557338"/>
                        <a:ext cx="8496300" cy="619125"/>
                      </a:xfrm>
                      <a:prstGeom prst="rect">
                        <a:avLst/>
                      </a:prstGeom>
                      <a:noFill/>
                      <a:ln w="38100">
                        <a:noFill/>
                        <a:miter/>
                      </a:ln>
                    </p:spPr>
                  </p:pic>
                </p:oleObj>
              </mc:Fallback>
            </mc:AlternateContent>
          </a:graphicData>
        </a:graphic>
      </p:graphicFrame>
      <p:pic>
        <p:nvPicPr>
          <p:cNvPr id="78851" name="Picture 8" descr="j0417952"/>
          <p:cNvPicPr>
            <a:picLocks noChangeAspect="1"/>
          </p:cNvPicPr>
          <p:nvPr/>
        </p:nvPicPr>
        <p:blipFill>
          <a:blip r:embed="rId4"/>
          <a:stretch>
            <a:fillRect/>
          </a:stretch>
        </p:blipFill>
        <p:spPr>
          <a:xfrm>
            <a:off x="0" y="5589588"/>
            <a:ext cx="8964613" cy="1079500"/>
          </a:xfrm>
          <a:prstGeom prst="rect">
            <a:avLst/>
          </a:prstGeom>
          <a:noFill/>
          <a:ln w="9525">
            <a:noFill/>
          </a:ln>
        </p:spPr>
      </p:pic>
      <p:graphicFrame>
        <p:nvGraphicFramePr>
          <p:cNvPr id="210953" name="Object 9"/>
          <p:cNvGraphicFramePr/>
          <p:nvPr>
            <p:extLst>
              <p:ext uri="{D42A27DB-BD31-4B8C-83A1-F6EECF244321}">
                <p14:modId xmlns:p14="http://schemas.microsoft.com/office/powerpoint/2010/main" val="1261495307"/>
              </p:ext>
            </p:extLst>
          </p:nvPr>
        </p:nvGraphicFramePr>
        <p:xfrm>
          <a:off x="684213" y="2420938"/>
          <a:ext cx="8135937" cy="1290637"/>
        </p:xfrm>
        <a:graphic>
          <a:graphicData uri="http://schemas.openxmlformats.org/presentationml/2006/ole">
            <mc:AlternateContent xmlns:mc="http://schemas.openxmlformats.org/markup-compatibility/2006">
              <mc:Choice xmlns:v="urn:schemas-microsoft-com:vml" Requires="v">
                <p:oleObj r:id="rId5" imgW="4102100" imgH="508000" progId="Equation.DSMT4">
                  <p:embed/>
                </p:oleObj>
              </mc:Choice>
              <mc:Fallback>
                <p:oleObj r:id="rId5" imgW="4102100" imgH="508000" progId="Equation.DSMT4">
                  <p:embed/>
                  <p:pic>
                    <p:nvPicPr>
                      <p:cNvPr id="210953" name="Object 9"/>
                      <p:cNvPicPr/>
                      <p:nvPr/>
                    </p:nvPicPr>
                    <p:blipFill>
                      <a:blip r:embed="rId6"/>
                      <a:stretch>
                        <a:fillRect/>
                      </a:stretch>
                    </p:blipFill>
                    <p:spPr>
                      <a:xfrm>
                        <a:off x="684213" y="2420938"/>
                        <a:ext cx="8135937" cy="1290637"/>
                      </a:xfrm>
                      <a:prstGeom prst="rect">
                        <a:avLst/>
                      </a:prstGeom>
                      <a:noFill/>
                      <a:ln w="38100">
                        <a:noFill/>
                        <a:miter/>
                      </a:ln>
                    </p:spPr>
                  </p:pic>
                </p:oleObj>
              </mc:Fallback>
            </mc:AlternateContent>
          </a:graphicData>
        </a:graphic>
      </p:graphicFrame>
      <p:graphicFrame>
        <p:nvGraphicFramePr>
          <p:cNvPr id="210954" name="Object 10"/>
          <p:cNvGraphicFramePr/>
          <p:nvPr>
            <p:extLst>
              <p:ext uri="{D42A27DB-BD31-4B8C-83A1-F6EECF244321}">
                <p14:modId xmlns:p14="http://schemas.microsoft.com/office/powerpoint/2010/main" val="1607456817"/>
              </p:ext>
            </p:extLst>
          </p:nvPr>
        </p:nvGraphicFramePr>
        <p:xfrm>
          <a:off x="900113" y="3933825"/>
          <a:ext cx="7416800" cy="1290638"/>
        </p:xfrm>
        <a:graphic>
          <a:graphicData uri="http://schemas.openxmlformats.org/presentationml/2006/ole">
            <mc:AlternateContent xmlns:mc="http://schemas.openxmlformats.org/markup-compatibility/2006">
              <mc:Choice xmlns:v="urn:schemas-microsoft-com:vml" Requires="v">
                <p:oleObj r:id="rId7" imgW="3213100" imgH="508000" progId="Equation.DSMT4">
                  <p:embed/>
                </p:oleObj>
              </mc:Choice>
              <mc:Fallback>
                <p:oleObj r:id="rId7" imgW="3213100" imgH="508000" progId="Equation.DSMT4">
                  <p:embed/>
                  <p:pic>
                    <p:nvPicPr>
                      <p:cNvPr id="210954" name="Object 10"/>
                      <p:cNvPicPr/>
                      <p:nvPr/>
                    </p:nvPicPr>
                    <p:blipFill>
                      <a:blip r:embed="rId8"/>
                      <a:stretch>
                        <a:fillRect/>
                      </a:stretch>
                    </p:blipFill>
                    <p:spPr>
                      <a:xfrm>
                        <a:off x="900113" y="3933825"/>
                        <a:ext cx="7416800" cy="1290638"/>
                      </a:xfrm>
                      <a:prstGeom prst="rect">
                        <a:avLst/>
                      </a:prstGeom>
                      <a:noFill/>
                      <a:ln w="38100">
                        <a:noFill/>
                        <a:miter/>
                      </a:ln>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62469"/>
                                        </p:tgtEl>
                                        <p:attrNameLst>
                                          <p:attrName>style.visibility</p:attrName>
                                        </p:attrNameLst>
                                      </p:cBhvr>
                                      <p:to>
                                        <p:strVal val="visible"/>
                                      </p:to>
                                    </p:set>
                                    <p:anim calcmode="lin" valueType="num">
                                      <p:cBhvr>
                                        <p:cTn id="12" dur="1000" fill="hold"/>
                                        <p:tgtEl>
                                          <p:spTgt spid="62469"/>
                                        </p:tgtEl>
                                        <p:attrNameLst>
                                          <p:attrName>ppt_w</p:attrName>
                                        </p:attrNameLst>
                                      </p:cBhvr>
                                      <p:tavLst>
                                        <p:tav tm="0">
                                          <p:val>
                                            <p:fltVal val="0"/>
                                          </p:val>
                                        </p:tav>
                                        <p:tav tm="100000">
                                          <p:val>
                                            <p:strVal val="#ppt_w"/>
                                          </p:val>
                                        </p:tav>
                                      </p:tavLst>
                                    </p:anim>
                                    <p:anim calcmode="lin" valueType="num">
                                      <p:cBhvr>
                                        <p:cTn id="13" dur="1000" fill="hold"/>
                                        <p:tgtEl>
                                          <p:spTgt spid="62469"/>
                                        </p:tgtEl>
                                        <p:attrNameLst>
                                          <p:attrName>ppt_h</p:attrName>
                                        </p:attrNameLst>
                                      </p:cBhvr>
                                      <p:tavLst>
                                        <p:tav tm="0">
                                          <p:val>
                                            <p:fltVal val="0"/>
                                          </p:val>
                                        </p:tav>
                                        <p:tav tm="100000">
                                          <p:val>
                                            <p:strVal val="#ppt_h"/>
                                          </p:val>
                                        </p:tav>
                                      </p:tavLst>
                                    </p:anim>
                                    <p:anim calcmode="lin" valueType="num">
                                      <p:cBhvr>
                                        <p:cTn id="14" dur="1000" fill="hold"/>
                                        <p:tgtEl>
                                          <p:spTgt spid="62469"/>
                                        </p:tgtEl>
                                        <p:attrNameLst>
                                          <p:attrName>style.rotation</p:attrName>
                                        </p:attrNameLst>
                                      </p:cBhvr>
                                      <p:tavLst>
                                        <p:tav tm="0">
                                          <p:val>
                                            <p:fltVal val="90"/>
                                          </p:val>
                                        </p:tav>
                                        <p:tav tm="100000">
                                          <p:val>
                                            <p:fltVal val="0"/>
                                          </p:val>
                                        </p:tav>
                                      </p:tavLst>
                                    </p:anim>
                                    <p:animEffect transition="in" filter="fade">
                                      <p:cBhvr>
                                        <p:cTn id="15" dur="1000"/>
                                        <p:tgtEl>
                                          <p:spTgt spid="6246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10953"/>
                                        </p:tgtEl>
                                        <p:attrNameLst>
                                          <p:attrName>style.visibility</p:attrName>
                                        </p:attrNameLst>
                                      </p:cBhvr>
                                      <p:to>
                                        <p:strVal val="visible"/>
                                      </p:to>
                                    </p:set>
                                    <p:animEffect transition="in" filter="checkerboard(across)">
                                      <p:cBhvr>
                                        <p:cTn id="20" dur="500"/>
                                        <p:tgtEl>
                                          <p:spTgt spid="21095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10954"/>
                                        </p:tgtEl>
                                        <p:attrNameLst>
                                          <p:attrName>style.visibility</p:attrName>
                                        </p:attrNameLst>
                                      </p:cBhvr>
                                      <p:to>
                                        <p:strVal val="visible"/>
                                      </p:to>
                                    </p:set>
                                    <p:animEffect transition="in" filter="checkerboard(across)">
                                      <p:cBhvr>
                                        <p:cTn id="25" dur="500"/>
                                        <p:tgtEl>
                                          <p:spTgt spid="21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descr="MONEY"/>
          <p:cNvPicPr>
            <a:picLocks noChangeAspect="1"/>
          </p:cNvPicPr>
          <p:nvPr/>
        </p:nvPicPr>
        <p:blipFill>
          <a:blip r:embed="rId5"/>
          <a:stretch>
            <a:fillRect/>
          </a:stretch>
        </p:blipFill>
        <p:spPr>
          <a:xfrm>
            <a:off x="179388" y="4797425"/>
            <a:ext cx="1895475" cy="1709738"/>
          </a:xfrm>
          <a:prstGeom prst="rect">
            <a:avLst/>
          </a:prstGeom>
          <a:noFill/>
          <a:ln w="9525">
            <a:noFill/>
          </a:ln>
        </p:spPr>
      </p:pic>
      <p:sp>
        <p:nvSpPr>
          <p:cNvPr id="243715" name="AutoShape 3"/>
          <p:cNvSpPr/>
          <p:nvPr/>
        </p:nvSpPr>
        <p:spPr>
          <a:xfrm>
            <a:off x="971550" y="1268413"/>
            <a:ext cx="6769100" cy="1439862"/>
          </a:xfrm>
          <a:prstGeom prst="cloudCallout">
            <a:avLst>
              <a:gd name="adj1" fmla="val -35787"/>
              <a:gd name="adj2" fmla="val 151653"/>
            </a:avLst>
          </a:prstGeom>
          <a:gradFill rotWithShape="1">
            <a:gsLst>
              <a:gs pos="0">
                <a:srgbClr val="99CCFF"/>
              </a:gs>
              <a:gs pos="100000">
                <a:schemeClr val="bg1"/>
              </a:gs>
            </a:gsLst>
            <a:lin ang="5400000" scaled="1"/>
            <a:tileRect/>
          </a:gradFill>
          <a:ln w="9525" cap="flat" cmpd="sng">
            <a:solidFill>
              <a:srgbClr val="333333"/>
            </a:solidFill>
            <a:prstDash val="solid"/>
            <a:round/>
            <a:headEnd type="none" w="med" len="med"/>
            <a:tailEnd type="none" w="med" len="med"/>
          </a:ln>
          <a:effectLst>
            <a:prstShdw prst="shdw17" dist="17961" dir="2699999">
              <a:srgbClr val="1F1F1F"/>
            </a:prstShdw>
          </a:effectLst>
        </p:spPr>
        <p:txBody>
          <a:bodyPr anchor="t" anchorCtr="0"/>
          <a:lstStyle/>
          <a:p>
            <a:pPr algn="ctr"/>
            <a:r>
              <a:rPr lang="zh-CN" altLang="en-US" dirty="0">
                <a:solidFill>
                  <a:schemeClr val="hlink"/>
                </a:solidFill>
                <a:latin typeface="Times New Roman" panose="02020603050405020304" pitchFamily="18" charset="0"/>
                <a:ea typeface="楷体_GB2312" pitchFamily="49" charset="-122"/>
              </a:rPr>
              <a:t>仿照</a:t>
            </a:r>
            <a:r>
              <a:rPr lang="en-US" altLang="zh-CN" dirty="0">
                <a:solidFill>
                  <a:schemeClr val="hlink"/>
                </a:solidFill>
                <a:latin typeface="Times New Roman" panose="02020603050405020304" pitchFamily="18" charset="0"/>
                <a:ea typeface="楷体_GB2312" pitchFamily="49" charset="-122"/>
              </a:rPr>
              <a:t>Lagrange</a:t>
            </a:r>
            <a:r>
              <a:rPr lang="zh-CN" altLang="en-US" dirty="0">
                <a:solidFill>
                  <a:schemeClr val="hlink"/>
                </a:solidFill>
                <a:latin typeface="Times New Roman" panose="02020603050405020304" pitchFamily="18" charset="0"/>
                <a:ea typeface="楷体_GB2312" pitchFamily="49" charset="-122"/>
              </a:rPr>
              <a:t>插值余项的证明方法</a:t>
            </a:r>
            <a:r>
              <a:rPr lang="en-US" altLang="zh-CN" dirty="0">
                <a:solidFill>
                  <a:schemeClr val="hlink"/>
                </a:solidFill>
                <a:latin typeface="Times New Roman" panose="02020603050405020304" pitchFamily="18" charset="0"/>
                <a:ea typeface="楷体_GB2312" pitchFamily="49" charset="-122"/>
              </a:rPr>
              <a:t>,</a:t>
            </a:r>
            <a:endParaRPr lang="zh-CN" altLang="en-US" dirty="0">
              <a:solidFill>
                <a:schemeClr val="hlink"/>
              </a:solidFill>
              <a:latin typeface="Times New Roman" panose="02020603050405020304" pitchFamily="18" charset="0"/>
              <a:ea typeface="楷体_GB2312" pitchFamily="49" charset="-122"/>
            </a:endParaRPr>
          </a:p>
        </p:txBody>
      </p:sp>
      <p:grpSp>
        <p:nvGrpSpPr>
          <p:cNvPr id="2" name="Group 4"/>
          <p:cNvGrpSpPr/>
          <p:nvPr/>
        </p:nvGrpSpPr>
        <p:grpSpPr>
          <a:xfrm>
            <a:off x="1116013" y="1773238"/>
            <a:ext cx="7848600" cy="1800225"/>
            <a:chOff x="703" y="1117"/>
            <a:chExt cx="4944" cy="1134"/>
          </a:xfrm>
        </p:grpSpPr>
        <p:sp>
          <p:nvSpPr>
            <p:cNvPr id="79876" name="AutoShape 5"/>
            <p:cNvSpPr/>
            <p:nvPr/>
          </p:nvSpPr>
          <p:spPr>
            <a:xfrm>
              <a:off x="703" y="1117"/>
              <a:ext cx="4944" cy="1134"/>
            </a:xfrm>
            <a:prstGeom prst="cloudCallout">
              <a:avLst>
                <a:gd name="adj1" fmla="val -36023"/>
                <a:gd name="adj2" fmla="val 95417"/>
              </a:avLst>
            </a:prstGeom>
            <a:gradFill rotWithShape="0">
              <a:gsLst>
                <a:gs pos="0">
                  <a:srgbClr val="99CCFF"/>
                </a:gs>
                <a:gs pos="100000">
                  <a:schemeClr val="bg1"/>
                </a:gs>
              </a:gsLst>
              <a:lin ang="5400000" scaled="1"/>
              <a:tileRect/>
            </a:gradFill>
            <a:ln w="9525" cap="flat" cmpd="sng">
              <a:solidFill>
                <a:srgbClr val="333333"/>
              </a:solidFill>
              <a:prstDash val="solid"/>
              <a:round/>
              <a:headEnd type="none" w="med" len="med"/>
              <a:tailEnd type="none" w="med" len="med"/>
            </a:ln>
            <a:effectLst>
              <a:prstShdw prst="shdw17" dist="17961" dir="2699999">
                <a:srgbClr val="1F1F1F"/>
              </a:prstShdw>
            </a:effectLst>
          </p:spPr>
          <p:txBody>
            <a:bodyPr anchor="t" anchorCtr="0"/>
            <a:lstStyle/>
            <a:p>
              <a:pPr algn="ctr"/>
              <a:endParaRPr lang="zh-CN" altLang="en-US" dirty="0">
                <a:latin typeface="Times New Roman" panose="02020603050405020304" pitchFamily="18" charset="0"/>
                <a:ea typeface="楷体_GB2312" pitchFamily="49" charset="-122"/>
              </a:endParaRPr>
            </a:p>
          </p:txBody>
        </p:sp>
        <p:grpSp>
          <p:nvGrpSpPr>
            <p:cNvPr id="79877" name="Group 6"/>
            <p:cNvGrpSpPr/>
            <p:nvPr/>
          </p:nvGrpSpPr>
          <p:grpSpPr>
            <a:xfrm>
              <a:off x="1143" y="1370"/>
              <a:ext cx="4328" cy="596"/>
              <a:chOff x="1143" y="1370"/>
              <a:chExt cx="4328" cy="596"/>
            </a:xfrm>
          </p:grpSpPr>
          <p:sp>
            <p:nvSpPr>
              <p:cNvPr id="79878" name="Text Box 7" descr="再生纸"/>
              <p:cNvSpPr txBox="1"/>
              <p:nvPr/>
            </p:nvSpPr>
            <p:spPr>
              <a:xfrm>
                <a:off x="1143" y="1370"/>
                <a:ext cx="4328" cy="596"/>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solidFill>
                      <a:schemeClr val="hlink"/>
                    </a:solidFill>
                    <a:latin typeface="Times New Roman" panose="02020603050405020304" pitchFamily="18" charset="0"/>
                    <a:ea typeface="楷体_GB2312" pitchFamily="49" charset="-122"/>
                  </a:rPr>
                  <a:t>若         在        内的          阶导数存在，则其</a:t>
                </a:r>
              </a:p>
              <a:p>
                <a:r>
                  <a:rPr lang="zh-CN" altLang="en-US" sz="2800" dirty="0">
                    <a:solidFill>
                      <a:schemeClr val="hlink"/>
                    </a:solidFill>
                    <a:latin typeface="Times New Roman" panose="02020603050405020304" pitchFamily="18" charset="0"/>
                    <a:ea typeface="楷体_GB2312" pitchFamily="49" charset="-122"/>
                  </a:rPr>
                  <a:t>插值余项为多少？</a:t>
                </a:r>
              </a:p>
            </p:txBody>
          </p:sp>
          <p:graphicFrame>
            <p:nvGraphicFramePr>
              <p:cNvPr id="79879" name="Object 5"/>
              <p:cNvGraphicFramePr/>
              <p:nvPr>
                <p:extLst>
                  <p:ext uri="{D42A27DB-BD31-4B8C-83A1-F6EECF244321}">
                    <p14:modId xmlns:p14="http://schemas.microsoft.com/office/powerpoint/2010/main" val="2863106360"/>
                  </p:ext>
                </p:extLst>
              </p:nvPr>
            </p:nvGraphicFramePr>
            <p:xfrm>
              <a:off x="1383" y="1389"/>
              <a:ext cx="499" cy="344"/>
            </p:xfrm>
            <a:graphic>
              <a:graphicData uri="http://schemas.openxmlformats.org/presentationml/2006/ole">
                <mc:AlternateContent xmlns:mc="http://schemas.openxmlformats.org/markup-compatibility/2006">
                  <mc:Choice xmlns:v="urn:schemas-microsoft-com:vml" Requires="v">
                    <p:oleObj r:id="rId6" imgW="368935" imgH="254000" progId="Equation.DSMT4">
                      <p:embed/>
                    </p:oleObj>
                  </mc:Choice>
                  <mc:Fallback>
                    <p:oleObj r:id="rId6" imgW="368935" imgH="254000" progId="Equation.DSMT4">
                      <p:embed/>
                      <p:pic>
                        <p:nvPicPr>
                          <p:cNvPr id="79879" name="Object 5"/>
                          <p:cNvPicPr/>
                          <p:nvPr/>
                        </p:nvPicPr>
                        <p:blipFill>
                          <a:blip r:embed="rId7"/>
                          <a:stretch>
                            <a:fillRect/>
                          </a:stretch>
                        </p:blipFill>
                        <p:spPr>
                          <a:xfrm>
                            <a:off x="1383" y="1389"/>
                            <a:ext cx="499" cy="344"/>
                          </a:xfrm>
                          <a:prstGeom prst="rect">
                            <a:avLst/>
                          </a:prstGeom>
                          <a:noFill/>
                          <a:ln w="38100">
                            <a:noFill/>
                            <a:miter/>
                          </a:ln>
                        </p:spPr>
                      </p:pic>
                    </p:oleObj>
                  </mc:Fallback>
                </mc:AlternateContent>
              </a:graphicData>
            </a:graphic>
          </p:graphicFrame>
          <p:graphicFrame>
            <p:nvGraphicFramePr>
              <p:cNvPr id="79880" name="Object 6"/>
              <p:cNvGraphicFramePr/>
              <p:nvPr>
                <p:extLst>
                  <p:ext uri="{D42A27DB-BD31-4B8C-83A1-F6EECF244321}">
                    <p14:modId xmlns:p14="http://schemas.microsoft.com/office/powerpoint/2010/main" val="4011239409"/>
                  </p:ext>
                </p:extLst>
              </p:nvPr>
            </p:nvGraphicFramePr>
            <p:xfrm>
              <a:off x="2154" y="1434"/>
              <a:ext cx="454" cy="259"/>
            </p:xfrm>
            <a:graphic>
              <a:graphicData uri="http://schemas.openxmlformats.org/presentationml/2006/ole">
                <mc:AlternateContent xmlns:mc="http://schemas.openxmlformats.org/markup-compatibility/2006">
                  <mc:Choice xmlns:v="urn:schemas-microsoft-com:vml" Requires="v">
                    <p:oleObj r:id="rId8" imgW="355600" imgH="203200" progId="Equation.DSMT4">
                      <p:embed/>
                    </p:oleObj>
                  </mc:Choice>
                  <mc:Fallback>
                    <p:oleObj r:id="rId8" imgW="355600" imgH="203200" progId="Equation.DSMT4">
                      <p:embed/>
                      <p:pic>
                        <p:nvPicPr>
                          <p:cNvPr id="79880" name="Object 6"/>
                          <p:cNvPicPr/>
                          <p:nvPr/>
                        </p:nvPicPr>
                        <p:blipFill>
                          <a:blip r:embed="rId9"/>
                          <a:stretch>
                            <a:fillRect/>
                          </a:stretch>
                        </p:blipFill>
                        <p:spPr>
                          <a:xfrm>
                            <a:off x="2154" y="1434"/>
                            <a:ext cx="454" cy="259"/>
                          </a:xfrm>
                          <a:prstGeom prst="rect">
                            <a:avLst/>
                          </a:prstGeom>
                          <a:noFill/>
                          <a:ln w="38100">
                            <a:noFill/>
                            <a:miter/>
                          </a:ln>
                        </p:spPr>
                      </p:pic>
                    </p:oleObj>
                  </mc:Fallback>
                </mc:AlternateContent>
              </a:graphicData>
            </a:graphic>
          </p:graphicFrame>
          <p:graphicFrame>
            <p:nvGraphicFramePr>
              <p:cNvPr id="79881" name="Object 7"/>
              <p:cNvGraphicFramePr/>
              <p:nvPr>
                <p:extLst>
                  <p:ext uri="{D42A27DB-BD31-4B8C-83A1-F6EECF244321}">
                    <p14:modId xmlns:p14="http://schemas.microsoft.com/office/powerpoint/2010/main" val="819880231"/>
                  </p:ext>
                </p:extLst>
              </p:nvPr>
            </p:nvGraphicFramePr>
            <p:xfrm>
              <a:off x="3061" y="1434"/>
              <a:ext cx="544" cy="230"/>
            </p:xfrm>
            <a:graphic>
              <a:graphicData uri="http://schemas.openxmlformats.org/presentationml/2006/ole">
                <mc:AlternateContent xmlns:mc="http://schemas.openxmlformats.org/markup-compatibility/2006">
                  <mc:Choice xmlns:v="urn:schemas-microsoft-com:vml" Requires="v">
                    <p:oleObj r:id="rId10" imgW="419100" imgH="177800" progId="Equation.DSMT4">
                      <p:embed/>
                    </p:oleObj>
                  </mc:Choice>
                  <mc:Fallback>
                    <p:oleObj r:id="rId10" imgW="419100" imgH="177800" progId="Equation.DSMT4">
                      <p:embed/>
                      <p:pic>
                        <p:nvPicPr>
                          <p:cNvPr id="79881" name="Object 7"/>
                          <p:cNvPicPr/>
                          <p:nvPr/>
                        </p:nvPicPr>
                        <p:blipFill>
                          <a:blip r:embed="rId11"/>
                          <a:stretch>
                            <a:fillRect/>
                          </a:stretch>
                        </p:blipFill>
                        <p:spPr>
                          <a:xfrm>
                            <a:off x="3061" y="1434"/>
                            <a:ext cx="544" cy="230"/>
                          </a:xfrm>
                          <a:prstGeom prst="rect">
                            <a:avLst/>
                          </a:prstGeom>
                          <a:noFill/>
                          <a:ln w="38100">
                            <a:noFill/>
                            <a:miter/>
                          </a:ln>
                        </p:spPr>
                      </p:pic>
                    </p:oleObj>
                  </mc:Fallback>
                </mc:AlternateContent>
              </a:graphicData>
            </a:graphic>
          </p:graphicFrame>
        </p:grpSp>
      </p:grpSp>
      <p:grpSp>
        <p:nvGrpSpPr>
          <p:cNvPr id="4" name="Group 11"/>
          <p:cNvGrpSpPr/>
          <p:nvPr/>
        </p:nvGrpSpPr>
        <p:grpSpPr>
          <a:xfrm>
            <a:off x="6156325" y="4724400"/>
            <a:ext cx="2689225" cy="1771650"/>
            <a:chOff x="1303" y="1686"/>
            <a:chExt cx="2573" cy="1669"/>
          </a:xfrm>
        </p:grpSpPr>
        <p:grpSp>
          <p:nvGrpSpPr>
            <p:cNvPr id="79883" name="Group 12"/>
            <p:cNvGrpSpPr/>
            <p:nvPr/>
          </p:nvGrpSpPr>
          <p:grpSpPr>
            <a:xfrm>
              <a:off x="1303" y="2760"/>
              <a:ext cx="2573" cy="595"/>
              <a:chOff x="1303" y="2760"/>
              <a:chExt cx="2573" cy="595"/>
            </a:xfrm>
          </p:grpSpPr>
          <p:sp>
            <p:nvSpPr>
              <p:cNvPr id="79884" name="Freeform 13"/>
              <p:cNvSpPr/>
              <p:nvPr/>
            </p:nvSpPr>
            <p:spPr>
              <a:xfrm>
                <a:off x="1303" y="2760"/>
                <a:ext cx="2573" cy="481"/>
              </a:xfrm>
              <a:custGeom>
                <a:avLst/>
                <a:gdLst/>
                <a:ahLst/>
                <a:cxnLst>
                  <a:cxn ang="0">
                    <a:pos x="1570" y="0"/>
                  </a:cxn>
                  <a:cxn ang="0">
                    <a:pos x="5145" y="0"/>
                  </a:cxn>
                  <a:cxn ang="0">
                    <a:pos x="4182" y="963"/>
                  </a:cxn>
                  <a:cxn ang="0">
                    <a:pos x="0" y="963"/>
                  </a:cxn>
                  <a:cxn ang="0">
                    <a:pos x="1570" y="0"/>
                  </a:cxn>
                </a:cxnLst>
                <a:rect l="0" t="0" r="0" b="0"/>
                <a:pathLst>
                  <a:path w="5145" h="963">
                    <a:moveTo>
                      <a:pt x="1570" y="0"/>
                    </a:moveTo>
                    <a:lnTo>
                      <a:pt x="5145" y="0"/>
                    </a:lnTo>
                    <a:lnTo>
                      <a:pt x="4182" y="963"/>
                    </a:lnTo>
                    <a:lnTo>
                      <a:pt x="0" y="963"/>
                    </a:lnTo>
                    <a:lnTo>
                      <a:pt x="1570" y="0"/>
                    </a:lnTo>
                    <a:close/>
                  </a:path>
                </a:pathLst>
              </a:custGeom>
              <a:solidFill>
                <a:srgbClr val="C06000"/>
              </a:solidFill>
              <a:ln w="7938" cap="flat" cmpd="sng">
                <a:solidFill>
                  <a:srgbClr val="000000"/>
                </a:solidFill>
                <a:prstDash val="solid"/>
                <a:round/>
                <a:headEnd type="none" w="med" len="med"/>
                <a:tailEnd type="none" w="med" len="med"/>
              </a:ln>
            </p:spPr>
            <p:txBody>
              <a:bodyPr/>
              <a:lstStyle/>
              <a:p>
                <a:endParaRPr lang="zh-CN" altLang="en-US"/>
              </a:p>
            </p:txBody>
          </p:sp>
          <p:sp>
            <p:nvSpPr>
              <p:cNvPr id="79885" name="Rectangle 14"/>
              <p:cNvSpPr/>
              <p:nvPr/>
            </p:nvSpPr>
            <p:spPr>
              <a:xfrm>
                <a:off x="1305" y="3243"/>
                <a:ext cx="2088" cy="110"/>
              </a:xfrm>
              <a:prstGeom prst="rect">
                <a:avLst/>
              </a:prstGeom>
              <a:solidFill>
                <a:srgbClr val="804000"/>
              </a:solidFill>
              <a:ln w="7938" cap="flat" cmpd="sng">
                <a:solidFill>
                  <a:srgbClr val="000000"/>
                </a:solidFill>
                <a:prstDash val="solid"/>
                <a:miter/>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79886" name="Freeform 15"/>
              <p:cNvSpPr/>
              <p:nvPr/>
            </p:nvSpPr>
            <p:spPr>
              <a:xfrm>
                <a:off x="3394" y="2760"/>
                <a:ext cx="482" cy="595"/>
              </a:xfrm>
              <a:custGeom>
                <a:avLst/>
                <a:gdLst/>
                <a:ahLst/>
                <a:cxnLst>
                  <a:cxn ang="0">
                    <a:pos x="963" y="0"/>
                  </a:cxn>
                  <a:cxn ang="0">
                    <a:pos x="0" y="963"/>
                  </a:cxn>
                  <a:cxn ang="0">
                    <a:pos x="0" y="1192"/>
                  </a:cxn>
                  <a:cxn ang="0">
                    <a:pos x="963" y="223"/>
                  </a:cxn>
                  <a:cxn ang="0">
                    <a:pos x="963" y="0"/>
                  </a:cxn>
                </a:cxnLst>
                <a:rect l="0" t="0" r="0" b="0"/>
                <a:pathLst>
                  <a:path w="963" h="1192">
                    <a:moveTo>
                      <a:pt x="963" y="0"/>
                    </a:moveTo>
                    <a:lnTo>
                      <a:pt x="0" y="963"/>
                    </a:lnTo>
                    <a:lnTo>
                      <a:pt x="0" y="1192"/>
                    </a:lnTo>
                    <a:lnTo>
                      <a:pt x="963" y="223"/>
                    </a:lnTo>
                    <a:lnTo>
                      <a:pt x="963" y="0"/>
                    </a:lnTo>
                    <a:close/>
                  </a:path>
                </a:pathLst>
              </a:custGeom>
              <a:solidFill>
                <a:srgbClr val="603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79887" name="Freeform 16"/>
            <p:cNvSpPr/>
            <p:nvPr/>
          </p:nvSpPr>
          <p:spPr>
            <a:xfrm>
              <a:off x="2239" y="2128"/>
              <a:ext cx="20" cy="48"/>
            </a:xfrm>
            <a:custGeom>
              <a:avLst/>
              <a:gdLst/>
              <a:ahLst/>
              <a:cxnLst>
                <a:cxn ang="0">
                  <a:pos x="0" y="29"/>
                </a:cxn>
                <a:cxn ang="0">
                  <a:pos x="11" y="15"/>
                </a:cxn>
                <a:cxn ang="0">
                  <a:pos x="39" y="0"/>
                </a:cxn>
                <a:cxn ang="0">
                  <a:pos x="38" y="95"/>
                </a:cxn>
                <a:cxn ang="0">
                  <a:pos x="30" y="83"/>
                </a:cxn>
                <a:cxn ang="0">
                  <a:pos x="21" y="70"/>
                </a:cxn>
                <a:cxn ang="0">
                  <a:pos x="8" y="49"/>
                </a:cxn>
                <a:cxn ang="0">
                  <a:pos x="0" y="29"/>
                </a:cxn>
              </a:cxnLst>
              <a:rect l="0" t="0" r="0" b="0"/>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9888" name="Group 17"/>
            <p:cNvGrpSpPr/>
            <p:nvPr/>
          </p:nvGrpSpPr>
          <p:grpSpPr>
            <a:xfrm>
              <a:off x="2801" y="1975"/>
              <a:ext cx="67" cy="57"/>
              <a:chOff x="2801" y="1975"/>
              <a:chExt cx="67" cy="57"/>
            </a:xfrm>
          </p:grpSpPr>
          <p:sp>
            <p:nvSpPr>
              <p:cNvPr id="79889" name="Oval 18"/>
              <p:cNvSpPr/>
              <p:nvPr/>
            </p:nvSpPr>
            <p:spPr>
              <a:xfrm>
                <a:off x="2801" y="1975"/>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79890" name="Oval 19"/>
              <p:cNvSpPr/>
              <p:nvPr/>
            </p:nvSpPr>
            <p:spPr>
              <a:xfrm>
                <a:off x="2825" y="1982"/>
                <a:ext cx="34"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79891" name="Group 20"/>
            <p:cNvGrpSpPr/>
            <p:nvPr/>
          </p:nvGrpSpPr>
          <p:grpSpPr>
            <a:xfrm>
              <a:off x="2973" y="1980"/>
              <a:ext cx="67" cy="57"/>
              <a:chOff x="2973" y="1980"/>
              <a:chExt cx="67" cy="57"/>
            </a:xfrm>
          </p:grpSpPr>
          <p:sp>
            <p:nvSpPr>
              <p:cNvPr id="79892" name="Oval 21"/>
              <p:cNvSpPr/>
              <p:nvPr/>
            </p:nvSpPr>
            <p:spPr>
              <a:xfrm>
                <a:off x="2973" y="1980"/>
                <a:ext cx="67" cy="57"/>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79893" name="Oval 22"/>
              <p:cNvSpPr/>
              <p:nvPr/>
            </p:nvSpPr>
            <p:spPr>
              <a:xfrm>
                <a:off x="2996" y="1987"/>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79894" name="Group 23"/>
            <p:cNvGrpSpPr/>
            <p:nvPr/>
          </p:nvGrpSpPr>
          <p:grpSpPr>
            <a:xfrm>
              <a:off x="2169" y="1686"/>
              <a:ext cx="1380" cy="1387"/>
              <a:chOff x="2169" y="1686"/>
              <a:chExt cx="1380" cy="1387"/>
            </a:xfrm>
          </p:grpSpPr>
          <p:grpSp>
            <p:nvGrpSpPr>
              <p:cNvPr id="79895" name="Group 24"/>
              <p:cNvGrpSpPr/>
              <p:nvPr/>
            </p:nvGrpSpPr>
            <p:grpSpPr>
              <a:xfrm>
                <a:off x="2169" y="1686"/>
                <a:ext cx="1236" cy="1387"/>
                <a:chOff x="2169" y="1686"/>
                <a:chExt cx="1236" cy="1387"/>
              </a:xfrm>
            </p:grpSpPr>
            <p:sp>
              <p:nvSpPr>
                <p:cNvPr id="79896" name="Freeform 25"/>
                <p:cNvSpPr/>
                <p:nvPr/>
              </p:nvSpPr>
              <p:spPr>
                <a:xfrm>
                  <a:off x="3081" y="1941"/>
                  <a:ext cx="64" cy="155"/>
                </a:xfrm>
                <a:custGeom>
                  <a:avLst/>
                  <a:gdLst/>
                  <a:ahLst/>
                  <a:cxnLst>
                    <a:cxn ang="0">
                      <a:pos x="58" y="18"/>
                    </a:cxn>
                    <a:cxn ang="0">
                      <a:pos x="93" y="0"/>
                    </a:cxn>
                    <a:cxn ang="0">
                      <a:pos x="110" y="18"/>
                    </a:cxn>
                    <a:cxn ang="0">
                      <a:pos x="122" y="63"/>
                    </a:cxn>
                    <a:cxn ang="0">
                      <a:pos x="128" y="126"/>
                    </a:cxn>
                    <a:cxn ang="0">
                      <a:pos x="122" y="195"/>
                    </a:cxn>
                    <a:cxn ang="0">
                      <a:pos x="104" y="259"/>
                    </a:cxn>
                    <a:cxn ang="0">
                      <a:pos x="75" y="305"/>
                    </a:cxn>
                    <a:cxn ang="0">
                      <a:pos x="35" y="311"/>
                    </a:cxn>
                    <a:cxn ang="0">
                      <a:pos x="0" y="218"/>
                    </a:cxn>
                    <a:cxn ang="0">
                      <a:pos x="58" y="18"/>
                    </a:cxn>
                  </a:cxnLst>
                  <a:rect l="0" t="0" r="0" b="0"/>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79897" name="Freeform 26"/>
                <p:cNvSpPr/>
                <p:nvPr/>
              </p:nvSpPr>
              <p:spPr>
                <a:xfrm>
                  <a:off x="2667" y="1945"/>
                  <a:ext cx="63" cy="155"/>
                </a:xfrm>
                <a:custGeom>
                  <a:avLst/>
                  <a:gdLst/>
                  <a:ahLst/>
                  <a:cxnLst>
                    <a:cxn ang="0">
                      <a:pos x="69" y="16"/>
                    </a:cxn>
                    <a:cxn ang="0">
                      <a:pos x="33" y="0"/>
                    </a:cxn>
                    <a:cxn ang="0">
                      <a:pos x="17" y="16"/>
                    </a:cxn>
                    <a:cxn ang="0">
                      <a:pos x="5" y="62"/>
                    </a:cxn>
                    <a:cxn ang="0">
                      <a:pos x="0" y="126"/>
                    </a:cxn>
                    <a:cxn ang="0">
                      <a:pos x="5" y="195"/>
                    </a:cxn>
                    <a:cxn ang="0">
                      <a:pos x="23" y="259"/>
                    </a:cxn>
                    <a:cxn ang="0">
                      <a:pos x="51" y="305"/>
                    </a:cxn>
                    <a:cxn ang="0">
                      <a:pos x="91" y="311"/>
                    </a:cxn>
                    <a:cxn ang="0">
                      <a:pos x="126" y="218"/>
                    </a:cxn>
                    <a:cxn ang="0">
                      <a:pos x="69" y="16"/>
                    </a:cxn>
                  </a:cxnLst>
                  <a:rect l="0" t="0" r="0" b="0"/>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9898" name="Group 27"/>
                <p:cNvGrpSpPr/>
                <p:nvPr/>
              </p:nvGrpSpPr>
              <p:grpSpPr>
                <a:xfrm>
                  <a:off x="2169" y="2067"/>
                  <a:ext cx="1236" cy="1006"/>
                  <a:chOff x="2169" y="2067"/>
                  <a:chExt cx="1236" cy="1006"/>
                </a:xfrm>
              </p:grpSpPr>
              <p:sp>
                <p:nvSpPr>
                  <p:cNvPr id="79899" name="Freeform 28"/>
                  <p:cNvSpPr/>
                  <p:nvPr/>
                </p:nvSpPr>
                <p:spPr>
                  <a:xfrm>
                    <a:off x="2169" y="2107"/>
                    <a:ext cx="1236" cy="655"/>
                  </a:xfrm>
                  <a:custGeom>
                    <a:avLst/>
                    <a:gdLst/>
                    <a:ahLst/>
                    <a:cxnLst>
                      <a:cxn ang="0">
                        <a:pos x="555" y="1310"/>
                      </a:cxn>
                      <a:cxn ang="0">
                        <a:pos x="553" y="1263"/>
                      </a:cxn>
                      <a:cxn ang="0">
                        <a:pos x="555" y="1180"/>
                      </a:cxn>
                      <a:cxn ang="0">
                        <a:pos x="565" y="1093"/>
                      </a:cxn>
                      <a:cxn ang="0">
                        <a:pos x="510" y="1128"/>
                      </a:cxn>
                      <a:cxn ang="0">
                        <a:pos x="461" y="1159"/>
                      </a:cxn>
                      <a:cxn ang="0">
                        <a:pos x="359" y="1194"/>
                      </a:cxn>
                      <a:cxn ang="0">
                        <a:pos x="267" y="1206"/>
                      </a:cxn>
                      <a:cxn ang="0">
                        <a:pos x="206" y="1203"/>
                      </a:cxn>
                      <a:cxn ang="0">
                        <a:pos x="164" y="1183"/>
                      </a:cxn>
                      <a:cxn ang="0">
                        <a:pos x="117" y="1124"/>
                      </a:cxn>
                      <a:cxn ang="0">
                        <a:pos x="65" y="1032"/>
                      </a:cxn>
                      <a:cxn ang="0">
                        <a:pos x="39" y="955"/>
                      </a:cxn>
                      <a:cxn ang="0">
                        <a:pos x="24" y="890"/>
                      </a:cxn>
                      <a:cxn ang="0">
                        <a:pos x="11" y="828"/>
                      </a:cxn>
                      <a:cxn ang="0">
                        <a:pos x="5" y="773"/>
                      </a:cxn>
                      <a:cxn ang="0">
                        <a:pos x="0" y="705"/>
                      </a:cxn>
                      <a:cxn ang="0">
                        <a:pos x="0" y="622"/>
                      </a:cxn>
                      <a:cxn ang="0">
                        <a:pos x="2" y="546"/>
                      </a:cxn>
                      <a:cxn ang="0">
                        <a:pos x="14" y="475"/>
                      </a:cxn>
                      <a:cxn ang="0">
                        <a:pos x="25" y="403"/>
                      </a:cxn>
                      <a:cxn ang="0">
                        <a:pos x="39" y="336"/>
                      </a:cxn>
                      <a:cxn ang="0">
                        <a:pos x="57" y="271"/>
                      </a:cxn>
                      <a:cxn ang="0">
                        <a:pos x="82" y="183"/>
                      </a:cxn>
                      <a:cxn ang="0">
                        <a:pos x="112" y="133"/>
                      </a:cxn>
                      <a:cxn ang="0">
                        <a:pos x="142" y="79"/>
                      </a:cxn>
                      <a:cxn ang="0">
                        <a:pos x="164" y="114"/>
                      </a:cxn>
                      <a:cxn ang="0">
                        <a:pos x="189" y="152"/>
                      </a:cxn>
                      <a:cxn ang="0">
                        <a:pos x="234" y="202"/>
                      </a:cxn>
                      <a:cxn ang="0">
                        <a:pos x="272" y="225"/>
                      </a:cxn>
                      <a:cxn ang="0">
                        <a:pos x="315" y="237"/>
                      </a:cxn>
                      <a:cxn ang="0">
                        <a:pos x="393" y="218"/>
                      </a:cxn>
                      <a:cxn ang="0">
                        <a:pos x="478" y="176"/>
                      </a:cxn>
                      <a:cxn ang="0">
                        <a:pos x="484" y="275"/>
                      </a:cxn>
                      <a:cxn ang="0">
                        <a:pos x="518" y="505"/>
                      </a:cxn>
                      <a:cxn ang="0">
                        <a:pos x="507" y="621"/>
                      </a:cxn>
                      <a:cxn ang="0">
                        <a:pos x="588" y="460"/>
                      </a:cxn>
                      <a:cxn ang="0">
                        <a:pos x="657" y="345"/>
                      </a:cxn>
                      <a:cxn ang="0">
                        <a:pos x="726" y="265"/>
                      </a:cxn>
                      <a:cxn ang="0">
                        <a:pos x="818" y="173"/>
                      </a:cxn>
                      <a:cxn ang="0">
                        <a:pos x="899" y="102"/>
                      </a:cxn>
                      <a:cxn ang="0">
                        <a:pos x="1060" y="34"/>
                      </a:cxn>
                      <a:cxn ang="0">
                        <a:pos x="1244" y="0"/>
                      </a:cxn>
                      <a:cxn ang="0">
                        <a:pos x="1461" y="0"/>
                      </a:cxn>
                      <a:cxn ang="0">
                        <a:pos x="1830" y="57"/>
                      </a:cxn>
                      <a:cxn ang="0">
                        <a:pos x="2071" y="161"/>
                      </a:cxn>
                      <a:cxn ang="0">
                        <a:pos x="2219" y="287"/>
                      </a:cxn>
                      <a:cxn ang="0">
                        <a:pos x="2323" y="439"/>
                      </a:cxn>
                      <a:cxn ang="0">
                        <a:pos x="2415" y="587"/>
                      </a:cxn>
                      <a:cxn ang="0">
                        <a:pos x="2461" y="737"/>
                      </a:cxn>
                      <a:cxn ang="0">
                        <a:pos x="2472" y="1059"/>
                      </a:cxn>
                      <a:cxn ang="0">
                        <a:pos x="2461" y="1310"/>
                      </a:cxn>
                      <a:cxn ang="0">
                        <a:pos x="555" y="1310"/>
                      </a:cxn>
                    </a:cxnLst>
                    <a:rect l="0" t="0" r="0" b="0"/>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9900" name="Group 29"/>
                  <p:cNvGrpSpPr/>
                  <p:nvPr/>
                </p:nvGrpSpPr>
                <p:grpSpPr>
                  <a:xfrm>
                    <a:off x="2681" y="2067"/>
                    <a:ext cx="449" cy="1006"/>
                    <a:chOff x="2681" y="2067"/>
                    <a:chExt cx="449" cy="1006"/>
                  </a:xfrm>
                </p:grpSpPr>
                <p:sp>
                  <p:nvSpPr>
                    <p:cNvPr id="79901" name="Freeform 30"/>
                    <p:cNvSpPr/>
                    <p:nvPr/>
                  </p:nvSpPr>
                  <p:spPr>
                    <a:xfrm>
                      <a:off x="2681" y="2067"/>
                      <a:ext cx="449" cy="404"/>
                    </a:xfrm>
                    <a:custGeom>
                      <a:avLst/>
                      <a:gdLst/>
                      <a:ahLst/>
                      <a:cxnLst>
                        <a:cxn ang="0">
                          <a:pos x="23" y="161"/>
                        </a:cxn>
                        <a:cxn ang="0">
                          <a:pos x="0" y="299"/>
                        </a:cxn>
                        <a:cxn ang="0">
                          <a:pos x="35" y="449"/>
                        </a:cxn>
                        <a:cxn ang="0">
                          <a:pos x="46" y="541"/>
                        </a:cxn>
                        <a:cxn ang="0">
                          <a:pos x="52" y="578"/>
                        </a:cxn>
                        <a:cxn ang="0">
                          <a:pos x="72" y="631"/>
                        </a:cxn>
                        <a:cxn ang="0">
                          <a:pos x="90" y="677"/>
                        </a:cxn>
                        <a:cxn ang="0">
                          <a:pos x="133" y="731"/>
                        </a:cxn>
                        <a:cxn ang="0">
                          <a:pos x="163" y="769"/>
                        </a:cxn>
                        <a:cxn ang="0">
                          <a:pos x="207" y="805"/>
                        </a:cxn>
                        <a:cxn ang="0">
                          <a:pos x="391" y="587"/>
                        </a:cxn>
                        <a:cxn ang="0">
                          <a:pos x="595" y="808"/>
                        </a:cxn>
                        <a:cxn ang="0">
                          <a:pos x="641" y="765"/>
                        </a:cxn>
                        <a:cxn ang="0">
                          <a:pos x="680" y="716"/>
                        </a:cxn>
                        <a:cxn ang="0">
                          <a:pos x="714" y="654"/>
                        </a:cxn>
                        <a:cxn ang="0">
                          <a:pos x="759" y="587"/>
                        </a:cxn>
                        <a:cxn ang="0">
                          <a:pos x="827" y="449"/>
                        </a:cxn>
                        <a:cxn ang="0">
                          <a:pos x="873" y="242"/>
                        </a:cxn>
                        <a:cxn ang="0">
                          <a:pos x="896" y="138"/>
                        </a:cxn>
                        <a:cxn ang="0">
                          <a:pos x="747" y="47"/>
                        </a:cxn>
                        <a:cxn ang="0">
                          <a:pos x="586" y="0"/>
                        </a:cxn>
                        <a:cxn ang="0">
                          <a:pos x="332" y="13"/>
                        </a:cxn>
                        <a:cxn ang="0">
                          <a:pos x="149" y="59"/>
                        </a:cxn>
                        <a:cxn ang="0">
                          <a:pos x="23" y="161"/>
                        </a:cxn>
                      </a:cxnLst>
                      <a:rect l="0" t="0" r="0" b="0"/>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sp>
                  <p:nvSpPr>
                    <p:cNvPr id="79902" name="Freeform 31"/>
                    <p:cNvSpPr/>
                    <p:nvPr/>
                  </p:nvSpPr>
                  <p:spPr>
                    <a:xfrm>
                      <a:off x="2750" y="2360"/>
                      <a:ext cx="276" cy="713"/>
                    </a:xfrm>
                    <a:custGeom>
                      <a:avLst/>
                      <a:gdLst/>
                      <a:ahLst/>
                      <a:cxnLst>
                        <a:cxn ang="0">
                          <a:pos x="254" y="0"/>
                        </a:cxn>
                        <a:cxn ang="0">
                          <a:pos x="121" y="160"/>
                        </a:cxn>
                        <a:cxn ang="0">
                          <a:pos x="173" y="287"/>
                        </a:cxn>
                        <a:cxn ang="0">
                          <a:pos x="82" y="460"/>
                        </a:cxn>
                        <a:cxn ang="0">
                          <a:pos x="25" y="700"/>
                        </a:cxn>
                        <a:cxn ang="0">
                          <a:pos x="0" y="861"/>
                        </a:cxn>
                        <a:cxn ang="0">
                          <a:pos x="25" y="1011"/>
                        </a:cxn>
                        <a:cxn ang="0">
                          <a:pos x="70" y="1194"/>
                        </a:cxn>
                        <a:cxn ang="0">
                          <a:pos x="288" y="1424"/>
                        </a:cxn>
                        <a:cxn ang="0">
                          <a:pos x="506" y="1149"/>
                        </a:cxn>
                        <a:cxn ang="0">
                          <a:pos x="553" y="895"/>
                        </a:cxn>
                        <a:cxn ang="0">
                          <a:pos x="518" y="654"/>
                        </a:cxn>
                        <a:cxn ang="0">
                          <a:pos x="460" y="448"/>
                        </a:cxn>
                        <a:cxn ang="0">
                          <a:pos x="368" y="275"/>
                        </a:cxn>
                        <a:cxn ang="0">
                          <a:pos x="437" y="195"/>
                        </a:cxn>
                        <a:cxn ang="0">
                          <a:pos x="254" y="0"/>
                        </a:cxn>
                      </a:cxnLst>
                      <a:rect l="0" t="0" r="0" b="0"/>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cap="flat" cmpd="sng">
                      <a:solidFill>
                        <a:srgbClr val="000000"/>
                      </a:solidFill>
                      <a:prstDash val="solid"/>
                      <a:round/>
                      <a:headEnd type="none" w="med" len="med"/>
                      <a:tailEnd type="none" w="med" len="med"/>
                    </a:ln>
                  </p:spPr>
                  <p:txBody>
                    <a:bodyPr/>
                    <a:lstStyle/>
                    <a:p>
                      <a:endParaRPr lang="zh-CN" altLang="en-US"/>
                    </a:p>
                  </p:txBody>
                </p:sp>
              </p:grpSp>
            </p:grpSp>
            <p:sp>
              <p:nvSpPr>
                <p:cNvPr id="79903" name="Freeform 32"/>
                <p:cNvSpPr/>
                <p:nvPr/>
              </p:nvSpPr>
              <p:spPr>
                <a:xfrm>
                  <a:off x="2939" y="2008"/>
                  <a:ext cx="347" cy="436"/>
                </a:xfrm>
                <a:custGeom>
                  <a:avLst/>
                  <a:gdLst/>
                  <a:ahLst/>
                  <a:cxnLst>
                    <a:cxn ang="0">
                      <a:pos x="331" y="38"/>
                    </a:cxn>
                    <a:cxn ang="0">
                      <a:pos x="352" y="11"/>
                    </a:cxn>
                    <a:cxn ang="0">
                      <a:pos x="388" y="0"/>
                    </a:cxn>
                    <a:cxn ang="0">
                      <a:pos x="411" y="3"/>
                    </a:cxn>
                    <a:cxn ang="0">
                      <a:pos x="422" y="18"/>
                    </a:cxn>
                    <a:cxn ang="0">
                      <a:pos x="435" y="51"/>
                    </a:cxn>
                    <a:cxn ang="0">
                      <a:pos x="439" y="114"/>
                    </a:cxn>
                    <a:cxn ang="0">
                      <a:pos x="434" y="174"/>
                    </a:cxn>
                    <a:cxn ang="0">
                      <a:pos x="432" y="212"/>
                    </a:cxn>
                    <a:cxn ang="0">
                      <a:pos x="444" y="300"/>
                    </a:cxn>
                    <a:cxn ang="0">
                      <a:pos x="460" y="366"/>
                    </a:cxn>
                    <a:cxn ang="0">
                      <a:pos x="468" y="389"/>
                    </a:cxn>
                    <a:cxn ang="0">
                      <a:pos x="489" y="429"/>
                    </a:cxn>
                    <a:cxn ang="0">
                      <a:pos x="531" y="561"/>
                    </a:cxn>
                    <a:cxn ang="0">
                      <a:pos x="563" y="597"/>
                    </a:cxn>
                    <a:cxn ang="0">
                      <a:pos x="617" y="653"/>
                    </a:cxn>
                    <a:cxn ang="0">
                      <a:pos x="693" y="727"/>
                    </a:cxn>
                    <a:cxn ang="0">
                      <a:pos x="422" y="873"/>
                    </a:cxn>
                    <a:cxn ang="0">
                      <a:pos x="259" y="689"/>
                    </a:cxn>
                    <a:cxn ang="0">
                      <a:pos x="195" y="717"/>
                    </a:cxn>
                    <a:cxn ang="0">
                      <a:pos x="96" y="736"/>
                    </a:cxn>
                    <a:cxn ang="0">
                      <a:pos x="31" y="727"/>
                    </a:cxn>
                    <a:cxn ang="0">
                      <a:pos x="0" y="699"/>
                    </a:cxn>
                    <a:cxn ang="0">
                      <a:pos x="0" y="671"/>
                    </a:cxn>
                    <a:cxn ang="0">
                      <a:pos x="18" y="632"/>
                    </a:cxn>
                    <a:cxn ang="0">
                      <a:pos x="77" y="612"/>
                    </a:cxn>
                    <a:cxn ang="0">
                      <a:pos x="157" y="595"/>
                    </a:cxn>
                    <a:cxn ang="0">
                      <a:pos x="214" y="574"/>
                    </a:cxn>
                    <a:cxn ang="0">
                      <a:pos x="241" y="547"/>
                    </a:cxn>
                    <a:cxn ang="0">
                      <a:pos x="280" y="508"/>
                    </a:cxn>
                    <a:cxn ang="0">
                      <a:pos x="303" y="485"/>
                    </a:cxn>
                    <a:cxn ang="0">
                      <a:pos x="326" y="450"/>
                    </a:cxn>
                    <a:cxn ang="0">
                      <a:pos x="326" y="378"/>
                    </a:cxn>
                    <a:cxn ang="0">
                      <a:pos x="319" y="302"/>
                    </a:cxn>
                    <a:cxn ang="0">
                      <a:pos x="303" y="219"/>
                    </a:cxn>
                    <a:cxn ang="0">
                      <a:pos x="315" y="101"/>
                    </a:cxn>
                    <a:cxn ang="0">
                      <a:pos x="331" y="38"/>
                    </a:cxn>
                  </a:cxnLst>
                  <a:rect l="0" t="0" r="0" b="0"/>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sp>
              <p:nvSpPr>
                <p:cNvPr id="79904" name="Freeform 33"/>
                <p:cNvSpPr/>
                <p:nvPr/>
              </p:nvSpPr>
              <p:spPr>
                <a:xfrm>
                  <a:off x="2681" y="1740"/>
                  <a:ext cx="438" cy="621"/>
                </a:xfrm>
                <a:custGeom>
                  <a:avLst/>
                  <a:gdLst/>
                  <a:ahLst/>
                  <a:cxnLst>
                    <a:cxn ang="0">
                      <a:pos x="254" y="21"/>
                    </a:cxn>
                    <a:cxn ang="0">
                      <a:pos x="192" y="64"/>
                    </a:cxn>
                    <a:cxn ang="0">
                      <a:pos x="149" y="101"/>
                    </a:cxn>
                    <a:cxn ang="0">
                      <a:pos x="118" y="150"/>
                    </a:cxn>
                    <a:cxn ang="0">
                      <a:pos x="80" y="203"/>
                    </a:cxn>
                    <a:cxn ang="0">
                      <a:pos x="63" y="277"/>
                    </a:cxn>
                    <a:cxn ang="0">
                      <a:pos x="46" y="335"/>
                    </a:cxn>
                    <a:cxn ang="0">
                      <a:pos x="46" y="405"/>
                    </a:cxn>
                    <a:cxn ang="0">
                      <a:pos x="63" y="501"/>
                    </a:cxn>
                    <a:cxn ang="0">
                      <a:pos x="67" y="590"/>
                    </a:cxn>
                    <a:cxn ang="0">
                      <a:pos x="43" y="683"/>
                    </a:cxn>
                    <a:cxn ang="0">
                      <a:pos x="17" y="772"/>
                    </a:cxn>
                    <a:cxn ang="0">
                      <a:pos x="0" y="853"/>
                    </a:cxn>
                    <a:cxn ang="0">
                      <a:pos x="0" y="922"/>
                    </a:cxn>
                    <a:cxn ang="0">
                      <a:pos x="5" y="985"/>
                    </a:cxn>
                    <a:cxn ang="0">
                      <a:pos x="17" y="1036"/>
                    </a:cxn>
                    <a:cxn ang="0">
                      <a:pos x="41" y="1089"/>
                    </a:cxn>
                    <a:cxn ang="0">
                      <a:pos x="74" y="1128"/>
                    </a:cxn>
                    <a:cxn ang="0">
                      <a:pos x="115" y="1157"/>
                    </a:cxn>
                    <a:cxn ang="0">
                      <a:pos x="196" y="1207"/>
                    </a:cxn>
                    <a:cxn ang="0">
                      <a:pos x="286" y="1230"/>
                    </a:cxn>
                    <a:cxn ang="0">
                      <a:pos x="378" y="1244"/>
                    </a:cxn>
                    <a:cxn ang="0">
                      <a:pos x="465" y="1232"/>
                    </a:cxn>
                    <a:cxn ang="0">
                      <a:pos x="540" y="1218"/>
                    </a:cxn>
                    <a:cxn ang="0">
                      <a:pos x="621" y="1183"/>
                    </a:cxn>
                    <a:cxn ang="0">
                      <a:pos x="690" y="1149"/>
                    </a:cxn>
                    <a:cxn ang="0">
                      <a:pos x="747" y="1103"/>
                    </a:cxn>
                    <a:cxn ang="0">
                      <a:pos x="816" y="1022"/>
                    </a:cxn>
                    <a:cxn ang="0">
                      <a:pos x="845" y="979"/>
                    </a:cxn>
                    <a:cxn ang="0">
                      <a:pos x="862" y="922"/>
                    </a:cxn>
                    <a:cxn ang="0">
                      <a:pos x="873" y="864"/>
                    </a:cxn>
                    <a:cxn ang="0">
                      <a:pos x="874" y="811"/>
                    </a:cxn>
                    <a:cxn ang="0">
                      <a:pos x="864" y="745"/>
                    </a:cxn>
                    <a:cxn ang="0">
                      <a:pos x="853" y="683"/>
                    </a:cxn>
                    <a:cxn ang="0">
                      <a:pos x="837" y="563"/>
                    </a:cxn>
                    <a:cxn ang="0">
                      <a:pos x="845" y="503"/>
                    </a:cxn>
                    <a:cxn ang="0">
                      <a:pos x="864" y="437"/>
                    </a:cxn>
                    <a:cxn ang="0">
                      <a:pos x="873" y="319"/>
                    </a:cxn>
                    <a:cxn ang="0">
                      <a:pos x="864" y="213"/>
                    </a:cxn>
                    <a:cxn ang="0">
                      <a:pos x="845" y="141"/>
                    </a:cxn>
                    <a:cxn ang="0">
                      <a:pos x="805" y="92"/>
                    </a:cxn>
                    <a:cxn ang="0">
                      <a:pos x="704" y="42"/>
                    </a:cxn>
                    <a:cxn ang="0">
                      <a:pos x="586" y="11"/>
                    </a:cxn>
                    <a:cxn ang="0">
                      <a:pos x="393" y="0"/>
                    </a:cxn>
                    <a:cxn ang="0">
                      <a:pos x="254" y="21"/>
                    </a:cxn>
                  </a:cxnLst>
                  <a:rect l="0" t="0" r="0" b="0"/>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9905" name="Group 34"/>
                <p:cNvGrpSpPr/>
                <p:nvPr/>
              </p:nvGrpSpPr>
              <p:grpSpPr>
                <a:xfrm>
                  <a:off x="2802" y="2002"/>
                  <a:ext cx="216" cy="233"/>
                  <a:chOff x="2802" y="2002"/>
                  <a:chExt cx="216" cy="233"/>
                </a:xfrm>
              </p:grpSpPr>
              <p:sp>
                <p:nvSpPr>
                  <p:cNvPr id="79906" name="Freeform 35"/>
                  <p:cNvSpPr/>
                  <p:nvPr/>
                </p:nvSpPr>
                <p:spPr>
                  <a:xfrm>
                    <a:off x="2802" y="2206"/>
                    <a:ext cx="216" cy="9"/>
                  </a:xfrm>
                  <a:custGeom>
                    <a:avLst/>
                    <a:gdLst/>
                    <a:ahLst/>
                    <a:cxnLst>
                      <a:cxn ang="0">
                        <a:pos x="0" y="4"/>
                      </a:cxn>
                      <a:cxn ang="0">
                        <a:pos x="39" y="0"/>
                      </a:cxn>
                      <a:cxn ang="0">
                        <a:pos x="98" y="0"/>
                      </a:cxn>
                      <a:cxn ang="0">
                        <a:pos x="151" y="0"/>
                      </a:cxn>
                      <a:cxn ang="0">
                        <a:pos x="217" y="11"/>
                      </a:cxn>
                      <a:cxn ang="0">
                        <a:pos x="292" y="11"/>
                      </a:cxn>
                      <a:cxn ang="0">
                        <a:pos x="365" y="11"/>
                      </a:cxn>
                      <a:cxn ang="0">
                        <a:pos x="431" y="19"/>
                      </a:cxn>
                    </a:cxnLst>
                    <a:rect l="0" t="0" r="0" b="0"/>
                    <a:pathLst>
                      <a:path w="431" h="19">
                        <a:moveTo>
                          <a:pt x="0" y="4"/>
                        </a:moveTo>
                        <a:lnTo>
                          <a:pt x="39" y="0"/>
                        </a:lnTo>
                        <a:lnTo>
                          <a:pt x="98" y="0"/>
                        </a:lnTo>
                        <a:lnTo>
                          <a:pt x="151" y="0"/>
                        </a:lnTo>
                        <a:lnTo>
                          <a:pt x="217" y="11"/>
                        </a:lnTo>
                        <a:lnTo>
                          <a:pt x="292" y="11"/>
                        </a:lnTo>
                        <a:lnTo>
                          <a:pt x="365" y="11"/>
                        </a:lnTo>
                        <a:lnTo>
                          <a:pt x="431" y="19"/>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79907" name="Freeform 36"/>
                  <p:cNvSpPr/>
                  <p:nvPr/>
                </p:nvSpPr>
                <p:spPr>
                  <a:xfrm>
                    <a:off x="2877" y="2232"/>
                    <a:ext cx="46" cy="3"/>
                  </a:xfrm>
                  <a:custGeom>
                    <a:avLst/>
                    <a:gdLst/>
                    <a:ahLst/>
                    <a:cxnLst>
                      <a:cxn ang="0">
                        <a:pos x="0" y="5"/>
                      </a:cxn>
                      <a:cxn ang="0">
                        <a:pos x="67" y="0"/>
                      </a:cxn>
                      <a:cxn ang="0">
                        <a:pos x="92" y="5"/>
                      </a:cxn>
                    </a:cxnLst>
                    <a:rect l="0" t="0" r="0" b="0"/>
                    <a:pathLst>
                      <a:path w="92" h="5">
                        <a:moveTo>
                          <a:pt x="0" y="5"/>
                        </a:moveTo>
                        <a:lnTo>
                          <a:pt x="67" y="0"/>
                        </a:lnTo>
                        <a:lnTo>
                          <a:pt x="92" y="5"/>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79908" name="Freeform 37"/>
                  <p:cNvSpPr/>
                  <p:nvPr/>
                </p:nvSpPr>
                <p:spPr>
                  <a:xfrm>
                    <a:off x="2859" y="2002"/>
                    <a:ext cx="101" cy="155"/>
                  </a:xfrm>
                  <a:custGeom>
                    <a:avLst/>
                    <a:gdLst/>
                    <a:ahLst/>
                    <a:cxnLst>
                      <a:cxn ang="0">
                        <a:pos x="138" y="0"/>
                      </a:cxn>
                      <a:cxn ang="0">
                        <a:pos x="132" y="53"/>
                      </a:cxn>
                      <a:cxn ang="0">
                        <a:pos x="143" y="104"/>
                      </a:cxn>
                      <a:cxn ang="0">
                        <a:pos x="155" y="139"/>
                      </a:cxn>
                      <a:cxn ang="0">
                        <a:pos x="177" y="190"/>
                      </a:cxn>
                      <a:cxn ang="0">
                        <a:pos x="189" y="223"/>
                      </a:cxn>
                      <a:cxn ang="0">
                        <a:pos x="202" y="264"/>
                      </a:cxn>
                      <a:cxn ang="0">
                        <a:pos x="189" y="293"/>
                      </a:cxn>
                      <a:cxn ang="0">
                        <a:pos x="173" y="303"/>
                      </a:cxn>
                      <a:cxn ang="0">
                        <a:pos x="143" y="309"/>
                      </a:cxn>
                      <a:cxn ang="0">
                        <a:pos x="109" y="293"/>
                      </a:cxn>
                      <a:cxn ang="0">
                        <a:pos x="63" y="287"/>
                      </a:cxn>
                      <a:cxn ang="0">
                        <a:pos x="0" y="297"/>
                      </a:cxn>
                    </a:cxnLst>
                    <a:rect l="0" t="0" r="0" b="0"/>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nvGrpSpPr>
                <p:cNvPr id="79909" name="Group 38"/>
                <p:cNvGrpSpPr/>
                <p:nvPr/>
              </p:nvGrpSpPr>
              <p:grpSpPr>
                <a:xfrm>
                  <a:off x="2780" y="1904"/>
                  <a:ext cx="287" cy="26"/>
                  <a:chOff x="2780" y="1904"/>
                  <a:chExt cx="287" cy="26"/>
                </a:xfrm>
              </p:grpSpPr>
              <p:sp>
                <p:nvSpPr>
                  <p:cNvPr id="79910" name="Freeform 39"/>
                  <p:cNvSpPr/>
                  <p:nvPr/>
                </p:nvSpPr>
                <p:spPr>
                  <a:xfrm>
                    <a:off x="2780" y="1904"/>
                    <a:ext cx="116" cy="24"/>
                  </a:xfrm>
                  <a:custGeom>
                    <a:avLst/>
                    <a:gdLst/>
                    <a:ahLst/>
                    <a:cxnLst>
                      <a:cxn ang="0">
                        <a:pos x="0" y="49"/>
                      </a:cxn>
                      <a:cxn ang="0">
                        <a:pos x="33" y="28"/>
                      </a:cxn>
                      <a:cxn ang="0">
                        <a:pos x="64" y="14"/>
                      </a:cxn>
                      <a:cxn ang="0">
                        <a:pos x="98" y="6"/>
                      </a:cxn>
                      <a:cxn ang="0">
                        <a:pos x="126" y="3"/>
                      </a:cxn>
                      <a:cxn ang="0">
                        <a:pos x="148" y="0"/>
                      </a:cxn>
                      <a:cxn ang="0">
                        <a:pos x="187" y="11"/>
                      </a:cxn>
                      <a:cxn ang="0">
                        <a:pos x="232" y="25"/>
                      </a:cxn>
                      <a:cxn ang="0">
                        <a:pos x="230" y="38"/>
                      </a:cxn>
                      <a:cxn ang="0">
                        <a:pos x="211" y="41"/>
                      </a:cxn>
                      <a:cxn ang="0">
                        <a:pos x="187" y="33"/>
                      </a:cxn>
                      <a:cxn ang="0">
                        <a:pos x="146" y="29"/>
                      </a:cxn>
                      <a:cxn ang="0">
                        <a:pos x="120" y="28"/>
                      </a:cxn>
                      <a:cxn ang="0">
                        <a:pos x="96" y="33"/>
                      </a:cxn>
                      <a:cxn ang="0">
                        <a:pos x="64" y="41"/>
                      </a:cxn>
                      <a:cxn ang="0">
                        <a:pos x="36" y="46"/>
                      </a:cxn>
                      <a:cxn ang="0">
                        <a:pos x="0" y="49"/>
                      </a:cxn>
                    </a:cxnLst>
                    <a:rect l="0" t="0" r="0" b="0"/>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sp>
                <p:nvSpPr>
                  <p:cNvPr id="79911" name="Freeform 40"/>
                  <p:cNvSpPr/>
                  <p:nvPr/>
                </p:nvSpPr>
                <p:spPr>
                  <a:xfrm>
                    <a:off x="2954" y="1906"/>
                    <a:ext cx="113" cy="24"/>
                  </a:xfrm>
                  <a:custGeom>
                    <a:avLst/>
                    <a:gdLst/>
                    <a:ahLst/>
                    <a:cxnLst>
                      <a:cxn ang="0">
                        <a:pos x="226" y="48"/>
                      </a:cxn>
                      <a:cxn ang="0">
                        <a:pos x="194" y="26"/>
                      </a:cxn>
                      <a:cxn ang="0">
                        <a:pos x="162" y="13"/>
                      </a:cxn>
                      <a:cxn ang="0">
                        <a:pos x="131" y="6"/>
                      </a:cxn>
                      <a:cxn ang="0">
                        <a:pos x="104" y="2"/>
                      </a:cxn>
                      <a:cxn ang="0">
                        <a:pos x="83" y="0"/>
                      </a:cxn>
                      <a:cxn ang="0">
                        <a:pos x="45" y="10"/>
                      </a:cxn>
                      <a:cxn ang="0">
                        <a:pos x="0" y="23"/>
                      </a:cxn>
                      <a:cxn ang="0">
                        <a:pos x="3" y="37"/>
                      </a:cxn>
                      <a:cxn ang="0">
                        <a:pos x="21" y="40"/>
                      </a:cxn>
                      <a:cxn ang="0">
                        <a:pos x="45" y="32"/>
                      </a:cxn>
                      <a:cxn ang="0">
                        <a:pos x="85" y="29"/>
                      </a:cxn>
                      <a:cxn ang="0">
                        <a:pos x="110" y="26"/>
                      </a:cxn>
                      <a:cxn ang="0">
                        <a:pos x="133" y="32"/>
                      </a:cxn>
                      <a:cxn ang="0">
                        <a:pos x="162" y="40"/>
                      </a:cxn>
                      <a:cxn ang="0">
                        <a:pos x="191" y="46"/>
                      </a:cxn>
                      <a:cxn ang="0">
                        <a:pos x="226" y="48"/>
                      </a:cxn>
                    </a:cxnLst>
                    <a:rect l="0" t="0" r="0" b="0"/>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79912" name="Freeform 41"/>
                <p:cNvSpPr/>
                <p:nvPr/>
              </p:nvSpPr>
              <p:spPr>
                <a:xfrm>
                  <a:off x="2693" y="1686"/>
                  <a:ext cx="451" cy="294"/>
                </a:xfrm>
                <a:custGeom>
                  <a:avLst/>
                  <a:gdLst/>
                  <a:ahLst/>
                  <a:cxnLst>
                    <a:cxn ang="0">
                      <a:pos x="23" y="580"/>
                    </a:cxn>
                    <a:cxn ang="0">
                      <a:pos x="67" y="586"/>
                    </a:cxn>
                    <a:cxn ang="0">
                      <a:pos x="57" y="503"/>
                    </a:cxn>
                    <a:cxn ang="0">
                      <a:pos x="110" y="428"/>
                    </a:cxn>
                    <a:cxn ang="0">
                      <a:pos x="114" y="337"/>
                    </a:cxn>
                    <a:cxn ang="0">
                      <a:pos x="179" y="286"/>
                    </a:cxn>
                    <a:cxn ang="0">
                      <a:pos x="179" y="212"/>
                    </a:cxn>
                    <a:cxn ang="0">
                      <a:pos x="235" y="207"/>
                    </a:cxn>
                    <a:cxn ang="0">
                      <a:pos x="287" y="166"/>
                    </a:cxn>
                    <a:cxn ang="0">
                      <a:pos x="372" y="217"/>
                    </a:cxn>
                    <a:cxn ang="0">
                      <a:pos x="390" y="189"/>
                    </a:cxn>
                    <a:cxn ang="0">
                      <a:pos x="476" y="217"/>
                    </a:cxn>
                    <a:cxn ang="0">
                      <a:pos x="453" y="166"/>
                    </a:cxn>
                    <a:cxn ang="0">
                      <a:pos x="563" y="229"/>
                    </a:cxn>
                    <a:cxn ang="0">
                      <a:pos x="574" y="189"/>
                    </a:cxn>
                    <a:cxn ang="0">
                      <a:pos x="673" y="252"/>
                    </a:cxn>
                    <a:cxn ang="0">
                      <a:pos x="724" y="240"/>
                    </a:cxn>
                    <a:cxn ang="0">
                      <a:pos x="752" y="303"/>
                    </a:cxn>
                    <a:cxn ang="0">
                      <a:pos x="787" y="296"/>
                    </a:cxn>
                    <a:cxn ang="0">
                      <a:pos x="814" y="341"/>
                    </a:cxn>
                    <a:cxn ang="0">
                      <a:pos x="790" y="421"/>
                    </a:cxn>
                    <a:cxn ang="0">
                      <a:pos x="799" y="488"/>
                    </a:cxn>
                    <a:cxn ang="0">
                      <a:pos x="820" y="574"/>
                    </a:cxn>
                    <a:cxn ang="0">
                      <a:pos x="845" y="574"/>
                    </a:cxn>
                    <a:cxn ang="0">
                      <a:pos x="872" y="517"/>
                    </a:cxn>
                    <a:cxn ang="0">
                      <a:pos x="890" y="463"/>
                    </a:cxn>
                    <a:cxn ang="0">
                      <a:pos x="903" y="383"/>
                    </a:cxn>
                    <a:cxn ang="0">
                      <a:pos x="890" y="264"/>
                    </a:cxn>
                    <a:cxn ang="0">
                      <a:pos x="844" y="182"/>
                    </a:cxn>
                    <a:cxn ang="0">
                      <a:pos x="810" y="132"/>
                    </a:cxn>
                    <a:cxn ang="0">
                      <a:pos x="752" y="79"/>
                    </a:cxn>
                    <a:cxn ang="0">
                      <a:pos x="667" y="40"/>
                    </a:cxn>
                    <a:cxn ang="0">
                      <a:pos x="580" y="16"/>
                    </a:cxn>
                    <a:cxn ang="0">
                      <a:pos x="453" y="0"/>
                    </a:cxn>
                    <a:cxn ang="0">
                      <a:pos x="337" y="16"/>
                    </a:cxn>
                    <a:cxn ang="0">
                      <a:pos x="258" y="22"/>
                    </a:cxn>
                    <a:cxn ang="0">
                      <a:pos x="196" y="44"/>
                    </a:cxn>
                    <a:cxn ang="0">
                      <a:pos x="121" y="90"/>
                    </a:cxn>
                    <a:cxn ang="0">
                      <a:pos x="57" y="172"/>
                    </a:cxn>
                    <a:cxn ang="0">
                      <a:pos x="29" y="223"/>
                    </a:cxn>
                    <a:cxn ang="0">
                      <a:pos x="0" y="326"/>
                    </a:cxn>
                    <a:cxn ang="0">
                      <a:pos x="0" y="440"/>
                    </a:cxn>
                    <a:cxn ang="0">
                      <a:pos x="0" y="516"/>
                    </a:cxn>
                    <a:cxn ang="0">
                      <a:pos x="23" y="580"/>
                    </a:cxn>
                  </a:cxnLst>
                  <a:rect l="0" t="0" r="0" b="0"/>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79913" name="Freeform 42"/>
              <p:cNvSpPr/>
              <p:nvPr/>
            </p:nvSpPr>
            <p:spPr>
              <a:xfrm>
                <a:off x="3072" y="2309"/>
                <a:ext cx="477" cy="509"/>
              </a:xfrm>
              <a:custGeom>
                <a:avLst/>
                <a:gdLst/>
                <a:ahLst/>
                <a:cxnLst>
                  <a:cxn ang="0">
                    <a:pos x="65" y="139"/>
                  </a:cxn>
                  <a:cxn ang="0">
                    <a:pos x="215" y="107"/>
                  </a:cxn>
                  <a:cxn ang="0">
                    <a:pos x="289" y="53"/>
                  </a:cxn>
                  <a:cxn ang="0">
                    <a:pos x="343" y="0"/>
                  </a:cxn>
                  <a:cxn ang="0">
                    <a:pos x="470" y="118"/>
                  </a:cxn>
                  <a:cxn ang="0">
                    <a:pos x="621" y="257"/>
                  </a:cxn>
                  <a:cxn ang="0">
                    <a:pos x="749" y="384"/>
                  </a:cxn>
                  <a:cxn ang="0">
                    <a:pos x="795" y="441"/>
                  </a:cxn>
                  <a:cxn ang="0">
                    <a:pos x="825" y="483"/>
                  </a:cxn>
                  <a:cxn ang="0">
                    <a:pos x="865" y="534"/>
                  </a:cxn>
                  <a:cxn ang="0">
                    <a:pos x="902" y="598"/>
                  </a:cxn>
                  <a:cxn ang="0">
                    <a:pos x="922" y="648"/>
                  </a:cxn>
                  <a:cxn ang="0">
                    <a:pos x="941" y="704"/>
                  </a:cxn>
                  <a:cxn ang="0">
                    <a:pos x="954" y="802"/>
                  </a:cxn>
                  <a:cxn ang="0">
                    <a:pos x="944" y="858"/>
                  </a:cxn>
                  <a:cxn ang="0">
                    <a:pos x="922" y="910"/>
                  </a:cxn>
                  <a:cxn ang="0">
                    <a:pos x="860" y="954"/>
                  </a:cxn>
                  <a:cxn ang="0">
                    <a:pos x="804" y="984"/>
                  </a:cxn>
                  <a:cxn ang="0">
                    <a:pos x="726" y="1004"/>
                  </a:cxn>
                  <a:cxn ang="0">
                    <a:pos x="664" y="1017"/>
                  </a:cxn>
                  <a:cxn ang="0">
                    <a:pos x="603" y="1011"/>
                  </a:cxn>
                  <a:cxn ang="0">
                    <a:pos x="557" y="1007"/>
                  </a:cxn>
                  <a:cxn ang="0">
                    <a:pos x="508" y="996"/>
                  </a:cxn>
                  <a:cxn ang="0">
                    <a:pos x="461" y="974"/>
                  </a:cxn>
                  <a:cxn ang="0">
                    <a:pos x="411" y="944"/>
                  </a:cxn>
                  <a:cxn ang="0">
                    <a:pos x="375" y="910"/>
                  </a:cxn>
                  <a:cxn ang="0">
                    <a:pos x="335" y="851"/>
                  </a:cxn>
                  <a:cxn ang="0">
                    <a:pos x="311" y="813"/>
                  </a:cxn>
                  <a:cxn ang="0">
                    <a:pos x="252" y="688"/>
                  </a:cxn>
                  <a:cxn ang="0">
                    <a:pos x="182" y="524"/>
                  </a:cxn>
                  <a:cxn ang="0">
                    <a:pos x="129" y="396"/>
                  </a:cxn>
                  <a:cxn ang="0">
                    <a:pos x="43" y="245"/>
                  </a:cxn>
                  <a:cxn ang="0">
                    <a:pos x="0" y="159"/>
                  </a:cxn>
                  <a:cxn ang="0">
                    <a:pos x="65" y="139"/>
                  </a:cxn>
                </a:cxnLst>
                <a:rect l="0" t="0" r="0" b="0"/>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cap="flat" cmpd="sng">
                <a:solidFill>
                  <a:srgbClr val="000000"/>
                </a:solidFill>
                <a:prstDash val="solid"/>
                <a:round/>
                <a:headEnd type="none" w="med" len="med"/>
                <a:tailEnd type="none" w="med" len="med"/>
              </a:ln>
            </p:spPr>
            <p:txBody>
              <a:bodyPr/>
              <a:lstStyle/>
              <a:p>
                <a:endParaRPr lang="zh-CN" altLang="en-US"/>
              </a:p>
            </p:txBody>
          </p:sp>
          <p:sp>
            <p:nvSpPr>
              <p:cNvPr id="79914" name="Freeform 43"/>
              <p:cNvSpPr/>
              <p:nvPr/>
            </p:nvSpPr>
            <p:spPr>
              <a:xfrm>
                <a:off x="3065" y="2297"/>
                <a:ext cx="291" cy="243"/>
              </a:xfrm>
              <a:custGeom>
                <a:avLst/>
                <a:gdLst/>
                <a:ahLst/>
                <a:cxnLst>
                  <a:cxn ang="0">
                    <a:pos x="0" y="171"/>
                  </a:cxn>
                  <a:cxn ang="0">
                    <a:pos x="42" y="171"/>
                  </a:cxn>
                  <a:cxn ang="0">
                    <a:pos x="96" y="160"/>
                  </a:cxn>
                  <a:cxn ang="0">
                    <a:pos x="153" y="150"/>
                  </a:cxn>
                  <a:cxn ang="0">
                    <a:pos x="191" y="137"/>
                  </a:cxn>
                  <a:cxn ang="0">
                    <a:pos x="267" y="104"/>
                  </a:cxn>
                  <a:cxn ang="0">
                    <a:pos x="335" y="46"/>
                  </a:cxn>
                  <a:cxn ang="0">
                    <a:pos x="369" y="0"/>
                  </a:cxn>
                  <a:cxn ang="0">
                    <a:pos x="581" y="213"/>
                  </a:cxn>
                  <a:cxn ang="0">
                    <a:pos x="578" y="248"/>
                  </a:cxn>
                  <a:cxn ang="0">
                    <a:pos x="563" y="287"/>
                  </a:cxn>
                  <a:cxn ang="0">
                    <a:pos x="528" y="324"/>
                  </a:cxn>
                  <a:cxn ang="0">
                    <a:pos x="495" y="357"/>
                  </a:cxn>
                  <a:cxn ang="0">
                    <a:pos x="455" y="381"/>
                  </a:cxn>
                  <a:cxn ang="0">
                    <a:pos x="398" y="409"/>
                  </a:cxn>
                  <a:cxn ang="0">
                    <a:pos x="334" y="436"/>
                  </a:cxn>
                  <a:cxn ang="0">
                    <a:pos x="254" y="459"/>
                  </a:cxn>
                  <a:cxn ang="0">
                    <a:pos x="188" y="473"/>
                  </a:cxn>
                  <a:cxn ang="0">
                    <a:pos x="142" y="486"/>
                  </a:cxn>
                  <a:cxn ang="0">
                    <a:pos x="0" y="171"/>
                  </a:cxn>
                </a:cxnLst>
                <a:rect l="0" t="0" r="0" b="0"/>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79915" name="Group 44"/>
            <p:cNvGrpSpPr/>
            <p:nvPr/>
          </p:nvGrpSpPr>
          <p:grpSpPr>
            <a:xfrm>
              <a:off x="2692" y="1940"/>
              <a:ext cx="431" cy="125"/>
              <a:chOff x="2692" y="1940"/>
              <a:chExt cx="431" cy="125"/>
            </a:xfrm>
          </p:grpSpPr>
          <p:grpSp>
            <p:nvGrpSpPr>
              <p:cNvPr id="79916" name="Group 45"/>
              <p:cNvGrpSpPr/>
              <p:nvPr/>
            </p:nvGrpSpPr>
            <p:grpSpPr>
              <a:xfrm>
                <a:off x="2692" y="1940"/>
                <a:ext cx="431" cy="125"/>
                <a:chOff x="2692" y="1940"/>
                <a:chExt cx="431" cy="125"/>
              </a:xfrm>
            </p:grpSpPr>
            <p:sp>
              <p:nvSpPr>
                <p:cNvPr id="79917" name="Freeform 46"/>
                <p:cNvSpPr/>
                <p:nvPr/>
              </p:nvSpPr>
              <p:spPr>
                <a:xfrm>
                  <a:off x="2756" y="1940"/>
                  <a:ext cx="155" cy="124"/>
                </a:xfrm>
                <a:custGeom>
                  <a:avLst/>
                  <a:gdLst/>
                  <a:ahLst/>
                  <a:cxnLst>
                    <a:cxn ang="0">
                      <a:pos x="30" y="13"/>
                    </a:cxn>
                    <a:cxn ang="0">
                      <a:pos x="88" y="0"/>
                    </a:cxn>
                    <a:cxn ang="0">
                      <a:pos x="150" y="0"/>
                    </a:cxn>
                    <a:cxn ang="0">
                      <a:pos x="243" y="7"/>
                    </a:cxn>
                    <a:cxn ang="0">
                      <a:pos x="276" y="13"/>
                    </a:cxn>
                    <a:cxn ang="0">
                      <a:pos x="309" y="29"/>
                    </a:cxn>
                    <a:cxn ang="0">
                      <a:pos x="309" y="65"/>
                    </a:cxn>
                    <a:cxn ang="0">
                      <a:pos x="309" y="105"/>
                    </a:cxn>
                    <a:cxn ang="0">
                      <a:pos x="299" y="142"/>
                    </a:cxn>
                    <a:cxn ang="0">
                      <a:pos x="288" y="167"/>
                    </a:cxn>
                    <a:cxn ang="0">
                      <a:pos x="279" y="190"/>
                    </a:cxn>
                    <a:cxn ang="0">
                      <a:pos x="266" y="208"/>
                    </a:cxn>
                    <a:cxn ang="0">
                      <a:pos x="248" y="225"/>
                    </a:cxn>
                    <a:cxn ang="0">
                      <a:pos x="218" y="235"/>
                    </a:cxn>
                    <a:cxn ang="0">
                      <a:pos x="180" y="242"/>
                    </a:cxn>
                    <a:cxn ang="0">
                      <a:pos x="137" y="246"/>
                    </a:cxn>
                    <a:cxn ang="0">
                      <a:pos x="103" y="242"/>
                    </a:cxn>
                    <a:cxn ang="0">
                      <a:pos x="75" y="237"/>
                    </a:cxn>
                    <a:cxn ang="0">
                      <a:pos x="47" y="225"/>
                    </a:cxn>
                    <a:cxn ang="0">
                      <a:pos x="23" y="204"/>
                    </a:cxn>
                    <a:cxn ang="0">
                      <a:pos x="11" y="184"/>
                    </a:cxn>
                    <a:cxn ang="0">
                      <a:pos x="0" y="133"/>
                    </a:cxn>
                    <a:cxn ang="0">
                      <a:pos x="0" y="87"/>
                    </a:cxn>
                    <a:cxn ang="0">
                      <a:pos x="0" y="41"/>
                    </a:cxn>
                    <a:cxn ang="0">
                      <a:pos x="30" y="13"/>
                    </a:cxn>
                  </a:cxnLst>
                  <a:rect l="0" t="0" r="0" b="0"/>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79918" name="Freeform 47"/>
                <p:cNvSpPr/>
                <p:nvPr/>
              </p:nvSpPr>
              <p:spPr>
                <a:xfrm>
                  <a:off x="2932" y="1943"/>
                  <a:ext cx="154" cy="122"/>
                </a:xfrm>
                <a:custGeom>
                  <a:avLst/>
                  <a:gdLst/>
                  <a:ahLst/>
                  <a:cxnLst>
                    <a:cxn ang="0">
                      <a:pos x="269" y="12"/>
                    </a:cxn>
                    <a:cxn ang="0">
                      <a:pos x="212" y="2"/>
                    </a:cxn>
                    <a:cxn ang="0">
                      <a:pos x="158" y="2"/>
                    </a:cxn>
                    <a:cxn ang="0">
                      <a:pos x="107" y="0"/>
                    </a:cxn>
                    <a:cxn ang="0">
                      <a:pos x="61" y="3"/>
                    </a:cxn>
                    <a:cxn ang="0">
                      <a:pos x="28" y="12"/>
                    </a:cxn>
                    <a:cxn ang="0">
                      <a:pos x="0" y="26"/>
                    </a:cxn>
                    <a:cxn ang="0">
                      <a:pos x="0" y="107"/>
                    </a:cxn>
                    <a:cxn ang="0">
                      <a:pos x="8" y="153"/>
                    </a:cxn>
                    <a:cxn ang="0">
                      <a:pos x="22" y="185"/>
                    </a:cxn>
                    <a:cxn ang="0">
                      <a:pos x="39" y="207"/>
                    </a:cxn>
                    <a:cxn ang="0">
                      <a:pos x="57" y="220"/>
                    </a:cxn>
                    <a:cxn ang="0">
                      <a:pos x="80" y="232"/>
                    </a:cxn>
                    <a:cxn ang="0">
                      <a:pos x="102" y="239"/>
                    </a:cxn>
                    <a:cxn ang="0">
                      <a:pos x="128" y="242"/>
                    </a:cxn>
                    <a:cxn ang="0">
                      <a:pos x="157" y="245"/>
                    </a:cxn>
                    <a:cxn ang="0">
                      <a:pos x="205" y="242"/>
                    </a:cxn>
                    <a:cxn ang="0">
                      <a:pos x="235" y="235"/>
                    </a:cxn>
                    <a:cxn ang="0">
                      <a:pos x="262" y="226"/>
                    </a:cxn>
                    <a:cxn ang="0">
                      <a:pos x="283" y="200"/>
                    </a:cxn>
                    <a:cxn ang="0">
                      <a:pos x="297" y="168"/>
                    </a:cxn>
                    <a:cxn ang="0">
                      <a:pos x="308" y="134"/>
                    </a:cxn>
                    <a:cxn ang="0">
                      <a:pos x="308" y="87"/>
                    </a:cxn>
                    <a:cxn ang="0">
                      <a:pos x="308" y="42"/>
                    </a:cxn>
                    <a:cxn ang="0">
                      <a:pos x="269" y="12"/>
                    </a:cxn>
                  </a:cxnLst>
                  <a:rect l="0" t="0" r="0" b="0"/>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cap="flat" cmpd="sng">
                  <a:solidFill>
                    <a:srgbClr val="000000"/>
                  </a:solidFill>
                  <a:prstDash val="solid"/>
                  <a:round/>
                  <a:headEnd type="none" w="med" len="med"/>
                  <a:tailEnd type="none" w="med" len="med"/>
                </a:ln>
              </p:spPr>
              <p:txBody>
                <a:bodyPr/>
                <a:lstStyle/>
                <a:p>
                  <a:endParaRPr lang="zh-CN" altLang="en-US"/>
                </a:p>
              </p:txBody>
            </p:sp>
            <p:sp>
              <p:nvSpPr>
                <p:cNvPr id="79919" name="Freeform 48"/>
                <p:cNvSpPr/>
                <p:nvPr/>
              </p:nvSpPr>
              <p:spPr>
                <a:xfrm>
                  <a:off x="2911" y="1958"/>
                  <a:ext cx="22" cy="16"/>
                </a:xfrm>
                <a:custGeom>
                  <a:avLst/>
                  <a:gdLst/>
                  <a:ahLst/>
                  <a:cxnLst>
                    <a:cxn ang="0">
                      <a:pos x="0" y="10"/>
                    </a:cxn>
                    <a:cxn ang="0">
                      <a:pos x="7" y="3"/>
                    </a:cxn>
                    <a:cxn ang="0">
                      <a:pos x="17" y="0"/>
                    </a:cxn>
                    <a:cxn ang="0">
                      <a:pos x="31" y="0"/>
                    </a:cxn>
                    <a:cxn ang="0">
                      <a:pos x="41" y="6"/>
                    </a:cxn>
                    <a:cxn ang="0">
                      <a:pos x="45" y="31"/>
                    </a:cxn>
                    <a:cxn ang="0">
                      <a:pos x="34" y="29"/>
                    </a:cxn>
                    <a:cxn ang="0">
                      <a:pos x="25" y="24"/>
                    </a:cxn>
                    <a:cxn ang="0">
                      <a:pos x="13" y="29"/>
                    </a:cxn>
                    <a:cxn ang="0">
                      <a:pos x="2" y="33"/>
                    </a:cxn>
                    <a:cxn ang="0">
                      <a:pos x="0" y="10"/>
                    </a:cxn>
                  </a:cxnLst>
                  <a:rect l="0" t="0" r="0" b="0"/>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79920" name="Freeform 49"/>
                <p:cNvSpPr/>
                <p:nvPr/>
              </p:nvSpPr>
              <p:spPr>
                <a:xfrm>
                  <a:off x="2692" y="1951"/>
                  <a:ext cx="65" cy="26"/>
                </a:xfrm>
                <a:custGeom>
                  <a:avLst/>
                  <a:gdLst/>
                  <a:ahLst/>
                  <a:cxnLst>
                    <a:cxn ang="0">
                      <a:pos x="128" y="17"/>
                    </a:cxn>
                    <a:cxn ang="0">
                      <a:pos x="128" y="52"/>
                    </a:cxn>
                    <a:cxn ang="0">
                      <a:pos x="14" y="20"/>
                    </a:cxn>
                    <a:cxn ang="0">
                      <a:pos x="0" y="0"/>
                    </a:cxn>
                    <a:cxn ang="0">
                      <a:pos x="128" y="17"/>
                    </a:cxn>
                  </a:cxnLst>
                  <a:rect l="0" t="0" r="0" b="0"/>
                  <a:pathLst>
                    <a:path w="128" h="52">
                      <a:moveTo>
                        <a:pt x="128" y="17"/>
                      </a:moveTo>
                      <a:lnTo>
                        <a:pt x="128" y="52"/>
                      </a:lnTo>
                      <a:lnTo>
                        <a:pt x="14" y="20"/>
                      </a:lnTo>
                      <a:lnTo>
                        <a:pt x="0" y="0"/>
                      </a:lnTo>
                      <a:lnTo>
                        <a:pt x="128" y="17"/>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sp>
              <p:nvSpPr>
                <p:cNvPr id="79921" name="Freeform 50"/>
                <p:cNvSpPr/>
                <p:nvPr/>
              </p:nvSpPr>
              <p:spPr>
                <a:xfrm>
                  <a:off x="3085" y="1950"/>
                  <a:ext cx="38" cy="27"/>
                </a:xfrm>
                <a:custGeom>
                  <a:avLst/>
                  <a:gdLst/>
                  <a:ahLst/>
                  <a:cxnLst>
                    <a:cxn ang="0">
                      <a:pos x="0" y="29"/>
                    </a:cxn>
                    <a:cxn ang="0">
                      <a:pos x="0" y="54"/>
                    </a:cxn>
                    <a:cxn ang="0">
                      <a:pos x="70" y="22"/>
                    </a:cxn>
                    <a:cxn ang="0">
                      <a:pos x="74" y="0"/>
                    </a:cxn>
                    <a:cxn ang="0">
                      <a:pos x="0" y="29"/>
                    </a:cxn>
                  </a:cxnLst>
                  <a:rect l="0" t="0" r="0" b="0"/>
                  <a:pathLst>
                    <a:path w="74" h="54">
                      <a:moveTo>
                        <a:pt x="0" y="29"/>
                      </a:moveTo>
                      <a:lnTo>
                        <a:pt x="0" y="54"/>
                      </a:lnTo>
                      <a:lnTo>
                        <a:pt x="70" y="22"/>
                      </a:lnTo>
                      <a:lnTo>
                        <a:pt x="74" y="0"/>
                      </a:lnTo>
                      <a:lnTo>
                        <a:pt x="0" y="29"/>
                      </a:lnTo>
                      <a:close/>
                    </a:path>
                  </a:pathLst>
                </a:custGeom>
                <a:solidFill>
                  <a:srgbClr val="C0C0C0"/>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79922" name="Group 51"/>
              <p:cNvGrpSpPr/>
              <p:nvPr/>
            </p:nvGrpSpPr>
            <p:grpSpPr>
              <a:xfrm>
                <a:off x="2803" y="1970"/>
                <a:ext cx="67" cy="57"/>
                <a:chOff x="2803" y="1970"/>
                <a:chExt cx="67" cy="57"/>
              </a:xfrm>
            </p:grpSpPr>
            <p:sp>
              <p:nvSpPr>
                <p:cNvPr id="79923" name="Oval 52"/>
                <p:cNvSpPr/>
                <p:nvPr/>
              </p:nvSpPr>
              <p:spPr>
                <a:xfrm>
                  <a:off x="2803" y="1970"/>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79924" name="Oval 53"/>
                <p:cNvSpPr/>
                <p:nvPr/>
              </p:nvSpPr>
              <p:spPr>
                <a:xfrm>
                  <a:off x="2826" y="1976"/>
                  <a:ext cx="35" cy="36"/>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nvGrpSpPr>
              <p:cNvPr id="79925" name="Group 54"/>
              <p:cNvGrpSpPr/>
              <p:nvPr/>
            </p:nvGrpSpPr>
            <p:grpSpPr>
              <a:xfrm>
                <a:off x="2975" y="1975"/>
                <a:ext cx="67" cy="57"/>
                <a:chOff x="2975" y="1975"/>
                <a:chExt cx="67" cy="57"/>
              </a:xfrm>
            </p:grpSpPr>
            <p:sp>
              <p:nvSpPr>
                <p:cNvPr id="79926" name="Oval 55"/>
                <p:cNvSpPr/>
                <p:nvPr/>
              </p:nvSpPr>
              <p:spPr>
                <a:xfrm>
                  <a:off x="2975" y="1975"/>
                  <a:ext cx="67" cy="57"/>
                </a:xfrm>
                <a:prstGeom prst="ellipse">
                  <a:avLst/>
                </a:prstGeom>
                <a:solidFill>
                  <a:srgbClr val="C0FFFF"/>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sp>
              <p:nvSpPr>
                <p:cNvPr id="79927" name="Oval 56"/>
                <p:cNvSpPr/>
                <p:nvPr/>
              </p:nvSpPr>
              <p:spPr>
                <a:xfrm>
                  <a:off x="2998" y="1982"/>
                  <a:ext cx="35" cy="35"/>
                </a:xfrm>
                <a:prstGeom prst="ellipse">
                  <a:avLst/>
                </a:prstGeom>
                <a:solidFill>
                  <a:srgbClr val="618FFD"/>
                </a:solidFill>
                <a:ln w="7938" cap="flat" cmpd="sng">
                  <a:solidFill>
                    <a:srgbClr val="000000"/>
                  </a:solidFill>
                  <a:prstDash val="solid"/>
                  <a:round/>
                  <a:headEnd type="none" w="med" len="med"/>
                  <a:tailEnd type="none" w="med" len="med"/>
                </a:ln>
              </p:spPr>
              <p:txBody>
                <a:bodyPr anchor="t" anchorCtr="0"/>
                <a:lstStyle/>
                <a:p>
                  <a:endParaRPr lang="zh-CN" altLang="en-US" dirty="0">
                    <a:latin typeface="Times New Roman" panose="02020603050405020304" pitchFamily="18" charset="0"/>
                    <a:ea typeface="楷体_GB2312" pitchFamily="49" charset="-122"/>
                  </a:endParaRPr>
                </a:p>
              </p:txBody>
            </p:sp>
          </p:grpSp>
        </p:grpSp>
        <p:sp>
          <p:nvSpPr>
            <p:cNvPr id="79928" name="Freeform 57"/>
            <p:cNvSpPr/>
            <p:nvPr/>
          </p:nvSpPr>
          <p:spPr>
            <a:xfrm>
              <a:off x="2208" y="2064"/>
              <a:ext cx="192" cy="192"/>
            </a:xfrm>
            <a:custGeom>
              <a:avLst/>
              <a:gdLst/>
              <a:ahLst/>
              <a:cxnLst>
                <a:cxn ang="0">
                  <a:pos x="94" y="0"/>
                </a:cxn>
                <a:cxn ang="0">
                  <a:pos x="115" y="35"/>
                </a:cxn>
                <a:cxn ang="0">
                  <a:pos x="125" y="50"/>
                </a:cxn>
                <a:cxn ang="0">
                  <a:pos x="143" y="84"/>
                </a:cxn>
                <a:cxn ang="0">
                  <a:pos x="156" y="107"/>
                </a:cxn>
                <a:cxn ang="0">
                  <a:pos x="174" y="122"/>
                </a:cxn>
                <a:cxn ang="0">
                  <a:pos x="201" y="143"/>
                </a:cxn>
                <a:cxn ang="0">
                  <a:pos x="246" y="166"/>
                </a:cxn>
                <a:cxn ang="0">
                  <a:pos x="288" y="166"/>
                </a:cxn>
                <a:cxn ang="0">
                  <a:pos x="327" y="161"/>
                </a:cxn>
                <a:cxn ang="0">
                  <a:pos x="375" y="143"/>
                </a:cxn>
                <a:cxn ang="0">
                  <a:pos x="440" y="114"/>
                </a:cxn>
                <a:cxn ang="0">
                  <a:pos x="446" y="138"/>
                </a:cxn>
                <a:cxn ang="0">
                  <a:pos x="476" y="304"/>
                </a:cxn>
                <a:cxn ang="0">
                  <a:pos x="487" y="389"/>
                </a:cxn>
                <a:cxn ang="0">
                  <a:pos x="417" y="412"/>
                </a:cxn>
                <a:cxn ang="0">
                  <a:pos x="327" y="418"/>
                </a:cxn>
                <a:cxn ang="0">
                  <a:pos x="275" y="424"/>
                </a:cxn>
                <a:cxn ang="0">
                  <a:pos x="184" y="400"/>
                </a:cxn>
                <a:cxn ang="0">
                  <a:pos x="120" y="365"/>
                </a:cxn>
                <a:cxn ang="0">
                  <a:pos x="71" y="320"/>
                </a:cxn>
                <a:cxn ang="0">
                  <a:pos x="29" y="275"/>
                </a:cxn>
                <a:cxn ang="0">
                  <a:pos x="0" y="224"/>
                </a:cxn>
                <a:cxn ang="0">
                  <a:pos x="11" y="175"/>
                </a:cxn>
                <a:cxn ang="0">
                  <a:pos x="35" y="108"/>
                </a:cxn>
                <a:cxn ang="0">
                  <a:pos x="59" y="66"/>
                </a:cxn>
                <a:cxn ang="0">
                  <a:pos x="94" y="0"/>
                </a:cxn>
              </a:cxnLst>
              <a:rect l="0" t="0" r="0" b="0"/>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79929" name="Group 58"/>
            <p:cNvGrpSpPr/>
            <p:nvPr/>
          </p:nvGrpSpPr>
          <p:grpSpPr>
            <a:xfrm rot="-5400000" flipV="1">
              <a:off x="2006" y="1788"/>
              <a:ext cx="442" cy="322"/>
              <a:chOff x="4363" y="2585"/>
              <a:chExt cx="1104" cy="808"/>
            </a:xfrm>
          </p:grpSpPr>
          <p:sp>
            <p:nvSpPr>
              <p:cNvPr id="79930" name="Freeform 59"/>
              <p:cNvSpPr/>
              <p:nvPr/>
            </p:nvSpPr>
            <p:spPr>
              <a:xfrm>
                <a:off x="4363" y="2585"/>
                <a:ext cx="1104" cy="808"/>
              </a:xfrm>
              <a:custGeom>
                <a:avLst/>
                <a:gdLst/>
                <a:ahLst/>
                <a:cxnLst>
                  <a:cxn ang="0">
                    <a:pos x="729" y="97"/>
                  </a:cxn>
                  <a:cxn ang="0">
                    <a:pos x="1249" y="0"/>
                  </a:cxn>
                  <a:cxn ang="0">
                    <a:pos x="1674" y="79"/>
                  </a:cxn>
                  <a:cxn ang="0">
                    <a:pos x="2115" y="271"/>
                  </a:cxn>
                  <a:cxn ang="0">
                    <a:pos x="2512" y="443"/>
                  </a:cxn>
                  <a:cxn ang="0">
                    <a:pos x="2874" y="584"/>
                  </a:cxn>
                  <a:cxn ang="0">
                    <a:pos x="2967" y="663"/>
                  </a:cxn>
                  <a:cxn ang="0">
                    <a:pos x="2971" y="829"/>
                  </a:cxn>
                  <a:cxn ang="0">
                    <a:pos x="2874" y="909"/>
                  </a:cxn>
                  <a:cxn ang="0">
                    <a:pos x="2708" y="938"/>
                  </a:cxn>
                  <a:cxn ang="0">
                    <a:pos x="2574" y="931"/>
                  </a:cxn>
                  <a:cxn ang="0">
                    <a:pos x="2424" y="900"/>
                  </a:cxn>
                  <a:cxn ang="0">
                    <a:pos x="2477" y="981"/>
                  </a:cxn>
                  <a:cxn ang="0">
                    <a:pos x="2526" y="1048"/>
                  </a:cxn>
                  <a:cxn ang="0">
                    <a:pos x="2756" y="1194"/>
                  </a:cxn>
                  <a:cxn ang="0">
                    <a:pos x="2874" y="1309"/>
                  </a:cxn>
                  <a:cxn ang="0">
                    <a:pos x="2983" y="1420"/>
                  </a:cxn>
                  <a:cxn ang="0">
                    <a:pos x="3158" y="1570"/>
                  </a:cxn>
                  <a:cxn ang="0">
                    <a:pos x="3249" y="1676"/>
                  </a:cxn>
                  <a:cxn ang="0">
                    <a:pos x="3299" y="1776"/>
                  </a:cxn>
                  <a:cxn ang="0">
                    <a:pos x="3308" y="1879"/>
                  </a:cxn>
                  <a:cxn ang="0">
                    <a:pos x="3239" y="1969"/>
                  </a:cxn>
                  <a:cxn ang="0">
                    <a:pos x="3228" y="2050"/>
                  </a:cxn>
                  <a:cxn ang="0">
                    <a:pos x="3237" y="2131"/>
                  </a:cxn>
                  <a:cxn ang="0">
                    <a:pos x="3218" y="2200"/>
                  </a:cxn>
                  <a:cxn ang="0">
                    <a:pos x="3184" y="2244"/>
                  </a:cxn>
                  <a:cxn ang="0">
                    <a:pos x="3117" y="2272"/>
                  </a:cxn>
                  <a:cxn ang="0">
                    <a:pos x="3002" y="2267"/>
                  </a:cxn>
                  <a:cxn ang="0">
                    <a:pos x="2939" y="2291"/>
                  </a:cxn>
                  <a:cxn ang="0">
                    <a:pos x="2923" y="2369"/>
                  </a:cxn>
                  <a:cxn ang="0">
                    <a:pos x="2890" y="2410"/>
                  </a:cxn>
                  <a:cxn ang="0">
                    <a:pos x="2842" y="2422"/>
                  </a:cxn>
                  <a:cxn ang="0">
                    <a:pos x="2768" y="2420"/>
                  </a:cxn>
                  <a:cxn ang="0">
                    <a:pos x="2629" y="2373"/>
                  </a:cxn>
                  <a:cxn ang="0">
                    <a:pos x="2337" y="2223"/>
                  </a:cxn>
                  <a:cxn ang="0">
                    <a:pos x="2176" y="2173"/>
                  </a:cxn>
                  <a:cxn ang="0">
                    <a:pos x="2012" y="2147"/>
                  </a:cxn>
                  <a:cxn ang="0">
                    <a:pos x="1642" y="2004"/>
                  </a:cxn>
                  <a:cxn ang="0">
                    <a:pos x="1364" y="1853"/>
                  </a:cxn>
                  <a:cxn ang="0">
                    <a:pos x="1158" y="1766"/>
                  </a:cxn>
                  <a:cxn ang="0">
                    <a:pos x="995" y="1687"/>
                  </a:cxn>
                  <a:cxn ang="0">
                    <a:pos x="821" y="1562"/>
                  </a:cxn>
                  <a:cxn ang="0">
                    <a:pos x="270" y="1059"/>
                  </a:cxn>
                  <a:cxn ang="0">
                    <a:pos x="208" y="206"/>
                  </a:cxn>
                </a:cxnLst>
                <a:rect l="0" t="0" r="0" b="0"/>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1" name="Freeform 60"/>
              <p:cNvSpPr/>
              <p:nvPr/>
            </p:nvSpPr>
            <p:spPr>
              <a:xfrm>
                <a:off x="4784" y="3075"/>
                <a:ext cx="336" cy="224"/>
              </a:xfrm>
              <a:custGeom>
                <a:avLst/>
                <a:gdLst/>
                <a:ahLst/>
                <a:cxnLst>
                  <a:cxn ang="0">
                    <a:pos x="961" y="673"/>
                  </a:cxn>
                  <a:cxn ang="0">
                    <a:pos x="995" y="624"/>
                  </a:cxn>
                  <a:cxn ang="0">
                    <a:pos x="1008" y="572"/>
                  </a:cxn>
                  <a:cxn ang="0">
                    <a:pos x="1004" y="530"/>
                  </a:cxn>
                  <a:cxn ang="0">
                    <a:pos x="970" y="469"/>
                  </a:cxn>
                  <a:cxn ang="0">
                    <a:pos x="916" y="420"/>
                  </a:cxn>
                  <a:cxn ang="0">
                    <a:pos x="847" y="372"/>
                  </a:cxn>
                  <a:cxn ang="0">
                    <a:pos x="763" y="332"/>
                  </a:cxn>
                  <a:cxn ang="0">
                    <a:pos x="679" y="310"/>
                  </a:cxn>
                  <a:cxn ang="0">
                    <a:pos x="599" y="291"/>
                  </a:cxn>
                  <a:cxn ang="0">
                    <a:pos x="557" y="248"/>
                  </a:cxn>
                  <a:cxn ang="0">
                    <a:pos x="513" y="208"/>
                  </a:cxn>
                  <a:cxn ang="0">
                    <a:pos x="454" y="161"/>
                  </a:cxn>
                  <a:cxn ang="0">
                    <a:pos x="405" y="129"/>
                  </a:cxn>
                  <a:cxn ang="0">
                    <a:pos x="332" y="92"/>
                  </a:cxn>
                  <a:cxn ang="0">
                    <a:pos x="292" y="75"/>
                  </a:cxn>
                  <a:cxn ang="0">
                    <a:pos x="220" y="33"/>
                  </a:cxn>
                  <a:cxn ang="0">
                    <a:pos x="142" y="10"/>
                  </a:cxn>
                  <a:cxn ang="0">
                    <a:pos x="53" y="0"/>
                  </a:cxn>
                  <a:cxn ang="0">
                    <a:pos x="0" y="1"/>
                  </a:cxn>
                </a:cxnLst>
                <a:rect l="0" t="0" r="0" b="0"/>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2" name="Freeform 61"/>
              <p:cNvSpPr/>
              <p:nvPr/>
            </p:nvSpPr>
            <p:spPr>
              <a:xfrm>
                <a:off x="4981" y="3054"/>
                <a:ext cx="359" cy="279"/>
              </a:xfrm>
              <a:custGeom>
                <a:avLst/>
                <a:gdLst/>
                <a:ahLst/>
                <a:cxnLst>
                  <a:cxn ang="0">
                    <a:pos x="1077" y="838"/>
                  </a:cxn>
                  <a:cxn ang="0">
                    <a:pos x="1069" y="806"/>
                  </a:cxn>
                  <a:cxn ang="0">
                    <a:pos x="1057" y="769"/>
                  </a:cxn>
                  <a:cxn ang="0">
                    <a:pos x="1036" y="732"/>
                  </a:cxn>
                  <a:cxn ang="0">
                    <a:pos x="1016" y="704"/>
                  </a:cxn>
                  <a:cxn ang="0">
                    <a:pos x="989" y="676"/>
                  </a:cxn>
                  <a:cxn ang="0">
                    <a:pos x="908" y="609"/>
                  </a:cxn>
                  <a:cxn ang="0">
                    <a:pos x="814" y="548"/>
                  </a:cxn>
                  <a:cxn ang="0">
                    <a:pos x="736" y="514"/>
                  </a:cxn>
                  <a:cxn ang="0">
                    <a:pos x="635" y="485"/>
                  </a:cxn>
                  <a:cxn ang="0">
                    <a:pos x="547" y="413"/>
                  </a:cxn>
                  <a:cxn ang="0">
                    <a:pos x="469" y="339"/>
                  </a:cxn>
                  <a:cxn ang="0">
                    <a:pos x="386" y="275"/>
                  </a:cxn>
                  <a:cxn ang="0">
                    <a:pos x="286" y="213"/>
                  </a:cxn>
                  <a:cxn ang="0">
                    <a:pos x="198" y="159"/>
                  </a:cxn>
                  <a:cxn ang="0">
                    <a:pos x="120" y="72"/>
                  </a:cxn>
                  <a:cxn ang="0">
                    <a:pos x="0" y="0"/>
                  </a:cxn>
                </a:cxnLst>
                <a:rect l="0" t="0" r="0" b="0"/>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3" name="Freeform 62"/>
              <p:cNvSpPr/>
              <p:nvPr/>
            </p:nvSpPr>
            <p:spPr>
              <a:xfrm>
                <a:off x="5074" y="2973"/>
                <a:ext cx="356" cy="276"/>
              </a:xfrm>
              <a:custGeom>
                <a:avLst/>
                <a:gdLst/>
                <a:ahLst/>
                <a:cxnLst>
                  <a:cxn ang="0">
                    <a:pos x="1069" y="828"/>
                  </a:cxn>
                  <a:cxn ang="0">
                    <a:pos x="1026" y="771"/>
                  </a:cxn>
                  <a:cxn ang="0">
                    <a:pos x="989" y="728"/>
                  </a:cxn>
                  <a:cxn ang="0">
                    <a:pos x="947" y="694"/>
                  </a:cxn>
                  <a:cxn ang="0">
                    <a:pos x="797" y="593"/>
                  </a:cxn>
                  <a:cxn ang="0">
                    <a:pos x="698" y="540"/>
                  </a:cxn>
                  <a:cxn ang="0">
                    <a:pos x="624" y="463"/>
                  </a:cxn>
                  <a:cxn ang="0">
                    <a:pos x="539" y="393"/>
                  </a:cxn>
                  <a:cxn ang="0">
                    <a:pos x="458" y="332"/>
                  </a:cxn>
                  <a:cxn ang="0">
                    <a:pos x="372" y="278"/>
                  </a:cxn>
                  <a:cxn ang="0">
                    <a:pos x="322" y="243"/>
                  </a:cxn>
                  <a:cxn ang="0">
                    <a:pos x="222" y="188"/>
                  </a:cxn>
                  <a:cxn ang="0">
                    <a:pos x="126" y="80"/>
                  </a:cxn>
                  <a:cxn ang="0">
                    <a:pos x="0" y="0"/>
                  </a:cxn>
                </a:cxnLst>
                <a:rect l="0" t="0" r="0" b="0"/>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4" name="Freeform 63"/>
              <p:cNvSpPr/>
              <p:nvPr/>
            </p:nvSpPr>
            <p:spPr>
              <a:xfrm>
                <a:off x="5130" y="2749"/>
                <a:ext cx="12" cy="104"/>
              </a:xfrm>
              <a:custGeom>
                <a:avLst/>
                <a:gdLst/>
                <a:ahLst/>
                <a:cxnLst>
                  <a:cxn ang="0">
                    <a:pos x="20" y="313"/>
                  </a:cxn>
                  <a:cxn ang="0">
                    <a:pos x="4" y="216"/>
                  </a:cxn>
                  <a:cxn ang="0">
                    <a:pos x="0" y="152"/>
                  </a:cxn>
                  <a:cxn ang="0">
                    <a:pos x="16" y="66"/>
                  </a:cxn>
                  <a:cxn ang="0">
                    <a:pos x="36" y="0"/>
                  </a:cxn>
                </a:cxnLst>
                <a:rect l="0" t="0" r="0" b="0"/>
                <a:pathLst>
                  <a:path w="36" h="313">
                    <a:moveTo>
                      <a:pt x="20" y="313"/>
                    </a:moveTo>
                    <a:lnTo>
                      <a:pt x="4" y="216"/>
                    </a:lnTo>
                    <a:lnTo>
                      <a:pt x="0" y="152"/>
                    </a:lnTo>
                    <a:lnTo>
                      <a:pt x="16" y="66"/>
                    </a:lnTo>
                    <a:lnTo>
                      <a:pt x="36"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5" name="Freeform 64"/>
              <p:cNvSpPr/>
              <p:nvPr/>
            </p:nvSpPr>
            <p:spPr>
              <a:xfrm>
                <a:off x="5146" y="2938"/>
                <a:ext cx="59" cy="59"/>
              </a:xfrm>
              <a:custGeom>
                <a:avLst/>
                <a:gdLst/>
                <a:ahLst/>
                <a:cxnLst>
                  <a:cxn ang="0">
                    <a:pos x="177" y="0"/>
                  </a:cxn>
                  <a:cxn ang="0">
                    <a:pos x="133" y="9"/>
                  </a:cxn>
                  <a:cxn ang="0">
                    <a:pos x="84" y="34"/>
                  </a:cxn>
                  <a:cxn ang="0">
                    <a:pos x="43" y="72"/>
                  </a:cxn>
                  <a:cxn ang="0">
                    <a:pos x="21" y="107"/>
                  </a:cxn>
                  <a:cxn ang="0">
                    <a:pos x="0" y="175"/>
                  </a:cxn>
                </a:cxnLst>
                <a:rect l="0" t="0" r="0" b="0"/>
                <a:pathLst>
                  <a:path w="177" h="175">
                    <a:moveTo>
                      <a:pt x="177" y="0"/>
                    </a:moveTo>
                    <a:lnTo>
                      <a:pt x="133" y="9"/>
                    </a:lnTo>
                    <a:lnTo>
                      <a:pt x="84" y="34"/>
                    </a:lnTo>
                    <a:lnTo>
                      <a:pt x="43" y="72"/>
                    </a:lnTo>
                    <a:lnTo>
                      <a:pt x="21" y="107"/>
                    </a:lnTo>
                    <a:lnTo>
                      <a:pt x="0" y="17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6" name="Freeform 65"/>
              <p:cNvSpPr/>
              <p:nvPr/>
            </p:nvSpPr>
            <p:spPr>
              <a:xfrm>
                <a:off x="5048" y="3028"/>
                <a:ext cx="94" cy="41"/>
              </a:xfrm>
              <a:custGeom>
                <a:avLst/>
                <a:gdLst/>
                <a:ahLst/>
                <a:cxnLst>
                  <a:cxn ang="0">
                    <a:pos x="281" y="3"/>
                  </a:cxn>
                  <a:cxn ang="0">
                    <a:pos x="229" y="0"/>
                  </a:cxn>
                  <a:cxn ang="0">
                    <a:pos x="159" y="12"/>
                  </a:cxn>
                  <a:cxn ang="0">
                    <a:pos x="88" y="34"/>
                  </a:cxn>
                  <a:cxn ang="0">
                    <a:pos x="50" y="60"/>
                  </a:cxn>
                  <a:cxn ang="0">
                    <a:pos x="0" y="123"/>
                  </a:cxn>
                </a:cxnLst>
                <a:rect l="0" t="0" r="0" b="0"/>
                <a:pathLst>
                  <a:path w="281" h="123">
                    <a:moveTo>
                      <a:pt x="281" y="3"/>
                    </a:moveTo>
                    <a:lnTo>
                      <a:pt x="229" y="0"/>
                    </a:lnTo>
                    <a:lnTo>
                      <a:pt x="159" y="12"/>
                    </a:lnTo>
                    <a:lnTo>
                      <a:pt x="88" y="34"/>
                    </a:lnTo>
                    <a:lnTo>
                      <a:pt x="50" y="60"/>
                    </a:lnTo>
                    <a:lnTo>
                      <a:pt x="0" y="123"/>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7" name="Freeform 66"/>
              <p:cNvSpPr/>
              <p:nvPr/>
            </p:nvSpPr>
            <p:spPr>
              <a:xfrm>
                <a:off x="4920" y="3088"/>
                <a:ext cx="106" cy="22"/>
              </a:xfrm>
              <a:custGeom>
                <a:avLst/>
                <a:gdLst/>
                <a:ahLst/>
                <a:cxnLst>
                  <a:cxn ang="0">
                    <a:pos x="319" y="5"/>
                  </a:cxn>
                  <a:cxn ang="0">
                    <a:pos x="247" y="0"/>
                  </a:cxn>
                  <a:cxn ang="0">
                    <a:pos x="171" y="3"/>
                  </a:cxn>
                  <a:cxn ang="0">
                    <a:pos x="108" y="21"/>
                  </a:cxn>
                  <a:cxn ang="0">
                    <a:pos x="42" y="41"/>
                  </a:cxn>
                  <a:cxn ang="0">
                    <a:pos x="0" y="68"/>
                  </a:cxn>
                </a:cxnLst>
                <a:rect l="0" t="0" r="0" b="0"/>
                <a:pathLst>
                  <a:path w="319" h="68">
                    <a:moveTo>
                      <a:pt x="319" y="5"/>
                    </a:moveTo>
                    <a:lnTo>
                      <a:pt x="247" y="0"/>
                    </a:lnTo>
                    <a:lnTo>
                      <a:pt x="171" y="3"/>
                    </a:lnTo>
                    <a:lnTo>
                      <a:pt x="108" y="21"/>
                    </a:lnTo>
                    <a:lnTo>
                      <a:pt x="42" y="41"/>
                    </a:lnTo>
                    <a:lnTo>
                      <a:pt x="0" y="68"/>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8" name="Freeform 67"/>
              <p:cNvSpPr/>
              <p:nvPr/>
            </p:nvSpPr>
            <p:spPr>
              <a:xfrm>
                <a:off x="5251" y="3010"/>
                <a:ext cx="50" cy="35"/>
              </a:xfrm>
              <a:custGeom>
                <a:avLst/>
                <a:gdLst/>
                <a:ahLst/>
                <a:cxnLst>
                  <a:cxn ang="0">
                    <a:pos x="150" y="0"/>
                  </a:cxn>
                  <a:cxn ang="0">
                    <a:pos x="97" y="12"/>
                  </a:cxn>
                  <a:cxn ang="0">
                    <a:pos x="45" y="40"/>
                  </a:cxn>
                  <a:cxn ang="0">
                    <a:pos x="0" y="103"/>
                  </a:cxn>
                </a:cxnLst>
                <a:rect l="0" t="0" r="0" b="0"/>
                <a:pathLst>
                  <a:path w="150" h="103">
                    <a:moveTo>
                      <a:pt x="150" y="0"/>
                    </a:moveTo>
                    <a:lnTo>
                      <a:pt x="97" y="12"/>
                    </a:lnTo>
                    <a:lnTo>
                      <a:pt x="45" y="40"/>
                    </a:lnTo>
                    <a:lnTo>
                      <a:pt x="0" y="103"/>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39" name="Freeform 68"/>
              <p:cNvSpPr/>
              <p:nvPr/>
            </p:nvSpPr>
            <p:spPr>
              <a:xfrm>
                <a:off x="5142" y="3082"/>
                <a:ext cx="81" cy="42"/>
              </a:xfrm>
              <a:custGeom>
                <a:avLst/>
                <a:gdLst/>
                <a:ahLst/>
                <a:cxnLst>
                  <a:cxn ang="0">
                    <a:pos x="242" y="3"/>
                  </a:cxn>
                  <a:cxn ang="0">
                    <a:pos x="165" y="0"/>
                  </a:cxn>
                  <a:cxn ang="0">
                    <a:pos x="114" y="19"/>
                  </a:cxn>
                  <a:cxn ang="0">
                    <a:pos x="59" y="57"/>
                  </a:cxn>
                  <a:cxn ang="0">
                    <a:pos x="0" y="124"/>
                  </a:cxn>
                </a:cxnLst>
                <a:rect l="0" t="0" r="0" b="0"/>
                <a:pathLst>
                  <a:path w="242" h="124">
                    <a:moveTo>
                      <a:pt x="242" y="3"/>
                    </a:moveTo>
                    <a:lnTo>
                      <a:pt x="165" y="0"/>
                    </a:lnTo>
                    <a:lnTo>
                      <a:pt x="114" y="19"/>
                    </a:lnTo>
                    <a:lnTo>
                      <a:pt x="59" y="57"/>
                    </a:lnTo>
                    <a:lnTo>
                      <a:pt x="0" y="124"/>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0" name="Freeform 69"/>
              <p:cNvSpPr/>
              <p:nvPr/>
            </p:nvSpPr>
            <p:spPr>
              <a:xfrm>
                <a:off x="5262" y="3167"/>
                <a:ext cx="68" cy="32"/>
              </a:xfrm>
              <a:custGeom>
                <a:avLst/>
                <a:gdLst/>
                <a:ahLst/>
                <a:cxnLst>
                  <a:cxn ang="0">
                    <a:pos x="205" y="0"/>
                  </a:cxn>
                  <a:cxn ang="0">
                    <a:pos x="155" y="0"/>
                  </a:cxn>
                  <a:cxn ang="0">
                    <a:pos x="102" y="15"/>
                  </a:cxn>
                  <a:cxn ang="0">
                    <a:pos x="44" y="48"/>
                  </a:cxn>
                  <a:cxn ang="0">
                    <a:pos x="0" y="95"/>
                  </a:cxn>
                </a:cxnLst>
                <a:rect l="0" t="0" r="0" b="0"/>
                <a:pathLst>
                  <a:path w="205" h="95">
                    <a:moveTo>
                      <a:pt x="205" y="0"/>
                    </a:moveTo>
                    <a:lnTo>
                      <a:pt x="155" y="0"/>
                    </a:lnTo>
                    <a:lnTo>
                      <a:pt x="102" y="15"/>
                    </a:lnTo>
                    <a:lnTo>
                      <a:pt x="44" y="48"/>
                    </a:lnTo>
                    <a:lnTo>
                      <a:pt x="0" y="9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1" name="Freeform 70"/>
              <p:cNvSpPr/>
              <p:nvPr/>
            </p:nvSpPr>
            <p:spPr>
              <a:xfrm>
                <a:off x="5139" y="3221"/>
                <a:ext cx="66" cy="33"/>
              </a:xfrm>
              <a:custGeom>
                <a:avLst/>
                <a:gdLst/>
                <a:ahLst/>
                <a:cxnLst>
                  <a:cxn ang="0">
                    <a:pos x="199" y="0"/>
                  </a:cxn>
                  <a:cxn ang="0">
                    <a:pos x="127" y="14"/>
                  </a:cxn>
                  <a:cxn ang="0">
                    <a:pos x="81" y="31"/>
                  </a:cxn>
                  <a:cxn ang="0">
                    <a:pos x="37" y="66"/>
                  </a:cxn>
                  <a:cxn ang="0">
                    <a:pos x="0" y="101"/>
                  </a:cxn>
                </a:cxnLst>
                <a:rect l="0" t="0" r="0" b="0"/>
                <a:pathLst>
                  <a:path w="199" h="101">
                    <a:moveTo>
                      <a:pt x="199" y="0"/>
                    </a:moveTo>
                    <a:lnTo>
                      <a:pt x="127" y="14"/>
                    </a:lnTo>
                    <a:lnTo>
                      <a:pt x="81" y="31"/>
                    </a:lnTo>
                    <a:lnTo>
                      <a:pt x="37" y="66"/>
                    </a:lnTo>
                    <a:lnTo>
                      <a:pt x="0" y="101"/>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2" name="Freeform 71"/>
              <p:cNvSpPr/>
              <p:nvPr/>
            </p:nvSpPr>
            <p:spPr>
              <a:xfrm>
                <a:off x="5013" y="2863"/>
                <a:ext cx="98" cy="85"/>
              </a:xfrm>
              <a:custGeom>
                <a:avLst/>
                <a:gdLst/>
                <a:ahLst/>
                <a:cxnLst>
                  <a:cxn ang="0">
                    <a:pos x="0" y="253"/>
                  </a:cxn>
                  <a:cxn ang="0">
                    <a:pos x="63" y="206"/>
                  </a:cxn>
                  <a:cxn ang="0">
                    <a:pos x="146" y="142"/>
                  </a:cxn>
                  <a:cxn ang="0">
                    <a:pos x="231" y="72"/>
                  </a:cxn>
                  <a:cxn ang="0">
                    <a:pos x="296" y="0"/>
                  </a:cxn>
                </a:cxnLst>
                <a:rect l="0" t="0" r="0" b="0"/>
                <a:pathLst>
                  <a:path w="296" h="253">
                    <a:moveTo>
                      <a:pt x="0" y="253"/>
                    </a:moveTo>
                    <a:lnTo>
                      <a:pt x="63" y="206"/>
                    </a:lnTo>
                    <a:lnTo>
                      <a:pt x="146" y="142"/>
                    </a:lnTo>
                    <a:lnTo>
                      <a:pt x="231" y="72"/>
                    </a:lnTo>
                    <a:lnTo>
                      <a:pt x="296"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3" name="Freeform 72"/>
              <p:cNvSpPr/>
              <p:nvPr/>
            </p:nvSpPr>
            <p:spPr>
              <a:xfrm>
                <a:off x="5016" y="3137"/>
                <a:ext cx="79" cy="32"/>
              </a:xfrm>
              <a:custGeom>
                <a:avLst/>
                <a:gdLst/>
                <a:ahLst/>
                <a:cxnLst>
                  <a:cxn ang="0">
                    <a:pos x="237" y="0"/>
                  </a:cxn>
                  <a:cxn ang="0">
                    <a:pos x="152" y="5"/>
                  </a:cxn>
                  <a:cxn ang="0">
                    <a:pos x="88" y="25"/>
                  </a:cxn>
                  <a:cxn ang="0">
                    <a:pos x="41" y="53"/>
                  </a:cxn>
                  <a:cxn ang="0">
                    <a:pos x="0" y="96"/>
                  </a:cxn>
                </a:cxnLst>
                <a:rect l="0" t="0" r="0" b="0"/>
                <a:pathLst>
                  <a:path w="237" h="96">
                    <a:moveTo>
                      <a:pt x="237" y="0"/>
                    </a:moveTo>
                    <a:lnTo>
                      <a:pt x="152" y="5"/>
                    </a:lnTo>
                    <a:lnTo>
                      <a:pt x="88" y="25"/>
                    </a:lnTo>
                    <a:lnTo>
                      <a:pt x="41" y="53"/>
                    </a:lnTo>
                    <a:lnTo>
                      <a:pt x="0" y="96"/>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4" name="Freeform 73"/>
              <p:cNvSpPr/>
              <p:nvPr/>
            </p:nvSpPr>
            <p:spPr>
              <a:xfrm>
                <a:off x="5320" y="3082"/>
                <a:ext cx="66" cy="27"/>
              </a:xfrm>
              <a:custGeom>
                <a:avLst/>
                <a:gdLst/>
                <a:ahLst/>
                <a:cxnLst>
                  <a:cxn ang="0">
                    <a:pos x="198" y="16"/>
                  </a:cxn>
                  <a:cxn ang="0">
                    <a:pos x="145" y="0"/>
                  </a:cxn>
                  <a:cxn ang="0">
                    <a:pos x="97" y="3"/>
                  </a:cxn>
                  <a:cxn ang="0">
                    <a:pos x="47" y="25"/>
                  </a:cxn>
                  <a:cxn ang="0">
                    <a:pos x="16" y="47"/>
                  </a:cxn>
                  <a:cxn ang="0">
                    <a:pos x="0" y="79"/>
                  </a:cxn>
                </a:cxnLst>
                <a:rect l="0" t="0" r="0" b="0"/>
                <a:pathLst>
                  <a:path w="198" h="79">
                    <a:moveTo>
                      <a:pt x="198" y="16"/>
                    </a:moveTo>
                    <a:lnTo>
                      <a:pt x="145" y="0"/>
                    </a:lnTo>
                    <a:lnTo>
                      <a:pt x="97" y="3"/>
                    </a:lnTo>
                    <a:lnTo>
                      <a:pt x="47" y="25"/>
                    </a:lnTo>
                    <a:lnTo>
                      <a:pt x="16" y="47"/>
                    </a:lnTo>
                    <a:lnTo>
                      <a:pt x="0" y="79"/>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5" name="Freeform 74"/>
              <p:cNvSpPr/>
              <p:nvPr/>
            </p:nvSpPr>
            <p:spPr>
              <a:xfrm>
                <a:off x="4928" y="3174"/>
                <a:ext cx="61" cy="24"/>
              </a:xfrm>
              <a:custGeom>
                <a:avLst/>
                <a:gdLst/>
                <a:ahLst/>
                <a:cxnLst>
                  <a:cxn ang="0">
                    <a:pos x="184" y="0"/>
                  </a:cxn>
                  <a:cxn ang="0">
                    <a:pos x="153" y="0"/>
                  </a:cxn>
                  <a:cxn ang="0">
                    <a:pos x="104" y="5"/>
                  </a:cxn>
                  <a:cxn ang="0">
                    <a:pos x="62" y="17"/>
                  </a:cxn>
                  <a:cxn ang="0">
                    <a:pos x="40" y="32"/>
                  </a:cxn>
                  <a:cxn ang="0">
                    <a:pos x="16" y="54"/>
                  </a:cxn>
                  <a:cxn ang="0">
                    <a:pos x="0" y="72"/>
                  </a:cxn>
                </a:cxnLst>
                <a:rect l="0" t="0" r="0" b="0"/>
                <a:pathLst>
                  <a:path w="184" h="72">
                    <a:moveTo>
                      <a:pt x="184" y="0"/>
                    </a:moveTo>
                    <a:lnTo>
                      <a:pt x="153" y="0"/>
                    </a:lnTo>
                    <a:lnTo>
                      <a:pt x="104" y="5"/>
                    </a:lnTo>
                    <a:lnTo>
                      <a:pt x="62" y="17"/>
                    </a:lnTo>
                    <a:lnTo>
                      <a:pt x="40" y="32"/>
                    </a:lnTo>
                    <a:lnTo>
                      <a:pt x="16" y="54"/>
                    </a:lnTo>
                    <a:lnTo>
                      <a:pt x="0" y="72"/>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6" name="Freeform 75"/>
              <p:cNvSpPr/>
              <p:nvPr/>
            </p:nvSpPr>
            <p:spPr>
              <a:xfrm>
                <a:off x="4839" y="3054"/>
                <a:ext cx="12" cy="26"/>
              </a:xfrm>
              <a:custGeom>
                <a:avLst/>
                <a:gdLst/>
                <a:ahLst/>
                <a:cxnLst>
                  <a:cxn ang="0">
                    <a:pos x="0" y="78"/>
                  </a:cxn>
                  <a:cxn ang="0">
                    <a:pos x="12" y="32"/>
                  </a:cxn>
                  <a:cxn ang="0">
                    <a:pos x="28" y="9"/>
                  </a:cxn>
                  <a:cxn ang="0">
                    <a:pos x="38" y="0"/>
                  </a:cxn>
                </a:cxnLst>
                <a:rect l="0" t="0" r="0" b="0"/>
                <a:pathLst>
                  <a:path w="38" h="78">
                    <a:moveTo>
                      <a:pt x="0" y="78"/>
                    </a:moveTo>
                    <a:lnTo>
                      <a:pt x="12" y="32"/>
                    </a:lnTo>
                    <a:lnTo>
                      <a:pt x="28" y="9"/>
                    </a:lnTo>
                    <a:lnTo>
                      <a:pt x="38"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7" name="Freeform 76"/>
              <p:cNvSpPr/>
              <p:nvPr/>
            </p:nvSpPr>
            <p:spPr>
              <a:xfrm>
                <a:off x="4684" y="2741"/>
                <a:ext cx="342" cy="89"/>
              </a:xfrm>
              <a:custGeom>
                <a:avLst/>
                <a:gdLst/>
                <a:ahLst/>
                <a:cxnLst>
                  <a:cxn ang="0">
                    <a:pos x="0" y="0"/>
                  </a:cxn>
                  <a:cxn ang="0">
                    <a:pos x="158" y="141"/>
                  </a:cxn>
                  <a:cxn ang="0">
                    <a:pos x="270" y="204"/>
                  </a:cxn>
                  <a:cxn ang="0">
                    <a:pos x="379" y="250"/>
                  </a:cxn>
                  <a:cxn ang="0">
                    <a:pos x="727" y="266"/>
                  </a:cxn>
                  <a:cxn ang="0">
                    <a:pos x="869" y="236"/>
                  </a:cxn>
                  <a:cxn ang="0">
                    <a:pos x="948" y="204"/>
                  </a:cxn>
                  <a:cxn ang="0">
                    <a:pos x="1027" y="204"/>
                  </a:cxn>
                </a:cxnLst>
                <a:rect l="0" t="0" r="0" b="0"/>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8" name="Freeform 77"/>
              <p:cNvSpPr/>
              <p:nvPr/>
            </p:nvSpPr>
            <p:spPr>
              <a:xfrm>
                <a:off x="4700" y="2762"/>
                <a:ext cx="58" cy="132"/>
              </a:xfrm>
              <a:custGeom>
                <a:avLst/>
                <a:gdLst/>
                <a:ahLst/>
                <a:cxnLst>
                  <a:cxn ang="0">
                    <a:pos x="0" y="0"/>
                  </a:cxn>
                  <a:cxn ang="0">
                    <a:pos x="80" y="111"/>
                  </a:cxn>
                  <a:cxn ang="0">
                    <a:pos x="127" y="221"/>
                  </a:cxn>
                  <a:cxn ang="0">
                    <a:pos x="143" y="284"/>
                  </a:cxn>
                  <a:cxn ang="0">
                    <a:pos x="174" y="396"/>
                  </a:cxn>
                </a:cxnLst>
                <a:rect l="0" t="0" r="0" b="0"/>
                <a:pathLst>
                  <a:path w="174" h="396">
                    <a:moveTo>
                      <a:pt x="0" y="0"/>
                    </a:moveTo>
                    <a:lnTo>
                      <a:pt x="80" y="111"/>
                    </a:lnTo>
                    <a:lnTo>
                      <a:pt x="127" y="221"/>
                    </a:lnTo>
                    <a:lnTo>
                      <a:pt x="143" y="284"/>
                    </a:lnTo>
                    <a:lnTo>
                      <a:pt x="174" y="396"/>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49" name="Freeform 78"/>
              <p:cNvSpPr/>
              <p:nvPr/>
            </p:nvSpPr>
            <p:spPr>
              <a:xfrm>
                <a:off x="4653" y="2924"/>
                <a:ext cx="331" cy="142"/>
              </a:xfrm>
              <a:custGeom>
                <a:avLst/>
                <a:gdLst/>
                <a:ahLst/>
                <a:cxnLst>
                  <a:cxn ang="0">
                    <a:pos x="992" y="0"/>
                  </a:cxn>
                  <a:cxn ang="0">
                    <a:pos x="804" y="110"/>
                  </a:cxn>
                  <a:cxn ang="0">
                    <a:pos x="678" y="141"/>
                  </a:cxn>
                  <a:cxn ang="0">
                    <a:pos x="504" y="204"/>
                  </a:cxn>
                  <a:cxn ang="0">
                    <a:pos x="331" y="253"/>
                  </a:cxn>
                  <a:cxn ang="0">
                    <a:pos x="172" y="315"/>
                  </a:cxn>
                  <a:cxn ang="0">
                    <a:pos x="15" y="394"/>
                  </a:cxn>
                  <a:cxn ang="0">
                    <a:pos x="0" y="425"/>
                  </a:cxn>
                </a:cxnLst>
                <a:rect l="0" t="0" r="0" b="0"/>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50" name="Freeform 79"/>
              <p:cNvSpPr/>
              <p:nvPr/>
            </p:nvSpPr>
            <p:spPr>
              <a:xfrm>
                <a:off x="5082" y="2939"/>
                <a:ext cx="9" cy="39"/>
              </a:xfrm>
              <a:custGeom>
                <a:avLst/>
                <a:gdLst/>
                <a:ahLst/>
                <a:cxnLst>
                  <a:cxn ang="0">
                    <a:pos x="18" y="116"/>
                  </a:cxn>
                  <a:cxn ang="0">
                    <a:pos x="27" y="86"/>
                  </a:cxn>
                  <a:cxn ang="0">
                    <a:pos x="0" y="31"/>
                  </a:cxn>
                  <a:cxn ang="0">
                    <a:pos x="0" y="0"/>
                  </a:cxn>
                </a:cxnLst>
                <a:rect l="0" t="0" r="0" b="0"/>
                <a:pathLst>
                  <a:path w="27" h="116">
                    <a:moveTo>
                      <a:pt x="18" y="116"/>
                    </a:moveTo>
                    <a:lnTo>
                      <a:pt x="27" y="86"/>
                    </a:lnTo>
                    <a:lnTo>
                      <a:pt x="0" y="31"/>
                    </a:lnTo>
                    <a:lnTo>
                      <a:pt x="0" y="0"/>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sp>
            <p:nvSpPr>
              <p:cNvPr id="79951" name="Freeform 80"/>
              <p:cNvSpPr/>
              <p:nvPr/>
            </p:nvSpPr>
            <p:spPr>
              <a:xfrm>
                <a:off x="5042" y="2814"/>
                <a:ext cx="68" cy="49"/>
              </a:xfrm>
              <a:custGeom>
                <a:avLst/>
                <a:gdLst/>
                <a:ahLst/>
                <a:cxnLst>
                  <a:cxn ang="0">
                    <a:pos x="0" y="0"/>
                  </a:cxn>
                  <a:cxn ang="0">
                    <a:pos x="53" y="47"/>
                  </a:cxn>
                  <a:cxn ang="0">
                    <a:pos x="107" y="86"/>
                  </a:cxn>
                  <a:cxn ang="0">
                    <a:pos x="204" y="149"/>
                  </a:cxn>
                </a:cxnLst>
                <a:rect l="0" t="0" r="0" b="0"/>
                <a:pathLst>
                  <a:path w="204" h="149">
                    <a:moveTo>
                      <a:pt x="0" y="0"/>
                    </a:moveTo>
                    <a:lnTo>
                      <a:pt x="53" y="47"/>
                    </a:lnTo>
                    <a:lnTo>
                      <a:pt x="107" y="86"/>
                    </a:lnTo>
                    <a:lnTo>
                      <a:pt x="204" y="149"/>
                    </a:lnTo>
                  </a:path>
                </a:pathLst>
              </a:custGeom>
              <a:solidFill>
                <a:srgbClr val="FFDBB7"/>
              </a:solidFill>
              <a:ln w="6350" cap="flat" cmpd="sng">
                <a:solidFill>
                  <a:srgbClr val="000000"/>
                </a:solidFill>
                <a:prstDash val="solid"/>
                <a:round/>
                <a:headEnd type="none" w="med" len="med"/>
                <a:tailEnd type="none" w="med" len="med"/>
              </a:ln>
            </p:spPr>
            <p:txBody>
              <a:bodyPr/>
              <a:lstStyle/>
              <a:p>
                <a:endParaRPr lang="zh-CN" altLang="en-US"/>
              </a:p>
            </p:txBody>
          </p:sp>
        </p:grpSp>
      </p:grpSp>
      <p:grpSp>
        <p:nvGrpSpPr>
          <p:cNvPr id="19" name="Group 81"/>
          <p:cNvGrpSpPr/>
          <p:nvPr/>
        </p:nvGrpSpPr>
        <p:grpSpPr>
          <a:xfrm>
            <a:off x="0" y="2924175"/>
            <a:ext cx="8820150" cy="1439863"/>
            <a:chOff x="0" y="2069"/>
            <a:chExt cx="5556" cy="907"/>
          </a:xfrm>
        </p:grpSpPr>
        <p:sp>
          <p:nvSpPr>
            <p:cNvPr id="79953" name="AutoShape 82"/>
            <p:cNvSpPr/>
            <p:nvPr/>
          </p:nvSpPr>
          <p:spPr>
            <a:xfrm>
              <a:off x="0" y="2069"/>
              <a:ext cx="5556" cy="907"/>
            </a:xfrm>
            <a:prstGeom prst="cloudCallout">
              <a:avLst>
                <a:gd name="adj1" fmla="val 27338"/>
                <a:gd name="adj2" fmla="val 94213"/>
              </a:avLst>
            </a:prstGeom>
            <a:gradFill rotWithShape="0">
              <a:gsLst>
                <a:gs pos="0">
                  <a:srgbClr val="99FFCC"/>
                </a:gs>
                <a:gs pos="100000">
                  <a:schemeClr val="bg1"/>
                </a:gs>
              </a:gsLst>
              <a:lin ang="5400000" scaled="1"/>
              <a:tileRect/>
            </a:gradFill>
            <a:ln w="9525" cap="flat" cmpd="sng">
              <a:solidFill>
                <a:srgbClr val="333333"/>
              </a:solidFill>
              <a:prstDash val="solid"/>
              <a:round/>
              <a:headEnd type="none" w="med" len="med"/>
              <a:tailEnd type="none" w="med" len="med"/>
            </a:ln>
            <a:effectLst>
              <a:prstShdw prst="shdw17" dist="17961" dir="2699999">
                <a:srgbClr val="1F1F1F"/>
              </a:prstShdw>
            </a:effectLst>
          </p:spPr>
          <p:txBody>
            <a:bodyPr anchor="t" anchorCtr="0"/>
            <a:lstStyle/>
            <a:p>
              <a:pPr algn="ctr"/>
              <a:endParaRPr lang="zh-CN" altLang="en-US" dirty="0">
                <a:latin typeface="Times New Roman" panose="02020603050405020304" pitchFamily="18" charset="0"/>
                <a:ea typeface="楷体_GB2312" pitchFamily="49" charset="-122"/>
              </a:endParaRPr>
            </a:p>
          </p:txBody>
        </p:sp>
        <p:grpSp>
          <p:nvGrpSpPr>
            <p:cNvPr id="79954" name="Group 83"/>
            <p:cNvGrpSpPr/>
            <p:nvPr/>
          </p:nvGrpSpPr>
          <p:grpSpPr>
            <a:xfrm>
              <a:off x="567" y="2205"/>
              <a:ext cx="4626" cy="590"/>
              <a:chOff x="476" y="1162"/>
              <a:chExt cx="5035" cy="689"/>
            </a:xfrm>
          </p:grpSpPr>
          <p:graphicFrame>
            <p:nvGraphicFramePr>
              <p:cNvPr id="79955" name="Object 8"/>
              <p:cNvGraphicFramePr/>
              <p:nvPr>
                <p:extLst>
                  <p:ext uri="{D42A27DB-BD31-4B8C-83A1-F6EECF244321}">
                    <p14:modId xmlns:p14="http://schemas.microsoft.com/office/powerpoint/2010/main" val="4351236"/>
                  </p:ext>
                </p:extLst>
              </p:nvPr>
            </p:nvGraphicFramePr>
            <p:xfrm>
              <a:off x="476" y="1162"/>
              <a:ext cx="4264" cy="689"/>
            </p:xfrm>
            <a:graphic>
              <a:graphicData uri="http://schemas.openxmlformats.org/presentationml/2006/ole">
                <mc:AlternateContent xmlns:mc="http://schemas.openxmlformats.org/markup-compatibility/2006">
                  <mc:Choice xmlns:v="urn:schemas-microsoft-com:vml" Requires="v">
                    <p:oleObj r:id="rId12" imgW="2832100" imgH="457200" progId="Equation.DSMT4">
                      <p:embed/>
                    </p:oleObj>
                  </mc:Choice>
                  <mc:Fallback>
                    <p:oleObj r:id="rId12" imgW="2832100" imgH="457200" progId="Equation.DSMT4">
                      <p:embed/>
                      <p:pic>
                        <p:nvPicPr>
                          <p:cNvPr id="79955" name="Object 8"/>
                          <p:cNvPicPr/>
                          <p:nvPr/>
                        </p:nvPicPr>
                        <p:blipFill>
                          <a:blip r:embed="rId13"/>
                          <a:stretch>
                            <a:fillRect/>
                          </a:stretch>
                        </p:blipFill>
                        <p:spPr>
                          <a:xfrm>
                            <a:off x="476" y="1162"/>
                            <a:ext cx="4264" cy="689"/>
                          </a:xfrm>
                          <a:prstGeom prst="rect">
                            <a:avLst/>
                          </a:prstGeom>
                          <a:noFill/>
                          <a:ln w="38100">
                            <a:noFill/>
                            <a:miter/>
                          </a:ln>
                        </p:spPr>
                      </p:pic>
                    </p:oleObj>
                  </mc:Fallback>
                </mc:AlternateContent>
              </a:graphicData>
            </a:graphic>
          </p:graphicFrame>
          <p:sp>
            <p:nvSpPr>
              <p:cNvPr id="79956" name="Text Box 9"/>
              <p:cNvSpPr txBox="1"/>
              <p:nvPr/>
            </p:nvSpPr>
            <p:spPr>
              <a:xfrm>
                <a:off x="5011" y="1389"/>
                <a:ext cx="500" cy="336"/>
              </a:xfrm>
              <a:prstGeom prst="rect">
                <a:avLst/>
              </a:prstGeom>
              <a:noFill/>
              <a:ln w="9525">
                <a:noFill/>
              </a:ln>
            </p:spPr>
            <p:txBody>
              <a:bodyPr anchor="t" anchorCtr="0">
                <a:spAutoFit/>
              </a:bodyPr>
              <a:lstStyle/>
              <a:p>
                <a:pPr eaLnBrk="0" hangingPunct="0">
                  <a:spcBef>
                    <a:spcPct val="50000"/>
                  </a:spcBef>
                </a:pPr>
                <a:r>
                  <a:rPr lang="en-US" altLang="zh-CN" sz="2400" b="0" dirty="0">
                    <a:solidFill>
                      <a:srgbClr val="000099"/>
                    </a:solidFill>
                    <a:latin typeface="Times New Roman" panose="02020603050405020304" pitchFamily="18" charset="0"/>
                    <a:ea typeface="宋体" panose="02010600030101010101" pitchFamily="2" charset="-122"/>
                  </a:rPr>
                  <a:t>(10)</a:t>
                </a:r>
              </a:p>
            </p:txBody>
          </p:sp>
        </p:grpSp>
      </p:grpSp>
      <p:grpSp>
        <p:nvGrpSpPr>
          <p:cNvPr id="21" name="Group 86"/>
          <p:cNvGrpSpPr/>
          <p:nvPr/>
        </p:nvGrpSpPr>
        <p:grpSpPr>
          <a:xfrm>
            <a:off x="1763713" y="3933825"/>
            <a:ext cx="5257800" cy="1295400"/>
            <a:chOff x="1111" y="2478"/>
            <a:chExt cx="3312" cy="816"/>
          </a:xfrm>
        </p:grpSpPr>
        <p:sp>
          <p:nvSpPr>
            <p:cNvPr id="79958" name="AutoShape 87"/>
            <p:cNvSpPr/>
            <p:nvPr/>
          </p:nvSpPr>
          <p:spPr>
            <a:xfrm>
              <a:off x="1111" y="2478"/>
              <a:ext cx="3312" cy="816"/>
            </a:xfrm>
            <a:prstGeom prst="cloudCallout">
              <a:avLst>
                <a:gd name="adj1" fmla="val 50574"/>
                <a:gd name="adj2" fmla="val 69977"/>
              </a:avLst>
            </a:prstGeom>
            <a:gradFill rotWithShape="0">
              <a:gsLst>
                <a:gs pos="0">
                  <a:srgbClr val="99FFCC"/>
                </a:gs>
                <a:gs pos="100000">
                  <a:schemeClr val="bg1"/>
                </a:gs>
              </a:gsLst>
              <a:lin ang="5400000" scaled="1"/>
              <a:tileRect/>
            </a:gradFill>
            <a:ln w="9525" cap="flat" cmpd="sng">
              <a:solidFill>
                <a:srgbClr val="333333"/>
              </a:solidFill>
              <a:prstDash val="solid"/>
              <a:round/>
              <a:headEnd type="none" w="med" len="med"/>
              <a:tailEnd type="none" w="med" len="med"/>
            </a:ln>
            <a:effectLst>
              <a:prstShdw prst="shdw17" dist="17961" dir="2699999">
                <a:srgbClr val="1F1F1F"/>
              </a:prstShdw>
            </a:effectLst>
          </p:spPr>
          <p:txBody>
            <a:bodyPr anchor="t" anchorCtr="0"/>
            <a:lstStyle/>
            <a:p>
              <a:pPr algn="ctr"/>
              <a:endParaRPr lang="zh-CN" altLang="en-US" dirty="0">
                <a:latin typeface="Times New Roman" panose="02020603050405020304" pitchFamily="18" charset="0"/>
                <a:ea typeface="楷体_GB2312" pitchFamily="49" charset="-122"/>
              </a:endParaRPr>
            </a:p>
          </p:txBody>
        </p:sp>
        <p:grpSp>
          <p:nvGrpSpPr>
            <p:cNvPr id="79959" name="Group 88"/>
            <p:cNvGrpSpPr/>
            <p:nvPr/>
          </p:nvGrpSpPr>
          <p:grpSpPr>
            <a:xfrm>
              <a:off x="1474" y="2704"/>
              <a:ext cx="2553" cy="345"/>
              <a:chOff x="385" y="2218"/>
              <a:chExt cx="2553" cy="345"/>
            </a:xfrm>
          </p:grpSpPr>
          <p:sp>
            <p:nvSpPr>
              <p:cNvPr id="79960" name="Text Box 10"/>
              <p:cNvSpPr txBox="1"/>
              <p:nvPr/>
            </p:nvSpPr>
            <p:spPr>
              <a:xfrm>
                <a:off x="385" y="2218"/>
                <a:ext cx="2553" cy="330"/>
              </a:xfrm>
              <a:prstGeom prst="rect">
                <a:avLst/>
              </a:prstGeom>
              <a:noFill/>
              <a:ln w="9525">
                <a:noFill/>
              </a:ln>
            </p:spPr>
            <p:txBody>
              <a:bodyPr wrap="none" anchor="t" anchorCtr="0">
                <a:spAutoFit/>
              </a:bodyPr>
              <a:lstStyle/>
              <a:p>
                <a:pPr eaLnBrk="0" hangingPunct="0">
                  <a:spcBef>
                    <a:spcPct val="50000"/>
                  </a:spcBef>
                </a:pPr>
                <a:r>
                  <a:rPr lang="zh-CN" altLang="en-US" sz="2800" dirty="0">
                    <a:solidFill>
                      <a:srgbClr val="000099"/>
                    </a:solidFill>
                    <a:latin typeface="楷体_GB2312" pitchFamily="49" charset="-122"/>
                    <a:ea typeface="楷体_GB2312" pitchFamily="49" charset="-122"/>
                  </a:rPr>
                  <a:t>其中            且与   有关</a:t>
                </a:r>
                <a:r>
                  <a:rPr lang="en-US" altLang="zh-CN" sz="2800" dirty="0">
                    <a:solidFill>
                      <a:srgbClr val="000099"/>
                    </a:solidFill>
                    <a:latin typeface="楷体_GB2312" pitchFamily="49" charset="-122"/>
                    <a:ea typeface="楷体_GB2312" pitchFamily="49" charset="-122"/>
                  </a:rPr>
                  <a:t>.</a:t>
                </a:r>
              </a:p>
            </p:txBody>
          </p:sp>
          <p:graphicFrame>
            <p:nvGraphicFramePr>
              <p:cNvPr id="79961" name="Object 11"/>
              <p:cNvGraphicFramePr/>
              <p:nvPr>
                <p:extLst>
                  <p:ext uri="{D42A27DB-BD31-4B8C-83A1-F6EECF244321}">
                    <p14:modId xmlns:p14="http://schemas.microsoft.com/office/powerpoint/2010/main" val="3985439144"/>
                  </p:ext>
                </p:extLst>
              </p:nvPr>
            </p:nvGraphicFramePr>
            <p:xfrm>
              <a:off x="884" y="2296"/>
              <a:ext cx="771" cy="262"/>
            </p:xfrm>
            <a:graphic>
              <a:graphicData uri="http://schemas.openxmlformats.org/presentationml/2006/ole">
                <mc:AlternateContent xmlns:mc="http://schemas.openxmlformats.org/markup-compatibility/2006">
                  <mc:Choice xmlns:v="urn:schemas-microsoft-com:vml" Requires="v">
                    <p:oleObj r:id="rId14" imgW="596900" imgH="203200" progId="Equation.DSMT4">
                      <p:embed/>
                    </p:oleObj>
                  </mc:Choice>
                  <mc:Fallback>
                    <p:oleObj r:id="rId14" imgW="596900" imgH="203200" progId="Equation.DSMT4">
                      <p:embed/>
                      <p:pic>
                        <p:nvPicPr>
                          <p:cNvPr id="79961" name="Object 11"/>
                          <p:cNvPicPr/>
                          <p:nvPr/>
                        </p:nvPicPr>
                        <p:blipFill>
                          <a:blip r:embed="rId15"/>
                          <a:stretch>
                            <a:fillRect/>
                          </a:stretch>
                        </p:blipFill>
                        <p:spPr>
                          <a:xfrm>
                            <a:off x="884" y="2296"/>
                            <a:ext cx="771" cy="262"/>
                          </a:xfrm>
                          <a:prstGeom prst="rect">
                            <a:avLst/>
                          </a:prstGeom>
                          <a:noFill/>
                          <a:ln w="38100">
                            <a:noFill/>
                            <a:miter/>
                          </a:ln>
                        </p:spPr>
                      </p:pic>
                    </p:oleObj>
                  </mc:Fallback>
                </mc:AlternateContent>
              </a:graphicData>
            </a:graphic>
          </p:graphicFrame>
          <p:graphicFrame>
            <p:nvGraphicFramePr>
              <p:cNvPr id="79962" name="Object 12"/>
              <p:cNvGraphicFramePr/>
              <p:nvPr>
                <p:extLst>
                  <p:ext uri="{D42A27DB-BD31-4B8C-83A1-F6EECF244321}">
                    <p14:modId xmlns:p14="http://schemas.microsoft.com/office/powerpoint/2010/main" val="2195775007"/>
                  </p:ext>
                </p:extLst>
              </p:nvPr>
            </p:nvGraphicFramePr>
            <p:xfrm>
              <a:off x="2120" y="2291"/>
              <a:ext cx="247" cy="272"/>
            </p:xfrm>
            <a:graphic>
              <a:graphicData uri="http://schemas.openxmlformats.org/presentationml/2006/ole">
                <mc:AlternateContent xmlns:mc="http://schemas.openxmlformats.org/markup-compatibility/2006">
                  <mc:Choice xmlns:v="urn:schemas-microsoft-com:vml" Requires="v">
                    <p:oleObj r:id="rId16" imgW="127000" imgH="139700" progId="Equation.DSMT4">
                      <p:embed/>
                    </p:oleObj>
                  </mc:Choice>
                  <mc:Fallback>
                    <p:oleObj r:id="rId16" imgW="127000" imgH="139700" progId="Equation.DSMT4">
                      <p:embed/>
                      <p:pic>
                        <p:nvPicPr>
                          <p:cNvPr id="79962" name="Object 12"/>
                          <p:cNvPicPr/>
                          <p:nvPr/>
                        </p:nvPicPr>
                        <p:blipFill>
                          <a:blip r:embed="rId17"/>
                          <a:stretch>
                            <a:fillRect/>
                          </a:stretch>
                        </p:blipFill>
                        <p:spPr>
                          <a:xfrm>
                            <a:off x="2120" y="2291"/>
                            <a:ext cx="247" cy="272"/>
                          </a:xfrm>
                          <a:prstGeom prst="rect">
                            <a:avLst/>
                          </a:prstGeom>
                          <a:noFill/>
                          <a:ln w="38100">
                            <a:noFill/>
                            <a:miter/>
                          </a:ln>
                        </p:spPr>
                      </p:pic>
                    </p:oleObj>
                  </mc:Fallback>
                </mc:AlternateContent>
              </a:graphicData>
            </a:graphic>
          </p:graphicFrame>
        </p:grpSp>
      </p:grpSp>
      <p:sp>
        <p:nvSpPr>
          <p:cNvPr id="59396" name="Text Box 4"/>
          <p:cNvSpPr txBox="1"/>
          <p:nvPr/>
        </p:nvSpPr>
        <p:spPr>
          <a:xfrm>
            <a:off x="468313" y="476250"/>
            <a:ext cx="4068762" cy="579438"/>
          </a:xfrm>
          <a:prstGeom prst="rect">
            <a:avLst/>
          </a:prstGeom>
          <a:noFill/>
          <a:ln w="9525">
            <a:noFill/>
          </a:ln>
        </p:spPr>
        <p:txBody>
          <a:bodyPr wrap="none" anchor="t" anchorCtr="0">
            <a:spAutoFit/>
          </a:bodyPr>
          <a:lstStyle/>
          <a:p>
            <a:pPr eaLnBrk="0" hangingPunct="0">
              <a:spcBef>
                <a:spcPct val="50000"/>
              </a:spcBef>
            </a:pPr>
            <a:r>
              <a:rPr lang="en-US" altLang="zh-CN" dirty="0">
                <a:solidFill>
                  <a:schemeClr val="hlink"/>
                </a:solidFill>
                <a:latin typeface="楷体_GB2312" pitchFamily="49" charset="-122"/>
                <a:ea typeface="楷体_GB2312" pitchFamily="49" charset="-122"/>
              </a:rPr>
              <a:t>4. Hermite </a:t>
            </a:r>
            <a:r>
              <a:rPr lang="zh-CN" altLang="en-US" dirty="0">
                <a:solidFill>
                  <a:schemeClr val="hlink"/>
                </a:solidFill>
                <a:latin typeface="楷体_GB2312" pitchFamily="49" charset="-122"/>
                <a:ea typeface="楷体_GB2312" pitchFamily="49" charset="-122"/>
              </a:rPr>
              <a:t>插值余项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9396"/>
                                        </p:tgtEl>
                                        <p:attrNameLst>
                                          <p:attrName>style.visibility</p:attrName>
                                        </p:attrNameLst>
                                      </p:cBhvr>
                                      <p:to>
                                        <p:strVal val="visible"/>
                                      </p:to>
                                    </p:set>
                                    <p:anim calcmode="lin" valueType="num">
                                      <p:cBhvr>
                                        <p:cTn id="7" dur="1000" fill="hold"/>
                                        <p:tgtEl>
                                          <p:spTgt spid="59396"/>
                                        </p:tgtEl>
                                        <p:attrNameLst>
                                          <p:attrName>ppt_w</p:attrName>
                                        </p:attrNameLst>
                                      </p:cBhvr>
                                      <p:tavLst>
                                        <p:tav tm="0">
                                          <p:val>
                                            <p:fltVal val="0"/>
                                          </p:val>
                                        </p:tav>
                                        <p:tav tm="100000">
                                          <p:val>
                                            <p:strVal val="#ppt_w"/>
                                          </p:val>
                                        </p:tav>
                                      </p:tavLst>
                                    </p:anim>
                                    <p:anim calcmode="lin" valueType="num">
                                      <p:cBhvr>
                                        <p:cTn id="8" dur="1000" fill="hold"/>
                                        <p:tgtEl>
                                          <p:spTgt spid="59396"/>
                                        </p:tgtEl>
                                        <p:attrNameLst>
                                          <p:attrName>ppt_h</p:attrName>
                                        </p:attrNameLst>
                                      </p:cBhvr>
                                      <p:tavLst>
                                        <p:tav tm="0">
                                          <p:val>
                                            <p:fltVal val="0"/>
                                          </p:val>
                                        </p:tav>
                                        <p:tav tm="100000">
                                          <p:val>
                                            <p:strVal val="#ppt_h"/>
                                          </p:val>
                                        </p:tav>
                                      </p:tavLst>
                                    </p:anim>
                                    <p:anim calcmode="lin" valueType="num">
                                      <p:cBhvr>
                                        <p:cTn id="9" dur="1000" fill="hold"/>
                                        <p:tgtEl>
                                          <p:spTgt spid="59396"/>
                                        </p:tgtEl>
                                        <p:attrNameLst>
                                          <p:attrName>style.rotation</p:attrName>
                                        </p:attrNameLst>
                                      </p:cBhvr>
                                      <p:tavLst>
                                        <p:tav tm="0">
                                          <p:val>
                                            <p:fltVal val="90"/>
                                          </p:val>
                                        </p:tav>
                                        <p:tav tm="100000">
                                          <p:val>
                                            <p:fltVal val="0"/>
                                          </p:val>
                                        </p:tav>
                                      </p:tavLst>
                                    </p:anim>
                                    <p:animEffect transition="in" filter="fade">
                                      <p:cBhvr>
                                        <p:cTn id="10" dur="1000"/>
                                        <p:tgtEl>
                                          <p:spTgt spid="5939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243715"/>
                                        </p:tgtEl>
                                        <p:attrNameLst>
                                          <p:attrName>style.visibility</p:attrName>
                                        </p:attrNameLst>
                                      </p:cBhvr>
                                      <p:to>
                                        <p:strVal val="visible"/>
                                      </p:to>
                                    </p:set>
                                    <p:anim calcmode="lin" valueType="num">
                                      <p:cBhvr>
                                        <p:cTn id="15" dur="500" fill="hold"/>
                                        <p:tgtEl>
                                          <p:spTgt spid="243715"/>
                                        </p:tgtEl>
                                        <p:attrNameLst>
                                          <p:attrName>ppt_w</p:attrName>
                                        </p:attrNameLst>
                                      </p:cBhvr>
                                      <p:tavLst>
                                        <p:tav tm="0">
                                          <p:val>
                                            <p:fltVal val="0"/>
                                          </p:val>
                                        </p:tav>
                                        <p:tav tm="100000">
                                          <p:val>
                                            <p:strVal val="#ppt_w"/>
                                          </p:val>
                                        </p:tav>
                                      </p:tavLst>
                                    </p:anim>
                                    <p:anim calcmode="lin" valueType="num">
                                      <p:cBhvr>
                                        <p:cTn id="16" dur="500" fill="hold"/>
                                        <p:tgtEl>
                                          <p:spTgt spid="243715"/>
                                        </p:tgtEl>
                                        <p:attrNameLst>
                                          <p:attrName>ppt_h</p:attrName>
                                        </p:attrNameLst>
                                      </p:cBhvr>
                                      <p:tavLst>
                                        <p:tav tm="0">
                                          <p:val>
                                            <p:fltVal val="0"/>
                                          </p:val>
                                        </p:tav>
                                        <p:tav tm="100000">
                                          <p:val>
                                            <p:strVal val="#ppt_h"/>
                                          </p:val>
                                        </p:tav>
                                      </p:tavLst>
                                    </p:anim>
                                    <p:anim calcmode="lin" valueType="num">
                                      <p:cBhvr>
                                        <p:cTn id="17" dur="500" fill="hold"/>
                                        <p:tgtEl>
                                          <p:spTgt spid="243715"/>
                                        </p:tgtEl>
                                        <p:attrNameLst>
                                          <p:attrName>style.rotation</p:attrName>
                                        </p:attrNameLst>
                                      </p:cBhvr>
                                      <p:tavLst>
                                        <p:tav tm="0">
                                          <p:val>
                                            <p:fltVal val="360"/>
                                          </p:val>
                                        </p:tav>
                                        <p:tav tm="100000">
                                          <p:val>
                                            <p:fltVal val="0"/>
                                          </p:val>
                                        </p:tav>
                                      </p:tavLst>
                                    </p:anim>
                                    <p:animEffect transition="in" filter="fade">
                                      <p:cBhvr>
                                        <p:cTn id="18" dur="500"/>
                                        <p:tgtEl>
                                          <p:spTgt spid="243715"/>
                                        </p:tgtEl>
                                      </p:cBhvr>
                                    </p:animEffect>
                                  </p:childTnLst>
                                  <p:subTnLst>
                                    <p:set>
                                      <p:cBhvr override="childStyle">
                                        <p:cTn dur="1" fill="hold" display="0" masterRel="nextClick" afterEffect="1"/>
                                        <p:tgtEl>
                                          <p:spTgt spid="243715"/>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360"/>
                                          </p:val>
                                        </p:tav>
                                        <p:tav tm="100000">
                                          <p:val>
                                            <p:fltVal val="0"/>
                                          </p:val>
                                        </p:tav>
                                      </p:tavLst>
                                    </p:anim>
                                    <p:animEffect transition="in" filter="fade">
                                      <p:cBhvr>
                                        <p:cTn id="38"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chimes.wav"/>
                                        </p:tgtEl>
                                      </p:cMediaNode>
                                    </p:audio>
                                  </p:sub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checkerboard(across)">
                                      <p:cBhvr>
                                        <p:cTn id="4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animBg="1"/>
      <p:bldP spid="593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AutoShape 5"/>
          <p:cNvSpPr/>
          <p:nvPr/>
        </p:nvSpPr>
        <p:spPr>
          <a:xfrm>
            <a:off x="250825" y="2060575"/>
            <a:ext cx="838200" cy="2732088"/>
          </a:xfrm>
          <a:prstGeom prst="verticalScroll">
            <a:avLst>
              <a:gd name="adj" fmla="val 12500"/>
            </a:avLst>
          </a:prstGeom>
          <a:solidFill>
            <a:srgbClr val="FFCCFF"/>
          </a:solidFill>
          <a:ln w="9525" cap="flat" cmpd="sng">
            <a:solidFill>
              <a:schemeClr val="tx2"/>
            </a:solidFill>
            <a:prstDash val="solid"/>
            <a:round/>
            <a:headEnd type="none" w="med" len="med"/>
            <a:tailEnd type="none" w="med" len="med"/>
          </a:ln>
        </p:spPr>
        <p:txBody>
          <a:bodyPr vert="eaVert" wrap="none" anchor="ctr" anchorCtr="0"/>
          <a:lstStyle/>
          <a:p>
            <a:pPr algn="ctr"/>
            <a:r>
              <a:rPr lang="zh-CN" altLang="en-US" dirty="0">
                <a:solidFill>
                  <a:srgbClr val="FF0000"/>
                </a:solidFill>
                <a:latin typeface="微软雅黑" panose="020B0503020204020204" pitchFamily="34" charset="-122"/>
                <a:ea typeface="微软雅黑" panose="020B0503020204020204" pitchFamily="34" charset="-122"/>
              </a:rPr>
              <a:t>代数</a:t>
            </a:r>
            <a:r>
              <a:rPr lang="zh-CN" altLang="en-US" dirty="0">
                <a:solidFill>
                  <a:srgbClr val="FF0000"/>
                </a:solidFill>
                <a:latin typeface="Arial" panose="020B0604020202020204" pitchFamily="34" charset="0"/>
                <a:ea typeface="楷体_GB2312" pitchFamily="49" charset="-122"/>
              </a:rPr>
              <a:t>插值</a:t>
            </a:r>
          </a:p>
        </p:txBody>
      </p:sp>
      <p:sp>
        <p:nvSpPr>
          <p:cNvPr id="13315" name="AutoShape 6"/>
          <p:cNvSpPr/>
          <p:nvPr/>
        </p:nvSpPr>
        <p:spPr>
          <a:xfrm>
            <a:off x="990600" y="3048000"/>
            <a:ext cx="701675" cy="609600"/>
          </a:xfrm>
          <a:custGeom>
            <a:avLst/>
            <a:gdLst/>
            <a:ahLst/>
            <a:cxnLst>
              <a:cxn ang="17694720">
                <a:pos x="17095404" y="0"/>
              </a:cxn>
              <a:cxn ang="11796480">
                <a:pos x="0" y="8602134"/>
              </a:cxn>
              <a:cxn ang="5898240">
                <a:pos x="17095404" y="17204267"/>
              </a:cxn>
              <a:cxn ang="0">
                <a:pos x="22793880" y="8602134"/>
              </a:cxn>
            </a:cxnLst>
            <a:rect l="0" t="0" r="0" b="0"/>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cap="flat" cmpd="sng">
            <a:pattFill prst="smCheck">
              <a:fgClr>
                <a:schemeClr val="tx2"/>
              </a:fgClr>
              <a:bgClr>
                <a:srgbClr val="FFFFFF"/>
              </a:bgClr>
            </a:pattFill>
            <a:prstDash val="solid"/>
            <a:miter/>
            <a:headEnd type="none" w="med" len="med"/>
            <a:tailEnd type="none" w="med" len="med"/>
          </a:ln>
        </p:spPr>
        <p:txBody>
          <a:bodyPr/>
          <a:lstStyle/>
          <a:p>
            <a:endParaRPr lang="zh-CN" altLang="en-US"/>
          </a:p>
        </p:txBody>
      </p:sp>
      <p:sp>
        <p:nvSpPr>
          <p:cNvPr id="14343" name="Rectangle 7"/>
          <p:cNvSpPr/>
          <p:nvPr/>
        </p:nvSpPr>
        <p:spPr>
          <a:xfrm>
            <a:off x="1692275" y="2221466"/>
            <a:ext cx="6696149" cy="2616200"/>
          </a:xfrm>
          <a:prstGeom prst="rect">
            <a:avLst/>
          </a:prstGeom>
          <a:noFill/>
          <a:ln w="9525" cap="flat" cmpd="sng">
            <a:solidFill>
              <a:srgbClr val="FF0000"/>
            </a:solidFill>
            <a:prstDash val="solid"/>
            <a:miter/>
            <a:headEnd type="none" w="med" len="med"/>
            <a:tailEnd type="none" w="med" len="med"/>
          </a:ln>
        </p:spPr>
        <p:txBody>
          <a:bodyPr anchor="t" anchorCtr="0"/>
          <a:lstStyle/>
          <a:p>
            <a:pPr marL="342900" indent="-342900">
              <a:spcBef>
                <a:spcPct val="20000"/>
              </a:spcBef>
              <a:buClr>
                <a:schemeClr val="hlink"/>
              </a:buClr>
              <a:buSzPct val="70000"/>
              <a:buFont typeface="Wingdings" panose="05000000000000000000" pitchFamily="2" charset="2"/>
              <a:buChar char="v"/>
            </a:pPr>
            <a:r>
              <a:rPr lang="en-US" altLang="zh-CN" sz="3600" dirty="0">
                <a:solidFill>
                  <a:srgbClr val="800000"/>
                </a:solidFill>
                <a:latin typeface="微软雅黑" panose="020B0503020204020204" pitchFamily="34" charset="-122"/>
                <a:ea typeface="微软雅黑" panose="020B0503020204020204" pitchFamily="34" charset="-122"/>
              </a:rPr>
              <a:t>1</a:t>
            </a:r>
            <a:r>
              <a:rPr lang="zh-CN" altLang="en-US" sz="3600" dirty="0">
                <a:solidFill>
                  <a:srgbClr val="80000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插值问题解的存在唯一性</a:t>
            </a:r>
            <a:endParaRPr lang="zh-CN" altLang="en-US" sz="3600" dirty="0">
              <a:solidFill>
                <a:srgbClr val="800000"/>
              </a:solidFill>
              <a:latin typeface="微软雅黑" panose="020B0503020204020204" pitchFamily="34" charset="-122"/>
              <a:ea typeface="微软雅黑" panose="020B0503020204020204" pitchFamily="34" charset="-122"/>
            </a:endParaRPr>
          </a:p>
          <a:p>
            <a:pPr marL="342900" indent="-342900">
              <a:spcBef>
                <a:spcPct val="20000"/>
              </a:spcBef>
              <a:buClr>
                <a:schemeClr val="hlink"/>
              </a:buClr>
              <a:buSzPct val="70000"/>
              <a:buFont typeface="Wingdings" panose="05000000000000000000" pitchFamily="2" charset="2"/>
              <a:buChar char="v"/>
            </a:pPr>
            <a:r>
              <a:rPr lang="en-US" altLang="zh-CN" sz="3600" dirty="0">
                <a:solidFill>
                  <a:srgbClr val="800000"/>
                </a:solidFill>
                <a:latin typeface="微软雅黑" panose="020B0503020204020204" pitchFamily="34" charset="-122"/>
                <a:ea typeface="微软雅黑" panose="020B0503020204020204" pitchFamily="34" charset="-122"/>
              </a:rPr>
              <a:t>2</a:t>
            </a:r>
            <a:r>
              <a:rPr lang="zh-CN" altLang="en-US" sz="3600" dirty="0">
                <a:solidFill>
                  <a:srgbClr val="80000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插值多项式的构造方法</a:t>
            </a:r>
            <a:endParaRPr lang="zh-CN" altLang="en-US" sz="3600" dirty="0">
              <a:solidFill>
                <a:srgbClr val="800000"/>
              </a:solidFill>
              <a:latin typeface="微软雅黑" panose="020B0503020204020204" pitchFamily="34" charset="-122"/>
              <a:ea typeface="微软雅黑" panose="020B0503020204020204" pitchFamily="34" charset="-122"/>
            </a:endParaRPr>
          </a:p>
          <a:p>
            <a:pPr marL="342900" indent="-342900">
              <a:spcBef>
                <a:spcPct val="20000"/>
              </a:spcBef>
              <a:buClr>
                <a:schemeClr val="hlink"/>
              </a:buClr>
              <a:buSzPct val="70000"/>
              <a:buFont typeface="Wingdings" panose="05000000000000000000" pitchFamily="2" charset="2"/>
              <a:buChar char="v"/>
            </a:pPr>
            <a:r>
              <a:rPr lang="en-US" altLang="zh-CN" sz="3600" dirty="0">
                <a:solidFill>
                  <a:srgbClr val="800000"/>
                </a:solidFill>
                <a:latin typeface="微软雅黑" panose="020B0503020204020204" pitchFamily="34" charset="-122"/>
                <a:ea typeface="微软雅黑" panose="020B0503020204020204" pitchFamily="34" charset="-122"/>
              </a:rPr>
              <a:t>3</a:t>
            </a:r>
            <a:r>
              <a:rPr lang="zh-CN" altLang="en-US" sz="3600" dirty="0">
                <a:solidFill>
                  <a:srgbClr val="800000"/>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插值函数的误差估计</a:t>
            </a:r>
            <a:endParaRPr lang="zh-CN" altLang="en-US" sz="3600" dirty="0">
              <a:solidFill>
                <a:srgbClr val="800000"/>
              </a:solidFill>
              <a:latin typeface="微软雅黑" panose="020B0503020204020204" pitchFamily="34" charset="-122"/>
              <a:ea typeface="微软雅黑" panose="020B0503020204020204" pitchFamily="34" charset="-122"/>
            </a:endParaRPr>
          </a:p>
        </p:txBody>
      </p:sp>
      <p:pic>
        <p:nvPicPr>
          <p:cNvPr id="13317" name="Picture 10" descr="再生纸"/>
          <p:cNvPicPr>
            <a:picLocks noChangeAspect="1"/>
          </p:cNvPicPr>
          <p:nvPr/>
        </p:nvPicPr>
        <p:blipFill>
          <a:blip r:embed="rId3"/>
          <a:stretch>
            <a:fillRect/>
          </a:stretch>
        </p:blipFill>
        <p:spPr>
          <a:xfrm>
            <a:off x="7135531" y="116632"/>
            <a:ext cx="1991385" cy="1871662"/>
          </a:xfrm>
          <a:prstGeom prst="rect">
            <a:avLst/>
          </a:prstGeom>
          <a:noFill/>
          <a:ln w="9525">
            <a:noFill/>
          </a:ln>
        </p:spPr>
      </p:pic>
    </p:spTree>
  </p:cSld>
  <p:clrMapOvr>
    <a:masterClrMapping/>
  </p:clrMapOvr>
  <p:transition>
    <p:checker/>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4341"/>
                                        </p:tgtEl>
                                        <p:attrNameLst>
                                          <p:attrName>style.visibility</p:attrName>
                                        </p:attrNameLst>
                                      </p:cBhvr>
                                      <p:to>
                                        <p:strVal val="visible"/>
                                      </p:to>
                                    </p:set>
                                    <p:anim calcmode="lin" valueType="num">
                                      <p:cBhvr>
                                        <p:cTn id="7" dur="1000" fill="hold"/>
                                        <p:tgtEl>
                                          <p:spTgt spid="14341"/>
                                        </p:tgtEl>
                                        <p:attrNameLst>
                                          <p:attrName>ppt_w</p:attrName>
                                        </p:attrNameLst>
                                      </p:cBhvr>
                                      <p:tavLst>
                                        <p:tav tm="0">
                                          <p:val>
                                            <p:fltVal val="0"/>
                                          </p:val>
                                        </p:tav>
                                        <p:tav tm="100000">
                                          <p:val>
                                            <p:strVal val="#ppt_w"/>
                                          </p:val>
                                        </p:tav>
                                      </p:tavLst>
                                    </p:anim>
                                    <p:anim calcmode="lin" valueType="num">
                                      <p:cBhvr>
                                        <p:cTn id="8" dur="1000" fill="hold"/>
                                        <p:tgtEl>
                                          <p:spTgt spid="14341"/>
                                        </p:tgtEl>
                                        <p:attrNameLst>
                                          <p:attrName>ppt_h</p:attrName>
                                        </p:attrNameLst>
                                      </p:cBhvr>
                                      <p:tavLst>
                                        <p:tav tm="0">
                                          <p:val>
                                            <p:fltVal val="0"/>
                                          </p:val>
                                        </p:tav>
                                        <p:tav tm="100000">
                                          <p:val>
                                            <p:strVal val="#ppt_h"/>
                                          </p:val>
                                        </p:tav>
                                      </p:tavLst>
                                    </p:anim>
                                    <p:anim calcmode="lin" valueType="num">
                                      <p:cBhvr>
                                        <p:cTn id="9" dur="1000" fill="hold"/>
                                        <p:tgtEl>
                                          <p:spTgt spid="14341"/>
                                        </p:tgtEl>
                                        <p:attrNameLst>
                                          <p:attrName>style.rotation</p:attrName>
                                        </p:attrNameLst>
                                      </p:cBhvr>
                                      <p:tavLst>
                                        <p:tav tm="0">
                                          <p:val>
                                            <p:fltVal val="90"/>
                                          </p:val>
                                        </p:tav>
                                        <p:tav tm="100000">
                                          <p:val>
                                            <p:fltVal val="0"/>
                                          </p:val>
                                        </p:tav>
                                      </p:tavLst>
                                    </p:anim>
                                    <p:animEffect transition="in" filter="fade">
                                      <p:cBhvr>
                                        <p:cTn id="10" dur="1000"/>
                                        <p:tgtEl>
                                          <p:spTgt spid="14341"/>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anim calcmode="lin" valueType="num">
                                      <p:cBhvr>
                                        <p:cTn id="15" dur="500" fill="hold"/>
                                        <p:tgtEl>
                                          <p:spTgt spid="13315"/>
                                        </p:tgtEl>
                                        <p:attrNameLst>
                                          <p:attrName>ppt_w</p:attrName>
                                        </p:attrNameLst>
                                      </p:cBhvr>
                                      <p:tavLst>
                                        <p:tav tm="0">
                                          <p:val>
                                            <p:fltVal val="0"/>
                                          </p:val>
                                        </p:tav>
                                        <p:tav tm="100000">
                                          <p:val>
                                            <p:strVal val="#ppt_w"/>
                                          </p:val>
                                        </p:tav>
                                      </p:tavLst>
                                    </p:anim>
                                    <p:anim calcmode="lin" valueType="num">
                                      <p:cBhvr>
                                        <p:cTn id="16" dur="500" fill="hold"/>
                                        <p:tgtEl>
                                          <p:spTgt spid="13315"/>
                                        </p:tgtEl>
                                        <p:attrNameLst>
                                          <p:attrName>ppt_h</p:attrName>
                                        </p:attrNameLst>
                                      </p:cBhvr>
                                      <p:tavLst>
                                        <p:tav tm="0">
                                          <p:val>
                                            <p:fltVal val="0"/>
                                          </p:val>
                                        </p:tav>
                                        <p:tav tm="100000">
                                          <p:val>
                                            <p:strVal val="#ppt_h"/>
                                          </p:val>
                                        </p:tav>
                                      </p:tavLst>
                                    </p:anim>
                                    <p:anim calcmode="lin" valueType="num">
                                      <p:cBhvr>
                                        <p:cTn id="17" dur="500" fill="hold"/>
                                        <p:tgtEl>
                                          <p:spTgt spid="13315"/>
                                        </p:tgtEl>
                                        <p:attrNameLst>
                                          <p:attrName>style.rotation</p:attrName>
                                        </p:attrNameLst>
                                      </p:cBhvr>
                                      <p:tavLst>
                                        <p:tav tm="0">
                                          <p:val>
                                            <p:fltVal val="360"/>
                                          </p:val>
                                        </p:tav>
                                        <p:tav tm="100000">
                                          <p:val>
                                            <p:fltVal val="0"/>
                                          </p:val>
                                        </p:tav>
                                      </p:tavLst>
                                    </p:anim>
                                    <p:animEffect transition="in" filter="fade">
                                      <p:cBhvr>
                                        <p:cTn id="18" dur="500"/>
                                        <p:tgtEl>
                                          <p:spTgt spid="1331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343"/>
                                        </p:tgtEl>
                                        <p:attrNameLst>
                                          <p:attrName>style.visibility</p:attrName>
                                        </p:attrNameLst>
                                      </p:cBhvr>
                                      <p:to>
                                        <p:strVal val="visible"/>
                                      </p:to>
                                    </p:set>
                                    <p:anim calcmode="lin" valueType="num">
                                      <p:cBhvr>
                                        <p:cTn id="23" dur="500" fill="hold"/>
                                        <p:tgtEl>
                                          <p:spTgt spid="14343"/>
                                        </p:tgtEl>
                                        <p:attrNameLst>
                                          <p:attrName>ppt_w</p:attrName>
                                        </p:attrNameLst>
                                      </p:cBhvr>
                                      <p:tavLst>
                                        <p:tav tm="0">
                                          <p:val>
                                            <p:fltVal val="0"/>
                                          </p:val>
                                        </p:tav>
                                        <p:tav tm="100000">
                                          <p:val>
                                            <p:strVal val="#ppt_w"/>
                                          </p:val>
                                        </p:tav>
                                      </p:tavLst>
                                    </p:anim>
                                    <p:anim calcmode="lin" valueType="num">
                                      <p:cBhvr>
                                        <p:cTn id="24" dur="500" fill="hold"/>
                                        <p:tgtEl>
                                          <p:spTgt spid="14343"/>
                                        </p:tgtEl>
                                        <p:attrNameLst>
                                          <p:attrName>ppt_h</p:attrName>
                                        </p:attrNameLst>
                                      </p:cBhvr>
                                      <p:tavLst>
                                        <p:tav tm="0">
                                          <p:val>
                                            <p:fltVal val="0"/>
                                          </p:val>
                                        </p:tav>
                                        <p:tav tm="100000">
                                          <p:val>
                                            <p:strVal val="#ppt_h"/>
                                          </p:val>
                                        </p:tav>
                                      </p:tavLst>
                                    </p:anim>
                                    <p:animEffect transition="in" filter="fade">
                                      <p:cBhvr>
                                        <p:cTn id="25"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71" name="Object 7"/>
          <p:cNvGraphicFramePr/>
          <p:nvPr>
            <p:extLst>
              <p:ext uri="{D42A27DB-BD31-4B8C-83A1-F6EECF244321}">
                <p14:modId xmlns:p14="http://schemas.microsoft.com/office/powerpoint/2010/main" val="922597580"/>
              </p:ext>
            </p:extLst>
          </p:nvPr>
        </p:nvGraphicFramePr>
        <p:xfrm>
          <a:off x="1763713" y="2205038"/>
          <a:ext cx="3097212" cy="555625"/>
        </p:xfrm>
        <a:graphic>
          <a:graphicData uri="http://schemas.openxmlformats.org/presentationml/2006/ole">
            <mc:AlternateContent xmlns:mc="http://schemas.openxmlformats.org/markup-compatibility/2006">
              <mc:Choice xmlns:v="urn:schemas-microsoft-com:vml" Requires="v">
                <p:oleObj r:id="rId2" imgW="1409700" imgH="254000" progId="Equation.DSMT4">
                  <p:embed/>
                </p:oleObj>
              </mc:Choice>
              <mc:Fallback>
                <p:oleObj r:id="rId2" imgW="1409700" imgH="254000" progId="Equation.DSMT4">
                  <p:embed/>
                  <p:pic>
                    <p:nvPicPr>
                      <p:cNvPr id="62471" name="Object 7"/>
                      <p:cNvPicPr/>
                      <p:nvPr/>
                    </p:nvPicPr>
                    <p:blipFill>
                      <a:blip r:embed="rId3"/>
                      <a:stretch>
                        <a:fillRect/>
                      </a:stretch>
                    </p:blipFill>
                    <p:spPr>
                      <a:xfrm>
                        <a:off x="1763713" y="2205038"/>
                        <a:ext cx="3097212" cy="555625"/>
                      </a:xfrm>
                      <a:prstGeom prst="rect">
                        <a:avLst/>
                      </a:prstGeom>
                      <a:noFill/>
                      <a:ln w="38100">
                        <a:noFill/>
                        <a:miter/>
                      </a:ln>
                    </p:spPr>
                  </p:pic>
                </p:oleObj>
              </mc:Fallback>
            </mc:AlternateContent>
          </a:graphicData>
        </a:graphic>
      </p:graphicFrame>
      <p:graphicFrame>
        <p:nvGraphicFramePr>
          <p:cNvPr id="62472" name="Object 8"/>
          <p:cNvGraphicFramePr/>
          <p:nvPr>
            <p:extLst>
              <p:ext uri="{D42A27DB-BD31-4B8C-83A1-F6EECF244321}">
                <p14:modId xmlns:p14="http://schemas.microsoft.com/office/powerpoint/2010/main" val="1027252559"/>
              </p:ext>
            </p:extLst>
          </p:nvPr>
        </p:nvGraphicFramePr>
        <p:xfrm>
          <a:off x="2555875" y="3141663"/>
          <a:ext cx="5030788" cy="989012"/>
        </p:xfrm>
        <a:graphic>
          <a:graphicData uri="http://schemas.openxmlformats.org/presentationml/2006/ole">
            <mc:AlternateContent xmlns:mc="http://schemas.openxmlformats.org/markup-compatibility/2006">
              <mc:Choice xmlns:v="urn:schemas-microsoft-com:vml" Requires="v">
                <p:oleObj r:id="rId4" imgW="2005965" imgH="393700" progId="Equation.DSMT4">
                  <p:embed/>
                </p:oleObj>
              </mc:Choice>
              <mc:Fallback>
                <p:oleObj r:id="rId4" imgW="2005965" imgH="393700" progId="Equation.DSMT4">
                  <p:embed/>
                  <p:pic>
                    <p:nvPicPr>
                      <p:cNvPr id="62472" name="Object 8"/>
                      <p:cNvPicPr/>
                      <p:nvPr/>
                    </p:nvPicPr>
                    <p:blipFill>
                      <a:blip r:embed="rId5"/>
                      <a:stretch>
                        <a:fillRect/>
                      </a:stretch>
                    </p:blipFill>
                    <p:spPr>
                      <a:xfrm>
                        <a:off x="2555875" y="3141663"/>
                        <a:ext cx="5030788" cy="989012"/>
                      </a:xfrm>
                      <a:prstGeom prst="rect">
                        <a:avLst/>
                      </a:prstGeom>
                      <a:noFill/>
                      <a:ln w="38100">
                        <a:noFill/>
                        <a:miter/>
                      </a:ln>
                    </p:spPr>
                  </p:pic>
                </p:oleObj>
              </mc:Fallback>
            </mc:AlternateContent>
          </a:graphicData>
        </a:graphic>
      </p:graphicFrame>
      <p:grpSp>
        <p:nvGrpSpPr>
          <p:cNvPr id="2" name="Group 12"/>
          <p:cNvGrpSpPr/>
          <p:nvPr/>
        </p:nvGrpSpPr>
        <p:grpSpPr>
          <a:xfrm>
            <a:off x="611188" y="981075"/>
            <a:ext cx="7589837" cy="523875"/>
            <a:chOff x="385" y="527"/>
            <a:chExt cx="4781" cy="330"/>
          </a:xfrm>
        </p:grpSpPr>
        <p:grpSp>
          <p:nvGrpSpPr>
            <p:cNvPr id="80900" name="Group 10"/>
            <p:cNvGrpSpPr/>
            <p:nvPr/>
          </p:nvGrpSpPr>
          <p:grpSpPr>
            <a:xfrm>
              <a:off x="385" y="527"/>
              <a:ext cx="3765" cy="330"/>
              <a:chOff x="385" y="527"/>
              <a:chExt cx="3765" cy="330"/>
            </a:xfrm>
          </p:grpSpPr>
          <p:sp>
            <p:nvSpPr>
              <p:cNvPr id="80901" name="Text Box 4"/>
              <p:cNvSpPr txBox="1"/>
              <p:nvPr/>
            </p:nvSpPr>
            <p:spPr>
              <a:xfrm>
                <a:off x="385" y="527"/>
                <a:ext cx="3268" cy="327"/>
              </a:xfrm>
              <a:prstGeom prst="rect">
                <a:avLst/>
              </a:prstGeom>
              <a:noFill/>
              <a:ln w="9525">
                <a:noFill/>
              </a:ln>
            </p:spPr>
            <p:txBody>
              <a:bodyPr wrap="none" anchor="t" anchorCtr="0">
                <a:spAutoFit/>
              </a:bodyPr>
              <a:lstStyle/>
              <a:p>
                <a:pPr eaLnBrk="0" hangingPunct="0">
                  <a:spcBef>
                    <a:spcPct val="50000"/>
                  </a:spcBef>
                </a:pPr>
                <a:r>
                  <a:rPr lang="zh-CN" altLang="en-US" sz="2800" dirty="0">
                    <a:latin typeface="楷体_GB2312" pitchFamily="49" charset="-122"/>
                    <a:ea typeface="楷体_GB2312" pitchFamily="49" charset="-122"/>
                  </a:rPr>
                  <a:t>于是满足条件</a:t>
                </a:r>
                <a:r>
                  <a:rPr lang="en-US" altLang="zh-CN" sz="2800" dirty="0">
                    <a:latin typeface="楷体_GB2312" pitchFamily="49" charset="-122"/>
                    <a:ea typeface="楷体_GB2312" pitchFamily="49" charset="-122"/>
                  </a:rPr>
                  <a:t>(11)</a:t>
                </a:r>
                <a:r>
                  <a:rPr lang="zh-CN" altLang="en-US" sz="2800" dirty="0">
                    <a:latin typeface="楷体_GB2312" pitchFamily="49" charset="-122"/>
                    <a:ea typeface="楷体_GB2312" pitchFamily="49" charset="-122"/>
                  </a:rPr>
                  <a:t>的插值多项式</a:t>
                </a:r>
              </a:p>
            </p:txBody>
          </p:sp>
          <p:graphicFrame>
            <p:nvGraphicFramePr>
              <p:cNvPr id="80902" name="Object 9"/>
              <p:cNvGraphicFramePr/>
              <p:nvPr>
                <p:extLst>
                  <p:ext uri="{D42A27DB-BD31-4B8C-83A1-F6EECF244321}">
                    <p14:modId xmlns:p14="http://schemas.microsoft.com/office/powerpoint/2010/main" val="2287742517"/>
                  </p:ext>
                </p:extLst>
              </p:nvPr>
            </p:nvGraphicFramePr>
            <p:xfrm>
              <a:off x="3651" y="572"/>
              <a:ext cx="499" cy="285"/>
            </p:xfrm>
            <a:graphic>
              <a:graphicData uri="http://schemas.openxmlformats.org/presentationml/2006/ole">
                <mc:AlternateContent xmlns:mc="http://schemas.openxmlformats.org/markup-compatibility/2006">
                  <mc:Choice xmlns:v="urn:schemas-microsoft-com:vml" Requires="v">
                    <p:oleObj r:id="rId6" imgW="445135" imgH="254000" progId="Equation.DSMT4">
                      <p:embed/>
                    </p:oleObj>
                  </mc:Choice>
                  <mc:Fallback>
                    <p:oleObj r:id="rId6" imgW="445135" imgH="254000" progId="Equation.DSMT4">
                      <p:embed/>
                      <p:pic>
                        <p:nvPicPr>
                          <p:cNvPr id="80902" name="Object 9"/>
                          <p:cNvPicPr/>
                          <p:nvPr/>
                        </p:nvPicPr>
                        <p:blipFill>
                          <a:blip r:embed="rId7"/>
                          <a:stretch>
                            <a:fillRect/>
                          </a:stretch>
                        </p:blipFill>
                        <p:spPr>
                          <a:xfrm>
                            <a:off x="3651" y="572"/>
                            <a:ext cx="499" cy="285"/>
                          </a:xfrm>
                          <a:prstGeom prst="rect">
                            <a:avLst/>
                          </a:prstGeom>
                          <a:noFill/>
                          <a:ln w="38100">
                            <a:noFill/>
                            <a:miter/>
                          </a:ln>
                        </p:spPr>
                      </p:pic>
                    </p:oleObj>
                  </mc:Fallback>
                </mc:AlternateContent>
              </a:graphicData>
            </a:graphic>
          </p:graphicFrame>
        </p:grpSp>
        <p:sp>
          <p:nvSpPr>
            <p:cNvPr id="80903" name="Rectangle 11" descr="再生纸"/>
            <p:cNvSpPr/>
            <p:nvPr/>
          </p:nvSpPr>
          <p:spPr>
            <a:xfrm>
              <a:off x="4150" y="527"/>
              <a:ext cx="1016" cy="327"/>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Times New Roman" panose="02020603050405020304" pitchFamily="18" charset="0"/>
                  <a:ea typeface="楷体_GB2312" pitchFamily="49" charset="-122"/>
                </a:rPr>
                <a:t>的余项为</a:t>
              </a:r>
            </a:p>
          </p:txBody>
        </p:sp>
      </p:grpSp>
      <p:pic>
        <p:nvPicPr>
          <p:cNvPr id="80904" name="Picture 13" descr="j0417952"/>
          <p:cNvPicPr>
            <a:picLocks noChangeAspect="1"/>
          </p:cNvPicPr>
          <p:nvPr/>
        </p:nvPicPr>
        <p:blipFill>
          <a:blip r:embed="rId8"/>
          <a:stretch>
            <a:fillRect/>
          </a:stretch>
        </p:blipFill>
        <p:spPr>
          <a:xfrm>
            <a:off x="0" y="5589588"/>
            <a:ext cx="8964613" cy="10795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2471"/>
                                        </p:tgtEl>
                                        <p:attrNameLst>
                                          <p:attrName>style.visibility</p:attrName>
                                        </p:attrNameLst>
                                      </p:cBhvr>
                                      <p:to>
                                        <p:strVal val="visible"/>
                                      </p:to>
                                    </p:set>
                                    <p:anim calcmode="lin" valueType="num">
                                      <p:cBhvr additive="base">
                                        <p:cTn id="12" dur="500" fill="hold"/>
                                        <p:tgtEl>
                                          <p:spTgt spid="62471"/>
                                        </p:tgtEl>
                                        <p:attrNameLst>
                                          <p:attrName>ppt_x</p:attrName>
                                        </p:attrNameLst>
                                      </p:cBhvr>
                                      <p:tavLst>
                                        <p:tav tm="0">
                                          <p:val>
                                            <p:strVal val="0-#ppt_w/2"/>
                                          </p:val>
                                        </p:tav>
                                        <p:tav tm="100000">
                                          <p:val>
                                            <p:strVal val="#ppt_x"/>
                                          </p:val>
                                        </p:tav>
                                      </p:tavLst>
                                    </p:anim>
                                    <p:anim calcmode="lin" valueType="num">
                                      <p:cBhvr additive="base">
                                        <p:cTn id="13"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5" presetClass="entr" presetSubtype="0" fill="hold" nodeType="clickEffect">
                                  <p:stCondLst>
                                    <p:cond delay="0"/>
                                  </p:stCondLst>
                                  <p:childTnLst>
                                    <p:set>
                                      <p:cBhvr>
                                        <p:cTn id="17" dur="1" fill="hold">
                                          <p:stCondLst>
                                            <p:cond delay="0"/>
                                          </p:stCondLst>
                                        </p:cTn>
                                        <p:tgtEl>
                                          <p:spTgt spid="62472"/>
                                        </p:tgtEl>
                                        <p:attrNameLst>
                                          <p:attrName>style.visibility</p:attrName>
                                        </p:attrNameLst>
                                      </p:cBhvr>
                                      <p:to>
                                        <p:strVal val="visible"/>
                                      </p:to>
                                    </p:set>
                                    <p:anim calcmode="lin" valueType="num">
                                      <p:cBhvr>
                                        <p:cTn id="18" dur="500" decel="50000" fill="hold">
                                          <p:stCondLst>
                                            <p:cond delay="0"/>
                                          </p:stCondLst>
                                        </p:cTn>
                                        <p:tgtEl>
                                          <p:spTgt spid="62472"/>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2472"/>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2472"/>
                                        </p:tgtEl>
                                        <p:attrNameLst>
                                          <p:attrName>ppt_w</p:attrName>
                                        </p:attrNameLst>
                                      </p:cBhvr>
                                      <p:tavLst>
                                        <p:tav tm="0">
                                          <p:val>
                                            <p:strVal val="#ppt_w*.05"/>
                                          </p:val>
                                        </p:tav>
                                        <p:tav tm="100000">
                                          <p:val>
                                            <p:strVal val="#ppt_w"/>
                                          </p:val>
                                        </p:tav>
                                      </p:tavLst>
                                    </p:anim>
                                    <p:anim calcmode="lin" valueType="num">
                                      <p:cBhvr>
                                        <p:cTn id="21" dur="1000" fill="hold"/>
                                        <p:tgtEl>
                                          <p:spTgt spid="62472"/>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2472"/>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2472"/>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2472"/>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AutoShape 5"/>
          <p:cNvSpPr/>
          <p:nvPr/>
        </p:nvSpPr>
        <p:spPr>
          <a:xfrm>
            <a:off x="179388" y="764540"/>
            <a:ext cx="8569325" cy="4679950"/>
          </a:xfrm>
          <a:prstGeom prst="roundRect">
            <a:avLst>
              <a:gd name="adj" fmla="val 9935"/>
            </a:avLst>
          </a:prstGeom>
          <a:blipFill rotWithShape="1">
            <a:blip r:embed="rId2"/>
          </a:blipFill>
          <a:ln w="9525">
            <a:noFill/>
          </a:ln>
        </p:spPr>
        <p:txBody>
          <a:bodyPr anchor="t" anchorCtr="0"/>
          <a:lstStyle/>
          <a:p>
            <a:r>
              <a:rPr lang="zh-CN" altLang="en-US" sz="2800" dirty="0">
                <a:solidFill>
                  <a:srgbClr val="FF0000"/>
                </a:solidFill>
                <a:latin typeface="Times New Roman" panose="02020603050405020304" pitchFamily="18" charset="0"/>
                <a:ea typeface="楷体_GB2312" pitchFamily="49" charset="-122"/>
              </a:rPr>
              <a:t>注：</a:t>
            </a:r>
            <a:r>
              <a:rPr lang="zh-CN" altLang="en-US" dirty="0">
                <a:solidFill>
                  <a:srgbClr val="FF0000"/>
                </a:solidFill>
                <a:latin typeface="Times New Roman" panose="02020603050405020304" pitchFamily="18" charset="0"/>
                <a:ea typeface="楷体_GB2312" pitchFamily="49" charset="-122"/>
                <a:sym typeface="Wingdings" panose="05000000000000000000" pitchFamily="2" charset="2"/>
              </a:rPr>
              <a:t></a:t>
            </a:r>
            <a:r>
              <a:rPr lang="zh-CN" altLang="en-US" dirty="0">
                <a:solidFill>
                  <a:schemeClr val="tx1"/>
                </a:solidFill>
                <a:latin typeface="Times New Roman" panose="02020603050405020304" pitchFamily="18" charset="0"/>
                <a:ea typeface="楷体_GB2312" pitchFamily="49" charset="-122"/>
                <a:sym typeface="Wingdings" panose="05000000000000000000" pitchFamily="2" charset="2"/>
              </a:rPr>
              <a:t> </a:t>
            </a:r>
            <a:r>
              <a:rPr lang="en-US" altLang="zh-CN" sz="2800" i="1" dirty="0">
                <a:solidFill>
                  <a:srgbClr val="000099"/>
                </a:solidFill>
                <a:latin typeface="Times New Roman" panose="02020603050405020304" pitchFamily="18" charset="0"/>
                <a:ea typeface="楷体_GB2312" pitchFamily="49" charset="-122"/>
              </a:rPr>
              <a:t>N</a:t>
            </a:r>
            <a:r>
              <a:rPr lang="en-US" altLang="zh-CN"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Times New Roman" panose="02020603050405020304" pitchFamily="18" charset="0"/>
                <a:ea typeface="楷体_GB2312" pitchFamily="49" charset="-122"/>
              </a:rPr>
              <a:t>个条件可以确定             阶多项式。</a:t>
            </a:r>
          </a:p>
        </p:txBody>
      </p:sp>
      <p:graphicFrame>
        <p:nvGraphicFramePr>
          <p:cNvPr id="105479" name="Object 7"/>
          <p:cNvGraphicFramePr/>
          <p:nvPr>
            <p:extLst>
              <p:ext uri="{D42A27DB-BD31-4B8C-83A1-F6EECF244321}">
                <p14:modId xmlns:p14="http://schemas.microsoft.com/office/powerpoint/2010/main" val="3957866711"/>
              </p:ext>
            </p:extLst>
          </p:nvPr>
        </p:nvGraphicFramePr>
        <p:xfrm>
          <a:off x="1547178" y="3213100"/>
          <a:ext cx="6408737" cy="825500"/>
        </p:xfrm>
        <a:graphic>
          <a:graphicData uri="http://schemas.openxmlformats.org/presentationml/2006/ole">
            <mc:AlternateContent xmlns:mc="http://schemas.openxmlformats.org/markup-compatibility/2006">
              <mc:Choice xmlns:v="urn:schemas-microsoft-com:vml" Requires="v">
                <p:oleObj r:id="rId3" imgW="3554730" imgH="431800" progId="Equation.DSMT4">
                  <p:embed/>
                </p:oleObj>
              </mc:Choice>
              <mc:Fallback>
                <p:oleObj r:id="rId3" imgW="3554730" imgH="431800" progId="Equation.DSMT4">
                  <p:embed/>
                  <p:pic>
                    <p:nvPicPr>
                      <p:cNvPr id="105479" name="Object 7"/>
                      <p:cNvPicPr/>
                      <p:nvPr/>
                    </p:nvPicPr>
                    <p:blipFill>
                      <a:blip r:embed="rId4"/>
                      <a:stretch>
                        <a:fillRect/>
                      </a:stretch>
                    </p:blipFill>
                    <p:spPr>
                      <a:xfrm>
                        <a:off x="1547178" y="3213100"/>
                        <a:ext cx="6408737" cy="825500"/>
                      </a:xfrm>
                      <a:prstGeom prst="rect">
                        <a:avLst/>
                      </a:prstGeom>
                      <a:noFill/>
                      <a:ln w="38100">
                        <a:noFill/>
                        <a:miter/>
                      </a:ln>
                    </p:spPr>
                  </p:pic>
                </p:oleObj>
              </mc:Fallback>
            </mc:AlternateContent>
          </a:graphicData>
        </a:graphic>
      </p:graphicFrame>
      <p:grpSp>
        <p:nvGrpSpPr>
          <p:cNvPr id="2" name="Group 4"/>
          <p:cNvGrpSpPr/>
          <p:nvPr/>
        </p:nvGrpSpPr>
        <p:grpSpPr>
          <a:xfrm>
            <a:off x="1187450" y="4365625"/>
            <a:ext cx="6840538" cy="879475"/>
            <a:chOff x="793" y="2523"/>
            <a:chExt cx="4310" cy="509"/>
          </a:xfrm>
        </p:grpSpPr>
        <p:sp>
          <p:nvSpPr>
            <p:cNvPr id="81924" name="Text Box 8"/>
            <p:cNvSpPr txBox="1"/>
            <p:nvPr/>
          </p:nvSpPr>
          <p:spPr>
            <a:xfrm>
              <a:off x="793" y="2569"/>
              <a:ext cx="1056" cy="300"/>
            </a:xfrm>
            <a:prstGeom prst="rect">
              <a:avLst/>
            </a:prstGeom>
            <a:noFill/>
            <a:ln w="9525">
              <a:noFill/>
            </a:ln>
          </p:spPr>
          <p:txBody>
            <a:bodyPr anchor="t" anchorCtr="0">
              <a:spAutoFit/>
            </a:bodyPr>
            <a:lstStyle/>
            <a:p>
              <a:pPr>
                <a:spcBef>
                  <a:spcPct val="50000"/>
                </a:spcBef>
              </a:pPr>
              <a:r>
                <a:rPr lang="zh-CN" altLang="en-US" sz="2800" dirty="0">
                  <a:solidFill>
                    <a:srgbClr val="000099"/>
                  </a:solidFill>
                  <a:latin typeface="Times New Roman" panose="02020603050405020304" pitchFamily="18" charset="0"/>
                  <a:ea typeface="楷体_GB2312" pitchFamily="49" charset="-122"/>
                </a:rPr>
                <a:t>其余项为</a:t>
              </a:r>
            </a:p>
          </p:txBody>
        </p:sp>
        <p:graphicFrame>
          <p:nvGraphicFramePr>
            <p:cNvPr id="81925" name="Object 9"/>
            <p:cNvGraphicFramePr/>
            <p:nvPr>
              <p:extLst>
                <p:ext uri="{D42A27DB-BD31-4B8C-83A1-F6EECF244321}">
                  <p14:modId xmlns:p14="http://schemas.microsoft.com/office/powerpoint/2010/main" val="1674733108"/>
                </p:ext>
              </p:extLst>
            </p:nvPr>
          </p:nvGraphicFramePr>
          <p:xfrm>
            <a:off x="1837" y="2523"/>
            <a:ext cx="3266" cy="509"/>
          </p:xfrm>
          <a:graphic>
            <a:graphicData uri="http://schemas.openxmlformats.org/presentationml/2006/ole">
              <mc:AlternateContent xmlns:mc="http://schemas.openxmlformats.org/markup-compatibility/2006">
                <mc:Choice xmlns:v="urn:schemas-microsoft-com:vml" Requires="v">
                  <p:oleObj r:id="rId5" imgW="2857500" imgH="457200" progId="Equation.3">
                    <p:embed/>
                  </p:oleObj>
                </mc:Choice>
                <mc:Fallback>
                  <p:oleObj r:id="rId5" imgW="2857500" imgH="457200" progId="Equation.3">
                    <p:embed/>
                    <p:pic>
                      <p:nvPicPr>
                        <p:cNvPr id="81925" name="Object 9"/>
                        <p:cNvPicPr/>
                        <p:nvPr/>
                      </p:nvPicPr>
                      <p:blipFill>
                        <a:blip r:embed="rId6"/>
                        <a:stretch>
                          <a:fillRect/>
                        </a:stretch>
                      </p:blipFill>
                      <p:spPr>
                        <a:xfrm>
                          <a:off x="1837" y="2523"/>
                          <a:ext cx="3266" cy="509"/>
                        </a:xfrm>
                        <a:prstGeom prst="rect">
                          <a:avLst/>
                        </a:prstGeom>
                        <a:noFill/>
                        <a:ln w="38100">
                          <a:noFill/>
                          <a:miter/>
                        </a:ln>
                      </p:spPr>
                    </p:pic>
                  </p:oleObj>
                </mc:Fallback>
              </mc:AlternateContent>
            </a:graphicData>
          </a:graphic>
        </p:graphicFrame>
      </p:grpSp>
      <p:sp>
        <p:nvSpPr>
          <p:cNvPr id="105482" name="Text Box 10"/>
          <p:cNvSpPr txBox="1"/>
          <p:nvPr/>
        </p:nvSpPr>
        <p:spPr>
          <a:xfrm>
            <a:off x="4356100" y="981075"/>
            <a:ext cx="1223963" cy="519113"/>
          </a:xfrm>
          <a:prstGeom prst="rect">
            <a:avLst/>
          </a:prstGeom>
          <a:noFill/>
          <a:ln w="9525">
            <a:noFill/>
          </a:ln>
        </p:spPr>
        <p:txBody>
          <a:bodyPr anchor="t" anchorCtr="0">
            <a:spAutoFit/>
          </a:bodyPr>
          <a:lstStyle/>
          <a:p>
            <a:pPr algn="ctr">
              <a:spcBef>
                <a:spcPct val="50000"/>
              </a:spcBef>
            </a:pPr>
            <a:r>
              <a:rPr lang="en-US" altLang="zh-CN" sz="2800" i="1" dirty="0">
                <a:solidFill>
                  <a:schemeClr val="hlink"/>
                </a:solidFill>
                <a:latin typeface="Times New Roman" panose="02020603050405020304" pitchFamily="18" charset="0"/>
                <a:ea typeface="楷体_GB2312" pitchFamily="49" charset="-122"/>
              </a:rPr>
              <a:t>N</a:t>
            </a:r>
            <a:r>
              <a:rPr lang="en-US" altLang="zh-CN" sz="2800" dirty="0">
                <a:solidFill>
                  <a:schemeClr val="hlink"/>
                </a:solidFill>
                <a:latin typeface="Times New Roman" panose="02020603050405020304" pitchFamily="18" charset="0"/>
                <a:ea typeface="楷体_GB2312" pitchFamily="49" charset="-122"/>
              </a:rPr>
              <a:t> </a:t>
            </a:r>
            <a:r>
              <a:rPr lang="en-US" altLang="zh-CN" sz="2800" dirty="0">
                <a:solidFill>
                  <a:schemeClr val="hlink"/>
                </a:solidFill>
                <a:latin typeface="Times New Roman" panose="02020603050405020304" pitchFamily="18" charset="0"/>
                <a:ea typeface="楷体_GB2312" pitchFamily="49" charset="-122"/>
                <a:sym typeface="Symbol" panose="05050102010706020507" pitchFamily="18" charset="2"/>
              </a:rPr>
              <a:t> 1</a:t>
            </a:r>
            <a:endParaRPr lang="en-US" altLang="zh-CN" sz="2800" i="1" dirty="0">
              <a:solidFill>
                <a:schemeClr val="hlink"/>
              </a:solidFill>
              <a:latin typeface="Times New Roman" panose="02020603050405020304" pitchFamily="18" charset="0"/>
              <a:ea typeface="楷体_GB2312" pitchFamily="49" charset="-122"/>
            </a:endParaRPr>
          </a:p>
        </p:txBody>
      </p:sp>
      <p:grpSp>
        <p:nvGrpSpPr>
          <p:cNvPr id="3" name="Group 12"/>
          <p:cNvGrpSpPr/>
          <p:nvPr/>
        </p:nvGrpSpPr>
        <p:grpSpPr>
          <a:xfrm>
            <a:off x="900113" y="1700213"/>
            <a:ext cx="7632700" cy="1373187"/>
            <a:chOff x="612" y="1162"/>
            <a:chExt cx="4808" cy="865"/>
          </a:xfrm>
        </p:grpSpPr>
        <p:sp>
          <p:nvSpPr>
            <p:cNvPr id="81928" name="Text Box 6"/>
            <p:cNvSpPr txBox="1"/>
            <p:nvPr/>
          </p:nvSpPr>
          <p:spPr>
            <a:xfrm>
              <a:off x="612" y="1162"/>
              <a:ext cx="4808" cy="865"/>
            </a:xfrm>
            <a:prstGeom prst="rect">
              <a:avLst/>
            </a:prstGeom>
            <a:noFill/>
            <a:ln w="9525">
              <a:noFill/>
            </a:ln>
          </p:spPr>
          <p:txBody>
            <a:bodyPr anchor="t" anchorCtr="0">
              <a:spAutoFit/>
            </a:bodyPr>
            <a:lstStyle/>
            <a:p>
              <a:pPr marL="377825" indent="-377825">
                <a:lnSpc>
                  <a:spcPct val="140000"/>
                </a:lnSpc>
              </a:pPr>
              <a:r>
                <a:rPr lang="en-US" altLang="zh-CN" dirty="0">
                  <a:solidFill>
                    <a:srgbClr val="FF0000"/>
                  </a:solidFill>
                  <a:latin typeface="Times New Roman" panose="02020603050405020304" pitchFamily="18" charset="0"/>
                  <a:ea typeface="楷体_GB2312" pitchFamily="49" charset="-122"/>
                  <a:sym typeface="Wingdings" panose="05000000000000000000" pitchFamily="2" charset="2"/>
                </a:rPr>
                <a:t></a:t>
              </a:r>
              <a:r>
                <a:rPr lang="zh-CN" altLang="en-US" sz="2800" dirty="0">
                  <a:solidFill>
                    <a:srgbClr val="000099"/>
                  </a:solidFill>
                  <a:latin typeface="Times New Roman" panose="02020603050405020304" pitchFamily="18" charset="0"/>
                  <a:ea typeface="楷体_GB2312" pitchFamily="49" charset="-122"/>
                </a:rPr>
                <a:t>要求在</a:t>
              </a:r>
              <a:r>
                <a:rPr lang="en-US" altLang="zh-CN" sz="2800" dirty="0">
                  <a:solidFill>
                    <a:srgbClr val="000099"/>
                  </a:solidFill>
                  <a:latin typeface="Times New Roman" panose="02020603050405020304" pitchFamily="18" charset="0"/>
                  <a:ea typeface="楷体_GB2312" pitchFamily="49" charset="-122"/>
                </a:rPr>
                <a:t>1</a:t>
              </a:r>
              <a:r>
                <a:rPr lang="zh-CN" altLang="en-US" sz="2800" dirty="0">
                  <a:solidFill>
                    <a:srgbClr val="000099"/>
                  </a:solidFill>
                  <a:latin typeface="Times New Roman" panose="02020603050405020304" pitchFamily="18" charset="0"/>
                  <a:ea typeface="楷体_GB2312" pitchFamily="49" charset="-122"/>
                </a:rPr>
                <a:t>个节点 </a:t>
              </a:r>
              <a:r>
                <a:rPr lang="en-US" altLang="zh-CN" sz="2800" i="1" dirty="0">
                  <a:solidFill>
                    <a:srgbClr val="000099"/>
                  </a:solidFill>
                  <a:latin typeface="Times New Roman" panose="02020603050405020304" pitchFamily="18" charset="0"/>
                  <a:ea typeface="楷体_GB2312" pitchFamily="49" charset="-122"/>
                </a:rPr>
                <a:t>x</a:t>
              </a:r>
              <a:r>
                <a:rPr lang="en-US" altLang="zh-CN" sz="2800" baseline="-25000" dirty="0">
                  <a:solidFill>
                    <a:srgbClr val="000099"/>
                  </a:solidFill>
                  <a:latin typeface="Times New Roman" panose="02020603050405020304" pitchFamily="18" charset="0"/>
                  <a:ea typeface="楷体_GB2312" pitchFamily="49" charset="-122"/>
                </a:rPr>
                <a:t>0 </a:t>
              </a:r>
              <a:r>
                <a:rPr lang="zh-CN" altLang="en-US" sz="2800" dirty="0">
                  <a:solidFill>
                    <a:srgbClr val="000099"/>
                  </a:solidFill>
                  <a:latin typeface="Times New Roman" panose="02020603050405020304" pitchFamily="18" charset="0"/>
                  <a:ea typeface="楷体_GB2312" pitchFamily="49" charset="-122"/>
                </a:rPr>
                <a:t>处直到</a:t>
              </a:r>
              <a:r>
                <a:rPr lang="en-US" altLang="zh-CN" sz="2800" i="1" dirty="0">
                  <a:solidFill>
                    <a:srgbClr val="000099"/>
                  </a:solidFill>
                  <a:latin typeface="Times New Roman" panose="02020603050405020304" pitchFamily="18" charset="0"/>
                  <a:ea typeface="楷体_GB2312" pitchFamily="49" charset="-122"/>
                </a:rPr>
                <a:t>m</a:t>
              </a:r>
              <a:r>
                <a:rPr lang="en-US" altLang="zh-CN" sz="2800" baseline="-25000" dirty="0">
                  <a:solidFill>
                    <a:srgbClr val="000099"/>
                  </a:solidFill>
                  <a:latin typeface="Times New Roman" panose="02020603050405020304" pitchFamily="18" charset="0"/>
                  <a:ea typeface="楷体_GB2312" pitchFamily="49" charset="-122"/>
                </a:rPr>
                <a:t>0 </a:t>
              </a:r>
              <a:r>
                <a:rPr lang="zh-CN" altLang="en-US" sz="2800" dirty="0">
                  <a:solidFill>
                    <a:srgbClr val="000099"/>
                  </a:solidFill>
                  <a:latin typeface="Times New Roman" panose="02020603050405020304" pitchFamily="18" charset="0"/>
                  <a:ea typeface="楷体_GB2312" pitchFamily="49" charset="-122"/>
                </a:rPr>
                <a:t>阶导数都重合的插值多项式即为       在    点处的</a:t>
              </a:r>
              <a:r>
                <a:rPr lang="en-US" altLang="zh-CN" sz="2800" dirty="0">
                  <a:solidFill>
                    <a:schemeClr val="hlink"/>
                  </a:solidFill>
                  <a:latin typeface="Times New Roman" panose="02020603050405020304" pitchFamily="18" charset="0"/>
                  <a:ea typeface="楷体_GB2312" pitchFamily="49" charset="-122"/>
                </a:rPr>
                <a:t>Taylor</a:t>
              </a:r>
              <a:r>
                <a:rPr lang="zh-CN" altLang="en-US" sz="2800" dirty="0">
                  <a:solidFill>
                    <a:schemeClr val="hlink"/>
                  </a:solidFill>
                  <a:latin typeface="Times New Roman" panose="02020603050405020304" pitchFamily="18" charset="0"/>
                  <a:ea typeface="楷体_GB2312" pitchFamily="49" charset="-122"/>
                </a:rPr>
                <a:t>多项式</a:t>
              </a:r>
            </a:p>
          </p:txBody>
        </p:sp>
        <p:graphicFrame>
          <p:nvGraphicFramePr>
            <p:cNvPr id="81929" name="Object 10"/>
            <p:cNvGraphicFramePr/>
            <p:nvPr>
              <p:extLst>
                <p:ext uri="{D42A27DB-BD31-4B8C-83A1-F6EECF244321}">
                  <p14:modId xmlns:p14="http://schemas.microsoft.com/office/powerpoint/2010/main" val="32298667"/>
                </p:ext>
              </p:extLst>
            </p:nvPr>
          </p:nvGraphicFramePr>
          <p:xfrm>
            <a:off x="2472" y="1706"/>
            <a:ext cx="453" cy="279"/>
          </p:xfrm>
          <a:graphic>
            <a:graphicData uri="http://schemas.openxmlformats.org/presentationml/2006/ole">
              <mc:AlternateContent xmlns:mc="http://schemas.openxmlformats.org/markup-compatibility/2006">
                <mc:Choice xmlns:v="urn:schemas-microsoft-com:vml" Requires="v">
                  <p:oleObj r:id="rId7" imgW="368935" imgH="254000" progId="Equation.DSMT4">
                    <p:embed/>
                  </p:oleObj>
                </mc:Choice>
                <mc:Fallback>
                  <p:oleObj r:id="rId7" imgW="368935" imgH="254000" progId="Equation.DSMT4">
                    <p:embed/>
                    <p:pic>
                      <p:nvPicPr>
                        <p:cNvPr id="81929" name="Object 10"/>
                        <p:cNvPicPr/>
                        <p:nvPr/>
                      </p:nvPicPr>
                      <p:blipFill>
                        <a:blip r:embed="rId8"/>
                        <a:stretch>
                          <a:fillRect/>
                        </a:stretch>
                      </p:blipFill>
                      <p:spPr>
                        <a:xfrm>
                          <a:off x="2472" y="1706"/>
                          <a:ext cx="453" cy="279"/>
                        </a:xfrm>
                        <a:prstGeom prst="rect">
                          <a:avLst/>
                        </a:prstGeom>
                        <a:noFill/>
                        <a:ln w="38100">
                          <a:noFill/>
                          <a:miter/>
                        </a:ln>
                      </p:spPr>
                    </p:pic>
                  </p:oleObj>
                </mc:Fallback>
              </mc:AlternateContent>
            </a:graphicData>
          </a:graphic>
        </p:graphicFrame>
        <p:graphicFrame>
          <p:nvGraphicFramePr>
            <p:cNvPr id="81930" name="Object 11"/>
            <p:cNvGraphicFramePr/>
            <p:nvPr/>
          </p:nvGraphicFramePr>
          <p:xfrm>
            <a:off x="3107" y="1706"/>
            <a:ext cx="229" cy="284"/>
          </p:xfrm>
          <a:graphic>
            <a:graphicData uri="http://schemas.openxmlformats.org/presentationml/2006/ole">
              <mc:AlternateContent xmlns:mc="http://schemas.openxmlformats.org/markup-compatibility/2006">
                <mc:Choice xmlns:v="urn:schemas-microsoft-com:vml" Requires="v">
                  <p:oleObj r:id="rId9" imgW="165100" imgH="228600" progId="Equation.DSMT4">
                    <p:embed/>
                  </p:oleObj>
                </mc:Choice>
                <mc:Fallback>
                  <p:oleObj r:id="rId9" imgW="165100" imgH="228600" progId="Equation.DSMT4">
                    <p:embed/>
                    <p:pic>
                      <p:nvPicPr>
                        <p:cNvPr id="81930" name="Object 11"/>
                        <p:cNvPicPr/>
                        <p:nvPr/>
                      </p:nvPicPr>
                      <p:blipFill>
                        <a:blip r:embed="rId10">
                          <a:clrChange>
                            <a:clrFrom>
                              <a:srgbClr val="0000FF"/>
                            </a:clrFrom>
                            <a:clrTo>
                              <a:srgbClr val="292929"/>
                            </a:clrTo>
                          </a:clrChange>
                        </a:blip>
                        <a:stretch>
                          <a:fillRect/>
                        </a:stretch>
                      </p:blipFill>
                      <p:spPr>
                        <a:xfrm>
                          <a:off x="3107" y="1706"/>
                          <a:ext cx="229" cy="284"/>
                        </a:xfrm>
                        <a:prstGeom prst="rect">
                          <a:avLst/>
                        </a:prstGeom>
                        <a:noFill/>
                        <a:ln w="38100">
                          <a:noFill/>
                          <a:miter/>
                        </a:ln>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7">
                                            <p:bg/>
                                          </p:spTgt>
                                        </p:tgtEl>
                                        <p:attrNameLst>
                                          <p:attrName>style.visibility</p:attrName>
                                        </p:attrNameLst>
                                      </p:cBhvr>
                                      <p:to>
                                        <p:strVal val="visible"/>
                                      </p:to>
                                    </p:set>
                                    <p:animEffect transition="in" filter="blinds(horizontal)">
                                      <p:cBhvr>
                                        <p:cTn id="7" dur="500"/>
                                        <p:tgtEl>
                                          <p:spTgt spid="10547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7">
                                            <p:txEl>
                                              <p:pRg st="0" end="0"/>
                                            </p:txEl>
                                          </p:spTgt>
                                        </p:tgtEl>
                                        <p:attrNameLst>
                                          <p:attrName>style.visibility</p:attrName>
                                        </p:attrNameLst>
                                      </p:cBhvr>
                                      <p:to>
                                        <p:strVal val="visible"/>
                                      </p:to>
                                    </p:set>
                                    <p:animEffect transition="in" filter="blinds(horizontal)">
                                      <p:cBhvr>
                                        <p:cTn id="10" dur="500"/>
                                        <p:tgtEl>
                                          <p:spTgt spid="10547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5482"/>
                                        </p:tgtEl>
                                        <p:attrNameLst>
                                          <p:attrName>style.visibility</p:attrName>
                                        </p:attrNameLst>
                                      </p:cBhvr>
                                      <p:to>
                                        <p:strVal val="visible"/>
                                      </p:to>
                                    </p:set>
                                    <p:animEffect transition="in" filter="blinds(horizontal)">
                                      <p:cBhvr>
                                        <p:cTn id="13" dur="500"/>
                                        <p:tgtEl>
                                          <p:spTgt spid="10548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05479"/>
                                        </p:tgtEl>
                                        <p:attrNameLst>
                                          <p:attrName>style.visibility</p:attrName>
                                        </p:attrNameLst>
                                      </p:cBhvr>
                                      <p:to>
                                        <p:strVal val="visible"/>
                                      </p:to>
                                    </p:set>
                                    <p:anim calcmode="lin" valueType="num">
                                      <p:cBhvr>
                                        <p:cTn id="23" dur="500" fill="hold"/>
                                        <p:tgtEl>
                                          <p:spTgt spid="105479"/>
                                        </p:tgtEl>
                                        <p:attrNameLst>
                                          <p:attrName>ppt_w</p:attrName>
                                        </p:attrNameLst>
                                      </p:cBhvr>
                                      <p:tavLst>
                                        <p:tav tm="0">
                                          <p:val>
                                            <p:fltVal val="0"/>
                                          </p:val>
                                        </p:tav>
                                        <p:tav tm="100000">
                                          <p:val>
                                            <p:strVal val="#ppt_w"/>
                                          </p:val>
                                        </p:tav>
                                      </p:tavLst>
                                    </p:anim>
                                    <p:anim calcmode="lin" valueType="num">
                                      <p:cBhvr>
                                        <p:cTn id="24" dur="500" fill="hold"/>
                                        <p:tgtEl>
                                          <p:spTgt spid="105479"/>
                                        </p:tgtEl>
                                        <p:attrNameLst>
                                          <p:attrName>ppt_h</p:attrName>
                                        </p:attrNameLst>
                                      </p:cBhvr>
                                      <p:tavLst>
                                        <p:tav tm="0">
                                          <p:val>
                                            <p:fltVal val="0"/>
                                          </p:val>
                                        </p:tav>
                                        <p:tav tm="100000">
                                          <p:val>
                                            <p:strVal val="#ppt_h"/>
                                          </p:val>
                                        </p:tav>
                                      </p:tavLst>
                                    </p:anim>
                                    <p:anim calcmode="lin" valueType="num">
                                      <p:cBhvr>
                                        <p:cTn id="25" dur="500" fill="hold"/>
                                        <p:tgtEl>
                                          <p:spTgt spid="105479"/>
                                        </p:tgtEl>
                                        <p:attrNameLst>
                                          <p:attrName>style.rotation</p:attrName>
                                        </p:attrNameLst>
                                      </p:cBhvr>
                                      <p:tavLst>
                                        <p:tav tm="0">
                                          <p:val>
                                            <p:fltVal val="360"/>
                                          </p:val>
                                        </p:tav>
                                        <p:tav tm="100000">
                                          <p:val>
                                            <p:fltVal val="0"/>
                                          </p:val>
                                        </p:tav>
                                      </p:tavLst>
                                    </p:anim>
                                    <p:animEffect transition="in" filter="fade">
                                      <p:cBhvr>
                                        <p:cTn id="26" dur="500"/>
                                        <p:tgtEl>
                                          <p:spTgt spid="10547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build="allAtOnce" animBg="1"/>
      <p:bldP spid="10548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descr="再生纸"/>
          <p:cNvSpPr txBox="1"/>
          <p:nvPr/>
        </p:nvSpPr>
        <p:spPr>
          <a:xfrm>
            <a:off x="539750" y="501650"/>
            <a:ext cx="4286250" cy="579438"/>
          </a:xfrm>
          <a:prstGeom prst="rect">
            <a:avLst/>
          </a:prstGeom>
          <a:noFill/>
          <a:ln w="9525">
            <a:noFill/>
          </a:ln>
        </p:spPr>
        <p:txBody>
          <a:bodyPr wrap="none" anchor="t" anchorCtr="0">
            <a:spAutoFit/>
          </a:bodyPr>
          <a:lstStyle/>
          <a:p>
            <a:r>
              <a:rPr lang="en-US" altLang="zh-CN" dirty="0">
                <a:solidFill>
                  <a:schemeClr val="hlink"/>
                </a:solidFill>
                <a:latin typeface="Times New Roman" panose="02020603050405020304" pitchFamily="18" charset="0"/>
                <a:ea typeface="楷体_GB2312" pitchFamily="49" charset="-122"/>
              </a:rPr>
              <a:t> Newton</a:t>
            </a:r>
            <a:r>
              <a:rPr lang="zh-CN" altLang="en-US" dirty="0">
                <a:solidFill>
                  <a:schemeClr val="hlink"/>
                </a:solidFill>
                <a:latin typeface="Times New Roman" panose="02020603050405020304" pitchFamily="18" charset="0"/>
                <a:ea typeface="楷体_GB2312" pitchFamily="49" charset="-122"/>
              </a:rPr>
              <a:t>型</a:t>
            </a:r>
            <a:r>
              <a:rPr lang="en-US" altLang="zh-CN" dirty="0">
                <a:solidFill>
                  <a:schemeClr val="hlink"/>
                </a:solidFill>
                <a:latin typeface="Times New Roman" panose="02020603050405020304" pitchFamily="18" charset="0"/>
                <a:ea typeface="楷体_GB2312" pitchFamily="49" charset="-122"/>
              </a:rPr>
              <a:t>Hermite</a:t>
            </a:r>
            <a:r>
              <a:rPr lang="zh-CN" altLang="en-US" dirty="0">
                <a:solidFill>
                  <a:schemeClr val="hlink"/>
                </a:solidFill>
                <a:latin typeface="Times New Roman" panose="02020603050405020304" pitchFamily="18" charset="0"/>
                <a:ea typeface="楷体_GB2312" pitchFamily="49" charset="-122"/>
              </a:rPr>
              <a:t>插值</a:t>
            </a:r>
          </a:p>
        </p:txBody>
      </p:sp>
      <p:sp>
        <p:nvSpPr>
          <p:cNvPr id="215045" name="Text Box 5" descr="再生纸"/>
          <p:cNvSpPr txBox="1"/>
          <p:nvPr/>
        </p:nvSpPr>
        <p:spPr>
          <a:xfrm>
            <a:off x="827088" y="1439863"/>
            <a:ext cx="4875212"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1</a:t>
            </a:r>
            <a:r>
              <a:rPr lang="zh-CN" altLang="en-US" dirty="0">
                <a:solidFill>
                  <a:srgbClr val="000099"/>
                </a:solidFill>
                <a:latin typeface="Times New Roman" panose="02020603050405020304" pitchFamily="18" charset="0"/>
                <a:ea typeface="楷体_GB2312" pitchFamily="49" charset="-122"/>
              </a:rPr>
              <a:t>）单节点的重节点差商</a:t>
            </a:r>
          </a:p>
        </p:txBody>
      </p:sp>
      <p:graphicFrame>
        <p:nvGraphicFramePr>
          <p:cNvPr id="105479" name="Object 7"/>
          <p:cNvGraphicFramePr/>
          <p:nvPr>
            <p:extLst>
              <p:ext uri="{D42A27DB-BD31-4B8C-83A1-F6EECF244321}">
                <p14:modId xmlns:p14="http://schemas.microsoft.com/office/powerpoint/2010/main" val="335074352"/>
              </p:ext>
            </p:extLst>
          </p:nvPr>
        </p:nvGraphicFramePr>
        <p:xfrm>
          <a:off x="2124075" y="2133600"/>
          <a:ext cx="4105275" cy="1131888"/>
        </p:xfrm>
        <a:graphic>
          <a:graphicData uri="http://schemas.openxmlformats.org/presentationml/2006/ole">
            <mc:AlternateContent xmlns:mc="http://schemas.openxmlformats.org/markup-compatibility/2006">
              <mc:Choice xmlns:v="urn:schemas-microsoft-com:vml" Requires="v">
                <p:oleObj r:id="rId2" imgW="1612900" imgH="419100" progId="Equation.DSMT4">
                  <p:embed/>
                </p:oleObj>
              </mc:Choice>
              <mc:Fallback>
                <p:oleObj r:id="rId2" imgW="1612900" imgH="419100" progId="Equation.DSMT4">
                  <p:embed/>
                  <p:pic>
                    <p:nvPicPr>
                      <p:cNvPr id="105479" name="Object 7"/>
                      <p:cNvPicPr/>
                      <p:nvPr/>
                    </p:nvPicPr>
                    <p:blipFill>
                      <a:blip r:embed="rId3"/>
                      <a:stretch>
                        <a:fillRect/>
                      </a:stretch>
                    </p:blipFill>
                    <p:spPr>
                      <a:xfrm>
                        <a:off x="2124075" y="2133600"/>
                        <a:ext cx="4105275" cy="1131888"/>
                      </a:xfrm>
                      <a:prstGeom prst="rect">
                        <a:avLst/>
                      </a:prstGeom>
                      <a:noFill/>
                      <a:ln w="38100">
                        <a:noFill/>
                        <a:miter/>
                      </a:ln>
                    </p:spPr>
                  </p:pic>
                </p:oleObj>
              </mc:Fallback>
            </mc:AlternateContent>
          </a:graphicData>
        </a:graphic>
      </p:graphicFrame>
      <p:sp>
        <p:nvSpPr>
          <p:cNvPr id="215047" name="Rectangle 7" descr="再生纸"/>
          <p:cNvSpPr/>
          <p:nvPr/>
        </p:nvSpPr>
        <p:spPr>
          <a:xfrm>
            <a:off x="900113" y="3716338"/>
            <a:ext cx="4875212"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2</a:t>
            </a:r>
            <a:r>
              <a:rPr lang="zh-CN" altLang="en-US" dirty="0">
                <a:solidFill>
                  <a:srgbClr val="000099"/>
                </a:solidFill>
                <a:latin typeface="Times New Roman" panose="02020603050405020304" pitchFamily="18" charset="0"/>
                <a:ea typeface="楷体_GB2312" pitchFamily="49" charset="-122"/>
              </a:rPr>
              <a:t>）多节点的重节点差商</a:t>
            </a:r>
          </a:p>
        </p:txBody>
      </p:sp>
      <p:graphicFrame>
        <p:nvGraphicFramePr>
          <p:cNvPr id="60425" name="Object 9"/>
          <p:cNvGraphicFramePr/>
          <p:nvPr>
            <p:extLst>
              <p:ext uri="{D42A27DB-BD31-4B8C-83A1-F6EECF244321}">
                <p14:modId xmlns:p14="http://schemas.microsoft.com/office/powerpoint/2010/main" val="3302237032"/>
              </p:ext>
            </p:extLst>
          </p:nvPr>
        </p:nvGraphicFramePr>
        <p:xfrm>
          <a:off x="2268538" y="4724400"/>
          <a:ext cx="5648325" cy="1173163"/>
        </p:xfrm>
        <a:graphic>
          <a:graphicData uri="http://schemas.openxmlformats.org/presentationml/2006/ole">
            <mc:AlternateContent xmlns:mc="http://schemas.openxmlformats.org/markup-compatibility/2006">
              <mc:Choice xmlns:v="urn:schemas-microsoft-com:vml" Requires="v">
                <p:oleObj r:id="rId4" imgW="2564130" imgH="533400" progId="Equation.DSMT4">
                  <p:embed/>
                </p:oleObj>
              </mc:Choice>
              <mc:Fallback>
                <p:oleObj r:id="rId4" imgW="2564130" imgH="533400" progId="Equation.DSMT4">
                  <p:embed/>
                  <p:pic>
                    <p:nvPicPr>
                      <p:cNvPr id="60425" name="Object 9"/>
                      <p:cNvPicPr/>
                      <p:nvPr/>
                    </p:nvPicPr>
                    <p:blipFill>
                      <a:blip r:embed="rId5"/>
                      <a:stretch>
                        <a:fillRect/>
                      </a:stretch>
                    </p:blipFill>
                    <p:spPr>
                      <a:xfrm>
                        <a:off x="2268538" y="4724400"/>
                        <a:ext cx="5648325" cy="1173163"/>
                      </a:xfrm>
                      <a:prstGeom prst="rect">
                        <a:avLst/>
                      </a:prstGeom>
                      <a:noFill/>
                      <a:ln w="38100">
                        <a:noFill/>
                        <a:miter/>
                      </a:ln>
                    </p:spPr>
                  </p:pic>
                </p:oleObj>
              </mc:Fallback>
            </mc:AlternateContent>
          </a:graphicData>
        </a:graphic>
      </p:graphicFrame>
      <p:sp>
        <p:nvSpPr>
          <p:cNvPr id="215049" name="Rectangle 9" descr="再生纸"/>
          <p:cNvSpPr/>
          <p:nvPr/>
        </p:nvSpPr>
        <p:spPr>
          <a:xfrm>
            <a:off x="179388" y="4941888"/>
            <a:ext cx="2224087" cy="579437"/>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solidFill>
                  <a:srgbClr val="000099"/>
                </a:solidFill>
                <a:latin typeface="Times New Roman" panose="02020603050405020304" pitchFamily="18" charset="0"/>
                <a:ea typeface="楷体_GB2312" pitchFamily="49" charset="-122"/>
              </a:rPr>
              <a:t>插值条件：</a:t>
            </a:r>
          </a:p>
        </p:txBody>
      </p:sp>
      <p:sp>
        <p:nvSpPr>
          <p:cNvPr id="215051" name="Text Box 11" descr="再生纸"/>
          <p:cNvSpPr txBox="1"/>
          <p:nvPr/>
        </p:nvSpPr>
        <p:spPr>
          <a:xfrm>
            <a:off x="7737475" y="5060950"/>
            <a:ext cx="1254125" cy="519113"/>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12</a:t>
            </a:r>
            <a:r>
              <a:rPr lang="zh-CN" altLang="en-US" sz="2800" dirty="0">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Abs val="0"/>
                                  </p:iterate>
                                  <p:childTnLst>
                                    <p:set>
                                      <p:cBhvr>
                                        <p:cTn id="6" dur="1" fill="hold">
                                          <p:stCondLst>
                                            <p:cond delay="0"/>
                                          </p:stCondLst>
                                        </p:cTn>
                                        <p:tgtEl>
                                          <p:spTgt spid="63492"/>
                                        </p:tgtEl>
                                        <p:attrNameLst>
                                          <p:attrName>style.visibility</p:attrName>
                                        </p:attrNameLst>
                                      </p:cBhvr>
                                      <p:to>
                                        <p:strVal val="visible"/>
                                      </p:to>
                                    </p:set>
                                    <p:anim calcmode="lin" valueType="num">
                                      <p:cBhvr additive="base">
                                        <p:cTn id="7" dur="500" fill="hold"/>
                                        <p:tgtEl>
                                          <p:spTgt spid="63492"/>
                                        </p:tgtEl>
                                        <p:attrNameLst>
                                          <p:attrName>ppt_x</p:attrName>
                                        </p:attrNameLst>
                                      </p:cBhvr>
                                      <p:tavLst>
                                        <p:tav tm="0">
                                          <p:val>
                                            <p:strVal val="0-#ppt_w/2"/>
                                          </p:val>
                                        </p:tav>
                                        <p:tav tm="100000">
                                          <p:val>
                                            <p:strVal val="#ppt_x"/>
                                          </p:val>
                                        </p:tav>
                                      </p:tavLst>
                                    </p:anim>
                                    <p:anim calcmode="lin" valueType="num">
                                      <p:cBhvr additive="base">
                                        <p:cTn id="8"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15045"/>
                                        </p:tgtEl>
                                        <p:attrNameLst>
                                          <p:attrName>style.visibility</p:attrName>
                                        </p:attrNameLst>
                                      </p:cBhvr>
                                      <p:to>
                                        <p:strVal val="visible"/>
                                      </p:to>
                                    </p:set>
                                    <p:animEffect transition="in" filter="checkerboard(across)">
                                      <p:cBhvr>
                                        <p:cTn id="13" dur="500"/>
                                        <p:tgtEl>
                                          <p:spTgt spid="215045"/>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105479"/>
                                        </p:tgtEl>
                                        <p:attrNameLst>
                                          <p:attrName>style.visibility</p:attrName>
                                        </p:attrNameLst>
                                      </p:cBhvr>
                                      <p:to>
                                        <p:strVal val="visible"/>
                                      </p:to>
                                    </p:set>
                                    <p:anim calcmode="lin" valueType="num">
                                      <p:cBhvr>
                                        <p:cTn id="18" dur="500" fill="hold"/>
                                        <p:tgtEl>
                                          <p:spTgt spid="105479"/>
                                        </p:tgtEl>
                                        <p:attrNameLst>
                                          <p:attrName>ppt_w</p:attrName>
                                        </p:attrNameLst>
                                      </p:cBhvr>
                                      <p:tavLst>
                                        <p:tav tm="0">
                                          <p:val>
                                            <p:fltVal val="0"/>
                                          </p:val>
                                        </p:tav>
                                        <p:tav tm="100000">
                                          <p:val>
                                            <p:strVal val="#ppt_w"/>
                                          </p:val>
                                        </p:tav>
                                      </p:tavLst>
                                    </p:anim>
                                    <p:anim calcmode="lin" valueType="num">
                                      <p:cBhvr>
                                        <p:cTn id="19" dur="500" fill="hold"/>
                                        <p:tgtEl>
                                          <p:spTgt spid="105479"/>
                                        </p:tgtEl>
                                        <p:attrNameLst>
                                          <p:attrName>ppt_h</p:attrName>
                                        </p:attrNameLst>
                                      </p:cBhvr>
                                      <p:tavLst>
                                        <p:tav tm="0">
                                          <p:val>
                                            <p:fltVal val="0"/>
                                          </p:val>
                                        </p:tav>
                                        <p:tav tm="100000">
                                          <p:val>
                                            <p:strVal val="#ppt_h"/>
                                          </p:val>
                                        </p:tav>
                                      </p:tavLst>
                                    </p:anim>
                                    <p:anim calcmode="lin" valueType="num">
                                      <p:cBhvr>
                                        <p:cTn id="20" dur="500" fill="hold"/>
                                        <p:tgtEl>
                                          <p:spTgt spid="105479"/>
                                        </p:tgtEl>
                                        <p:attrNameLst>
                                          <p:attrName>style.rotation</p:attrName>
                                        </p:attrNameLst>
                                      </p:cBhvr>
                                      <p:tavLst>
                                        <p:tav tm="0">
                                          <p:val>
                                            <p:fltVal val="360"/>
                                          </p:val>
                                        </p:tav>
                                        <p:tav tm="100000">
                                          <p:val>
                                            <p:fltVal val="0"/>
                                          </p:val>
                                        </p:tav>
                                      </p:tavLst>
                                    </p:anim>
                                    <p:animEffect transition="in" filter="fade">
                                      <p:cBhvr>
                                        <p:cTn id="21" dur="500"/>
                                        <p:tgtEl>
                                          <p:spTgt spid="105479"/>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15047"/>
                                        </p:tgtEl>
                                        <p:attrNameLst>
                                          <p:attrName>style.visibility</p:attrName>
                                        </p:attrNameLst>
                                      </p:cBhvr>
                                      <p:to>
                                        <p:strVal val="visible"/>
                                      </p:to>
                                    </p:set>
                                    <p:animEffect transition="in" filter="checkerboard(across)">
                                      <p:cBhvr>
                                        <p:cTn id="26" dur="500"/>
                                        <p:tgtEl>
                                          <p:spTgt spid="21504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15049"/>
                                        </p:tgtEl>
                                        <p:attrNameLst>
                                          <p:attrName>style.visibility</p:attrName>
                                        </p:attrNameLst>
                                      </p:cBhvr>
                                      <p:to>
                                        <p:strVal val="visible"/>
                                      </p:to>
                                    </p:set>
                                    <p:animEffect transition="in" filter="checkerboard(across)">
                                      <p:cBhvr>
                                        <p:cTn id="31" dur="500"/>
                                        <p:tgtEl>
                                          <p:spTgt spid="215049"/>
                                        </p:tgtEl>
                                      </p:cBhvr>
                                    </p:animEffec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60425"/>
                                        </p:tgtEl>
                                        <p:attrNameLst>
                                          <p:attrName>style.visibility</p:attrName>
                                        </p:attrNameLst>
                                      </p:cBhvr>
                                      <p:to>
                                        <p:strVal val="visible"/>
                                      </p:to>
                                    </p:set>
                                    <p:anim calcmode="lin" valueType="num">
                                      <p:cBhvr>
                                        <p:cTn id="36" dur="1000" fill="hold"/>
                                        <p:tgtEl>
                                          <p:spTgt spid="60425"/>
                                        </p:tgtEl>
                                        <p:attrNameLst>
                                          <p:attrName>ppt_w</p:attrName>
                                        </p:attrNameLst>
                                      </p:cBhvr>
                                      <p:tavLst>
                                        <p:tav tm="0">
                                          <p:val>
                                            <p:fltVal val="0"/>
                                          </p:val>
                                        </p:tav>
                                        <p:tav tm="100000">
                                          <p:val>
                                            <p:strVal val="#ppt_w"/>
                                          </p:val>
                                        </p:tav>
                                      </p:tavLst>
                                    </p:anim>
                                    <p:anim calcmode="lin" valueType="num">
                                      <p:cBhvr>
                                        <p:cTn id="37" dur="1000" fill="hold"/>
                                        <p:tgtEl>
                                          <p:spTgt spid="60425"/>
                                        </p:tgtEl>
                                        <p:attrNameLst>
                                          <p:attrName>ppt_h</p:attrName>
                                        </p:attrNameLst>
                                      </p:cBhvr>
                                      <p:tavLst>
                                        <p:tav tm="0">
                                          <p:val>
                                            <p:fltVal val="0"/>
                                          </p:val>
                                        </p:tav>
                                        <p:tav tm="100000">
                                          <p:val>
                                            <p:strVal val="#ppt_h"/>
                                          </p:val>
                                        </p:tav>
                                      </p:tavLst>
                                    </p:anim>
                                    <p:anim calcmode="lin" valueType="num">
                                      <p:cBhvr>
                                        <p:cTn id="38" dur="1000" fill="hold"/>
                                        <p:tgtEl>
                                          <p:spTgt spid="60425"/>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604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15051"/>
                                        </p:tgtEl>
                                        <p:attrNameLst>
                                          <p:attrName>style.visibility</p:attrName>
                                        </p:attrNameLst>
                                      </p:cBhvr>
                                      <p:to>
                                        <p:strVal val="visible"/>
                                      </p:to>
                                    </p:set>
                                    <p:animEffect transition="in" filter="blinds(horizontal)">
                                      <p:cBhvr>
                                        <p:cTn id="44" dur="500"/>
                                        <p:tgtEl>
                                          <p:spTgt spid="215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215045" grpId="0"/>
      <p:bldP spid="215047" grpId="0"/>
      <p:bldP spid="215049" grpId="0"/>
      <p:bldP spid="21505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p:nvPr/>
        </p:nvSpPr>
        <p:spPr>
          <a:xfrm>
            <a:off x="684213" y="1125538"/>
            <a:ext cx="4267200" cy="519112"/>
          </a:xfrm>
          <a:prstGeom prst="rect">
            <a:avLst/>
          </a:prstGeom>
          <a:noFill/>
          <a:ln w="9525">
            <a:noFill/>
          </a:ln>
        </p:spPr>
        <p:txBody>
          <a:bodyPr wrap="none" anchor="t" anchorCtr="0">
            <a:spAutoFit/>
          </a:bodyPr>
          <a:lstStyle/>
          <a:p>
            <a:r>
              <a:rPr lang="zh-CN" altLang="en-US" sz="2800" dirty="0">
                <a:latin typeface="楷体_GB2312" pitchFamily="49" charset="-122"/>
                <a:ea typeface="楷体_GB2312" pitchFamily="49" charset="-122"/>
              </a:rPr>
              <a:t>重节点差商可列表计算：</a:t>
            </a:r>
            <a:r>
              <a:rPr lang="zh-CN" altLang="en-US" sz="2400" dirty="0">
                <a:solidFill>
                  <a:schemeClr val="tx1"/>
                </a:solidFill>
                <a:latin typeface="楷体_GB2312" pitchFamily="49" charset="-122"/>
                <a:ea typeface="楷体_GB2312" pitchFamily="49" charset="-122"/>
              </a:rPr>
              <a:t> </a:t>
            </a:r>
          </a:p>
        </p:txBody>
      </p:sp>
      <p:sp>
        <p:nvSpPr>
          <p:cNvPr id="217119" name="Rectangle 31" descr="再生纸"/>
          <p:cNvSpPr/>
          <p:nvPr/>
        </p:nvSpPr>
        <p:spPr>
          <a:xfrm>
            <a:off x="2771775" y="333375"/>
            <a:ext cx="3448050" cy="579438"/>
          </a:xfrm>
          <a:prstGeom prst="rect">
            <a:avLst/>
          </a:prstGeom>
          <a:noFill/>
          <a:ln w="9525">
            <a:noFill/>
          </a:ln>
          <a:effectLst>
            <a:prstShdw prst="shdw17" dist="17961" dir="2699999">
              <a:srgbClr val="999999"/>
            </a:prstShdw>
          </a:effectLst>
        </p:spPr>
        <p:txBody>
          <a:bodyPr wrap="none" anchor="t" anchorCtr="0">
            <a:spAutoFit/>
          </a:bodyPr>
          <a:lstStyle/>
          <a:p>
            <a:r>
              <a:rPr lang="zh-CN" altLang="en-US" dirty="0">
                <a:solidFill>
                  <a:srgbClr val="000099"/>
                </a:solidFill>
                <a:latin typeface="Times New Roman" panose="02020603050405020304" pitchFamily="18" charset="0"/>
                <a:ea typeface="楷体_GB2312" pitchFamily="49" charset="-122"/>
              </a:rPr>
              <a:t>重节点差商的计算</a:t>
            </a:r>
          </a:p>
        </p:txBody>
      </p:sp>
      <p:graphicFrame>
        <p:nvGraphicFramePr>
          <p:cNvPr id="217169" name="Object 81"/>
          <p:cNvGraphicFramePr/>
          <p:nvPr/>
        </p:nvGraphicFramePr>
        <p:xfrm>
          <a:off x="323850" y="1844675"/>
          <a:ext cx="8569325" cy="3817938"/>
        </p:xfrm>
        <a:graphic>
          <a:graphicData uri="http://schemas.openxmlformats.org/presentationml/2006/ole">
            <mc:AlternateContent xmlns:mc="http://schemas.openxmlformats.org/markup-compatibility/2006">
              <mc:Choice xmlns:v="urn:schemas-microsoft-com:vml" Requires="v">
                <p:oleObj r:id="rId3" imgW="5283200" imgH="1612900" progId="Equation.DSMT4">
                  <p:embed/>
                </p:oleObj>
              </mc:Choice>
              <mc:Fallback>
                <p:oleObj r:id="rId3" imgW="5283200" imgH="1612900" progId="Equation.DSMT4">
                  <p:embed/>
                  <p:pic>
                    <p:nvPicPr>
                      <p:cNvPr id="217169" name="Object 81"/>
                      <p:cNvPicPr/>
                      <p:nvPr/>
                    </p:nvPicPr>
                    <p:blipFill>
                      <a:blip r:embed="rId4"/>
                      <a:stretch>
                        <a:fillRect/>
                      </a:stretch>
                    </p:blipFill>
                    <p:spPr>
                      <a:xfrm>
                        <a:off x="323850" y="1844675"/>
                        <a:ext cx="8569325" cy="3817938"/>
                      </a:xfrm>
                      <a:prstGeom prst="rect">
                        <a:avLst/>
                      </a:prstGeom>
                      <a:noFill/>
                      <a:ln w="38100">
                        <a:noFill/>
                        <a:miter/>
                      </a:ln>
                    </p:spPr>
                  </p:pic>
                </p:oleObj>
              </mc:Fallback>
            </mc:AlternateContent>
          </a:graphicData>
        </a:graphic>
      </p:graphicFrame>
    </p:spTree>
  </p:cSld>
  <p:clrMapOvr>
    <a:masterClrMapping/>
  </p:clrMapOvr>
  <p:transition>
    <p:comb dir="vert"/>
    <p:sndAc>
      <p:stSnd>
        <p:snd r:embed="rId2" name="hamm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17119"/>
                                        </p:tgtEl>
                                        <p:attrNameLst>
                                          <p:attrName>style.visibility</p:attrName>
                                        </p:attrNameLst>
                                      </p:cBhvr>
                                      <p:to>
                                        <p:strVal val="visible"/>
                                      </p:to>
                                    </p:set>
                                    <p:anim calcmode="lin" valueType="num">
                                      <p:cBhvr additive="base">
                                        <p:cTn id="7" dur="500" fill="hold"/>
                                        <p:tgtEl>
                                          <p:spTgt spid="217119"/>
                                        </p:tgtEl>
                                        <p:attrNameLst>
                                          <p:attrName>ppt_x</p:attrName>
                                        </p:attrNameLst>
                                      </p:cBhvr>
                                      <p:tavLst>
                                        <p:tav tm="0">
                                          <p:val>
                                            <p:strVal val="0-#ppt_w/2"/>
                                          </p:val>
                                        </p:tav>
                                        <p:tav tm="100000">
                                          <p:val>
                                            <p:strVal val="#ppt_x"/>
                                          </p:val>
                                        </p:tav>
                                      </p:tavLst>
                                    </p:anim>
                                    <p:anim calcmode="lin" valueType="num">
                                      <p:cBhvr additive="base">
                                        <p:cTn id="8" dur="500" fill="hold"/>
                                        <p:tgtEl>
                                          <p:spTgt spid="2171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wipe(left)">
                                      <p:cBhvr>
                                        <p:cTn id="13" dur="500"/>
                                        <p:tgtEl>
                                          <p:spTgt spid="389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17169"/>
                                        </p:tgtEl>
                                        <p:attrNameLst>
                                          <p:attrName>style.visibility</p:attrName>
                                        </p:attrNameLst>
                                      </p:cBhvr>
                                      <p:to>
                                        <p:strVal val="visible"/>
                                      </p:to>
                                    </p:set>
                                    <p:anim calcmode="lin" valueType="num">
                                      <p:cBhvr additive="base">
                                        <p:cTn id="18" dur="500" fill="hold"/>
                                        <p:tgtEl>
                                          <p:spTgt spid="217169"/>
                                        </p:tgtEl>
                                        <p:attrNameLst>
                                          <p:attrName>ppt_x</p:attrName>
                                        </p:attrNameLst>
                                      </p:cBhvr>
                                      <p:tavLst>
                                        <p:tav tm="0">
                                          <p:val>
                                            <p:strVal val="1+#ppt_w/2"/>
                                          </p:val>
                                        </p:tav>
                                        <p:tav tm="100000">
                                          <p:val>
                                            <p:strVal val="#ppt_x"/>
                                          </p:val>
                                        </p:tav>
                                      </p:tavLst>
                                    </p:anim>
                                    <p:anim calcmode="lin" valueType="num">
                                      <p:cBhvr additive="base">
                                        <p:cTn id="19" dur="500" fill="hold"/>
                                        <p:tgtEl>
                                          <p:spTgt spid="21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2171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descr="再生纸"/>
          <p:cNvSpPr txBox="1"/>
          <p:nvPr/>
        </p:nvSpPr>
        <p:spPr>
          <a:xfrm>
            <a:off x="539750" y="549275"/>
            <a:ext cx="1295400" cy="519113"/>
          </a:xfrm>
          <a:prstGeom prst="rect">
            <a:avLst/>
          </a:prstGeom>
          <a:noFill/>
          <a:ln w="9525">
            <a:noFill/>
          </a:ln>
          <a:effectLst>
            <a:prstShdw prst="shdw17" dist="17961" dir="2699999">
              <a:srgbClr val="999999"/>
            </a:prstShdw>
          </a:effectLst>
        </p:spPr>
        <p:txBody>
          <a:bodyPr anchor="t" anchorCtr="0">
            <a:spAutoFit/>
          </a:bodyPr>
          <a:lstStyle/>
          <a:p>
            <a:r>
              <a:rPr lang="zh-CN" altLang="en-US" sz="2800" dirty="0">
                <a:latin typeface="Times New Roman" panose="02020603050405020304" pitchFamily="18" charset="0"/>
                <a:ea typeface="楷体_GB2312" pitchFamily="49" charset="-122"/>
              </a:rPr>
              <a:t>其中，</a:t>
            </a:r>
          </a:p>
        </p:txBody>
      </p:sp>
      <p:graphicFrame>
        <p:nvGraphicFramePr>
          <p:cNvPr id="216070" name="Object 6"/>
          <p:cNvGraphicFramePr/>
          <p:nvPr/>
        </p:nvGraphicFramePr>
        <p:xfrm>
          <a:off x="1481138" y="549275"/>
          <a:ext cx="3662362" cy="598488"/>
        </p:xfrm>
        <a:graphic>
          <a:graphicData uri="http://schemas.openxmlformats.org/presentationml/2006/ole">
            <mc:AlternateContent xmlns:mc="http://schemas.openxmlformats.org/markup-compatibility/2006">
              <mc:Choice xmlns:v="urn:schemas-microsoft-com:vml" Requires="v">
                <p:oleObj r:id="rId2" imgW="1398270" imgH="228600" progId="Equation.DSMT4">
                  <p:embed/>
                </p:oleObj>
              </mc:Choice>
              <mc:Fallback>
                <p:oleObj r:id="rId2" imgW="1398270" imgH="228600" progId="Equation.DSMT4">
                  <p:embed/>
                  <p:pic>
                    <p:nvPicPr>
                      <p:cNvPr id="216070" name="Object 6"/>
                      <p:cNvPicPr/>
                      <p:nvPr/>
                    </p:nvPicPr>
                    <p:blipFill>
                      <a:blip r:embed="rId3"/>
                      <a:stretch>
                        <a:fillRect/>
                      </a:stretch>
                    </p:blipFill>
                    <p:spPr>
                      <a:xfrm>
                        <a:off x="1481138" y="549275"/>
                        <a:ext cx="3662362" cy="598488"/>
                      </a:xfrm>
                      <a:prstGeom prst="rect">
                        <a:avLst/>
                      </a:prstGeom>
                      <a:noFill/>
                      <a:ln w="38100">
                        <a:noFill/>
                        <a:miter/>
                      </a:ln>
                    </p:spPr>
                  </p:pic>
                </p:oleObj>
              </mc:Fallback>
            </mc:AlternateContent>
          </a:graphicData>
        </a:graphic>
      </p:graphicFrame>
      <p:graphicFrame>
        <p:nvGraphicFramePr>
          <p:cNvPr id="216071" name="Object 7"/>
          <p:cNvGraphicFramePr/>
          <p:nvPr/>
        </p:nvGraphicFramePr>
        <p:xfrm>
          <a:off x="5292725" y="620713"/>
          <a:ext cx="3673475" cy="593725"/>
        </p:xfrm>
        <a:graphic>
          <a:graphicData uri="http://schemas.openxmlformats.org/presentationml/2006/ole">
            <mc:AlternateContent xmlns:mc="http://schemas.openxmlformats.org/markup-compatibility/2006">
              <mc:Choice xmlns:v="urn:schemas-microsoft-com:vml" Requires="v">
                <p:oleObj r:id="rId4" imgW="1410970" imgH="228600" progId="Equation.DSMT4">
                  <p:embed/>
                </p:oleObj>
              </mc:Choice>
              <mc:Fallback>
                <p:oleObj r:id="rId4" imgW="1410970" imgH="228600" progId="Equation.DSMT4">
                  <p:embed/>
                  <p:pic>
                    <p:nvPicPr>
                      <p:cNvPr id="216071" name="Object 7"/>
                      <p:cNvPicPr/>
                      <p:nvPr/>
                    </p:nvPicPr>
                    <p:blipFill>
                      <a:blip r:embed="rId5"/>
                      <a:stretch>
                        <a:fillRect/>
                      </a:stretch>
                    </p:blipFill>
                    <p:spPr>
                      <a:xfrm>
                        <a:off x="5292725" y="620713"/>
                        <a:ext cx="3673475" cy="593725"/>
                      </a:xfrm>
                      <a:prstGeom prst="rect">
                        <a:avLst/>
                      </a:prstGeom>
                      <a:noFill/>
                      <a:ln w="38100">
                        <a:noFill/>
                        <a:miter/>
                      </a:ln>
                    </p:spPr>
                  </p:pic>
                </p:oleObj>
              </mc:Fallback>
            </mc:AlternateContent>
          </a:graphicData>
        </a:graphic>
      </p:graphicFrame>
      <p:graphicFrame>
        <p:nvGraphicFramePr>
          <p:cNvPr id="216113" name="Object 49"/>
          <p:cNvGraphicFramePr/>
          <p:nvPr/>
        </p:nvGraphicFramePr>
        <p:xfrm>
          <a:off x="323850" y="1484313"/>
          <a:ext cx="4537075" cy="1027112"/>
        </p:xfrm>
        <a:graphic>
          <a:graphicData uri="http://schemas.openxmlformats.org/presentationml/2006/ole">
            <mc:AlternateContent xmlns:mc="http://schemas.openxmlformats.org/markup-compatibility/2006">
              <mc:Choice xmlns:v="urn:schemas-microsoft-com:vml" Requires="v">
                <p:oleObj r:id="rId6" imgW="1904365" imgH="431800" progId="Equation.DSMT4">
                  <p:embed/>
                </p:oleObj>
              </mc:Choice>
              <mc:Fallback>
                <p:oleObj r:id="rId6" imgW="1904365" imgH="431800" progId="Equation.DSMT4">
                  <p:embed/>
                  <p:pic>
                    <p:nvPicPr>
                      <p:cNvPr id="216113" name="Object 49"/>
                      <p:cNvPicPr/>
                      <p:nvPr/>
                    </p:nvPicPr>
                    <p:blipFill>
                      <a:blip r:embed="rId7"/>
                      <a:stretch>
                        <a:fillRect/>
                      </a:stretch>
                    </p:blipFill>
                    <p:spPr>
                      <a:xfrm>
                        <a:off x="323850" y="1484313"/>
                        <a:ext cx="4537075" cy="1027112"/>
                      </a:xfrm>
                      <a:prstGeom prst="rect">
                        <a:avLst/>
                      </a:prstGeom>
                      <a:noFill/>
                      <a:ln w="38100">
                        <a:noFill/>
                        <a:miter/>
                      </a:ln>
                    </p:spPr>
                  </p:pic>
                </p:oleObj>
              </mc:Fallback>
            </mc:AlternateContent>
          </a:graphicData>
        </a:graphic>
      </p:graphicFrame>
      <p:graphicFrame>
        <p:nvGraphicFramePr>
          <p:cNvPr id="216114" name="Object 50"/>
          <p:cNvGraphicFramePr/>
          <p:nvPr/>
        </p:nvGraphicFramePr>
        <p:xfrm>
          <a:off x="323850" y="2708275"/>
          <a:ext cx="6840538" cy="1135063"/>
        </p:xfrm>
        <a:graphic>
          <a:graphicData uri="http://schemas.openxmlformats.org/presentationml/2006/ole">
            <mc:AlternateContent xmlns:mc="http://schemas.openxmlformats.org/markup-compatibility/2006">
              <mc:Choice xmlns:v="urn:schemas-microsoft-com:vml" Requires="v">
                <p:oleObj r:id="rId8" imgW="2602230" imgH="431800" progId="Equation.DSMT4">
                  <p:embed/>
                </p:oleObj>
              </mc:Choice>
              <mc:Fallback>
                <p:oleObj r:id="rId8" imgW="2602230" imgH="431800" progId="Equation.DSMT4">
                  <p:embed/>
                  <p:pic>
                    <p:nvPicPr>
                      <p:cNvPr id="216114" name="Object 50"/>
                      <p:cNvPicPr/>
                      <p:nvPr/>
                    </p:nvPicPr>
                    <p:blipFill>
                      <a:blip r:embed="rId9"/>
                      <a:stretch>
                        <a:fillRect/>
                      </a:stretch>
                    </p:blipFill>
                    <p:spPr>
                      <a:xfrm>
                        <a:off x="323850" y="2708275"/>
                        <a:ext cx="6840538" cy="1135063"/>
                      </a:xfrm>
                      <a:prstGeom prst="rect">
                        <a:avLst/>
                      </a:prstGeom>
                      <a:noFill/>
                      <a:ln w="38100">
                        <a:noFill/>
                        <a:miter/>
                      </a:ln>
                    </p:spPr>
                  </p:pic>
                </p:oleObj>
              </mc:Fallback>
            </mc:AlternateContent>
          </a:graphicData>
        </a:graphic>
      </p:graphicFrame>
      <p:graphicFrame>
        <p:nvGraphicFramePr>
          <p:cNvPr id="216115" name="Object 51"/>
          <p:cNvGraphicFramePr/>
          <p:nvPr/>
        </p:nvGraphicFramePr>
        <p:xfrm>
          <a:off x="250825" y="4005263"/>
          <a:ext cx="7632700" cy="1041400"/>
        </p:xfrm>
        <a:graphic>
          <a:graphicData uri="http://schemas.openxmlformats.org/presentationml/2006/ole">
            <mc:AlternateContent xmlns:mc="http://schemas.openxmlformats.org/markup-compatibility/2006">
              <mc:Choice xmlns:v="urn:schemas-microsoft-com:vml" Requires="v">
                <p:oleObj r:id="rId10" imgW="3161030" imgH="431800" progId="Equation.DSMT4">
                  <p:embed/>
                </p:oleObj>
              </mc:Choice>
              <mc:Fallback>
                <p:oleObj r:id="rId10" imgW="3161030" imgH="431800" progId="Equation.DSMT4">
                  <p:embed/>
                  <p:pic>
                    <p:nvPicPr>
                      <p:cNvPr id="216115" name="Object 51"/>
                      <p:cNvPicPr/>
                      <p:nvPr/>
                    </p:nvPicPr>
                    <p:blipFill>
                      <a:blip r:embed="rId11"/>
                      <a:stretch>
                        <a:fillRect/>
                      </a:stretch>
                    </p:blipFill>
                    <p:spPr>
                      <a:xfrm>
                        <a:off x="250825" y="4005263"/>
                        <a:ext cx="7632700" cy="1041400"/>
                      </a:xfrm>
                      <a:prstGeom prst="rect">
                        <a:avLst/>
                      </a:prstGeom>
                      <a:noFill/>
                      <a:ln w="38100">
                        <a:noFill/>
                        <a:miter/>
                      </a:ln>
                    </p:spPr>
                  </p:pic>
                </p:oleObj>
              </mc:Fallback>
            </mc:AlternateContent>
          </a:graphicData>
        </a:graphic>
      </p:graphicFrame>
      <p:graphicFrame>
        <p:nvGraphicFramePr>
          <p:cNvPr id="216116" name="Object 52"/>
          <p:cNvGraphicFramePr/>
          <p:nvPr/>
        </p:nvGraphicFramePr>
        <p:xfrm>
          <a:off x="4932363" y="1412875"/>
          <a:ext cx="3932237" cy="935038"/>
        </p:xfrm>
        <a:graphic>
          <a:graphicData uri="http://schemas.openxmlformats.org/presentationml/2006/ole">
            <mc:AlternateContent xmlns:mc="http://schemas.openxmlformats.org/markup-compatibility/2006">
              <mc:Choice xmlns:v="urn:schemas-microsoft-com:vml" Requires="v">
                <p:oleObj r:id="rId12" imgW="1650365" imgH="393700" progId="Equation.DSMT4">
                  <p:embed/>
                </p:oleObj>
              </mc:Choice>
              <mc:Fallback>
                <p:oleObj r:id="rId12" imgW="1650365" imgH="393700" progId="Equation.DSMT4">
                  <p:embed/>
                  <p:pic>
                    <p:nvPicPr>
                      <p:cNvPr id="216116" name="Object 52"/>
                      <p:cNvPicPr/>
                      <p:nvPr/>
                    </p:nvPicPr>
                    <p:blipFill>
                      <a:blip r:embed="rId13"/>
                      <a:stretch>
                        <a:fillRect/>
                      </a:stretch>
                    </p:blipFill>
                    <p:spPr>
                      <a:xfrm>
                        <a:off x="4932363" y="1412875"/>
                        <a:ext cx="3932237" cy="935038"/>
                      </a:xfrm>
                      <a:prstGeom prst="rect">
                        <a:avLst/>
                      </a:prstGeom>
                      <a:noFill/>
                      <a:ln w="38100">
                        <a:noFill/>
                        <a:miter/>
                      </a:ln>
                    </p:spPr>
                  </p:pic>
                </p:oleObj>
              </mc:Fallback>
            </mc:AlternateContent>
          </a:graphicData>
        </a:graphic>
      </p:graphicFrame>
      <p:graphicFrame>
        <p:nvGraphicFramePr>
          <p:cNvPr id="216117" name="Object 53"/>
          <p:cNvGraphicFramePr/>
          <p:nvPr/>
        </p:nvGraphicFramePr>
        <p:xfrm>
          <a:off x="179388" y="5084763"/>
          <a:ext cx="8748712" cy="1050925"/>
        </p:xfrm>
        <a:graphic>
          <a:graphicData uri="http://schemas.openxmlformats.org/presentationml/2006/ole">
            <mc:AlternateContent xmlns:mc="http://schemas.openxmlformats.org/markup-compatibility/2006">
              <mc:Choice xmlns:v="urn:schemas-microsoft-com:vml" Requires="v">
                <p:oleObj r:id="rId14" imgW="3719195" imgH="431800" progId="Equation.DSMT4">
                  <p:embed/>
                </p:oleObj>
              </mc:Choice>
              <mc:Fallback>
                <p:oleObj r:id="rId14" imgW="3719195" imgH="431800" progId="Equation.DSMT4">
                  <p:embed/>
                  <p:pic>
                    <p:nvPicPr>
                      <p:cNvPr id="216117" name="Object 53"/>
                      <p:cNvPicPr/>
                      <p:nvPr/>
                    </p:nvPicPr>
                    <p:blipFill>
                      <a:blip r:embed="rId15"/>
                      <a:stretch>
                        <a:fillRect/>
                      </a:stretch>
                    </p:blipFill>
                    <p:spPr>
                      <a:xfrm>
                        <a:off x="179388" y="5084763"/>
                        <a:ext cx="8748712" cy="1050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linds(horizontal)">
                                      <p:cBhvr>
                                        <p:cTn id="7" dur="500"/>
                                        <p:tgtEl>
                                          <p:spTgt spid="2160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 calcmode="lin" valueType="num">
                                      <p:cBhvr additive="base">
                                        <p:cTn id="12" dur="500" fill="hold"/>
                                        <p:tgtEl>
                                          <p:spTgt spid="216070"/>
                                        </p:tgtEl>
                                        <p:attrNameLst>
                                          <p:attrName>ppt_x</p:attrName>
                                        </p:attrNameLst>
                                      </p:cBhvr>
                                      <p:tavLst>
                                        <p:tav tm="0">
                                          <p:val>
                                            <p:strVal val="1+#ppt_w/2"/>
                                          </p:val>
                                        </p:tav>
                                        <p:tav tm="100000">
                                          <p:val>
                                            <p:strVal val="#ppt_x"/>
                                          </p:val>
                                        </p:tav>
                                      </p:tavLst>
                                    </p:anim>
                                    <p:anim calcmode="lin" valueType="num">
                                      <p:cBhvr additive="base">
                                        <p:cTn id="13"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16071"/>
                                        </p:tgtEl>
                                        <p:attrNameLst>
                                          <p:attrName>style.visibility</p:attrName>
                                        </p:attrNameLst>
                                      </p:cBhvr>
                                      <p:to>
                                        <p:strVal val="visible"/>
                                      </p:to>
                                    </p:set>
                                    <p:anim calcmode="lin" valueType="num">
                                      <p:cBhvr additive="base">
                                        <p:cTn id="18" dur="500" fill="hold"/>
                                        <p:tgtEl>
                                          <p:spTgt spid="216071"/>
                                        </p:tgtEl>
                                        <p:attrNameLst>
                                          <p:attrName>ppt_x</p:attrName>
                                        </p:attrNameLst>
                                      </p:cBhvr>
                                      <p:tavLst>
                                        <p:tav tm="0">
                                          <p:val>
                                            <p:strVal val="1+#ppt_w/2"/>
                                          </p:val>
                                        </p:tav>
                                        <p:tav tm="100000">
                                          <p:val>
                                            <p:strVal val="#ppt_x"/>
                                          </p:val>
                                        </p:tav>
                                      </p:tavLst>
                                    </p:anim>
                                    <p:anim calcmode="lin" valueType="num">
                                      <p:cBhvr additive="base">
                                        <p:cTn id="19"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16113"/>
                                        </p:tgtEl>
                                        <p:attrNameLst>
                                          <p:attrName>style.visibility</p:attrName>
                                        </p:attrNameLst>
                                      </p:cBhvr>
                                      <p:to>
                                        <p:strVal val="visible"/>
                                      </p:to>
                                    </p:set>
                                    <p:anim calcmode="lin" valueType="num">
                                      <p:cBhvr additive="base">
                                        <p:cTn id="24" dur="500" fill="hold"/>
                                        <p:tgtEl>
                                          <p:spTgt spid="216113"/>
                                        </p:tgtEl>
                                        <p:attrNameLst>
                                          <p:attrName>ppt_x</p:attrName>
                                        </p:attrNameLst>
                                      </p:cBhvr>
                                      <p:tavLst>
                                        <p:tav tm="0">
                                          <p:val>
                                            <p:strVal val="1+#ppt_w/2"/>
                                          </p:val>
                                        </p:tav>
                                        <p:tav tm="100000">
                                          <p:val>
                                            <p:strVal val="#ppt_x"/>
                                          </p:val>
                                        </p:tav>
                                      </p:tavLst>
                                    </p:anim>
                                    <p:anim calcmode="lin" valueType="num">
                                      <p:cBhvr additive="base">
                                        <p:cTn id="25" dur="500" fill="hold"/>
                                        <p:tgtEl>
                                          <p:spTgt spid="21611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216116"/>
                                        </p:tgtEl>
                                        <p:attrNameLst>
                                          <p:attrName>style.visibility</p:attrName>
                                        </p:attrNameLst>
                                      </p:cBhvr>
                                      <p:to>
                                        <p:strVal val="visible"/>
                                      </p:to>
                                    </p:set>
                                    <p:anim calcmode="lin" valueType="num">
                                      <p:cBhvr additive="base">
                                        <p:cTn id="30" dur="500" fill="hold"/>
                                        <p:tgtEl>
                                          <p:spTgt spid="216116"/>
                                        </p:tgtEl>
                                        <p:attrNameLst>
                                          <p:attrName>ppt_x</p:attrName>
                                        </p:attrNameLst>
                                      </p:cBhvr>
                                      <p:tavLst>
                                        <p:tav tm="0">
                                          <p:val>
                                            <p:strVal val="1+#ppt_w/2"/>
                                          </p:val>
                                        </p:tav>
                                        <p:tav tm="100000">
                                          <p:val>
                                            <p:strVal val="#ppt_x"/>
                                          </p:val>
                                        </p:tav>
                                      </p:tavLst>
                                    </p:anim>
                                    <p:anim calcmode="lin" valueType="num">
                                      <p:cBhvr additive="base">
                                        <p:cTn id="31" dur="500" fill="hold"/>
                                        <p:tgtEl>
                                          <p:spTgt spid="2161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16114"/>
                                        </p:tgtEl>
                                        <p:attrNameLst>
                                          <p:attrName>style.visibility</p:attrName>
                                        </p:attrNameLst>
                                      </p:cBhvr>
                                      <p:to>
                                        <p:strVal val="visible"/>
                                      </p:to>
                                    </p:set>
                                    <p:anim calcmode="lin" valueType="num">
                                      <p:cBhvr additive="base">
                                        <p:cTn id="36" dur="500" fill="hold"/>
                                        <p:tgtEl>
                                          <p:spTgt spid="216114"/>
                                        </p:tgtEl>
                                        <p:attrNameLst>
                                          <p:attrName>ppt_x</p:attrName>
                                        </p:attrNameLst>
                                      </p:cBhvr>
                                      <p:tavLst>
                                        <p:tav tm="0">
                                          <p:val>
                                            <p:strVal val="1+#ppt_w/2"/>
                                          </p:val>
                                        </p:tav>
                                        <p:tav tm="100000">
                                          <p:val>
                                            <p:strVal val="#ppt_x"/>
                                          </p:val>
                                        </p:tav>
                                      </p:tavLst>
                                    </p:anim>
                                    <p:anim calcmode="lin" valueType="num">
                                      <p:cBhvr additive="base">
                                        <p:cTn id="37" dur="500" fill="hold"/>
                                        <p:tgtEl>
                                          <p:spTgt spid="21611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216115"/>
                                        </p:tgtEl>
                                        <p:attrNameLst>
                                          <p:attrName>style.visibility</p:attrName>
                                        </p:attrNameLst>
                                      </p:cBhvr>
                                      <p:to>
                                        <p:strVal val="visible"/>
                                      </p:to>
                                    </p:set>
                                    <p:anim calcmode="lin" valueType="num">
                                      <p:cBhvr additive="base">
                                        <p:cTn id="42" dur="500" fill="hold"/>
                                        <p:tgtEl>
                                          <p:spTgt spid="216115"/>
                                        </p:tgtEl>
                                        <p:attrNameLst>
                                          <p:attrName>ppt_x</p:attrName>
                                        </p:attrNameLst>
                                      </p:cBhvr>
                                      <p:tavLst>
                                        <p:tav tm="0">
                                          <p:val>
                                            <p:strVal val="1+#ppt_w/2"/>
                                          </p:val>
                                        </p:tav>
                                        <p:tav tm="100000">
                                          <p:val>
                                            <p:strVal val="#ppt_x"/>
                                          </p:val>
                                        </p:tav>
                                      </p:tavLst>
                                    </p:anim>
                                    <p:anim calcmode="lin" valueType="num">
                                      <p:cBhvr additive="base">
                                        <p:cTn id="43" dur="500" fill="hold"/>
                                        <p:tgtEl>
                                          <p:spTgt spid="21611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216117"/>
                                        </p:tgtEl>
                                        <p:attrNameLst>
                                          <p:attrName>style.visibility</p:attrName>
                                        </p:attrNameLst>
                                      </p:cBhvr>
                                      <p:to>
                                        <p:strVal val="visible"/>
                                      </p:to>
                                    </p:set>
                                    <p:anim calcmode="lin" valueType="num">
                                      <p:cBhvr additive="base">
                                        <p:cTn id="48" dur="500" fill="hold"/>
                                        <p:tgtEl>
                                          <p:spTgt spid="216117"/>
                                        </p:tgtEl>
                                        <p:attrNameLst>
                                          <p:attrName>ppt_x</p:attrName>
                                        </p:attrNameLst>
                                      </p:cBhvr>
                                      <p:tavLst>
                                        <p:tav tm="0">
                                          <p:val>
                                            <p:strVal val="1+#ppt_w/2"/>
                                          </p:val>
                                        </p:tav>
                                        <p:tav tm="100000">
                                          <p:val>
                                            <p:strVal val="#ppt_x"/>
                                          </p:val>
                                        </p:tav>
                                      </p:tavLst>
                                    </p:anim>
                                    <p:anim calcmode="lin" valueType="num">
                                      <p:cBhvr additive="base">
                                        <p:cTn id="49" dur="500" fill="hold"/>
                                        <p:tgtEl>
                                          <p:spTgt spid="216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61" name="Text Box 17" descr="再生纸"/>
          <p:cNvSpPr txBox="1"/>
          <p:nvPr/>
        </p:nvSpPr>
        <p:spPr>
          <a:xfrm>
            <a:off x="539750" y="404813"/>
            <a:ext cx="7991475" cy="1289050"/>
          </a:xfrm>
          <a:prstGeom prst="rect">
            <a:avLst/>
          </a:prstGeom>
          <a:noFill/>
          <a:ln w="9525">
            <a:noFill/>
          </a:ln>
          <a:effectLst>
            <a:prstShdw prst="shdw17" dist="17961" dir="2699999">
              <a:srgbClr val="999999"/>
            </a:prstShdw>
          </a:effectLst>
        </p:spPr>
        <p:txBody>
          <a:bodyPr anchor="t" anchorCtr="0">
            <a:spAutoFit/>
          </a:bodyPr>
          <a:lstStyle/>
          <a:p>
            <a:pPr>
              <a:lnSpc>
                <a:spcPct val="140000"/>
              </a:lnSpc>
            </a:pPr>
            <a:r>
              <a:rPr lang="zh-CN" altLang="en-US" sz="2800" dirty="0">
                <a:latin typeface="Times New Roman" panose="02020603050405020304" pitchFamily="18" charset="0"/>
                <a:ea typeface="楷体_GB2312" pitchFamily="49" charset="-122"/>
              </a:rPr>
              <a:t>于是，满足插值条件（</a:t>
            </a:r>
            <a:r>
              <a:rPr lang="en-US" altLang="zh-CN" sz="2800" dirty="0">
                <a:latin typeface="Times New Roman" panose="02020603050405020304" pitchFamily="18" charset="0"/>
                <a:ea typeface="楷体_GB2312" pitchFamily="49" charset="-122"/>
              </a:rPr>
              <a:t>12</a:t>
            </a:r>
            <a:r>
              <a:rPr lang="zh-CN" altLang="en-US" sz="2800" dirty="0">
                <a:latin typeface="Times New Roman" panose="02020603050405020304" pitchFamily="18" charset="0"/>
                <a:ea typeface="楷体_GB2312" pitchFamily="49" charset="-122"/>
              </a:rPr>
              <a:t>）的</a:t>
            </a:r>
            <a:r>
              <a:rPr lang="en-US" altLang="zh-CN" sz="2800" dirty="0">
                <a:latin typeface="Times New Roman" panose="02020603050405020304" pitchFamily="18" charset="0"/>
                <a:ea typeface="楷体_GB2312" pitchFamily="49" charset="-122"/>
              </a:rPr>
              <a:t>Newton</a:t>
            </a:r>
            <a:r>
              <a:rPr lang="zh-CN" altLang="en-US" sz="2800" dirty="0">
                <a:latin typeface="Times New Roman" panose="02020603050405020304" pitchFamily="18" charset="0"/>
                <a:ea typeface="楷体_GB2312" pitchFamily="49" charset="-122"/>
              </a:rPr>
              <a:t>型</a:t>
            </a:r>
            <a:r>
              <a:rPr lang="en-US" altLang="zh-CN" sz="2800" dirty="0">
                <a:latin typeface="Times New Roman" panose="02020603050405020304" pitchFamily="18" charset="0"/>
                <a:ea typeface="楷体_GB2312" pitchFamily="49" charset="-122"/>
              </a:rPr>
              <a:t>Hermite</a:t>
            </a:r>
          </a:p>
          <a:p>
            <a:pPr>
              <a:lnSpc>
                <a:spcPct val="140000"/>
              </a:lnSpc>
            </a:pPr>
            <a:r>
              <a:rPr lang="zh-CN" altLang="en-US" sz="2800" dirty="0">
                <a:latin typeface="Times New Roman" panose="02020603050405020304" pitchFamily="18" charset="0"/>
                <a:ea typeface="楷体_GB2312" pitchFamily="49" charset="-122"/>
              </a:rPr>
              <a:t>插值多项式为：</a:t>
            </a:r>
          </a:p>
        </p:txBody>
      </p:sp>
      <p:graphicFrame>
        <p:nvGraphicFramePr>
          <p:cNvPr id="236562" name="Object 18"/>
          <p:cNvGraphicFramePr/>
          <p:nvPr/>
        </p:nvGraphicFramePr>
        <p:xfrm>
          <a:off x="827088" y="1773238"/>
          <a:ext cx="1890712" cy="550862"/>
        </p:xfrm>
        <a:graphic>
          <a:graphicData uri="http://schemas.openxmlformats.org/presentationml/2006/ole">
            <mc:AlternateContent xmlns:mc="http://schemas.openxmlformats.org/markup-compatibility/2006">
              <mc:Choice xmlns:v="urn:schemas-microsoft-com:vml" Requires="v">
                <p:oleObj r:id="rId2" imgW="902335" imgH="228600" progId="Equation.DSMT4">
                  <p:embed/>
                </p:oleObj>
              </mc:Choice>
              <mc:Fallback>
                <p:oleObj r:id="rId2" imgW="902335" imgH="228600" progId="Equation.DSMT4">
                  <p:embed/>
                  <p:pic>
                    <p:nvPicPr>
                      <p:cNvPr id="236562" name="Object 18"/>
                      <p:cNvPicPr/>
                      <p:nvPr/>
                    </p:nvPicPr>
                    <p:blipFill>
                      <a:blip r:embed="rId3"/>
                      <a:stretch>
                        <a:fillRect/>
                      </a:stretch>
                    </p:blipFill>
                    <p:spPr>
                      <a:xfrm>
                        <a:off x="827088" y="1773238"/>
                        <a:ext cx="1890712" cy="550862"/>
                      </a:xfrm>
                      <a:prstGeom prst="rect">
                        <a:avLst/>
                      </a:prstGeom>
                      <a:noFill/>
                      <a:ln w="38100">
                        <a:noFill/>
                        <a:miter/>
                      </a:ln>
                    </p:spPr>
                  </p:pic>
                </p:oleObj>
              </mc:Fallback>
            </mc:AlternateContent>
          </a:graphicData>
        </a:graphic>
      </p:graphicFrame>
      <p:graphicFrame>
        <p:nvGraphicFramePr>
          <p:cNvPr id="236563" name="Object 19"/>
          <p:cNvGraphicFramePr/>
          <p:nvPr/>
        </p:nvGraphicFramePr>
        <p:xfrm>
          <a:off x="1979613" y="2349500"/>
          <a:ext cx="4392612" cy="539750"/>
        </p:xfrm>
        <a:graphic>
          <a:graphicData uri="http://schemas.openxmlformats.org/presentationml/2006/ole">
            <mc:AlternateContent xmlns:mc="http://schemas.openxmlformats.org/markup-compatibility/2006">
              <mc:Choice xmlns:v="urn:schemas-microsoft-com:vml" Requires="v">
                <p:oleObj r:id="rId4" imgW="1967865" imgH="241300" progId="Equation.DSMT4">
                  <p:embed/>
                </p:oleObj>
              </mc:Choice>
              <mc:Fallback>
                <p:oleObj r:id="rId4" imgW="1967865" imgH="241300" progId="Equation.DSMT4">
                  <p:embed/>
                  <p:pic>
                    <p:nvPicPr>
                      <p:cNvPr id="236563" name="Object 19"/>
                      <p:cNvPicPr/>
                      <p:nvPr/>
                    </p:nvPicPr>
                    <p:blipFill>
                      <a:blip r:embed="rId5"/>
                      <a:stretch>
                        <a:fillRect/>
                      </a:stretch>
                    </p:blipFill>
                    <p:spPr>
                      <a:xfrm>
                        <a:off x="1979613" y="2349500"/>
                        <a:ext cx="4392612" cy="539750"/>
                      </a:xfrm>
                      <a:prstGeom prst="rect">
                        <a:avLst/>
                      </a:prstGeom>
                      <a:noFill/>
                      <a:ln w="38100">
                        <a:noFill/>
                        <a:miter/>
                      </a:ln>
                    </p:spPr>
                  </p:pic>
                </p:oleObj>
              </mc:Fallback>
            </mc:AlternateContent>
          </a:graphicData>
        </a:graphic>
      </p:graphicFrame>
      <p:graphicFrame>
        <p:nvGraphicFramePr>
          <p:cNvPr id="236564" name="Object 20"/>
          <p:cNvGraphicFramePr/>
          <p:nvPr/>
        </p:nvGraphicFramePr>
        <p:xfrm>
          <a:off x="1908175" y="3544888"/>
          <a:ext cx="5256213" cy="530225"/>
        </p:xfrm>
        <a:graphic>
          <a:graphicData uri="http://schemas.openxmlformats.org/presentationml/2006/ole">
            <mc:AlternateContent xmlns:mc="http://schemas.openxmlformats.org/markup-compatibility/2006">
              <mc:Choice xmlns:v="urn:schemas-microsoft-com:vml" Requires="v">
                <p:oleObj r:id="rId6" imgW="2386330" imgH="241300" progId="Equation.DSMT4">
                  <p:embed/>
                </p:oleObj>
              </mc:Choice>
              <mc:Fallback>
                <p:oleObj r:id="rId6" imgW="2386330" imgH="241300" progId="Equation.DSMT4">
                  <p:embed/>
                  <p:pic>
                    <p:nvPicPr>
                      <p:cNvPr id="236564" name="Object 20"/>
                      <p:cNvPicPr/>
                      <p:nvPr/>
                    </p:nvPicPr>
                    <p:blipFill>
                      <a:blip r:embed="rId7"/>
                      <a:stretch>
                        <a:fillRect/>
                      </a:stretch>
                    </p:blipFill>
                    <p:spPr>
                      <a:xfrm>
                        <a:off x="1908175" y="3544888"/>
                        <a:ext cx="5256213" cy="530225"/>
                      </a:xfrm>
                      <a:prstGeom prst="rect">
                        <a:avLst/>
                      </a:prstGeom>
                      <a:noFill/>
                      <a:ln w="38100">
                        <a:noFill/>
                        <a:miter/>
                      </a:ln>
                    </p:spPr>
                  </p:pic>
                </p:oleObj>
              </mc:Fallback>
            </mc:AlternateContent>
          </a:graphicData>
        </a:graphic>
      </p:graphicFrame>
      <p:graphicFrame>
        <p:nvGraphicFramePr>
          <p:cNvPr id="236565" name="Object 21"/>
          <p:cNvGraphicFramePr/>
          <p:nvPr/>
        </p:nvGraphicFramePr>
        <p:xfrm>
          <a:off x="5003800" y="1831975"/>
          <a:ext cx="2736850" cy="503238"/>
        </p:xfrm>
        <a:graphic>
          <a:graphicData uri="http://schemas.openxmlformats.org/presentationml/2006/ole">
            <mc:AlternateContent xmlns:mc="http://schemas.openxmlformats.org/markup-compatibility/2006">
              <mc:Choice xmlns:v="urn:schemas-microsoft-com:vml" Requires="v">
                <p:oleObj r:id="rId8" imgW="1308735" imgH="241300" progId="Equation.DSMT4">
                  <p:embed/>
                </p:oleObj>
              </mc:Choice>
              <mc:Fallback>
                <p:oleObj r:id="rId8" imgW="1308735" imgH="241300" progId="Equation.DSMT4">
                  <p:embed/>
                  <p:pic>
                    <p:nvPicPr>
                      <p:cNvPr id="236565" name="Object 21"/>
                      <p:cNvPicPr/>
                      <p:nvPr/>
                    </p:nvPicPr>
                    <p:blipFill>
                      <a:blip r:embed="rId9"/>
                      <a:stretch>
                        <a:fillRect/>
                      </a:stretch>
                    </p:blipFill>
                    <p:spPr>
                      <a:xfrm>
                        <a:off x="5003800" y="1831975"/>
                        <a:ext cx="2736850" cy="503238"/>
                      </a:xfrm>
                      <a:prstGeom prst="rect">
                        <a:avLst/>
                      </a:prstGeom>
                      <a:noFill/>
                      <a:ln w="38100">
                        <a:noFill/>
                        <a:miter/>
                      </a:ln>
                    </p:spPr>
                  </p:pic>
                </p:oleObj>
              </mc:Fallback>
            </mc:AlternateContent>
          </a:graphicData>
        </a:graphic>
      </p:graphicFrame>
      <p:graphicFrame>
        <p:nvGraphicFramePr>
          <p:cNvPr id="236566" name="Object 22"/>
          <p:cNvGraphicFramePr/>
          <p:nvPr/>
        </p:nvGraphicFramePr>
        <p:xfrm>
          <a:off x="2700338" y="1828800"/>
          <a:ext cx="2303462" cy="495300"/>
        </p:xfrm>
        <a:graphic>
          <a:graphicData uri="http://schemas.openxmlformats.org/presentationml/2006/ole">
            <mc:AlternateContent xmlns:mc="http://schemas.openxmlformats.org/markup-compatibility/2006">
              <mc:Choice xmlns:v="urn:schemas-microsoft-com:vml" Requires="v">
                <p:oleObj r:id="rId10" imgW="1067435" imgH="228600" progId="Equation.DSMT4">
                  <p:embed/>
                </p:oleObj>
              </mc:Choice>
              <mc:Fallback>
                <p:oleObj r:id="rId10" imgW="1067435" imgH="228600" progId="Equation.DSMT4">
                  <p:embed/>
                  <p:pic>
                    <p:nvPicPr>
                      <p:cNvPr id="236566" name="Object 22"/>
                      <p:cNvPicPr/>
                      <p:nvPr/>
                    </p:nvPicPr>
                    <p:blipFill>
                      <a:blip r:embed="rId11"/>
                      <a:stretch>
                        <a:fillRect/>
                      </a:stretch>
                    </p:blipFill>
                    <p:spPr>
                      <a:xfrm>
                        <a:off x="2700338" y="1828800"/>
                        <a:ext cx="2303462" cy="495300"/>
                      </a:xfrm>
                      <a:prstGeom prst="rect">
                        <a:avLst/>
                      </a:prstGeom>
                      <a:noFill/>
                      <a:ln w="38100">
                        <a:noFill/>
                        <a:miter/>
                      </a:ln>
                    </p:spPr>
                  </p:pic>
                </p:oleObj>
              </mc:Fallback>
            </mc:AlternateContent>
          </a:graphicData>
        </a:graphic>
      </p:graphicFrame>
      <p:graphicFrame>
        <p:nvGraphicFramePr>
          <p:cNvPr id="236567" name="Object 23"/>
          <p:cNvGraphicFramePr/>
          <p:nvPr/>
        </p:nvGraphicFramePr>
        <p:xfrm>
          <a:off x="1908175" y="2916238"/>
          <a:ext cx="4895850" cy="534987"/>
        </p:xfrm>
        <a:graphic>
          <a:graphicData uri="http://schemas.openxmlformats.org/presentationml/2006/ole">
            <mc:AlternateContent xmlns:mc="http://schemas.openxmlformats.org/markup-compatibility/2006">
              <mc:Choice xmlns:v="urn:schemas-microsoft-com:vml" Requires="v">
                <p:oleObj r:id="rId12" imgW="2208530" imgH="241300" progId="Equation.DSMT4">
                  <p:embed/>
                </p:oleObj>
              </mc:Choice>
              <mc:Fallback>
                <p:oleObj r:id="rId12" imgW="2208530" imgH="241300" progId="Equation.DSMT4">
                  <p:embed/>
                  <p:pic>
                    <p:nvPicPr>
                      <p:cNvPr id="236567" name="Object 23"/>
                      <p:cNvPicPr/>
                      <p:nvPr/>
                    </p:nvPicPr>
                    <p:blipFill>
                      <a:blip r:embed="rId13"/>
                      <a:stretch>
                        <a:fillRect/>
                      </a:stretch>
                    </p:blipFill>
                    <p:spPr>
                      <a:xfrm>
                        <a:off x="1908175" y="2916238"/>
                        <a:ext cx="4895850" cy="534987"/>
                      </a:xfrm>
                      <a:prstGeom prst="rect">
                        <a:avLst/>
                      </a:prstGeom>
                      <a:noFill/>
                      <a:ln w="38100">
                        <a:noFill/>
                        <a:miter/>
                      </a:ln>
                    </p:spPr>
                  </p:pic>
                </p:oleObj>
              </mc:Fallback>
            </mc:AlternateContent>
          </a:graphicData>
        </a:graphic>
      </p:graphicFrame>
      <p:sp>
        <p:nvSpPr>
          <p:cNvPr id="236568" name="Rectangle 24" descr="再生纸"/>
          <p:cNvSpPr/>
          <p:nvPr/>
        </p:nvSpPr>
        <p:spPr>
          <a:xfrm>
            <a:off x="395288" y="4076700"/>
            <a:ext cx="1970087" cy="519113"/>
          </a:xfrm>
          <a:prstGeom prst="rect">
            <a:avLst/>
          </a:prstGeom>
          <a:noFill/>
          <a:ln w="9525">
            <a:noFill/>
          </a:ln>
          <a:effectLst>
            <a:prstShdw prst="shdw17" dist="17961" dir="2699999">
              <a:srgbClr val="999999"/>
            </a:prstShdw>
          </a:effectLst>
        </p:spPr>
        <p:txBody>
          <a:bodyPr anchor="t" anchorCtr="0">
            <a:spAutoFit/>
          </a:bodyPr>
          <a:lstStyle/>
          <a:p>
            <a:r>
              <a:rPr lang="zh-CN" altLang="en-US" sz="2800" dirty="0">
                <a:latin typeface="Times New Roman" panose="02020603050405020304" pitchFamily="18" charset="0"/>
                <a:ea typeface="楷体_GB2312" pitchFamily="49" charset="-122"/>
              </a:rPr>
              <a:t>插值余项：</a:t>
            </a:r>
          </a:p>
        </p:txBody>
      </p:sp>
      <p:graphicFrame>
        <p:nvGraphicFramePr>
          <p:cNvPr id="236569" name="Object 25"/>
          <p:cNvGraphicFramePr/>
          <p:nvPr/>
        </p:nvGraphicFramePr>
        <p:xfrm>
          <a:off x="1619250" y="4633913"/>
          <a:ext cx="2881313" cy="495300"/>
        </p:xfrm>
        <a:graphic>
          <a:graphicData uri="http://schemas.openxmlformats.org/presentationml/2006/ole">
            <mc:AlternateContent xmlns:mc="http://schemas.openxmlformats.org/markup-compatibility/2006">
              <mc:Choice xmlns:v="urn:schemas-microsoft-com:vml" Requires="v">
                <p:oleObj r:id="rId14" imgW="1334770" imgH="228600" progId="Equation.DSMT4">
                  <p:embed/>
                </p:oleObj>
              </mc:Choice>
              <mc:Fallback>
                <p:oleObj r:id="rId14" imgW="1334770" imgH="228600" progId="Equation.DSMT4">
                  <p:embed/>
                  <p:pic>
                    <p:nvPicPr>
                      <p:cNvPr id="236569" name="Object 25"/>
                      <p:cNvPicPr/>
                      <p:nvPr/>
                    </p:nvPicPr>
                    <p:blipFill>
                      <a:blip r:embed="rId15"/>
                      <a:stretch>
                        <a:fillRect/>
                      </a:stretch>
                    </p:blipFill>
                    <p:spPr>
                      <a:xfrm>
                        <a:off x="1619250" y="4633913"/>
                        <a:ext cx="2881313" cy="495300"/>
                      </a:xfrm>
                      <a:prstGeom prst="rect">
                        <a:avLst/>
                      </a:prstGeom>
                      <a:noFill/>
                      <a:ln w="38100">
                        <a:noFill/>
                        <a:miter/>
                      </a:ln>
                    </p:spPr>
                  </p:pic>
                </p:oleObj>
              </mc:Fallback>
            </mc:AlternateContent>
          </a:graphicData>
        </a:graphic>
      </p:graphicFrame>
      <p:graphicFrame>
        <p:nvGraphicFramePr>
          <p:cNvPr id="236570" name="Object 26"/>
          <p:cNvGraphicFramePr/>
          <p:nvPr/>
        </p:nvGraphicFramePr>
        <p:xfrm>
          <a:off x="2339975" y="5294313"/>
          <a:ext cx="6335713" cy="509587"/>
        </p:xfrm>
        <a:graphic>
          <a:graphicData uri="http://schemas.openxmlformats.org/presentationml/2006/ole">
            <mc:AlternateContent xmlns:mc="http://schemas.openxmlformats.org/markup-compatibility/2006">
              <mc:Choice xmlns:v="urn:schemas-microsoft-com:vml" Requires="v">
                <p:oleObj r:id="rId16" imgW="3008630" imgH="241300" progId="Equation.DSMT4">
                  <p:embed/>
                </p:oleObj>
              </mc:Choice>
              <mc:Fallback>
                <p:oleObj r:id="rId16" imgW="3008630" imgH="241300" progId="Equation.DSMT4">
                  <p:embed/>
                  <p:pic>
                    <p:nvPicPr>
                      <p:cNvPr id="236570" name="Object 26"/>
                      <p:cNvPicPr/>
                      <p:nvPr/>
                    </p:nvPicPr>
                    <p:blipFill>
                      <a:blip r:embed="rId17"/>
                      <a:stretch>
                        <a:fillRect/>
                      </a:stretch>
                    </p:blipFill>
                    <p:spPr>
                      <a:xfrm>
                        <a:off x="2339975" y="5294313"/>
                        <a:ext cx="6335713" cy="509587"/>
                      </a:xfrm>
                      <a:prstGeom prst="rect">
                        <a:avLst/>
                      </a:prstGeom>
                      <a:noFill/>
                      <a:ln w="38100">
                        <a:noFill/>
                        <a:miter/>
                      </a:ln>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61"/>
                                        </p:tgtEl>
                                        <p:attrNameLst>
                                          <p:attrName>style.visibility</p:attrName>
                                        </p:attrNameLst>
                                      </p:cBhvr>
                                      <p:to>
                                        <p:strVal val="visible"/>
                                      </p:to>
                                    </p:set>
                                    <p:animEffect transition="in" filter="blinds(horizontal)">
                                      <p:cBhvr>
                                        <p:cTn id="7" dur="500"/>
                                        <p:tgtEl>
                                          <p:spTgt spid="2365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36562"/>
                                        </p:tgtEl>
                                        <p:attrNameLst>
                                          <p:attrName>style.visibility</p:attrName>
                                        </p:attrNameLst>
                                      </p:cBhvr>
                                      <p:to>
                                        <p:strVal val="visible"/>
                                      </p:to>
                                    </p:set>
                                    <p:anim calcmode="lin" valueType="num">
                                      <p:cBhvr additive="base">
                                        <p:cTn id="12" dur="500" fill="hold"/>
                                        <p:tgtEl>
                                          <p:spTgt spid="236562"/>
                                        </p:tgtEl>
                                        <p:attrNameLst>
                                          <p:attrName>ppt_x</p:attrName>
                                        </p:attrNameLst>
                                      </p:cBhvr>
                                      <p:tavLst>
                                        <p:tav tm="0">
                                          <p:val>
                                            <p:strVal val="1+#ppt_w/2"/>
                                          </p:val>
                                        </p:tav>
                                        <p:tav tm="100000">
                                          <p:val>
                                            <p:strVal val="#ppt_x"/>
                                          </p:val>
                                        </p:tav>
                                      </p:tavLst>
                                    </p:anim>
                                    <p:anim calcmode="lin" valueType="num">
                                      <p:cBhvr additive="base">
                                        <p:cTn id="13" dur="500" fill="hold"/>
                                        <p:tgtEl>
                                          <p:spTgt spid="2365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6566"/>
                                        </p:tgtEl>
                                        <p:attrNameLst>
                                          <p:attrName>style.visibility</p:attrName>
                                        </p:attrNameLst>
                                      </p:cBhvr>
                                      <p:to>
                                        <p:strVal val="visible"/>
                                      </p:to>
                                    </p:set>
                                    <p:animEffect transition="in" filter="blinds(horizontal)">
                                      <p:cBhvr>
                                        <p:cTn id="18" dur="500"/>
                                        <p:tgtEl>
                                          <p:spTgt spid="23656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6565"/>
                                        </p:tgtEl>
                                        <p:attrNameLst>
                                          <p:attrName>style.visibility</p:attrName>
                                        </p:attrNameLst>
                                      </p:cBhvr>
                                      <p:to>
                                        <p:strVal val="visible"/>
                                      </p:to>
                                    </p:set>
                                    <p:animEffect transition="in" filter="blinds(horizontal)">
                                      <p:cBhvr>
                                        <p:cTn id="23" dur="500"/>
                                        <p:tgtEl>
                                          <p:spTgt spid="2365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36563"/>
                                        </p:tgtEl>
                                        <p:attrNameLst>
                                          <p:attrName>style.visibility</p:attrName>
                                        </p:attrNameLst>
                                      </p:cBhvr>
                                      <p:to>
                                        <p:strVal val="visible"/>
                                      </p:to>
                                    </p:set>
                                    <p:animEffect transition="in" filter="blinds(horizontal)">
                                      <p:cBhvr>
                                        <p:cTn id="28" dur="500"/>
                                        <p:tgtEl>
                                          <p:spTgt spid="23656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36567"/>
                                        </p:tgtEl>
                                        <p:attrNameLst>
                                          <p:attrName>style.visibility</p:attrName>
                                        </p:attrNameLst>
                                      </p:cBhvr>
                                      <p:to>
                                        <p:strVal val="visible"/>
                                      </p:to>
                                    </p:set>
                                    <p:animEffect transition="in" filter="blinds(horizontal)">
                                      <p:cBhvr>
                                        <p:cTn id="33" dur="500"/>
                                        <p:tgtEl>
                                          <p:spTgt spid="2365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6564"/>
                                        </p:tgtEl>
                                        <p:attrNameLst>
                                          <p:attrName>style.visibility</p:attrName>
                                        </p:attrNameLst>
                                      </p:cBhvr>
                                      <p:to>
                                        <p:strVal val="visible"/>
                                      </p:to>
                                    </p:set>
                                    <p:animEffect transition="in" filter="blinds(horizontal)">
                                      <p:cBhvr>
                                        <p:cTn id="38" dur="500"/>
                                        <p:tgtEl>
                                          <p:spTgt spid="23656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6568"/>
                                        </p:tgtEl>
                                        <p:attrNameLst>
                                          <p:attrName>style.visibility</p:attrName>
                                        </p:attrNameLst>
                                      </p:cBhvr>
                                      <p:to>
                                        <p:strVal val="visible"/>
                                      </p:to>
                                    </p:set>
                                    <p:animEffect transition="in" filter="blinds(horizontal)">
                                      <p:cBhvr>
                                        <p:cTn id="43" dur="500"/>
                                        <p:tgtEl>
                                          <p:spTgt spid="23656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6569"/>
                                        </p:tgtEl>
                                        <p:attrNameLst>
                                          <p:attrName>style.visibility</p:attrName>
                                        </p:attrNameLst>
                                      </p:cBhvr>
                                      <p:to>
                                        <p:strVal val="visible"/>
                                      </p:to>
                                    </p:set>
                                    <p:animEffect transition="in" filter="blinds(horizontal)">
                                      <p:cBhvr>
                                        <p:cTn id="48" dur="500"/>
                                        <p:tgtEl>
                                          <p:spTgt spid="23656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36570"/>
                                        </p:tgtEl>
                                        <p:attrNameLst>
                                          <p:attrName>style.visibility</p:attrName>
                                        </p:attrNameLst>
                                      </p:cBhvr>
                                      <p:to>
                                        <p:strVal val="visible"/>
                                      </p:to>
                                    </p:set>
                                    <p:animEffect transition="in" filter="blinds(horizontal)">
                                      <p:cBhvr>
                                        <p:cTn id="53" dur="500"/>
                                        <p:tgtEl>
                                          <p:spTgt spid="23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1" grpId="0"/>
      <p:bldP spid="23656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Text Box 5"/>
          <p:cNvSpPr txBox="1"/>
          <p:nvPr/>
        </p:nvSpPr>
        <p:spPr>
          <a:xfrm>
            <a:off x="755576" y="213536"/>
            <a:ext cx="3600400" cy="461665"/>
          </a:xfrm>
          <a:prstGeom prst="rect">
            <a:avLst/>
          </a:prstGeom>
          <a:noFill/>
          <a:ln w="9525">
            <a:noFill/>
          </a:ln>
        </p:spPr>
        <p:txBody>
          <a:bodyPr wrap="square" anchor="t" anchorCtr="0">
            <a:spAutoFit/>
          </a:bodyPr>
          <a:lstStyle/>
          <a:p>
            <a:pPr marL="574675" indent="-574675">
              <a:spcBef>
                <a:spcPct val="50000"/>
              </a:spcBef>
            </a:pPr>
            <a:r>
              <a:rPr lang="zh-CN" altLang="en-US" sz="2400" dirty="0">
                <a:solidFill>
                  <a:schemeClr val="hlink"/>
                </a:solidFill>
                <a:latin typeface="Times New Roman" panose="02020603050405020304" pitchFamily="18" charset="0"/>
                <a:ea typeface="楷体_GB2312" pitchFamily="49" charset="-122"/>
              </a:rPr>
              <a:t>例：</a:t>
            </a:r>
            <a:r>
              <a:rPr lang="zh-CN" altLang="en-US" sz="2400" dirty="0">
                <a:latin typeface="Times New Roman" panose="02020603050405020304" pitchFamily="18" charset="0"/>
                <a:ea typeface="楷体_GB2312" pitchFamily="49" charset="-122"/>
              </a:rPr>
              <a:t>给定函数表</a:t>
            </a:r>
            <a:r>
              <a:rPr lang="en-US" altLang="zh-CN" sz="24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p:txBody>
      </p:sp>
      <p:sp>
        <p:nvSpPr>
          <p:cNvPr id="3" name="文本框 2">
            <a:extLst>
              <a:ext uri="{FF2B5EF4-FFF2-40B4-BE49-F238E27FC236}">
                <a16:creationId xmlns:a16="http://schemas.microsoft.com/office/drawing/2014/main" id="{81EB0EEA-5378-AC84-11D8-AD2719BB27A4}"/>
              </a:ext>
            </a:extLst>
          </p:cNvPr>
          <p:cNvSpPr txBox="1"/>
          <p:nvPr/>
        </p:nvSpPr>
        <p:spPr>
          <a:xfrm>
            <a:off x="1403648" y="2221295"/>
            <a:ext cx="6192688" cy="461665"/>
          </a:xfrm>
          <a:prstGeom prst="rect">
            <a:avLst/>
          </a:prstGeom>
          <a:noFill/>
        </p:spPr>
        <p:txBody>
          <a:bodyPr wrap="square">
            <a:spAutoFit/>
          </a:bodyPr>
          <a:lstStyle/>
          <a:p>
            <a:r>
              <a:rPr lang="zh-CN" altLang="en-US" sz="2400" dirty="0">
                <a:latin typeface="Times New Roman" panose="02020603050405020304" pitchFamily="18" charset="0"/>
                <a:ea typeface="楷体_GB2312" pitchFamily="49" charset="-122"/>
              </a:rPr>
              <a:t>求</a:t>
            </a:r>
            <a:r>
              <a:rPr lang="zh-CN" altLang="en-US" sz="2400" dirty="0">
                <a:latin typeface="微软雅黑" panose="020B0503020204020204" pitchFamily="34" charset="-122"/>
                <a:ea typeface="微软雅黑" panose="020B0503020204020204" pitchFamily="34" charset="-122"/>
              </a:rPr>
              <a:t>满足</a:t>
            </a:r>
            <a:r>
              <a:rPr lang="zh-CN" altLang="en-US" sz="2400" dirty="0">
                <a:latin typeface="Times New Roman" panose="02020603050405020304" pitchFamily="18" charset="0"/>
                <a:ea typeface="楷体_GB2312" pitchFamily="49" charset="-122"/>
              </a:rPr>
              <a:t>上述条件的插值多项式 </a:t>
            </a:r>
            <a:r>
              <a:rPr lang="en-US" altLang="zh-CN" sz="2400" i="1" dirty="0">
                <a:solidFill>
                  <a:srgbClr val="1C1C1C"/>
                </a:solidFill>
                <a:latin typeface="Times New Roman" panose="02020603050405020304" pitchFamily="18" charset="0"/>
                <a:ea typeface="楷体_GB2312" pitchFamily="49" charset="-122"/>
              </a:rPr>
              <a:t>P</a:t>
            </a:r>
            <a:r>
              <a:rPr lang="en-US" altLang="zh-CN" sz="2400" baseline="-25000" dirty="0">
                <a:solidFill>
                  <a:srgbClr val="1C1C1C"/>
                </a:solidFill>
                <a:latin typeface="Times New Roman" panose="02020603050405020304" pitchFamily="18" charset="0"/>
                <a:ea typeface="楷体_GB2312" pitchFamily="49" charset="-122"/>
              </a:rPr>
              <a:t>4</a:t>
            </a:r>
            <a:r>
              <a:rPr lang="en-US" altLang="zh-CN" sz="2400" dirty="0">
                <a:solidFill>
                  <a:srgbClr val="1C1C1C"/>
                </a:solidFill>
                <a:latin typeface="Times New Roman" panose="02020603050405020304" pitchFamily="18" charset="0"/>
                <a:ea typeface="楷体_GB2312" pitchFamily="49" charset="-122"/>
              </a:rPr>
              <a:t>(</a:t>
            </a:r>
            <a:r>
              <a:rPr lang="en-US" altLang="zh-CN" sz="2400" i="1" dirty="0">
                <a:solidFill>
                  <a:srgbClr val="1C1C1C"/>
                </a:solidFill>
                <a:latin typeface="Times New Roman" panose="02020603050405020304" pitchFamily="18" charset="0"/>
                <a:ea typeface="楷体_GB2312" pitchFamily="49" charset="-122"/>
              </a:rPr>
              <a:t>x</a:t>
            </a:r>
            <a:r>
              <a:rPr lang="en-US" altLang="zh-CN" sz="2400" dirty="0">
                <a:solidFill>
                  <a:srgbClr val="1C1C1C"/>
                </a:solidFill>
                <a:latin typeface="Times New Roman" panose="02020603050405020304" pitchFamily="18" charset="0"/>
                <a:ea typeface="楷体_GB2312" pitchFamily="49" charset="-122"/>
              </a:rPr>
              <a:t>)</a:t>
            </a:r>
            <a:r>
              <a:rPr lang="zh-CN" altLang="en-US" sz="2400" dirty="0">
                <a:solidFill>
                  <a:srgbClr val="1C1C1C"/>
                </a:solidFill>
                <a:latin typeface="Times New Roman" panose="02020603050405020304" pitchFamily="18" charset="0"/>
                <a:ea typeface="楷体_GB2312" pitchFamily="49" charset="-122"/>
              </a:rPr>
              <a:t>。</a:t>
            </a:r>
            <a:endParaRPr lang="zh-CN" altLang="en-US" sz="2400" dirty="0"/>
          </a:p>
        </p:txBody>
      </p:sp>
      <p:sp>
        <p:nvSpPr>
          <p:cNvPr id="7" name="Rectangle 4" descr="再生纸">
            <a:extLst>
              <a:ext uri="{FF2B5EF4-FFF2-40B4-BE49-F238E27FC236}">
                <a16:creationId xmlns:a16="http://schemas.microsoft.com/office/drawing/2014/main" id="{FE31BE0E-9ECF-07C3-3340-799FCEABA9BC}"/>
              </a:ext>
            </a:extLst>
          </p:cNvPr>
          <p:cNvSpPr/>
          <p:nvPr/>
        </p:nvSpPr>
        <p:spPr>
          <a:xfrm>
            <a:off x="924560" y="2780928"/>
            <a:ext cx="3262432" cy="461665"/>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400" dirty="0">
                <a:solidFill>
                  <a:schemeClr val="hlink"/>
                </a:solidFill>
                <a:latin typeface="Times New Roman" panose="02020603050405020304" pitchFamily="18" charset="0"/>
                <a:ea typeface="楷体_GB2312" pitchFamily="49" charset="-122"/>
              </a:rPr>
              <a:t>解：</a:t>
            </a:r>
            <a:r>
              <a:rPr lang="zh-CN" altLang="en-US" sz="2400" dirty="0">
                <a:solidFill>
                  <a:srgbClr val="000099"/>
                </a:solidFill>
                <a:latin typeface="Times New Roman" panose="02020603050405020304" pitchFamily="18" charset="0"/>
                <a:ea typeface="楷体_GB2312" pitchFamily="49" charset="-122"/>
              </a:rPr>
              <a:t>构造重节点差商表</a:t>
            </a:r>
            <a:endParaRPr lang="en-US" altLang="zh-CN" sz="2400" dirty="0">
              <a:solidFill>
                <a:schemeClr val="hlink"/>
              </a:solidFill>
              <a:latin typeface="Times New Roman" panose="02020603050405020304" pitchFamily="18" charset="0"/>
              <a:ea typeface="楷体_GB2312" pitchFamily="49" charset="-122"/>
            </a:endParaRPr>
          </a:p>
        </p:txBody>
      </p:sp>
      <p:graphicFrame>
        <p:nvGraphicFramePr>
          <p:cNvPr id="8" name="Object 5">
            <a:extLst>
              <a:ext uri="{FF2B5EF4-FFF2-40B4-BE49-F238E27FC236}">
                <a16:creationId xmlns:a16="http://schemas.microsoft.com/office/drawing/2014/main" id="{0F33CFC2-2CF0-A95E-B1DB-54279243884E}"/>
              </a:ext>
            </a:extLst>
          </p:cNvPr>
          <p:cNvGraphicFramePr/>
          <p:nvPr>
            <p:extLst>
              <p:ext uri="{D42A27DB-BD31-4B8C-83A1-F6EECF244321}">
                <p14:modId xmlns:p14="http://schemas.microsoft.com/office/powerpoint/2010/main" val="1884649159"/>
              </p:ext>
            </p:extLst>
          </p:nvPr>
        </p:nvGraphicFramePr>
        <p:xfrm>
          <a:off x="1547664" y="3321686"/>
          <a:ext cx="6552728" cy="2743554"/>
        </p:xfrm>
        <a:graphic>
          <a:graphicData uri="http://schemas.openxmlformats.org/presentationml/2006/ole">
            <mc:AlternateContent xmlns:mc="http://schemas.openxmlformats.org/markup-compatibility/2006">
              <mc:Choice xmlns:v="urn:schemas-microsoft-com:vml" Requires="v">
                <p:oleObj name="Equation" r:id="rId2" imgW="3276360" imgH="1371600" progId="Equation.DSMT4">
                  <p:embed/>
                </p:oleObj>
              </mc:Choice>
              <mc:Fallback>
                <p:oleObj name="Equation" r:id="rId2" imgW="3276360" imgH="1371600" progId="Equation.DSMT4">
                  <p:embed/>
                  <p:pic>
                    <p:nvPicPr>
                      <p:cNvPr id="246789" name="Object 5"/>
                      <p:cNvPicPr/>
                      <p:nvPr/>
                    </p:nvPicPr>
                    <p:blipFill>
                      <a:blip r:embed="rId3"/>
                      <a:stretch>
                        <a:fillRect/>
                      </a:stretch>
                    </p:blipFill>
                    <p:spPr>
                      <a:xfrm>
                        <a:off x="1547664" y="3321686"/>
                        <a:ext cx="6552728" cy="2743554"/>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0" name="表格 10">
                <a:extLst>
                  <a:ext uri="{FF2B5EF4-FFF2-40B4-BE49-F238E27FC236}">
                    <a16:creationId xmlns:a16="http://schemas.microsoft.com/office/drawing/2014/main" id="{5BFDD190-1593-DAED-8FB9-4E416DEA519A}"/>
                  </a:ext>
                </a:extLst>
              </p:cNvPr>
              <p:cNvGraphicFramePr>
                <a:graphicFrameLocks noGrp="1"/>
              </p:cNvGraphicFramePr>
              <p:nvPr>
                <p:extLst>
                  <p:ext uri="{D42A27DB-BD31-4B8C-83A1-F6EECF244321}">
                    <p14:modId xmlns:p14="http://schemas.microsoft.com/office/powerpoint/2010/main" val="3734331173"/>
                  </p:ext>
                </p:extLst>
              </p:nvPr>
            </p:nvGraphicFramePr>
            <p:xfrm>
              <a:off x="1691680" y="710896"/>
              <a:ext cx="6096000" cy="1371854"/>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269617799"/>
                        </a:ext>
                      </a:extLst>
                    </a:gridCol>
                    <a:gridCol w="1524000">
                      <a:extLst>
                        <a:ext uri="{9D8B030D-6E8A-4147-A177-3AD203B41FA5}">
                          <a16:colId xmlns:a16="http://schemas.microsoft.com/office/drawing/2014/main" val="4145054349"/>
                        </a:ext>
                      </a:extLst>
                    </a:gridCol>
                    <a:gridCol w="1524000">
                      <a:extLst>
                        <a:ext uri="{9D8B030D-6E8A-4147-A177-3AD203B41FA5}">
                          <a16:colId xmlns:a16="http://schemas.microsoft.com/office/drawing/2014/main" val="1631296038"/>
                        </a:ext>
                      </a:extLst>
                    </a:gridCol>
                    <a:gridCol w="1524000">
                      <a:extLst>
                        <a:ext uri="{9D8B030D-6E8A-4147-A177-3AD203B41FA5}">
                          <a16:colId xmlns:a16="http://schemas.microsoft.com/office/drawing/2014/main" val="470825187"/>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zh-CN" altLang="en-US" sz="2400" i="1" kern="1200" smtClean="0">
                                        <a:solidFill>
                                          <a:srgbClr val="000099"/>
                                        </a:solidFill>
                                        <a:latin typeface="Cambria Math" panose="02040503050406030204" pitchFamily="18" charset="0"/>
                                        <a:ea typeface="+mn-ea"/>
                                        <a:cs typeface="+mn-cs"/>
                                      </a:rPr>
                                    </m:ctrlPr>
                                  </m:sSubPr>
                                  <m:e>
                                    <m:r>
                                      <a:rPr lang="zh-CN" altLang="en-US" sz="2400" i="1" kern="1200">
                                        <a:solidFill>
                                          <a:srgbClr val="000099"/>
                                        </a:solidFill>
                                        <a:latin typeface="Cambria Math" panose="02040503050406030204" pitchFamily="18" charset="0"/>
                                        <a:ea typeface="+mn-ea"/>
                                        <a:cs typeface="+mn-cs"/>
                                      </a:rPr>
                                      <m:t>𝑥</m:t>
                                    </m:r>
                                  </m:e>
                                  <m:sub>
                                    <m:r>
                                      <a:rPr lang="zh-CN" altLang="en-US" sz="2400" i="1" kern="1200">
                                        <a:solidFill>
                                          <a:srgbClr val="000099"/>
                                        </a:solidFill>
                                        <a:latin typeface="Cambria Math" panose="02040503050406030204" pitchFamily="18" charset="0"/>
                                        <a:ea typeface="+mn-ea"/>
                                        <a:cs typeface="+mn-cs"/>
                                      </a:rPr>
                                      <m:t>𝑖</m:t>
                                    </m:r>
                                  </m:sub>
                                </m:sSub>
                              </m:oMath>
                            </m:oMathPara>
                          </a14:m>
                          <a:endParaRPr lang="zh-CN" altLang="en-US" sz="2400" dirty="0">
                            <a:solidFill>
                              <a:srgbClr val="000099"/>
                            </a:solidFill>
                          </a:endParaRPr>
                        </a:p>
                      </a:txBody>
                      <a:tcPr/>
                    </a:tc>
                    <a:tc>
                      <a:txBody>
                        <a:bodyPr/>
                        <a:lstStyle/>
                        <a:p>
                          <a:r>
                            <a:rPr lang="en-US" altLang="zh-CN" sz="2400" dirty="0">
                              <a:solidFill>
                                <a:srgbClr val="000099"/>
                              </a:solidFill>
                            </a:rPr>
                            <a:t>3</a:t>
                          </a:r>
                          <a:endParaRPr lang="zh-CN" altLang="en-US" sz="2400" dirty="0">
                            <a:solidFill>
                              <a:srgbClr val="000099"/>
                            </a:solidFill>
                          </a:endParaRPr>
                        </a:p>
                      </a:txBody>
                      <a:tcPr/>
                    </a:tc>
                    <a:tc>
                      <a:txBody>
                        <a:bodyPr/>
                        <a:lstStyle/>
                        <a:p>
                          <a:r>
                            <a:rPr lang="en-US" altLang="zh-CN" sz="2400" dirty="0">
                              <a:solidFill>
                                <a:srgbClr val="000099"/>
                              </a:solidFill>
                            </a:rPr>
                            <a:t>4</a:t>
                          </a:r>
                          <a:endParaRPr lang="zh-CN" altLang="en-US" sz="2400" dirty="0">
                            <a:solidFill>
                              <a:srgbClr val="000099"/>
                            </a:solidFill>
                          </a:endParaRPr>
                        </a:p>
                      </a:txBody>
                      <a:tcPr/>
                    </a:tc>
                    <a:tc>
                      <a:txBody>
                        <a:bodyPr/>
                        <a:lstStyle/>
                        <a:p>
                          <a:r>
                            <a:rPr lang="en-US" altLang="zh-CN" sz="2400" dirty="0">
                              <a:solidFill>
                                <a:srgbClr val="000099"/>
                              </a:solidFill>
                            </a:rPr>
                            <a:t>6</a:t>
                          </a:r>
                          <a:endParaRPr lang="zh-CN" altLang="en-US" sz="2400" dirty="0">
                            <a:solidFill>
                              <a:srgbClr val="000099"/>
                            </a:solidFill>
                          </a:endParaRPr>
                        </a:p>
                      </a:txBody>
                      <a:tcPr/>
                    </a:tc>
                    <a:extLst>
                      <a:ext uri="{0D108BD9-81ED-4DB2-BD59-A6C34878D82A}">
                        <a16:rowId xmlns:a16="http://schemas.microsoft.com/office/drawing/2014/main" val="224031472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zh-CN" altLang="en-US" sz="2400" i="1" kern="1200" smtClean="0">
                                        <a:solidFill>
                                          <a:srgbClr val="000099"/>
                                        </a:solidFill>
                                        <a:latin typeface="Cambria Math" panose="02040503050406030204" pitchFamily="18" charset="0"/>
                                        <a:ea typeface="+mn-ea"/>
                                        <a:cs typeface="+mn-cs"/>
                                      </a:rPr>
                                    </m:ctrlPr>
                                  </m:sSubPr>
                                  <m:e>
                                    <m:r>
                                      <a:rPr lang="zh-CN" altLang="en-US" sz="2400" i="1" kern="1200">
                                        <a:solidFill>
                                          <a:srgbClr val="000099"/>
                                        </a:solidFill>
                                        <a:latin typeface="Cambria Math" panose="02040503050406030204" pitchFamily="18" charset="0"/>
                                        <a:ea typeface="+mn-ea"/>
                                        <a:cs typeface="+mn-cs"/>
                                      </a:rPr>
                                      <m:t>𝑦</m:t>
                                    </m:r>
                                  </m:e>
                                  <m:sub>
                                    <m:r>
                                      <a:rPr lang="zh-CN" altLang="en-US" sz="2400" i="1" kern="1200">
                                        <a:solidFill>
                                          <a:srgbClr val="000099"/>
                                        </a:solidFill>
                                        <a:latin typeface="Cambria Math" panose="02040503050406030204" pitchFamily="18" charset="0"/>
                                        <a:ea typeface="+mn-ea"/>
                                        <a:cs typeface="+mn-cs"/>
                                      </a:rPr>
                                      <m:t>𝑖</m:t>
                                    </m:r>
                                  </m:sub>
                                </m:sSub>
                              </m:oMath>
                            </m:oMathPara>
                          </a14:m>
                          <a:endParaRPr lang="zh-CN" altLang="en-US" sz="2400" dirty="0">
                            <a:solidFill>
                              <a:srgbClr val="000099"/>
                            </a:solidFill>
                          </a:endParaRPr>
                        </a:p>
                      </a:txBody>
                      <a:tcPr/>
                    </a:tc>
                    <a:tc>
                      <a:txBody>
                        <a:bodyPr/>
                        <a:lstStyle/>
                        <a:p>
                          <a:r>
                            <a:rPr lang="en-US" altLang="zh-CN" sz="2400" dirty="0">
                              <a:solidFill>
                                <a:srgbClr val="000099"/>
                              </a:solidFill>
                            </a:rPr>
                            <a:t>6</a:t>
                          </a:r>
                          <a:endParaRPr lang="zh-CN" altLang="en-US" sz="2400" dirty="0">
                            <a:solidFill>
                              <a:srgbClr val="000099"/>
                            </a:solidFill>
                          </a:endParaRPr>
                        </a:p>
                      </a:txBody>
                      <a:tcPr/>
                    </a:tc>
                    <a:tc>
                      <a:txBody>
                        <a:bodyPr/>
                        <a:lstStyle/>
                        <a:p>
                          <a:r>
                            <a:rPr lang="en-US" altLang="zh-CN" sz="2400" dirty="0">
                              <a:solidFill>
                                <a:srgbClr val="000099"/>
                              </a:solidFill>
                            </a:rPr>
                            <a:t>0</a:t>
                          </a:r>
                          <a:endParaRPr lang="zh-CN" altLang="en-US" sz="2400" dirty="0">
                            <a:solidFill>
                              <a:srgbClr val="000099"/>
                            </a:solidFill>
                          </a:endParaRPr>
                        </a:p>
                      </a:txBody>
                      <a:tcPr/>
                    </a:tc>
                    <a:tc>
                      <a:txBody>
                        <a:bodyPr/>
                        <a:lstStyle/>
                        <a:p>
                          <a:r>
                            <a:rPr lang="en-US" altLang="zh-CN" sz="2400" dirty="0">
                              <a:solidFill>
                                <a:srgbClr val="000099"/>
                              </a:solidFill>
                            </a:rPr>
                            <a:t>2</a:t>
                          </a:r>
                          <a:endParaRPr lang="zh-CN" altLang="en-US" sz="2400" dirty="0">
                            <a:solidFill>
                              <a:srgbClr val="000099"/>
                            </a:solidFill>
                          </a:endParaRPr>
                        </a:p>
                      </a:txBody>
                      <a:tcPr/>
                    </a:tc>
                    <a:extLst>
                      <a:ext uri="{0D108BD9-81ED-4DB2-BD59-A6C34878D82A}">
                        <a16:rowId xmlns:a16="http://schemas.microsoft.com/office/drawing/2014/main" val="2059661888"/>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zh-CN" altLang="en-US" sz="2400" i="1" kern="1200" smtClean="0">
                                        <a:solidFill>
                                          <a:srgbClr val="000099"/>
                                        </a:solidFill>
                                        <a:latin typeface="Cambria Math" panose="02040503050406030204" pitchFamily="18" charset="0"/>
                                        <a:ea typeface="+mn-ea"/>
                                        <a:cs typeface="+mn-cs"/>
                                      </a:rPr>
                                    </m:ctrlPr>
                                  </m:sSubSupPr>
                                  <m:e>
                                    <m:r>
                                      <a:rPr lang="zh-CN" altLang="en-US" sz="2400" i="1" kern="1200">
                                        <a:solidFill>
                                          <a:srgbClr val="000099"/>
                                        </a:solidFill>
                                        <a:latin typeface="Cambria Math" panose="02040503050406030204" pitchFamily="18" charset="0"/>
                                        <a:ea typeface="+mn-ea"/>
                                        <a:cs typeface="+mn-cs"/>
                                      </a:rPr>
                                      <m:t>𝑦</m:t>
                                    </m:r>
                                  </m:e>
                                  <m:sub>
                                    <m:r>
                                      <a:rPr lang="zh-CN" altLang="en-US" sz="2400" i="1" kern="1200">
                                        <a:solidFill>
                                          <a:srgbClr val="000099"/>
                                        </a:solidFill>
                                        <a:latin typeface="Cambria Math" panose="02040503050406030204" pitchFamily="18" charset="0"/>
                                        <a:ea typeface="+mn-ea"/>
                                        <a:cs typeface="+mn-cs"/>
                                      </a:rPr>
                                      <m:t>𝑖</m:t>
                                    </m:r>
                                  </m:sub>
                                  <m:sup>
                                    <m:r>
                                      <a:rPr lang="en-US" altLang="zh-CN" sz="2400" b="0" i="1" kern="1200" smtClean="0">
                                        <a:solidFill>
                                          <a:srgbClr val="000099"/>
                                        </a:solidFill>
                                        <a:latin typeface="Cambria Math" panose="02040503050406030204" pitchFamily="18" charset="0"/>
                                        <a:ea typeface="+mn-ea"/>
                                        <a:cs typeface="+mn-cs"/>
                                      </a:rPr>
                                      <m:t>′</m:t>
                                    </m:r>
                                  </m:sup>
                                </m:sSubSup>
                              </m:oMath>
                            </m:oMathPara>
                          </a14:m>
                          <a:endParaRPr lang="zh-CN" altLang="en-US" sz="2400" dirty="0">
                            <a:solidFill>
                              <a:srgbClr val="000099"/>
                            </a:solidFill>
                          </a:endParaRPr>
                        </a:p>
                      </a:txBody>
                      <a:tcPr/>
                    </a:tc>
                    <a:tc>
                      <a:txBody>
                        <a:bodyPr/>
                        <a:lstStyle/>
                        <a:p>
                          <a:r>
                            <a:rPr lang="en-US" altLang="zh-CN" sz="2400" dirty="0">
                              <a:solidFill>
                                <a:srgbClr val="000099"/>
                              </a:solidFill>
                            </a:rPr>
                            <a:t>1</a:t>
                          </a:r>
                          <a:endParaRPr lang="zh-CN" altLang="en-US" sz="2400" dirty="0">
                            <a:solidFill>
                              <a:srgbClr val="000099"/>
                            </a:solidFill>
                          </a:endParaRPr>
                        </a:p>
                      </a:txBody>
                      <a:tcPr/>
                    </a:tc>
                    <a:tc>
                      <a:txBody>
                        <a:bodyPr/>
                        <a:lstStyle/>
                        <a:p>
                          <a:endParaRPr lang="zh-CN" altLang="en-US" sz="2400">
                            <a:solidFill>
                              <a:srgbClr val="000099"/>
                            </a:solidFill>
                          </a:endParaRPr>
                        </a:p>
                      </a:txBody>
                      <a:tcPr/>
                    </a:tc>
                    <a:tc>
                      <a:txBody>
                        <a:bodyPr/>
                        <a:lstStyle/>
                        <a:p>
                          <a:r>
                            <a:rPr lang="en-US" altLang="zh-CN" sz="2400" dirty="0">
                              <a:solidFill>
                                <a:srgbClr val="000099"/>
                              </a:solidFill>
                            </a:rPr>
                            <a:t>-1</a:t>
                          </a:r>
                          <a:endParaRPr lang="zh-CN" altLang="en-US" sz="2400" dirty="0">
                            <a:solidFill>
                              <a:srgbClr val="000099"/>
                            </a:solidFill>
                          </a:endParaRPr>
                        </a:p>
                      </a:txBody>
                      <a:tcPr/>
                    </a:tc>
                    <a:extLst>
                      <a:ext uri="{0D108BD9-81ED-4DB2-BD59-A6C34878D82A}">
                        <a16:rowId xmlns:a16="http://schemas.microsoft.com/office/drawing/2014/main" val="3984941380"/>
                      </a:ext>
                    </a:extLst>
                  </a:tr>
                </a:tbl>
              </a:graphicData>
            </a:graphic>
          </p:graphicFrame>
        </mc:Choice>
        <mc:Fallback xmlns="">
          <p:graphicFrame>
            <p:nvGraphicFramePr>
              <p:cNvPr id="10" name="表格 10">
                <a:extLst>
                  <a:ext uri="{FF2B5EF4-FFF2-40B4-BE49-F238E27FC236}">
                    <a16:creationId xmlns:a16="http://schemas.microsoft.com/office/drawing/2014/main" id="{5BFDD190-1593-DAED-8FB9-4E416DEA519A}"/>
                  </a:ext>
                </a:extLst>
              </p:cNvPr>
              <p:cNvGraphicFramePr>
                <a:graphicFrameLocks noGrp="1"/>
              </p:cNvGraphicFramePr>
              <p:nvPr>
                <p:extLst>
                  <p:ext uri="{D42A27DB-BD31-4B8C-83A1-F6EECF244321}">
                    <p14:modId xmlns:p14="http://schemas.microsoft.com/office/powerpoint/2010/main" val="3734331173"/>
                  </p:ext>
                </p:extLst>
              </p:nvPr>
            </p:nvGraphicFramePr>
            <p:xfrm>
              <a:off x="1691680" y="710896"/>
              <a:ext cx="6096000" cy="1371854"/>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269617799"/>
                        </a:ext>
                      </a:extLst>
                    </a:gridCol>
                    <a:gridCol w="1524000">
                      <a:extLst>
                        <a:ext uri="{9D8B030D-6E8A-4147-A177-3AD203B41FA5}">
                          <a16:colId xmlns:a16="http://schemas.microsoft.com/office/drawing/2014/main" val="4145054349"/>
                        </a:ext>
                      </a:extLst>
                    </a:gridCol>
                    <a:gridCol w="1524000">
                      <a:extLst>
                        <a:ext uri="{9D8B030D-6E8A-4147-A177-3AD203B41FA5}">
                          <a16:colId xmlns:a16="http://schemas.microsoft.com/office/drawing/2014/main" val="1631296038"/>
                        </a:ext>
                      </a:extLst>
                    </a:gridCol>
                    <a:gridCol w="1524000">
                      <a:extLst>
                        <a:ext uri="{9D8B030D-6E8A-4147-A177-3AD203B41FA5}">
                          <a16:colId xmlns:a16="http://schemas.microsoft.com/office/drawing/2014/main" val="470825187"/>
                        </a:ext>
                      </a:extLst>
                    </a:gridCol>
                  </a:tblGrid>
                  <a:tr h="457200">
                    <a:tc>
                      <a:txBody>
                        <a:bodyPr/>
                        <a:lstStyle/>
                        <a:p>
                          <a:endParaRPr lang="zh-CN"/>
                        </a:p>
                      </a:txBody>
                      <a:tcPr>
                        <a:blipFill>
                          <a:blip r:embed="rId4"/>
                          <a:stretch>
                            <a:fillRect l="-400" t="-8000" r="-302000" b="-233333"/>
                          </a:stretch>
                        </a:blipFill>
                      </a:tcPr>
                    </a:tc>
                    <a:tc>
                      <a:txBody>
                        <a:bodyPr/>
                        <a:lstStyle/>
                        <a:p>
                          <a:r>
                            <a:rPr lang="en-US" altLang="zh-CN" sz="2400" dirty="0">
                              <a:solidFill>
                                <a:srgbClr val="000099"/>
                              </a:solidFill>
                            </a:rPr>
                            <a:t>3</a:t>
                          </a:r>
                          <a:endParaRPr lang="zh-CN" altLang="en-US" sz="2400" dirty="0">
                            <a:solidFill>
                              <a:srgbClr val="000099"/>
                            </a:solidFill>
                          </a:endParaRPr>
                        </a:p>
                      </a:txBody>
                      <a:tcPr/>
                    </a:tc>
                    <a:tc>
                      <a:txBody>
                        <a:bodyPr/>
                        <a:lstStyle/>
                        <a:p>
                          <a:r>
                            <a:rPr lang="en-US" altLang="zh-CN" sz="2400" dirty="0">
                              <a:solidFill>
                                <a:srgbClr val="000099"/>
                              </a:solidFill>
                            </a:rPr>
                            <a:t>4</a:t>
                          </a:r>
                          <a:endParaRPr lang="zh-CN" altLang="en-US" sz="2400" dirty="0">
                            <a:solidFill>
                              <a:srgbClr val="000099"/>
                            </a:solidFill>
                          </a:endParaRPr>
                        </a:p>
                      </a:txBody>
                      <a:tcPr/>
                    </a:tc>
                    <a:tc>
                      <a:txBody>
                        <a:bodyPr/>
                        <a:lstStyle/>
                        <a:p>
                          <a:r>
                            <a:rPr lang="en-US" altLang="zh-CN" sz="2400" dirty="0">
                              <a:solidFill>
                                <a:srgbClr val="000099"/>
                              </a:solidFill>
                            </a:rPr>
                            <a:t>6</a:t>
                          </a:r>
                          <a:endParaRPr lang="zh-CN" altLang="en-US" sz="2400" dirty="0">
                            <a:solidFill>
                              <a:srgbClr val="000099"/>
                            </a:solidFill>
                          </a:endParaRPr>
                        </a:p>
                      </a:txBody>
                      <a:tcPr/>
                    </a:tc>
                    <a:extLst>
                      <a:ext uri="{0D108BD9-81ED-4DB2-BD59-A6C34878D82A}">
                        <a16:rowId xmlns:a16="http://schemas.microsoft.com/office/drawing/2014/main" val="2240314727"/>
                      </a:ext>
                    </a:extLst>
                  </a:tr>
                  <a:tr h="457200">
                    <a:tc>
                      <a:txBody>
                        <a:bodyPr/>
                        <a:lstStyle/>
                        <a:p>
                          <a:endParaRPr lang="zh-CN"/>
                        </a:p>
                      </a:txBody>
                      <a:tcPr>
                        <a:blipFill>
                          <a:blip r:embed="rId4"/>
                          <a:stretch>
                            <a:fillRect l="-400" t="-106579" r="-302000" b="-130263"/>
                          </a:stretch>
                        </a:blipFill>
                      </a:tcPr>
                    </a:tc>
                    <a:tc>
                      <a:txBody>
                        <a:bodyPr/>
                        <a:lstStyle/>
                        <a:p>
                          <a:r>
                            <a:rPr lang="en-US" altLang="zh-CN" sz="2400" dirty="0">
                              <a:solidFill>
                                <a:srgbClr val="000099"/>
                              </a:solidFill>
                            </a:rPr>
                            <a:t>6</a:t>
                          </a:r>
                          <a:endParaRPr lang="zh-CN" altLang="en-US" sz="2400" dirty="0">
                            <a:solidFill>
                              <a:srgbClr val="000099"/>
                            </a:solidFill>
                          </a:endParaRPr>
                        </a:p>
                      </a:txBody>
                      <a:tcPr/>
                    </a:tc>
                    <a:tc>
                      <a:txBody>
                        <a:bodyPr/>
                        <a:lstStyle/>
                        <a:p>
                          <a:r>
                            <a:rPr lang="en-US" altLang="zh-CN" sz="2400" dirty="0">
                              <a:solidFill>
                                <a:srgbClr val="000099"/>
                              </a:solidFill>
                            </a:rPr>
                            <a:t>0</a:t>
                          </a:r>
                          <a:endParaRPr lang="zh-CN" altLang="en-US" sz="2400" dirty="0">
                            <a:solidFill>
                              <a:srgbClr val="000099"/>
                            </a:solidFill>
                          </a:endParaRPr>
                        </a:p>
                      </a:txBody>
                      <a:tcPr/>
                    </a:tc>
                    <a:tc>
                      <a:txBody>
                        <a:bodyPr/>
                        <a:lstStyle/>
                        <a:p>
                          <a:r>
                            <a:rPr lang="en-US" altLang="zh-CN" sz="2400" dirty="0">
                              <a:solidFill>
                                <a:srgbClr val="000099"/>
                              </a:solidFill>
                            </a:rPr>
                            <a:t>2</a:t>
                          </a:r>
                          <a:endParaRPr lang="zh-CN" altLang="en-US" sz="2400" dirty="0">
                            <a:solidFill>
                              <a:srgbClr val="000099"/>
                            </a:solidFill>
                          </a:endParaRPr>
                        </a:p>
                      </a:txBody>
                      <a:tcPr/>
                    </a:tc>
                    <a:extLst>
                      <a:ext uri="{0D108BD9-81ED-4DB2-BD59-A6C34878D82A}">
                        <a16:rowId xmlns:a16="http://schemas.microsoft.com/office/drawing/2014/main" val="2059661888"/>
                      </a:ext>
                    </a:extLst>
                  </a:tr>
                  <a:tr h="457454">
                    <a:tc>
                      <a:txBody>
                        <a:bodyPr/>
                        <a:lstStyle/>
                        <a:p>
                          <a:endParaRPr lang="zh-CN"/>
                        </a:p>
                      </a:txBody>
                      <a:tcPr>
                        <a:blipFill>
                          <a:blip r:embed="rId4"/>
                          <a:stretch>
                            <a:fillRect l="-400" t="-209333" r="-302000" b="-32000"/>
                          </a:stretch>
                        </a:blipFill>
                      </a:tcPr>
                    </a:tc>
                    <a:tc>
                      <a:txBody>
                        <a:bodyPr/>
                        <a:lstStyle/>
                        <a:p>
                          <a:r>
                            <a:rPr lang="en-US" altLang="zh-CN" sz="2400" dirty="0">
                              <a:solidFill>
                                <a:srgbClr val="000099"/>
                              </a:solidFill>
                            </a:rPr>
                            <a:t>1</a:t>
                          </a:r>
                          <a:endParaRPr lang="zh-CN" altLang="en-US" sz="2400" dirty="0">
                            <a:solidFill>
                              <a:srgbClr val="000099"/>
                            </a:solidFill>
                          </a:endParaRPr>
                        </a:p>
                      </a:txBody>
                      <a:tcPr/>
                    </a:tc>
                    <a:tc>
                      <a:txBody>
                        <a:bodyPr/>
                        <a:lstStyle/>
                        <a:p>
                          <a:endParaRPr lang="zh-CN" altLang="en-US" sz="2400">
                            <a:solidFill>
                              <a:srgbClr val="000099"/>
                            </a:solidFill>
                          </a:endParaRPr>
                        </a:p>
                      </a:txBody>
                      <a:tcPr/>
                    </a:tc>
                    <a:tc>
                      <a:txBody>
                        <a:bodyPr/>
                        <a:lstStyle/>
                        <a:p>
                          <a:r>
                            <a:rPr lang="en-US" altLang="zh-CN" sz="2400" dirty="0">
                              <a:solidFill>
                                <a:srgbClr val="000099"/>
                              </a:solidFill>
                            </a:rPr>
                            <a:t>-1</a:t>
                          </a:r>
                          <a:endParaRPr lang="zh-CN" altLang="en-US" sz="2400" dirty="0">
                            <a:solidFill>
                              <a:srgbClr val="000099"/>
                            </a:solidFill>
                          </a:endParaRPr>
                        </a:p>
                      </a:txBody>
                      <a:tcPr/>
                    </a:tc>
                    <a:extLst>
                      <a:ext uri="{0D108BD9-81ED-4DB2-BD59-A6C34878D82A}">
                        <a16:rowId xmlns:a16="http://schemas.microsoft.com/office/drawing/2014/main" val="3984941380"/>
                      </a:ext>
                    </a:extLst>
                  </a:tr>
                </a:tbl>
              </a:graphicData>
            </a:graphic>
          </p:graphicFrame>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blinds(horizontal)">
                                      <p:cBhvr>
                                        <p:cTn id="7" dur="500"/>
                                        <p:tgtEl>
                                          <p:spTgt spid="634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3"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47D64A8A-3E0D-A5EC-5A0B-F225F55E5A22}"/>
              </a:ext>
            </a:extLst>
          </p:cNvPr>
          <p:cNvSpPr txBox="1"/>
          <p:nvPr/>
        </p:nvSpPr>
        <p:spPr>
          <a:xfrm>
            <a:off x="611560" y="548680"/>
            <a:ext cx="1152128" cy="461665"/>
          </a:xfrm>
          <a:prstGeom prst="rect">
            <a:avLst/>
          </a:prstGeom>
          <a:noFill/>
          <a:ln w="9525">
            <a:noFill/>
          </a:ln>
        </p:spPr>
        <p:txBody>
          <a:bodyPr wrap="square" anchor="t" anchorCtr="0">
            <a:spAutoFit/>
          </a:bodyPr>
          <a:lstStyle/>
          <a:p>
            <a:pPr marL="574675" indent="-574675">
              <a:spcBef>
                <a:spcPct val="50000"/>
              </a:spcBef>
            </a:pPr>
            <a:r>
              <a:rPr lang="zh-CN" altLang="en-US" sz="2400" dirty="0">
                <a:latin typeface="Times New Roman" panose="02020603050405020304" pitchFamily="18" charset="0"/>
                <a:ea typeface="楷体_GB2312" pitchFamily="49" charset="-122"/>
              </a:rPr>
              <a:t>其中，</a:t>
            </a:r>
            <a:r>
              <a:rPr lang="en-US" altLang="zh-CN" sz="24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1A17EF-51B3-BDCB-2F38-C2AED764527F}"/>
                  </a:ext>
                </a:extLst>
              </p:cNvPr>
              <p:cNvSpPr txBox="1"/>
              <p:nvPr/>
            </p:nvSpPr>
            <p:spPr>
              <a:xfrm>
                <a:off x="4572000" y="365940"/>
                <a:ext cx="2952328"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smtClean="0">
                              <a:latin typeface="Cambria Math" panose="02040503050406030204" pitchFamily="18" charset="0"/>
                            </a:rPr>
                          </m:ctrlPr>
                        </m:dPr>
                        <m:e>
                          <m:r>
                            <a:rPr lang="zh-CN" altLang="en-US" sz="2400" i="0">
                              <a:latin typeface="Cambria Math" panose="02040503050406030204" pitchFamily="18" charset="0"/>
                            </a:rPr>
                            <m:t>3</m:t>
                          </m:r>
                        </m:e>
                        <m:e>
                          <m:r>
                            <a:rPr lang="zh-CN" altLang="en-US" sz="2400" i="0">
                              <a:latin typeface="Cambria Math" panose="02040503050406030204" pitchFamily="18" charset="0"/>
                            </a:rPr>
                            <m:t>4</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0−6</m:t>
                          </m:r>
                        </m:num>
                        <m:den>
                          <m:r>
                            <a:rPr lang="zh-CN" altLang="en-US" sz="2400" i="0">
                              <a:latin typeface="Cambria Math" panose="02040503050406030204" pitchFamily="18" charset="0"/>
                            </a:rPr>
                            <m:t>4−3</m:t>
                          </m:r>
                        </m:den>
                      </m:f>
                      <m:r>
                        <a:rPr lang="zh-CN" altLang="en-US" sz="2400" i="0">
                          <a:latin typeface="Cambria Math" panose="02040503050406030204" pitchFamily="18" charset="0"/>
                        </a:rPr>
                        <m:t>=−6</m:t>
                      </m:r>
                    </m:oMath>
                  </m:oMathPara>
                </a14:m>
                <a:endParaRPr lang="zh-CN" altLang="en-US" sz="2400" dirty="0"/>
              </a:p>
            </p:txBody>
          </p:sp>
        </mc:Choice>
        <mc:Fallback xmlns="">
          <p:sp>
            <p:nvSpPr>
              <p:cNvPr id="4" name="文本框 3">
                <a:extLst>
                  <a:ext uri="{FF2B5EF4-FFF2-40B4-BE49-F238E27FC236}">
                    <a16:creationId xmlns:a16="http://schemas.microsoft.com/office/drawing/2014/main" id="{5B1A17EF-51B3-BDCB-2F38-C2AED764527F}"/>
                  </a:ext>
                </a:extLst>
              </p:cNvPr>
              <p:cNvSpPr txBox="1">
                <a:spLocks noRot="1" noChangeAspect="1" noMove="1" noResize="1" noEditPoints="1" noAdjustHandles="1" noChangeArrowheads="1" noChangeShapeType="1" noTextEdit="1"/>
              </p:cNvSpPr>
              <p:nvPr/>
            </p:nvSpPr>
            <p:spPr>
              <a:xfrm>
                <a:off x="4572000" y="365940"/>
                <a:ext cx="2952328" cy="78617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BB5E2F-FCAD-3C52-5236-97D12314AD71}"/>
                  </a:ext>
                </a:extLst>
              </p:cNvPr>
              <p:cNvSpPr txBox="1"/>
              <p:nvPr/>
            </p:nvSpPr>
            <p:spPr>
              <a:xfrm>
                <a:off x="4362782" y="1181084"/>
                <a:ext cx="323122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6</m:t>
                          </m:r>
                        </m:e>
                        <m:e>
                          <m:r>
                            <a:rPr lang="zh-CN" altLang="en-US" sz="2400" i="0">
                              <a:latin typeface="Cambria Math" panose="02040503050406030204" pitchFamily="18" charset="0"/>
                            </a:rPr>
                            <m:t>6</m:t>
                          </m:r>
                        </m:e>
                      </m:d>
                      <m:r>
                        <a:rPr lang="zh-CN" altLang="en-US" sz="2400" i="0">
                          <a:latin typeface="Cambria Math" panose="02040503050406030204" pitchFamily="18" charset="0"/>
                        </a:rPr>
                        <m:t>=</m:t>
                      </m:r>
                      <m:r>
                        <a:rPr lang="zh-CN" altLang="en-US" sz="2400" i="1">
                          <a:latin typeface="Cambria Math" panose="02040503050406030204" pitchFamily="18" charset="0"/>
                        </a:rPr>
                        <m:t>𝑓</m:t>
                      </m:r>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6</m:t>
                          </m:r>
                        </m:e>
                      </m:d>
                      <m:r>
                        <a:rPr lang="zh-CN" altLang="en-US" sz="2400" i="0">
                          <a:latin typeface="Cambria Math" panose="02040503050406030204" pitchFamily="18" charset="0"/>
                        </a:rPr>
                        <m:t>=−1</m:t>
                      </m:r>
                    </m:oMath>
                  </m:oMathPara>
                </a14:m>
                <a:endParaRPr lang="zh-CN" altLang="en-US" sz="2400" dirty="0"/>
              </a:p>
            </p:txBody>
          </p:sp>
        </mc:Choice>
        <mc:Fallback xmlns="">
          <p:sp>
            <p:nvSpPr>
              <p:cNvPr id="5" name="文本框 4">
                <a:extLst>
                  <a:ext uri="{FF2B5EF4-FFF2-40B4-BE49-F238E27FC236}">
                    <a16:creationId xmlns:a16="http://schemas.microsoft.com/office/drawing/2014/main" id="{98BB5E2F-FCAD-3C52-5236-97D12314AD71}"/>
                  </a:ext>
                </a:extLst>
              </p:cNvPr>
              <p:cNvSpPr txBox="1">
                <a:spLocks noRot="1" noChangeAspect="1" noMove="1" noResize="1" noEditPoints="1" noAdjustHandles="1" noChangeArrowheads="1" noChangeShapeType="1" noTextEdit="1"/>
              </p:cNvSpPr>
              <p:nvPr/>
            </p:nvSpPr>
            <p:spPr>
              <a:xfrm>
                <a:off x="4362782" y="1181084"/>
                <a:ext cx="3231225" cy="461665"/>
              </a:xfrm>
              <a:prstGeom prst="rect">
                <a:avLst/>
              </a:prstGeom>
              <a:blipFill>
                <a:blip r:embed="rId3"/>
                <a:stretch>
                  <a:fillRect b="-21333"/>
                </a:stretch>
              </a:blipFill>
            </p:spPr>
            <p:txBody>
              <a:bodyPr/>
              <a:lstStyle/>
              <a:p>
                <a:r>
                  <a:rPr lang="zh-CN" altLang="en-US">
                    <a:noFill/>
                  </a:rPr>
                  <a:t> </a:t>
                </a:r>
              </a:p>
            </p:txBody>
          </p:sp>
        </mc:Fallback>
      </mc:AlternateContent>
      <p:graphicFrame>
        <p:nvGraphicFramePr>
          <p:cNvPr id="6" name="Object 4">
            <a:extLst>
              <a:ext uri="{FF2B5EF4-FFF2-40B4-BE49-F238E27FC236}">
                <a16:creationId xmlns:a16="http://schemas.microsoft.com/office/drawing/2014/main" id="{244A08A3-C47A-9F24-A52D-98C2B9BA244D}"/>
              </a:ext>
            </a:extLst>
          </p:cNvPr>
          <p:cNvGraphicFramePr/>
          <p:nvPr>
            <p:extLst>
              <p:ext uri="{D42A27DB-BD31-4B8C-83A1-F6EECF244321}">
                <p14:modId xmlns:p14="http://schemas.microsoft.com/office/powerpoint/2010/main" val="3628973782"/>
              </p:ext>
            </p:extLst>
          </p:nvPr>
        </p:nvGraphicFramePr>
        <p:xfrm>
          <a:off x="1631434" y="1117973"/>
          <a:ext cx="2172824" cy="662982"/>
        </p:xfrm>
        <a:graphic>
          <a:graphicData uri="http://schemas.openxmlformats.org/presentationml/2006/ole">
            <mc:AlternateContent xmlns:mc="http://schemas.openxmlformats.org/markup-compatibility/2006">
              <mc:Choice xmlns:v="urn:schemas-microsoft-com:vml" Requires="v">
                <p:oleObj name="Equation" r:id="rId4" imgW="1104840" imgH="393480" progId="Equation.DSMT4">
                  <p:embed/>
                </p:oleObj>
              </mc:Choice>
              <mc:Fallback>
                <p:oleObj name="Equation" r:id="rId4" imgW="1104840" imgH="393480" progId="Equation.DSMT4">
                  <p:embed/>
                  <p:pic>
                    <p:nvPicPr>
                      <p:cNvPr id="247812" name="Object 4"/>
                      <p:cNvPicPr/>
                      <p:nvPr/>
                    </p:nvPicPr>
                    <p:blipFill>
                      <a:blip r:embed="rId5"/>
                      <a:stretch>
                        <a:fillRect/>
                      </a:stretch>
                    </p:blipFill>
                    <p:spPr>
                      <a:xfrm>
                        <a:off x="1631434" y="1117973"/>
                        <a:ext cx="2172824" cy="662982"/>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BE7FE01-A55A-916A-7DA1-45932DBB7445}"/>
                  </a:ext>
                </a:extLst>
              </p:cNvPr>
              <p:cNvSpPr txBox="1"/>
              <p:nvPr/>
            </p:nvSpPr>
            <p:spPr>
              <a:xfrm>
                <a:off x="1451803" y="551982"/>
                <a:ext cx="288945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en-US" altLang="zh-CN" sz="2400" b="1" i="0" smtClean="0">
                              <a:latin typeface="Cambria Math" panose="02040503050406030204" pitchFamily="18" charset="0"/>
                            </a:rPr>
                            <m:t>𝟑</m:t>
                          </m:r>
                        </m:e>
                        <m:e>
                          <m:r>
                            <a:rPr lang="en-US" altLang="zh-CN" sz="2400" b="1" i="0" smtClean="0">
                              <a:latin typeface="Cambria Math" panose="02040503050406030204" pitchFamily="18" charset="0"/>
                            </a:rPr>
                            <m:t>𝟑</m:t>
                          </m:r>
                        </m:e>
                      </m:d>
                      <m:r>
                        <a:rPr lang="zh-CN" altLang="en-US" sz="2400" i="0">
                          <a:latin typeface="Cambria Math" panose="02040503050406030204" pitchFamily="18" charset="0"/>
                        </a:rPr>
                        <m:t>=</m:t>
                      </m:r>
                      <m:r>
                        <a:rPr lang="zh-CN" altLang="en-US" sz="2400" i="1">
                          <a:latin typeface="Cambria Math" panose="02040503050406030204" pitchFamily="18" charset="0"/>
                        </a:rPr>
                        <m:t>𝑓</m:t>
                      </m:r>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en-US" altLang="zh-CN" sz="2400" b="1" i="1" smtClean="0">
                              <a:latin typeface="Cambria Math" panose="02040503050406030204" pitchFamily="18" charset="0"/>
                            </a:rPr>
                            <m:t>𝟑</m:t>
                          </m:r>
                        </m:e>
                      </m:d>
                      <m:r>
                        <a:rPr lang="zh-CN" altLang="en-US" sz="2400" i="0">
                          <a:latin typeface="Cambria Math" panose="02040503050406030204" pitchFamily="18" charset="0"/>
                        </a:rPr>
                        <m:t>=1</m:t>
                      </m:r>
                    </m:oMath>
                  </m:oMathPara>
                </a14:m>
                <a:endParaRPr lang="zh-CN" altLang="en-US" sz="2400" dirty="0"/>
              </a:p>
            </p:txBody>
          </p:sp>
        </mc:Choice>
        <mc:Fallback xmlns="">
          <p:sp>
            <p:nvSpPr>
              <p:cNvPr id="7" name="文本框 6">
                <a:extLst>
                  <a:ext uri="{FF2B5EF4-FFF2-40B4-BE49-F238E27FC236}">
                    <a16:creationId xmlns:a16="http://schemas.microsoft.com/office/drawing/2014/main" id="{EBE7FE01-A55A-916A-7DA1-45932DBB7445}"/>
                  </a:ext>
                </a:extLst>
              </p:cNvPr>
              <p:cNvSpPr txBox="1">
                <a:spLocks noRot="1" noChangeAspect="1" noMove="1" noResize="1" noEditPoints="1" noAdjustHandles="1" noChangeArrowheads="1" noChangeShapeType="1" noTextEdit="1"/>
              </p:cNvSpPr>
              <p:nvPr/>
            </p:nvSpPr>
            <p:spPr>
              <a:xfrm>
                <a:off x="1451803" y="551982"/>
                <a:ext cx="2889455" cy="461665"/>
              </a:xfrm>
              <a:prstGeom prst="rect">
                <a:avLst/>
              </a:prstGeom>
              <a:blipFill>
                <a:blip r:embed="rId6"/>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593B63B-7CC4-412B-3BFB-2E700D9A7CCC}"/>
                  </a:ext>
                </a:extLst>
              </p:cNvPr>
              <p:cNvSpPr txBox="1"/>
              <p:nvPr/>
            </p:nvSpPr>
            <p:spPr>
              <a:xfrm>
                <a:off x="400290" y="1818800"/>
                <a:ext cx="4572000"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3</m:t>
                          </m:r>
                        </m:e>
                        <m:e>
                          <m:r>
                            <a:rPr lang="zh-CN" altLang="en-US" sz="2400" i="0">
                              <a:latin typeface="Cambria Math" panose="02040503050406030204" pitchFamily="18" charset="0"/>
                            </a:rPr>
                            <m:t>3</m:t>
                          </m:r>
                        </m:e>
                        <m:e>
                          <m:r>
                            <a:rPr lang="zh-CN" altLang="en-US" sz="2400" i="0">
                              <a:latin typeface="Cambria Math" panose="02040503050406030204" pitchFamily="18" charset="0"/>
                            </a:rPr>
                            <m:t>4</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−6−1</m:t>
                          </m:r>
                        </m:num>
                        <m:den>
                          <m:r>
                            <a:rPr lang="zh-CN" altLang="en-US" sz="2400" i="0">
                              <a:latin typeface="Cambria Math" panose="02040503050406030204" pitchFamily="18" charset="0"/>
                            </a:rPr>
                            <m:t>4−3</m:t>
                          </m:r>
                        </m:den>
                      </m:f>
                      <m:r>
                        <a:rPr lang="zh-CN" altLang="en-US" sz="2400" i="0">
                          <a:latin typeface="Cambria Math" panose="02040503050406030204" pitchFamily="18" charset="0"/>
                        </a:rPr>
                        <m:t>=−7</m:t>
                      </m:r>
                    </m:oMath>
                  </m:oMathPara>
                </a14:m>
                <a:endParaRPr lang="zh-CN" altLang="en-US" sz="2400" dirty="0"/>
              </a:p>
            </p:txBody>
          </p:sp>
        </mc:Choice>
        <mc:Fallback xmlns="">
          <p:sp>
            <p:nvSpPr>
              <p:cNvPr id="9" name="文本框 8">
                <a:extLst>
                  <a:ext uri="{FF2B5EF4-FFF2-40B4-BE49-F238E27FC236}">
                    <a16:creationId xmlns:a16="http://schemas.microsoft.com/office/drawing/2014/main" id="{5593B63B-7CC4-412B-3BFB-2E700D9A7CCC}"/>
                  </a:ext>
                </a:extLst>
              </p:cNvPr>
              <p:cNvSpPr txBox="1">
                <a:spLocks noRot="1" noChangeAspect="1" noMove="1" noResize="1" noEditPoints="1" noAdjustHandles="1" noChangeArrowheads="1" noChangeShapeType="1" noTextEdit="1"/>
              </p:cNvSpPr>
              <p:nvPr/>
            </p:nvSpPr>
            <p:spPr>
              <a:xfrm>
                <a:off x="400290" y="1818800"/>
                <a:ext cx="4572000" cy="7861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6648FA5-216B-B379-456C-3B36AE9214EE}"/>
                  </a:ext>
                </a:extLst>
              </p:cNvPr>
              <p:cNvSpPr txBox="1"/>
              <p:nvPr/>
            </p:nvSpPr>
            <p:spPr>
              <a:xfrm>
                <a:off x="3995935" y="1825661"/>
                <a:ext cx="4572000" cy="8090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3</m:t>
                          </m:r>
                        </m:e>
                        <m:e>
                          <m:r>
                            <a:rPr lang="zh-CN" altLang="en-US" sz="2400" i="0">
                              <a:latin typeface="Cambria Math" panose="02040503050406030204" pitchFamily="18" charset="0"/>
                            </a:rPr>
                            <m:t>4</m:t>
                          </m:r>
                        </m:e>
                        <m:e>
                          <m:r>
                            <a:rPr lang="zh-CN" altLang="en-US" sz="2400" i="0">
                              <a:latin typeface="Cambria Math" panose="02040503050406030204" pitchFamily="18" charset="0"/>
                            </a:rPr>
                            <m:t>6</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−6</m:t>
                              </m:r>
                            </m:e>
                          </m:d>
                        </m:num>
                        <m:den>
                          <m:r>
                            <a:rPr lang="zh-CN" altLang="en-US" sz="2400" i="0">
                              <a:latin typeface="Cambria Math" panose="02040503050406030204" pitchFamily="18" charset="0"/>
                            </a:rPr>
                            <m:t>6−3</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7</m:t>
                          </m:r>
                        </m:num>
                        <m:den>
                          <m:r>
                            <a:rPr lang="zh-CN" altLang="en-US" sz="2400" i="0">
                              <a:latin typeface="Cambria Math" panose="02040503050406030204" pitchFamily="18" charset="0"/>
                            </a:rPr>
                            <m:t>3</m:t>
                          </m:r>
                        </m:den>
                      </m:f>
                    </m:oMath>
                  </m:oMathPara>
                </a14:m>
                <a:endParaRPr lang="zh-CN" altLang="en-US" sz="2400" dirty="0"/>
              </a:p>
            </p:txBody>
          </p:sp>
        </mc:Choice>
        <mc:Fallback xmlns="">
          <p:sp>
            <p:nvSpPr>
              <p:cNvPr id="11" name="文本框 10">
                <a:extLst>
                  <a:ext uri="{FF2B5EF4-FFF2-40B4-BE49-F238E27FC236}">
                    <a16:creationId xmlns:a16="http://schemas.microsoft.com/office/drawing/2014/main" id="{86648FA5-216B-B379-456C-3B36AE9214EE}"/>
                  </a:ext>
                </a:extLst>
              </p:cNvPr>
              <p:cNvSpPr txBox="1">
                <a:spLocks noRot="1" noChangeAspect="1" noMove="1" noResize="1" noEditPoints="1" noAdjustHandles="1" noChangeArrowheads="1" noChangeShapeType="1" noTextEdit="1"/>
              </p:cNvSpPr>
              <p:nvPr/>
            </p:nvSpPr>
            <p:spPr>
              <a:xfrm>
                <a:off x="3995935" y="1825661"/>
                <a:ext cx="4572000" cy="80906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8D55515-EEC1-C851-1758-387CC9E005FB}"/>
                  </a:ext>
                </a:extLst>
              </p:cNvPr>
              <p:cNvSpPr txBox="1"/>
              <p:nvPr/>
            </p:nvSpPr>
            <p:spPr>
              <a:xfrm>
                <a:off x="881642" y="2642823"/>
                <a:ext cx="3672408"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4</m:t>
                          </m:r>
                        </m:e>
                        <m:e>
                          <m:r>
                            <a:rPr lang="zh-CN" altLang="en-US" sz="2400" i="0">
                              <a:latin typeface="Cambria Math" panose="02040503050406030204" pitchFamily="18" charset="0"/>
                            </a:rPr>
                            <m:t>6</m:t>
                          </m:r>
                        </m:e>
                        <m:e>
                          <m:r>
                            <a:rPr lang="zh-CN" altLang="en-US" sz="2400" i="0">
                              <a:latin typeface="Cambria Math" panose="02040503050406030204" pitchFamily="18" charset="0"/>
                            </a:rPr>
                            <m:t>6</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−1−1</m:t>
                          </m:r>
                        </m:num>
                        <m:den>
                          <m:r>
                            <a:rPr lang="zh-CN" altLang="en-US" sz="2400" i="0">
                              <a:latin typeface="Cambria Math" panose="02040503050406030204" pitchFamily="18" charset="0"/>
                            </a:rPr>
                            <m:t>6−4</m:t>
                          </m:r>
                        </m:den>
                      </m:f>
                      <m:r>
                        <a:rPr lang="zh-CN" altLang="en-US" sz="2400" i="0">
                          <a:latin typeface="Cambria Math" panose="02040503050406030204" pitchFamily="18" charset="0"/>
                        </a:rPr>
                        <m:t>=−1</m:t>
                      </m:r>
                    </m:oMath>
                  </m:oMathPara>
                </a14:m>
                <a:endParaRPr lang="zh-CN" altLang="en-US" sz="2400" dirty="0"/>
              </a:p>
            </p:txBody>
          </p:sp>
        </mc:Choice>
        <mc:Fallback xmlns="">
          <p:sp>
            <p:nvSpPr>
              <p:cNvPr id="13" name="文本框 12">
                <a:extLst>
                  <a:ext uri="{FF2B5EF4-FFF2-40B4-BE49-F238E27FC236}">
                    <a16:creationId xmlns:a16="http://schemas.microsoft.com/office/drawing/2014/main" id="{C8D55515-EEC1-C851-1758-387CC9E005FB}"/>
                  </a:ext>
                </a:extLst>
              </p:cNvPr>
              <p:cNvSpPr txBox="1">
                <a:spLocks noRot="1" noChangeAspect="1" noMove="1" noResize="1" noEditPoints="1" noAdjustHandles="1" noChangeArrowheads="1" noChangeShapeType="1" noTextEdit="1"/>
              </p:cNvSpPr>
              <p:nvPr/>
            </p:nvSpPr>
            <p:spPr>
              <a:xfrm>
                <a:off x="881642" y="2642823"/>
                <a:ext cx="3672408" cy="7861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37C4AFE-0687-240E-DA71-EFD9A5C06594}"/>
                  </a:ext>
                </a:extLst>
              </p:cNvPr>
              <p:cNvSpPr txBox="1"/>
              <p:nvPr/>
            </p:nvSpPr>
            <p:spPr>
              <a:xfrm>
                <a:off x="1823523" y="3481897"/>
                <a:ext cx="4344826" cy="9187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3</m:t>
                          </m:r>
                        </m:e>
                        <m:e>
                          <m:r>
                            <a:rPr lang="zh-CN" altLang="en-US" sz="2400" i="0">
                              <a:latin typeface="Cambria Math" panose="02040503050406030204" pitchFamily="18" charset="0"/>
                            </a:rPr>
                            <m:t>3</m:t>
                          </m:r>
                        </m:e>
                        <m:e>
                          <m:r>
                            <a:rPr lang="zh-CN" altLang="en-US" sz="2400" i="0">
                              <a:latin typeface="Cambria Math" panose="02040503050406030204" pitchFamily="18" charset="0"/>
                            </a:rPr>
                            <m:t>4</m:t>
                          </m:r>
                        </m:e>
                        <m:e>
                          <m:r>
                            <a:rPr lang="zh-CN" altLang="en-US" sz="2400" i="0">
                              <a:latin typeface="Cambria Math" panose="02040503050406030204" pitchFamily="18" charset="0"/>
                            </a:rPr>
                            <m:t>6</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f>
                            <m:fPr>
                              <m:type m:val="skw"/>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7</m:t>
                              </m:r>
                            </m:num>
                            <m:den>
                              <m:r>
                                <a:rPr lang="zh-CN" altLang="en-US" sz="2400" i="0">
                                  <a:latin typeface="Cambria Math" panose="02040503050406030204" pitchFamily="18" charset="0"/>
                                </a:rPr>
                                <m:t>3</m:t>
                              </m:r>
                            </m:den>
                          </m:f>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−7</m:t>
                              </m:r>
                            </m:e>
                          </m:d>
                        </m:num>
                        <m:den>
                          <m:r>
                            <a:rPr lang="zh-CN" altLang="en-US" sz="2400" i="0">
                              <a:latin typeface="Cambria Math" panose="02040503050406030204" pitchFamily="18" charset="0"/>
                            </a:rPr>
                            <m:t>6−3</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28</m:t>
                          </m:r>
                        </m:num>
                        <m:den>
                          <m:r>
                            <a:rPr lang="zh-CN" altLang="en-US" sz="2400" i="0">
                              <a:latin typeface="Cambria Math" panose="02040503050406030204" pitchFamily="18" charset="0"/>
                            </a:rPr>
                            <m:t>9</m:t>
                          </m:r>
                        </m:den>
                      </m:f>
                    </m:oMath>
                  </m:oMathPara>
                </a14:m>
                <a:endParaRPr lang="zh-CN" altLang="en-US" sz="2400" dirty="0"/>
              </a:p>
            </p:txBody>
          </p:sp>
        </mc:Choice>
        <mc:Fallback xmlns="">
          <p:sp>
            <p:nvSpPr>
              <p:cNvPr id="15" name="文本框 14">
                <a:extLst>
                  <a:ext uri="{FF2B5EF4-FFF2-40B4-BE49-F238E27FC236}">
                    <a16:creationId xmlns:a16="http://schemas.microsoft.com/office/drawing/2014/main" id="{037C4AFE-0687-240E-DA71-EFD9A5C06594}"/>
                  </a:ext>
                </a:extLst>
              </p:cNvPr>
              <p:cNvSpPr txBox="1">
                <a:spLocks noRot="1" noChangeAspect="1" noMove="1" noResize="1" noEditPoints="1" noAdjustHandles="1" noChangeArrowheads="1" noChangeShapeType="1" noTextEdit="1"/>
              </p:cNvSpPr>
              <p:nvPr/>
            </p:nvSpPr>
            <p:spPr>
              <a:xfrm>
                <a:off x="1823523" y="3481897"/>
                <a:ext cx="4344826" cy="91877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0537011-1D37-BF80-EA00-CB21BBF01FF6}"/>
                  </a:ext>
                </a:extLst>
              </p:cNvPr>
              <p:cNvSpPr txBox="1"/>
              <p:nvPr/>
            </p:nvSpPr>
            <p:spPr>
              <a:xfrm>
                <a:off x="1454224" y="4387078"/>
                <a:ext cx="5083423" cy="9187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begChr m:val="["/>
                          <m:endChr m:val="]"/>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3</m:t>
                          </m:r>
                        </m:e>
                        <m:e>
                          <m:r>
                            <a:rPr lang="zh-CN" altLang="en-US" sz="2400" i="0">
                              <a:latin typeface="Cambria Math" panose="02040503050406030204" pitchFamily="18" charset="0"/>
                            </a:rPr>
                            <m:t>4</m:t>
                          </m:r>
                        </m:e>
                        <m:e>
                          <m:r>
                            <a:rPr lang="zh-CN" altLang="en-US" sz="2400" i="0">
                              <a:latin typeface="Cambria Math" panose="02040503050406030204" pitchFamily="18" charset="0"/>
                            </a:rPr>
                            <m:t>6</m:t>
                          </m:r>
                        </m:e>
                        <m:e>
                          <m:r>
                            <a:rPr lang="zh-CN" altLang="en-US" sz="2400" i="0">
                              <a:latin typeface="Cambria Math" panose="02040503050406030204" pitchFamily="18" charset="0"/>
                            </a:rPr>
                            <m:t>6</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f>
                            <m:fPr>
                              <m:type m:val="skw"/>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7</m:t>
                              </m:r>
                            </m:num>
                            <m:den>
                              <m:r>
                                <a:rPr lang="zh-CN" altLang="en-US" sz="2400" i="0">
                                  <a:latin typeface="Cambria Math" panose="02040503050406030204" pitchFamily="18" charset="0"/>
                                </a:rPr>
                                <m:t>3</m:t>
                              </m:r>
                            </m:den>
                          </m:f>
                        </m:num>
                        <m:den>
                          <m:r>
                            <a:rPr lang="zh-CN" altLang="en-US" sz="2400" i="0">
                              <a:latin typeface="Cambria Math" panose="02040503050406030204" pitchFamily="18" charset="0"/>
                            </a:rPr>
                            <m:t>6−3</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10</m:t>
                          </m:r>
                        </m:num>
                        <m:den>
                          <m:r>
                            <a:rPr lang="zh-CN" altLang="en-US" sz="2400" i="0">
                              <a:latin typeface="Cambria Math" panose="02040503050406030204" pitchFamily="18" charset="0"/>
                            </a:rPr>
                            <m:t>9</m:t>
                          </m:r>
                        </m:den>
                      </m:f>
                    </m:oMath>
                  </m:oMathPara>
                </a14:m>
                <a:endParaRPr lang="zh-CN" altLang="en-US" sz="2400" dirty="0"/>
              </a:p>
            </p:txBody>
          </p:sp>
        </mc:Choice>
        <mc:Fallback xmlns="">
          <p:sp>
            <p:nvSpPr>
              <p:cNvPr id="16" name="文本框 15">
                <a:extLst>
                  <a:ext uri="{FF2B5EF4-FFF2-40B4-BE49-F238E27FC236}">
                    <a16:creationId xmlns:a16="http://schemas.microsoft.com/office/drawing/2014/main" id="{E0537011-1D37-BF80-EA00-CB21BBF01FF6}"/>
                  </a:ext>
                </a:extLst>
              </p:cNvPr>
              <p:cNvSpPr txBox="1">
                <a:spLocks noRot="1" noChangeAspect="1" noMove="1" noResize="1" noEditPoints="1" noAdjustHandles="1" noChangeArrowheads="1" noChangeShapeType="1" noTextEdit="1"/>
              </p:cNvSpPr>
              <p:nvPr/>
            </p:nvSpPr>
            <p:spPr>
              <a:xfrm>
                <a:off x="1454224" y="4387078"/>
                <a:ext cx="5083423" cy="918778"/>
              </a:xfrm>
              <a:prstGeom prst="rect">
                <a:avLst/>
              </a:prstGeom>
              <a:blipFill>
                <a:blip r:embed="rId11"/>
                <a:stretch>
                  <a:fillRect/>
                </a:stretch>
              </a:blipFill>
            </p:spPr>
            <p:txBody>
              <a:bodyPr/>
              <a:lstStyle/>
              <a:p>
                <a:r>
                  <a:rPr lang="zh-CN" altLang="en-US">
                    <a:noFill/>
                  </a:rPr>
                  <a:t> </a:t>
                </a:r>
              </a:p>
            </p:txBody>
          </p:sp>
        </mc:Fallback>
      </mc:AlternateContent>
      <p:graphicFrame>
        <p:nvGraphicFramePr>
          <p:cNvPr id="17" name="Object 8">
            <a:extLst>
              <a:ext uri="{FF2B5EF4-FFF2-40B4-BE49-F238E27FC236}">
                <a16:creationId xmlns:a16="http://schemas.microsoft.com/office/drawing/2014/main" id="{77E2430B-F4F0-615B-3225-C03454D8C4FC}"/>
              </a:ext>
            </a:extLst>
          </p:cNvPr>
          <p:cNvGraphicFramePr/>
          <p:nvPr>
            <p:extLst>
              <p:ext uri="{D42A27DB-BD31-4B8C-83A1-F6EECF244321}">
                <p14:modId xmlns:p14="http://schemas.microsoft.com/office/powerpoint/2010/main" val="3750784088"/>
              </p:ext>
            </p:extLst>
          </p:nvPr>
        </p:nvGraphicFramePr>
        <p:xfrm>
          <a:off x="1451803" y="5490341"/>
          <a:ext cx="4851312" cy="982217"/>
        </p:xfrm>
        <a:graphic>
          <a:graphicData uri="http://schemas.openxmlformats.org/presentationml/2006/ole">
            <mc:AlternateContent xmlns:mc="http://schemas.openxmlformats.org/markup-compatibility/2006">
              <mc:Choice xmlns:v="urn:schemas-microsoft-com:vml" Requires="v">
                <p:oleObj name="Equation" r:id="rId12" imgW="2158920" imgH="482400" progId="Equation.DSMT4">
                  <p:embed/>
                </p:oleObj>
              </mc:Choice>
              <mc:Fallback>
                <p:oleObj name="Equation" r:id="rId12" imgW="2158920" imgH="482400" progId="Equation.DSMT4">
                  <p:embed/>
                  <p:pic>
                    <p:nvPicPr>
                      <p:cNvPr id="247816" name="Object 8"/>
                      <p:cNvPicPr/>
                      <p:nvPr/>
                    </p:nvPicPr>
                    <p:blipFill>
                      <a:blip r:embed="rId13"/>
                      <a:stretch>
                        <a:fillRect/>
                      </a:stretch>
                    </p:blipFill>
                    <p:spPr>
                      <a:xfrm>
                        <a:off x="1451803" y="5490341"/>
                        <a:ext cx="4851312" cy="982217"/>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60274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1+#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9" grpId="0"/>
      <p:bldP spid="11" grpId="0"/>
      <p:bldP spid="13" grpId="0"/>
      <p:bldP spid="15" grpId="0"/>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13" name="Object 5"/>
          <p:cNvGraphicFramePr/>
          <p:nvPr/>
        </p:nvGraphicFramePr>
        <p:xfrm>
          <a:off x="2890838" y="993775"/>
          <a:ext cx="273050" cy="422275"/>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247813" name="Object 5"/>
                      <p:cNvPicPr/>
                      <p:nvPr/>
                    </p:nvPicPr>
                    <p:blipFill>
                      <a:blip r:embed="rId3"/>
                      <a:stretch>
                        <a:fillRect/>
                      </a:stretch>
                    </p:blipFill>
                    <p:spPr>
                      <a:xfrm>
                        <a:off x="2890838" y="993775"/>
                        <a:ext cx="273050" cy="422275"/>
                      </a:xfrm>
                      <a:prstGeom prst="rect">
                        <a:avLst/>
                      </a:prstGeom>
                      <a:noFill/>
                      <a:ln w="38100">
                        <a:noFill/>
                        <a:miter/>
                      </a:ln>
                    </p:spPr>
                  </p:pic>
                </p:oleObj>
              </mc:Fallback>
            </mc:AlternateContent>
          </a:graphicData>
        </a:graphic>
      </p:graphicFrame>
      <p:graphicFrame>
        <p:nvGraphicFramePr>
          <p:cNvPr id="247814" name="Object 6"/>
          <p:cNvGraphicFramePr/>
          <p:nvPr/>
        </p:nvGraphicFramePr>
        <p:xfrm>
          <a:off x="3394075" y="1008063"/>
          <a:ext cx="254000" cy="395287"/>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247814" name="Object 6"/>
                      <p:cNvPicPr/>
                      <p:nvPr/>
                    </p:nvPicPr>
                    <p:blipFill>
                      <a:blip r:embed="rId3"/>
                      <a:stretch>
                        <a:fillRect/>
                      </a:stretch>
                    </p:blipFill>
                    <p:spPr>
                      <a:xfrm>
                        <a:off x="3394075" y="1008063"/>
                        <a:ext cx="254000" cy="395287"/>
                      </a:xfrm>
                      <a:prstGeom prst="rect">
                        <a:avLst/>
                      </a:prstGeom>
                      <a:noFill/>
                      <a:ln w="38100">
                        <a:noFill/>
                        <a:miter/>
                      </a:ln>
                    </p:spPr>
                  </p:pic>
                </p:oleObj>
              </mc:Fallback>
            </mc:AlternateContent>
          </a:graphicData>
        </a:graphic>
      </p:graphicFrame>
      <p:graphicFrame>
        <p:nvGraphicFramePr>
          <p:cNvPr id="247817" name="Object 9"/>
          <p:cNvGraphicFramePr/>
          <p:nvPr/>
        </p:nvGraphicFramePr>
        <p:xfrm>
          <a:off x="3362355" y="4070042"/>
          <a:ext cx="2006600" cy="571500"/>
        </p:xfrm>
        <a:graphic>
          <a:graphicData uri="http://schemas.openxmlformats.org/presentationml/2006/ole">
            <mc:AlternateContent xmlns:mc="http://schemas.openxmlformats.org/markup-compatibility/2006">
              <mc:Choice xmlns:v="urn:schemas-microsoft-com:vml" Requires="v">
                <p:oleObj name="Equation" r:id="rId5" imgW="888840" imgH="253800" progId="Equation.DSMT4">
                  <p:embed/>
                </p:oleObj>
              </mc:Choice>
              <mc:Fallback>
                <p:oleObj name="Equation" r:id="rId5" imgW="888840" imgH="253800" progId="Equation.DSMT4">
                  <p:embed/>
                  <p:pic>
                    <p:nvPicPr>
                      <p:cNvPr id="247817" name="Object 9"/>
                      <p:cNvPicPr/>
                      <p:nvPr/>
                    </p:nvPicPr>
                    <p:blipFill>
                      <a:blip r:embed="rId6"/>
                      <a:stretch>
                        <a:fillRect/>
                      </a:stretch>
                    </p:blipFill>
                    <p:spPr>
                      <a:xfrm>
                        <a:off x="3362355" y="4070042"/>
                        <a:ext cx="2006600" cy="571500"/>
                      </a:xfrm>
                      <a:prstGeom prst="rect">
                        <a:avLst/>
                      </a:prstGeom>
                      <a:noFill/>
                      <a:ln w="38100">
                        <a:noFill/>
                        <a:miter/>
                      </a:ln>
                    </p:spPr>
                  </p:pic>
                </p:oleObj>
              </mc:Fallback>
            </mc:AlternateContent>
          </a:graphicData>
        </a:graphic>
      </p:graphicFrame>
      <p:graphicFrame>
        <p:nvGraphicFramePr>
          <p:cNvPr id="247818" name="Object 10"/>
          <p:cNvGraphicFramePr/>
          <p:nvPr/>
        </p:nvGraphicFramePr>
        <p:xfrm>
          <a:off x="1878372" y="4135924"/>
          <a:ext cx="1506538" cy="439737"/>
        </p:xfrm>
        <a:graphic>
          <a:graphicData uri="http://schemas.openxmlformats.org/presentationml/2006/ole">
            <mc:AlternateContent xmlns:mc="http://schemas.openxmlformats.org/markup-compatibility/2006">
              <mc:Choice xmlns:v="urn:schemas-microsoft-com:vml" Requires="v">
                <p:oleObj name="Equation" r:id="rId7" imgW="698400" imgH="203040" progId="Equation.DSMT4">
                  <p:embed/>
                </p:oleObj>
              </mc:Choice>
              <mc:Fallback>
                <p:oleObj name="Equation" r:id="rId7" imgW="698400" imgH="203040" progId="Equation.DSMT4">
                  <p:embed/>
                  <p:pic>
                    <p:nvPicPr>
                      <p:cNvPr id="247818" name="Object 10"/>
                      <p:cNvPicPr/>
                      <p:nvPr/>
                    </p:nvPicPr>
                    <p:blipFill>
                      <a:blip r:embed="rId8"/>
                      <a:stretch>
                        <a:fillRect/>
                      </a:stretch>
                    </p:blipFill>
                    <p:spPr>
                      <a:xfrm>
                        <a:off x="1878372" y="4135924"/>
                        <a:ext cx="1506538" cy="439737"/>
                      </a:xfrm>
                      <a:prstGeom prst="rect">
                        <a:avLst/>
                      </a:prstGeom>
                      <a:noFill/>
                      <a:ln w="38100">
                        <a:noFill/>
                        <a:miter/>
                      </a:ln>
                    </p:spPr>
                  </p:pic>
                </p:oleObj>
              </mc:Fallback>
            </mc:AlternateContent>
          </a:graphicData>
        </a:graphic>
      </p:graphicFrame>
      <p:graphicFrame>
        <p:nvGraphicFramePr>
          <p:cNvPr id="247819" name="Object 11"/>
          <p:cNvGraphicFramePr/>
          <p:nvPr/>
        </p:nvGraphicFramePr>
        <p:xfrm>
          <a:off x="662701" y="4080362"/>
          <a:ext cx="1252538" cy="550863"/>
        </p:xfrm>
        <a:graphic>
          <a:graphicData uri="http://schemas.openxmlformats.org/presentationml/2006/ole">
            <mc:AlternateContent xmlns:mc="http://schemas.openxmlformats.org/markup-compatibility/2006">
              <mc:Choice xmlns:v="urn:schemas-microsoft-com:vml" Requires="v">
                <p:oleObj name="Equation" r:id="rId9" imgW="596880" imgH="228600" progId="Equation.DSMT4">
                  <p:embed/>
                </p:oleObj>
              </mc:Choice>
              <mc:Fallback>
                <p:oleObj name="Equation" r:id="rId9" imgW="596880" imgH="228600" progId="Equation.DSMT4">
                  <p:embed/>
                  <p:pic>
                    <p:nvPicPr>
                      <p:cNvPr id="247819" name="Object 11"/>
                      <p:cNvPicPr/>
                      <p:nvPr/>
                    </p:nvPicPr>
                    <p:blipFill>
                      <a:blip r:embed="rId10"/>
                      <a:stretch>
                        <a:fillRect/>
                      </a:stretch>
                    </p:blipFill>
                    <p:spPr>
                      <a:xfrm>
                        <a:off x="662701" y="4080362"/>
                        <a:ext cx="1252538" cy="550863"/>
                      </a:xfrm>
                      <a:prstGeom prst="rect">
                        <a:avLst/>
                      </a:prstGeom>
                      <a:noFill/>
                      <a:ln w="38100">
                        <a:noFill/>
                        <a:miter/>
                      </a:ln>
                    </p:spPr>
                  </p:pic>
                </p:oleObj>
              </mc:Fallback>
            </mc:AlternateContent>
          </a:graphicData>
        </a:graphic>
      </p:graphicFrame>
      <p:graphicFrame>
        <p:nvGraphicFramePr>
          <p:cNvPr id="247820" name="Object 12"/>
          <p:cNvGraphicFramePr/>
          <p:nvPr/>
        </p:nvGraphicFramePr>
        <p:xfrm>
          <a:off x="5369015" y="3927920"/>
          <a:ext cx="2663825" cy="881062"/>
        </p:xfrm>
        <a:graphic>
          <a:graphicData uri="http://schemas.openxmlformats.org/presentationml/2006/ole">
            <mc:AlternateContent xmlns:mc="http://schemas.openxmlformats.org/markup-compatibility/2006">
              <mc:Choice xmlns:v="urn:schemas-microsoft-com:vml" Requires="v">
                <p:oleObj name="Equation" r:id="rId11" imgW="1193760" imgH="393480" progId="Equation.DSMT4">
                  <p:embed/>
                </p:oleObj>
              </mc:Choice>
              <mc:Fallback>
                <p:oleObj name="Equation" r:id="rId11" imgW="1193760" imgH="393480" progId="Equation.DSMT4">
                  <p:embed/>
                  <p:pic>
                    <p:nvPicPr>
                      <p:cNvPr id="247820" name="Object 12"/>
                      <p:cNvPicPr/>
                      <p:nvPr/>
                    </p:nvPicPr>
                    <p:blipFill>
                      <a:blip r:embed="rId12"/>
                      <a:stretch>
                        <a:fillRect/>
                      </a:stretch>
                    </p:blipFill>
                    <p:spPr>
                      <a:xfrm>
                        <a:off x="5369015" y="3927920"/>
                        <a:ext cx="2663825" cy="881062"/>
                      </a:xfrm>
                      <a:prstGeom prst="rect">
                        <a:avLst/>
                      </a:prstGeom>
                      <a:noFill/>
                      <a:ln w="38100">
                        <a:noFill/>
                        <a:miter/>
                      </a:ln>
                    </p:spPr>
                  </p:pic>
                </p:oleObj>
              </mc:Fallback>
            </mc:AlternateContent>
          </a:graphicData>
        </a:graphic>
      </p:graphicFrame>
      <p:graphicFrame>
        <p:nvGraphicFramePr>
          <p:cNvPr id="64580" name="Object 68"/>
          <p:cNvGraphicFramePr/>
          <p:nvPr/>
        </p:nvGraphicFramePr>
        <p:xfrm>
          <a:off x="899592" y="5881610"/>
          <a:ext cx="7753350" cy="514350"/>
        </p:xfrm>
        <a:graphic>
          <a:graphicData uri="http://schemas.openxmlformats.org/presentationml/2006/ole">
            <mc:AlternateContent xmlns:mc="http://schemas.openxmlformats.org/markup-compatibility/2006">
              <mc:Choice xmlns:v="urn:schemas-microsoft-com:vml" Requires="v">
                <p:oleObj name="Equation" r:id="rId13" imgW="3632040" imgH="241200" progId="Equation.DSMT4">
                  <p:embed/>
                </p:oleObj>
              </mc:Choice>
              <mc:Fallback>
                <p:oleObj name="Equation" r:id="rId13" imgW="3632040" imgH="241200" progId="Equation.DSMT4">
                  <p:embed/>
                  <p:pic>
                    <p:nvPicPr>
                      <p:cNvPr id="64580" name="Object 68"/>
                      <p:cNvPicPr/>
                      <p:nvPr/>
                    </p:nvPicPr>
                    <p:blipFill>
                      <a:blip r:embed="rId14"/>
                      <a:stretch>
                        <a:fillRect/>
                      </a:stretch>
                    </p:blipFill>
                    <p:spPr>
                      <a:xfrm>
                        <a:off x="899592" y="5881610"/>
                        <a:ext cx="7753350" cy="514350"/>
                      </a:xfrm>
                      <a:prstGeom prst="rect">
                        <a:avLst/>
                      </a:prstGeom>
                      <a:noFill/>
                      <a:ln w="38100">
                        <a:noFill/>
                        <a:miter/>
                      </a:ln>
                    </p:spPr>
                  </p:pic>
                </p:oleObj>
              </mc:Fallback>
            </mc:AlternateContent>
          </a:graphicData>
        </a:graphic>
      </p:graphicFrame>
      <p:graphicFrame>
        <p:nvGraphicFramePr>
          <p:cNvPr id="4" name="Object 5">
            <a:extLst>
              <a:ext uri="{FF2B5EF4-FFF2-40B4-BE49-F238E27FC236}">
                <a16:creationId xmlns:a16="http://schemas.microsoft.com/office/drawing/2014/main" id="{939DD492-C56D-7409-5E1B-3A43A37C819F}"/>
              </a:ext>
            </a:extLst>
          </p:cNvPr>
          <p:cNvGraphicFramePr/>
          <p:nvPr/>
        </p:nvGraphicFramePr>
        <p:xfrm>
          <a:off x="1271056" y="628533"/>
          <a:ext cx="5935662" cy="3063875"/>
        </p:xfrm>
        <a:graphic>
          <a:graphicData uri="http://schemas.openxmlformats.org/presentationml/2006/ole">
            <mc:AlternateContent xmlns:mc="http://schemas.openxmlformats.org/markup-compatibility/2006">
              <mc:Choice xmlns:v="urn:schemas-microsoft-com:vml" Requires="v">
                <p:oleObj name="Equation" r:id="rId15" imgW="2171520" imgH="1726920" progId="Equation.DSMT4">
                  <p:embed/>
                </p:oleObj>
              </mc:Choice>
              <mc:Fallback>
                <p:oleObj name="Equation" r:id="rId15" imgW="2171520" imgH="1726920" progId="Equation.DSMT4">
                  <p:embed/>
                  <p:pic>
                    <p:nvPicPr>
                      <p:cNvPr id="4" name="Object 5">
                        <a:extLst>
                          <a:ext uri="{FF2B5EF4-FFF2-40B4-BE49-F238E27FC236}">
                            <a16:creationId xmlns:a16="http://schemas.microsoft.com/office/drawing/2014/main" id="{939DD492-C56D-7409-5E1B-3A43A37C819F}"/>
                          </a:ext>
                        </a:extLst>
                      </p:cNvPr>
                      <p:cNvPicPr/>
                      <p:nvPr/>
                    </p:nvPicPr>
                    <p:blipFill>
                      <a:blip r:embed="rId16"/>
                      <a:stretch>
                        <a:fillRect/>
                      </a:stretch>
                    </p:blipFill>
                    <p:spPr>
                      <a:xfrm>
                        <a:off x="1271056" y="628533"/>
                        <a:ext cx="5935662" cy="3063875"/>
                      </a:xfrm>
                      <a:prstGeom prst="rect">
                        <a:avLst/>
                      </a:prstGeom>
                      <a:noFill/>
                      <a:ln w="38100">
                        <a:noFill/>
                        <a:miter/>
                      </a:ln>
                    </p:spPr>
                  </p:pic>
                </p:oleObj>
              </mc:Fallback>
            </mc:AlternateContent>
          </a:graphicData>
        </a:graphic>
      </p:graphicFrame>
      <p:graphicFrame>
        <p:nvGraphicFramePr>
          <p:cNvPr id="5" name="Object 12">
            <a:extLst>
              <a:ext uri="{FF2B5EF4-FFF2-40B4-BE49-F238E27FC236}">
                <a16:creationId xmlns:a16="http://schemas.microsoft.com/office/drawing/2014/main" id="{6A888305-D285-BC7E-2FFB-ABEBF1594E7C}"/>
              </a:ext>
            </a:extLst>
          </p:cNvPr>
          <p:cNvGraphicFramePr/>
          <p:nvPr/>
        </p:nvGraphicFramePr>
        <p:xfrm>
          <a:off x="1720761" y="4657837"/>
          <a:ext cx="4108450" cy="966788"/>
        </p:xfrm>
        <a:graphic>
          <a:graphicData uri="http://schemas.openxmlformats.org/presentationml/2006/ole">
            <mc:AlternateContent xmlns:mc="http://schemas.openxmlformats.org/markup-compatibility/2006">
              <mc:Choice xmlns:v="urn:schemas-microsoft-com:vml" Requires="v">
                <p:oleObj name="Equation" r:id="rId17" imgW="1841400" imgH="431640" progId="Equation.DSMT4">
                  <p:embed/>
                </p:oleObj>
              </mc:Choice>
              <mc:Fallback>
                <p:oleObj name="Equation" r:id="rId17" imgW="1841400" imgH="431640" progId="Equation.DSMT4">
                  <p:embed/>
                  <p:pic>
                    <p:nvPicPr>
                      <p:cNvPr id="5" name="Object 12">
                        <a:extLst>
                          <a:ext uri="{FF2B5EF4-FFF2-40B4-BE49-F238E27FC236}">
                            <a16:creationId xmlns:a16="http://schemas.microsoft.com/office/drawing/2014/main" id="{6A888305-D285-BC7E-2FFB-ABEBF1594E7C}"/>
                          </a:ext>
                        </a:extLst>
                      </p:cNvPr>
                      <p:cNvPicPr/>
                      <p:nvPr/>
                    </p:nvPicPr>
                    <p:blipFill>
                      <a:blip r:embed="rId18"/>
                      <a:stretch>
                        <a:fillRect/>
                      </a:stretch>
                    </p:blipFill>
                    <p:spPr>
                      <a:xfrm>
                        <a:off x="1720761" y="4657837"/>
                        <a:ext cx="4108450" cy="966788"/>
                      </a:xfrm>
                      <a:prstGeom prst="rect">
                        <a:avLst/>
                      </a:prstGeom>
                      <a:noFill/>
                      <a:ln w="38100">
                        <a:noFill/>
                        <a:miter/>
                      </a:ln>
                    </p:spPr>
                  </p:pic>
                </p:oleObj>
              </mc:Fallback>
            </mc:AlternateContent>
          </a:graphicData>
        </a:graphic>
      </p:graphicFrame>
      <p:sp>
        <p:nvSpPr>
          <p:cNvPr id="2" name="Text Box 5">
            <a:extLst>
              <a:ext uri="{FF2B5EF4-FFF2-40B4-BE49-F238E27FC236}">
                <a16:creationId xmlns:a16="http://schemas.microsoft.com/office/drawing/2014/main" id="{C9AFB4A7-637C-DBF9-016F-854938DE18F5}"/>
              </a:ext>
            </a:extLst>
          </p:cNvPr>
          <p:cNvSpPr txBox="1"/>
          <p:nvPr/>
        </p:nvSpPr>
        <p:spPr>
          <a:xfrm>
            <a:off x="395536" y="5402560"/>
            <a:ext cx="1482836" cy="461665"/>
          </a:xfrm>
          <a:prstGeom prst="rect">
            <a:avLst/>
          </a:prstGeom>
          <a:noFill/>
          <a:ln w="9525">
            <a:noFill/>
          </a:ln>
        </p:spPr>
        <p:txBody>
          <a:bodyPr wrap="square" anchor="t" anchorCtr="0">
            <a:spAutoFit/>
          </a:bodyPr>
          <a:lstStyle/>
          <a:p>
            <a:pPr marL="574675" indent="-574675">
              <a:spcBef>
                <a:spcPct val="50000"/>
              </a:spcBef>
            </a:pPr>
            <a:r>
              <a:rPr lang="zh-CN" altLang="en-US" sz="2400" dirty="0">
                <a:latin typeface="Times New Roman" panose="02020603050405020304" pitchFamily="18" charset="0"/>
                <a:ea typeface="楷体_GB2312" pitchFamily="49" charset="-122"/>
              </a:rPr>
              <a:t>插值余项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47819"/>
                                        </p:tgtEl>
                                        <p:attrNameLst>
                                          <p:attrName>style.visibility</p:attrName>
                                        </p:attrNameLst>
                                      </p:cBhvr>
                                      <p:to>
                                        <p:strVal val="visible"/>
                                      </p:to>
                                    </p:set>
                                    <p:anim calcmode="lin" valueType="num">
                                      <p:cBhvr additive="base">
                                        <p:cTn id="13" dur="500" fill="hold"/>
                                        <p:tgtEl>
                                          <p:spTgt spid="247819"/>
                                        </p:tgtEl>
                                        <p:attrNameLst>
                                          <p:attrName>ppt_x</p:attrName>
                                        </p:attrNameLst>
                                      </p:cBhvr>
                                      <p:tavLst>
                                        <p:tav tm="0">
                                          <p:val>
                                            <p:strVal val="1+#ppt_w/2"/>
                                          </p:val>
                                        </p:tav>
                                        <p:tav tm="100000">
                                          <p:val>
                                            <p:strVal val="#ppt_x"/>
                                          </p:val>
                                        </p:tav>
                                      </p:tavLst>
                                    </p:anim>
                                    <p:anim calcmode="lin" valueType="num">
                                      <p:cBhvr additive="base">
                                        <p:cTn id="14" dur="500" fill="hold"/>
                                        <p:tgtEl>
                                          <p:spTgt spid="2478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7818"/>
                                        </p:tgtEl>
                                        <p:attrNameLst>
                                          <p:attrName>style.visibility</p:attrName>
                                        </p:attrNameLst>
                                      </p:cBhvr>
                                      <p:to>
                                        <p:strVal val="visible"/>
                                      </p:to>
                                    </p:set>
                                    <p:animEffect transition="in" filter="blinds(horizontal)">
                                      <p:cBhvr>
                                        <p:cTn id="19" dur="500"/>
                                        <p:tgtEl>
                                          <p:spTgt spid="24781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47817"/>
                                        </p:tgtEl>
                                        <p:attrNameLst>
                                          <p:attrName>style.visibility</p:attrName>
                                        </p:attrNameLst>
                                      </p:cBhvr>
                                      <p:to>
                                        <p:strVal val="visible"/>
                                      </p:to>
                                    </p:set>
                                    <p:animEffect transition="in" filter="blinds(horizontal)">
                                      <p:cBhvr>
                                        <p:cTn id="24" dur="500"/>
                                        <p:tgtEl>
                                          <p:spTgt spid="2478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7820"/>
                                        </p:tgtEl>
                                        <p:attrNameLst>
                                          <p:attrName>style.visibility</p:attrName>
                                        </p:attrNameLst>
                                      </p:cBhvr>
                                      <p:to>
                                        <p:strVal val="visible"/>
                                      </p:to>
                                    </p:set>
                                    <p:animEffect transition="in" filter="blinds(horizontal)">
                                      <p:cBhvr>
                                        <p:cTn id="29" dur="500"/>
                                        <p:tgtEl>
                                          <p:spTgt spid="2478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4" fill="hold" nodeType="clickEffect">
                                  <p:stCondLst>
                                    <p:cond delay="0"/>
                                  </p:stCondLst>
                                  <p:childTnLst>
                                    <p:set>
                                      <p:cBhvr>
                                        <p:cTn id="43" dur="1" fill="hold">
                                          <p:stCondLst>
                                            <p:cond delay="0"/>
                                          </p:stCondLst>
                                        </p:cTn>
                                        <p:tgtEl>
                                          <p:spTgt spid="64580"/>
                                        </p:tgtEl>
                                        <p:attrNameLst>
                                          <p:attrName>style.visibility</p:attrName>
                                        </p:attrNameLst>
                                      </p:cBhvr>
                                      <p:to>
                                        <p:strVal val="visible"/>
                                      </p:to>
                                    </p:set>
                                    <p:animEffect transition="in" filter="wheel(4)">
                                      <p:cBhvr>
                                        <p:cTn id="44" dur="500"/>
                                        <p:tgtEl>
                                          <p:spTgt spid="6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4" descr="再生纸"/>
          <p:cNvSpPr txBox="1"/>
          <p:nvPr/>
        </p:nvSpPr>
        <p:spPr>
          <a:xfrm>
            <a:off x="2667001" y="225993"/>
            <a:ext cx="3756156" cy="646331"/>
          </a:xfrm>
          <a:prstGeom prst="rect">
            <a:avLst/>
          </a:prstGeom>
          <a:noFill/>
          <a:ln w="9525">
            <a:noFill/>
          </a:ln>
        </p:spPr>
        <p:txBody>
          <a:bodyPr wrap="none" anchor="t" anchorCtr="0">
            <a:spAutoFit/>
          </a:bodyPr>
          <a:lstStyle/>
          <a:p>
            <a:r>
              <a:rPr kumimoji="1" lang="en-US" altLang="zh-CN" sz="3600" b="1" i="0" u="none" strike="noStrike" kern="1200" cap="none" spc="0" normalizeH="0" baseline="0" noProof="0" dirty="0">
                <a:ln>
                  <a:noFill/>
                </a:ln>
                <a:solidFill>
                  <a:srgbClr val="F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§6  </a:t>
            </a:r>
            <a:r>
              <a:rPr lang="zh-CN" altLang="en-US" sz="3600" dirty="0">
                <a:solidFill>
                  <a:schemeClr val="hlink"/>
                </a:solidFill>
                <a:latin typeface="微软雅黑" panose="020B0503020204020204" pitchFamily="34" charset="-122"/>
                <a:ea typeface="微软雅黑" panose="020B0503020204020204" pitchFamily="34" charset="-122"/>
              </a:rPr>
              <a:t>分段低次插值</a:t>
            </a:r>
          </a:p>
        </p:txBody>
      </p:sp>
      <p:sp>
        <p:nvSpPr>
          <p:cNvPr id="66565" name="Text Box 5" descr="再生纸"/>
          <p:cNvSpPr txBox="1"/>
          <p:nvPr/>
        </p:nvSpPr>
        <p:spPr>
          <a:xfrm>
            <a:off x="726282" y="964407"/>
            <a:ext cx="4780476" cy="584775"/>
          </a:xfrm>
          <a:prstGeom prst="rect">
            <a:avLst/>
          </a:prstGeom>
          <a:noFill/>
          <a:ln w="9525">
            <a:noFill/>
          </a:ln>
        </p:spPr>
        <p:txBody>
          <a:bodyPr wrap="none" anchor="t" anchorCtr="0">
            <a:spAutoFit/>
          </a:bodyPr>
          <a:lstStyle/>
          <a:p>
            <a:r>
              <a:rPr lang="en-US" altLang="zh-CN" dirty="0">
                <a:solidFill>
                  <a:schemeClr val="hlink"/>
                </a:solidFill>
                <a:latin typeface="微软雅黑" panose="020B0503020204020204" pitchFamily="34" charset="-122"/>
                <a:ea typeface="微软雅黑" panose="020B0503020204020204" pitchFamily="34" charset="-122"/>
              </a:rPr>
              <a:t>1. </a:t>
            </a:r>
            <a:r>
              <a:rPr lang="zh-CN" altLang="en-US" dirty="0">
                <a:solidFill>
                  <a:schemeClr val="hlink"/>
                </a:solidFill>
                <a:latin typeface="微软雅黑" panose="020B0503020204020204" pitchFamily="34" charset="-122"/>
                <a:ea typeface="微软雅黑" panose="020B0503020204020204" pitchFamily="34" charset="-122"/>
              </a:rPr>
              <a:t>多项式插值的龙格现象</a:t>
            </a:r>
          </a:p>
        </p:txBody>
      </p:sp>
      <p:sp>
        <p:nvSpPr>
          <p:cNvPr id="66567" name="Text Box 7"/>
          <p:cNvSpPr txBox="1"/>
          <p:nvPr/>
        </p:nvSpPr>
        <p:spPr>
          <a:xfrm>
            <a:off x="701675" y="1673291"/>
            <a:ext cx="7776219" cy="523220"/>
          </a:xfrm>
          <a:prstGeom prst="rect">
            <a:avLst/>
          </a:prstGeom>
          <a:noFill/>
          <a:ln w="9525">
            <a:noFill/>
          </a:ln>
        </p:spPr>
        <p:txBody>
          <a:bodyPr wrap="square" anchor="t" anchorCtr="0">
            <a:spAutoFit/>
          </a:bodyPr>
          <a:lstStyle/>
          <a:p>
            <a:pPr>
              <a:spcBef>
                <a:spcPct val="50000"/>
              </a:spcBef>
            </a:pPr>
            <a:r>
              <a:rPr lang="zh-CN" altLang="en-US" sz="2800" dirty="0">
                <a:solidFill>
                  <a:schemeClr val="accent2"/>
                </a:solidFill>
                <a:latin typeface="微软雅黑" panose="020B0503020204020204" pitchFamily="34" charset="-122"/>
                <a:ea typeface="微软雅黑" panose="020B0503020204020204" pitchFamily="34" charset="-122"/>
              </a:rPr>
              <a:t>例：</a:t>
            </a:r>
            <a:r>
              <a:rPr lang="zh-CN" altLang="en-US" sz="2800" dirty="0">
                <a:solidFill>
                  <a:schemeClr val="tx1"/>
                </a:solidFill>
                <a:latin typeface="微软雅黑" panose="020B0503020204020204" pitchFamily="34" charset="-122"/>
                <a:ea typeface="微软雅黑" panose="020B0503020204020204" pitchFamily="34" charset="-122"/>
              </a:rPr>
              <a:t>在</a:t>
            </a:r>
            <a:r>
              <a:rPr lang="en-US" altLang="zh-CN"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sym typeface="Symbol" panose="05050102010706020507" pitchFamily="18" charset="2"/>
              </a:rPr>
              <a:t>5, 5</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上考察                   的</a:t>
            </a:r>
            <a:r>
              <a:rPr lang="en-US" altLang="zh-CN" sz="2800" i="1" dirty="0">
                <a:solidFill>
                  <a:schemeClr val="tx1"/>
                </a:solidFill>
                <a:latin typeface="Times New Roman" panose="02020603050405020304" pitchFamily="18" charset="0"/>
                <a:ea typeface="楷体_GB2312" pitchFamily="49" charset="-122"/>
              </a:rPr>
              <a:t>L</a:t>
            </a:r>
            <a:r>
              <a:rPr lang="en-US" altLang="zh-CN" sz="2800" i="1" baseline="-25000" dirty="0">
                <a:solidFill>
                  <a:schemeClr val="tx1"/>
                </a:solidFill>
                <a:latin typeface="Times New Roman" panose="02020603050405020304" pitchFamily="18" charset="0"/>
                <a:ea typeface="楷体_GB2312" pitchFamily="49" charset="-122"/>
              </a:rPr>
              <a:t>n</a:t>
            </a:r>
            <a:r>
              <a:rPr lang="en-US" altLang="zh-CN" sz="2800" dirty="0">
                <a:solidFill>
                  <a:schemeClr val="tx1"/>
                </a:solidFill>
                <a:latin typeface="Times New Roman" panose="02020603050405020304" pitchFamily="18" charset="0"/>
                <a:ea typeface="楷体_GB2312" pitchFamily="49" charset="-122"/>
              </a:rPr>
              <a:t>(</a:t>
            </a:r>
            <a:r>
              <a:rPr lang="en-US" altLang="zh-CN" sz="2800" i="1" dirty="0">
                <a:solidFill>
                  <a:schemeClr val="tx1"/>
                </a:solidFill>
                <a:latin typeface="Times New Roman" panose="02020603050405020304" pitchFamily="18" charset="0"/>
                <a:ea typeface="楷体_GB2312" pitchFamily="49" charset="-122"/>
              </a:rPr>
              <a:t>x</a:t>
            </a:r>
            <a:r>
              <a:rPr lang="en-US" altLang="zh-CN" sz="2800" dirty="0">
                <a:solidFill>
                  <a:schemeClr val="tx1"/>
                </a:solidFill>
                <a:latin typeface="Times New Roman" panose="02020603050405020304" pitchFamily="18" charset="0"/>
                <a:ea typeface="楷体_GB2312" pitchFamily="49" charset="-122"/>
              </a:rPr>
              <a:t>) </a:t>
            </a:r>
            <a:r>
              <a:rPr lang="zh-CN" altLang="en-US" sz="2800" dirty="0">
                <a:solidFill>
                  <a:schemeClr val="tx1"/>
                </a:solidFill>
                <a:latin typeface="微软雅黑" panose="020B0503020204020204" pitchFamily="34" charset="-122"/>
                <a:ea typeface="微软雅黑" panose="020B0503020204020204" pitchFamily="34" charset="-122"/>
              </a:rPr>
              <a:t>。取</a:t>
            </a:r>
          </a:p>
        </p:txBody>
      </p:sp>
      <p:graphicFrame>
        <p:nvGraphicFramePr>
          <p:cNvPr id="66568" name="Object 8"/>
          <p:cNvGraphicFramePr/>
          <p:nvPr>
            <p:extLst>
              <p:ext uri="{D42A27DB-BD31-4B8C-83A1-F6EECF244321}">
                <p14:modId xmlns:p14="http://schemas.microsoft.com/office/powerpoint/2010/main" val="2733394212"/>
              </p:ext>
            </p:extLst>
          </p:nvPr>
        </p:nvGraphicFramePr>
        <p:xfrm>
          <a:off x="4239419" y="1574800"/>
          <a:ext cx="1728788" cy="733425"/>
        </p:xfrm>
        <a:graphic>
          <a:graphicData uri="http://schemas.openxmlformats.org/presentationml/2006/ole">
            <mc:AlternateContent xmlns:mc="http://schemas.openxmlformats.org/markup-compatibility/2006">
              <mc:Choice xmlns:v="urn:schemas-microsoft-com:vml" Requires="v">
                <p:oleObj r:id="rId2" imgW="902335" imgH="393700" progId="Equation.3">
                  <p:embed/>
                </p:oleObj>
              </mc:Choice>
              <mc:Fallback>
                <p:oleObj r:id="rId2" imgW="902335" imgH="393700" progId="Equation.3">
                  <p:embed/>
                  <p:pic>
                    <p:nvPicPr>
                      <p:cNvPr id="66568" name="Object 8"/>
                      <p:cNvPicPr/>
                      <p:nvPr/>
                    </p:nvPicPr>
                    <p:blipFill>
                      <a:blip r:embed="rId3"/>
                      <a:stretch>
                        <a:fillRect/>
                      </a:stretch>
                    </p:blipFill>
                    <p:spPr>
                      <a:xfrm>
                        <a:off x="4239419" y="1574800"/>
                        <a:ext cx="1728788" cy="733425"/>
                      </a:xfrm>
                      <a:prstGeom prst="rect">
                        <a:avLst/>
                      </a:prstGeom>
                      <a:noFill/>
                      <a:ln w="38100">
                        <a:noFill/>
                        <a:miter/>
                      </a:ln>
                    </p:spPr>
                  </p:pic>
                </p:oleObj>
              </mc:Fallback>
            </mc:AlternateContent>
          </a:graphicData>
        </a:graphic>
      </p:graphicFrame>
      <p:graphicFrame>
        <p:nvGraphicFramePr>
          <p:cNvPr id="66569" name="Object 9"/>
          <p:cNvGraphicFramePr/>
          <p:nvPr>
            <p:extLst>
              <p:ext uri="{D42A27DB-BD31-4B8C-83A1-F6EECF244321}">
                <p14:modId xmlns:p14="http://schemas.microsoft.com/office/powerpoint/2010/main" val="2358031340"/>
              </p:ext>
            </p:extLst>
          </p:nvPr>
        </p:nvGraphicFramePr>
        <p:xfrm>
          <a:off x="2278857" y="2258892"/>
          <a:ext cx="2930525" cy="687978"/>
        </p:xfrm>
        <a:graphic>
          <a:graphicData uri="http://schemas.openxmlformats.org/presentationml/2006/ole">
            <mc:AlternateContent xmlns:mc="http://schemas.openxmlformats.org/markup-compatibility/2006">
              <mc:Choice xmlns:v="urn:schemas-microsoft-com:vml" Requires="v">
                <p:oleObj r:id="rId4" imgW="1764030" imgH="355600" progId="Equation.3">
                  <p:embed/>
                </p:oleObj>
              </mc:Choice>
              <mc:Fallback>
                <p:oleObj r:id="rId4" imgW="1764030" imgH="355600" progId="Equation.3">
                  <p:embed/>
                  <p:pic>
                    <p:nvPicPr>
                      <p:cNvPr id="66569" name="Object 9"/>
                      <p:cNvPicPr/>
                      <p:nvPr/>
                    </p:nvPicPr>
                    <p:blipFill>
                      <a:blip r:embed="rId5"/>
                      <a:stretch>
                        <a:fillRect/>
                      </a:stretch>
                    </p:blipFill>
                    <p:spPr>
                      <a:xfrm>
                        <a:off x="2278857" y="2258892"/>
                        <a:ext cx="2930525" cy="687978"/>
                      </a:xfrm>
                      <a:prstGeom prst="rect">
                        <a:avLst/>
                      </a:prstGeom>
                      <a:noFill/>
                      <a:ln w="38100">
                        <a:noFill/>
                        <a:miter/>
                      </a:ln>
                    </p:spPr>
                  </p:pic>
                </p:oleObj>
              </mc:Fallback>
            </mc:AlternateContent>
          </a:graphicData>
        </a:graphic>
      </p:graphicFrame>
      <p:grpSp>
        <p:nvGrpSpPr>
          <p:cNvPr id="2" name="Group 10"/>
          <p:cNvGrpSpPr/>
          <p:nvPr/>
        </p:nvGrpSpPr>
        <p:grpSpPr>
          <a:xfrm>
            <a:off x="684213" y="2924175"/>
            <a:ext cx="4470400" cy="3625850"/>
            <a:chOff x="614" y="1060"/>
            <a:chExt cx="2816" cy="2284"/>
          </a:xfrm>
        </p:grpSpPr>
        <p:grpSp>
          <p:nvGrpSpPr>
            <p:cNvPr id="92167" name="Group 11"/>
            <p:cNvGrpSpPr/>
            <p:nvPr/>
          </p:nvGrpSpPr>
          <p:grpSpPr>
            <a:xfrm>
              <a:off x="614" y="1060"/>
              <a:ext cx="2816" cy="2284"/>
              <a:chOff x="1296" y="1216"/>
              <a:chExt cx="2816" cy="2284"/>
            </a:xfrm>
          </p:grpSpPr>
          <p:sp>
            <p:nvSpPr>
              <p:cNvPr id="92168" name="Rectangle 12"/>
              <p:cNvSpPr/>
              <p:nvPr/>
            </p:nvSpPr>
            <p:spPr>
              <a:xfrm>
                <a:off x="1296" y="1216"/>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grpSp>
            <p:nvGrpSpPr>
              <p:cNvPr id="92169" name="Group 13"/>
              <p:cNvGrpSpPr/>
              <p:nvPr/>
            </p:nvGrpSpPr>
            <p:grpSpPr>
              <a:xfrm>
                <a:off x="1449" y="1313"/>
                <a:ext cx="5" cy="2045"/>
                <a:chOff x="1449" y="1313"/>
                <a:chExt cx="5" cy="2045"/>
              </a:xfrm>
            </p:grpSpPr>
            <p:sp>
              <p:nvSpPr>
                <p:cNvPr id="92170" name="Freeform 14"/>
                <p:cNvSpPr/>
                <p:nvPr/>
              </p:nvSpPr>
              <p:spPr>
                <a:xfrm>
                  <a:off x="1449" y="335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1" name="Freeform 15"/>
                <p:cNvSpPr/>
                <p:nvPr/>
              </p:nvSpPr>
              <p:spPr>
                <a:xfrm>
                  <a:off x="1449" y="3341"/>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2" name="Freeform 16"/>
                <p:cNvSpPr/>
                <p:nvPr/>
              </p:nvSpPr>
              <p:spPr>
                <a:xfrm>
                  <a:off x="1449" y="332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3" name="Freeform 17"/>
                <p:cNvSpPr/>
                <p:nvPr/>
              </p:nvSpPr>
              <p:spPr>
                <a:xfrm>
                  <a:off x="1449" y="3318"/>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4" name="Freeform 18"/>
                <p:cNvSpPr/>
                <p:nvPr/>
              </p:nvSpPr>
              <p:spPr>
                <a:xfrm>
                  <a:off x="1449" y="330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5" name="Freeform 19"/>
                <p:cNvSpPr/>
                <p:nvPr/>
              </p:nvSpPr>
              <p:spPr>
                <a:xfrm>
                  <a:off x="1449" y="3295"/>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6" name="Freeform 20"/>
                <p:cNvSpPr/>
                <p:nvPr/>
              </p:nvSpPr>
              <p:spPr>
                <a:xfrm>
                  <a:off x="1449" y="328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7" name="Freeform 21"/>
                <p:cNvSpPr/>
                <p:nvPr/>
              </p:nvSpPr>
              <p:spPr>
                <a:xfrm>
                  <a:off x="1449" y="3272"/>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8" name="Freeform 22"/>
                <p:cNvSpPr/>
                <p:nvPr/>
              </p:nvSpPr>
              <p:spPr>
                <a:xfrm>
                  <a:off x="1449" y="326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79" name="Freeform 23"/>
                <p:cNvSpPr/>
                <p:nvPr/>
              </p:nvSpPr>
              <p:spPr>
                <a:xfrm>
                  <a:off x="1449" y="3249"/>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80" name="Freeform 24"/>
                <p:cNvSpPr/>
                <p:nvPr/>
              </p:nvSpPr>
              <p:spPr>
                <a:xfrm>
                  <a:off x="1449" y="323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81" name="Freeform 25"/>
                <p:cNvSpPr/>
                <p:nvPr/>
              </p:nvSpPr>
              <p:spPr>
                <a:xfrm>
                  <a:off x="1449" y="322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82" name="Freeform 26"/>
                <p:cNvSpPr/>
                <p:nvPr/>
              </p:nvSpPr>
              <p:spPr>
                <a:xfrm>
                  <a:off x="1449" y="321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83" name="Freeform 27"/>
                <p:cNvSpPr/>
                <p:nvPr/>
              </p:nvSpPr>
              <p:spPr>
                <a:xfrm>
                  <a:off x="1449" y="320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84" name="Freeform 28"/>
                <p:cNvSpPr/>
                <p:nvPr/>
              </p:nvSpPr>
              <p:spPr>
                <a:xfrm>
                  <a:off x="1449" y="319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185" name="Freeform 29"/>
                <p:cNvSpPr/>
                <p:nvPr/>
              </p:nvSpPr>
              <p:spPr>
                <a:xfrm>
                  <a:off x="1449" y="317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186" name="Freeform 30"/>
                <p:cNvSpPr/>
                <p:nvPr/>
              </p:nvSpPr>
              <p:spPr>
                <a:xfrm>
                  <a:off x="1449" y="316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187" name="Freeform 31"/>
                <p:cNvSpPr/>
                <p:nvPr/>
              </p:nvSpPr>
              <p:spPr>
                <a:xfrm>
                  <a:off x="1449" y="315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188" name="Freeform 32"/>
                <p:cNvSpPr/>
                <p:nvPr/>
              </p:nvSpPr>
              <p:spPr>
                <a:xfrm>
                  <a:off x="1449" y="314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189" name="Freeform 33"/>
                <p:cNvSpPr/>
                <p:nvPr/>
              </p:nvSpPr>
              <p:spPr>
                <a:xfrm>
                  <a:off x="1449" y="313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190" name="Freeform 34"/>
                <p:cNvSpPr/>
                <p:nvPr/>
              </p:nvSpPr>
              <p:spPr>
                <a:xfrm>
                  <a:off x="1449" y="312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191" name="Freeform 35"/>
                <p:cNvSpPr/>
                <p:nvPr/>
              </p:nvSpPr>
              <p:spPr>
                <a:xfrm>
                  <a:off x="1449" y="311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192" name="Freeform 36"/>
                <p:cNvSpPr/>
                <p:nvPr/>
              </p:nvSpPr>
              <p:spPr>
                <a:xfrm>
                  <a:off x="1449" y="309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193" name="Freeform 37"/>
                <p:cNvSpPr/>
                <p:nvPr/>
              </p:nvSpPr>
              <p:spPr>
                <a:xfrm>
                  <a:off x="1449" y="308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4" name="Freeform 38"/>
                <p:cNvSpPr/>
                <p:nvPr/>
              </p:nvSpPr>
              <p:spPr>
                <a:xfrm>
                  <a:off x="1449" y="3076"/>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5" name="Freeform 39"/>
                <p:cNvSpPr/>
                <p:nvPr/>
              </p:nvSpPr>
              <p:spPr>
                <a:xfrm>
                  <a:off x="1449" y="306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6" name="Freeform 40"/>
                <p:cNvSpPr/>
                <p:nvPr/>
              </p:nvSpPr>
              <p:spPr>
                <a:xfrm>
                  <a:off x="1449" y="3053"/>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7" name="Freeform 41"/>
                <p:cNvSpPr/>
                <p:nvPr/>
              </p:nvSpPr>
              <p:spPr>
                <a:xfrm>
                  <a:off x="1449" y="304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8" name="Freeform 42"/>
                <p:cNvSpPr/>
                <p:nvPr/>
              </p:nvSpPr>
              <p:spPr>
                <a:xfrm>
                  <a:off x="1449" y="3030"/>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199" name="Freeform 43"/>
                <p:cNvSpPr/>
                <p:nvPr/>
              </p:nvSpPr>
              <p:spPr>
                <a:xfrm>
                  <a:off x="1449" y="301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0" name="Freeform 44"/>
                <p:cNvSpPr/>
                <p:nvPr/>
              </p:nvSpPr>
              <p:spPr>
                <a:xfrm>
                  <a:off x="1449" y="3007"/>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1" name="Freeform 45"/>
                <p:cNvSpPr/>
                <p:nvPr/>
              </p:nvSpPr>
              <p:spPr>
                <a:xfrm>
                  <a:off x="1449" y="299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2" name="Freeform 46"/>
                <p:cNvSpPr/>
                <p:nvPr/>
              </p:nvSpPr>
              <p:spPr>
                <a:xfrm>
                  <a:off x="1449" y="2984"/>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3" name="Freeform 47"/>
                <p:cNvSpPr/>
                <p:nvPr/>
              </p:nvSpPr>
              <p:spPr>
                <a:xfrm>
                  <a:off x="1449" y="297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4" name="Freeform 48"/>
                <p:cNvSpPr/>
                <p:nvPr/>
              </p:nvSpPr>
              <p:spPr>
                <a:xfrm>
                  <a:off x="1449" y="2961"/>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5" name="Freeform 49"/>
                <p:cNvSpPr/>
                <p:nvPr/>
              </p:nvSpPr>
              <p:spPr>
                <a:xfrm>
                  <a:off x="1449" y="294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6" name="Freeform 50"/>
                <p:cNvSpPr/>
                <p:nvPr/>
              </p:nvSpPr>
              <p:spPr>
                <a:xfrm>
                  <a:off x="1449" y="293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7" name="Freeform 51"/>
                <p:cNvSpPr/>
                <p:nvPr/>
              </p:nvSpPr>
              <p:spPr>
                <a:xfrm>
                  <a:off x="1449" y="292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8" name="Freeform 52"/>
                <p:cNvSpPr/>
                <p:nvPr/>
              </p:nvSpPr>
              <p:spPr>
                <a:xfrm>
                  <a:off x="1449" y="291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09" name="Freeform 53"/>
                <p:cNvSpPr/>
                <p:nvPr/>
              </p:nvSpPr>
              <p:spPr>
                <a:xfrm>
                  <a:off x="1449" y="290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10" name="Freeform 54"/>
                <p:cNvSpPr/>
                <p:nvPr/>
              </p:nvSpPr>
              <p:spPr>
                <a:xfrm>
                  <a:off x="1449" y="289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11" name="Freeform 55"/>
                <p:cNvSpPr/>
                <p:nvPr/>
              </p:nvSpPr>
              <p:spPr>
                <a:xfrm>
                  <a:off x="1449" y="288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12" name="Freeform 56"/>
                <p:cNvSpPr/>
                <p:nvPr/>
              </p:nvSpPr>
              <p:spPr>
                <a:xfrm>
                  <a:off x="1449" y="286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13" name="Freeform 57"/>
                <p:cNvSpPr/>
                <p:nvPr/>
              </p:nvSpPr>
              <p:spPr>
                <a:xfrm>
                  <a:off x="1449" y="285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14" name="Freeform 58"/>
                <p:cNvSpPr/>
                <p:nvPr/>
              </p:nvSpPr>
              <p:spPr>
                <a:xfrm>
                  <a:off x="1449" y="284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15" name="Freeform 59"/>
                <p:cNvSpPr/>
                <p:nvPr/>
              </p:nvSpPr>
              <p:spPr>
                <a:xfrm>
                  <a:off x="1449" y="283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16" name="Freeform 60"/>
                <p:cNvSpPr/>
                <p:nvPr/>
              </p:nvSpPr>
              <p:spPr>
                <a:xfrm>
                  <a:off x="1449" y="282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17" name="Freeform 61"/>
                <p:cNvSpPr/>
                <p:nvPr/>
              </p:nvSpPr>
              <p:spPr>
                <a:xfrm>
                  <a:off x="1449" y="281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18" name="Freeform 62"/>
                <p:cNvSpPr/>
                <p:nvPr/>
              </p:nvSpPr>
              <p:spPr>
                <a:xfrm>
                  <a:off x="1449" y="279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19" name="Freeform 63"/>
                <p:cNvSpPr/>
                <p:nvPr/>
              </p:nvSpPr>
              <p:spPr>
                <a:xfrm>
                  <a:off x="1449" y="2788"/>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0" name="Freeform 64"/>
                <p:cNvSpPr/>
                <p:nvPr/>
              </p:nvSpPr>
              <p:spPr>
                <a:xfrm>
                  <a:off x="1449" y="277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1" name="Freeform 65"/>
                <p:cNvSpPr/>
                <p:nvPr/>
              </p:nvSpPr>
              <p:spPr>
                <a:xfrm>
                  <a:off x="1449" y="2765"/>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2" name="Freeform 66"/>
                <p:cNvSpPr/>
                <p:nvPr/>
              </p:nvSpPr>
              <p:spPr>
                <a:xfrm>
                  <a:off x="1449" y="275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3" name="Freeform 67"/>
                <p:cNvSpPr/>
                <p:nvPr/>
              </p:nvSpPr>
              <p:spPr>
                <a:xfrm>
                  <a:off x="1449" y="2742"/>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4" name="Freeform 68"/>
                <p:cNvSpPr/>
                <p:nvPr/>
              </p:nvSpPr>
              <p:spPr>
                <a:xfrm>
                  <a:off x="1449" y="273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5" name="Freeform 69"/>
                <p:cNvSpPr/>
                <p:nvPr/>
              </p:nvSpPr>
              <p:spPr>
                <a:xfrm>
                  <a:off x="1449" y="2719"/>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6" name="Freeform 70"/>
                <p:cNvSpPr/>
                <p:nvPr/>
              </p:nvSpPr>
              <p:spPr>
                <a:xfrm>
                  <a:off x="1449" y="270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7" name="Freeform 71"/>
                <p:cNvSpPr/>
                <p:nvPr/>
              </p:nvSpPr>
              <p:spPr>
                <a:xfrm>
                  <a:off x="1449" y="2696"/>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8" name="Freeform 72"/>
                <p:cNvSpPr/>
                <p:nvPr/>
              </p:nvSpPr>
              <p:spPr>
                <a:xfrm>
                  <a:off x="1449" y="268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29" name="Freeform 73"/>
                <p:cNvSpPr/>
                <p:nvPr/>
              </p:nvSpPr>
              <p:spPr>
                <a:xfrm>
                  <a:off x="1449" y="2673"/>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0" name="Freeform 74"/>
                <p:cNvSpPr/>
                <p:nvPr/>
              </p:nvSpPr>
              <p:spPr>
                <a:xfrm>
                  <a:off x="1449" y="266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1" name="Freeform 75"/>
                <p:cNvSpPr/>
                <p:nvPr/>
              </p:nvSpPr>
              <p:spPr>
                <a:xfrm>
                  <a:off x="1449" y="2650"/>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2" name="Freeform 76"/>
                <p:cNvSpPr/>
                <p:nvPr/>
              </p:nvSpPr>
              <p:spPr>
                <a:xfrm>
                  <a:off x="1449" y="263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3" name="Freeform 77"/>
                <p:cNvSpPr/>
                <p:nvPr/>
              </p:nvSpPr>
              <p:spPr>
                <a:xfrm>
                  <a:off x="1449" y="262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4" name="Freeform 78"/>
                <p:cNvSpPr/>
                <p:nvPr/>
              </p:nvSpPr>
              <p:spPr>
                <a:xfrm>
                  <a:off x="1449" y="261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5" name="Freeform 79"/>
                <p:cNvSpPr/>
                <p:nvPr/>
              </p:nvSpPr>
              <p:spPr>
                <a:xfrm>
                  <a:off x="1449" y="260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36" name="Freeform 80"/>
                <p:cNvSpPr/>
                <p:nvPr/>
              </p:nvSpPr>
              <p:spPr>
                <a:xfrm>
                  <a:off x="1449" y="259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37" name="Freeform 81"/>
                <p:cNvSpPr/>
                <p:nvPr/>
              </p:nvSpPr>
              <p:spPr>
                <a:xfrm>
                  <a:off x="1449" y="258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38" name="Freeform 82"/>
                <p:cNvSpPr/>
                <p:nvPr/>
              </p:nvSpPr>
              <p:spPr>
                <a:xfrm>
                  <a:off x="1449" y="256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39" name="Freeform 83"/>
                <p:cNvSpPr/>
                <p:nvPr/>
              </p:nvSpPr>
              <p:spPr>
                <a:xfrm>
                  <a:off x="1449" y="255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40" name="Freeform 84"/>
                <p:cNvSpPr/>
                <p:nvPr/>
              </p:nvSpPr>
              <p:spPr>
                <a:xfrm>
                  <a:off x="1449" y="254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41" name="Freeform 85"/>
                <p:cNvSpPr/>
                <p:nvPr/>
              </p:nvSpPr>
              <p:spPr>
                <a:xfrm>
                  <a:off x="1449" y="253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42" name="Freeform 86"/>
                <p:cNvSpPr/>
                <p:nvPr/>
              </p:nvSpPr>
              <p:spPr>
                <a:xfrm>
                  <a:off x="1449" y="252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43" name="Freeform 87"/>
                <p:cNvSpPr/>
                <p:nvPr/>
              </p:nvSpPr>
              <p:spPr>
                <a:xfrm>
                  <a:off x="1449" y="251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44" name="Freeform 88"/>
                <p:cNvSpPr/>
                <p:nvPr/>
              </p:nvSpPr>
              <p:spPr>
                <a:xfrm>
                  <a:off x="1449" y="250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45" name="Freeform 89"/>
                <p:cNvSpPr/>
                <p:nvPr/>
              </p:nvSpPr>
              <p:spPr>
                <a:xfrm>
                  <a:off x="1449" y="248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46" name="Freeform 90"/>
                <p:cNvSpPr/>
                <p:nvPr/>
              </p:nvSpPr>
              <p:spPr>
                <a:xfrm>
                  <a:off x="1449" y="2477"/>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47" name="Freeform 91"/>
                <p:cNvSpPr/>
                <p:nvPr/>
              </p:nvSpPr>
              <p:spPr>
                <a:xfrm>
                  <a:off x="1449" y="246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48" name="Freeform 92"/>
                <p:cNvSpPr/>
                <p:nvPr/>
              </p:nvSpPr>
              <p:spPr>
                <a:xfrm>
                  <a:off x="1449" y="2454"/>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49" name="Freeform 93"/>
                <p:cNvSpPr/>
                <p:nvPr/>
              </p:nvSpPr>
              <p:spPr>
                <a:xfrm>
                  <a:off x="1449" y="244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0" name="Freeform 94"/>
                <p:cNvSpPr/>
                <p:nvPr/>
              </p:nvSpPr>
              <p:spPr>
                <a:xfrm>
                  <a:off x="1449" y="2431"/>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1" name="Freeform 95"/>
                <p:cNvSpPr/>
                <p:nvPr/>
              </p:nvSpPr>
              <p:spPr>
                <a:xfrm>
                  <a:off x="1449" y="241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2" name="Freeform 96"/>
                <p:cNvSpPr/>
                <p:nvPr/>
              </p:nvSpPr>
              <p:spPr>
                <a:xfrm>
                  <a:off x="1449" y="2408"/>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3" name="Freeform 97"/>
                <p:cNvSpPr/>
                <p:nvPr/>
              </p:nvSpPr>
              <p:spPr>
                <a:xfrm>
                  <a:off x="1449" y="239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4" name="Freeform 98"/>
                <p:cNvSpPr/>
                <p:nvPr/>
              </p:nvSpPr>
              <p:spPr>
                <a:xfrm>
                  <a:off x="1449" y="2385"/>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5" name="Freeform 99"/>
                <p:cNvSpPr/>
                <p:nvPr/>
              </p:nvSpPr>
              <p:spPr>
                <a:xfrm>
                  <a:off x="1449" y="237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6" name="Freeform 100"/>
                <p:cNvSpPr/>
                <p:nvPr/>
              </p:nvSpPr>
              <p:spPr>
                <a:xfrm>
                  <a:off x="1449" y="2362"/>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7" name="Freeform 101"/>
                <p:cNvSpPr/>
                <p:nvPr/>
              </p:nvSpPr>
              <p:spPr>
                <a:xfrm>
                  <a:off x="1449" y="235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8" name="Freeform 102"/>
                <p:cNvSpPr/>
                <p:nvPr/>
              </p:nvSpPr>
              <p:spPr>
                <a:xfrm>
                  <a:off x="1449" y="233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59" name="Freeform 103"/>
                <p:cNvSpPr/>
                <p:nvPr/>
              </p:nvSpPr>
              <p:spPr>
                <a:xfrm>
                  <a:off x="1449" y="232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60" name="Freeform 104"/>
                <p:cNvSpPr/>
                <p:nvPr/>
              </p:nvSpPr>
              <p:spPr>
                <a:xfrm>
                  <a:off x="1449" y="231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61" name="Freeform 105"/>
                <p:cNvSpPr/>
                <p:nvPr/>
              </p:nvSpPr>
              <p:spPr>
                <a:xfrm>
                  <a:off x="1449" y="230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62" name="Freeform 106"/>
                <p:cNvSpPr/>
                <p:nvPr/>
              </p:nvSpPr>
              <p:spPr>
                <a:xfrm>
                  <a:off x="1449" y="229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63" name="Freeform 107"/>
                <p:cNvSpPr/>
                <p:nvPr/>
              </p:nvSpPr>
              <p:spPr>
                <a:xfrm>
                  <a:off x="1449" y="228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64" name="Freeform 108"/>
                <p:cNvSpPr/>
                <p:nvPr/>
              </p:nvSpPr>
              <p:spPr>
                <a:xfrm>
                  <a:off x="1449" y="226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65" name="Freeform 109"/>
                <p:cNvSpPr/>
                <p:nvPr/>
              </p:nvSpPr>
              <p:spPr>
                <a:xfrm>
                  <a:off x="1449" y="225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66" name="Freeform 110"/>
                <p:cNvSpPr/>
                <p:nvPr/>
              </p:nvSpPr>
              <p:spPr>
                <a:xfrm>
                  <a:off x="1449" y="224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67" name="Freeform 111"/>
                <p:cNvSpPr/>
                <p:nvPr/>
              </p:nvSpPr>
              <p:spPr>
                <a:xfrm>
                  <a:off x="1449" y="223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68" name="Freeform 112"/>
                <p:cNvSpPr/>
                <p:nvPr/>
              </p:nvSpPr>
              <p:spPr>
                <a:xfrm>
                  <a:off x="1449" y="222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69" name="Freeform 113"/>
                <p:cNvSpPr/>
                <p:nvPr/>
              </p:nvSpPr>
              <p:spPr>
                <a:xfrm>
                  <a:off x="1449" y="221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70" name="Freeform 114"/>
                <p:cNvSpPr/>
                <p:nvPr/>
              </p:nvSpPr>
              <p:spPr>
                <a:xfrm>
                  <a:off x="1449" y="220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71" name="Freeform 115"/>
                <p:cNvSpPr/>
                <p:nvPr/>
              </p:nvSpPr>
              <p:spPr>
                <a:xfrm>
                  <a:off x="1449" y="2189"/>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2" name="Freeform 116"/>
                <p:cNvSpPr/>
                <p:nvPr/>
              </p:nvSpPr>
              <p:spPr>
                <a:xfrm>
                  <a:off x="1449" y="217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3" name="Freeform 117"/>
                <p:cNvSpPr/>
                <p:nvPr/>
              </p:nvSpPr>
              <p:spPr>
                <a:xfrm>
                  <a:off x="1449" y="2166"/>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4" name="Freeform 118"/>
                <p:cNvSpPr/>
                <p:nvPr/>
              </p:nvSpPr>
              <p:spPr>
                <a:xfrm>
                  <a:off x="1449" y="215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5" name="Freeform 119"/>
                <p:cNvSpPr/>
                <p:nvPr/>
              </p:nvSpPr>
              <p:spPr>
                <a:xfrm>
                  <a:off x="1449" y="2143"/>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6" name="Freeform 120"/>
                <p:cNvSpPr/>
                <p:nvPr/>
              </p:nvSpPr>
              <p:spPr>
                <a:xfrm>
                  <a:off x="1449" y="213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7" name="Freeform 121"/>
                <p:cNvSpPr/>
                <p:nvPr/>
              </p:nvSpPr>
              <p:spPr>
                <a:xfrm>
                  <a:off x="1449" y="2120"/>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8" name="Freeform 122"/>
                <p:cNvSpPr/>
                <p:nvPr/>
              </p:nvSpPr>
              <p:spPr>
                <a:xfrm>
                  <a:off x="1449" y="210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79" name="Freeform 123"/>
                <p:cNvSpPr/>
                <p:nvPr/>
              </p:nvSpPr>
              <p:spPr>
                <a:xfrm>
                  <a:off x="1449" y="2097"/>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0" name="Freeform 124"/>
                <p:cNvSpPr/>
                <p:nvPr/>
              </p:nvSpPr>
              <p:spPr>
                <a:xfrm>
                  <a:off x="1449" y="208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1" name="Freeform 125"/>
                <p:cNvSpPr/>
                <p:nvPr/>
              </p:nvSpPr>
              <p:spPr>
                <a:xfrm>
                  <a:off x="1449" y="2074"/>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2" name="Freeform 126"/>
                <p:cNvSpPr/>
                <p:nvPr/>
              </p:nvSpPr>
              <p:spPr>
                <a:xfrm>
                  <a:off x="1449" y="206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3" name="Freeform 127"/>
                <p:cNvSpPr/>
                <p:nvPr/>
              </p:nvSpPr>
              <p:spPr>
                <a:xfrm>
                  <a:off x="1449" y="2051"/>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4" name="Freeform 128"/>
                <p:cNvSpPr/>
                <p:nvPr/>
              </p:nvSpPr>
              <p:spPr>
                <a:xfrm>
                  <a:off x="1449" y="203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5" name="Freeform 129"/>
                <p:cNvSpPr/>
                <p:nvPr/>
              </p:nvSpPr>
              <p:spPr>
                <a:xfrm>
                  <a:off x="1449" y="202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6" name="Freeform 130"/>
                <p:cNvSpPr/>
                <p:nvPr/>
              </p:nvSpPr>
              <p:spPr>
                <a:xfrm>
                  <a:off x="1449" y="201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7" name="Freeform 131"/>
                <p:cNvSpPr/>
                <p:nvPr/>
              </p:nvSpPr>
              <p:spPr>
                <a:xfrm>
                  <a:off x="1449" y="200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88" name="Freeform 132"/>
                <p:cNvSpPr/>
                <p:nvPr/>
              </p:nvSpPr>
              <p:spPr>
                <a:xfrm>
                  <a:off x="1449" y="199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89" name="Freeform 133"/>
                <p:cNvSpPr/>
                <p:nvPr/>
              </p:nvSpPr>
              <p:spPr>
                <a:xfrm>
                  <a:off x="1449" y="198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290" name="Freeform 134"/>
                <p:cNvSpPr/>
                <p:nvPr/>
              </p:nvSpPr>
              <p:spPr>
                <a:xfrm>
                  <a:off x="1449" y="197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91" name="Freeform 135"/>
                <p:cNvSpPr/>
                <p:nvPr/>
              </p:nvSpPr>
              <p:spPr>
                <a:xfrm>
                  <a:off x="1449" y="195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292" name="Freeform 136"/>
                <p:cNvSpPr/>
                <p:nvPr/>
              </p:nvSpPr>
              <p:spPr>
                <a:xfrm>
                  <a:off x="1449" y="194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93" name="Freeform 137"/>
                <p:cNvSpPr/>
                <p:nvPr/>
              </p:nvSpPr>
              <p:spPr>
                <a:xfrm>
                  <a:off x="1449" y="193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94" name="Freeform 138"/>
                <p:cNvSpPr/>
                <p:nvPr/>
              </p:nvSpPr>
              <p:spPr>
                <a:xfrm>
                  <a:off x="1449" y="192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295" name="Freeform 139"/>
                <p:cNvSpPr/>
                <p:nvPr/>
              </p:nvSpPr>
              <p:spPr>
                <a:xfrm>
                  <a:off x="1449" y="191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96" name="Freeform 140"/>
                <p:cNvSpPr/>
                <p:nvPr/>
              </p:nvSpPr>
              <p:spPr>
                <a:xfrm>
                  <a:off x="1449" y="190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297" name="Freeform 141"/>
                <p:cNvSpPr/>
                <p:nvPr/>
              </p:nvSpPr>
              <p:spPr>
                <a:xfrm>
                  <a:off x="1449" y="188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98" name="Freeform 142"/>
                <p:cNvSpPr/>
                <p:nvPr/>
              </p:nvSpPr>
              <p:spPr>
                <a:xfrm>
                  <a:off x="1449" y="1878"/>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299" name="Freeform 143"/>
                <p:cNvSpPr/>
                <p:nvPr/>
              </p:nvSpPr>
              <p:spPr>
                <a:xfrm>
                  <a:off x="1449" y="186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0" name="Freeform 144"/>
                <p:cNvSpPr/>
                <p:nvPr/>
              </p:nvSpPr>
              <p:spPr>
                <a:xfrm>
                  <a:off x="1449" y="1855"/>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1" name="Freeform 145"/>
                <p:cNvSpPr/>
                <p:nvPr/>
              </p:nvSpPr>
              <p:spPr>
                <a:xfrm>
                  <a:off x="1449" y="184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2" name="Freeform 146"/>
                <p:cNvSpPr/>
                <p:nvPr/>
              </p:nvSpPr>
              <p:spPr>
                <a:xfrm>
                  <a:off x="1449" y="1832"/>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3" name="Freeform 147"/>
                <p:cNvSpPr/>
                <p:nvPr/>
              </p:nvSpPr>
              <p:spPr>
                <a:xfrm>
                  <a:off x="1449" y="182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4" name="Freeform 148"/>
                <p:cNvSpPr/>
                <p:nvPr/>
              </p:nvSpPr>
              <p:spPr>
                <a:xfrm>
                  <a:off x="1449" y="1809"/>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5" name="Freeform 149"/>
                <p:cNvSpPr/>
                <p:nvPr/>
              </p:nvSpPr>
              <p:spPr>
                <a:xfrm>
                  <a:off x="1449" y="179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6" name="Freeform 150"/>
                <p:cNvSpPr/>
                <p:nvPr/>
              </p:nvSpPr>
              <p:spPr>
                <a:xfrm>
                  <a:off x="1449" y="1786"/>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7" name="Freeform 151"/>
                <p:cNvSpPr/>
                <p:nvPr/>
              </p:nvSpPr>
              <p:spPr>
                <a:xfrm>
                  <a:off x="1449" y="177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8" name="Freeform 152"/>
                <p:cNvSpPr/>
                <p:nvPr/>
              </p:nvSpPr>
              <p:spPr>
                <a:xfrm>
                  <a:off x="1449" y="1763"/>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09" name="Freeform 153"/>
                <p:cNvSpPr/>
                <p:nvPr/>
              </p:nvSpPr>
              <p:spPr>
                <a:xfrm>
                  <a:off x="1449" y="175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10" name="Freeform 154"/>
                <p:cNvSpPr/>
                <p:nvPr/>
              </p:nvSpPr>
              <p:spPr>
                <a:xfrm>
                  <a:off x="1449" y="173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11" name="Freeform 155"/>
                <p:cNvSpPr/>
                <p:nvPr/>
              </p:nvSpPr>
              <p:spPr>
                <a:xfrm>
                  <a:off x="1449" y="172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12" name="Freeform 156"/>
                <p:cNvSpPr/>
                <p:nvPr/>
              </p:nvSpPr>
              <p:spPr>
                <a:xfrm>
                  <a:off x="1449" y="171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13" name="Freeform 157"/>
                <p:cNvSpPr/>
                <p:nvPr/>
              </p:nvSpPr>
              <p:spPr>
                <a:xfrm>
                  <a:off x="1449" y="170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14" name="Freeform 158"/>
                <p:cNvSpPr/>
                <p:nvPr/>
              </p:nvSpPr>
              <p:spPr>
                <a:xfrm>
                  <a:off x="1449" y="169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315" name="Freeform 159"/>
                <p:cNvSpPr/>
                <p:nvPr/>
              </p:nvSpPr>
              <p:spPr>
                <a:xfrm>
                  <a:off x="1449" y="168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316" name="Freeform 160"/>
                <p:cNvSpPr/>
                <p:nvPr/>
              </p:nvSpPr>
              <p:spPr>
                <a:xfrm>
                  <a:off x="1449" y="167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317" name="Freeform 161"/>
                <p:cNvSpPr/>
                <p:nvPr/>
              </p:nvSpPr>
              <p:spPr>
                <a:xfrm>
                  <a:off x="1449" y="165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318" name="Freeform 162"/>
                <p:cNvSpPr/>
                <p:nvPr/>
              </p:nvSpPr>
              <p:spPr>
                <a:xfrm>
                  <a:off x="1449" y="164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19" name="Freeform 163"/>
                <p:cNvSpPr/>
                <p:nvPr/>
              </p:nvSpPr>
              <p:spPr>
                <a:xfrm>
                  <a:off x="1449" y="163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20" name="Freeform 164"/>
                <p:cNvSpPr/>
                <p:nvPr/>
              </p:nvSpPr>
              <p:spPr>
                <a:xfrm>
                  <a:off x="1449" y="162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21" name="Freeform 165"/>
                <p:cNvSpPr/>
                <p:nvPr/>
              </p:nvSpPr>
              <p:spPr>
                <a:xfrm>
                  <a:off x="1449" y="161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322" name="Freeform 166"/>
                <p:cNvSpPr/>
                <p:nvPr/>
              </p:nvSpPr>
              <p:spPr>
                <a:xfrm>
                  <a:off x="1449" y="160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sp>
              <p:nvSpPr>
                <p:cNvPr id="92323" name="Freeform 167"/>
                <p:cNvSpPr/>
                <p:nvPr/>
              </p:nvSpPr>
              <p:spPr>
                <a:xfrm>
                  <a:off x="1449" y="1590"/>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4" name="Freeform 168"/>
                <p:cNvSpPr/>
                <p:nvPr/>
              </p:nvSpPr>
              <p:spPr>
                <a:xfrm>
                  <a:off x="1449" y="157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5" name="Freeform 169"/>
                <p:cNvSpPr/>
                <p:nvPr/>
              </p:nvSpPr>
              <p:spPr>
                <a:xfrm>
                  <a:off x="1449" y="1567"/>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6" name="Freeform 170"/>
                <p:cNvSpPr/>
                <p:nvPr/>
              </p:nvSpPr>
              <p:spPr>
                <a:xfrm>
                  <a:off x="1449" y="155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7" name="Freeform 171"/>
                <p:cNvSpPr/>
                <p:nvPr/>
              </p:nvSpPr>
              <p:spPr>
                <a:xfrm>
                  <a:off x="1449" y="1544"/>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8" name="Freeform 172"/>
                <p:cNvSpPr/>
                <p:nvPr/>
              </p:nvSpPr>
              <p:spPr>
                <a:xfrm>
                  <a:off x="1449" y="153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29" name="Freeform 173"/>
                <p:cNvSpPr/>
                <p:nvPr/>
              </p:nvSpPr>
              <p:spPr>
                <a:xfrm>
                  <a:off x="1449" y="1521"/>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0" name="Freeform 174"/>
                <p:cNvSpPr/>
                <p:nvPr/>
              </p:nvSpPr>
              <p:spPr>
                <a:xfrm>
                  <a:off x="1449" y="150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1" name="Freeform 175"/>
                <p:cNvSpPr/>
                <p:nvPr/>
              </p:nvSpPr>
              <p:spPr>
                <a:xfrm>
                  <a:off x="1449" y="1498"/>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2" name="Freeform 176"/>
                <p:cNvSpPr/>
                <p:nvPr/>
              </p:nvSpPr>
              <p:spPr>
                <a:xfrm>
                  <a:off x="1449" y="148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3" name="Freeform 177"/>
                <p:cNvSpPr/>
                <p:nvPr/>
              </p:nvSpPr>
              <p:spPr>
                <a:xfrm>
                  <a:off x="1449" y="1475"/>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4" name="Freeform 178"/>
                <p:cNvSpPr/>
                <p:nvPr/>
              </p:nvSpPr>
              <p:spPr>
                <a:xfrm>
                  <a:off x="1449" y="146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5" name="Freeform 179"/>
                <p:cNvSpPr/>
                <p:nvPr/>
              </p:nvSpPr>
              <p:spPr>
                <a:xfrm>
                  <a:off x="1449" y="1452"/>
                  <a:ext cx="5" cy="5"/>
                </a:xfrm>
                <a:custGeom>
                  <a:avLst/>
                  <a:gdLst/>
                  <a:ahLst/>
                  <a:cxnLst>
                    <a:cxn ang="0">
                      <a:pos x="0" y="3"/>
                    </a:cxn>
                    <a:cxn ang="0">
                      <a:pos x="1" y="3"/>
                    </a:cxn>
                    <a:cxn ang="0">
                      <a:pos x="2" y="4"/>
                    </a:cxn>
                    <a:cxn ang="0">
                      <a:pos x="3" y="5"/>
                    </a:cxn>
                    <a:cxn ang="0">
                      <a:pos x="3" y="5"/>
                    </a:cxn>
                    <a:cxn ang="0">
                      <a:pos x="3" y="4"/>
                    </a:cxn>
                    <a:cxn ang="0">
                      <a:pos x="4" y="3"/>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3"/>
                    </a:cxn>
                  </a:cxnLst>
                  <a:rect l="0" t="0" r="0" b="0"/>
                  <a:pathLst>
                    <a:path w="12" h="12">
                      <a:moveTo>
                        <a:pt x="0" y="8"/>
                      </a:moveTo>
                      <a:lnTo>
                        <a:pt x="2" y="8"/>
                      </a:lnTo>
                      <a:lnTo>
                        <a:pt x="4" y="10"/>
                      </a:lnTo>
                      <a:lnTo>
                        <a:pt x="6" y="12"/>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6" name="Freeform 180"/>
                <p:cNvSpPr/>
                <p:nvPr/>
              </p:nvSpPr>
              <p:spPr>
                <a:xfrm>
                  <a:off x="1449" y="1440"/>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7" name="Freeform 181"/>
                <p:cNvSpPr/>
                <p:nvPr/>
              </p:nvSpPr>
              <p:spPr>
                <a:xfrm>
                  <a:off x="1449" y="142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10"/>
                      </a:lnTo>
                      <a:lnTo>
                        <a:pt x="6" y="11"/>
                      </a:lnTo>
                      <a:lnTo>
                        <a:pt x="8" y="10"/>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8" name="Freeform 182"/>
                <p:cNvSpPr/>
                <p:nvPr/>
              </p:nvSpPr>
              <p:spPr>
                <a:xfrm>
                  <a:off x="1449" y="1417"/>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39" name="Freeform 183"/>
                <p:cNvSpPr/>
                <p:nvPr/>
              </p:nvSpPr>
              <p:spPr>
                <a:xfrm>
                  <a:off x="1449" y="140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8"/>
                      </a:moveTo>
                      <a:lnTo>
                        <a:pt x="2" y="8"/>
                      </a:lnTo>
                      <a:lnTo>
                        <a:pt x="4" y="9"/>
                      </a:lnTo>
                      <a:lnTo>
                        <a:pt x="6" y="11"/>
                      </a:lnTo>
                      <a:lnTo>
                        <a:pt x="8" y="9"/>
                      </a:lnTo>
                      <a:lnTo>
                        <a:pt x="10" y="8"/>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ln>
              </p:spPr>
              <p:txBody>
                <a:bodyPr/>
                <a:lstStyle/>
                <a:p>
                  <a:endParaRPr lang="zh-CN" altLang="en-US"/>
                </a:p>
              </p:txBody>
            </p:sp>
            <p:sp>
              <p:nvSpPr>
                <p:cNvPr id="92340" name="Freeform 184"/>
                <p:cNvSpPr/>
                <p:nvPr/>
              </p:nvSpPr>
              <p:spPr>
                <a:xfrm>
                  <a:off x="1449" y="1394"/>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341" name="Freeform 185"/>
                <p:cNvSpPr/>
                <p:nvPr/>
              </p:nvSpPr>
              <p:spPr>
                <a:xfrm>
                  <a:off x="1449" y="1382"/>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ln>
              </p:spPr>
              <p:txBody>
                <a:bodyPr/>
                <a:lstStyle/>
                <a:p>
                  <a:endParaRPr lang="zh-CN" altLang="en-US"/>
                </a:p>
              </p:txBody>
            </p:sp>
            <p:sp>
              <p:nvSpPr>
                <p:cNvPr id="92342" name="Freeform 186"/>
                <p:cNvSpPr/>
                <p:nvPr/>
              </p:nvSpPr>
              <p:spPr>
                <a:xfrm>
                  <a:off x="1449" y="1371"/>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343" name="Freeform 187"/>
                <p:cNvSpPr/>
                <p:nvPr/>
              </p:nvSpPr>
              <p:spPr>
                <a:xfrm>
                  <a:off x="1449" y="1359"/>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ln>
              </p:spPr>
              <p:txBody>
                <a:bodyPr/>
                <a:lstStyle/>
                <a:p>
                  <a:endParaRPr lang="zh-CN" altLang="en-US"/>
                </a:p>
              </p:txBody>
            </p:sp>
            <p:sp>
              <p:nvSpPr>
                <p:cNvPr id="92344" name="Freeform 188"/>
                <p:cNvSpPr/>
                <p:nvPr/>
              </p:nvSpPr>
              <p:spPr>
                <a:xfrm>
                  <a:off x="1449" y="1348"/>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45" name="Freeform 189"/>
                <p:cNvSpPr/>
                <p:nvPr/>
              </p:nvSpPr>
              <p:spPr>
                <a:xfrm>
                  <a:off x="1449" y="1336"/>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46" name="Freeform 190"/>
                <p:cNvSpPr/>
                <p:nvPr/>
              </p:nvSpPr>
              <p:spPr>
                <a:xfrm>
                  <a:off x="1449" y="1325"/>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ln>
              </p:spPr>
              <p:txBody>
                <a:bodyPr/>
                <a:lstStyle/>
                <a:p>
                  <a:endParaRPr lang="zh-CN" altLang="en-US"/>
                </a:p>
              </p:txBody>
            </p:sp>
            <p:sp>
              <p:nvSpPr>
                <p:cNvPr id="92347" name="Freeform 191"/>
                <p:cNvSpPr/>
                <p:nvPr/>
              </p:nvSpPr>
              <p:spPr>
                <a:xfrm>
                  <a:off x="1449" y="1313"/>
                  <a:ext cx="5" cy="6"/>
                </a:xfrm>
                <a:custGeom>
                  <a:avLst/>
                  <a:gdLst/>
                  <a:ahLst/>
                  <a:cxnLst>
                    <a:cxn ang="0">
                      <a:pos x="0" y="4"/>
                    </a:cxn>
                    <a:cxn ang="0">
                      <a:pos x="1" y="4"/>
                    </a:cxn>
                    <a:cxn ang="0">
                      <a:pos x="2" y="5"/>
                    </a:cxn>
                    <a:cxn ang="0">
                      <a:pos x="3" y="6"/>
                    </a:cxn>
                    <a:cxn ang="0">
                      <a:pos x="3" y="6"/>
                    </a:cxn>
                    <a:cxn ang="0">
                      <a:pos x="3" y="5"/>
                    </a:cxn>
                    <a:cxn ang="0">
                      <a:pos x="4" y="4"/>
                    </a:cxn>
                    <a:cxn ang="0">
                      <a:pos x="5" y="3"/>
                    </a:cxn>
                    <a:cxn ang="0">
                      <a:pos x="5" y="3"/>
                    </a:cxn>
                    <a:cxn ang="0">
                      <a:pos x="5" y="2"/>
                    </a:cxn>
                    <a:cxn ang="0">
                      <a:pos x="5" y="1"/>
                    </a:cxn>
                    <a:cxn ang="0">
                      <a:pos x="4" y="0"/>
                    </a:cxn>
                    <a:cxn ang="0">
                      <a:pos x="3" y="0"/>
                    </a:cxn>
                    <a:cxn ang="0">
                      <a:pos x="3" y="0"/>
                    </a:cxn>
                    <a:cxn ang="0">
                      <a:pos x="2" y="0"/>
                    </a:cxn>
                    <a:cxn ang="0">
                      <a:pos x="1" y="1"/>
                    </a:cxn>
                    <a:cxn ang="0">
                      <a:pos x="0" y="2"/>
                    </a:cxn>
                    <a:cxn ang="0">
                      <a:pos x="0" y="3"/>
                    </a:cxn>
                    <a:cxn ang="0">
                      <a:pos x="0" y="4"/>
                    </a:cxn>
                  </a:cxnLst>
                  <a:rect l="0" t="0" r="0" b="0"/>
                  <a:pathLst>
                    <a:path w="12" h="11">
                      <a:moveTo>
                        <a:pt x="0" y="7"/>
                      </a:moveTo>
                      <a:lnTo>
                        <a:pt x="2" y="7"/>
                      </a:lnTo>
                      <a:lnTo>
                        <a:pt x="4" y="9"/>
                      </a:lnTo>
                      <a:lnTo>
                        <a:pt x="6" y="11"/>
                      </a:lnTo>
                      <a:lnTo>
                        <a:pt x="8" y="9"/>
                      </a:lnTo>
                      <a:lnTo>
                        <a:pt x="10" y="7"/>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ln>
              </p:spPr>
              <p:txBody>
                <a:bodyPr/>
                <a:lstStyle/>
                <a:p>
                  <a:endParaRPr lang="zh-CN" altLang="en-US"/>
                </a:p>
              </p:txBody>
            </p:sp>
          </p:grpSp>
          <p:grpSp>
            <p:nvGrpSpPr>
              <p:cNvPr id="92348" name="Group 192"/>
              <p:cNvGrpSpPr/>
              <p:nvPr/>
            </p:nvGrpSpPr>
            <p:grpSpPr>
              <a:xfrm>
                <a:off x="1449" y="3010"/>
                <a:ext cx="2597" cy="6"/>
                <a:chOff x="1449" y="3010"/>
                <a:chExt cx="2597" cy="6"/>
              </a:xfrm>
            </p:grpSpPr>
            <p:grpSp>
              <p:nvGrpSpPr>
                <p:cNvPr id="92349" name="Group 193"/>
                <p:cNvGrpSpPr/>
                <p:nvPr/>
              </p:nvGrpSpPr>
              <p:grpSpPr>
                <a:xfrm>
                  <a:off x="1449" y="3010"/>
                  <a:ext cx="2298" cy="6"/>
                  <a:chOff x="1449" y="3010"/>
                  <a:chExt cx="2298" cy="6"/>
                </a:xfrm>
              </p:grpSpPr>
              <p:sp>
                <p:nvSpPr>
                  <p:cNvPr id="92350" name="Freeform 194"/>
                  <p:cNvSpPr/>
                  <p:nvPr/>
                </p:nvSpPr>
                <p:spPr>
                  <a:xfrm>
                    <a:off x="1449" y="3010"/>
                    <a:ext cx="5" cy="6"/>
                  </a:xfrm>
                  <a:custGeom>
                    <a:avLst/>
                    <a:gdLst/>
                    <a:ahLst/>
                    <a:cxnLst>
                      <a:cxn ang="0">
                        <a:pos x="3" y="0"/>
                      </a:cxn>
                      <a:cxn ang="0">
                        <a:pos x="3" y="0"/>
                      </a:cxn>
                      <a:cxn ang="0">
                        <a:pos x="2" y="1"/>
                      </a:cxn>
                      <a:cxn ang="0">
                        <a:pos x="1" y="2"/>
                      </a:cxn>
                      <a:cxn ang="0">
                        <a:pos x="0" y="3"/>
                      </a:cxn>
                      <a:cxn ang="0">
                        <a:pos x="0" y="3"/>
                      </a:cxn>
                      <a:cxn ang="0">
                        <a:pos x="1" y="4"/>
                      </a:cxn>
                      <a:cxn ang="0">
                        <a:pos x="2" y="5"/>
                      </a:cxn>
                      <a:cxn ang="0">
                        <a:pos x="3" y="6"/>
                      </a:cxn>
                      <a:cxn ang="0">
                        <a:pos x="3" y="6"/>
                      </a:cxn>
                      <a:cxn ang="0">
                        <a:pos x="3" y="6"/>
                      </a:cxn>
                      <a:cxn ang="0">
                        <a:pos x="3" y="5"/>
                      </a:cxn>
                      <a:cxn ang="0">
                        <a:pos x="4" y="4"/>
                      </a:cxn>
                      <a:cxn ang="0">
                        <a:pos x="5" y="3"/>
                      </a:cxn>
                      <a:cxn ang="0">
                        <a:pos x="5" y="3"/>
                      </a:cxn>
                      <a:cxn ang="0">
                        <a:pos x="4" y="2"/>
                      </a:cxn>
                      <a:cxn ang="0">
                        <a:pos x="3" y="1"/>
                      </a:cxn>
                      <a:cxn ang="0">
                        <a:pos x="3" y="0"/>
                      </a:cxn>
                    </a:cxnLst>
                    <a:rect l="0" t="0" r="0" b="0"/>
                    <a:pathLst>
                      <a:path w="12" h="11">
                        <a:moveTo>
                          <a:pt x="8" y="0"/>
                        </a:moveTo>
                        <a:lnTo>
                          <a:pt x="6" y="0"/>
                        </a:lnTo>
                        <a:lnTo>
                          <a:pt x="4" y="2"/>
                        </a:lnTo>
                        <a:lnTo>
                          <a:pt x="2" y="4"/>
                        </a:lnTo>
                        <a:lnTo>
                          <a:pt x="0" y="6"/>
                        </a:lnTo>
                        <a:lnTo>
                          <a:pt x="2" y="8"/>
                        </a:lnTo>
                        <a:lnTo>
                          <a:pt x="4" y="9"/>
                        </a:lnTo>
                        <a:lnTo>
                          <a:pt x="6" y="11"/>
                        </a:lnTo>
                        <a:lnTo>
                          <a:pt x="8" y="9"/>
                        </a:lnTo>
                        <a:lnTo>
                          <a:pt x="10" y="8"/>
                        </a:lnTo>
                        <a:lnTo>
                          <a:pt x="12" y="6"/>
                        </a:lnTo>
                        <a:lnTo>
                          <a:pt x="10" y="4"/>
                        </a:lnTo>
                        <a:lnTo>
                          <a:pt x="8" y="2"/>
                        </a:lnTo>
                        <a:lnTo>
                          <a:pt x="8" y="0"/>
                        </a:lnTo>
                        <a:close/>
                      </a:path>
                    </a:pathLst>
                  </a:custGeom>
                  <a:solidFill>
                    <a:srgbClr val="000000"/>
                  </a:solidFill>
                  <a:ln w="9525">
                    <a:noFill/>
                  </a:ln>
                </p:spPr>
                <p:txBody>
                  <a:bodyPr/>
                  <a:lstStyle/>
                  <a:p>
                    <a:endParaRPr lang="zh-CN" altLang="en-US"/>
                  </a:p>
                </p:txBody>
              </p:sp>
              <p:sp>
                <p:nvSpPr>
                  <p:cNvPr id="92351" name="Freeform 195"/>
                  <p:cNvSpPr/>
                  <p:nvPr/>
                </p:nvSpPr>
                <p:spPr>
                  <a:xfrm>
                    <a:off x="146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52" name="Freeform 196"/>
                  <p:cNvSpPr/>
                  <p:nvPr/>
                </p:nvSpPr>
                <p:spPr>
                  <a:xfrm>
                    <a:off x="147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53" name="Freeform 197"/>
                  <p:cNvSpPr/>
                  <p:nvPr/>
                </p:nvSpPr>
                <p:spPr>
                  <a:xfrm>
                    <a:off x="148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54" name="Freeform 198"/>
                  <p:cNvSpPr/>
                  <p:nvPr/>
                </p:nvSpPr>
                <p:spPr>
                  <a:xfrm>
                    <a:off x="149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55" name="Freeform 199"/>
                  <p:cNvSpPr/>
                  <p:nvPr/>
                </p:nvSpPr>
                <p:spPr>
                  <a:xfrm>
                    <a:off x="150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56" name="Freeform 200"/>
                  <p:cNvSpPr/>
                  <p:nvPr/>
                </p:nvSpPr>
                <p:spPr>
                  <a:xfrm>
                    <a:off x="151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57" name="Freeform 201"/>
                  <p:cNvSpPr/>
                  <p:nvPr/>
                </p:nvSpPr>
                <p:spPr>
                  <a:xfrm>
                    <a:off x="152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58" name="Freeform 202"/>
                  <p:cNvSpPr/>
                  <p:nvPr/>
                </p:nvSpPr>
                <p:spPr>
                  <a:xfrm>
                    <a:off x="154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59" name="Freeform 203"/>
                  <p:cNvSpPr/>
                  <p:nvPr/>
                </p:nvSpPr>
                <p:spPr>
                  <a:xfrm>
                    <a:off x="155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60" name="Freeform 204"/>
                  <p:cNvSpPr/>
                  <p:nvPr/>
                </p:nvSpPr>
                <p:spPr>
                  <a:xfrm>
                    <a:off x="156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61" name="Freeform 205"/>
                  <p:cNvSpPr/>
                  <p:nvPr/>
                </p:nvSpPr>
                <p:spPr>
                  <a:xfrm>
                    <a:off x="157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62" name="Freeform 206"/>
                  <p:cNvSpPr/>
                  <p:nvPr/>
                </p:nvSpPr>
                <p:spPr>
                  <a:xfrm>
                    <a:off x="158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363" name="Freeform 207"/>
                  <p:cNvSpPr/>
                  <p:nvPr/>
                </p:nvSpPr>
                <p:spPr>
                  <a:xfrm>
                    <a:off x="159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364" name="Freeform 208"/>
                  <p:cNvSpPr/>
                  <p:nvPr/>
                </p:nvSpPr>
                <p:spPr>
                  <a:xfrm>
                    <a:off x="161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365" name="Freeform 209"/>
                  <p:cNvSpPr/>
                  <p:nvPr/>
                </p:nvSpPr>
                <p:spPr>
                  <a:xfrm>
                    <a:off x="162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366" name="Freeform 210"/>
                  <p:cNvSpPr/>
                  <p:nvPr/>
                </p:nvSpPr>
                <p:spPr>
                  <a:xfrm>
                    <a:off x="163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67" name="Freeform 211"/>
                  <p:cNvSpPr/>
                  <p:nvPr/>
                </p:nvSpPr>
                <p:spPr>
                  <a:xfrm>
                    <a:off x="164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68" name="Freeform 212"/>
                  <p:cNvSpPr/>
                  <p:nvPr/>
                </p:nvSpPr>
                <p:spPr>
                  <a:xfrm>
                    <a:off x="165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69" name="Freeform 213"/>
                  <p:cNvSpPr/>
                  <p:nvPr/>
                </p:nvSpPr>
                <p:spPr>
                  <a:xfrm>
                    <a:off x="166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0" name="Freeform 214"/>
                  <p:cNvSpPr/>
                  <p:nvPr/>
                </p:nvSpPr>
                <p:spPr>
                  <a:xfrm>
                    <a:off x="167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1" name="Freeform 215"/>
                  <p:cNvSpPr/>
                  <p:nvPr/>
                </p:nvSpPr>
                <p:spPr>
                  <a:xfrm>
                    <a:off x="169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2" name="Freeform 216"/>
                  <p:cNvSpPr/>
                  <p:nvPr/>
                </p:nvSpPr>
                <p:spPr>
                  <a:xfrm>
                    <a:off x="170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3" name="Freeform 217"/>
                  <p:cNvSpPr/>
                  <p:nvPr/>
                </p:nvSpPr>
                <p:spPr>
                  <a:xfrm>
                    <a:off x="1714"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4" name="Freeform 218"/>
                  <p:cNvSpPr/>
                  <p:nvPr/>
                </p:nvSpPr>
                <p:spPr>
                  <a:xfrm>
                    <a:off x="172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5" name="Freeform 219"/>
                  <p:cNvSpPr/>
                  <p:nvPr/>
                </p:nvSpPr>
                <p:spPr>
                  <a:xfrm>
                    <a:off x="1737"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6" name="Freeform 220"/>
                  <p:cNvSpPr/>
                  <p:nvPr/>
                </p:nvSpPr>
                <p:spPr>
                  <a:xfrm>
                    <a:off x="174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7" name="Freeform 221"/>
                  <p:cNvSpPr/>
                  <p:nvPr/>
                </p:nvSpPr>
                <p:spPr>
                  <a:xfrm>
                    <a:off x="1760"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8" name="Freeform 222"/>
                  <p:cNvSpPr/>
                  <p:nvPr/>
                </p:nvSpPr>
                <p:spPr>
                  <a:xfrm>
                    <a:off x="177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79" name="Freeform 223"/>
                  <p:cNvSpPr/>
                  <p:nvPr/>
                </p:nvSpPr>
                <p:spPr>
                  <a:xfrm>
                    <a:off x="1783"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80" name="Freeform 224"/>
                  <p:cNvSpPr/>
                  <p:nvPr/>
                </p:nvSpPr>
                <p:spPr>
                  <a:xfrm>
                    <a:off x="179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81" name="Freeform 225"/>
                  <p:cNvSpPr/>
                  <p:nvPr/>
                </p:nvSpPr>
                <p:spPr>
                  <a:xfrm>
                    <a:off x="180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82" name="Freeform 226"/>
                  <p:cNvSpPr/>
                  <p:nvPr/>
                </p:nvSpPr>
                <p:spPr>
                  <a:xfrm>
                    <a:off x="181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3" name="Freeform 227"/>
                  <p:cNvSpPr/>
                  <p:nvPr/>
                </p:nvSpPr>
                <p:spPr>
                  <a:xfrm>
                    <a:off x="182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4" name="Freeform 228"/>
                  <p:cNvSpPr/>
                  <p:nvPr/>
                </p:nvSpPr>
                <p:spPr>
                  <a:xfrm>
                    <a:off x="184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5" name="Freeform 229"/>
                  <p:cNvSpPr/>
                  <p:nvPr/>
                </p:nvSpPr>
                <p:spPr>
                  <a:xfrm>
                    <a:off x="185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6" name="Freeform 230"/>
                  <p:cNvSpPr/>
                  <p:nvPr/>
                </p:nvSpPr>
                <p:spPr>
                  <a:xfrm>
                    <a:off x="186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7" name="Freeform 231"/>
                  <p:cNvSpPr/>
                  <p:nvPr/>
                </p:nvSpPr>
                <p:spPr>
                  <a:xfrm>
                    <a:off x="187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388" name="Freeform 232"/>
                  <p:cNvSpPr/>
                  <p:nvPr/>
                </p:nvSpPr>
                <p:spPr>
                  <a:xfrm>
                    <a:off x="188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389" name="Freeform 233"/>
                  <p:cNvSpPr/>
                  <p:nvPr/>
                </p:nvSpPr>
                <p:spPr>
                  <a:xfrm>
                    <a:off x="189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390" name="Freeform 234"/>
                  <p:cNvSpPr/>
                  <p:nvPr/>
                </p:nvSpPr>
                <p:spPr>
                  <a:xfrm>
                    <a:off x="190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391" name="Freeform 235"/>
                  <p:cNvSpPr/>
                  <p:nvPr/>
                </p:nvSpPr>
                <p:spPr>
                  <a:xfrm>
                    <a:off x="192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392" name="Freeform 236"/>
                  <p:cNvSpPr/>
                  <p:nvPr/>
                </p:nvSpPr>
                <p:spPr>
                  <a:xfrm>
                    <a:off x="193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3" name="Freeform 237"/>
                  <p:cNvSpPr/>
                  <p:nvPr/>
                </p:nvSpPr>
                <p:spPr>
                  <a:xfrm>
                    <a:off x="194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4" name="Freeform 238"/>
                  <p:cNvSpPr/>
                  <p:nvPr/>
                </p:nvSpPr>
                <p:spPr>
                  <a:xfrm>
                    <a:off x="1956"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5" name="Freeform 239"/>
                  <p:cNvSpPr/>
                  <p:nvPr/>
                </p:nvSpPr>
                <p:spPr>
                  <a:xfrm>
                    <a:off x="196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6" name="Freeform 240"/>
                  <p:cNvSpPr/>
                  <p:nvPr/>
                </p:nvSpPr>
                <p:spPr>
                  <a:xfrm>
                    <a:off x="1979"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7" name="Freeform 241"/>
                  <p:cNvSpPr/>
                  <p:nvPr/>
                </p:nvSpPr>
                <p:spPr>
                  <a:xfrm>
                    <a:off x="199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8" name="Freeform 242"/>
                  <p:cNvSpPr/>
                  <p:nvPr/>
                </p:nvSpPr>
                <p:spPr>
                  <a:xfrm>
                    <a:off x="200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399" name="Freeform 243"/>
                  <p:cNvSpPr/>
                  <p:nvPr/>
                </p:nvSpPr>
                <p:spPr>
                  <a:xfrm>
                    <a:off x="201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0" name="Freeform 244"/>
                  <p:cNvSpPr/>
                  <p:nvPr/>
                </p:nvSpPr>
                <p:spPr>
                  <a:xfrm>
                    <a:off x="202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1" name="Freeform 245"/>
                  <p:cNvSpPr/>
                  <p:nvPr/>
                </p:nvSpPr>
                <p:spPr>
                  <a:xfrm>
                    <a:off x="203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2" name="Freeform 246"/>
                  <p:cNvSpPr/>
                  <p:nvPr/>
                </p:nvSpPr>
                <p:spPr>
                  <a:xfrm>
                    <a:off x="204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3" name="Freeform 247"/>
                  <p:cNvSpPr/>
                  <p:nvPr/>
                </p:nvSpPr>
                <p:spPr>
                  <a:xfrm>
                    <a:off x="205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4" name="Freeform 248"/>
                  <p:cNvSpPr/>
                  <p:nvPr/>
                </p:nvSpPr>
                <p:spPr>
                  <a:xfrm>
                    <a:off x="207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5" name="Freeform 249"/>
                  <p:cNvSpPr/>
                  <p:nvPr/>
                </p:nvSpPr>
                <p:spPr>
                  <a:xfrm>
                    <a:off x="208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6" name="Freeform 250"/>
                  <p:cNvSpPr/>
                  <p:nvPr/>
                </p:nvSpPr>
                <p:spPr>
                  <a:xfrm>
                    <a:off x="2094"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07" name="Freeform 251"/>
                  <p:cNvSpPr/>
                  <p:nvPr/>
                </p:nvSpPr>
                <p:spPr>
                  <a:xfrm>
                    <a:off x="210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08" name="Freeform 252"/>
                  <p:cNvSpPr/>
                  <p:nvPr/>
                </p:nvSpPr>
                <p:spPr>
                  <a:xfrm>
                    <a:off x="211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09" name="Freeform 253"/>
                  <p:cNvSpPr/>
                  <p:nvPr/>
                </p:nvSpPr>
                <p:spPr>
                  <a:xfrm>
                    <a:off x="212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10" name="Freeform 254"/>
                  <p:cNvSpPr/>
                  <p:nvPr/>
                </p:nvSpPr>
                <p:spPr>
                  <a:xfrm>
                    <a:off x="214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11" name="Freeform 255"/>
                  <p:cNvSpPr/>
                  <p:nvPr/>
                </p:nvSpPr>
                <p:spPr>
                  <a:xfrm>
                    <a:off x="215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12" name="Freeform 256"/>
                  <p:cNvSpPr/>
                  <p:nvPr/>
                </p:nvSpPr>
                <p:spPr>
                  <a:xfrm>
                    <a:off x="216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13" name="Freeform 257"/>
                  <p:cNvSpPr/>
                  <p:nvPr/>
                </p:nvSpPr>
                <p:spPr>
                  <a:xfrm>
                    <a:off x="217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14" name="Freeform 258"/>
                  <p:cNvSpPr/>
                  <p:nvPr/>
                </p:nvSpPr>
                <p:spPr>
                  <a:xfrm>
                    <a:off x="218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15" name="Freeform 259"/>
                  <p:cNvSpPr/>
                  <p:nvPr/>
                </p:nvSpPr>
                <p:spPr>
                  <a:xfrm>
                    <a:off x="219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16" name="Freeform 260"/>
                  <p:cNvSpPr/>
                  <p:nvPr/>
                </p:nvSpPr>
                <p:spPr>
                  <a:xfrm>
                    <a:off x="220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17" name="Freeform 261"/>
                  <p:cNvSpPr/>
                  <p:nvPr/>
                </p:nvSpPr>
                <p:spPr>
                  <a:xfrm>
                    <a:off x="222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18" name="Freeform 262"/>
                  <p:cNvSpPr/>
                  <p:nvPr/>
                </p:nvSpPr>
                <p:spPr>
                  <a:xfrm>
                    <a:off x="223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19" name="Freeform 263"/>
                  <p:cNvSpPr/>
                  <p:nvPr/>
                </p:nvSpPr>
                <p:spPr>
                  <a:xfrm>
                    <a:off x="224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0" name="Freeform 264"/>
                  <p:cNvSpPr/>
                  <p:nvPr/>
                </p:nvSpPr>
                <p:spPr>
                  <a:xfrm>
                    <a:off x="225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1" name="Freeform 265"/>
                  <p:cNvSpPr/>
                  <p:nvPr/>
                </p:nvSpPr>
                <p:spPr>
                  <a:xfrm>
                    <a:off x="2267"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2" name="Freeform 266"/>
                  <p:cNvSpPr/>
                  <p:nvPr/>
                </p:nvSpPr>
                <p:spPr>
                  <a:xfrm>
                    <a:off x="227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3" name="Freeform 267"/>
                  <p:cNvSpPr/>
                  <p:nvPr/>
                </p:nvSpPr>
                <p:spPr>
                  <a:xfrm>
                    <a:off x="2290"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4" name="Freeform 268"/>
                  <p:cNvSpPr/>
                  <p:nvPr/>
                </p:nvSpPr>
                <p:spPr>
                  <a:xfrm>
                    <a:off x="230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5" name="Freeform 269"/>
                  <p:cNvSpPr/>
                  <p:nvPr/>
                </p:nvSpPr>
                <p:spPr>
                  <a:xfrm>
                    <a:off x="2313"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6" name="Freeform 270"/>
                  <p:cNvSpPr/>
                  <p:nvPr/>
                </p:nvSpPr>
                <p:spPr>
                  <a:xfrm>
                    <a:off x="232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7" name="Freeform 271"/>
                  <p:cNvSpPr/>
                  <p:nvPr/>
                </p:nvSpPr>
                <p:spPr>
                  <a:xfrm>
                    <a:off x="2336"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8" name="Freeform 272"/>
                  <p:cNvSpPr/>
                  <p:nvPr/>
                </p:nvSpPr>
                <p:spPr>
                  <a:xfrm>
                    <a:off x="234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29" name="Freeform 273"/>
                  <p:cNvSpPr/>
                  <p:nvPr/>
                </p:nvSpPr>
                <p:spPr>
                  <a:xfrm>
                    <a:off x="2359"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30" name="Freeform 274"/>
                  <p:cNvSpPr/>
                  <p:nvPr/>
                </p:nvSpPr>
                <p:spPr>
                  <a:xfrm>
                    <a:off x="237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31" name="Freeform 275"/>
                  <p:cNvSpPr/>
                  <p:nvPr/>
                </p:nvSpPr>
                <p:spPr>
                  <a:xfrm>
                    <a:off x="238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32" name="Freeform 276"/>
                  <p:cNvSpPr/>
                  <p:nvPr/>
                </p:nvSpPr>
                <p:spPr>
                  <a:xfrm>
                    <a:off x="239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33" name="Freeform 277"/>
                  <p:cNvSpPr/>
                  <p:nvPr/>
                </p:nvSpPr>
                <p:spPr>
                  <a:xfrm>
                    <a:off x="240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4" name="Freeform 278"/>
                  <p:cNvSpPr/>
                  <p:nvPr/>
                </p:nvSpPr>
                <p:spPr>
                  <a:xfrm>
                    <a:off x="241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5" name="Freeform 279"/>
                  <p:cNvSpPr/>
                  <p:nvPr/>
                </p:nvSpPr>
                <p:spPr>
                  <a:xfrm>
                    <a:off x="242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6" name="Freeform 280"/>
                  <p:cNvSpPr/>
                  <p:nvPr/>
                </p:nvSpPr>
                <p:spPr>
                  <a:xfrm>
                    <a:off x="243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7" name="Freeform 281"/>
                  <p:cNvSpPr/>
                  <p:nvPr/>
                </p:nvSpPr>
                <p:spPr>
                  <a:xfrm>
                    <a:off x="245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8" name="Freeform 282"/>
                  <p:cNvSpPr/>
                  <p:nvPr/>
                </p:nvSpPr>
                <p:spPr>
                  <a:xfrm>
                    <a:off x="246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39" name="Freeform 283"/>
                  <p:cNvSpPr/>
                  <p:nvPr/>
                </p:nvSpPr>
                <p:spPr>
                  <a:xfrm>
                    <a:off x="247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40" name="Freeform 284"/>
                  <p:cNvSpPr/>
                  <p:nvPr/>
                </p:nvSpPr>
                <p:spPr>
                  <a:xfrm>
                    <a:off x="248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41" name="Freeform 285"/>
                  <p:cNvSpPr/>
                  <p:nvPr/>
                </p:nvSpPr>
                <p:spPr>
                  <a:xfrm>
                    <a:off x="249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42" name="Freeform 286"/>
                  <p:cNvSpPr/>
                  <p:nvPr/>
                </p:nvSpPr>
                <p:spPr>
                  <a:xfrm>
                    <a:off x="250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43" name="Freeform 287"/>
                  <p:cNvSpPr/>
                  <p:nvPr/>
                </p:nvSpPr>
                <p:spPr>
                  <a:xfrm>
                    <a:off x="252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4" name="Freeform 288"/>
                  <p:cNvSpPr/>
                  <p:nvPr/>
                </p:nvSpPr>
                <p:spPr>
                  <a:xfrm>
                    <a:off x="253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5" name="Freeform 289"/>
                  <p:cNvSpPr/>
                  <p:nvPr/>
                </p:nvSpPr>
                <p:spPr>
                  <a:xfrm>
                    <a:off x="254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6" name="Freeform 290"/>
                  <p:cNvSpPr/>
                  <p:nvPr/>
                </p:nvSpPr>
                <p:spPr>
                  <a:xfrm>
                    <a:off x="255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7" name="Freeform 291"/>
                  <p:cNvSpPr/>
                  <p:nvPr/>
                </p:nvSpPr>
                <p:spPr>
                  <a:xfrm>
                    <a:off x="256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8" name="Freeform 292"/>
                  <p:cNvSpPr/>
                  <p:nvPr/>
                </p:nvSpPr>
                <p:spPr>
                  <a:xfrm>
                    <a:off x="257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49" name="Freeform 293"/>
                  <p:cNvSpPr/>
                  <p:nvPr/>
                </p:nvSpPr>
                <p:spPr>
                  <a:xfrm>
                    <a:off x="258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0" name="Freeform 294"/>
                  <p:cNvSpPr/>
                  <p:nvPr/>
                </p:nvSpPr>
                <p:spPr>
                  <a:xfrm>
                    <a:off x="260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1" name="Freeform 295"/>
                  <p:cNvSpPr/>
                  <p:nvPr/>
                </p:nvSpPr>
                <p:spPr>
                  <a:xfrm>
                    <a:off x="261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2" name="Freeform 296"/>
                  <p:cNvSpPr/>
                  <p:nvPr/>
                </p:nvSpPr>
                <p:spPr>
                  <a:xfrm>
                    <a:off x="2624"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3" name="Freeform 297"/>
                  <p:cNvSpPr/>
                  <p:nvPr/>
                </p:nvSpPr>
                <p:spPr>
                  <a:xfrm>
                    <a:off x="263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4" name="Freeform 298"/>
                  <p:cNvSpPr/>
                  <p:nvPr/>
                </p:nvSpPr>
                <p:spPr>
                  <a:xfrm>
                    <a:off x="2647"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5" name="Freeform 299"/>
                  <p:cNvSpPr/>
                  <p:nvPr/>
                </p:nvSpPr>
                <p:spPr>
                  <a:xfrm>
                    <a:off x="265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6" name="Freeform 300"/>
                  <p:cNvSpPr/>
                  <p:nvPr/>
                </p:nvSpPr>
                <p:spPr>
                  <a:xfrm>
                    <a:off x="2670"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7" name="Freeform 301"/>
                  <p:cNvSpPr/>
                  <p:nvPr/>
                </p:nvSpPr>
                <p:spPr>
                  <a:xfrm>
                    <a:off x="268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58" name="Freeform 302"/>
                  <p:cNvSpPr/>
                  <p:nvPr/>
                </p:nvSpPr>
                <p:spPr>
                  <a:xfrm>
                    <a:off x="269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59" name="Freeform 303"/>
                  <p:cNvSpPr/>
                  <p:nvPr/>
                </p:nvSpPr>
                <p:spPr>
                  <a:xfrm>
                    <a:off x="270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60" name="Freeform 304"/>
                  <p:cNvSpPr/>
                  <p:nvPr/>
                </p:nvSpPr>
                <p:spPr>
                  <a:xfrm>
                    <a:off x="271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61" name="Freeform 305"/>
                  <p:cNvSpPr/>
                  <p:nvPr/>
                </p:nvSpPr>
                <p:spPr>
                  <a:xfrm>
                    <a:off x="272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62" name="Freeform 306"/>
                  <p:cNvSpPr/>
                  <p:nvPr/>
                </p:nvSpPr>
                <p:spPr>
                  <a:xfrm>
                    <a:off x="273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63" name="Freeform 307"/>
                  <p:cNvSpPr/>
                  <p:nvPr/>
                </p:nvSpPr>
                <p:spPr>
                  <a:xfrm>
                    <a:off x="275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64" name="Freeform 308"/>
                  <p:cNvSpPr/>
                  <p:nvPr/>
                </p:nvSpPr>
                <p:spPr>
                  <a:xfrm>
                    <a:off x="276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65" name="Freeform 309"/>
                  <p:cNvSpPr/>
                  <p:nvPr/>
                </p:nvSpPr>
                <p:spPr>
                  <a:xfrm>
                    <a:off x="277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66" name="Freeform 310"/>
                  <p:cNvSpPr/>
                  <p:nvPr/>
                </p:nvSpPr>
                <p:spPr>
                  <a:xfrm>
                    <a:off x="278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67" name="Freeform 311"/>
                  <p:cNvSpPr/>
                  <p:nvPr/>
                </p:nvSpPr>
                <p:spPr>
                  <a:xfrm>
                    <a:off x="279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68" name="Freeform 312"/>
                  <p:cNvSpPr/>
                  <p:nvPr/>
                </p:nvSpPr>
                <p:spPr>
                  <a:xfrm>
                    <a:off x="280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69" name="Freeform 313"/>
                  <p:cNvSpPr/>
                  <p:nvPr/>
                </p:nvSpPr>
                <p:spPr>
                  <a:xfrm>
                    <a:off x="281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0" name="Freeform 314"/>
                  <p:cNvSpPr/>
                  <p:nvPr/>
                </p:nvSpPr>
                <p:spPr>
                  <a:xfrm>
                    <a:off x="283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1" name="Freeform 315"/>
                  <p:cNvSpPr/>
                  <p:nvPr/>
                </p:nvSpPr>
                <p:spPr>
                  <a:xfrm>
                    <a:off x="2843"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2" name="Freeform 316"/>
                  <p:cNvSpPr/>
                  <p:nvPr/>
                </p:nvSpPr>
                <p:spPr>
                  <a:xfrm>
                    <a:off x="285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3" name="Freeform 317"/>
                  <p:cNvSpPr/>
                  <p:nvPr/>
                </p:nvSpPr>
                <p:spPr>
                  <a:xfrm>
                    <a:off x="2866"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4" name="Freeform 318"/>
                  <p:cNvSpPr/>
                  <p:nvPr/>
                </p:nvSpPr>
                <p:spPr>
                  <a:xfrm>
                    <a:off x="287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5" name="Freeform 319"/>
                  <p:cNvSpPr/>
                  <p:nvPr/>
                </p:nvSpPr>
                <p:spPr>
                  <a:xfrm>
                    <a:off x="2889"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6" name="Freeform 320"/>
                  <p:cNvSpPr/>
                  <p:nvPr/>
                </p:nvSpPr>
                <p:spPr>
                  <a:xfrm>
                    <a:off x="290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7" name="Freeform 321"/>
                  <p:cNvSpPr/>
                  <p:nvPr/>
                </p:nvSpPr>
                <p:spPr>
                  <a:xfrm>
                    <a:off x="291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8" name="Freeform 322"/>
                  <p:cNvSpPr/>
                  <p:nvPr/>
                </p:nvSpPr>
                <p:spPr>
                  <a:xfrm>
                    <a:off x="292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79" name="Freeform 323"/>
                  <p:cNvSpPr/>
                  <p:nvPr/>
                </p:nvSpPr>
                <p:spPr>
                  <a:xfrm>
                    <a:off x="293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80" name="Freeform 324"/>
                  <p:cNvSpPr/>
                  <p:nvPr/>
                </p:nvSpPr>
                <p:spPr>
                  <a:xfrm>
                    <a:off x="294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81" name="Freeform 325"/>
                  <p:cNvSpPr/>
                  <p:nvPr/>
                </p:nvSpPr>
                <p:spPr>
                  <a:xfrm>
                    <a:off x="295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82" name="Freeform 326"/>
                  <p:cNvSpPr/>
                  <p:nvPr/>
                </p:nvSpPr>
                <p:spPr>
                  <a:xfrm>
                    <a:off x="296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83" name="Freeform 327"/>
                  <p:cNvSpPr/>
                  <p:nvPr/>
                </p:nvSpPr>
                <p:spPr>
                  <a:xfrm>
                    <a:off x="298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4" name="Freeform 328"/>
                  <p:cNvSpPr/>
                  <p:nvPr/>
                </p:nvSpPr>
                <p:spPr>
                  <a:xfrm>
                    <a:off x="299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5" name="Freeform 329"/>
                  <p:cNvSpPr/>
                  <p:nvPr/>
                </p:nvSpPr>
                <p:spPr>
                  <a:xfrm>
                    <a:off x="300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6" name="Freeform 330"/>
                  <p:cNvSpPr/>
                  <p:nvPr/>
                </p:nvSpPr>
                <p:spPr>
                  <a:xfrm>
                    <a:off x="301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7" name="Freeform 331"/>
                  <p:cNvSpPr/>
                  <p:nvPr/>
                </p:nvSpPr>
                <p:spPr>
                  <a:xfrm>
                    <a:off x="302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8" name="Freeform 332"/>
                  <p:cNvSpPr/>
                  <p:nvPr/>
                </p:nvSpPr>
                <p:spPr>
                  <a:xfrm>
                    <a:off x="303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89" name="Freeform 333"/>
                  <p:cNvSpPr/>
                  <p:nvPr/>
                </p:nvSpPr>
                <p:spPr>
                  <a:xfrm>
                    <a:off x="305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490" name="Freeform 334"/>
                  <p:cNvSpPr/>
                  <p:nvPr/>
                </p:nvSpPr>
                <p:spPr>
                  <a:xfrm>
                    <a:off x="306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91" name="Freeform 335"/>
                  <p:cNvSpPr/>
                  <p:nvPr/>
                </p:nvSpPr>
                <p:spPr>
                  <a:xfrm>
                    <a:off x="307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492" name="Freeform 336"/>
                  <p:cNvSpPr/>
                  <p:nvPr/>
                </p:nvSpPr>
                <p:spPr>
                  <a:xfrm>
                    <a:off x="308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93" name="Freeform 337"/>
                  <p:cNvSpPr/>
                  <p:nvPr/>
                </p:nvSpPr>
                <p:spPr>
                  <a:xfrm>
                    <a:off x="309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494" name="Freeform 338"/>
                  <p:cNvSpPr/>
                  <p:nvPr/>
                </p:nvSpPr>
                <p:spPr>
                  <a:xfrm>
                    <a:off x="310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95" name="Freeform 339"/>
                  <p:cNvSpPr/>
                  <p:nvPr/>
                </p:nvSpPr>
                <p:spPr>
                  <a:xfrm>
                    <a:off x="311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96" name="Freeform 340"/>
                  <p:cNvSpPr/>
                  <p:nvPr/>
                </p:nvSpPr>
                <p:spPr>
                  <a:xfrm>
                    <a:off x="313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97" name="Freeform 341"/>
                  <p:cNvSpPr/>
                  <p:nvPr/>
                </p:nvSpPr>
                <p:spPr>
                  <a:xfrm>
                    <a:off x="314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98" name="Freeform 342"/>
                  <p:cNvSpPr/>
                  <p:nvPr/>
                </p:nvSpPr>
                <p:spPr>
                  <a:xfrm>
                    <a:off x="3154"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499" name="Freeform 343"/>
                  <p:cNvSpPr/>
                  <p:nvPr/>
                </p:nvSpPr>
                <p:spPr>
                  <a:xfrm>
                    <a:off x="316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0" name="Freeform 344"/>
                  <p:cNvSpPr/>
                  <p:nvPr/>
                </p:nvSpPr>
                <p:spPr>
                  <a:xfrm>
                    <a:off x="3177"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1" name="Freeform 345"/>
                  <p:cNvSpPr/>
                  <p:nvPr/>
                </p:nvSpPr>
                <p:spPr>
                  <a:xfrm>
                    <a:off x="318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2" name="Freeform 346"/>
                  <p:cNvSpPr/>
                  <p:nvPr/>
                </p:nvSpPr>
                <p:spPr>
                  <a:xfrm>
                    <a:off x="3200"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3" name="Freeform 347"/>
                  <p:cNvSpPr/>
                  <p:nvPr/>
                </p:nvSpPr>
                <p:spPr>
                  <a:xfrm>
                    <a:off x="321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4" name="Freeform 348"/>
                  <p:cNvSpPr/>
                  <p:nvPr/>
                </p:nvSpPr>
                <p:spPr>
                  <a:xfrm>
                    <a:off x="3223"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5" name="Freeform 349"/>
                  <p:cNvSpPr/>
                  <p:nvPr/>
                </p:nvSpPr>
                <p:spPr>
                  <a:xfrm>
                    <a:off x="323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6" name="Freeform 350"/>
                  <p:cNvSpPr/>
                  <p:nvPr/>
                </p:nvSpPr>
                <p:spPr>
                  <a:xfrm>
                    <a:off x="3246"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7" name="Freeform 351"/>
                  <p:cNvSpPr/>
                  <p:nvPr/>
                </p:nvSpPr>
                <p:spPr>
                  <a:xfrm>
                    <a:off x="325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8" name="Freeform 352"/>
                  <p:cNvSpPr/>
                  <p:nvPr/>
                </p:nvSpPr>
                <p:spPr>
                  <a:xfrm>
                    <a:off x="326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09" name="Freeform 353"/>
                  <p:cNvSpPr/>
                  <p:nvPr/>
                </p:nvSpPr>
                <p:spPr>
                  <a:xfrm>
                    <a:off x="328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0" name="Freeform 354"/>
                  <p:cNvSpPr/>
                  <p:nvPr/>
                </p:nvSpPr>
                <p:spPr>
                  <a:xfrm>
                    <a:off x="329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1" name="Freeform 355"/>
                  <p:cNvSpPr/>
                  <p:nvPr/>
                </p:nvSpPr>
                <p:spPr>
                  <a:xfrm>
                    <a:off x="330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2" name="Freeform 356"/>
                  <p:cNvSpPr/>
                  <p:nvPr/>
                </p:nvSpPr>
                <p:spPr>
                  <a:xfrm>
                    <a:off x="331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3" name="Freeform 357"/>
                  <p:cNvSpPr/>
                  <p:nvPr/>
                </p:nvSpPr>
                <p:spPr>
                  <a:xfrm>
                    <a:off x="332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4" name="Freeform 358"/>
                  <p:cNvSpPr/>
                  <p:nvPr/>
                </p:nvSpPr>
                <p:spPr>
                  <a:xfrm>
                    <a:off x="333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15" name="Freeform 359"/>
                  <p:cNvSpPr/>
                  <p:nvPr/>
                </p:nvSpPr>
                <p:spPr>
                  <a:xfrm>
                    <a:off x="334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16" name="Freeform 360"/>
                  <p:cNvSpPr/>
                  <p:nvPr/>
                </p:nvSpPr>
                <p:spPr>
                  <a:xfrm>
                    <a:off x="336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17" name="Freeform 361"/>
                  <p:cNvSpPr/>
                  <p:nvPr/>
                </p:nvSpPr>
                <p:spPr>
                  <a:xfrm>
                    <a:off x="337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18" name="Freeform 362"/>
                  <p:cNvSpPr/>
                  <p:nvPr/>
                </p:nvSpPr>
                <p:spPr>
                  <a:xfrm>
                    <a:off x="338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19" name="Freeform 363"/>
                  <p:cNvSpPr/>
                  <p:nvPr/>
                </p:nvSpPr>
                <p:spPr>
                  <a:xfrm>
                    <a:off x="339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0" name="Freeform 364"/>
                  <p:cNvSpPr/>
                  <p:nvPr/>
                </p:nvSpPr>
                <p:spPr>
                  <a:xfrm>
                    <a:off x="340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1" name="Freeform 365"/>
                  <p:cNvSpPr/>
                  <p:nvPr/>
                </p:nvSpPr>
                <p:spPr>
                  <a:xfrm>
                    <a:off x="341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2" name="Freeform 366"/>
                  <p:cNvSpPr/>
                  <p:nvPr/>
                </p:nvSpPr>
                <p:spPr>
                  <a:xfrm>
                    <a:off x="343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3" name="Freeform 367"/>
                  <p:cNvSpPr/>
                  <p:nvPr/>
                </p:nvSpPr>
                <p:spPr>
                  <a:xfrm>
                    <a:off x="344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4" name="Freeform 368"/>
                  <p:cNvSpPr/>
                  <p:nvPr/>
                </p:nvSpPr>
                <p:spPr>
                  <a:xfrm>
                    <a:off x="345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5" name="Freeform 369"/>
                  <p:cNvSpPr/>
                  <p:nvPr/>
                </p:nvSpPr>
                <p:spPr>
                  <a:xfrm>
                    <a:off x="346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6" name="Freeform 370"/>
                  <p:cNvSpPr/>
                  <p:nvPr/>
                </p:nvSpPr>
                <p:spPr>
                  <a:xfrm>
                    <a:off x="347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7" name="Freeform 371"/>
                  <p:cNvSpPr/>
                  <p:nvPr/>
                </p:nvSpPr>
                <p:spPr>
                  <a:xfrm>
                    <a:off x="348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8" name="Freeform 372"/>
                  <p:cNvSpPr/>
                  <p:nvPr/>
                </p:nvSpPr>
                <p:spPr>
                  <a:xfrm>
                    <a:off x="349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29" name="Freeform 373"/>
                  <p:cNvSpPr/>
                  <p:nvPr/>
                </p:nvSpPr>
                <p:spPr>
                  <a:xfrm>
                    <a:off x="351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30" name="Freeform 374"/>
                  <p:cNvSpPr/>
                  <p:nvPr/>
                </p:nvSpPr>
                <p:spPr>
                  <a:xfrm>
                    <a:off x="352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31" name="Freeform 375"/>
                  <p:cNvSpPr/>
                  <p:nvPr/>
                </p:nvSpPr>
                <p:spPr>
                  <a:xfrm>
                    <a:off x="3534"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32" name="Freeform 376"/>
                  <p:cNvSpPr/>
                  <p:nvPr/>
                </p:nvSpPr>
                <p:spPr>
                  <a:xfrm>
                    <a:off x="354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33" name="Freeform 377"/>
                  <p:cNvSpPr/>
                  <p:nvPr/>
                </p:nvSpPr>
                <p:spPr>
                  <a:xfrm>
                    <a:off x="3557"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34" name="Freeform 378"/>
                  <p:cNvSpPr/>
                  <p:nvPr/>
                </p:nvSpPr>
                <p:spPr>
                  <a:xfrm>
                    <a:off x="356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35" name="Freeform 379"/>
                  <p:cNvSpPr/>
                  <p:nvPr/>
                </p:nvSpPr>
                <p:spPr>
                  <a:xfrm>
                    <a:off x="358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36" name="Freeform 380"/>
                  <p:cNvSpPr/>
                  <p:nvPr/>
                </p:nvSpPr>
                <p:spPr>
                  <a:xfrm>
                    <a:off x="359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37" name="Freeform 381"/>
                  <p:cNvSpPr/>
                  <p:nvPr/>
                </p:nvSpPr>
                <p:spPr>
                  <a:xfrm>
                    <a:off x="360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38" name="Freeform 382"/>
                  <p:cNvSpPr/>
                  <p:nvPr/>
                </p:nvSpPr>
                <p:spPr>
                  <a:xfrm>
                    <a:off x="361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39" name="Freeform 383"/>
                  <p:cNvSpPr/>
                  <p:nvPr/>
                </p:nvSpPr>
                <p:spPr>
                  <a:xfrm>
                    <a:off x="362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40" name="Freeform 384"/>
                  <p:cNvSpPr/>
                  <p:nvPr/>
                </p:nvSpPr>
                <p:spPr>
                  <a:xfrm>
                    <a:off x="363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41" name="Freeform 385"/>
                  <p:cNvSpPr/>
                  <p:nvPr/>
                </p:nvSpPr>
                <p:spPr>
                  <a:xfrm>
                    <a:off x="364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42" name="Freeform 386"/>
                  <p:cNvSpPr/>
                  <p:nvPr/>
                </p:nvSpPr>
                <p:spPr>
                  <a:xfrm>
                    <a:off x="366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43" name="Freeform 387"/>
                  <p:cNvSpPr/>
                  <p:nvPr/>
                </p:nvSpPr>
                <p:spPr>
                  <a:xfrm>
                    <a:off x="367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44" name="Freeform 388"/>
                  <p:cNvSpPr/>
                  <p:nvPr/>
                </p:nvSpPr>
                <p:spPr>
                  <a:xfrm>
                    <a:off x="368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45" name="Freeform 389"/>
                  <p:cNvSpPr/>
                  <p:nvPr/>
                </p:nvSpPr>
                <p:spPr>
                  <a:xfrm>
                    <a:off x="369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46" name="Freeform 390"/>
                  <p:cNvSpPr/>
                  <p:nvPr/>
                </p:nvSpPr>
                <p:spPr>
                  <a:xfrm>
                    <a:off x="370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47" name="Freeform 391"/>
                  <p:cNvSpPr/>
                  <p:nvPr/>
                </p:nvSpPr>
                <p:spPr>
                  <a:xfrm>
                    <a:off x="371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48" name="Freeform 392"/>
                  <p:cNvSpPr/>
                  <p:nvPr/>
                </p:nvSpPr>
                <p:spPr>
                  <a:xfrm>
                    <a:off x="3730"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49" name="Freeform 393"/>
                  <p:cNvSpPr/>
                  <p:nvPr/>
                </p:nvSpPr>
                <p:spPr>
                  <a:xfrm>
                    <a:off x="374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grpSp>
            <p:sp>
              <p:nvSpPr>
                <p:cNvPr id="92550" name="Freeform 394"/>
                <p:cNvSpPr/>
                <p:nvPr/>
              </p:nvSpPr>
              <p:spPr>
                <a:xfrm>
                  <a:off x="3753"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1" name="Freeform 395"/>
                <p:cNvSpPr/>
                <p:nvPr/>
              </p:nvSpPr>
              <p:spPr>
                <a:xfrm>
                  <a:off x="376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2" name="Freeform 396"/>
                <p:cNvSpPr/>
                <p:nvPr/>
              </p:nvSpPr>
              <p:spPr>
                <a:xfrm>
                  <a:off x="3776"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3" name="Freeform 397"/>
                <p:cNvSpPr/>
                <p:nvPr/>
              </p:nvSpPr>
              <p:spPr>
                <a:xfrm>
                  <a:off x="378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4" name="Freeform 398"/>
                <p:cNvSpPr/>
                <p:nvPr/>
              </p:nvSpPr>
              <p:spPr>
                <a:xfrm>
                  <a:off x="3799"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5" name="Freeform 399"/>
                <p:cNvSpPr/>
                <p:nvPr/>
              </p:nvSpPr>
              <p:spPr>
                <a:xfrm>
                  <a:off x="381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6" name="Freeform 400"/>
                <p:cNvSpPr/>
                <p:nvPr/>
              </p:nvSpPr>
              <p:spPr>
                <a:xfrm>
                  <a:off x="3822"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7" name="Freeform 401"/>
                <p:cNvSpPr/>
                <p:nvPr/>
              </p:nvSpPr>
              <p:spPr>
                <a:xfrm>
                  <a:off x="383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8" name="Freeform 402"/>
                <p:cNvSpPr/>
                <p:nvPr/>
              </p:nvSpPr>
              <p:spPr>
                <a:xfrm>
                  <a:off x="3845"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59" name="Freeform 403"/>
                <p:cNvSpPr/>
                <p:nvPr/>
              </p:nvSpPr>
              <p:spPr>
                <a:xfrm>
                  <a:off x="385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60" name="Freeform 404"/>
                <p:cNvSpPr/>
                <p:nvPr/>
              </p:nvSpPr>
              <p:spPr>
                <a:xfrm>
                  <a:off x="386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1" name="Freeform 405"/>
                <p:cNvSpPr/>
                <p:nvPr/>
              </p:nvSpPr>
              <p:spPr>
                <a:xfrm>
                  <a:off x="387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1" y="2"/>
                      </a:lnTo>
                      <a:lnTo>
                        <a:pt x="0" y="4"/>
                      </a:lnTo>
                      <a:lnTo>
                        <a:pt x="0" y="6"/>
                      </a:lnTo>
                      <a:lnTo>
                        <a:pt x="0" y="8"/>
                      </a:lnTo>
                      <a:lnTo>
                        <a:pt x="0" y="9"/>
                      </a:lnTo>
                      <a:lnTo>
                        <a:pt x="1"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2" name="Freeform 406"/>
                <p:cNvSpPr/>
                <p:nvPr/>
              </p:nvSpPr>
              <p:spPr>
                <a:xfrm>
                  <a:off x="389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3" name="Freeform 407"/>
                <p:cNvSpPr/>
                <p:nvPr/>
              </p:nvSpPr>
              <p:spPr>
                <a:xfrm>
                  <a:off x="3902"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3" y="0"/>
                      </a:lnTo>
                      <a:lnTo>
                        <a:pt x="2" y="2"/>
                      </a:lnTo>
                      <a:lnTo>
                        <a:pt x="0" y="4"/>
                      </a:lnTo>
                      <a:lnTo>
                        <a:pt x="0" y="6"/>
                      </a:lnTo>
                      <a:lnTo>
                        <a:pt x="0" y="8"/>
                      </a:lnTo>
                      <a:lnTo>
                        <a:pt x="0" y="9"/>
                      </a:lnTo>
                      <a:lnTo>
                        <a:pt x="2" y="11"/>
                      </a:lnTo>
                      <a:lnTo>
                        <a:pt x="3"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4" name="Freeform 408"/>
                <p:cNvSpPr/>
                <p:nvPr/>
              </p:nvSpPr>
              <p:spPr>
                <a:xfrm>
                  <a:off x="391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5" name="Freeform 409"/>
                <p:cNvSpPr/>
                <p:nvPr/>
              </p:nvSpPr>
              <p:spPr>
                <a:xfrm>
                  <a:off x="3925"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5" y="0"/>
                      </a:moveTo>
                      <a:lnTo>
                        <a:pt x="4" y="0"/>
                      </a:lnTo>
                      <a:lnTo>
                        <a:pt x="2" y="2"/>
                      </a:lnTo>
                      <a:lnTo>
                        <a:pt x="0" y="4"/>
                      </a:lnTo>
                      <a:lnTo>
                        <a:pt x="0" y="6"/>
                      </a:lnTo>
                      <a:lnTo>
                        <a:pt x="0" y="8"/>
                      </a:lnTo>
                      <a:lnTo>
                        <a:pt x="0" y="9"/>
                      </a:lnTo>
                      <a:lnTo>
                        <a:pt x="2" y="11"/>
                      </a:lnTo>
                      <a:lnTo>
                        <a:pt x="4" y="11"/>
                      </a:lnTo>
                      <a:lnTo>
                        <a:pt x="5" y="11"/>
                      </a:lnTo>
                      <a:lnTo>
                        <a:pt x="7" y="9"/>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66" name="Freeform 410"/>
                <p:cNvSpPr/>
                <p:nvPr/>
              </p:nvSpPr>
              <p:spPr>
                <a:xfrm>
                  <a:off x="3937"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67" name="Freeform 411"/>
                <p:cNvSpPr/>
                <p:nvPr/>
              </p:nvSpPr>
              <p:spPr>
                <a:xfrm>
                  <a:off x="3948"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7" y="9"/>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68" name="Freeform 412"/>
                <p:cNvSpPr/>
                <p:nvPr/>
              </p:nvSpPr>
              <p:spPr>
                <a:xfrm>
                  <a:off x="3960"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69" name="Freeform 413"/>
                <p:cNvSpPr/>
                <p:nvPr/>
              </p:nvSpPr>
              <p:spPr>
                <a:xfrm>
                  <a:off x="3971"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70" name="Freeform 414"/>
                <p:cNvSpPr/>
                <p:nvPr/>
              </p:nvSpPr>
              <p:spPr>
                <a:xfrm>
                  <a:off x="3983"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71" name="Freeform 415"/>
                <p:cNvSpPr/>
                <p:nvPr/>
              </p:nvSpPr>
              <p:spPr>
                <a:xfrm>
                  <a:off x="3994"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1"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72" name="Freeform 416"/>
                <p:cNvSpPr/>
                <p:nvPr/>
              </p:nvSpPr>
              <p:spPr>
                <a:xfrm>
                  <a:off x="4006"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73" name="Freeform 417"/>
                <p:cNvSpPr/>
                <p:nvPr/>
              </p:nvSpPr>
              <p:spPr>
                <a:xfrm>
                  <a:off x="4018"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74" name="Freeform 418"/>
                <p:cNvSpPr/>
                <p:nvPr/>
              </p:nvSpPr>
              <p:spPr>
                <a:xfrm>
                  <a:off x="4029" y="3010"/>
                  <a:ext cx="6"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4" y="5"/>
                    </a:cxn>
                    <a:cxn ang="0">
                      <a:pos x="5" y="4"/>
                    </a:cxn>
                    <a:cxn ang="0">
                      <a:pos x="6" y="3"/>
                    </a:cxn>
                    <a:cxn ang="0">
                      <a:pos x="6" y="3"/>
                    </a:cxn>
                    <a:cxn ang="0">
                      <a:pos x="5" y="2"/>
                    </a:cxn>
                    <a:cxn ang="0">
                      <a:pos x="4" y="1"/>
                    </a:cxn>
                    <a:cxn ang="0">
                      <a:pos x="4"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75" name="Freeform 419"/>
                <p:cNvSpPr/>
                <p:nvPr/>
              </p:nvSpPr>
              <p:spPr>
                <a:xfrm>
                  <a:off x="4041" y="3010"/>
                  <a:ext cx="5" cy="6"/>
                </a:xfrm>
                <a:custGeom>
                  <a:avLst/>
                  <a:gdLst/>
                  <a:ahLst/>
                  <a:cxnLst>
                    <a:cxn ang="0">
                      <a:pos x="3" y="0"/>
                    </a:cxn>
                    <a:cxn ang="0">
                      <a:pos x="2" y="0"/>
                    </a:cxn>
                    <a:cxn ang="0">
                      <a:pos x="1" y="1"/>
                    </a:cxn>
                    <a:cxn ang="0">
                      <a:pos x="0" y="2"/>
                    </a:cxn>
                    <a:cxn ang="0">
                      <a:pos x="0" y="3"/>
                    </a:cxn>
                    <a:cxn ang="0">
                      <a:pos x="0" y="4"/>
                    </a:cxn>
                    <a:cxn ang="0">
                      <a:pos x="0" y="5"/>
                    </a:cxn>
                    <a:cxn ang="0">
                      <a:pos x="1" y="6"/>
                    </a:cxn>
                    <a:cxn ang="0">
                      <a:pos x="2" y="6"/>
                    </a:cxn>
                    <a:cxn ang="0">
                      <a:pos x="3" y="6"/>
                    </a:cxn>
                    <a:cxn ang="0">
                      <a:pos x="3" y="6"/>
                    </a:cxn>
                    <a:cxn ang="0">
                      <a:pos x="3" y="5"/>
                    </a:cxn>
                    <a:cxn ang="0">
                      <a:pos x="4" y="4"/>
                    </a:cxn>
                    <a:cxn ang="0">
                      <a:pos x="5" y="3"/>
                    </a:cxn>
                    <a:cxn ang="0">
                      <a:pos x="5" y="3"/>
                    </a:cxn>
                    <a:cxn ang="0">
                      <a:pos x="4" y="2"/>
                    </a:cxn>
                    <a:cxn ang="0">
                      <a:pos x="3" y="1"/>
                    </a:cxn>
                    <a:cxn ang="0">
                      <a:pos x="3" y="0"/>
                    </a:cxn>
                    <a:cxn ang="0">
                      <a:pos x="3" y="0"/>
                    </a:cxn>
                  </a:cxnLst>
                  <a:rect l="0" t="0" r="0" b="0"/>
                  <a:pathLst>
                    <a:path w="12" h="11">
                      <a:moveTo>
                        <a:pt x="6" y="0"/>
                      </a:moveTo>
                      <a:lnTo>
                        <a:pt x="4" y="0"/>
                      </a:lnTo>
                      <a:lnTo>
                        <a:pt x="2" y="2"/>
                      </a:lnTo>
                      <a:lnTo>
                        <a:pt x="0" y="4"/>
                      </a:lnTo>
                      <a:lnTo>
                        <a:pt x="0" y="6"/>
                      </a:lnTo>
                      <a:lnTo>
                        <a:pt x="0" y="8"/>
                      </a:lnTo>
                      <a:lnTo>
                        <a:pt x="0" y="9"/>
                      </a:lnTo>
                      <a:lnTo>
                        <a:pt x="2" y="11"/>
                      </a:lnTo>
                      <a:lnTo>
                        <a:pt x="4" y="11"/>
                      </a:lnTo>
                      <a:lnTo>
                        <a:pt x="6" y="11"/>
                      </a:lnTo>
                      <a:lnTo>
                        <a:pt x="8" y="9"/>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grpSp>
          <p:grpSp>
            <p:nvGrpSpPr>
              <p:cNvPr id="92576" name="Group 420"/>
              <p:cNvGrpSpPr/>
              <p:nvPr/>
            </p:nvGrpSpPr>
            <p:grpSpPr>
              <a:xfrm>
                <a:off x="1449" y="1308"/>
                <a:ext cx="2597" cy="5"/>
                <a:chOff x="1449" y="1308"/>
                <a:chExt cx="2597" cy="5"/>
              </a:xfrm>
            </p:grpSpPr>
            <p:grpSp>
              <p:nvGrpSpPr>
                <p:cNvPr id="92577" name="Group 421"/>
                <p:cNvGrpSpPr/>
                <p:nvPr/>
              </p:nvGrpSpPr>
              <p:grpSpPr>
                <a:xfrm>
                  <a:off x="1449" y="1308"/>
                  <a:ext cx="2298" cy="5"/>
                  <a:chOff x="1449" y="1308"/>
                  <a:chExt cx="2298" cy="5"/>
                </a:xfrm>
              </p:grpSpPr>
              <p:sp>
                <p:nvSpPr>
                  <p:cNvPr id="92578" name="Freeform 422"/>
                  <p:cNvSpPr/>
                  <p:nvPr/>
                </p:nvSpPr>
                <p:spPr>
                  <a:xfrm>
                    <a:off x="1449" y="1308"/>
                    <a:ext cx="5" cy="5"/>
                  </a:xfrm>
                  <a:custGeom>
                    <a:avLst/>
                    <a:gdLst/>
                    <a:ahLst/>
                    <a:cxnLst>
                      <a:cxn ang="0">
                        <a:pos x="3" y="0"/>
                      </a:cxn>
                      <a:cxn ang="0">
                        <a:pos x="3" y="0"/>
                      </a:cxn>
                      <a:cxn ang="0">
                        <a:pos x="2" y="1"/>
                      </a:cxn>
                      <a:cxn ang="0">
                        <a:pos x="1" y="2"/>
                      </a:cxn>
                      <a:cxn ang="0">
                        <a:pos x="0" y="3"/>
                      </a:cxn>
                      <a:cxn ang="0">
                        <a:pos x="0" y="3"/>
                      </a:cxn>
                      <a:cxn ang="0">
                        <a:pos x="1" y="3"/>
                      </a:cxn>
                      <a:cxn ang="0">
                        <a:pos x="2" y="4"/>
                      </a:cxn>
                      <a:cxn ang="0">
                        <a:pos x="3" y="5"/>
                      </a:cxn>
                      <a:cxn ang="0">
                        <a:pos x="3" y="5"/>
                      </a:cxn>
                      <a:cxn ang="0">
                        <a:pos x="3" y="5"/>
                      </a:cxn>
                      <a:cxn ang="0">
                        <a:pos x="3" y="4"/>
                      </a:cxn>
                      <a:cxn ang="0">
                        <a:pos x="4" y="3"/>
                      </a:cxn>
                      <a:cxn ang="0">
                        <a:pos x="5" y="3"/>
                      </a:cxn>
                      <a:cxn ang="0">
                        <a:pos x="5" y="3"/>
                      </a:cxn>
                      <a:cxn ang="0">
                        <a:pos x="4" y="2"/>
                      </a:cxn>
                      <a:cxn ang="0">
                        <a:pos x="3" y="1"/>
                      </a:cxn>
                      <a:cxn ang="0">
                        <a:pos x="3" y="0"/>
                      </a:cxn>
                    </a:cxnLst>
                    <a:rect l="0" t="0" r="0" b="0"/>
                    <a:pathLst>
                      <a:path w="12" h="12">
                        <a:moveTo>
                          <a:pt x="8" y="0"/>
                        </a:moveTo>
                        <a:lnTo>
                          <a:pt x="6" y="0"/>
                        </a:lnTo>
                        <a:lnTo>
                          <a:pt x="4" y="2"/>
                        </a:lnTo>
                        <a:lnTo>
                          <a:pt x="2" y="4"/>
                        </a:lnTo>
                        <a:lnTo>
                          <a:pt x="0" y="6"/>
                        </a:lnTo>
                        <a:lnTo>
                          <a:pt x="2" y="8"/>
                        </a:lnTo>
                        <a:lnTo>
                          <a:pt x="4" y="10"/>
                        </a:lnTo>
                        <a:lnTo>
                          <a:pt x="6" y="12"/>
                        </a:lnTo>
                        <a:lnTo>
                          <a:pt x="8" y="10"/>
                        </a:lnTo>
                        <a:lnTo>
                          <a:pt x="10" y="8"/>
                        </a:lnTo>
                        <a:lnTo>
                          <a:pt x="12" y="6"/>
                        </a:lnTo>
                        <a:lnTo>
                          <a:pt x="10" y="4"/>
                        </a:lnTo>
                        <a:lnTo>
                          <a:pt x="8" y="2"/>
                        </a:lnTo>
                        <a:lnTo>
                          <a:pt x="8" y="0"/>
                        </a:lnTo>
                        <a:close/>
                      </a:path>
                    </a:pathLst>
                  </a:custGeom>
                  <a:solidFill>
                    <a:srgbClr val="000000"/>
                  </a:solidFill>
                  <a:ln w="9525">
                    <a:noFill/>
                  </a:ln>
                </p:spPr>
                <p:txBody>
                  <a:bodyPr/>
                  <a:lstStyle/>
                  <a:p>
                    <a:endParaRPr lang="zh-CN" altLang="en-US"/>
                  </a:p>
                </p:txBody>
              </p:sp>
              <p:sp>
                <p:nvSpPr>
                  <p:cNvPr id="92579" name="Freeform 423"/>
                  <p:cNvSpPr/>
                  <p:nvPr/>
                </p:nvSpPr>
                <p:spPr>
                  <a:xfrm>
                    <a:off x="146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80" name="Freeform 424"/>
                  <p:cNvSpPr/>
                  <p:nvPr/>
                </p:nvSpPr>
                <p:spPr>
                  <a:xfrm>
                    <a:off x="147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81" name="Freeform 425"/>
                  <p:cNvSpPr/>
                  <p:nvPr/>
                </p:nvSpPr>
                <p:spPr>
                  <a:xfrm>
                    <a:off x="148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82" name="Freeform 426"/>
                  <p:cNvSpPr/>
                  <p:nvPr/>
                </p:nvSpPr>
                <p:spPr>
                  <a:xfrm>
                    <a:off x="149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83" name="Freeform 427"/>
                  <p:cNvSpPr/>
                  <p:nvPr/>
                </p:nvSpPr>
                <p:spPr>
                  <a:xfrm>
                    <a:off x="150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84" name="Freeform 428"/>
                  <p:cNvSpPr/>
                  <p:nvPr/>
                </p:nvSpPr>
                <p:spPr>
                  <a:xfrm>
                    <a:off x="151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85" name="Freeform 429"/>
                  <p:cNvSpPr/>
                  <p:nvPr/>
                </p:nvSpPr>
                <p:spPr>
                  <a:xfrm>
                    <a:off x="152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86" name="Freeform 430"/>
                  <p:cNvSpPr/>
                  <p:nvPr/>
                </p:nvSpPr>
                <p:spPr>
                  <a:xfrm>
                    <a:off x="154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87" name="Freeform 431"/>
                  <p:cNvSpPr/>
                  <p:nvPr/>
                </p:nvSpPr>
                <p:spPr>
                  <a:xfrm>
                    <a:off x="155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88" name="Freeform 432"/>
                  <p:cNvSpPr/>
                  <p:nvPr/>
                </p:nvSpPr>
                <p:spPr>
                  <a:xfrm>
                    <a:off x="156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89" name="Freeform 433"/>
                  <p:cNvSpPr/>
                  <p:nvPr/>
                </p:nvSpPr>
                <p:spPr>
                  <a:xfrm>
                    <a:off x="157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590" name="Freeform 434"/>
                  <p:cNvSpPr/>
                  <p:nvPr/>
                </p:nvSpPr>
                <p:spPr>
                  <a:xfrm>
                    <a:off x="158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91" name="Freeform 435"/>
                  <p:cNvSpPr/>
                  <p:nvPr/>
                </p:nvSpPr>
                <p:spPr>
                  <a:xfrm>
                    <a:off x="159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592" name="Freeform 436"/>
                  <p:cNvSpPr/>
                  <p:nvPr/>
                </p:nvSpPr>
                <p:spPr>
                  <a:xfrm>
                    <a:off x="161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93" name="Freeform 437"/>
                  <p:cNvSpPr/>
                  <p:nvPr/>
                </p:nvSpPr>
                <p:spPr>
                  <a:xfrm>
                    <a:off x="162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594" name="Freeform 438"/>
                  <p:cNvSpPr/>
                  <p:nvPr/>
                </p:nvSpPr>
                <p:spPr>
                  <a:xfrm>
                    <a:off x="163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95" name="Freeform 439"/>
                  <p:cNvSpPr/>
                  <p:nvPr/>
                </p:nvSpPr>
                <p:spPr>
                  <a:xfrm>
                    <a:off x="164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96" name="Freeform 440"/>
                  <p:cNvSpPr/>
                  <p:nvPr/>
                </p:nvSpPr>
                <p:spPr>
                  <a:xfrm>
                    <a:off x="165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97" name="Freeform 441"/>
                  <p:cNvSpPr/>
                  <p:nvPr/>
                </p:nvSpPr>
                <p:spPr>
                  <a:xfrm>
                    <a:off x="166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98" name="Freeform 442"/>
                  <p:cNvSpPr/>
                  <p:nvPr/>
                </p:nvSpPr>
                <p:spPr>
                  <a:xfrm>
                    <a:off x="167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599" name="Freeform 443"/>
                  <p:cNvSpPr/>
                  <p:nvPr/>
                </p:nvSpPr>
                <p:spPr>
                  <a:xfrm>
                    <a:off x="169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0" name="Freeform 444"/>
                  <p:cNvSpPr/>
                  <p:nvPr/>
                </p:nvSpPr>
                <p:spPr>
                  <a:xfrm>
                    <a:off x="170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1" name="Freeform 445"/>
                  <p:cNvSpPr/>
                  <p:nvPr/>
                </p:nvSpPr>
                <p:spPr>
                  <a:xfrm>
                    <a:off x="1714"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2" name="Freeform 446"/>
                  <p:cNvSpPr/>
                  <p:nvPr/>
                </p:nvSpPr>
                <p:spPr>
                  <a:xfrm>
                    <a:off x="172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3" name="Freeform 447"/>
                  <p:cNvSpPr/>
                  <p:nvPr/>
                </p:nvSpPr>
                <p:spPr>
                  <a:xfrm>
                    <a:off x="1737"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4" name="Freeform 448"/>
                  <p:cNvSpPr/>
                  <p:nvPr/>
                </p:nvSpPr>
                <p:spPr>
                  <a:xfrm>
                    <a:off x="174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5" name="Freeform 449"/>
                  <p:cNvSpPr/>
                  <p:nvPr/>
                </p:nvSpPr>
                <p:spPr>
                  <a:xfrm>
                    <a:off x="1760"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6" name="Freeform 450"/>
                  <p:cNvSpPr/>
                  <p:nvPr/>
                </p:nvSpPr>
                <p:spPr>
                  <a:xfrm>
                    <a:off x="177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7" name="Freeform 451"/>
                  <p:cNvSpPr/>
                  <p:nvPr/>
                </p:nvSpPr>
                <p:spPr>
                  <a:xfrm>
                    <a:off x="1783"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8" name="Freeform 452"/>
                  <p:cNvSpPr/>
                  <p:nvPr/>
                </p:nvSpPr>
                <p:spPr>
                  <a:xfrm>
                    <a:off x="179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09" name="Freeform 453"/>
                  <p:cNvSpPr/>
                  <p:nvPr/>
                </p:nvSpPr>
                <p:spPr>
                  <a:xfrm>
                    <a:off x="180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10" name="Freeform 454"/>
                  <p:cNvSpPr/>
                  <p:nvPr/>
                </p:nvSpPr>
                <p:spPr>
                  <a:xfrm>
                    <a:off x="181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1" name="Freeform 455"/>
                  <p:cNvSpPr/>
                  <p:nvPr/>
                </p:nvSpPr>
                <p:spPr>
                  <a:xfrm>
                    <a:off x="182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2" name="Freeform 456"/>
                  <p:cNvSpPr/>
                  <p:nvPr/>
                </p:nvSpPr>
                <p:spPr>
                  <a:xfrm>
                    <a:off x="184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3" name="Freeform 457"/>
                  <p:cNvSpPr/>
                  <p:nvPr/>
                </p:nvSpPr>
                <p:spPr>
                  <a:xfrm>
                    <a:off x="185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4" name="Freeform 458"/>
                  <p:cNvSpPr/>
                  <p:nvPr/>
                </p:nvSpPr>
                <p:spPr>
                  <a:xfrm>
                    <a:off x="186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5" name="Freeform 459"/>
                  <p:cNvSpPr/>
                  <p:nvPr/>
                </p:nvSpPr>
                <p:spPr>
                  <a:xfrm>
                    <a:off x="187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16" name="Freeform 460"/>
                  <p:cNvSpPr/>
                  <p:nvPr/>
                </p:nvSpPr>
                <p:spPr>
                  <a:xfrm>
                    <a:off x="188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17" name="Freeform 461"/>
                  <p:cNvSpPr/>
                  <p:nvPr/>
                </p:nvSpPr>
                <p:spPr>
                  <a:xfrm>
                    <a:off x="189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18" name="Freeform 462"/>
                  <p:cNvSpPr/>
                  <p:nvPr/>
                </p:nvSpPr>
                <p:spPr>
                  <a:xfrm>
                    <a:off x="190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19" name="Freeform 463"/>
                  <p:cNvSpPr/>
                  <p:nvPr/>
                </p:nvSpPr>
                <p:spPr>
                  <a:xfrm>
                    <a:off x="192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20" name="Freeform 464"/>
                  <p:cNvSpPr/>
                  <p:nvPr/>
                </p:nvSpPr>
                <p:spPr>
                  <a:xfrm>
                    <a:off x="193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1" name="Freeform 465"/>
                  <p:cNvSpPr/>
                  <p:nvPr/>
                </p:nvSpPr>
                <p:spPr>
                  <a:xfrm>
                    <a:off x="194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2" name="Freeform 466"/>
                  <p:cNvSpPr/>
                  <p:nvPr/>
                </p:nvSpPr>
                <p:spPr>
                  <a:xfrm>
                    <a:off x="1956"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3" name="Freeform 467"/>
                  <p:cNvSpPr/>
                  <p:nvPr/>
                </p:nvSpPr>
                <p:spPr>
                  <a:xfrm>
                    <a:off x="196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4" name="Freeform 468"/>
                  <p:cNvSpPr/>
                  <p:nvPr/>
                </p:nvSpPr>
                <p:spPr>
                  <a:xfrm>
                    <a:off x="1979"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5" name="Freeform 469"/>
                  <p:cNvSpPr/>
                  <p:nvPr/>
                </p:nvSpPr>
                <p:spPr>
                  <a:xfrm>
                    <a:off x="199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6" name="Freeform 470"/>
                  <p:cNvSpPr/>
                  <p:nvPr/>
                </p:nvSpPr>
                <p:spPr>
                  <a:xfrm>
                    <a:off x="200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7" name="Freeform 471"/>
                  <p:cNvSpPr/>
                  <p:nvPr/>
                </p:nvSpPr>
                <p:spPr>
                  <a:xfrm>
                    <a:off x="201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8" name="Freeform 472"/>
                  <p:cNvSpPr/>
                  <p:nvPr/>
                </p:nvSpPr>
                <p:spPr>
                  <a:xfrm>
                    <a:off x="202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29" name="Freeform 473"/>
                  <p:cNvSpPr/>
                  <p:nvPr/>
                </p:nvSpPr>
                <p:spPr>
                  <a:xfrm>
                    <a:off x="203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0" name="Freeform 474"/>
                  <p:cNvSpPr/>
                  <p:nvPr/>
                </p:nvSpPr>
                <p:spPr>
                  <a:xfrm>
                    <a:off x="204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1" name="Freeform 475"/>
                  <p:cNvSpPr/>
                  <p:nvPr/>
                </p:nvSpPr>
                <p:spPr>
                  <a:xfrm>
                    <a:off x="205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2" name="Freeform 476"/>
                  <p:cNvSpPr/>
                  <p:nvPr/>
                </p:nvSpPr>
                <p:spPr>
                  <a:xfrm>
                    <a:off x="207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3" name="Freeform 477"/>
                  <p:cNvSpPr/>
                  <p:nvPr/>
                </p:nvSpPr>
                <p:spPr>
                  <a:xfrm>
                    <a:off x="208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4" name="Freeform 478"/>
                  <p:cNvSpPr/>
                  <p:nvPr/>
                </p:nvSpPr>
                <p:spPr>
                  <a:xfrm>
                    <a:off x="2094"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35" name="Freeform 479"/>
                  <p:cNvSpPr/>
                  <p:nvPr/>
                </p:nvSpPr>
                <p:spPr>
                  <a:xfrm>
                    <a:off x="210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36" name="Freeform 480"/>
                  <p:cNvSpPr/>
                  <p:nvPr/>
                </p:nvSpPr>
                <p:spPr>
                  <a:xfrm>
                    <a:off x="211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37" name="Freeform 481"/>
                  <p:cNvSpPr/>
                  <p:nvPr/>
                </p:nvSpPr>
                <p:spPr>
                  <a:xfrm>
                    <a:off x="212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38" name="Freeform 482"/>
                  <p:cNvSpPr/>
                  <p:nvPr/>
                </p:nvSpPr>
                <p:spPr>
                  <a:xfrm>
                    <a:off x="214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39" name="Freeform 483"/>
                  <p:cNvSpPr/>
                  <p:nvPr/>
                </p:nvSpPr>
                <p:spPr>
                  <a:xfrm>
                    <a:off x="215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40" name="Freeform 484"/>
                  <p:cNvSpPr/>
                  <p:nvPr/>
                </p:nvSpPr>
                <p:spPr>
                  <a:xfrm>
                    <a:off x="216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41" name="Freeform 485"/>
                  <p:cNvSpPr/>
                  <p:nvPr/>
                </p:nvSpPr>
                <p:spPr>
                  <a:xfrm>
                    <a:off x="217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42" name="Freeform 486"/>
                  <p:cNvSpPr/>
                  <p:nvPr/>
                </p:nvSpPr>
                <p:spPr>
                  <a:xfrm>
                    <a:off x="218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43" name="Freeform 487"/>
                  <p:cNvSpPr/>
                  <p:nvPr/>
                </p:nvSpPr>
                <p:spPr>
                  <a:xfrm>
                    <a:off x="219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44" name="Freeform 488"/>
                  <p:cNvSpPr/>
                  <p:nvPr/>
                </p:nvSpPr>
                <p:spPr>
                  <a:xfrm>
                    <a:off x="220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45" name="Freeform 489"/>
                  <p:cNvSpPr/>
                  <p:nvPr/>
                </p:nvSpPr>
                <p:spPr>
                  <a:xfrm>
                    <a:off x="222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46" name="Freeform 490"/>
                  <p:cNvSpPr/>
                  <p:nvPr/>
                </p:nvSpPr>
                <p:spPr>
                  <a:xfrm>
                    <a:off x="223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47" name="Freeform 491"/>
                  <p:cNvSpPr/>
                  <p:nvPr/>
                </p:nvSpPr>
                <p:spPr>
                  <a:xfrm>
                    <a:off x="224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48" name="Freeform 492"/>
                  <p:cNvSpPr/>
                  <p:nvPr/>
                </p:nvSpPr>
                <p:spPr>
                  <a:xfrm>
                    <a:off x="225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49" name="Freeform 493"/>
                  <p:cNvSpPr/>
                  <p:nvPr/>
                </p:nvSpPr>
                <p:spPr>
                  <a:xfrm>
                    <a:off x="2267"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0" name="Freeform 494"/>
                  <p:cNvSpPr/>
                  <p:nvPr/>
                </p:nvSpPr>
                <p:spPr>
                  <a:xfrm>
                    <a:off x="227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1" name="Freeform 495"/>
                  <p:cNvSpPr/>
                  <p:nvPr/>
                </p:nvSpPr>
                <p:spPr>
                  <a:xfrm>
                    <a:off x="2290"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2" name="Freeform 496"/>
                  <p:cNvSpPr/>
                  <p:nvPr/>
                </p:nvSpPr>
                <p:spPr>
                  <a:xfrm>
                    <a:off x="230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3" name="Freeform 497"/>
                  <p:cNvSpPr/>
                  <p:nvPr/>
                </p:nvSpPr>
                <p:spPr>
                  <a:xfrm>
                    <a:off x="2313"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4" name="Freeform 498"/>
                  <p:cNvSpPr/>
                  <p:nvPr/>
                </p:nvSpPr>
                <p:spPr>
                  <a:xfrm>
                    <a:off x="232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5" name="Freeform 499"/>
                  <p:cNvSpPr/>
                  <p:nvPr/>
                </p:nvSpPr>
                <p:spPr>
                  <a:xfrm>
                    <a:off x="2336"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6" name="Freeform 500"/>
                  <p:cNvSpPr/>
                  <p:nvPr/>
                </p:nvSpPr>
                <p:spPr>
                  <a:xfrm>
                    <a:off x="234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7" name="Freeform 501"/>
                  <p:cNvSpPr/>
                  <p:nvPr/>
                </p:nvSpPr>
                <p:spPr>
                  <a:xfrm>
                    <a:off x="2359"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8" name="Freeform 502"/>
                  <p:cNvSpPr/>
                  <p:nvPr/>
                </p:nvSpPr>
                <p:spPr>
                  <a:xfrm>
                    <a:off x="237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59" name="Freeform 503"/>
                  <p:cNvSpPr/>
                  <p:nvPr/>
                </p:nvSpPr>
                <p:spPr>
                  <a:xfrm>
                    <a:off x="238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60" name="Freeform 504"/>
                  <p:cNvSpPr/>
                  <p:nvPr/>
                </p:nvSpPr>
                <p:spPr>
                  <a:xfrm>
                    <a:off x="239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61" name="Freeform 505"/>
                  <p:cNvSpPr/>
                  <p:nvPr/>
                </p:nvSpPr>
                <p:spPr>
                  <a:xfrm>
                    <a:off x="240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2" name="Freeform 506"/>
                  <p:cNvSpPr/>
                  <p:nvPr/>
                </p:nvSpPr>
                <p:spPr>
                  <a:xfrm>
                    <a:off x="241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3" name="Freeform 507"/>
                  <p:cNvSpPr/>
                  <p:nvPr/>
                </p:nvSpPr>
                <p:spPr>
                  <a:xfrm>
                    <a:off x="242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4" name="Freeform 508"/>
                  <p:cNvSpPr/>
                  <p:nvPr/>
                </p:nvSpPr>
                <p:spPr>
                  <a:xfrm>
                    <a:off x="243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5" name="Freeform 509"/>
                  <p:cNvSpPr/>
                  <p:nvPr/>
                </p:nvSpPr>
                <p:spPr>
                  <a:xfrm>
                    <a:off x="245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6" name="Freeform 510"/>
                  <p:cNvSpPr/>
                  <p:nvPr/>
                </p:nvSpPr>
                <p:spPr>
                  <a:xfrm>
                    <a:off x="246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67" name="Freeform 511"/>
                  <p:cNvSpPr/>
                  <p:nvPr/>
                </p:nvSpPr>
                <p:spPr>
                  <a:xfrm>
                    <a:off x="247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68" name="Freeform 512"/>
                  <p:cNvSpPr/>
                  <p:nvPr/>
                </p:nvSpPr>
                <p:spPr>
                  <a:xfrm>
                    <a:off x="248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69" name="Freeform 513"/>
                  <p:cNvSpPr/>
                  <p:nvPr/>
                </p:nvSpPr>
                <p:spPr>
                  <a:xfrm>
                    <a:off x="249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70" name="Freeform 514"/>
                  <p:cNvSpPr/>
                  <p:nvPr/>
                </p:nvSpPr>
                <p:spPr>
                  <a:xfrm>
                    <a:off x="250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71" name="Freeform 515"/>
                  <p:cNvSpPr/>
                  <p:nvPr/>
                </p:nvSpPr>
                <p:spPr>
                  <a:xfrm>
                    <a:off x="252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2" name="Freeform 516"/>
                  <p:cNvSpPr/>
                  <p:nvPr/>
                </p:nvSpPr>
                <p:spPr>
                  <a:xfrm>
                    <a:off x="253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3" name="Freeform 517"/>
                  <p:cNvSpPr/>
                  <p:nvPr/>
                </p:nvSpPr>
                <p:spPr>
                  <a:xfrm>
                    <a:off x="254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4" name="Freeform 518"/>
                  <p:cNvSpPr/>
                  <p:nvPr/>
                </p:nvSpPr>
                <p:spPr>
                  <a:xfrm>
                    <a:off x="255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5" name="Freeform 519"/>
                  <p:cNvSpPr/>
                  <p:nvPr/>
                </p:nvSpPr>
                <p:spPr>
                  <a:xfrm>
                    <a:off x="256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6" name="Freeform 520"/>
                  <p:cNvSpPr/>
                  <p:nvPr/>
                </p:nvSpPr>
                <p:spPr>
                  <a:xfrm>
                    <a:off x="257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7" name="Freeform 521"/>
                  <p:cNvSpPr/>
                  <p:nvPr/>
                </p:nvSpPr>
                <p:spPr>
                  <a:xfrm>
                    <a:off x="258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8" name="Freeform 522"/>
                  <p:cNvSpPr/>
                  <p:nvPr/>
                </p:nvSpPr>
                <p:spPr>
                  <a:xfrm>
                    <a:off x="260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79" name="Freeform 523"/>
                  <p:cNvSpPr/>
                  <p:nvPr/>
                </p:nvSpPr>
                <p:spPr>
                  <a:xfrm>
                    <a:off x="261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0" name="Freeform 524"/>
                  <p:cNvSpPr/>
                  <p:nvPr/>
                </p:nvSpPr>
                <p:spPr>
                  <a:xfrm>
                    <a:off x="2624"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1" name="Freeform 525"/>
                  <p:cNvSpPr/>
                  <p:nvPr/>
                </p:nvSpPr>
                <p:spPr>
                  <a:xfrm>
                    <a:off x="263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2" name="Freeform 526"/>
                  <p:cNvSpPr/>
                  <p:nvPr/>
                </p:nvSpPr>
                <p:spPr>
                  <a:xfrm>
                    <a:off x="2647"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3" name="Freeform 527"/>
                  <p:cNvSpPr/>
                  <p:nvPr/>
                </p:nvSpPr>
                <p:spPr>
                  <a:xfrm>
                    <a:off x="265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4" name="Freeform 528"/>
                  <p:cNvSpPr/>
                  <p:nvPr/>
                </p:nvSpPr>
                <p:spPr>
                  <a:xfrm>
                    <a:off x="2670"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5" name="Freeform 529"/>
                  <p:cNvSpPr/>
                  <p:nvPr/>
                </p:nvSpPr>
                <p:spPr>
                  <a:xfrm>
                    <a:off x="268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86" name="Freeform 530"/>
                  <p:cNvSpPr/>
                  <p:nvPr/>
                </p:nvSpPr>
                <p:spPr>
                  <a:xfrm>
                    <a:off x="269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87" name="Freeform 531"/>
                  <p:cNvSpPr/>
                  <p:nvPr/>
                </p:nvSpPr>
                <p:spPr>
                  <a:xfrm>
                    <a:off x="270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88" name="Freeform 532"/>
                  <p:cNvSpPr/>
                  <p:nvPr/>
                </p:nvSpPr>
                <p:spPr>
                  <a:xfrm>
                    <a:off x="271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89" name="Freeform 533"/>
                  <p:cNvSpPr/>
                  <p:nvPr/>
                </p:nvSpPr>
                <p:spPr>
                  <a:xfrm>
                    <a:off x="272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90" name="Freeform 534"/>
                  <p:cNvSpPr/>
                  <p:nvPr/>
                </p:nvSpPr>
                <p:spPr>
                  <a:xfrm>
                    <a:off x="273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91" name="Freeform 535"/>
                  <p:cNvSpPr/>
                  <p:nvPr/>
                </p:nvSpPr>
                <p:spPr>
                  <a:xfrm>
                    <a:off x="275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692" name="Freeform 536"/>
                  <p:cNvSpPr/>
                  <p:nvPr/>
                </p:nvSpPr>
                <p:spPr>
                  <a:xfrm>
                    <a:off x="276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93" name="Freeform 537"/>
                  <p:cNvSpPr/>
                  <p:nvPr/>
                </p:nvSpPr>
                <p:spPr>
                  <a:xfrm>
                    <a:off x="277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694" name="Freeform 538"/>
                  <p:cNvSpPr/>
                  <p:nvPr/>
                </p:nvSpPr>
                <p:spPr>
                  <a:xfrm>
                    <a:off x="278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95" name="Freeform 539"/>
                  <p:cNvSpPr/>
                  <p:nvPr/>
                </p:nvSpPr>
                <p:spPr>
                  <a:xfrm>
                    <a:off x="279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696" name="Freeform 540"/>
                  <p:cNvSpPr/>
                  <p:nvPr/>
                </p:nvSpPr>
                <p:spPr>
                  <a:xfrm>
                    <a:off x="280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97" name="Freeform 541"/>
                  <p:cNvSpPr/>
                  <p:nvPr/>
                </p:nvSpPr>
                <p:spPr>
                  <a:xfrm>
                    <a:off x="281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98" name="Freeform 542"/>
                  <p:cNvSpPr/>
                  <p:nvPr/>
                </p:nvSpPr>
                <p:spPr>
                  <a:xfrm>
                    <a:off x="283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699" name="Freeform 543"/>
                  <p:cNvSpPr/>
                  <p:nvPr/>
                </p:nvSpPr>
                <p:spPr>
                  <a:xfrm>
                    <a:off x="2843"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0" name="Freeform 544"/>
                  <p:cNvSpPr/>
                  <p:nvPr/>
                </p:nvSpPr>
                <p:spPr>
                  <a:xfrm>
                    <a:off x="285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1" name="Freeform 545"/>
                  <p:cNvSpPr/>
                  <p:nvPr/>
                </p:nvSpPr>
                <p:spPr>
                  <a:xfrm>
                    <a:off x="2866"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2" name="Freeform 546"/>
                  <p:cNvSpPr/>
                  <p:nvPr/>
                </p:nvSpPr>
                <p:spPr>
                  <a:xfrm>
                    <a:off x="287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3" name="Freeform 547"/>
                  <p:cNvSpPr/>
                  <p:nvPr/>
                </p:nvSpPr>
                <p:spPr>
                  <a:xfrm>
                    <a:off x="2889"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4" name="Freeform 548"/>
                  <p:cNvSpPr/>
                  <p:nvPr/>
                </p:nvSpPr>
                <p:spPr>
                  <a:xfrm>
                    <a:off x="290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5" name="Freeform 549"/>
                  <p:cNvSpPr/>
                  <p:nvPr/>
                </p:nvSpPr>
                <p:spPr>
                  <a:xfrm>
                    <a:off x="291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6" name="Freeform 550"/>
                  <p:cNvSpPr/>
                  <p:nvPr/>
                </p:nvSpPr>
                <p:spPr>
                  <a:xfrm>
                    <a:off x="292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7" name="Freeform 551"/>
                  <p:cNvSpPr/>
                  <p:nvPr/>
                </p:nvSpPr>
                <p:spPr>
                  <a:xfrm>
                    <a:off x="293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8" name="Freeform 552"/>
                  <p:cNvSpPr/>
                  <p:nvPr/>
                </p:nvSpPr>
                <p:spPr>
                  <a:xfrm>
                    <a:off x="294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09" name="Freeform 553"/>
                  <p:cNvSpPr/>
                  <p:nvPr/>
                </p:nvSpPr>
                <p:spPr>
                  <a:xfrm>
                    <a:off x="295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10" name="Freeform 554"/>
                  <p:cNvSpPr/>
                  <p:nvPr/>
                </p:nvSpPr>
                <p:spPr>
                  <a:xfrm>
                    <a:off x="296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11" name="Freeform 555"/>
                  <p:cNvSpPr/>
                  <p:nvPr/>
                </p:nvSpPr>
                <p:spPr>
                  <a:xfrm>
                    <a:off x="298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2" name="Freeform 556"/>
                  <p:cNvSpPr/>
                  <p:nvPr/>
                </p:nvSpPr>
                <p:spPr>
                  <a:xfrm>
                    <a:off x="299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3" name="Freeform 557"/>
                  <p:cNvSpPr/>
                  <p:nvPr/>
                </p:nvSpPr>
                <p:spPr>
                  <a:xfrm>
                    <a:off x="300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4" name="Freeform 558"/>
                  <p:cNvSpPr/>
                  <p:nvPr/>
                </p:nvSpPr>
                <p:spPr>
                  <a:xfrm>
                    <a:off x="301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5" name="Freeform 559"/>
                  <p:cNvSpPr/>
                  <p:nvPr/>
                </p:nvSpPr>
                <p:spPr>
                  <a:xfrm>
                    <a:off x="302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6" name="Freeform 560"/>
                  <p:cNvSpPr/>
                  <p:nvPr/>
                </p:nvSpPr>
                <p:spPr>
                  <a:xfrm>
                    <a:off x="303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7" name="Freeform 561"/>
                  <p:cNvSpPr/>
                  <p:nvPr/>
                </p:nvSpPr>
                <p:spPr>
                  <a:xfrm>
                    <a:off x="305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18" name="Freeform 562"/>
                  <p:cNvSpPr/>
                  <p:nvPr/>
                </p:nvSpPr>
                <p:spPr>
                  <a:xfrm>
                    <a:off x="306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19" name="Freeform 563"/>
                  <p:cNvSpPr/>
                  <p:nvPr/>
                </p:nvSpPr>
                <p:spPr>
                  <a:xfrm>
                    <a:off x="307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20" name="Freeform 564"/>
                  <p:cNvSpPr/>
                  <p:nvPr/>
                </p:nvSpPr>
                <p:spPr>
                  <a:xfrm>
                    <a:off x="308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21" name="Freeform 565"/>
                  <p:cNvSpPr/>
                  <p:nvPr/>
                </p:nvSpPr>
                <p:spPr>
                  <a:xfrm>
                    <a:off x="309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22" name="Freeform 566"/>
                  <p:cNvSpPr/>
                  <p:nvPr/>
                </p:nvSpPr>
                <p:spPr>
                  <a:xfrm>
                    <a:off x="310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3" name="Freeform 567"/>
                  <p:cNvSpPr/>
                  <p:nvPr/>
                </p:nvSpPr>
                <p:spPr>
                  <a:xfrm>
                    <a:off x="311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4" name="Freeform 568"/>
                  <p:cNvSpPr/>
                  <p:nvPr/>
                </p:nvSpPr>
                <p:spPr>
                  <a:xfrm>
                    <a:off x="313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5" name="Freeform 569"/>
                  <p:cNvSpPr/>
                  <p:nvPr/>
                </p:nvSpPr>
                <p:spPr>
                  <a:xfrm>
                    <a:off x="314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6" name="Freeform 570"/>
                  <p:cNvSpPr/>
                  <p:nvPr/>
                </p:nvSpPr>
                <p:spPr>
                  <a:xfrm>
                    <a:off x="3154"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7" name="Freeform 571"/>
                  <p:cNvSpPr/>
                  <p:nvPr/>
                </p:nvSpPr>
                <p:spPr>
                  <a:xfrm>
                    <a:off x="316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8" name="Freeform 572"/>
                  <p:cNvSpPr/>
                  <p:nvPr/>
                </p:nvSpPr>
                <p:spPr>
                  <a:xfrm>
                    <a:off x="3177"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29" name="Freeform 573"/>
                  <p:cNvSpPr/>
                  <p:nvPr/>
                </p:nvSpPr>
                <p:spPr>
                  <a:xfrm>
                    <a:off x="318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0" name="Freeform 574"/>
                  <p:cNvSpPr/>
                  <p:nvPr/>
                </p:nvSpPr>
                <p:spPr>
                  <a:xfrm>
                    <a:off x="3200"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1" name="Freeform 575"/>
                  <p:cNvSpPr/>
                  <p:nvPr/>
                </p:nvSpPr>
                <p:spPr>
                  <a:xfrm>
                    <a:off x="321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2" name="Freeform 576"/>
                  <p:cNvSpPr/>
                  <p:nvPr/>
                </p:nvSpPr>
                <p:spPr>
                  <a:xfrm>
                    <a:off x="3223"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3" name="Freeform 577"/>
                  <p:cNvSpPr/>
                  <p:nvPr/>
                </p:nvSpPr>
                <p:spPr>
                  <a:xfrm>
                    <a:off x="323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4" name="Freeform 578"/>
                  <p:cNvSpPr/>
                  <p:nvPr/>
                </p:nvSpPr>
                <p:spPr>
                  <a:xfrm>
                    <a:off x="3246"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5" name="Freeform 579"/>
                  <p:cNvSpPr/>
                  <p:nvPr/>
                </p:nvSpPr>
                <p:spPr>
                  <a:xfrm>
                    <a:off x="325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6" name="Freeform 580"/>
                  <p:cNvSpPr/>
                  <p:nvPr/>
                </p:nvSpPr>
                <p:spPr>
                  <a:xfrm>
                    <a:off x="326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37" name="Freeform 581"/>
                  <p:cNvSpPr/>
                  <p:nvPr/>
                </p:nvSpPr>
                <p:spPr>
                  <a:xfrm>
                    <a:off x="328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38" name="Freeform 582"/>
                  <p:cNvSpPr/>
                  <p:nvPr/>
                </p:nvSpPr>
                <p:spPr>
                  <a:xfrm>
                    <a:off x="329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39" name="Freeform 583"/>
                  <p:cNvSpPr/>
                  <p:nvPr/>
                </p:nvSpPr>
                <p:spPr>
                  <a:xfrm>
                    <a:off x="330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40" name="Freeform 584"/>
                  <p:cNvSpPr/>
                  <p:nvPr/>
                </p:nvSpPr>
                <p:spPr>
                  <a:xfrm>
                    <a:off x="331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41" name="Freeform 585"/>
                  <p:cNvSpPr/>
                  <p:nvPr/>
                </p:nvSpPr>
                <p:spPr>
                  <a:xfrm>
                    <a:off x="332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42" name="Freeform 586"/>
                  <p:cNvSpPr/>
                  <p:nvPr/>
                </p:nvSpPr>
                <p:spPr>
                  <a:xfrm>
                    <a:off x="333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43" name="Freeform 587"/>
                  <p:cNvSpPr/>
                  <p:nvPr/>
                </p:nvSpPr>
                <p:spPr>
                  <a:xfrm>
                    <a:off x="334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44" name="Freeform 588"/>
                  <p:cNvSpPr/>
                  <p:nvPr/>
                </p:nvSpPr>
                <p:spPr>
                  <a:xfrm>
                    <a:off x="336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45" name="Freeform 589"/>
                  <p:cNvSpPr/>
                  <p:nvPr/>
                </p:nvSpPr>
                <p:spPr>
                  <a:xfrm>
                    <a:off x="337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46" name="Freeform 590"/>
                  <p:cNvSpPr/>
                  <p:nvPr/>
                </p:nvSpPr>
                <p:spPr>
                  <a:xfrm>
                    <a:off x="338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47" name="Freeform 591"/>
                  <p:cNvSpPr/>
                  <p:nvPr/>
                </p:nvSpPr>
                <p:spPr>
                  <a:xfrm>
                    <a:off x="339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48" name="Freeform 592"/>
                  <p:cNvSpPr/>
                  <p:nvPr/>
                </p:nvSpPr>
                <p:spPr>
                  <a:xfrm>
                    <a:off x="340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49" name="Freeform 593"/>
                  <p:cNvSpPr/>
                  <p:nvPr/>
                </p:nvSpPr>
                <p:spPr>
                  <a:xfrm>
                    <a:off x="341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0" name="Freeform 594"/>
                  <p:cNvSpPr/>
                  <p:nvPr/>
                </p:nvSpPr>
                <p:spPr>
                  <a:xfrm>
                    <a:off x="343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1" name="Freeform 595"/>
                  <p:cNvSpPr/>
                  <p:nvPr/>
                </p:nvSpPr>
                <p:spPr>
                  <a:xfrm>
                    <a:off x="344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2" name="Freeform 596"/>
                  <p:cNvSpPr/>
                  <p:nvPr/>
                </p:nvSpPr>
                <p:spPr>
                  <a:xfrm>
                    <a:off x="345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3" name="Freeform 597"/>
                  <p:cNvSpPr/>
                  <p:nvPr/>
                </p:nvSpPr>
                <p:spPr>
                  <a:xfrm>
                    <a:off x="346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4" name="Freeform 598"/>
                  <p:cNvSpPr/>
                  <p:nvPr/>
                </p:nvSpPr>
                <p:spPr>
                  <a:xfrm>
                    <a:off x="347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5" name="Freeform 599"/>
                  <p:cNvSpPr/>
                  <p:nvPr/>
                </p:nvSpPr>
                <p:spPr>
                  <a:xfrm>
                    <a:off x="348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6" name="Freeform 600"/>
                  <p:cNvSpPr/>
                  <p:nvPr/>
                </p:nvSpPr>
                <p:spPr>
                  <a:xfrm>
                    <a:off x="349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7" name="Freeform 601"/>
                  <p:cNvSpPr/>
                  <p:nvPr/>
                </p:nvSpPr>
                <p:spPr>
                  <a:xfrm>
                    <a:off x="351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8" name="Freeform 602"/>
                  <p:cNvSpPr/>
                  <p:nvPr/>
                </p:nvSpPr>
                <p:spPr>
                  <a:xfrm>
                    <a:off x="352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59" name="Freeform 603"/>
                  <p:cNvSpPr/>
                  <p:nvPr/>
                </p:nvSpPr>
                <p:spPr>
                  <a:xfrm>
                    <a:off x="3534"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60" name="Freeform 604"/>
                  <p:cNvSpPr/>
                  <p:nvPr/>
                </p:nvSpPr>
                <p:spPr>
                  <a:xfrm>
                    <a:off x="354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61" name="Freeform 605"/>
                  <p:cNvSpPr/>
                  <p:nvPr/>
                </p:nvSpPr>
                <p:spPr>
                  <a:xfrm>
                    <a:off x="3557"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62" name="Freeform 606"/>
                  <p:cNvSpPr/>
                  <p:nvPr/>
                </p:nvSpPr>
                <p:spPr>
                  <a:xfrm>
                    <a:off x="356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3" name="Freeform 607"/>
                  <p:cNvSpPr/>
                  <p:nvPr/>
                </p:nvSpPr>
                <p:spPr>
                  <a:xfrm>
                    <a:off x="358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4" name="Freeform 608"/>
                  <p:cNvSpPr/>
                  <p:nvPr/>
                </p:nvSpPr>
                <p:spPr>
                  <a:xfrm>
                    <a:off x="359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5" name="Freeform 609"/>
                  <p:cNvSpPr/>
                  <p:nvPr/>
                </p:nvSpPr>
                <p:spPr>
                  <a:xfrm>
                    <a:off x="360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6" name="Freeform 610"/>
                  <p:cNvSpPr/>
                  <p:nvPr/>
                </p:nvSpPr>
                <p:spPr>
                  <a:xfrm>
                    <a:off x="361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7" name="Freeform 611"/>
                  <p:cNvSpPr/>
                  <p:nvPr/>
                </p:nvSpPr>
                <p:spPr>
                  <a:xfrm>
                    <a:off x="362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68" name="Freeform 612"/>
                  <p:cNvSpPr/>
                  <p:nvPr/>
                </p:nvSpPr>
                <p:spPr>
                  <a:xfrm>
                    <a:off x="363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69" name="Freeform 613"/>
                  <p:cNvSpPr/>
                  <p:nvPr/>
                </p:nvSpPr>
                <p:spPr>
                  <a:xfrm>
                    <a:off x="364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70" name="Freeform 614"/>
                  <p:cNvSpPr/>
                  <p:nvPr/>
                </p:nvSpPr>
                <p:spPr>
                  <a:xfrm>
                    <a:off x="366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71" name="Freeform 615"/>
                  <p:cNvSpPr/>
                  <p:nvPr/>
                </p:nvSpPr>
                <p:spPr>
                  <a:xfrm>
                    <a:off x="367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72" name="Freeform 616"/>
                  <p:cNvSpPr/>
                  <p:nvPr/>
                </p:nvSpPr>
                <p:spPr>
                  <a:xfrm>
                    <a:off x="368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3" name="Freeform 617"/>
                  <p:cNvSpPr/>
                  <p:nvPr/>
                </p:nvSpPr>
                <p:spPr>
                  <a:xfrm>
                    <a:off x="369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4" name="Freeform 618"/>
                  <p:cNvSpPr/>
                  <p:nvPr/>
                </p:nvSpPr>
                <p:spPr>
                  <a:xfrm>
                    <a:off x="370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5" name="Freeform 619"/>
                  <p:cNvSpPr/>
                  <p:nvPr/>
                </p:nvSpPr>
                <p:spPr>
                  <a:xfrm>
                    <a:off x="371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6" name="Freeform 620"/>
                  <p:cNvSpPr/>
                  <p:nvPr/>
                </p:nvSpPr>
                <p:spPr>
                  <a:xfrm>
                    <a:off x="3730"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7" name="Freeform 621"/>
                  <p:cNvSpPr/>
                  <p:nvPr/>
                </p:nvSpPr>
                <p:spPr>
                  <a:xfrm>
                    <a:off x="374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grpSp>
            <p:sp>
              <p:nvSpPr>
                <p:cNvPr id="92778" name="Freeform 622"/>
                <p:cNvSpPr/>
                <p:nvPr/>
              </p:nvSpPr>
              <p:spPr>
                <a:xfrm>
                  <a:off x="3753"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79" name="Freeform 623"/>
                <p:cNvSpPr/>
                <p:nvPr/>
              </p:nvSpPr>
              <p:spPr>
                <a:xfrm>
                  <a:off x="376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0" name="Freeform 624"/>
                <p:cNvSpPr/>
                <p:nvPr/>
              </p:nvSpPr>
              <p:spPr>
                <a:xfrm>
                  <a:off x="3776"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1" name="Freeform 625"/>
                <p:cNvSpPr/>
                <p:nvPr/>
              </p:nvSpPr>
              <p:spPr>
                <a:xfrm>
                  <a:off x="378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2" name="Freeform 626"/>
                <p:cNvSpPr/>
                <p:nvPr/>
              </p:nvSpPr>
              <p:spPr>
                <a:xfrm>
                  <a:off x="3799"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3" name="Freeform 627"/>
                <p:cNvSpPr/>
                <p:nvPr/>
              </p:nvSpPr>
              <p:spPr>
                <a:xfrm>
                  <a:off x="381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4" name="Freeform 628"/>
                <p:cNvSpPr/>
                <p:nvPr/>
              </p:nvSpPr>
              <p:spPr>
                <a:xfrm>
                  <a:off x="3822"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5" name="Freeform 629"/>
                <p:cNvSpPr/>
                <p:nvPr/>
              </p:nvSpPr>
              <p:spPr>
                <a:xfrm>
                  <a:off x="383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6" name="Freeform 630"/>
                <p:cNvSpPr/>
                <p:nvPr/>
              </p:nvSpPr>
              <p:spPr>
                <a:xfrm>
                  <a:off x="3845"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7" name="Freeform 631"/>
                <p:cNvSpPr/>
                <p:nvPr/>
              </p:nvSpPr>
              <p:spPr>
                <a:xfrm>
                  <a:off x="385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88" name="Freeform 632"/>
                <p:cNvSpPr/>
                <p:nvPr/>
              </p:nvSpPr>
              <p:spPr>
                <a:xfrm>
                  <a:off x="386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89" name="Freeform 633"/>
                <p:cNvSpPr/>
                <p:nvPr/>
              </p:nvSpPr>
              <p:spPr>
                <a:xfrm>
                  <a:off x="387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1" y="2"/>
                      </a:lnTo>
                      <a:lnTo>
                        <a:pt x="0" y="4"/>
                      </a:lnTo>
                      <a:lnTo>
                        <a:pt x="0" y="6"/>
                      </a:lnTo>
                      <a:lnTo>
                        <a:pt x="0" y="8"/>
                      </a:lnTo>
                      <a:lnTo>
                        <a:pt x="0" y="10"/>
                      </a:lnTo>
                      <a:lnTo>
                        <a:pt x="1"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90" name="Freeform 634"/>
                <p:cNvSpPr/>
                <p:nvPr/>
              </p:nvSpPr>
              <p:spPr>
                <a:xfrm>
                  <a:off x="389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91" name="Freeform 635"/>
                <p:cNvSpPr/>
                <p:nvPr/>
              </p:nvSpPr>
              <p:spPr>
                <a:xfrm>
                  <a:off x="3902"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3" y="0"/>
                      </a:lnTo>
                      <a:lnTo>
                        <a:pt x="2" y="2"/>
                      </a:lnTo>
                      <a:lnTo>
                        <a:pt x="0" y="4"/>
                      </a:lnTo>
                      <a:lnTo>
                        <a:pt x="0" y="6"/>
                      </a:lnTo>
                      <a:lnTo>
                        <a:pt x="0" y="8"/>
                      </a:lnTo>
                      <a:lnTo>
                        <a:pt x="0" y="10"/>
                      </a:lnTo>
                      <a:lnTo>
                        <a:pt x="2" y="12"/>
                      </a:lnTo>
                      <a:lnTo>
                        <a:pt x="3"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92" name="Freeform 636"/>
                <p:cNvSpPr/>
                <p:nvPr/>
              </p:nvSpPr>
              <p:spPr>
                <a:xfrm>
                  <a:off x="391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93" name="Freeform 637"/>
                <p:cNvSpPr/>
                <p:nvPr/>
              </p:nvSpPr>
              <p:spPr>
                <a:xfrm>
                  <a:off x="3925"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5" y="0"/>
                      </a:moveTo>
                      <a:lnTo>
                        <a:pt x="4" y="0"/>
                      </a:lnTo>
                      <a:lnTo>
                        <a:pt x="2" y="2"/>
                      </a:lnTo>
                      <a:lnTo>
                        <a:pt x="0" y="4"/>
                      </a:lnTo>
                      <a:lnTo>
                        <a:pt x="0" y="6"/>
                      </a:lnTo>
                      <a:lnTo>
                        <a:pt x="0" y="8"/>
                      </a:lnTo>
                      <a:lnTo>
                        <a:pt x="0" y="10"/>
                      </a:lnTo>
                      <a:lnTo>
                        <a:pt x="2" y="12"/>
                      </a:lnTo>
                      <a:lnTo>
                        <a:pt x="4" y="12"/>
                      </a:lnTo>
                      <a:lnTo>
                        <a:pt x="5" y="12"/>
                      </a:lnTo>
                      <a:lnTo>
                        <a:pt x="7" y="10"/>
                      </a:lnTo>
                      <a:lnTo>
                        <a:pt x="9" y="8"/>
                      </a:lnTo>
                      <a:lnTo>
                        <a:pt x="11" y="6"/>
                      </a:lnTo>
                      <a:lnTo>
                        <a:pt x="9" y="4"/>
                      </a:lnTo>
                      <a:lnTo>
                        <a:pt x="7" y="2"/>
                      </a:lnTo>
                      <a:lnTo>
                        <a:pt x="7" y="0"/>
                      </a:lnTo>
                      <a:lnTo>
                        <a:pt x="5" y="0"/>
                      </a:lnTo>
                      <a:close/>
                    </a:path>
                  </a:pathLst>
                </a:custGeom>
                <a:solidFill>
                  <a:srgbClr val="000000"/>
                </a:solidFill>
                <a:ln w="9525">
                  <a:noFill/>
                </a:ln>
              </p:spPr>
              <p:txBody>
                <a:bodyPr/>
                <a:lstStyle/>
                <a:p>
                  <a:endParaRPr lang="zh-CN" altLang="en-US"/>
                </a:p>
              </p:txBody>
            </p:sp>
            <p:sp>
              <p:nvSpPr>
                <p:cNvPr id="92794" name="Freeform 638"/>
                <p:cNvSpPr/>
                <p:nvPr/>
              </p:nvSpPr>
              <p:spPr>
                <a:xfrm>
                  <a:off x="3937"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95" name="Freeform 639"/>
                <p:cNvSpPr/>
                <p:nvPr/>
              </p:nvSpPr>
              <p:spPr>
                <a:xfrm>
                  <a:off x="3948"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7" y="10"/>
                      </a:lnTo>
                      <a:lnTo>
                        <a:pt x="9" y="8"/>
                      </a:lnTo>
                      <a:lnTo>
                        <a:pt x="11" y="6"/>
                      </a:lnTo>
                      <a:lnTo>
                        <a:pt x="9" y="4"/>
                      </a:lnTo>
                      <a:lnTo>
                        <a:pt x="7" y="2"/>
                      </a:lnTo>
                      <a:lnTo>
                        <a:pt x="7" y="0"/>
                      </a:lnTo>
                      <a:lnTo>
                        <a:pt x="6" y="0"/>
                      </a:lnTo>
                      <a:close/>
                    </a:path>
                  </a:pathLst>
                </a:custGeom>
                <a:solidFill>
                  <a:srgbClr val="000000"/>
                </a:solidFill>
                <a:ln w="9525">
                  <a:noFill/>
                </a:ln>
              </p:spPr>
              <p:txBody>
                <a:bodyPr/>
                <a:lstStyle/>
                <a:p>
                  <a:endParaRPr lang="zh-CN" altLang="en-US"/>
                </a:p>
              </p:txBody>
            </p:sp>
            <p:sp>
              <p:nvSpPr>
                <p:cNvPr id="92796" name="Freeform 640"/>
                <p:cNvSpPr/>
                <p:nvPr/>
              </p:nvSpPr>
              <p:spPr>
                <a:xfrm>
                  <a:off x="3960"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97" name="Freeform 641"/>
                <p:cNvSpPr/>
                <p:nvPr/>
              </p:nvSpPr>
              <p:spPr>
                <a:xfrm>
                  <a:off x="3971"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9" y="8"/>
                      </a:lnTo>
                      <a:lnTo>
                        <a:pt x="11" y="6"/>
                      </a:lnTo>
                      <a:lnTo>
                        <a:pt x="9" y="4"/>
                      </a:lnTo>
                      <a:lnTo>
                        <a:pt x="8" y="2"/>
                      </a:lnTo>
                      <a:lnTo>
                        <a:pt x="8" y="0"/>
                      </a:lnTo>
                      <a:lnTo>
                        <a:pt x="6" y="0"/>
                      </a:lnTo>
                      <a:close/>
                    </a:path>
                  </a:pathLst>
                </a:custGeom>
                <a:solidFill>
                  <a:srgbClr val="000000"/>
                </a:solidFill>
                <a:ln w="9525">
                  <a:noFill/>
                </a:ln>
              </p:spPr>
              <p:txBody>
                <a:bodyPr/>
                <a:lstStyle/>
                <a:p>
                  <a:endParaRPr lang="zh-CN" altLang="en-US"/>
                </a:p>
              </p:txBody>
            </p:sp>
            <p:sp>
              <p:nvSpPr>
                <p:cNvPr id="92798" name="Freeform 642"/>
                <p:cNvSpPr/>
                <p:nvPr/>
              </p:nvSpPr>
              <p:spPr>
                <a:xfrm>
                  <a:off x="3983"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799" name="Freeform 643"/>
                <p:cNvSpPr/>
                <p:nvPr/>
              </p:nvSpPr>
              <p:spPr>
                <a:xfrm>
                  <a:off x="3994"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1"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1"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800" name="Freeform 644"/>
                <p:cNvSpPr/>
                <p:nvPr/>
              </p:nvSpPr>
              <p:spPr>
                <a:xfrm>
                  <a:off x="4006"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801" name="Freeform 645"/>
                <p:cNvSpPr/>
                <p:nvPr/>
              </p:nvSpPr>
              <p:spPr>
                <a:xfrm>
                  <a:off x="4018"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802" name="Freeform 646"/>
                <p:cNvSpPr/>
                <p:nvPr/>
              </p:nvSpPr>
              <p:spPr>
                <a:xfrm>
                  <a:off x="4029" y="1308"/>
                  <a:ext cx="6"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4" y="4"/>
                    </a:cxn>
                    <a:cxn ang="0">
                      <a:pos x="5" y="3"/>
                    </a:cxn>
                    <a:cxn ang="0">
                      <a:pos x="6" y="3"/>
                    </a:cxn>
                    <a:cxn ang="0">
                      <a:pos x="6" y="3"/>
                    </a:cxn>
                    <a:cxn ang="0">
                      <a:pos x="5" y="2"/>
                    </a:cxn>
                    <a:cxn ang="0">
                      <a:pos x="4" y="1"/>
                    </a:cxn>
                    <a:cxn ang="0">
                      <a:pos x="4"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sp>
              <p:nvSpPr>
                <p:cNvPr id="92803" name="Freeform 647"/>
                <p:cNvSpPr/>
                <p:nvPr/>
              </p:nvSpPr>
              <p:spPr>
                <a:xfrm>
                  <a:off x="4041" y="1308"/>
                  <a:ext cx="5" cy="5"/>
                </a:xfrm>
                <a:custGeom>
                  <a:avLst/>
                  <a:gdLst/>
                  <a:ahLst/>
                  <a:cxnLst>
                    <a:cxn ang="0">
                      <a:pos x="3" y="0"/>
                    </a:cxn>
                    <a:cxn ang="0">
                      <a:pos x="2" y="0"/>
                    </a:cxn>
                    <a:cxn ang="0">
                      <a:pos x="1" y="1"/>
                    </a:cxn>
                    <a:cxn ang="0">
                      <a:pos x="0" y="2"/>
                    </a:cxn>
                    <a:cxn ang="0">
                      <a:pos x="0" y="3"/>
                    </a:cxn>
                    <a:cxn ang="0">
                      <a:pos x="0" y="3"/>
                    </a:cxn>
                    <a:cxn ang="0">
                      <a:pos x="0" y="4"/>
                    </a:cxn>
                    <a:cxn ang="0">
                      <a:pos x="1" y="5"/>
                    </a:cxn>
                    <a:cxn ang="0">
                      <a:pos x="2" y="5"/>
                    </a:cxn>
                    <a:cxn ang="0">
                      <a:pos x="3" y="5"/>
                    </a:cxn>
                    <a:cxn ang="0">
                      <a:pos x="3" y="5"/>
                    </a:cxn>
                    <a:cxn ang="0">
                      <a:pos x="3" y="4"/>
                    </a:cxn>
                    <a:cxn ang="0">
                      <a:pos x="4" y="3"/>
                    </a:cxn>
                    <a:cxn ang="0">
                      <a:pos x="5" y="3"/>
                    </a:cxn>
                    <a:cxn ang="0">
                      <a:pos x="5" y="3"/>
                    </a:cxn>
                    <a:cxn ang="0">
                      <a:pos x="4" y="2"/>
                    </a:cxn>
                    <a:cxn ang="0">
                      <a:pos x="3" y="1"/>
                    </a:cxn>
                    <a:cxn ang="0">
                      <a:pos x="3" y="0"/>
                    </a:cxn>
                    <a:cxn ang="0">
                      <a:pos x="3" y="0"/>
                    </a:cxn>
                  </a:cxnLst>
                  <a:rect l="0" t="0" r="0" b="0"/>
                  <a:pathLst>
                    <a:path w="12" h="12">
                      <a:moveTo>
                        <a:pt x="6" y="0"/>
                      </a:moveTo>
                      <a:lnTo>
                        <a:pt x="4" y="0"/>
                      </a:lnTo>
                      <a:lnTo>
                        <a:pt x="2" y="2"/>
                      </a:lnTo>
                      <a:lnTo>
                        <a:pt x="0" y="4"/>
                      </a:lnTo>
                      <a:lnTo>
                        <a:pt x="0" y="6"/>
                      </a:lnTo>
                      <a:lnTo>
                        <a:pt x="0" y="8"/>
                      </a:lnTo>
                      <a:lnTo>
                        <a:pt x="0" y="10"/>
                      </a:lnTo>
                      <a:lnTo>
                        <a:pt x="2" y="12"/>
                      </a:lnTo>
                      <a:lnTo>
                        <a:pt x="4" y="12"/>
                      </a:lnTo>
                      <a:lnTo>
                        <a:pt x="6" y="12"/>
                      </a:lnTo>
                      <a:lnTo>
                        <a:pt x="8" y="10"/>
                      </a:lnTo>
                      <a:lnTo>
                        <a:pt x="10" y="8"/>
                      </a:lnTo>
                      <a:lnTo>
                        <a:pt x="12" y="6"/>
                      </a:lnTo>
                      <a:lnTo>
                        <a:pt x="10" y="4"/>
                      </a:lnTo>
                      <a:lnTo>
                        <a:pt x="8" y="2"/>
                      </a:lnTo>
                      <a:lnTo>
                        <a:pt x="8" y="0"/>
                      </a:lnTo>
                      <a:lnTo>
                        <a:pt x="6" y="0"/>
                      </a:lnTo>
                      <a:close/>
                    </a:path>
                  </a:pathLst>
                </a:custGeom>
                <a:solidFill>
                  <a:srgbClr val="000000"/>
                </a:solidFill>
                <a:ln w="9525">
                  <a:noFill/>
                </a:ln>
              </p:spPr>
              <p:txBody>
                <a:bodyPr/>
                <a:lstStyle/>
                <a:p>
                  <a:endParaRPr lang="zh-CN" altLang="en-US"/>
                </a:p>
              </p:txBody>
            </p:sp>
          </p:grpSp>
          <p:sp>
            <p:nvSpPr>
              <p:cNvPr id="92804" name="Line 648"/>
              <p:cNvSpPr/>
              <p:nvPr/>
            </p:nvSpPr>
            <p:spPr>
              <a:xfrm>
                <a:off x="1452" y="1310"/>
                <a:ext cx="2598"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05" name="Line 649"/>
              <p:cNvSpPr/>
              <p:nvPr/>
            </p:nvSpPr>
            <p:spPr>
              <a:xfrm flipV="1">
                <a:off x="1452" y="1310"/>
                <a:ext cx="1" cy="2045"/>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06" name="Line 650"/>
              <p:cNvSpPr/>
              <p:nvPr/>
            </p:nvSpPr>
            <p:spPr>
              <a:xfrm flipV="1">
                <a:off x="1452"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07" name="Line 651"/>
              <p:cNvSpPr/>
              <p:nvPr/>
            </p:nvSpPr>
            <p:spPr>
              <a:xfrm>
                <a:off x="1452"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08" name="Rectangle 652"/>
              <p:cNvSpPr/>
              <p:nvPr/>
            </p:nvSpPr>
            <p:spPr>
              <a:xfrm>
                <a:off x="1410" y="3379"/>
                <a:ext cx="103"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09" name="Rectangle 653"/>
              <p:cNvSpPr/>
              <p:nvPr/>
            </p:nvSpPr>
            <p:spPr>
              <a:xfrm>
                <a:off x="1410" y="3394"/>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10" name="Rectangle 654"/>
              <p:cNvSpPr/>
              <p:nvPr/>
            </p:nvSpPr>
            <p:spPr>
              <a:xfrm>
                <a:off x="1438"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5</a:t>
                </a:r>
                <a:endParaRPr lang="en-US" altLang="zh-CN" sz="2800" dirty="0">
                  <a:solidFill>
                    <a:schemeClr val="tx1"/>
                  </a:solidFill>
                  <a:latin typeface="Times New Roman" panose="02020603050405020304" pitchFamily="18" charset="0"/>
                  <a:ea typeface="楷体_GB2312" pitchFamily="49" charset="-122"/>
                </a:endParaRPr>
              </a:p>
            </p:txBody>
          </p:sp>
          <p:sp>
            <p:nvSpPr>
              <p:cNvPr id="92811" name="Rectangle 655"/>
              <p:cNvSpPr/>
              <p:nvPr/>
            </p:nvSpPr>
            <p:spPr>
              <a:xfrm>
                <a:off x="1485"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12" name="Line 656"/>
              <p:cNvSpPr/>
              <p:nvPr/>
            </p:nvSpPr>
            <p:spPr>
              <a:xfrm flipV="1">
                <a:off x="1710"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13" name="Line 657"/>
              <p:cNvSpPr/>
              <p:nvPr/>
            </p:nvSpPr>
            <p:spPr>
              <a:xfrm>
                <a:off x="1710"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14" name="Rectangle 658"/>
              <p:cNvSpPr/>
              <p:nvPr/>
            </p:nvSpPr>
            <p:spPr>
              <a:xfrm>
                <a:off x="1668" y="3379"/>
                <a:ext cx="103"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15" name="Rectangle 659"/>
              <p:cNvSpPr/>
              <p:nvPr/>
            </p:nvSpPr>
            <p:spPr>
              <a:xfrm>
                <a:off x="1668" y="3394"/>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16" name="Rectangle 660"/>
              <p:cNvSpPr/>
              <p:nvPr/>
            </p:nvSpPr>
            <p:spPr>
              <a:xfrm>
                <a:off x="1696"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4</a:t>
                </a:r>
                <a:endParaRPr lang="en-US" altLang="zh-CN" sz="2800" dirty="0">
                  <a:solidFill>
                    <a:schemeClr val="tx1"/>
                  </a:solidFill>
                  <a:latin typeface="Times New Roman" panose="02020603050405020304" pitchFamily="18" charset="0"/>
                  <a:ea typeface="楷体_GB2312" pitchFamily="49" charset="-122"/>
                </a:endParaRPr>
              </a:p>
            </p:txBody>
          </p:sp>
          <p:sp>
            <p:nvSpPr>
              <p:cNvPr id="92817" name="Rectangle 661"/>
              <p:cNvSpPr/>
              <p:nvPr/>
            </p:nvSpPr>
            <p:spPr>
              <a:xfrm>
                <a:off x="1743"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18" name="Line 662"/>
              <p:cNvSpPr/>
              <p:nvPr/>
            </p:nvSpPr>
            <p:spPr>
              <a:xfrm flipV="1">
                <a:off x="1974"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19" name="Line 663"/>
              <p:cNvSpPr/>
              <p:nvPr/>
            </p:nvSpPr>
            <p:spPr>
              <a:xfrm>
                <a:off x="1974"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20" name="Rectangle 664"/>
              <p:cNvSpPr/>
              <p:nvPr/>
            </p:nvSpPr>
            <p:spPr>
              <a:xfrm>
                <a:off x="1932" y="3379"/>
                <a:ext cx="103"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21" name="Rectangle 665"/>
              <p:cNvSpPr/>
              <p:nvPr/>
            </p:nvSpPr>
            <p:spPr>
              <a:xfrm>
                <a:off x="1932" y="3394"/>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22" name="Rectangle 666"/>
              <p:cNvSpPr/>
              <p:nvPr/>
            </p:nvSpPr>
            <p:spPr>
              <a:xfrm>
                <a:off x="1960"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3</a:t>
                </a:r>
                <a:endParaRPr lang="en-US" altLang="zh-CN" sz="2800" dirty="0">
                  <a:solidFill>
                    <a:schemeClr val="tx1"/>
                  </a:solidFill>
                  <a:latin typeface="Times New Roman" panose="02020603050405020304" pitchFamily="18" charset="0"/>
                  <a:ea typeface="楷体_GB2312" pitchFamily="49" charset="-122"/>
                </a:endParaRPr>
              </a:p>
            </p:txBody>
          </p:sp>
          <p:sp>
            <p:nvSpPr>
              <p:cNvPr id="92823" name="Rectangle 667"/>
              <p:cNvSpPr/>
              <p:nvPr/>
            </p:nvSpPr>
            <p:spPr>
              <a:xfrm>
                <a:off x="2007"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24" name="Line 668"/>
              <p:cNvSpPr/>
              <p:nvPr/>
            </p:nvSpPr>
            <p:spPr>
              <a:xfrm flipV="1">
                <a:off x="2232"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25" name="Line 669"/>
              <p:cNvSpPr/>
              <p:nvPr/>
            </p:nvSpPr>
            <p:spPr>
              <a:xfrm>
                <a:off x="2232"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26" name="Rectangle 670"/>
              <p:cNvSpPr/>
              <p:nvPr/>
            </p:nvSpPr>
            <p:spPr>
              <a:xfrm>
                <a:off x="2190" y="3379"/>
                <a:ext cx="103"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27" name="Rectangle 671"/>
              <p:cNvSpPr/>
              <p:nvPr/>
            </p:nvSpPr>
            <p:spPr>
              <a:xfrm>
                <a:off x="2190" y="3394"/>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28" name="Rectangle 672"/>
              <p:cNvSpPr/>
              <p:nvPr/>
            </p:nvSpPr>
            <p:spPr>
              <a:xfrm>
                <a:off x="2218"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2</a:t>
                </a:r>
                <a:endParaRPr lang="en-US" altLang="zh-CN" sz="2800" dirty="0">
                  <a:solidFill>
                    <a:schemeClr val="tx1"/>
                  </a:solidFill>
                  <a:latin typeface="Times New Roman" panose="02020603050405020304" pitchFamily="18" charset="0"/>
                  <a:ea typeface="楷体_GB2312" pitchFamily="49" charset="-122"/>
                </a:endParaRPr>
              </a:p>
            </p:txBody>
          </p:sp>
          <p:sp>
            <p:nvSpPr>
              <p:cNvPr id="92829" name="Rectangle 673"/>
              <p:cNvSpPr/>
              <p:nvPr/>
            </p:nvSpPr>
            <p:spPr>
              <a:xfrm>
                <a:off x="2265"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30" name="Line 674"/>
              <p:cNvSpPr/>
              <p:nvPr/>
            </p:nvSpPr>
            <p:spPr>
              <a:xfrm flipV="1">
                <a:off x="2490"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31" name="Line 675"/>
              <p:cNvSpPr/>
              <p:nvPr/>
            </p:nvSpPr>
            <p:spPr>
              <a:xfrm>
                <a:off x="2490"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32" name="Rectangle 676"/>
              <p:cNvSpPr/>
              <p:nvPr/>
            </p:nvSpPr>
            <p:spPr>
              <a:xfrm>
                <a:off x="2448" y="3379"/>
                <a:ext cx="103"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33" name="Rectangle 677"/>
              <p:cNvSpPr/>
              <p:nvPr/>
            </p:nvSpPr>
            <p:spPr>
              <a:xfrm>
                <a:off x="2448" y="3394"/>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34" name="Rectangle 678"/>
              <p:cNvSpPr/>
              <p:nvPr/>
            </p:nvSpPr>
            <p:spPr>
              <a:xfrm>
                <a:off x="2476"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1</a:t>
                </a:r>
                <a:endParaRPr lang="en-US" altLang="zh-CN" sz="2800" dirty="0">
                  <a:solidFill>
                    <a:schemeClr val="tx1"/>
                  </a:solidFill>
                  <a:latin typeface="Times New Roman" panose="02020603050405020304" pitchFamily="18" charset="0"/>
                  <a:ea typeface="楷体_GB2312" pitchFamily="49" charset="-122"/>
                </a:endParaRPr>
              </a:p>
            </p:txBody>
          </p:sp>
          <p:sp>
            <p:nvSpPr>
              <p:cNvPr id="92835" name="Rectangle 679"/>
              <p:cNvSpPr/>
              <p:nvPr/>
            </p:nvSpPr>
            <p:spPr>
              <a:xfrm>
                <a:off x="2523"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36" name="Line 680"/>
              <p:cNvSpPr/>
              <p:nvPr/>
            </p:nvSpPr>
            <p:spPr>
              <a:xfrm flipV="1">
                <a:off x="2754"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37" name="Line 681"/>
              <p:cNvSpPr/>
              <p:nvPr/>
            </p:nvSpPr>
            <p:spPr>
              <a:xfrm>
                <a:off x="2754"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38" name="Rectangle 682"/>
              <p:cNvSpPr/>
              <p:nvPr/>
            </p:nvSpPr>
            <p:spPr>
              <a:xfrm>
                <a:off x="2736" y="3379"/>
                <a:ext cx="80"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39" name="Rectangle 683"/>
              <p:cNvSpPr/>
              <p:nvPr/>
            </p:nvSpPr>
            <p:spPr>
              <a:xfrm>
                <a:off x="2737"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0</a:t>
                </a:r>
                <a:endParaRPr lang="en-US" altLang="zh-CN" sz="2800" dirty="0">
                  <a:solidFill>
                    <a:schemeClr val="tx1"/>
                  </a:solidFill>
                  <a:latin typeface="Times New Roman" panose="02020603050405020304" pitchFamily="18" charset="0"/>
                  <a:ea typeface="楷体_GB2312" pitchFamily="49" charset="-122"/>
                </a:endParaRPr>
              </a:p>
            </p:txBody>
          </p:sp>
          <p:sp>
            <p:nvSpPr>
              <p:cNvPr id="92840" name="Rectangle 684"/>
              <p:cNvSpPr/>
              <p:nvPr/>
            </p:nvSpPr>
            <p:spPr>
              <a:xfrm>
                <a:off x="2784"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41" name="Line 685"/>
              <p:cNvSpPr/>
              <p:nvPr/>
            </p:nvSpPr>
            <p:spPr>
              <a:xfrm flipV="1">
                <a:off x="3012"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42" name="Line 686"/>
              <p:cNvSpPr/>
              <p:nvPr/>
            </p:nvSpPr>
            <p:spPr>
              <a:xfrm>
                <a:off x="3012"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43" name="Rectangle 687"/>
              <p:cNvSpPr/>
              <p:nvPr/>
            </p:nvSpPr>
            <p:spPr>
              <a:xfrm>
                <a:off x="2994" y="3379"/>
                <a:ext cx="79"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44" name="Rectangle 688"/>
              <p:cNvSpPr/>
              <p:nvPr/>
            </p:nvSpPr>
            <p:spPr>
              <a:xfrm>
                <a:off x="2994"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1</a:t>
                </a:r>
                <a:endParaRPr lang="en-US" altLang="zh-CN" sz="2800" dirty="0">
                  <a:solidFill>
                    <a:schemeClr val="tx1"/>
                  </a:solidFill>
                  <a:latin typeface="Times New Roman" panose="02020603050405020304" pitchFamily="18" charset="0"/>
                  <a:ea typeface="楷体_GB2312" pitchFamily="49" charset="-122"/>
                </a:endParaRPr>
              </a:p>
            </p:txBody>
          </p:sp>
          <p:sp>
            <p:nvSpPr>
              <p:cNvPr id="92845" name="Rectangle 689"/>
              <p:cNvSpPr/>
              <p:nvPr/>
            </p:nvSpPr>
            <p:spPr>
              <a:xfrm>
                <a:off x="3041"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46" name="Line 690"/>
              <p:cNvSpPr/>
              <p:nvPr/>
            </p:nvSpPr>
            <p:spPr>
              <a:xfrm flipV="1">
                <a:off x="3271"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47" name="Line 691"/>
              <p:cNvSpPr/>
              <p:nvPr/>
            </p:nvSpPr>
            <p:spPr>
              <a:xfrm>
                <a:off x="3271"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48" name="Rectangle 692"/>
              <p:cNvSpPr/>
              <p:nvPr/>
            </p:nvSpPr>
            <p:spPr>
              <a:xfrm>
                <a:off x="3252" y="3379"/>
                <a:ext cx="79"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49" name="Rectangle 693"/>
              <p:cNvSpPr/>
              <p:nvPr/>
            </p:nvSpPr>
            <p:spPr>
              <a:xfrm>
                <a:off x="3252"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2</a:t>
                </a:r>
                <a:endParaRPr lang="en-US" altLang="zh-CN" sz="2800" dirty="0">
                  <a:solidFill>
                    <a:schemeClr val="tx1"/>
                  </a:solidFill>
                  <a:latin typeface="Times New Roman" panose="02020603050405020304" pitchFamily="18" charset="0"/>
                  <a:ea typeface="楷体_GB2312" pitchFamily="49" charset="-122"/>
                </a:endParaRPr>
              </a:p>
            </p:txBody>
          </p:sp>
          <p:sp>
            <p:nvSpPr>
              <p:cNvPr id="92850" name="Rectangle 694"/>
              <p:cNvSpPr/>
              <p:nvPr/>
            </p:nvSpPr>
            <p:spPr>
              <a:xfrm>
                <a:off x="3299"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51" name="Line 695"/>
              <p:cNvSpPr/>
              <p:nvPr/>
            </p:nvSpPr>
            <p:spPr>
              <a:xfrm flipV="1">
                <a:off x="3528"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52" name="Line 696"/>
              <p:cNvSpPr/>
              <p:nvPr/>
            </p:nvSpPr>
            <p:spPr>
              <a:xfrm>
                <a:off x="3528"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53" name="Rectangle 697"/>
              <p:cNvSpPr/>
              <p:nvPr/>
            </p:nvSpPr>
            <p:spPr>
              <a:xfrm>
                <a:off x="3511" y="3379"/>
                <a:ext cx="78"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54" name="Rectangle 698"/>
              <p:cNvSpPr/>
              <p:nvPr/>
            </p:nvSpPr>
            <p:spPr>
              <a:xfrm>
                <a:off x="3511"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3</a:t>
                </a:r>
                <a:endParaRPr lang="en-US" altLang="zh-CN" sz="2800" dirty="0">
                  <a:solidFill>
                    <a:schemeClr val="tx1"/>
                  </a:solidFill>
                  <a:latin typeface="Times New Roman" panose="02020603050405020304" pitchFamily="18" charset="0"/>
                  <a:ea typeface="楷体_GB2312" pitchFamily="49" charset="-122"/>
                </a:endParaRPr>
              </a:p>
            </p:txBody>
          </p:sp>
          <p:sp>
            <p:nvSpPr>
              <p:cNvPr id="92855" name="Rectangle 699"/>
              <p:cNvSpPr/>
              <p:nvPr/>
            </p:nvSpPr>
            <p:spPr>
              <a:xfrm>
                <a:off x="3558"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56" name="Line 700"/>
              <p:cNvSpPr/>
              <p:nvPr/>
            </p:nvSpPr>
            <p:spPr>
              <a:xfrm flipV="1">
                <a:off x="3792"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57" name="Line 701"/>
              <p:cNvSpPr/>
              <p:nvPr/>
            </p:nvSpPr>
            <p:spPr>
              <a:xfrm>
                <a:off x="3792"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58" name="Rectangle 702"/>
              <p:cNvSpPr/>
              <p:nvPr/>
            </p:nvSpPr>
            <p:spPr>
              <a:xfrm>
                <a:off x="3775" y="3379"/>
                <a:ext cx="78"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59" name="Rectangle 703"/>
              <p:cNvSpPr/>
              <p:nvPr/>
            </p:nvSpPr>
            <p:spPr>
              <a:xfrm>
                <a:off x="3775"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4</a:t>
                </a:r>
                <a:endParaRPr lang="en-US" altLang="zh-CN" sz="2800" dirty="0">
                  <a:solidFill>
                    <a:schemeClr val="tx1"/>
                  </a:solidFill>
                  <a:latin typeface="Times New Roman" panose="02020603050405020304" pitchFamily="18" charset="0"/>
                  <a:ea typeface="楷体_GB2312" pitchFamily="49" charset="-122"/>
                </a:endParaRPr>
              </a:p>
            </p:txBody>
          </p:sp>
          <p:sp>
            <p:nvSpPr>
              <p:cNvPr id="92860" name="Rectangle 704"/>
              <p:cNvSpPr/>
              <p:nvPr/>
            </p:nvSpPr>
            <p:spPr>
              <a:xfrm>
                <a:off x="3822"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61" name="Line 705"/>
              <p:cNvSpPr/>
              <p:nvPr/>
            </p:nvSpPr>
            <p:spPr>
              <a:xfrm flipV="1">
                <a:off x="4050" y="3331"/>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62" name="Line 706"/>
              <p:cNvSpPr/>
              <p:nvPr/>
            </p:nvSpPr>
            <p:spPr>
              <a:xfrm>
                <a:off x="4050" y="1310"/>
                <a:ext cx="1" cy="2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63" name="Rectangle 707"/>
              <p:cNvSpPr/>
              <p:nvPr/>
            </p:nvSpPr>
            <p:spPr>
              <a:xfrm>
                <a:off x="4032" y="3379"/>
                <a:ext cx="80"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64" name="Rectangle 708"/>
              <p:cNvSpPr/>
              <p:nvPr/>
            </p:nvSpPr>
            <p:spPr>
              <a:xfrm>
                <a:off x="4033" y="339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5</a:t>
                </a:r>
                <a:endParaRPr lang="en-US" altLang="zh-CN" sz="2800" dirty="0">
                  <a:solidFill>
                    <a:schemeClr val="tx1"/>
                  </a:solidFill>
                  <a:latin typeface="Times New Roman" panose="02020603050405020304" pitchFamily="18" charset="0"/>
                  <a:ea typeface="楷体_GB2312" pitchFamily="49" charset="-122"/>
                </a:endParaRPr>
              </a:p>
            </p:txBody>
          </p:sp>
          <p:sp>
            <p:nvSpPr>
              <p:cNvPr id="92865" name="Rectangle 709"/>
              <p:cNvSpPr/>
              <p:nvPr/>
            </p:nvSpPr>
            <p:spPr>
              <a:xfrm>
                <a:off x="4080" y="339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66" name="Line 710"/>
              <p:cNvSpPr/>
              <p:nvPr/>
            </p:nvSpPr>
            <p:spPr>
              <a:xfrm>
                <a:off x="1452" y="3355"/>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67" name="Line 711"/>
              <p:cNvSpPr/>
              <p:nvPr/>
            </p:nvSpPr>
            <p:spPr>
              <a:xfrm flipH="1">
                <a:off x="4026" y="3355"/>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68" name="Rectangle 712"/>
              <p:cNvSpPr/>
              <p:nvPr/>
            </p:nvSpPr>
            <p:spPr>
              <a:xfrm>
                <a:off x="1296" y="3307"/>
                <a:ext cx="169" cy="114"/>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69" name="Rectangle 713"/>
              <p:cNvSpPr/>
              <p:nvPr/>
            </p:nvSpPr>
            <p:spPr>
              <a:xfrm>
                <a:off x="1296" y="3322"/>
                <a:ext cx="2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a:t>
                </a:r>
                <a:endParaRPr lang="en-US" altLang="zh-CN" sz="2800" dirty="0">
                  <a:solidFill>
                    <a:schemeClr val="tx1"/>
                  </a:solidFill>
                  <a:latin typeface="Times New Roman" panose="02020603050405020304" pitchFamily="18" charset="0"/>
                  <a:ea typeface="楷体_GB2312" pitchFamily="49" charset="-122"/>
                </a:endParaRPr>
              </a:p>
            </p:txBody>
          </p:sp>
          <p:sp>
            <p:nvSpPr>
              <p:cNvPr id="92870" name="Rectangle 714"/>
              <p:cNvSpPr/>
              <p:nvPr/>
            </p:nvSpPr>
            <p:spPr>
              <a:xfrm>
                <a:off x="1324" y="3322"/>
                <a:ext cx="1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0.5</a:t>
                </a:r>
                <a:endParaRPr lang="en-US" altLang="zh-CN" sz="2800" dirty="0">
                  <a:solidFill>
                    <a:schemeClr val="tx1"/>
                  </a:solidFill>
                  <a:latin typeface="Times New Roman" panose="02020603050405020304" pitchFamily="18" charset="0"/>
                  <a:ea typeface="楷体_GB2312" pitchFamily="49" charset="-122"/>
                </a:endParaRPr>
              </a:p>
            </p:txBody>
          </p:sp>
          <p:sp>
            <p:nvSpPr>
              <p:cNvPr id="92871" name="Rectangle 715"/>
              <p:cNvSpPr/>
              <p:nvPr/>
            </p:nvSpPr>
            <p:spPr>
              <a:xfrm>
                <a:off x="1441" y="3322"/>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72" name="Line 716"/>
              <p:cNvSpPr/>
              <p:nvPr/>
            </p:nvSpPr>
            <p:spPr>
              <a:xfrm>
                <a:off x="1452" y="3013"/>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73" name="Line 717"/>
              <p:cNvSpPr/>
              <p:nvPr/>
            </p:nvSpPr>
            <p:spPr>
              <a:xfrm flipH="1">
                <a:off x="4026" y="3013"/>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74" name="Rectangle 718"/>
              <p:cNvSpPr/>
              <p:nvPr/>
            </p:nvSpPr>
            <p:spPr>
              <a:xfrm>
                <a:off x="1386" y="2965"/>
                <a:ext cx="79" cy="116"/>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75" name="Rectangle 719"/>
              <p:cNvSpPr/>
              <p:nvPr/>
            </p:nvSpPr>
            <p:spPr>
              <a:xfrm>
                <a:off x="1386" y="2982"/>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0</a:t>
                </a:r>
                <a:endParaRPr lang="en-US" altLang="zh-CN" sz="2800" dirty="0">
                  <a:solidFill>
                    <a:schemeClr val="tx1"/>
                  </a:solidFill>
                  <a:latin typeface="Times New Roman" panose="02020603050405020304" pitchFamily="18" charset="0"/>
                  <a:ea typeface="楷体_GB2312" pitchFamily="49" charset="-122"/>
                </a:endParaRPr>
              </a:p>
            </p:txBody>
          </p:sp>
          <p:sp>
            <p:nvSpPr>
              <p:cNvPr id="92876" name="Rectangle 720"/>
              <p:cNvSpPr/>
              <p:nvPr/>
            </p:nvSpPr>
            <p:spPr>
              <a:xfrm>
                <a:off x="1433" y="2982"/>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77" name="Line 721"/>
              <p:cNvSpPr/>
              <p:nvPr/>
            </p:nvSpPr>
            <p:spPr>
              <a:xfrm>
                <a:off x="1452" y="2672"/>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78" name="Line 722"/>
              <p:cNvSpPr/>
              <p:nvPr/>
            </p:nvSpPr>
            <p:spPr>
              <a:xfrm flipH="1">
                <a:off x="4026" y="2672"/>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79" name="Rectangle 723"/>
              <p:cNvSpPr/>
              <p:nvPr/>
            </p:nvSpPr>
            <p:spPr>
              <a:xfrm>
                <a:off x="1320" y="2624"/>
                <a:ext cx="145" cy="115"/>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80" name="Rectangle 724"/>
              <p:cNvSpPr/>
              <p:nvPr/>
            </p:nvSpPr>
            <p:spPr>
              <a:xfrm>
                <a:off x="1320" y="2640"/>
                <a:ext cx="1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0.5</a:t>
                </a:r>
                <a:endParaRPr lang="en-US" altLang="zh-CN" sz="2800" dirty="0">
                  <a:solidFill>
                    <a:schemeClr val="tx1"/>
                  </a:solidFill>
                  <a:latin typeface="Times New Roman" panose="02020603050405020304" pitchFamily="18" charset="0"/>
                  <a:ea typeface="楷体_GB2312" pitchFamily="49" charset="-122"/>
                </a:endParaRPr>
              </a:p>
            </p:txBody>
          </p:sp>
          <p:sp>
            <p:nvSpPr>
              <p:cNvPr id="92881" name="Rectangle 725"/>
              <p:cNvSpPr/>
              <p:nvPr/>
            </p:nvSpPr>
            <p:spPr>
              <a:xfrm>
                <a:off x="1437" y="2640"/>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82" name="Line 726"/>
              <p:cNvSpPr/>
              <p:nvPr/>
            </p:nvSpPr>
            <p:spPr>
              <a:xfrm>
                <a:off x="1452" y="2336"/>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83" name="Line 727"/>
              <p:cNvSpPr/>
              <p:nvPr/>
            </p:nvSpPr>
            <p:spPr>
              <a:xfrm flipH="1">
                <a:off x="4026" y="2336"/>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84" name="Rectangle 728"/>
              <p:cNvSpPr/>
              <p:nvPr/>
            </p:nvSpPr>
            <p:spPr>
              <a:xfrm>
                <a:off x="1386" y="2288"/>
                <a:ext cx="79" cy="115"/>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85" name="Rectangle 729"/>
              <p:cNvSpPr/>
              <p:nvPr/>
            </p:nvSpPr>
            <p:spPr>
              <a:xfrm>
                <a:off x="1386" y="2304"/>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1</a:t>
                </a:r>
                <a:endParaRPr lang="en-US" altLang="zh-CN" sz="2800" dirty="0">
                  <a:solidFill>
                    <a:schemeClr val="tx1"/>
                  </a:solidFill>
                  <a:latin typeface="Times New Roman" panose="02020603050405020304" pitchFamily="18" charset="0"/>
                  <a:ea typeface="楷体_GB2312" pitchFamily="49" charset="-122"/>
                </a:endParaRPr>
              </a:p>
            </p:txBody>
          </p:sp>
          <p:sp>
            <p:nvSpPr>
              <p:cNvPr id="92886" name="Rectangle 730"/>
              <p:cNvSpPr/>
              <p:nvPr/>
            </p:nvSpPr>
            <p:spPr>
              <a:xfrm>
                <a:off x="1433" y="2304"/>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87" name="Line 731"/>
              <p:cNvSpPr/>
              <p:nvPr/>
            </p:nvSpPr>
            <p:spPr>
              <a:xfrm>
                <a:off x="1452" y="1994"/>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88" name="Line 732"/>
              <p:cNvSpPr/>
              <p:nvPr/>
            </p:nvSpPr>
            <p:spPr>
              <a:xfrm flipH="1">
                <a:off x="4026" y="1994"/>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89" name="Rectangle 733"/>
              <p:cNvSpPr/>
              <p:nvPr/>
            </p:nvSpPr>
            <p:spPr>
              <a:xfrm>
                <a:off x="1320" y="1946"/>
                <a:ext cx="145" cy="115"/>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90" name="Rectangle 734"/>
              <p:cNvSpPr/>
              <p:nvPr/>
            </p:nvSpPr>
            <p:spPr>
              <a:xfrm>
                <a:off x="1320" y="1962"/>
                <a:ext cx="1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1.5</a:t>
                </a:r>
                <a:endParaRPr lang="en-US" altLang="zh-CN" sz="2800" dirty="0">
                  <a:solidFill>
                    <a:schemeClr val="tx1"/>
                  </a:solidFill>
                  <a:latin typeface="Times New Roman" panose="02020603050405020304" pitchFamily="18" charset="0"/>
                  <a:ea typeface="楷体_GB2312" pitchFamily="49" charset="-122"/>
                </a:endParaRPr>
              </a:p>
            </p:txBody>
          </p:sp>
          <p:sp>
            <p:nvSpPr>
              <p:cNvPr id="92891" name="Rectangle 735"/>
              <p:cNvSpPr/>
              <p:nvPr/>
            </p:nvSpPr>
            <p:spPr>
              <a:xfrm>
                <a:off x="1437" y="1962"/>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92" name="Line 736"/>
              <p:cNvSpPr/>
              <p:nvPr/>
            </p:nvSpPr>
            <p:spPr>
              <a:xfrm>
                <a:off x="1452" y="1652"/>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93" name="Line 737"/>
              <p:cNvSpPr/>
              <p:nvPr/>
            </p:nvSpPr>
            <p:spPr>
              <a:xfrm flipH="1">
                <a:off x="4026" y="1652"/>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94" name="Rectangle 738"/>
              <p:cNvSpPr/>
              <p:nvPr/>
            </p:nvSpPr>
            <p:spPr>
              <a:xfrm>
                <a:off x="1386" y="1604"/>
                <a:ext cx="79" cy="115"/>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895" name="Rectangle 739"/>
              <p:cNvSpPr/>
              <p:nvPr/>
            </p:nvSpPr>
            <p:spPr>
              <a:xfrm>
                <a:off x="1386" y="1620"/>
                <a:ext cx="49"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2</a:t>
                </a:r>
                <a:endParaRPr lang="en-US" altLang="zh-CN" sz="2800" dirty="0">
                  <a:solidFill>
                    <a:schemeClr val="tx1"/>
                  </a:solidFill>
                  <a:latin typeface="Times New Roman" panose="02020603050405020304" pitchFamily="18" charset="0"/>
                  <a:ea typeface="楷体_GB2312" pitchFamily="49" charset="-122"/>
                </a:endParaRPr>
              </a:p>
            </p:txBody>
          </p:sp>
          <p:sp>
            <p:nvSpPr>
              <p:cNvPr id="92896" name="Rectangle 740"/>
              <p:cNvSpPr/>
              <p:nvPr/>
            </p:nvSpPr>
            <p:spPr>
              <a:xfrm>
                <a:off x="1433" y="1620"/>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897" name="Line 741"/>
              <p:cNvSpPr/>
              <p:nvPr/>
            </p:nvSpPr>
            <p:spPr>
              <a:xfrm>
                <a:off x="1452" y="1310"/>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98" name="Line 742"/>
              <p:cNvSpPr/>
              <p:nvPr/>
            </p:nvSpPr>
            <p:spPr>
              <a:xfrm flipH="1">
                <a:off x="4026" y="1310"/>
                <a:ext cx="24"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899" name="Rectangle 743"/>
              <p:cNvSpPr/>
              <p:nvPr/>
            </p:nvSpPr>
            <p:spPr>
              <a:xfrm>
                <a:off x="1320" y="1262"/>
                <a:ext cx="145" cy="116"/>
              </a:xfrm>
              <a:prstGeom prst="rect">
                <a:avLst/>
              </a:prstGeom>
              <a:noFill/>
              <a:ln w="9525">
                <a:noFill/>
              </a:ln>
            </p:spPr>
            <p:txBody>
              <a:bodyPr anchor="t" anchorCtr="0"/>
              <a:lstStyle/>
              <a:p>
                <a:endParaRPr lang="zh-CN" altLang="en-US" dirty="0">
                  <a:latin typeface="Times New Roman" panose="02020603050405020304" pitchFamily="18" charset="0"/>
                  <a:ea typeface="楷体_GB2312" pitchFamily="49" charset="-122"/>
                </a:endParaRPr>
              </a:p>
            </p:txBody>
          </p:sp>
          <p:sp>
            <p:nvSpPr>
              <p:cNvPr id="92900" name="Rectangle 744"/>
              <p:cNvSpPr/>
              <p:nvPr/>
            </p:nvSpPr>
            <p:spPr>
              <a:xfrm>
                <a:off x="1320" y="1279"/>
                <a:ext cx="1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Helvetica" pitchFamily="34" charset="0"/>
                    <a:ea typeface="楷体_GB2312" pitchFamily="49" charset="-122"/>
                  </a:rPr>
                  <a:t>2.5</a:t>
                </a:r>
                <a:endParaRPr lang="en-US" altLang="zh-CN" sz="2800" dirty="0">
                  <a:solidFill>
                    <a:schemeClr val="tx1"/>
                  </a:solidFill>
                  <a:latin typeface="Times New Roman" panose="02020603050405020304" pitchFamily="18" charset="0"/>
                  <a:ea typeface="楷体_GB2312" pitchFamily="49" charset="-122"/>
                </a:endParaRPr>
              </a:p>
            </p:txBody>
          </p:sp>
          <p:sp>
            <p:nvSpPr>
              <p:cNvPr id="92901" name="Rectangle 745"/>
              <p:cNvSpPr/>
              <p:nvPr/>
            </p:nvSpPr>
            <p:spPr>
              <a:xfrm>
                <a:off x="1437" y="1279"/>
                <a:ext cx="22" cy="106"/>
              </a:xfrm>
              <a:prstGeom prst="rect">
                <a:avLst/>
              </a:prstGeom>
              <a:noFill/>
              <a:ln w="9525">
                <a:noFill/>
              </a:ln>
            </p:spPr>
            <p:txBody>
              <a:bodyPr wrap="none" lIns="0" tIns="0" rIns="0" bIns="0" anchor="t" anchorCtr="0">
                <a:spAutoFit/>
              </a:bodyPr>
              <a:lstStyle/>
              <a:p>
                <a:r>
                  <a:rPr lang="en-US" altLang="zh-CN" sz="1100" dirty="0">
                    <a:solidFill>
                      <a:srgbClr val="000000"/>
                    </a:solidFill>
                    <a:latin typeface="Times New Roman" panose="02020603050405020304" pitchFamily="18" charset="0"/>
                    <a:ea typeface="楷体_GB2312" pitchFamily="49" charset="-122"/>
                  </a:rPr>
                  <a:t> </a:t>
                </a:r>
                <a:endParaRPr lang="en-US" altLang="zh-CN" sz="2800" dirty="0">
                  <a:solidFill>
                    <a:schemeClr val="tx1"/>
                  </a:solidFill>
                  <a:latin typeface="Times New Roman" panose="02020603050405020304" pitchFamily="18" charset="0"/>
                  <a:ea typeface="楷体_GB2312" pitchFamily="49" charset="-122"/>
                </a:endParaRPr>
              </a:p>
            </p:txBody>
          </p:sp>
          <p:sp>
            <p:nvSpPr>
              <p:cNvPr id="92902" name="Line 746"/>
              <p:cNvSpPr/>
              <p:nvPr/>
            </p:nvSpPr>
            <p:spPr>
              <a:xfrm>
                <a:off x="1452" y="1310"/>
                <a:ext cx="2598"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903" name="Freeform 747"/>
              <p:cNvSpPr/>
              <p:nvPr/>
            </p:nvSpPr>
            <p:spPr>
              <a:xfrm>
                <a:off x="1452" y="2330"/>
                <a:ext cx="2598" cy="665"/>
              </a:xfrm>
              <a:custGeom>
                <a:avLst/>
                <a:gdLst/>
                <a:ahLst/>
                <a:cxnLst>
                  <a:cxn ang="0">
                    <a:pos x="54" y="653"/>
                  </a:cxn>
                  <a:cxn ang="0">
                    <a:pos x="158" y="659"/>
                  </a:cxn>
                  <a:cxn ang="0">
                    <a:pos x="236" y="653"/>
                  </a:cxn>
                  <a:cxn ang="0">
                    <a:pos x="314" y="647"/>
                  </a:cxn>
                  <a:cxn ang="0">
                    <a:pos x="392" y="641"/>
                  </a:cxn>
                  <a:cxn ang="0">
                    <a:pos x="470" y="629"/>
                  </a:cxn>
                  <a:cxn ang="0">
                    <a:pos x="548" y="617"/>
                  </a:cxn>
                  <a:cxn ang="0">
                    <a:pos x="624" y="605"/>
                  </a:cxn>
                  <a:cxn ang="0">
                    <a:pos x="679" y="587"/>
                  </a:cxn>
                  <a:cxn ang="0">
                    <a:pos x="780" y="545"/>
                  </a:cxn>
                  <a:cxn ang="0">
                    <a:pos x="886" y="496"/>
                  </a:cxn>
                  <a:cxn ang="0">
                    <a:pos x="964" y="435"/>
                  </a:cxn>
                  <a:cxn ang="0">
                    <a:pos x="1072" y="310"/>
                  </a:cxn>
                  <a:cxn ang="0">
                    <a:pos x="1151" y="188"/>
                  </a:cxn>
                  <a:cxn ang="0">
                    <a:pos x="1229" y="64"/>
                  </a:cxn>
                  <a:cxn ang="0">
                    <a:pos x="1274" y="17"/>
                  </a:cxn>
                  <a:cxn ang="0">
                    <a:pos x="1348" y="35"/>
                  </a:cxn>
                  <a:cxn ang="0">
                    <a:pos x="1424" y="141"/>
                  </a:cxn>
                  <a:cxn ang="0">
                    <a:pos x="1479" y="231"/>
                  </a:cxn>
                  <a:cxn ang="0">
                    <a:pos x="1606" y="411"/>
                  </a:cxn>
                  <a:cxn ang="0">
                    <a:pos x="1684" y="478"/>
                  </a:cxn>
                  <a:cxn ang="0">
                    <a:pos x="1792" y="544"/>
                  </a:cxn>
                  <a:cxn ang="0">
                    <a:pos x="1872" y="575"/>
                  </a:cxn>
                  <a:cxn ang="0">
                    <a:pos x="1973" y="605"/>
                  </a:cxn>
                  <a:cxn ang="0">
                    <a:pos x="2028" y="605"/>
                  </a:cxn>
                  <a:cxn ang="0">
                    <a:pos x="2106" y="623"/>
                  </a:cxn>
                  <a:cxn ang="0">
                    <a:pos x="2208" y="641"/>
                  </a:cxn>
                  <a:cxn ang="0">
                    <a:pos x="2286" y="647"/>
                  </a:cxn>
                  <a:cxn ang="0">
                    <a:pos x="2388" y="653"/>
                  </a:cxn>
                  <a:cxn ang="0">
                    <a:pos x="2497" y="659"/>
                  </a:cxn>
                  <a:cxn ang="0">
                    <a:pos x="2598" y="665"/>
                  </a:cxn>
                  <a:cxn ang="0">
                    <a:pos x="2521" y="647"/>
                  </a:cxn>
                  <a:cxn ang="0">
                    <a:pos x="2419" y="641"/>
                  </a:cxn>
                  <a:cxn ang="0">
                    <a:pos x="2310" y="636"/>
                  </a:cxn>
                  <a:cxn ang="0">
                    <a:pos x="2209" y="630"/>
                  </a:cxn>
                  <a:cxn ang="0">
                    <a:pos x="2157" y="624"/>
                  </a:cxn>
                  <a:cxn ang="0">
                    <a:pos x="2054" y="607"/>
                  </a:cxn>
                  <a:cxn ang="0">
                    <a:pos x="1977" y="594"/>
                  </a:cxn>
                  <a:cxn ang="0">
                    <a:pos x="1875" y="565"/>
                  </a:cxn>
                  <a:cxn ang="0">
                    <a:pos x="1795" y="540"/>
                  </a:cxn>
                  <a:cxn ang="0">
                    <a:pos x="1719" y="486"/>
                  </a:cxn>
                  <a:cxn ang="0">
                    <a:pos x="1642" y="427"/>
                  </a:cxn>
                  <a:cxn ang="0">
                    <a:pos x="1535" y="302"/>
                  </a:cxn>
                  <a:cxn ang="0">
                    <a:pos x="1452" y="185"/>
                  </a:cxn>
                  <a:cxn ang="0">
                    <a:pos x="1354" y="26"/>
                  </a:cxn>
                  <a:cxn ang="0">
                    <a:pos x="1301" y="0"/>
                  </a:cxn>
                  <a:cxn ang="0">
                    <a:pos x="1190" y="92"/>
                  </a:cxn>
                  <a:cxn ang="0">
                    <a:pos x="1112" y="223"/>
                  </a:cxn>
                  <a:cxn ang="0">
                    <a:pos x="1011" y="373"/>
                  </a:cxn>
                  <a:cxn ang="0">
                    <a:pos x="936" y="455"/>
                  </a:cxn>
                  <a:cxn ang="0">
                    <a:pos x="855" y="504"/>
                  </a:cxn>
                  <a:cxn ang="0">
                    <a:pos x="779" y="541"/>
                  </a:cxn>
                  <a:cxn ang="0">
                    <a:pos x="678" y="576"/>
                  </a:cxn>
                  <a:cxn ang="0">
                    <a:pos x="624" y="593"/>
                  </a:cxn>
                  <a:cxn ang="0">
                    <a:pos x="522" y="617"/>
                  </a:cxn>
                  <a:cxn ang="0">
                    <a:pos x="444" y="629"/>
                  </a:cxn>
                  <a:cxn ang="0">
                    <a:pos x="390" y="630"/>
                  </a:cxn>
                  <a:cxn ang="0">
                    <a:pos x="312" y="636"/>
                  </a:cxn>
                  <a:cxn ang="0">
                    <a:pos x="234" y="641"/>
                  </a:cxn>
                  <a:cxn ang="0">
                    <a:pos x="156" y="647"/>
                  </a:cxn>
                  <a:cxn ang="0">
                    <a:pos x="23" y="654"/>
                  </a:cxn>
                </a:cxnLst>
                <a:rect l="0" t="0" r="0" b="0"/>
                <a:pathLst>
                  <a:path w="5197" h="1330">
                    <a:moveTo>
                      <a:pt x="0" y="1307"/>
                    </a:moveTo>
                    <a:lnTo>
                      <a:pt x="0" y="1330"/>
                    </a:lnTo>
                    <a:lnTo>
                      <a:pt x="48" y="1330"/>
                    </a:lnTo>
                    <a:lnTo>
                      <a:pt x="50" y="1330"/>
                    </a:lnTo>
                    <a:lnTo>
                      <a:pt x="111" y="1317"/>
                    </a:lnTo>
                    <a:lnTo>
                      <a:pt x="109" y="1305"/>
                    </a:lnTo>
                    <a:lnTo>
                      <a:pt x="109" y="1317"/>
                    </a:lnTo>
                    <a:lnTo>
                      <a:pt x="157" y="1317"/>
                    </a:lnTo>
                    <a:lnTo>
                      <a:pt x="205" y="1317"/>
                    </a:lnTo>
                    <a:lnTo>
                      <a:pt x="265" y="1317"/>
                    </a:lnTo>
                    <a:lnTo>
                      <a:pt x="313" y="1317"/>
                    </a:lnTo>
                    <a:lnTo>
                      <a:pt x="317" y="1317"/>
                    </a:lnTo>
                    <a:lnTo>
                      <a:pt x="365" y="1305"/>
                    </a:lnTo>
                    <a:lnTo>
                      <a:pt x="361" y="1294"/>
                    </a:lnTo>
                    <a:lnTo>
                      <a:pt x="361" y="1305"/>
                    </a:lnTo>
                    <a:lnTo>
                      <a:pt x="420" y="1305"/>
                    </a:lnTo>
                    <a:lnTo>
                      <a:pt x="468" y="1305"/>
                    </a:lnTo>
                    <a:lnTo>
                      <a:pt x="472" y="1305"/>
                    </a:lnTo>
                    <a:lnTo>
                      <a:pt x="520" y="1294"/>
                    </a:lnTo>
                    <a:lnTo>
                      <a:pt x="516" y="1282"/>
                    </a:lnTo>
                    <a:lnTo>
                      <a:pt x="516" y="1294"/>
                    </a:lnTo>
                    <a:lnTo>
                      <a:pt x="576" y="1294"/>
                    </a:lnTo>
                    <a:lnTo>
                      <a:pt x="624" y="1294"/>
                    </a:lnTo>
                    <a:lnTo>
                      <a:pt x="628" y="1294"/>
                    </a:lnTo>
                    <a:lnTo>
                      <a:pt x="676" y="1282"/>
                    </a:lnTo>
                    <a:lnTo>
                      <a:pt x="672" y="1271"/>
                    </a:lnTo>
                    <a:lnTo>
                      <a:pt x="672" y="1282"/>
                    </a:lnTo>
                    <a:lnTo>
                      <a:pt x="733" y="1282"/>
                    </a:lnTo>
                    <a:lnTo>
                      <a:pt x="781" y="1282"/>
                    </a:lnTo>
                    <a:lnTo>
                      <a:pt x="785" y="1282"/>
                    </a:lnTo>
                    <a:lnTo>
                      <a:pt x="833" y="1269"/>
                    </a:lnTo>
                    <a:lnTo>
                      <a:pt x="829" y="1257"/>
                    </a:lnTo>
                    <a:lnTo>
                      <a:pt x="829" y="1269"/>
                    </a:lnTo>
                    <a:lnTo>
                      <a:pt x="889" y="1269"/>
                    </a:lnTo>
                    <a:lnTo>
                      <a:pt x="893" y="1269"/>
                    </a:lnTo>
                    <a:lnTo>
                      <a:pt x="941" y="1257"/>
                    </a:lnTo>
                    <a:lnTo>
                      <a:pt x="989" y="1246"/>
                    </a:lnTo>
                    <a:lnTo>
                      <a:pt x="985" y="1234"/>
                    </a:lnTo>
                    <a:lnTo>
                      <a:pt x="985" y="1246"/>
                    </a:lnTo>
                    <a:lnTo>
                      <a:pt x="1044" y="1246"/>
                    </a:lnTo>
                    <a:lnTo>
                      <a:pt x="1048" y="1246"/>
                    </a:lnTo>
                    <a:lnTo>
                      <a:pt x="1096" y="1234"/>
                    </a:lnTo>
                    <a:lnTo>
                      <a:pt x="1144" y="1221"/>
                    </a:lnTo>
                    <a:lnTo>
                      <a:pt x="1140" y="1209"/>
                    </a:lnTo>
                    <a:lnTo>
                      <a:pt x="1142" y="1221"/>
                    </a:lnTo>
                    <a:lnTo>
                      <a:pt x="1202" y="1209"/>
                    </a:lnTo>
                    <a:lnTo>
                      <a:pt x="1200" y="1198"/>
                    </a:lnTo>
                    <a:lnTo>
                      <a:pt x="1200" y="1209"/>
                    </a:lnTo>
                    <a:lnTo>
                      <a:pt x="1248" y="1209"/>
                    </a:lnTo>
                    <a:lnTo>
                      <a:pt x="1252" y="1207"/>
                    </a:lnTo>
                    <a:lnTo>
                      <a:pt x="1254" y="1209"/>
                    </a:lnTo>
                    <a:lnTo>
                      <a:pt x="1302" y="1186"/>
                    </a:lnTo>
                    <a:lnTo>
                      <a:pt x="1296" y="1175"/>
                    </a:lnTo>
                    <a:lnTo>
                      <a:pt x="1298" y="1186"/>
                    </a:lnTo>
                    <a:lnTo>
                      <a:pt x="1359" y="1173"/>
                    </a:lnTo>
                    <a:lnTo>
                      <a:pt x="1361" y="1173"/>
                    </a:lnTo>
                    <a:lnTo>
                      <a:pt x="1409" y="1161"/>
                    </a:lnTo>
                    <a:lnTo>
                      <a:pt x="1457" y="1150"/>
                    </a:lnTo>
                    <a:lnTo>
                      <a:pt x="1459" y="1150"/>
                    </a:lnTo>
                    <a:lnTo>
                      <a:pt x="1519" y="1125"/>
                    </a:lnTo>
                    <a:lnTo>
                      <a:pt x="1567" y="1102"/>
                    </a:lnTo>
                    <a:lnTo>
                      <a:pt x="1561" y="1090"/>
                    </a:lnTo>
                    <a:lnTo>
                      <a:pt x="1565" y="1102"/>
                    </a:lnTo>
                    <a:lnTo>
                      <a:pt x="1613" y="1090"/>
                    </a:lnTo>
                    <a:lnTo>
                      <a:pt x="1615" y="1088"/>
                    </a:lnTo>
                    <a:lnTo>
                      <a:pt x="1674" y="1052"/>
                    </a:lnTo>
                    <a:lnTo>
                      <a:pt x="1722" y="1027"/>
                    </a:lnTo>
                    <a:lnTo>
                      <a:pt x="1724" y="1027"/>
                    </a:lnTo>
                    <a:lnTo>
                      <a:pt x="1772" y="992"/>
                    </a:lnTo>
                    <a:lnTo>
                      <a:pt x="1764" y="983"/>
                    </a:lnTo>
                    <a:lnTo>
                      <a:pt x="1770" y="992"/>
                    </a:lnTo>
                    <a:lnTo>
                      <a:pt x="1830" y="956"/>
                    </a:lnTo>
                    <a:lnTo>
                      <a:pt x="1832" y="956"/>
                    </a:lnTo>
                    <a:lnTo>
                      <a:pt x="1880" y="919"/>
                    </a:lnTo>
                    <a:lnTo>
                      <a:pt x="1928" y="871"/>
                    </a:lnTo>
                    <a:lnTo>
                      <a:pt x="1920" y="862"/>
                    </a:lnTo>
                    <a:lnTo>
                      <a:pt x="1928" y="871"/>
                    </a:lnTo>
                    <a:lnTo>
                      <a:pt x="1989" y="823"/>
                    </a:lnTo>
                    <a:lnTo>
                      <a:pt x="2037" y="764"/>
                    </a:lnTo>
                    <a:lnTo>
                      <a:pt x="2085" y="693"/>
                    </a:lnTo>
                    <a:lnTo>
                      <a:pt x="2145" y="620"/>
                    </a:lnTo>
                    <a:lnTo>
                      <a:pt x="2193" y="549"/>
                    </a:lnTo>
                    <a:lnTo>
                      <a:pt x="2195" y="547"/>
                    </a:lnTo>
                    <a:lnTo>
                      <a:pt x="2243" y="462"/>
                    </a:lnTo>
                    <a:lnTo>
                      <a:pt x="2233" y="455"/>
                    </a:lnTo>
                    <a:lnTo>
                      <a:pt x="2241" y="464"/>
                    </a:lnTo>
                    <a:lnTo>
                      <a:pt x="2300" y="380"/>
                    </a:lnTo>
                    <a:lnTo>
                      <a:pt x="2302" y="376"/>
                    </a:lnTo>
                    <a:lnTo>
                      <a:pt x="2350" y="280"/>
                    </a:lnTo>
                    <a:lnTo>
                      <a:pt x="2340" y="274"/>
                    </a:lnTo>
                    <a:lnTo>
                      <a:pt x="2350" y="282"/>
                    </a:lnTo>
                    <a:lnTo>
                      <a:pt x="2398" y="199"/>
                    </a:lnTo>
                    <a:lnTo>
                      <a:pt x="2388" y="192"/>
                    </a:lnTo>
                    <a:lnTo>
                      <a:pt x="2396" y="201"/>
                    </a:lnTo>
                    <a:lnTo>
                      <a:pt x="2458" y="128"/>
                    </a:lnTo>
                    <a:lnTo>
                      <a:pt x="2506" y="69"/>
                    </a:lnTo>
                    <a:lnTo>
                      <a:pt x="2498" y="59"/>
                    </a:lnTo>
                    <a:lnTo>
                      <a:pt x="2506" y="69"/>
                    </a:lnTo>
                    <a:lnTo>
                      <a:pt x="2554" y="32"/>
                    </a:lnTo>
                    <a:lnTo>
                      <a:pt x="2546" y="23"/>
                    </a:lnTo>
                    <a:lnTo>
                      <a:pt x="2550" y="32"/>
                    </a:lnTo>
                    <a:lnTo>
                      <a:pt x="2548" y="34"/>
                    </a:lnTo>
                    <a:lnTo>
                      <a:pt x="2607" y="23"/>
                    </a:lnTo>
                    <a:lnTo>
                      <a:pt x="2605" y="11"/>
                    </a:lnTo>
                    <a:lnTo>
                      <a:pt x="2603" y="23"/>
                    </a:lnTo>
                    <a:lnTo>
                      <a:pt x="2651" y="34"/>
                    </a:lnTo>
                    <a:lnTo>
                      <a:pt x="2653" y="23"/>
                    </a:lnTo>
                    <a:lnTo>
                      <a:pt x="2648" y="32"/>
                    </a:lnTo>
                    <a:lnTo>
                      <a:pt x="2696" y="69"/>
                    </a:lnTo>
                    <a:lnTo>
                      <a:pt x="2701" y="59"/>
                    </a:lnTo>
                    <a:lnTo>
                      <a:pt x="2694" y="69"/>
                    </a:lnTo>
                    <a:lnTo>
                      <a:pt x="2742" y="128"/>
                    </a:lnTo>
                    <a:lnTo>
                      <a:pt x="2801" y="201"/>
                    </a:lnTo>
                    <a:lnTo>
                      <a:pt x="2809" y="192"/>
                    </a:lnTo>
                    <a:lnTo>
                      <a:pt x="2801" y="199"/>
                    </a:lnTo>
                    <a:lnTo>
                      <a:pt x="2849" y="282"/>
                    </a:lnTo>
                    <a:lnTo>
                      <a:pt x="2857" y="274"/>
                    </a:lnTo>
                    <a:lnTo>
                      <a:pt x="2849" y="280"/>
                    </a:lnTo>
                    <a:lnTo>
                      <a:pt x="2897" y="376"/>
                    </a:lnTo>
                    <a:lnTo>
                      <a:pt x="2897" y="380"/>
                    </a:lnTo>
                    <a:lnTo>
                      <a:pt x="2959" y="464"/>
                    </a:lnTo>
                    <a:lnTo>
                      <a:pt x="2966" y="455"/>
                    </a:lnTo>
                    <a:lnTo>
                      <a:pt x="2959" y="462"/>
                    </a:lnTo>
                    <a:lnTo>
                      <a:pt x="3007" y="547"/>
                    </a:lnTo>
                    <a:lnTo>
                      <a:pt x="3007" y="549"/>
                    </a:lnTo>
                    <a:lnTo>
                      <a:pt x="3055" y="620"/>
                    </a:lnTo>
                    <a:lnTo>
                      <a:pt x="3114" y="693"/>
                    </a:lnTo>
                    <a:lnTo>
                      <a:pt x="3162" y="764"/>
                    </a:lnTo>
                    <a:lnTo>
                      <a:pt x="3210" y="823"/>
                    </a:lnTo>
                    <a:lnTo>
                      <a:pt x="3212" y="823"/>
                    </a:lnTo>
                    <a:lnTo>
                      <a:pt x="3272" y="871"/>
                    </a:lnTo>
                    <a:lnTo>
                      <a:pt x="3277" y="862"/>
                    </a:lnTo>
                    <a:lnTo>
                      <a:pt x="3272" y="871"/>
                    </a:lnTo>
                    <a:lnTo>
                      <a:pt x="3320" y="919"/>
                    </a:lnTo>
                    <a:lnTo>
                      <a:pt x="3368" y="956"/>
                    </a:lnTo>
                    <a:lnTo>
                      <a:pt x="3427" y="992"/>
                    </a:lnTo>
                    <a:lnTo>
                      <a:pt x="3433" y="983"/>
                    </a:lnTo>
                    <a:lnTo>
                      <a:pt x="3427" y="992"/>
                    </a:lnTo>
                    <a:lnTo>
                      <a:pt x="3475" y="1027"/>
                    </a:lnTo>
                    <a:lnTo>
                      <a:pt x="3523" y="1052"/>
                    </a:lnTo>
                    <a:lnTo>
                      <a:pt x="3585" y="1088"/>
                    </a:lnTo>
                    <a:lnTo>
                      <a:pt x="3588" y="1090"/>
                    </a:lnTo>
                    <a:lnTo>
                      <a:pt x="3636" y="1102"/>
                    </a:lnTo>
                    <a:lnTo>
                      <a:pt x="3638" y="1090"/>
                    </a:lnTo>
                    <a:lnTo>
                      <a:pt x="3634" y="1102"/>
                    </a:lnTo>
                    <a:lnTo>
                      <a:pt x="3682" y="1125"/>
                    </a:lnTo>
                    <a:lnTo>
                      <a:pt x="3742" y="1150"/>
                    </a:lnTo>
                    <a:lnTo>
                      <a:pt x="3744" y="1150"/>
                    </a:lnTo>
                    <a:lnTo>
                      <a:pt x="3792" y="1161"/>
                    </a:lnTo>
                    <a:lnTo>
                      <a:pt x="3840" y="1173"/>
                    </a:lnTo>
                    <a:lnTo>
                      <a:pt x="3899" y="1186"/>
                    </a:lnTo>
                    <a:lnTo>
                      <a:pt x="3901" y="1175"/>
                    </a:lnTo>
                    <a:lnTo>
                      <a:pt x="3898" y="1186"/>
                    </a:lnTo>
                    <a:lnTo>
                      <a:pt x="3946" y="1209"/>
                    </a:lnTo>
                    <a:lnTo>
                      <a:pt x="3946" y="1207"/>
                    </a:lnTo>
                    <a:lnTo>
                      <a:pt x="3949" y="1209"/>
                    </a:lnTo>
                    <a:lnTo>
                      <a:pt x="3997" y="1209"/>
                    </a:lnTo>
                    <a:lnTo>
                      <a:pt x="3997" y="1198"/>
                    </a:lnTo>
                    <a:lnTo>
                      <a:pt x="3995" y="1209"/>
                    </a:lnTo>
                    <a:lnTo>
                      <a:pt x="4055" y="1221"/>
                    </a:lnTo>
                    <a:lnTo>
                      <a:pt x="4057" y="1209"/>
                    </a:lnTo>
                    <a:lnTo>
                      <a:pt x="4055" y="1221"/>
                    </a:lnTo>
                    <a:lnTo>
                      <a:pt x="4103" y="1234"/>
                    </a:lnTo>
                    <a:lnTo>
                      <a:pt x="4151" y="1246"/>
                    </a:lnTo>
                    <a:lnTo>
                      <a:pt x="4153" y="1246"/>
                    </a:lnTo>
                    <a:lnTo>
                      <a:pt x="4214" y="1246"/>
                    </a:lnTo>
                    <a:lnTo>
                      <a:pt x="4214" y="1234"/>
                    </a:lnTo>
                    <a:lnTo>
                      <a:pt x="4212" y="1246"/>
                    </a:lnTo>
                    <a:lnTo>
                      <a:pt x="4260" y="1257"/>
                    </a:lnTo>
                    <a:lnTo>
                      <a:pt x="4308" y="1269"/>
                    </a:lnTo>
                    <a:lnTo>
                      <a:pt x="4310" y="1269"/>
                    </a:lnTo>
                    <a:lnTo>
                      <a:pt x="4370" y="1269"/>
                    </a:lnTo>
                    <a:lnTo>
                      <a:pt x="4370" y="1257"/>
                    </a:lnTo>
                    <a:lnTo>
                      <a:pt x="4368" y="1269"/>
                    </a:lnTo>
                    <a:lnTo>
                      <a:pt x="4416" y="1282"/>
                    </a:lnTo>
                    <a:lnTo>
                      <a:pt x="4418" y="1282"/>
                    </a:lnTo>
                    <a:lnTo>
                      <a:pt x="4466" y="1282"/>
                    </a:lnTo>
                    <a:lnTo>
                      <a:pt x="4525" y="1282"/>
                    </a:lnTo>
                    <a:lnTo>
                      <a:pt x="4525" y="1271"/>
                    </a:lnTo>
                    <a:lnTo>
                      <a:pt x="4523" y="1282"/>
                    </a:lnTo>
                    <a:lnTo>
                      <a:pt x="4571" y="1294"/>
                    </a:lnTo>
                    <a:lnTo>
                      <a:pt x="4573" y="1294"/>
                    </a:lnTo>
                    <a:lnTo>
                      <a:pt x="4621" y="1294"/>
                    </a:lnTo>
                    <a:lnTo>
                      <a:pt x="4681" y="1294"/>
                    </a:lnTo>
                    <a:lnTo>
                      <a:pt x="4681" y="1282"/>
                    </a:lnTo>
                    <a:lnTo>
                      <a:pt x="4679" y="1294"/>
                    </a:lnTo>
                    <a:lnTo>
                      <a:pt x="4727" y="1305"/>
                    </a:lnTo>
                    <a:lnTo>
                      <a:pt x="4729" y="1305"/>
                    </a:lnTo>
                    <a:lnTo>
                      <a:pt x="4777" y="1305"/>
                    </a:lnTo>
                    <a:lnTo>
                      <a:pt x="4838" y="1305"/>
                    </a:lnTo>
                    <a:lnTo>
                      <a:pt x="4838" y="1294"/>
                    </a:lnTo>
                    <a:lnTo>
                      <a:pt x="4836" y="1305"/>
                    </a:lnTo>
                    <a:lnTo>
                      <a:pt x="4884" y="1317"/>
                    </a:lnTo>
                    <a:lnTo>
                      <a:pt x="4886" y="1317"/>
                    </a:lnTo>
                    <a:lnTo>
                      <a:pt x="4934" y="1317"/>
                    </a:lnTo>
                    <a:lnTo>
                      <a:pt x="4994" y="1317"/>
                    </a:lnTo>
                    <a:lnTo>
                      <a:pt x="5042" y="1317"/>
                    </a:lnTo>
                    <a:lnTo>
                      <a:pt x="5090" y="1317"/>
                    </a:lnTo>
                    <a:lnTo>
                      <a:pt x="5090" y="1305"/>
                    </a:lnTo>
                    <a:lnTo>
                      <a:pt x="5088" y="1317"/>
                    </a:lnTo>
                    <a:lnTo>
                      <a:pt x="5147" y="1330"/>
                    </a:lnTo>
                    <a:lnTo>
                      <a:pt x="5149" y="1330"/>
                    </a:lnTo>
                    <a:lnTo>
                      <a:pt x="5197" y="1330"/>
                    </a:lnTo>
                    <a:lnTo>
                      <a:pt x="5197" y="1307"/>
                    </a:lnTo>
                    <a:lnTo>
                      <a:pt x="5149" y="1307"/>
                    </a:lnTo>
                    <a:lnTo>
                      <a:pt x="5149" y="1319"/>
                    </a:lnTo>
                    <a:lnTo>
                      <a:pt x="5153" y="1307"/>
                    </a:lnTo>
                    <a:lnTo>
                      <a:pt x="5094" y="1294"/>
                    </a:lnTo>
                    <a:lnTo>
                      <a:pt x="5090" y="1294"/>
                    </a:lnTo>
                    <a:lnTo>
                      <a:pt x="5042" y="1294"/>
                    </a:lnTo>
                    <a:lnTo>
                      <a:pt x="4994" y="1294"/>
                    </a:lnTo>
                    <a:lnTo>
                      <a:pt x="4934" y="1294"/>
                    </a:lnTo>
                    <a:lnTo>
                      <a:pt x="4886" y="1294"/>
                    </a:lnTo>
                    <a:lnTo>
                      <a:pt x="4886" y="1305"/>
                    </a:lnTo>
                    <a:lnTo>
                      <a:pt x="4890" y="1296"/>
                    </a:lnTo>
                    <a:lnTo>
                      <a:pt x="4842" y="1284"/>
                    </a:lnTo>
                    <a:lnTo>
                      <a:pt x="4838" y="1282"/>
                    </a:lnTo>
                    <a:lnTo>
                      <a:pt x="4777" y="1282"/>
                    </a:lnTo>
                    <a:lnTo>
                      <a:pt x="4729" y="1282"/>
                    </a:lnTo>
                    <a:lnTo>
                      <a:pt x="4729" y="1294"/>
                    </a:lnTo>
                    <a:lnTo>
                      <a:pt x="4733" y="1284"/>
                    </a:lnTo>
                    <a:lnTo>
                      <a:pt x="4685" y="1273"/>
                    </a:lnTo>
                    <a:lnTo>
                      <a:pt x="4681" y="1271"/>
                    </a:lnTo>
                    <a:lnTo>
                      <a:pt x="4621" y="1271"/>
                    </a:lnTo>
                    <a:lnTo>
                      <a:pt x="4573" y="1271"/>
                    </a:lnTo>
                    <a:lnTo>
                      <a:pt x="4573" y="1282"/>
                    </a:lnTo>
                    <a:lnTo>
                      <a:pt x="4577" y="1273"/>
                    </a:lnTo>
                    <a:lnTo>
                      <a:pt x="4529" y="1261"/>
                    </a:lnTo>
                    <a:lnTo>
                      <a:pt x="4525" y="1259"/>
                    </a:lnTo>
                    <a:lnTo>
                      <a:pt x="4466" y="1259"/>
                    </a:lnTo>
                    <a:lnTo>
                      <a:pt x="4418" y="1259"/>
                    </a:lnTo>
                    <a:lnTo>
                      <a:pt x="4418" y="1271"/>
                    </a:lnTo>
                    <a:lnTo>
                      <a:pt x="4422" y="1261"/>
                    </a:lnTo>
                    <a:lnTo>
                      <a:pt x="4374" y="1248"/>
                    </a:lnTo>
                    <a:lnTo>
                      <a:pt x="4370" y="1246"/>
                    </a:lnTo>
                    <a:lnTo>
                      <a:pt x="4310" y="1246"/>
                    </a:lnTo>
                    <a:lnTo>
                      <a:pt x="4310" y="1257"/>
                    </a:lnTo>
                    <a:lnTo>
                      <a:pt x="4314" y="1248"/>
                    </a:lnTo>
                    <a:lnTo>
                      <a:pt x="4266" y="1236"/>
                    </a:lnTo>
                    <a:lnTo>
                      <a:pt x="4218" y="1225"/>
                    </a:lnTo>
                    <a:lnTo>
                      <a:pt x="4214" y="1223"/>
                    </a:lnTo>
                    <a:lnTo>
                      <a:pt x="4153" y="1223"/>
                    </a:lnTo>
                    <a:lnTo>
                      <a:pt x="4153" y="1234"/>
                    </a:lnTo>
                    <a:lnTo>
                      <a:pt x="4157" y="1225"/>
                    </a:lnTo>
                    <a:lnTo>
                      <a:pt x="4109" y="1213"/>
                    </a:lnTo>
                    <a:lnTo>
                      <a:pt x="4061" y="1200"/>
                    </a:lnTo>
                    <a:lnTo>
                      <a:pt x="4059" y="1198"/>
                    </a:lnTo>
                    <a:lnTo>
                      <a:pt x="3999" y="1186"/>
                    </a:lnTo>
                    <a:lnTo>
                      <a:pt x="3997" y="1186"/>
                    </a:lnTo>
                    <a:lnTo>
                      <a:pt x="3949" y="1186"/>
                    </a:lnTo>
                    <a:lnTo>
                      <a:pt x="3949" y="1198"/>
                    </a:lnTo>
                    <a:lnTo>
                      <a:pt x="3955" y="1188"/>
                    </a:lnTo>
                    <a:lnTo>
                      <a:pt x="3907" y="1165"/>
                    </a:lnTo>
                    <a:lnTo>
                      <a:pt x="3905" y="1163"/>
                    </a:lnTo>
                    <a:lnTo>
                      <a:pt x="3846" y="1150"/>
                    </a:lnTo>
                    <a:lnTo>
                      <a:pt x="3842" y="1161"/>
                    </a:lnTo>
                    <a:lnTo>
                      <a:pt x="3846" y="1152"/>
                    </a:lnTo>
                    <a:lnTo>
                      <a:pt x="3798" y="1140"/>
                    </a:lnTo>
                    <a:lnTo>
                      <a:pt x="3750" y="1129"/>
                    </a:lnTo>
                    <a:lnTo>
                      <a:pt x="3746" y="1138"/>
                    </a:lnTo>
                    <a:lnTo>
                      <a:pt x="3752" y="1129"/>
                    </a:lnTo>
                    <a:lnTo>
                      <a:pt x="3692" y="1104"/>
                    </a:lnTo>
                    <a:lnTo>
                      <a:pt x="3644" y="1081"/>
                    </a:lnTo>
                    <a:lnTo>
                      <a:pt x="3642" y="1081"/>
                    </a:lnTo>
                    <a:lnTo>
                      <a:pt x="3594" y="1069"/>
                    </a:lnTo>
                    <a:lnTo>
                      <a:pt x="3590" y="1079"/>
                    </a:lnTo>
                    <a:lnTo>
                      <a:pt x="3596" y="1069"/>
                    </a:lnTo>
                    <a:lnTo>
                      <a:pt x="3535" y="1033"/>
                    </a:lnTo>
                    <a:lnTo>
                      <a:pt x="3487" y="1008"/>
                    </a:lnTo>
                    <a:lnTo>
                      <a:pt x="3481" y="1017"/>
                    </a:lnTo>
                    <a:lnTo>
                      <a:pt x="3489" y="1008"/>
                    </a:lnTo>
                    <a:lnTo>
                      <a:pt x="3441" y="973"/>
                    </a:lnTo>
                    <a:lnTo>
                      <a:pt x="3439" y="973"/>
                    </a:lnTo>
                    <a:lnTo>
                      <a:pt x="3379" y="937"/>
                    </a:lnTo>
                    <a:lnTo>
                      <a:pt x="3373" y="946"/>
                    </a:lnTo>
                    <a:lnTo>
                      <a:pt x="3381" y="937"/>
                    </a:lnTo>
                    <a:lnTo>
                      <a:pt x="3333" y="900"/>
                    </a:lnTo>
                    <a:lnTo>
                      <a:pt x="3325" y="910"/>
                    </a:lnTo>
                    <a:lnTo>
                      <a:pt x="3333" y="902"/>
                    </a:lnTo>
                    <a:lnTo>
                      <a:pt x="3285" y="854"/>
                    </a:lnTo>
                    <a:lnTo>
                      <a:pt x="3285" y="852"/>
                    </a:lnTo>
                    <a:lnTo>
                      <a:pt x="3226" y="804"/>
                    </a:lnTo>
                    <a:lnTo>
                      <a:pt x="3218" y="814"/>
                    </a:lnTo>
                    <a:lnTo>
                      <a:pt x="3226" y="806"/>
                    </a:lnTo>
                    <a:lnTo>
                      <a:pt x="3178" y="747"/>
                    </a:lnTo>
                    <a:lnTo>
                      <a:pt x="3130" y="675"/>
                    </a:lnTo>
                    <a:lnTo>
                      <a:pt x="3070" y="603"/>
                    </a:lnTo>
                    <a:lnTo>
                      <a:pt x="3022" y="531"/>
                    </a:lnTo>
                    <a:lnTo>
                      <a:pt x="3014" y="539"/>
                    </a:lnTo>
                    <a:lnTo>
                      <a:pt x="3024" y="533"/>
                    </a:lnTo>
                    <a:lnTo>
                      <a:pt x="2976" y="449"/>
                    </a:lnTo>
                    <a:lnTo>
                      <a:pt x="2974" y="447"/>
                    </a:lnTo>
                    <a:lnTo>
                      <a:pt x="2913" y="363"/>
                    </a:lnTo>
                    <a:lnTo>
                      <a:pt x="2905" y="370"/>
                    </a:lnTo>
                    <a:lnTo>
                      <a:pt x="2915" y="364"/>
                    </a:lnTo>
                    <a:lnTo>
                      <a:pt x="2867" y="268"/>
                    </a:lnTo>
                    <a:lnTo>
                      <a:pt x="2867" y="267"/>
                    </a:lnTo>
                    <a:lnTo>
                      <a:pt x="2819" y="184"/>
                    </a:lnTo>
                    <a:lnTo>
                      <a:pt x="2817" y="184"/>
                    </a:lnTo>
                    <a:lnTo>
                      <a:pt x="2757" y="111"/>
                    </a:lnTo>
                    <a:lnTo>
                      <a:pt x="2709" y="52"/>
                    </a:lnTo>
                    <a:lnTo>
                      <a:pt x="2709" y="50"/>
                    </a:lnTo>
                    <a:lnTo>
                      <a:pt x="2661" y="13"/>
                    </a:lnTo>
                    <a:lnTo>
                      <a:pt x="2657" y="13"/>
                    </a:lnTo>
                    <a:lnTo>
                      <a:pt x="2609" y="2"/>
                    </a:lnTo>
                    <a:lnTo>
                      <a:pt x="2605" y="0"/>
                    </a:lnTo>
                    <a:lnTo>
                      <a:pt x="2603" y="0"/>
                    </a:lnTo>
                    <a:lnTo>
                      <a:pt x="2544" y="11"/>
                    </a:lnTo>
                    <a:lnTo>
                      <a:pt x="2542" y="13"/>
                    </a:lnTo>
                    <a:lnTo>
                      <a:pt x="2540" y="13"/>
                    </a:lnTo>
                    <a:lnTo>
                      <a:pt x="2492" y="50"/>
                    </a:lnTo>
                    <a:lnTo>
                      <a:pt x="2490" y="52"/>
                    </a:lnTo>
                    <a:lnTo>
                      <a:pt x="2442" y="111"/>
                    </a:lnTo>
                    <a:lnTo>
                      <a:pt x="2381" y="184"/>
                    </a:lnTo>
                    <a:lnTo>
                      <a:pt x="2333" y="267"/>
                    </a:lnTo>
                    <a:lnTo>
                      <a:pt x="2333" y="268"/>
                    </a:lnTo>
                    <a:lnTo>
                      <a:pt x="2285" y="364"/>
                    </a:lnTo>
                    <a:lnTo>
                      <a:pt x="2292" y="370"/>
                    </a:lnTo>
                    <a:lnTo>
                      <a:pt x="2285" y="363"/>
                    </a:lnTo>
                    <a:lnTo>
                      <a:pt x="2225" y="447"/>
                    </a:lnTo>
                    <a:lnTo>
                      <a:pt x="2225" y="449"/>
                    </a:lnTo>
                    <a:lnTo>
                      <a:pt x="2177" y="533"/>
                    </a:lnTo>
                    <a:lnTo>
                      <a:pt x="2185" y="539"/>
                    </a:lnTo>
                    <a:lnTo>
                      <a:pt x="2177" y="531"/>
                    </a:lnTo>
                    <a:lnTo>
                      <a:pt x="2129" y="603"/>
                    </a:lnTo>
                    <a:lnTo>
                      <a:pt x="2070" y="675"/>
                    </a:lnTo>
                    <a:lnTo>
                      <a:pt x="2022" y="747"/>
                    </a:lnTo>
                    <a:lnTo>
                      <a:pt x="1974" y="806"/>
                    </a:lnTo>
                    <a:lnTo>
                      <a:pt x="1981" y="814"/>
                    </a:lnTo>
                    <a:lnTo>
                      <a:pt x="1976" y="804"/>
                    </a:lnTo>
                    <a:lnTo>
                      <a:pt x="1914" y="852"/>
                    </a:lnTo>
                    <a:lnTo>
                      <a:pt x="1914" y="854"/>
                    </a:lnTo>
                    <a:lnTo>
                      <a:pt x="1866" y="902"/>
                    </a:lnTo>
                    <a:lnTo>
                      <a:pt x="1872" y="910"/>
                    </a:lnTo>
                    <a:lnTo>
                      <a:pt x="1866" y="900"/>
                    </a:lnTo>
                    <a:lnTo>
                      <a:pt x="1818" y="937"/>
                    </a:lnTo>
                    <a:lnTo>
                      <a:pt x="1824" y="946"/>
                    </a:lnTo>
                    <a:lnTo>
                      <a:pt x="1818" y="937"/>
                    </a:lnTo>
                    <a:lnTo>
                      <a:pt x="1759" y="973"/>
                    </a:lnTo>
                    <a:lnTo>
                      <a:pt x="1711" y="1008"/>
                    </a:lnTo>
                    <a:lnTo>
                      <a:pt x="1716" y="1017"/>
                    </a:lnTo>
                    <a:lnTo>
                      <a:pt x="1711" y="1008"/>
                    </a:lnTo>
                    <a:lnTo>
                      <a:pt x="1663" y="1033"/>
                    </a:lnTo>
                    <a:lnTo>
                      <a:pt x="1603" y="1069"/>
                    </a:lnTo>
                    <a:lnTo>
                      <a:pt x="1609" y="1079"/>
                    </a:lnTo>
                    <a:lnTo>
                      <a:pt x="1607" y="1069"/>
                    </a:lnTo>
                    <a:lnTo>
                      <a:pt x="1559" y="1081"/>
                    </a:lnTo>
                    <a:lnTo>
                      <a:pt x="1557" y="1081"/>
                    </a:lnTo>
                    <a:lnTo>
                      <a:pt x="1509" y="1104"/>
                    </a:lnTo>
                    <a:lnTo>
                      <a:pt x="1450" y="1129"/>
                    </a:lnTo>
                    <a:lnTo>
                      <a:pt x="1453" y="1138"/>
                    </a:lnTo>
                    <a:lnTo>
                      <a:pt x="1452" y="1129"/>
                    </a:lnTo>
                    <a:lnTo>
                      <a:pt x="1404" y="1140"/>
                    </a:lnTo>
                    <a:lnTo>
                      <a:pt x="1356" y="1152"/>
                    </a:lnTo>
                    <a:lnTo>
                      <a:pt x="1357" y="1161"/>
                    </a:lnTo>
                    <a:lnTo>
                      <a:pt x="1356" y="1150"/>
                    </a:lnTo>
                    <a:lnTo>
                      <a:pt x="1294" y="1163"/>
                    </a:lnTo>
                    <a:lnTo>
                      <a:pt x="1292" y="1165"/>
                    </a:lnTo>
                    <a:lnTo>
                      <a:pt x="1244" y="1188"/>
                    </a:lnTo>
                    <a:lnTo>
                      <a:pt x="1248" y="1198"/>
                    </a:lnTo>
                    <a:lnTo>
                      <a:pt x="1248" y="1186"/>
                    </a:lnTo>
                    <a:lnTo>
                      <a:pt x="1200" y="1186"/>
                    </a:lnTo>
                    <a:lnTo>
                      <a:pt x="1198" y="1186"/>
                    </a:lnTo>
                    <a:lnTo>
                      <a:pt x="1139" y="1198"/>
                    </a:lnTo>
                    <a:lnTo>
                      <a:pt x="1139" y="1200"/>
                    </a:lnTo>
                    <a:lnTo>
                      <a:pt x="1091" y="1213"/>
                    </a:lnTo>
                    <a:lnTo>
                      <a:pt x="1043" y="1225"/>
                    </a:lnTo>
                    <a:lnTo>
                      <a:pt x="1044" y="1234"/>
                    </a:lnTo>
                    <a:lnTo>
                      <a:pt x="1044" y="1223"/>
                    </a:lnTo>
                    <a:lnTo>
                      <a:pt x="985" y="1223"/>
                    </a:lnTo>
                    <a:lnTo>
                      <a:pt x="983" y="1225"/>
                    </a:lnTo>
                    <a:lnTo>
                      <a:pt x="935" y="1236"/>
                    </a:lnTo>
                    <a:lnTo>
                      <a:pt x="887" y="1248"/>
                    </a:lnTo>
                    <a:lnTo>
                      <a:pt x="889" y="1257"/>
                    </a:lnTo>
                    <a:lnTo>
                      <a:pt x="889" y="1246"/>
                    </a:lnTo>
                    <a:lnTo>
                      <a:pt x="829" y="1246"/>
                    </a:lnTo>
                    <a:lnTo>
                      <a:pt x="828" y="1248"/>
                    </a:lnTo>
                    <a:lnTo>
                      <a:pt x="780" y="1261"/>
                    </a:lnTo>
                    <a:lnTo>
                      <a:pt x="781" y="1271"/>
                    </a:lnTo>
                    <a:lnTo>
                      <a:pt x="781" y="1259"/>
                    </a:lnTo>
                    <a:lnTo>
                      <a:pt x="733" y="1259"/>
                    </a:lnTo>
                    <a:lnTo>
                      <a:pt x="672" y="1259"/>
                    </a:lnTo>
                    <a:lnTo>
                      <a:pt x="670" y="1261"/>
                    </a:lnTo>
                    <a:lnTo>
                      <a:pt x="622" y="1273"/>
                    </a:lnTo>
                    <a:lnTo>
                      <a:pt x="624" y="1282"/>
                    </a:lnTo>
                    <a:lnTo>
                      <a:pt x="624" y="1271"/>
                    </a:lnTo>
                    <a:lnTo>
                      <a:pt x="576" y="1271"/>
                    </a:lnTo>
                    <a:lnTo>
                      <a:pt x="516" y="1271"/>
                    </a:lnTo>
                    <a:lnTo>
                      <a:pt x="515" y="1273"/>
                    </a:lnTo>
                    <a:lnTo>
                      <a:pt x="467" y="1284"/>
                    </a:lnTo>
                    <a:lnTo>
                      <a:pt x="468" y="1294"/>
                    </a:lnTo>
                    <a:lnTo>
                      <a:pt x="468" y="1282"/>
                    </a:lnTo>
                    <a:lnTo>
                      <a:pt x="420" y="1282"/>
                    </a:lnTo>
                    <a:lnTo>
                      <a:pt x="361" y="1282"/>
                    </a:lnTo>
                    <a:lnTo>
                      <a:pt x="359" y="1284"/>
                    </a:lnTo>
                    <a:lnTo>
                      <a:pt x="311" y="1296"/>
                    </a:lnTo>
                    <a:lnTo>
                      <a:pt x="313" y="1305"/>
                    </a:lnTo>
                    <a:lnTo>
                      <a:pt x="313" y="1294"/>
                    </a:lnTo>
                    <a:lnTo>
                      <a:pt x="265" y="1294"/>
                    </a:lnTo>
                    <a:lnTo>
                      <a:pt x="205" y="1294"/>
                    </a:lnTo>
                    <a:lnTo>
                      <a:pt x="157" y="1294"/>
                    </a:lnTo>
                    <a:lnTo>
                      <a:pt x="109" y="1294"/>
                    </a:lnTo>
                    <a:lnTo>
                      <a:pt x="108" y="1294"/>
                    </a:lnTo>
                    <a:lnTo>
                      <a:pt x="46" y="1307"/>
                    </a:lnTo>
                    <a:lnTo>
                      <a:pt x="48" y="1319"/>
                    </a:lnTo>
                    <a:lnTo>
                      <a:pt x="48" y="1307"/>
                    </a:lnTo>
                    <a:lnTo>
                      <a:pt x="0" y="1307"/>
                    </a:lnTo>
                    <a:close/>
                  </a:path>
                </a:pathLst>
              </a:custGeom>
              <a:solidFill>
                <a:srgbClr val="000000"/>
              </a:solidFill>
              <a:ln w="9525">
                <a:noFill/>
              </a:ln>
            </p:spPr>
            <p:txBody>
              <a:bodyPr/>
              <a:lstStyle/>
              <a:p>
                <a:endParaRPr lang="zh-CN" altLang="en-US"/>
              </a:p>
            </p:txBody>
          </p:sp>
          <p:grpSp>
            <p:nvGrpSpPr>
              <p:cNvPr id="92904" name="Group 748"/>
              <p:cNvGrpSpPr/>
              <p:nvPr/>
            </p:nvGrpSpPr>
            <p:grpSpPr>
              <a:xfrm>
                <a:off x="1452" y="2991"/>
                <a:ext cx="2599" cy="43"/>
                <a:chOff x="1452" y="2991"/>
                <a:chExt cx="2599" cy="43"/>
              </a:xfrm>
            </p:grpSpPr>
            <p:sp>
              <p:nvSpPr>
                <p:cNvPr id="92905" name="Line 749"/>
                <p:cNvSpPr/>
                <p:nvPr/>
              </p:nvSpPr>
              <p:spPr>
                <a:xfrm>
                  <a:off x="1452" y="3011"/>
                  <a:ext cx="2598" cy="1"/>
                </a:xfrm>
                <a:prstGeom prst="line">
                  <a:avLst/>
                </a:prstGeom>
                <a:ln w="12700"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906" name="Freeform 750"/>
                <p:cNvSpPr/>
                <p:nvPr/>
              </p:nvSpPr>
              <p:spPr>
                <a:xfrm>
                  <a:off x="3983" y="2991"/>
                  <a:ext cx="68" cy="43"/>
                </a:xfrm>
                <a:custGeom>
                  <a:avLst/>
                  <a:gdLst/>
                  <a:ahLst/>
                  <a:cxnLst>
                    <a:cxn ang="0">
                      <a:pos x="0" y="43"/>
                    </a:cxn>
                    <a:cxn ang="0">
                      <a:pos x="68" y="21"/>
                    </a:cxn>
                    <a:cxn ang="0">
                      <a:pos x="0" y="0"/>
                    </a:cxn>
                  </a:cxnLst>
                  <a:rect l="0" t="0" r="0" b="0"/>
                  <a:pathLst>
                    <a:path w="136" h="87">
                      <a:moveTo>
                        <a:pt x="0" y="87"/>
                      </a:moveTo>
                      <a:lnTo>
                        <a:pt x="136" y="43"/>
                      </a:lnTo>
                      <a:lnTo>
                        <a:pt x="0"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grpSp>
            <p:nvGrpSpPr>
              <p:cNvPr id="92907" name="Group 751"/>
              <p:cNvGrpSpPr/>
              <p:nvPr/>
            </p:nvGrpSpPr>
            <p:grpSpPr>
              <a:xfrm>
                <a:off x="2734" y="1310"/>
                <a:ext cx="43" cy="2045"/>
                <a:chOff x="2734" y="1310"/>
                <a:chExt cx="43" cy="2045"/>
              </a:xfrm>
            </p:grpSpPr>
            <p:sp>
              <p:nvSpPr>
                <p:cNvPr id="92908" name="Line 752"/>
                <p:cNvSpPr/>
                <p:nvPr/>
              </p:nvSpPr>
              <p:spPr>
                <a:xfrm flipV="1">
                  <a:off x="2754" y="1310"/>
                  <a:ext cx="1" cy="2045"/>
                </a:xfrm>
                <a:prstGeom prst="line">
                  <a:avLst/>
                </a:prstGeom>
                <a:ln w="12700"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909" name="Freeform 753"/>
                <p:cNvSpPr/>
                <p:nvPr/>
              </p:nvSpPr>
              <p:spPr>
                <a:xfrm>
                  <a:off x="2734" y="1311"/>
                  <a:ext cx="43" cy="68"/>
                </a:xfrm>
                <a:custGeom>
                  <a:avLst/>
                  <a:gdLst/>
                  <a:ahLst/>
                  <a:cxnLst>
                    <a:cxn ang="0">
                      <a:pos x="43" y="68"/>
                    </a:cxn>
                    <a:cxn ang="0">
                      <a:pos x="21" y="0"/>
                    </a:cxn>
                    <a:cxn ang="0">
                      <a:pos x="0" y="68"/>
                    </a:cxn>
                  </a:cxnLst>
                  <a:rect l="0" t="0" r="0" b="0"/>
                  <a:pathLst>
                    <a:path w="86" h="134">
                      <a:moveTo>
                        <a:pt x="86" y="134"/>
                      </a:moveTo>
                      <a:lnTo>
                        <a:pt x="42" y="0"/>
                      </a:lnTo>
                      <a:lnTo>
                        <a:pt x="0" y="134"/>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sp>
            <p:nvSpPr>
              <p:cNvPr id="92910" name="Freeform 754"/>
              <p:cNvSpPr/>
              <p:nvPr/>
            </p:nvSpPr>
            <p:spPr>
              <a:xfrm>
                <a:off x="1452" y="1310"/>
                <a:ext cx="2598" cy="2045"/>
              </a:xfrm>
              <a:custGeom>
                <a:avLst/>
                <a:gdLst/>
                <a:ahLst/>
                <a:cxnLst>
                  <a:cxn ang="0">
                    <a:pos x="0" y="2045"/>
                  </a:cxn>
                  <a:cxn ang="0">
                    <a:pos x="2598" y="2045"/>
                  </a:cxn>
                  <a:cxn ang="0">
                    <a:pos x="2598" y="0"/>
                  </a:cxn>
                </a:cxnLst>
                <a:rect l="0" t="0" r="0" b="0"/>
                <a:pathLst>
                  <a:path w="5197" h="4089">
                    <a:moveTo>
                      <a:pt x="0" y="4089"/>
                    </a:moveTo>
                    <a:lnTo>
                      <a:pt x="5197" y="4089"/>
                    </a:lnTo>
                    <a:lnTo>
                      <a:pt x="5197"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grpSp>
          <p:nvGrpSpPr>
            <p:cNvPr id="92911" name="Group 755"/>
            <p:cNvGrpSpPr/>
            <p:nvPr/>
          </p:nvGrpSpPr>
          <p:grpSpPr>
            <a:xfrm>
              <a:off x="768" y="1154"/>
              <a:ext cx="2598" cy="2045"/>
              <a:chOff x="2844" y="1646"/>
              <a:chExt cx="2598" cy="2045"/>
            </a:xfrm>
          </p:grpSpPr>
          <p:sp>
            <p:nvSpPr>
              <p:cNvPr id="92912" name="Freeform 756"/>
              <p:cNvSpPr/>
              <p:nvPr/>
            </p:nvSpPr>
            <p:spPr>
              <a:xfrm>
                <a:off x="2844" y="2672"/>
                <a:ext cx="2598" cy="653"/>
              </a:xfrm>
              <a:custGeom>
                <a:avLst/>
                <a:gdLst/>
                <a:ahLst/>
                <a:cxnLst>
                  <a:cxn ang="0">
                    <a:pos x="24" y="622"/>
                  </a:cxn>
                  <a:cxn ang="0">
                    <a:pos x="78" y="574"/>
                  </a:cxn>
                  <a:cxn ang="0">
                    <a:pos x="132" y="526"/>
                  </a:cxn>
                  <a:cxn ang="0">
                    <a:pos x="180" y="478"/>
                  </a:cxn>
                  <a:cxn ang="0">
                    <a:pos x="234" y="437"/>
                  </a:cxn>
                  <a:cxn ang="0">
                    <a:pos x="288" y="395"/>
                  </a:cxn>
                  <a:cxn ang="0">
                    <a:pos x="336" y="353"/>
                  </a:cxn>
                  <a:cxn ang="0">
                    <a:pos x="390" y="318"/>
                  </a:cxn>
                  <a:cxn ang="0">
                    <a:pos x="444" y="282"/>
                  </a:cxn>
                  <a:cxn ang="0">
                    <a:pos x="492" y="251"/>
                  </a:cxn>
                  <a:cxn ang="0">
                    <a:pos x="546" y="216"/>
                  </a:cxn>
                  <a:cxn ang="0">
                    <a:pos x="600" y="186"/>
                  </a:cxn>
                  <a:cxn ang="0">
                    <a:pos x="648" y="162"/>
                  </a:cxn>
                  <a:cxn ang="0">
                    <a:pos x="702" y="138"/>
                  </a:cxn>
                  <a:cxn ang="0">
                    <a:pos x="756" y="114"/>
                  </a:cxn>
                  <a:cxn ang="0">
                    <a:pos x="804" y="90"/>
                  </a:cxn>
                  <a:cxn ang="0">
                    <a:pos x="858" y="72"/>
                  </a:cxn>
                  <a:cxn ang="0">
                    <a:pos x="912" y="54"/>
                  </a:cxn>
                  <a:cxn ang="0">
                    <a:pos x="960" y="42"/>
                  </a:cxn>
                  <a:cxn ang="0">
                    <a:pos x="1014" y="30"/>
                  </a:cxn>
                  <a:cxn ang="0">
                    <a:pos x="1068" y="18"/>
                  </a:cxn>
                  <a:cxn ang="0">
                    <a:pos x="1116" y="11"/>
                  </a:cxn>
                  <a:cxn ang="0">
                    <a:pos x="1170" y="6"/>
                  </a:cxn>
                  <a:cxn ang="0">
                    <a:pos x="1225" y="0"/>
                  </a:cxn>
                  <a:cxn ang="0">
                    <a:pos x="1273" y="0"/>
                  </a:cxn>
                  <a:cxn ang="0">
                    <a:pos x="1326" y="0"/>
                  </a:cxn>
                  <a:cxn ang="0">
                    <a:pos x="1374" y="0"/>
                  </a:cxn>
                  <a:cxn ang="0">
                    <a:pos x="1428" y="6"/>
                  </a:cxn>
                  <a:cxn ang="0">
                    <a:pos x="1483" y="11"/>
                  </a:cxn>
                  <a:cxn ang="0">
                    <a:pos x="1531" y="18"/>
                  </a:cxn>
                  <a:cxn ang="0">
                    <a:pos x="1585" y="30"/>
                  </a:cxn>
                  <a:cxn ang="0">
                    <a:pos x="1638" y="42"/>
                  </a:cxn>
                  <a:cxn ang="0">
                    <a:pos x="1686" y="54"/>
                  </a:cxn>
                  <a:cxn ang="0">
                    <a:pos x="1740" y="72"/>
                  </a:cxn>
                  <a:cxn ang="0">
                    <a:pos x="1795" y="90"/>
                  </a:cxn>
                  <a:cxn ang="0">
                    <a:pos x="1843" y="114"/>
                  </a:cxn>
                  <a:cxn ang="0">
                    <a:pos x="1897" y="138"/>
                  </a:cxn>
                  <a:cxn ang="0">
                    <a:pos x="1950" y="162"/>
                  </a:cxn>
                  <a:cxn ang="0">
                    <a:pos x="1998" y="186"/>
                  </a:cxn>
                  <a:cxn ang="0">
                    <a:pos x="2052" y="216"/>
                  </a:cxn>
                  <a:cxn ang="0">
                    <a:pos x="2107" y="251"/>
                  </a:cxn>
                  <a:cxn ang="0">
                    <a:pos x="2155" y="282"/>
                  </a:cxn>
                  <a:cxn ang="0">
                    <a:pos x="2209" y="318"/>
                  </a:cxn>
                  <a:cxn ang="0">
                    <a:pos x="2262" y="353"/>
                  </a:cxn>
                  <a:cxn ang="0">
                    <a:pos x="2310" y="395"/>
                  </a:cxn>
                  <a:cxn ang="0">
                    <a:pos x="2364" y="437"/>
                  </a:cxn>
                  <a:cxn ang="0">
                    <a:pos x="2419" y="478"/>
                  </a:cxn>
                  <a:cxn ang="0">
                    <a:pos x="2467" y="526"/>
                  </a:cxn>
                  <a:cxn ang="0">
                    <a:pos x="2521" y="574"/>
                  </a:cxn>
                  <a:cxn ang="0">
                    <a:pos x="2574" y="622"/>
                  </a:cxn>
                </a:cxnLst>
                <a:rect l="0" t="0" r="0" b="0"/>
                <a:pathLst>
                  <a:path w="5197" h="1308">
                    <a:moveTo>
                      <a:pt x="0" y="1308"/>
                    </a:moveTo>
                    <a:lnTo>
                      <a:pt x="48" y="1246"/>
                    </a:lnTo>
                    <a:lnTo>
                      <a:pt x="109" y="1198"/>
                    </a:lnTo>
                    <a:lnTo>
                      <a:pt x="157" y="1150"/>
                    </a:lnTo>
                    <a:lnTo>
                      <a:pt x="205" y="1102"/>
                    </a:lnTo>
                    <a:lnTo>
                      <a:pt x="265" y="1054"/>
                    </a:lnTo>
                    <a:lnTo>
                      <a:pt x="313" y="1006"/>
                    </a:lnTo>
                    <a:lnTo>
                      <a:pt x="361" y="958"/>
                    </a:lnTo>
                    <a:lnTo>
                      <a:pt x="420" y="924"/>
                    </a:lnTo>
                    <a:lnTo>
                      <a:pt x="468" y="876"/>
                    </a:lnTo>
                    <a:lnTo>
                      <a:pt x="516" y="828"/>
                    </a:lnTo>
                    <a:lnTo>
                      <a:pt x="576" y="791"/>
                    </a:lnTo>
                    <a:lnTo>
                      <a:pt x="624" y="755"/>
                    </a:lnTo>
                    <a:lnTo>
                      <a:pt x="672" y="707"/>
                    </a:lnTo>
                    <a:lnTo>
                      <a:pt x="733" y="672"/>
                    </a:lnTo>
                    <a:lnTo>
                      <a:pt x="781" y="636"/>
                    </a:lnTo>
                    <a:lnTo>
                      <a:pt x="829" y="599"/>
                    </a:lnTo>
                    <a:lnTo>
                      <a:pt x="889" y="565"/>
                    </a:lnTo>
                    <a:lnTo>
                      <a:pt x="937" y="528"/>
                    </a:lnTo>
                    <a:lnTo>
                      <a:pt x="985" y="503"/>
                    </a:lnTo>
                    <a:lnTo>
                      <a:pt x="1044" y="469"/>
                    </a:lnTo>
                    <a:lnTo>
                      <a:pt x="1092" y="432"/>
                    </a:lnTo>
                    <a:lnTo>
                      <a:pt x="1140" y="407"/>
                    </a:lnTo>
                    <a:lnTo>
                      <a:pt x="1200" y="373"/>
                    </a:lnTo>
                    <a:lnTo>
                      <a:pt x="1248" y="348"/>
                    </a:lnTo>
                    <a:lnTo>
                      <a:pt x="1296" y="325"/>
                    </a:lnTo>
                    <a:lnTo>
                      <a:pt x="1357" y="300"/>
                    </a:lnTo>
                    <a:lnTo>
                      <a:pt x="1405" y="277"/>
                    </a:lnTo>
                    <a:lnTo>
                      <a:pt x="1453" y="252"/>
                    </a:lnTo>
                    <a:lnTo>
                      <a:pt x="1513" y="229"/>
                    </a:lnTo>
                    <a:lnTo>
                      <a:pt x="1561" y="204"/>
                    </a:lnTo>
                    <a:lnTo>
                      <a:pt x="1609" y="181"/>
                    </a:lnTo>
                    <a:lnTo>
                      <a:pt x="1668" y="167"/>
                    </a:lnTo>
                    <a:lnTo>
                      <a:pt x="1716" y="144"/>
                    </a:lnTo>
                    <a:lnTo>
                      <a:pt x="1764" y="133"/>
                    </a:lnTo>
                    <a:lnTo>
                      <a:pt x="1824" y="108"/>
                    </a:lnTo>
                    <a:lnTo>
                      <a:pt x="1872" y="96"/>
                    </a:lnTo>
                    <a:lnTo>
                      <a:pt x="1920" y="85"/>
                    </a:lnTo>
                    <a:lnTo>
                      <a:pt x="1981" y="71"/>
                    </a:lnTo>
                    <a:lnTo>
                      <a:pt x="2029" y="60"/>
                    </a:lnTo>
                    <a:lnTo>
                      <a:pt x="2077" y="48"/>
                    </a:lnTo>
                    <a:lnTo>
                      <a:pt x="2137" y="37"/>
                    </a:lnTo>
                    <a:lnTo>
                      <a:pt x="2185" y="23"/>
                    </a:lnTo>
                    <a:lnTo>
                      <a:pt x="2233" y="23"/>
                    </a:lnTo>
                    <a:lnTo>
                      <a:pt x="2292" y="12"/>
                    </a:lnTo>
                    <a:lnTo>
                      <a:pt x="2340" y="12"/>
                    </a:lnTo>
                    <a:lnTo>
                      <a:pt x="2388" y="0"/>
                    </a:lnTo>
                    <a:lnTo>
                      <a:pt x="2450" y="0"/>
                    </a:lnTo>
                    <a:lnTo>
                      <a:pt x="2498" y="0"/>
                    </a:lnTo>
                    <a:lnTo>
                      <a:pt x="2546" y="0"/>
                    </a:lnTo>
                    <a:lnTo>
                      <a:pt x="2605" y="0"/>
                    </a:lnTo>
                    <a:lnTo>
                      <a:pt x="2653" y="0"/>
                    </a:lnTo>
                    <a:lnTo>
                      <a:pt x="2701" y="0"/>
                    </a:lnTo>
                    <a:lnTo>
                      <a:pt x="2749" y="0"/>
                    </a:lnTo>
                    <a:lnTo>
                      <a:pt x="2809" y="0"/>
                    </a:lnTo>
                    <a:lnTo>
                      <a:pt x="2857" y="12"/>
                    </a:lnTo>
                    <a:lnTo>
                      <a:pt x="2905" y="12"/>
                    </a:lnTo>
                    <a:lnTo>
                      <a:pt x="2966" y="23"/>
                    </a:lnTo>
                    <a:lnTo>
                      <a:pt x="3014" y="23"/>
                    </a:lnTo>
                    <a:lnTo>
                      <a:pt x="3062" y="37"/>
                    </a:lnTo>
                    <a:lnTo>
                      <a:pt x="3122" y="48"/>
                    </a:lnTo>
                    <a:lnTo>
                      <a:pt x="3170" y="60"/>
                    </a:lnTo>
                    <a:lnTo>
                      <a:pt x="3218" y="71"/>
                    </a:lnTo>
                    <a:lnTo>
                      <a:pt x="3277" y="85"/>
                    </a:lnTo>
                    <a:lnTo>
                      <a:pt x="3325" y="96"/>
                    </a:lnTo>
                    <a:lnTo>
                      <a:pt x="3373" y="108"/>
                    </a:lnTo>
                    <a:lnTo>
                      <a:pt x="3433" y="133"/>
                    </a:lnTo>
                    <a:lnTo>
                      <a:pt x="3481" y="144"/>
                    </a:lnTo>
                    <a:lnTo>
                      <a:pt x="3529" y="167"/>
                    </a:lnTo>
                    <a:lnTo>
                      <a:pt x="3590" y="181"/>
                    </a:lnTo>
                    <a:lnTo>
                      <a:pt x="3638" y="204"/>
                    </a:lnTo>
                    <a:lnTo>
                      <a:pt x="3686" y="229"/>
                    </a:lnTo>
                    <a:lnTo>
                      <a:pt x="3746" y="252"/>
                    </a:lnTo>
                    <a:lnTo>
                      <a:pt x="3794" y="277"/>
                    </a:lnTo>
                    <a:lnTo>
                      <a:pt x="3842" y="300"/>
                    </a:lnTo>
                    <a:lnTo>
                      <a:pt x="3901" y="325"/>
                    </a:lnTo>
                    <a:lnTo>
                      <a:pt x="3949" y="348"/>
                    </a:lnTo>
                    <a:lnTo>
                      <a:pt x="3997" y="373"/>
                    </a:lnTo>
                    <a:lnTo>
                      <a:pt x="4057" y="407"/>
                    </a:lnTo>
                    <a:lnTo>
                      <a:pt x="4105" y="432"/>
                    </a:lnTo>
                    <a:lnTo>
                      <a:pt x="4153" y="469"/>
                    </a:lnTo>
                    <a:lnTo>
                      <a:pt x="4214" y="503"/>
                    </a:lnTo>
                    <a:lnTo>
                      <a:pt x="4262" y="528"/>
                    </a:lnTo>
                    <a:lnTo>
                      <a:pt x="4310" y="565"/>
                    </a:lnTo>
                    <a:lnTo>
                      <a:pt x="4370" y="599"/>
                    </a:lnTo>
                    <a:lnTo>
                      <a:pt x="4418" y="636"/>
                    </a:lnTo>
                    <a:lnTo>
                      <a:pt x="4466" y="672"/>
                    </a:lnTo>
                    <a:lnTo>
                      <a:pt x="4525" y="707"/>
                    </a:lnTo>
                    <a:lnTo>
                      <a:pt x="4573" y="755"/>
                    </a:lnTo>
                    <a:lnTo>
                      <a:pt x="4621" y="791"/>
                    </a:lnTo>
                    <a:lnTo>
                      <a:pt x="4681" y="828"/>
                    </a:lnTo>
                    <a:lnTo>
                      <a:pt x="4729" y="876"/>
                    </a:lnTo>
                    <a:lnTo>
                      <a:pt x="4777" y="924"/>
                    </a:lnTo>
                    <a:lnTo>
                      <a:pt x="4838" y="958"/>
                    </a:lnTo>
                    <a:lnTo>
                      <a:pt x="4886" y="1006"/>
                    </a:lnTo>
                    <a:lnTo>
                      <a:pt x="4934" y="1054"/>
                    </a:lnTo>
                    <a:lnTo>
                      <a:pt x="4994" y="1102"/>
                    </a:lnTo>
                    <a:lnTo>
                      <a:pt x="5042" y="1150"/>
                    </a:lnTo>
                    <a:lnTo>
                      <a:pt x="5090" y="1198"/>
                    </a:lnTo>
                    <a:lnTo>
                      <a:pt x="5149" y="1246"/>
                    </a:lnTo>
                    <a:lnTo>
                      <a:pt x="5197" y="1308"/>
                    </a:lnTo>
                  </a:path>
                </a:pathLst>
              </a:custGeom>
              <a:noFill/>
              <a:ln w="9525" cap="flat" cmpd="sng">
                <a:solidFill>
                  <a:srgbClr val="FF0000"/>
                </a:solidFill>
                <a:prstDash val="solid"/>
                <a:round/>
                <a:headEnd type="none" w="med" len="med"/>
                <a:tailEnd type="none" w="med" len="med"/>
              </a:ln>
            </p:spPr>
            <p:txBody>
              <a:bodyPr/>
              <a:lstStyle/>
              <a:p>
                <a:endParaRPr lang="zh-CN" altLang="en-US"/>
              </a:p>
            </p:txBody>
          </p:sp>
          <p:sp>
            <p:nvSpPr>
              <p:cNvPr id="92913" name="Line 757"/>
              <p:cNvSpPr/>
              <p:nvPr/>
            </p:nvSpPr>
            <p:spPr>
              <a:xfrm flipV="1">
                <a:off x="2844" y="1646"/>
                <a:ext cx="1" cy="2045"/>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914" name="Freeform 758"/>
              <p:cNvSpPr/>
              <p:nvPr/>
            </p:nvSpPr>
            <p:spPr>
              <a:xfrm>
                <a:off x="2844" y="1646"/>
                <a:ext cx="2598" cy="2045"/>
              </a:xfrm>
              <a:custGeom>
                <a:avLst/>
                <a:gdLst/>
                <a:ahLst/>
                <a:cxnLst>
                  <a:cxn ang="0">
                    <a:pos x="0" y="2045"/>
                  </a:cxn>
                  <a:cxn ang="0">
                    <a:pos x="2598" y="2045"/>
                  </a:cxn>
                  <a:cxn ang="0">
                    <a:pos x="2598" y="0"/>
                  </a:cxn>
                </a:cxnLst>
                <a:rect l="0" t="0" r="0" b="0"/>
                <a:pathLst>
                  <a:path w="5197" h="4089">
                    <a:moveTo>
                      <a:pt x="0" y="4089"/>
                    </a:moveTo>
                    <a:lnTo>
                      <a:pt x="5197" y="4089"/>
                    </a:lnTo>
                    <a:lnTo>
                      <a:pt x="5197"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2915" name="Line 759"/>
              <p:cNvSpPr/>
              <p:nvPr/>
            </p:nvSpPr>
            <p:spPr>
              <a:xfrm>
                <a:off x="2844" y="1646"/>
                <a:ext cx="2598"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grpSp>
        <p:grpSp>
          <p:nvGrpSpPr>
            <p:cNvPr id="92916" name="Group 760"/>
            <p:cNvGrpSpPr/>
            <p:nvPr/>
          </p:nvGrpSpPr>
          <p:grpSpPr>
            <a:xfrm>
              <a:off x="768" y="1152"/>
              <a:ext cx="2598" cy="2044"/>
              <a:chOff x="1440" y="1296"/>
              <a:chExt cx="2598" cy="2044"/>
            </a:xfrm>
          </p:grpSpPr>
          <p:sp>
            <p:nvSpPr>
              <p:cNvPr id="92917" name="Freeform 761"/>
              <p:cNvSpPr/>
              <p:nvPr/>
            </p:nvSpPr>
            <p:spPr>
              <a:xfrm>
                <a:off x="1440" y="2615"/>
                <a:ext cx="2598" cy="420"/>
              </a:xfrm>
              <a:custGeom>
                <a:avLst/>
                <a:gdLst/>
                <a:ahLst/>
                <a:cxnLst>
                  <a:cxn ang="0">
                    <a:pos x="24" y="377"/>
                  </a:cxn>
                  <a:cxn ang="0">
                    <a:pos x="78" y="401"/>
                  </a:cxn>
                  <a:cxn ang="0">
                    <a:pos x="132" y="414"/>
                  </a:cxn>
                  <a:cxn ang="0">
                    <a:pos x="180" y="420"/>
                  </a:cxn>
                  <a:cxn ang="0">
                    <a:pos x="234" y="420"/>
                  </a:cxn>
                  <a:cxn ang="0">
                    <a:pos x="288" y="414"/>
                  </a:cxn>
                  <a:cxn ang="0">
                    <a:pos x="336" y="396"/>
                  </a:cxn>
                  <a:cxn ang="0">
                    <a:pos x="390" y="377"/>
                  </a:cxn>
                  <a:cxn ang="0">
                    <a:pos x="444" y="353"/>
                  </a:cxn>
                  <a:cxn ang="0">
                    <a:pos x="492" y="329"/>
                  </a:cxn>
                  <a:cxn ang="0">
                    <a:pos x="546" y="300"/>
                  </a:cxn>
                  <a:cxn ang="0">
                    <a:pos x="600" y="270"/>
                  </a:cxn>
                  <a:cxn ang="0">
                    <a:pos x="648" y="239"/>
                  </a:cxn>
                  <a:cxn ang="0">
                    <a:pos x="702" y="209"/>
                  </a:cxn>
                  <a:cxn ang="0">
                    <a:pos x="756" y="180"/>
                  </a:cxn>
                  <a:cxn ang="0">
                    <a:pos x="804" y="150"/>
                  </a:cxn>
                  <a:cxn ang="0">
                    <a:pos x="858" y="126"/>
                  </a:cxn>
                  <a:cxn ang="0">
                    <a:pos x="912" y="95"/>
                  </a:cxn>
                  <a:cxn ang="0">
                    <a:pos x="960" y="71"/>
                  </a:cxn>
                  <a:cxn ang="0">
                    <a:pos x="1014" y="54"/>
                  </a:cxn>
                  <a:cxn ang="0">
                    <a:pos x="1068" y="36"/>
                  </a:cxn>
                  <a:cxn ang="0">
                    <a:pos x="1116" y="17"/>
                  </a:cxn>
                  <a:cxn ang="0">
                    <a:pos x="1170" y="12"/>
                  </a:cxn>
                  <a:cxn ang="0">
                    <a:pos x="1225" y="0"/>
                  </a:cxn>
                  <a:cxn ang="0">
                    <a:pos x="1273" y="0"/>
                  </a:cxn>
                  <a:cxn ang="0">
                    <a:pos x="1326" y="0"/>
                  </a:cxn>
                  <a:cxn ang="0">
                    <a:pos x="1374" y="0"/>
                  </a:cxn>
                  <a:cxn ang="0">
                    <a:pos x="1428" y="12"/>
                  </a:cxn>
                  <a:cxn ang="0">
                    <a:pos x="1483" y="17"/>
                  </a:cxn>
                  <a:cxn ang="0">
                    <a:pos x="1531" y="36"/>
                  </a:cxn>
                  <a:cxn ang="0">
                    <a:pos x="1585" y="54"/>
                  </a:cxn>
                  <a:cxn ang="0">
                    <a:pos x="1638" y="71"/>
                  </a:cxn>
                  <a:cxn ang="0">
                    <a:pos x="1686" y="95"/>
                  </a:cxn>
                  <a:cxn ang="0">
                    <a:pos x="1740" y="126"/>
                  </a:cxn>
                  <a:cxn ang="0">
                    <a:pos x="1795" y="150"/>
                  </a:cxn>
                  <a:cxn ang="0">
                    <a:pos x="1843" y="180"/>
                  </a:cxn>
                  <a:cxn ang="0">
                    <a:pos x="1897" y="209"/>
                  </a:cxn>
                  <a:cxn ang="0">
                    <a:pos x="1950" y="239"/>
                  </a:cxn>
                  <a:cxn ang="0">
                    <a:pos x="1998" y="270"/>
                  </a:cxn>
                  <a:cxn ang="0">
                    <a:pos x="2052" y="300"/>
                  </a:cxn>
                  <a:cxn ang="0">
                    <a:pos x="2107" y="329"/>
                  </a:cxn>
                  <a:cxn ang="0">
                    <a:pos x="2155" y="353"/>
                  </a:cxn>
                  <a:cxn ang="0">
                    <a:pos x="2209" y="377"/>
                  </a:cxn>
                  <a:cxn ang="0">
                    <a:pos x="2262" y="396"/>
                  </a:cxn>
                  <a:cxn ang="0">
                    <a:pos x="2310" y="414"/>
                  </a:cxn>
                  <a:cxn ang="0">
                    <a:pos x="2364" y="420"/>
                  </a:cxn>
                  <a:cxn ang="0">
                    <a:pos x="2419" y="420"/>
                  </a:cxn>
                  <a:cxn ang="0">
                    <a:pos x="2467" y="414"/>
                  </a:cxn>
                  <a:cxn ang="0">
                    <a:pos x="2521" y="401"/>
                  </a:cxn>
                  <a:cxn ang="0">
                    <a:pos x="2574" y="377"/>
                  </a:cxn>
                </a:cxnLst>
                <a:rect l="0" t="0" r="0" b="0"/>
                <a:pathLst>
                  <a:path w="5197" h="839">
                    <a:moveTo>
                      <a:pt x="0" y="718"/>
                    </a:moveTo>
                    <a:lnTo>
                      <a:pt x="48" y="754"/>
                    </a:lnTo>
                    <a:lnTo>
                      <a:pt x="109" y="779"/>
                    </a:lnTo>
                    <a:lnTo>
                      <a:pt x="157" y="802"/>
                    </a:lnTo>
                    <a:lnTo>
                      <a:pt x="205" y="814"/>
                    </a:lnTo>
                    <a:lnTo>
                      <a:pt x="265" y="827"/>
                    </a:lnTo>
                    <a:lnTo>
                      <a:pt x="313" y="839"/>
                    </a:lnTo>
                    <a:lnTo>
                      <a:pt x="361" y="839"/>
                    </a:lnTo>
                    <a:lnTo>
                      <a:pt x="420" y="839"/>
                    </a:lnTo>
                    <a:lnTo>
                      <a:pt x="468" y="839"/>
                    </a:lnTo>
                    <a:lnTo>
                      <a:pt x="516" y="839"/>
                    </a:lnTo>
                    <a:lnTo>
                      <a:pt x="576" y="827"/>
                    </a:lnTo>
                    <a:lnTo>
                      <a:pt x="624" y="814"/>
                    </a:lnTo>
                    <a:lnTo>
                      <a:pt x="672" y="791"/>
                    </a:lnTo>
                    <a:lnTo>
                      <a:pt x="733" y="779"/>
                    </a:lnTo>
                    <a:lnTo>
                      <a:pt x="781" y="754"/>
                    </a:lnTo>
                    <a:lnTo>
                      <a:pt x="829" y="731"/>
                    </a:lnTo>
                    <a:lnTo>
                      <a:pt x="889" y="706"/>
                    </a:lnTo>
                    <a:lnTo>
                      <a:pt x="937" y="683"/>
                    </a:lnTo>
                    <a:lnTo>
                      <a:pt x="985" y="658"/>
                    </a:lnTo>
                    <a:lnTo>
                      <a:pt x="1044" y="635"/>
                    </a:lnTo>
                    <a:lnTo>
                      <a:pt x="1092" y="599"/>
                    </a:lnTo>
                    <a:lnTo>
                      <a:pt x="1140" y="574"/>
                    </a:lnTo>
                    <a:lnTo>
                      <a:pt x="1200" y="539"/>
                    </a:lnTo>
                    <a:lnTo>
                      <a:pt x="1248" y="514"/>
                    </a:lnTo>
                    <a:lnTo>
                      <a:pt x="1296" y="478"/>
                    </a:lnTo>
                    <a:lnTo>
                      <a:pt x="1357" y="455"/>
                    </a:lnTo>
                    <a:lnTo>
                      <a:pt x="1405" y="418"/>
                    </a:lnTo>
                    <a:lnTo>
                      <a:pt x="1453" y="395"/>
                    </a:lnTo>
                    <a:lnTo>
                      <a:pt x="1513" y="359"/>
                    </a:lnTo>
                    <a:lnTo>
                      <a:pt x="1561" y="334"/>
                    </a:lnTo>
                    <a:lnTo>
                      <a:pt x="1609" y="299"/>
                    </a:lnTo>
                    <a:lnTo>
                      <a:pt x="1668" y="274"/>
                    </a:lnTo>
                    <a:lnTo>
                      <a:pt x="1716" y="251"/>
                    </a:lnTo>
                    <a:lnTo>
                      <a:pt x="1764" y="215"/>
                    </a:lnTo>
                    <a:lnTo>
                      <a:pt x="1824" y="190"/>
                    </a:lnTo>
                    <a:lnTo>
                      <a:pt x="1872" y="167"/>
                    </a:lnTo>
                    <a:lnTo>
                      <a:pt x="1920" y="142"/>
                    </a:lnTo>
                    <a:lnTo>
                      <a:pt x="1981" y="130"/>
                    </a:lnTo>
                    <a:lnTo>
                      <a:pt x="2029" y="107"/>
                    </a:lnTo>
                    <a:lnTo>
                      <a:pt x="2077" y="82"/>
                    </a:lnTo>
                    <a:lnTo>
                      <a:pt x="2137" y="71"/>
                    </a:lnTo>
                    <a:lnTo>
                      <a:pt x="2185" y="59"/>
                    </a:lnTo>
                    <a:lnTo>
                      <a:pt x="2233" y="34"/>
                    </a:lnTo>
                    <a:lnTo>
                      <a:pt x="2292" y="23"/>
                    </a:lnTo>
                    <a:lnTo>
                      <a:pt x="2340" y="23"/>
                    </a:lnTo>
                    <a:lnTo>
                      <a:pt x="2388" y="11"/>
                    </a:lnTo>
                    <a:lnTo>
                      <a:pt x="2450" y="0"/>
                    </a:lnTo>
                    <a:lnTo>
                      <a:pt x="2498" y="0"/>
                    </a:lnTo>
                    <a:lnTo>
                      <a:pt x="2546" y="0"/>
                    </a:lnTo>
                    <a:lnTo>
                      <a:pt x="2605" y="0"/>
                    </a:lnTo>
                    <a:lnTo>
                      <a:pt x="2653" y="0"/>
                    </a:lnTo>
                    <a:lnTo>
                      <a:pt x="2701" y="0"/>
                    </a:lnTo>
                    <a:lnTo>
                      <a:pt x="2749" y="0"/>
                    </a:lnTo>
                    <a:lnTo>
                      <a:pt x="2809" y="11"/>
                    </a:lnTo>
                    <a:lnTo>
                      <a:pt x="2857" y="23"/>
                    </a:lnTo>
                    <a:lnTo>
                      <a:pt x="2905" y="23"/>
                    </a:lnTo>
                    <a:lnTo>
                      <a:pt x="2966" y="34"/>
                    </a:lnTo>
                    <a:lnTo>
                      <a:pt x="3014" y="59"/>
                    </a:lnTo>
                    <a:lnTo>
                      <a:pt x="3062" y="71"/>
                    </a:lnTo>
                    <a:lnTo>
                      <a:pt x="3122" y="82"/>
                    </a:lnTo>
                    <a:lnTo>
                      <a:pt x="3170" y="107"/>
                    </a:lnTo>
                    <a:lnTo>
                      <a:pt x="3218" y="130"/>
                    </a:lnTo>
                    <a:lnTo>
                      <a:pt x="3277" y="142"/>
                    </a:lnTo>
                    <a:lnTo>
                      <a:pt x="3325" y="167"/>
                    </a:lnTo>
                    <a:lnTo>
                      <a:pt x="3373" y="190"/>
                    </a:lnTo>
                    <a:lnTo>
                      <a:pt x="3433" y="215"/>
                    </a:lnTo>
                    <a:lnTo>
                      <a:pt x="3481" y="251"/>
                    </a:lnTo>
                    <a:lnTo>
                      <a:pt x="3529" y="274"/>
                    </a:lnTo>
                    <a:lnTo>
                      <a:pt x="3590" y="299"/>
                    </a:lnTo>
                    <a:lnTo>
                      <a:pt x="3638" y="334"/>
                    </a:lnTo>
                    <a:lnTo>
                      <a:pt x="3686" y="359"/>
                    </a:lnTo>
                    <a:lnTo>
                      <a:pt x="3746" y="395"/>
                    </a:lnTo>
                    <a:lnTo>
                      <a:pt x="3794" y="418"/>
                    </a:lnTo>
                    <a:lnTo>
                      <a:pt x="3842" y="455"/>
                    </a:lnTo>
                    <a:lnTo>
                      <a:pt x="3901" y="478"/>
                    </a:lnTo>
                    <a:lnTo>
                      <a:pt x="3949" y="514"/>
                    </a:lnTo>
                    <a:lnTo>
                      <a:pt x="3997" y="539"/>
                    </a:lnTo>
                    <a:lnTo>
                      <a:pt x="4057" y="574"/>
                    </a:lnTo>
                    <a:lnTo>
                      <a:pt x="4105" y="599"/>
                    </a:lnTo>
                    <a:lnTo>
                      <a:pt x="4153" y="635"/>
                    </a:lnTo>
                    <a:lnTo>
                      <a:pt x="4214" y="658"/>
                    </a:lnTo>
                    <a:lnTo>
                      <a:pt x="4262" y="683"/>
                    </a:lnTo>
                    <a:lnTo>
                      <a:pt x="4310" y="706"/>
                    </a:lnTo>
                    <a:lnTo>
                      <a:pt x="4370" y="731"/>
                    </a:lnTo>
                    <a:lnTo>
                      <a:pt x="4418" y="754"/>
                    </a:lnTo>
                    <a:lnTo>
                      <a:pt x="4466" y="779"/>
                    </a:lnTo>
                    <a:lnTo>
                      <a:pt x="4525" y="791"/>
                    </a:lnTo>
                    <a:lnTo>
                      <a:pt x="4573" y="814"/>
                    </a:lnTo>
                    <a:lnTo>
                      <a:pt x="4621" y="827"/>
                    </a:lnTo>
                    <a:lnTo>
                      <a:pt x="4681" y="839"/>
                    </a:lnTo>
                    <a:lnTo>
                      <a:pt x="4729" y="839"/>
                    </a:lnTo>
                    <a:lnTo>
                      <a:pt x="4777" y="839"/>
                    </a:lnTo>
                    <a:lnTo>
                      <a:pt x="4838" y="839"/>
                    </a:lnTo>
                    <a:lnTo>
                      <a:pt x="4886" y="839"/>
                    </a:lnTo>
                    <a:lnTo>
                      <a:pt x="4934" y="827"/>
                    </a:lnTo>
                    <a:lnTo>
                      <a:pt x="4994" y="814"/>
                    </a:lnTo>
                    <a:lnTo>
                      <a:pt x="5042" y="802"/>
                    </a:lnTo>
                    <a:lnTo>
                      <a:pt x="5090" y="779"/>
                    </a:lnTo>
                    <a:lnTo>
                      <a:pt x="5149" y="754"/>
                    </a:lnTo>
                    <a:lnTo>
                      <a:pt x="5197" y="718"/>
                    </a:lnTo>
                  </a:path>
                </a:pathLst>
              </a:custGeom>
              <a:noFill/>
              <a:ln w="15875" cap="flat" cmpd="sng">
                <a:solidFill>
                  <a:srgbClr val="339966"/>
                </a:solidFill>
                <a:prstDash val="solid"/>
                <a:round/>
                <a:headEnd type="none" w="med" len="med"/>
                <a:tailEnd type="none" w="med" len="med"/>
              </a:ln>
            </p:spPr>
            <p:txBody>
              <a:bodyPr/>
              <a:lstStyle/>
              <a:p>
                <a:endParaRPr lang="zh-CN" altLang="en-US"/>
              </a:p>
            </p:txBody>
          </p:sp>
          <p:sp>
            <p:nvSpPr>
              <p:cNvPr id="92918" name="Freeform 762"/>
              <p:cNvSpPr/>
              <p:nvPr/>
            </p:nvSpPr>
            <p:spPr>
              <a:xfrm>
                <a:off x="1440" y="1296"/>
                <a:ext cx="2598" cy="2044"/>
              </a:xfrm>
              <a:custGeom>
                <a:avLst/>
                <a:gdLst/>
                <a:ahLst/>
                <a:cxnLst>
                  <a:cxn ang="0">
                    <a:pos x="0" y="2044"/>
                  </a:cxn>
                  <a:cxn ang="0">
                    <a:pos x="2598" y="2044"/>
                  </a:cxn>
                  <a:cxn ang="0">
                    <a:pos x="2598" y="0"/>
                  </a:cxn>
                </a:cxnLst>
                <a:rect l="0" t="0" r="0" b="0"/>
                <a:pathLst>
                  <a:path w="5197" h="4087">
                    <a:moveTo>
                      <a:pt x="0" y="4087"/>
                    </a:moveTo>
                    <a:lnTo>
                      <a:pt x="5197" y="4087"/>
                    </a:lnTo>
                    <a:lnTo>
                      <a:pt x="5197"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2919" name="Line 763"/>
              <p:cNvSpPr/>
              <p:nvPr/>
            </p:nvSpPr>
            <p:spPr>
              <a:xfrm flipV="1">
                <a:off x="1440" y="1296"/>
                <a:ext cx="1" cy="204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2920" name="Line 764"/>
              <p:cNvSpPr/>
              <p:nvPr/>
            </p:nvSpPr>
            <p:spPr>
              <a:xfrm>
                <a:off x="1440" y="1296"/>
                <a:ext cx="2598"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grpSp>
        <p:grpSp>
          <p:nvGrpSpPr>
            <p:cNvPr id="92921" name="Group 765"/>
            <p:cNvGrpSpPr/>
            <p:nvPr/>
          </p:nvGrpSpPr>
          <p:grpSpPr>
            <a:xfrm>
              <a:off x="768" y="1152"/>
              <a:ext cx="2601" cy="2047"/>
              <a:chOff x="1443" y="1298"/>
              <a:chExt cx="2601" cy="2047"/>
            </a:xfrm>
          </p:grpSpPr>
          <p:grpSp>
            <p:nvGrpSpPr>
              <p:cNvPr id="92922" name="Group 766"/>
              <p:cNvGrpSpPr/>
              <p:nvPr/>
            </p:nvGrpSpPr>
            <p:grpSpPr>
              <a:xfrm>
                <a:off x="4038" y="1300"/>
                <a:ext cx="6" cy="2045"/>
                <a:chOff x="3783" y="1096"/>
                <a:chExt cx="6" cy="2045"/>
              </a:xfrm>
            </p:grpSpPr>
            <p:sp>
              <p:nvSpPr>
                <p:cNvPr id="92923" name="Freeform 767"/>
                <p:cNvSpPr/>
                <p:nvPr/>
              </p:nvSpPr>
              <p:spPr>
                <a:xfrm>
                  <a:off x="3783" y="313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4" name="Freeform 768"/>
                <p:cNvSpPr/>
                <p:nvPr/>
              </p:nvSpPr>
              <p:spPr>
                <a:xfrm>
                  <a:off x="3783" y="3124"/>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5" name="Freeform 769"/>
                <p:cNvSpPr/>
                <p:nvPr/>
              </p:nvSpPr>
              <p:spPr>
                <a:xfrm>
                  <a:off x="3783" y="311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6" name="Freeform 770"/>
                <p:cNvSpPr/>
                <p:nvPr/>
              </p:nvSpPr>
              <p:spPr>
                <a:xfrm>
                  <a:off x="3783" y="3101"/>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7" name="Freeform 771"/>
                <p:cNvSpPr/>
                <p:nvPr/>
              </p:nvSpPr>
              <p:spPr>
                <a:xfrm>
                  <a:off x="3783" y="308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8" name="Freeform 772"/>
                <p:cNvSpPr/>
                <p:nvPr/>
              </p:nvSpPr>
              <p:spPr>
                <a:xfrm>
                  <a:off x="3783" y="3078"/>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29" name="Freeform 773"/>
                <p:cNvSpPr/>
                <p:nvPr/>
              </p:nvSpPr>
              <p:spPr>
                <a:xfrm>
                  <a:off x="3783" y="306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0" name="Freeform 774"/>
                <p:cNvSpPr/>
                <p:nvPr/>
              </p:nvSpPr>
              <p:spPr>
                <a:xfrm>
                  <a:off x="3783" y="3055"/>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1" name="Freeform 775"/>
                <p:cNvSpPr/>
                <p:nvPr/>
              </p:nvSpPr>
              <p:spPr>
                <a:xfrm>
                  <a:off x="3783" y="304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2" name="Freeform 776"/>
                <p:cNvSpPr/>
                <p:nvPr/>
              </p:nvSpPr>
              <p:spPr>
                <a:xfrm>
                  <a:off x="3783" y="3032"/>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3" name="Freeform 777"/>
                <p:cNvSpPr/>
                <p:nvPr/>
              </p:nvSpPr>
              <p:spPr>
                <a:xfrm>
                  <a:off x="3783" y="302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4" name="Freeform 778"/>
                <p:cNvSpPr/>
                <p:nvPr/>
              </p:nvSpPr>
              <p:spPr>
                <a:xfrm>
                  <a:off x="3783" y="3009"/>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5" name="Freeform 779"/>
                <p:cNvSpPr/>
                <p:nvPr/>
              </p:nvSpPr>
              <p:spPr>
                <a:xfrm>
                  <a:off x="3783" y="299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6" name="Freeform 780"/>
                <p:cNvSpPr/>
                <p:nvPr/>
              </p:nvSpPr>
              <p:spPr>
                <a:xfrm>
                  <a:off x="3783" y="298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7" name="Freeform 781"/>
                <p:cNvSpPr/>
                <p:nvPr/>
              </p:nvSpPr>
              <p:spPr>
                <a:xfrm>
                  <a:off x="3783" y="297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8" name="Freeform 782"/>
                <p:cNvSpPr/>
                <p:nvPr/>
              </p:nvSpPr>
              <p:spPr>
                <a:xfrm>
                  <a:off x="3783" y="296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39" name="Freeform 783"/>
                <p:cNvSpPr/>
                <p:nvPr/>
              </p:nvSpPr>
              <p:spPr>
                <a:xfrm>
                  <a:off x="3783" y="295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40" name="Freeform 784"/>
                <p:cNvSpPr/>
                <p:nvPr/>
              </p:nvSpPr>
              <p:spPr>
                <a:xfrm>
                  <a:off x="3783" y="293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41" name="Freeform 785"/>
                <p:cNvSpPr/>
                <p:nvPr/>
              </p:nvSpPr>
              <p:spPr>
                <a:xfrm>
                  <a:off x="3783" y="292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42" name="Freeform 786"/>
                <p:cNvSpPr/>
                <p:nvPr/>
              </p:nvSpPr>
              <p:spPr>
                <a:xfrm>
                  <a:off x="3783" y="291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43" name="Freeform 787"/>
                <p:cNvSpPr/>
                <p:nvPr/>
              </p:nvSpPr>
              <p:spPr>
                <a:xfrm>
                  <a:off x="3783" y="290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44" name="Freeform 788"/>
                <p:cNvSpPr/>
                <p:nvPr/>
              </p:nvSpPr>
              <p:spPr>
                <a:xfrm>
                  <a:off x="3783" y="289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45" name="Freeform 789"/>
                <p:cNvSpPr/>
                <p:nvPr/>
              </p:nvSpPr>
              <p:spPr>
                <a:xfrm>
                  <a:off x="3783" y="288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46" name="Freeform 790"/>
                <p:cNvSpPr/>
                <p:nvPr/>
              </p:nvSpPr>
              <p:spPr>
                <a:xfrm>
                  <a:off x="3783" y="287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2947" name="Freeform 791"/>
                <p:cNvSpPr/>
                <p:nvPr/>
              </p:nvSpPr>
              <p:spPr>
                <a:xfrm>
                  <a:off x="3783" y="285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2948" name="Freeform 792"/>
                <p:cNvSpPr/>
                <p:nvPr/>
              </p:nvSpPr>
              <p:spPr>
                <a:xfrm>
                  <a:off x="3783" y="284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49" name="Freeform 793"/>
                <p:cNvSpPr/>
                <p:nvPr/>
              </p:nvSpPr>
              <p:spPr>
                <a:xfrm>
                  <a:off x="3783" y="2836"/>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0" name="Freeform 794"/>
                <p:cNvSpPr/>
                <p:nvPr/>
              </p:nvSpPr>
              <p:spPr>
                <a:xfrm>
                  <a:off x="3783" y="282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1" name="Freeform 795"/>
                <p:cNvSpPr/>
                <p:nvPr/>
              </p:nvSpPr>
              <p:spPr>
                <a:xfrm>
                  <a:off x="3783" y="2813"/>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2" name="Freeform 796"/>
                <p:cNvSpPr/>
                <p:nvPr/>
              </p:nvSpPr>
              <p:spPr>
                <a:xfrm>
                  <a:off x="3783" y="280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3" name="Freeform 797"/>
                <p:cNvSpPr/>
                <p:nvPr/>
              </p:nvSpPr>
              <p:spPr>
                <a:xfrm>
                  <a:off x="3783" y="2790"/>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4" name="Freeform 798"/>
                <p:cNvSpPr/>
                <p:nvPr/>
              </p:nvSpPr>
              <p:spPr>
                <a:xfrm>
                  <a:off x="3783" y="277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5" name="Freeform 799"/>
                <p:cNvSpPr/>
                <p:nvPr/>
              </p:nvSpPr>
              <p:spPr>
                <a:xfrm>
                  <a:off x="3783" y="2767"/>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6" name="Freeform 800"/>
                <p:cNvSpPr/>
                <p:nvPr/>
              </p:nvSpPr>
              <p:spPr>
                <a:xfrm>
                  <a:off x="3783" y="275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7" name="Freeform 801"/>
                <p:cNvSpPr/>
                <p:nvPr/>
              </p:nvSpPr>
              <p:spPr>
                <a:xfrm>
                  <a:off x="3783" y="2744"/>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8" name="Freeform 802"/>
                <p:cNvSpPr/>
                <p:nvPr/>
              </p:nvSpPr>
              <p:spPr>
                <a:xfrm>
                  <a:off x="3783" y="273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59" name="Freeform 803"/>
                <p:cNvSpPr/>
                <p:nvPr/>
              </p:nvSpPr>
              <p:spPr>
                <a:xfrm>
                  <a:off x="3783" y="2721"/>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0" name="Freeform 804"/>
                <p:cNvSpPr/>
                <p:nvPr/>
              </p:nvSpPr>
              <p:spPr>
                <a:xfrm>
                  <a:off x="3783" y="270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1" name="Freeform 805"/>
                <p:cNvSpPr/>
                <p:nvPr/>
              </p:nvSpPr>
              <p:spPr>
                <a:xfrm>
                  <a:off x="3783" y="269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2" name="Freeform 806"/>
                <p:cNvSpPr/>
                <p:nvPr/>
              </p:nvSpPr>
              <p:spPr>
                <a:xfrm>
                  <a:off x="3783" y="268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3" name="Freeform 807"/>
                <p:cNvSpPr/>
                <p:nvPr/>
              </p:nvSpPr>
              <p:spPr>
                <a:xfrm>
                  <a:off x="3783" y="267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4" name="Freeform 808"/>
                <p:cNvSpPr/>
                <p:nvPr/>
              </p:nvSpPr>
              <p:spPr>
                <a:xfrm>
                  <a:off x="3783" y="266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65" name="Freeform 809"/>
                <p:cNvSpPr/>
                <p:nvPr/>
              </p:nvSpPr>
              <p:spPr>
                <a:xfrm>
                  <a:off x="3783" y="265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66" name="Freeform 810"/>
                <p:cNvSpPr/>
                <p:nvPr/>
              </p:nvSpPr>
              <p:spPr>
                <a:xfrm>
                  <a:off x="3783" y="264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67" name="Freeform 811"/>
                <p:cNvSpPr/>
                <p:nvPr/>
              </p:nvSpPr>
              <p:spPr>
                <a:xfrm>
                  <a:off x="3783" y="262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68" name="Freeform 812"/>
                <p:cNvSpPr/>
                <p:nvPr/>
              </p:nvSpPr>
              <p:spPr>
                <a:xfrm>
                  <a:off x="3783" y="261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69" name="Freeform 813"/>
                <p:cNvSpPr/>
                <p:nvPr/>
              </p:nvSpPr>
              <p:spPr>
                <a:xfrm>
                  <a:off x="3783" y="260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70" name="Freeform 814"/>
                <p:cNvSpPr/>
                <p:nvPr/>
              </p:nvSpPr>
              <p:spPr>
                <a:xfrm>
                  <a:off x="3783" y="259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71" name="Freeform 815"/>
                <p:cNvSpPr/>
                <p:nvPr/>
              </p:nvSpPr>
              <p:spPr>
                <a:xfrm>
                  <a:off x="3783" y="258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72" name="Freeform 816"/>
                <p:cNvSpPr/>
                <p:nvPr/>
              </p:nvSpPr>
              <p:spPr>
                <a:xfrm>
                  <a:off x="3783" y="257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2973" name="Freeform 817"/>
                <p:cNvSpPr/>
                <p:nvPr/>
              </p:nvSpPr>
              <p:spPr>
                <a:xfrm>
                  <a:off x="3783" y="255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2974" name="Freeform 818"/>
                <p:cNvSpPr/>
                <p:nvPr/>
              </p:nvSpPr>
              <p:spPr>
                <a:xfrm>
                  <a:off x="3783" y="2548"/>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75" name="Freeform 819"/>
                <p:cNvSpPr/>
                <p:nvPr/>
              </p:nvSpPr>
              <p:spPr>
                <a:xfrm>
                  <a:off x="3783" y="253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76" name="Freeform 820"/>
                <p:cNvSpPr/>
                <p:nvPr/>
              </p:nvSpPr>
              <p:spPr>
                <a:xfrm>
                  <a:off x="3783" y="2525"/>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77" name="Freeform 821"/>
                <p:cNvSpPr/>
                <p:nvPr/>
              </p:nvSpPr>
              <p:spPr>
                <a:xfrm>
                  <a:off x="3783" y="251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78" name="Freeform 822"/>
                <p:cNvSpPr/>
                <p:nvPr/>
              </p:nvSpPr>
              <p:spPr>
                <a:xfrm>
                  <a:off x="3783" y="2502"/>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79" name="Freeform 823"/>
                <p:cNvSpPr/>
                <p:nvPr/>
              </p:nvSpPr>
              <p:spPr>
                <a:xfrm>
                  <a:off x="3783" y="249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0" name="Freeform 824"/>
                <p:cNvSpPr/>
                <p:nvPr/>
              </p:nvSpPr>
              <p:spPr>
                <a:xfrm>
                  <a:off x="3783" y="2479"/>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1" name="Freeform 825"/>
                <p:cNvSpPr/>
                <p:nvPr/>
              </p:nvSpPr>
              <p:spPr>
                <a:xfrm>
                  <a:off x="3783" y="246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2" name="Freeform 826"/>
                <p:cNvSpPr/>
                <p:nvPr/>
              </p:nvSpPr>
              <p:spPr>
                <a:xfrm>
                  <a:off x="3783" y="2456"/>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3" name="Freeform 827"/>
                <p:cNvSpPr/>
                <p:nvPr/>
              </p:nvSpPr>
              <p:spPr>
                <a:xfrm>
                  <a:off x="3783" y="244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4" name="Freeform 828"/>
                <p:cNvSpPr/>
                <p:nvPr/>
              </p:nvSpPr>
              <p:spPr>
                <a:xfrm>
                  <a:off x="3783" y="2433"/>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5" name="Freeform 829"/>
                <p:cNvSpPr/>
                <p:nvPr/>
              </p:nvSpPr>
              <p:spPr>
                <a:xfrm>
                  <a:off x="3783" y="242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6" name="Freeform 830"/>
                <p:cNvSpPr/>
                <p:nvPr/>
              </p:nvSpPr>
              <p:spPr>
                <a:xfrm>
                  <a:off x="3783" y="2410"/>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7" name="Freeform 831"/>
                <p:cNvSpPr/>
                <p:nvPr/>
              </p:nvSpPr>
              <p:spPr>
                <a:xfrm>
                  <a:off x="3783" y="239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8" name="Freeform 832"/>
                <p:cNvSpPr/>
                <p:nvPr/>
              </p:nvSpPr>
              <p:spPr>
                <a:xfrm>
                  <a:off x="3783" y="238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89" name="Freeform 833"/>
                <p:cNvSpPr/>
                <p:nvPr/>
              </p:nvSpPr>
              <p:spPr>
                <a:xfrm>
                  <a:off x="3783" y="237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90" name="Freeform 834"/>
                <p:cNvSpPr/>
                <p:nvPr/>
              </p:nvSpPr>
              <p:spPr>
                <a:xfrm>
                  <a:off x="3783" y="236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2991" name="Freeform 835"/>
                <p:cNvSpPr/>
                <p:nvPr/>
              </p:nvSpPr>
              <p:spPr>
                <a:xfrm>
                  <a:off x="3783" y="235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92" name="Freeform 836"/>
                <p:cNvSpPr/>
                <p:nvPr/>
              </p:nvSpPr>
              <p:spPr>
                <a:xfrm>
                  <a:off x="3783" y="234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2993" name="Freeform 837"/>
                <p:cNvSpPr/>
                <p:nvPr/>
              </p:nvSpPr>
              <p:spPr>
                <a:xfrm>
                  <a:off x="3783" y="232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94" name="Freeform 838"/>
                <p:cNvSpPr/>
                <p:nvPr/>
              </p:nvSpPr>
              <p:spPr>
                <a:xfrm>
                  <a:off x="3783" y="231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2995" name="Freeform 839"/>
                <p:cNvSpPr/>
                <p:nvPr/>
              </p:nvSpPr>
              <p:spPr>
                <a:xfrm>
                  <a:off x="3783" y="230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96" name="Freeform 840"/>
                <p:cNvSpPr/>
                <p:nvPr/>
              </p:nvSpPr>
              <p:spPr>
                <a:xfrm>
                  <a:off x="3783" y="229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97" name="Freeform 841"/>
                <p:cNvSpPr/>
                <p:nvPr/>
              </p:nvSpPr>
              <p:spPr>
                <a:xfrm>
                  <a:off x="3783" y="228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2998" name="Freeform 842"/>
                <p:cNvSpPr/>
                <p:nvPr/>
              </p:nvSpPr>
              <p:spPr>
                <a:xfrm>
                  <a:off x="3783" y="227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2999" name="Freeform 843"/>
                <p:cNvSpPr/>
                <p:nvPr/>
              </p:nvSpPr>
              <p:spPr>
                <a:xfrm>
                  <a:off x="3783" y="226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00" name="Freeform 844"/>
                <p:cNvSpPr/>
                <p:nvPr/>
              </p:nvSpPr>
              <p:spPr>
                <a:xfrm>
                  <a:off x="3783" y="224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1" name="Freeform 845"/>
                <p:cNvSpPr/>
                <p:nvPr/>
              </p:nvSpPr>
              <p:spPr>
                <a:xfrm>
                  <a:off x="3783" y="2237"/>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2" name="Freeform 846"/>
                <p:cNvSpPr/>
                <p:nvPr/>
              </p:nvSpPr>
              <p:spPr>
                <a:xfrm>
                  <a:off x="3783" y="222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3" name="Freeform 847"/>
                <p:cNvSpPr/>
                <p:nvPr/>
              </p:nvSpPr>
              <p:spPr>
                <a:xfrm>
                  <a:off x="3783" y="2214"/>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4" name="Freeform 848"/>
                <p:cNvSpPr/>
                <p:nvPr/>
              </p:nvSpPr>
              <p:spPr>
                <a:xfrm>
                  <a:off x="3783" y="220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5" name="Freeform 849"/>
                <p:cNvSpPr/>
                <p:nvPr/>
              </p:nvSpPr>
              <p:spPr>
                <a:xfrm>
                  <a:off x="3783" y="2191"/>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6" name="Freeform 850"/>
                <p:cNvSpPr/>
                <p:nvPr/>
              </p:nvSpPr>
              <p:spPr>
                <a:xfrm>
                  <a:off x="3783" y="217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7" name="Freeform 851"/>
                <p:cNvSpPr/>
                <p:nvPr/>
              </p:nvSpPr>
              <p:spPr>
                <a:xfrm>
                  <a:off x="3783" y="2168"/>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8" name="Freeform 852"/>
                <p:cNvSpPr/>
                <p:nvPr/>
              </p:nvSpPr>
              <p:spPr>
                <a:xfrm>
                  <a:off x="3783" y="215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09" name="Freeform 853"/>
                <p:cNvSpPr/>
                <p:nvPr/>
              </p:nvSpPr>
              <p:spPr>
                <a:xfrm>
                  <a:off x="3783" y="2145"/>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0" name="Freeform 854"/>
                <p:cNvSpPr/>
                <p:nvPr/>
              </p:nvSpPr>
              <p:spPr>
                <a:xfrm>
                  <a:off x="3783" y="213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1" name="Freeform 855"/>
                <p:cNvSpPr/>
                <p:nvPr/>
              </p:nvSpPr>
              <p:spPr>
                <a:xfrm>
                  <a:off x="3783" y="2122"/>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2" name="Freeform 856"/>
                <p:cNvSpPr/>
                <p:nvPr/>
              </p:nvSpPr>
              <p:spPr>
                <a:xfrm>
                  <a:off x="3783" y="211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3" name="Freeform 857"/>
                <p:cNvSpPr/>
                <p:nvPr/>
              </p:nvSpPr>
              <p:spPr>
                <a:xfrm>
                  <a:off x="3783" y="209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4" name="Freeform 858"/>
                <p:cNvSpPr/>
                <p:nvPr/>
              </p:nvSpPr>
              <p:spPr>
                <a:xfrm>
                  <a:off x="3783" y="208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5" name="Freeform 859"/>
                <p:cNvSpPr/>
                <p:nvPr/>
              </p:nvSpPr>
              <p:spPr>
                <a:xfrm>
                  <a:off x="3783" y="207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6" name="Freeform 860"/>
                <p:cNvSpPr/>
                <p:nvPr/>
              </p:nvSpPr>
              <p:spPr>
                <a:xfrm>
                  <a:off x="3783" y="206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17" name="Freeform 861"/>
                <p:cNvSpPr/>
                <p:nvPr/>
              </p:nvSpPr>
              <p:spPr>
                <a:xfrm>
                  <a:off x="3783" y="205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18" name="Freeform 862"/>
                <p:cNvSpPr/>
                <p:nvPr/>
              </p:nvSpPr>
              <p:spPr>
                <a:xfrm>
                  <a:off x="3783" y="204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19" name="Freeform 863"/>
                <p:cNvSpPr/>
                <p:nvPr/>
              </p:nvSpPr>
              <p:spPr>
                <a:xfrm>
                  <a:off x="3783" y="202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20" name="Freeform 864"/>
                <p:cNvSpPr/>
                <p:nvPr/>
              </p:nvSpPr>
              <p:spPr>
                <a:xfrm>
                  <a:off x="3783" y="201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21" name="Freeform 865"/>
                <p:cNvSpPr/>
                <p:nvPr/>
              </p:nvSpPr>
              <p:spPr>
                <a:xfrm>
                  <a:off x="3783" y="200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22" name="Freeform 866"/>
                <p:cNvSpPr/>
                <p:nvPr/>
              </p:nvSpPr>
              <p:spPr>
                <a:xfrm>
                  <a:off x="3783" y="199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23" name="Freeform 867"/>
                <p:cNvSpPr/>
                <p:nvPr/>
              </p:nvSpPr>
              <p:spPr>
                <a:xfrm>
                  <a:off x="3783" y="198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24" name="Freeform 868"/>
                <p:cNvSpPr/>
                <p:nvPr/>
              </p:nvSpPr>
              <p:spPr>
                <a:xfrm>
                  <a:off x="3783" y="197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25" name="Freeform 869"/>
                <p:cNvSpPr/>
                <p:nvPr/>
              </p:nvSpPr>
              <p:spPr>
                <a:xfrm>
                  <a:off x="3783" y="196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26" name="Freeform 870"/>
                <p:cNvSpPr/>
                <p:nvPr/>
              </p:nvSpPr>
              <p:spPr>
                <a:xfrm>
                  <a:off x="3783" y="1949"/>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27" name="Freeform 871"/>
                <p:cNvSpPr/>
                <p:nvPr/>
              </p:nvSpPr>
              <p:spPr>
                <a:xfrm>
                  <a:off x="3783" y="193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28" name="Freeform 872"/>
                <p:cNvSpPr/>
                <p:nvPr/>
              </p:nvSpPr>
              <p:spPr>
                <a:xfrm>
                  <a:off x="3783" y="1926"/>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29" name="Freeform 873"/>
                <p:cNvSpPr/>
                <p:nvPr/>
              </p:nvSpPr>
              <p:spPr>
                <a:xfrm>
                  <a:off x="3783" y="191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0" name="Freeform 874"/>
                <p:cNvSpPr/>
                <p:nvPr/>
              </p:nvSpPr>
              <p:spPr>
                <a:xfrm>
                  <a:off x="3783" y="1903"/>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1" name="Freeform 875"/>
                <p:cNvSpPr/>
                <p:nvPr/>
              </p:nvSpPr>
              <p:spPr>
                <a:xfrm>
                  <a:off x="3783" y="189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2" name="Freeform 876"/>
                <p:cNvSpPr/>
                <p:nvPr/>
              </p:nvSpPr>
              <p:spPr>
                <a:xfrm>
                  <a:off x="3783" y="1880"/>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3" name="Freeform 877"/>
                <p:cNvSpPr/>
                <p:nvPr/>
              </p:nvSpPr>
              <p:spPr>
                <a:xfrm>
                  <a:off x="3783" y="186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4" name="Freeform 878"/>
                <p:cNvSpPr/>
                <p:nvPr/>
              </p:nvSpPr>
              <p:spPr>
                <a:xfrm>
                  <a:off x="3783" y="1857"/>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5" name="Freeform 879"/>
                <p:cNvSpPr/>
                <p:nvPr/>
              </p:nvSpPr>
              <p:spPr>
                <a:xfrm>
                  <a:off x="3783" y="184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6" name="Freeform 880"/>
                <p:cNvSpPr/>
                <p:nvPr/>
              </p:nvSpPr>
              <p:spPr>
                <a:xfrm>
                  <a:off x="3783" y="1834"/>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7" name="Freeform 881"/>
                <p:cNvSpPr/>
                <p:nvPr/>
              </p:nvSpPr>
              <p:spPr>
                <a:xfrm>
                  <a:off x="3783" y="182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8" name="Freeform 882"/>
                <p:cNvSpPr/>
                <p:nvPr/>
              </p:nvSpPr>
              <p:spPr>
                <a:xfrm>
                  <a:off x="3783" y="1811"/>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39" name="Freeform 883"/>
                <p:cNvSpPr/>
                <p:nvPr/>
              </p:nvSpPr>
              <p:spPr>
                <a:xfrm>
                  <a:off x="3783" y="179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40" name="Freeform 884"/>
                <p:cNvSpPr/>
                <p:nvPr/>
              </p:nvSpPr>
              <p:spPr>
                <a:xfrm>
                  <a:off x="3783" y="178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41" name="Freeform 885"/>
                <p:cNvSpPr/>
                <p:nvPr/>
              </p:nvSpPr>
              <p:spPr>
                <a:xfrm>
                  <a:off x="3783" y="177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42" name="Freeform 886"/>
                <p:cNvSpPr/>
                <p:nvPr/>
              </p:nvSpPr>
              <p:spPr>
                <a:xfrm>
                  <a:off x="3783" y="176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43" name="Freeform 887"/>
                <p:cNvSpPr/>
                <p:nvPr/>
              </p:nvSpPr>
              <p:spPr>
                <a:xfrm>
                  <a:off x="3783" y="175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44" name="Freeform 888"/>
                <p:cNvSpPr/>
                <p:nvPr/>
              </p:nvSpPr>
              <p:spPr>
                <a:xfrm>
                  <a:off x="3783" y="174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45" name="Freeform 889"/>
                <p:cNvSpPr/>
                <p:nvPr/>
              </p:nvSpPr>
              <p:spPr>
                <a:xfrm>
                  <a:off x="3783" y="173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46" name="Freeform 890"/>
                <p:cNvSpPr/>
                <p:nvPr/>
              </p:nvSpPr>
              <p:spPr>
                <a:xfrm>
                  <a:off x="3783" y="171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47" name="Freeform 891"/>
                <p:cNvSpPr/>
                <p:nvPr/>
              </p:nvSpPr>
              <p:spPr>
                <a:xfrm>
                  <a:off x="3783" y="170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48" name="Freeform 892"/>
                <p:cNvSpPr/>
                <p:nvPr/>
              </p:nvSpPr>
              <p:spPr>
                <a:xfrm>
                  <a:off x="3783" y="169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49" name="Freeform 893"/>
                <p:cNvSpPr/>
                <p:nvPr/>
              </p:nvSpPr>
              <p:spPr>
                <a:xfrm>
                  <a:off x="3783" y="168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50" name="Freeform 894"/>
                <p:cNvSpPr/>
                <p:nvPr/>
              </p:nvSpPr>
              <p:spPr>
                <a:xfrm>
                  <a:off x="3783" y="167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51" name="Freeform 895"/>
                <p:cNvSpPr/>
                <p:nvPr/>
              </p:nvSpPr>
              <p:spPr>
                <a:xfrm>
                  <a:off x="3783" y="166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52" name="Freeform 896"/>
                <p:cNvSpPr/>
                <p:nvPr/>
              </p:nvSpPr>
              <p:spPr>
                <a:xfrm>
                  <a:off x="3783" y="164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3" name="Freeform 897"/>
                <p:cNvSpPr/>
                <p:nvPr/>
              </p:nvSpPr>
              <p:spPr>
                <a:xfrm>
                  <a:off x="3783" y="1638"/>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4" name="Freeform 898"/>
                <p:cNvSpPr/>
                <p:nvPr/>
              </p:nvSpPr>
              <p:spPr>
                <a:xfrm>
                  <a:off x="3783" y="162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5" name="Freeform 899"/>
                <p:cNvSpPr/>
                <p:nvPr/>
              </p:nvSpPr>
              <p:spPr>
                <a:xfrm>
                  <a:off x="3783" y="1615"/>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6" name="Freeform 900"/>
                <p:cNvSpPr/>
                <p:nvPr/>
              </p:nvSpPr>
              <p:spPr>
                <a:xfrm>
                  <a:off x="3783" y="160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7" name="Freeform 901"/>
                <p:cNvSpPr/>
                <p:nvPr/>
              </p:nvSpPr>
              <p:spPr>
                <a:xfrm>
                  <a:off x="3783" y="1592"/>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8" name="Freeform 902"/>
                <p:cNvSpPr/>
                <p:nvPr/>
              </p:nvSpPr>
              <p:spPr>
                <a:xfrm>
                  <a:off x="3783" y="158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59" name="Freeform 903"/>
                <p:cNvSpPr/>
                <p:nvPr/>
              </p:nvSpPr>
              <p:spPr>
                <a:xfrm>
                  <a:off x="3783" y="1569"/>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0" name="Freeform 904"/>
                <p:cNvSpPr/>
                <p:nvPr/>
              </p:nvSpPr>
              <p:spPr>
                <a:xfrm>
                  <a:off x="3783" y="155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1" name="Freeform 905"/>
                <p:cNvSpPr/>
                <p:nvPr/>
              </p:nvSpPr>
              <p:spPr>
                <a:xfrm>
                  <a:off x="3783" y="1546"/>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2" name="Freeform 906"/>
                <p:cNvSpPr/>
                <p:nvPr/>
              </p:nvSpPr>
              <p:spPr>
                <a:xfrm>
                  <a:off x="3783" y="153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3" name="Freeform 907"/>
                <p:cNvSpPr/>
                <p:nvPr/>
              </p:nvSpPr>
              <p:spPr>
                <a:xfrm>
                  <a:off x="3783" y="1523"/>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4" name="Freeform 908"/>
                <p:cNvSpPr/>
                <p:nvPr/>
              </p:nvSpPr>
              <p:spPr>
                <a:xfrm>
                  <a:off x="3783" y="151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5" name="Freeform 909"/>
                <p:cNvSpPr/>
                <p:nvPr/>
              </p:nvSpPr>
              <p:spPr>
                <a:xfrm>
                  <a:off x="3783" y="149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6" name="Freeform 910"/>
                <p:cNvSpPr/>
                <p:nvPr/>
              </p:nvSpPr>
              <p:spPr>
                <a:xfrm>
                  <a:off x="3783" y="148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7" name="Freeform 911"/>
                <p:cNvSpPr/>
                <p:nvPr/>
              </p:nvSpPr>
              <p:spPr>
                <a:xfrm>
                  <a:off x="3783" y="147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8" name="Freeform 912"/>
                <p:cNvSpPr/>
                <p:nvPr/>
              </p:nvSpPr>
              <p:spPr>
                <a:xfrm>
                  <a:off x="3783" y="146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69" name="Freeform 913"/>
                <p:cNvSpPr/>
                <p:nvPr/>
              </p:nvSpPr>
              <p:spPr>
                <a:xfrm>
                  <a:off x="3783" y="145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70" name="Freeform 914"/>
                <p:cNvSpPr/>
                <p:nvPr/>
              </p:nvSpPr>
              <p:spPr>
                <a:xfrm>
                  <a:off x="3783" y="144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71" name="Freeform 915"/>
                <p:cNvSpPr/>
                <p:nvPr/>
              </p:nvSpPr>
              <p:spPr>
                <a:xfrm>
                  <a:off x="3783" y="143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72" name="Freeform 916"/>
                <p:cNvSpPr/>
                <p:nvPr/>
              </p:nvSpPr>
              <p:spPr>
                <a:xfrm>
                  <a:off x="3783" y="141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73" name="Freeform 917"/>
                <p:cNvSpPr/>
                <p:nvPr/>
              </p:nvSpPr>
              <p:spPr>
                <a:xfrm>
                  <a:off x="3783" y="140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74" name="Freeform 918"/>
                <p:cNvSpPr/>
                <p:nvPr/>
              </p:nvSpPr>
              <p:spPr>
                <a:xfrm>
                  <a:off x="3783" y="139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75" name="Freeform 919"/>
                <p:cNvSpPr/>
                <p:nvPr/>
              </p:nvSpPr>
              <p:spPr>
                <a:xfrm>
                  <a:off x="3783" y="138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sp>
              <p:nvSpPr>
                <p:cNvPr id="93076" name="Freeform 920"/>
                <p:cNvSpPr/>
                <p:nvPr/>
              </p:nvSpPr>
              <p:spPr>
                <a:xfrm>
                  <a:off x="3783" y="137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77" name="Freeform 921"/>
                <p:cNvSpPr/>
                <p:nvPr/>
              </p:nvSpPr>
              <p:spPr>
                <a:xfrm>
                  <a:off x="3783" y="136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1"/>
                      </a:lnTo>
                      <a:lnTo>
                        <a:pt x="9" y="0"/>
                      </a:lnTo>
                      <a:lnTo>
                        <a:pt x="7" y="0"/>
                      </a:lnTo>
                      <a:lnTo>
                        <a:pt x="5" y="0"/>
                      </a:lnTo>
                      <a:lnTo>
                        <a:pt x="3" y="0"/>
                      </a:lnTo>
                      <a:lnTo>
                        <a:pt x="1" y="1"/>
                      </a:lnTo>
                      <a:lnTo>
                        <a:pt x="0" y="3"/>
                      </a:lnTo>
                      <a:lnTo>
                        <a:pt x="0" y="5"/>
                      </a:lnTo>
                      <a:lnTo>
                        <a:pt x="0" y="7"/>
                      </a:lnTo>
                      <a:close/>
                    </a:path>
                  </a:pathLst>
                </a:custGeom>
                <a:solidFill>
                  <a:srgbClr val="000000"/>
                </a:solidFill>
                <a:ln w="9525">
                  <a:noFill/>
                </a:ln>
              </p:spPr>
              <p:txBody>
                <a:bodyPr/>
                <a:lstStyle/>
                <a:p>
                  <a:endParaRPr lang="zh-CN" altLang="en-US"/>
                </a:p>
              </p:txBody>
            </p:sp>
            <p:sp>
              <p:nvSpPr>
                <p:cNvPr id="93078" name="Freeform 922"/>
                <p:cNvSpPr/>
                <p:nvPr/>
              </p:nvSpPr>
              <p:spPr>
                <a:xfrm>
                  <a:off x="3783" y="1350"/>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79" name="Freeform 923"/>
                <p:cNvSpPr/>
                <p:nvPr/>
              </p:nvSpPr>
              <p:spPr>
                <a:xfrm>
                  <a:off x="3783" y="133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0" name="Freeform 924"/>
                <p:cNvSpPr/>
                <p:nvPr/>
              </p:nvSpPr>
              <p:spPr>
                <a:xfrm>
                  <a:off x="3783" y="1327"/>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1" name="Freeform 925"/>
                <p:cNvSpPr/>
                <p:nvPr/>
              </p:nvSpPr>
              <p:spPr>
                <a:xfrm>
                  <a:off x="3783" y="131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2" name="Freeform 926"/>
                <p:cNvSpPr/>
                <p:nvPr/>
              </p:nvSpPr>
              <p:spPr>
                <a:xfrm>
                  <a:off x="3783" y="1304"/>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3" name="Freeform 927"/>
                <p:cNvSpPr/>
                <p:nvPr/>
              </p:nvSpPr>
              <p:spPr>
                <a:xfrm>
                  <a:off x="3783" y="129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4" name="Freeform 928"/>
                <p:cNvSpPr/>
                <p:nvPr/>
              </p:nvSpPr>
              <p:spPr>
                <a:xfrm>
                  <a:off x="3783" y="1281"/>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5" name="Freeform 929"/>
                <p:cNvSpPr/>
                <p:nvPr/>
              </p:nvSpPr>
              <p:spPr>
                <a:xfrm>
                  <a:off x="3783" y="126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6" name="Freeform 930"/>
                <p:cNvSpPr/>
                <p:nvPr/>
              </p:nvSpPr>
              <p:spPr>
                <a:xfrm>
                  <a:off x="3783" y="1258"/>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7" name="Freeform 931"/>
                <p:cNvSpPr/>
                <p:nvPr/>
              </p:nvSpPr>
              <p:spPr>
                <a:xfrm>
                  <a:off x="3783" y="124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8" name="Freeform 932"/>
                <p:cNvSpPr/>
                <p:nvPr/>
              </p:nvSpPr>
              <p:spPr>
                <a:xfrm>
                  <a:off x="3783" y="1235"/>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89" name="Freeform 933"/>
                <p:cNvSpPr/>
                <p:nvPr/>
              </p:nvSpPr>
              <p:spPr>
                <a:xfrm>
                  <a:off x="3783" y="1223"/>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0" name="Freeform 934"/>
                <p:cNvSpPr/>
                <p:nvPr/>
              </p:nvSpPr>
              <p:spPr>
                <a:xfrm>
                  <a:off x="3783" y="1212"/>
                  <a:ext cx="6" cy="5"/>
                </a:xfrm>
                <a:custGeom>
                  <a:avLst/>
                  <a:gdLst/>
                  <a:ahLst/>
                  <a:cxnLst>
                    <a:cxn ang="0">
                      <a:pos x="0" y="3"/>
                    </a:cxn>
                    <a:cxn ang="0">
                      <a:pos x="1" y="3"/>
                    </a:cxn>
                    <a:cxn ang="0">
                      <a:pos x="2" y="4"/>
                    </a:cxn>
                    <a:cxn ang="0">
                      <a:pos x="3" y="5"/>
                    </a:cxn>
                    <a:cxn ang="0">
                      <a:pos x="3" y="5"/>
                    </a:cxn>
                    <a:cxn ang="0">
                      <a:pos x="4" y="4"/>
                    </a:cxn>
                    <a:cxn ang="0">
                      <a:pos x="5" y="3"/>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3"/>
                    </a:cxn>
                  </a:cxnLst>
                  <a:rect l="0" t="0" r="0" b="0"/>
                  <a:pathLst>
                    <a:path w="11" h="12">
                      <a:moveTo>
                        <a:pt x="0" y="8"/>
                      </a:moveTo>
                      <a:lnTo>
                        <a:pt x="1" y="8"/>
                      </a:lnTo>
                      <a:lnTo>
                        <a:pt x="3" y="10"/>
                      </a:lnTo>
                      <a:lnTo>
                        <a:pt x="5" y="12"/>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1" name="Freeform 935"/>
                <p:cNvSpPr/>
                <p:nvPr/>
              </p:nvSpPr>
              <p:spPr>
                <a:xfrm>
                  <a:off x="3783" y="1200"/>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2" name="Freeform 936"/>
                <p:cNvSpPr/>
                <p:nvPr/>
              </p:nvSpPr>
              <p:spPr>
                <a:xfrm>
                  <a:off x="3783" y="118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10"/>
                      </a:lnTo>
                      <a:lnTo>
                        <a:pt x="5" y="11"/>
                      </a:lnTo>
                      <a:lnTo>
                        <a:pt x="7" y="10"/>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3" name="Freeform 937"/>
                <p:cNvSpPr/>
                <p:nvPr/>
              </p:nvSpPr>
              <p:spPr>
                <a:xfrm>
                  <a:off x="3783" y="1177"/>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4" name="Freeform 938"/>
                <p:cNvSpPr/>
                <p:nvPr/>
              </p:nvSpPr>
              <p:spPr>
                <a:xfrm>
                  <a:off x="3783" y="1165"/>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8"/>
                      </a:moveTo>
                      <a:lnTo>
                        <a:pt x="1" y="8"/>
                      </a:lnTo>
                      <a:lnTo>
                        <a:pt x="3" y="9"/>
                      </a:lnTo>
                      <a:lnTo>
                        <a:pt x="5" y="11"/>
                      </a:lnTo>
                      <a:lnTo>
                        <a:pt x="7" y="9"/>
                      </a:lnTo>
                      <a:lnTo>
                        <a:pt x="9" y="8"/>
                      </a:lnTo>
                      <a:lnTo>
                        <a:pt x="11" y="6"/>
                      </a:lnTo>
                      <a:lnTo>
                        <a:pt x="11" y="4"/>
                      </a:lnTo>
                      <a:lnTo>
                        <a:pt x="11" y="2"/>
                      </a:lnTo>
                      <a:lnTo>
                        <a:pt x="9" y="0"/>
                      </a:lnTo>
                      <a:lnTo>
                        <a:pt x="7" y="0"/>
                      </a:lnTo>
                      <a:lnTo>
                        <a:pt x="5" y="0"/>
                      </a:lnTo>
                      <a:lnTo>
                        <a:pt x="3" y="0"/>
                      </a:lnTo>
                      <a:lnTo>
                        <a:pt x="1" y="2"/>
                      </a:lnTo>
                      <a:lnTo>
                        <a:pt x="0" y="4"/>
                      </a:lnTo>
                      <a:lnTo>
                        <a:pt x="0" y="6"/>
                      </a:lnTo>
                      <a:lnTo>
                        <a:pt x="0" y="8"/>
                      </a:lnTo>
                      <a:close/>
                    </a:path>
                  </a:pathLst>
                </a:custGeom>
                <a:solidFill>
                  <a:srgbClr val="000000"/>
                </a:solidFill>
                <a:ln w="9525">
                  <a:noFill/>
                </a:ln>
              </p:spPr>
              <p:txBody>
                <a:bodyPr/>
                <a:lstStyle/>
                <a:p>
                  <a:endParaRPr lang="zh-CN" altLang="en-US"/>
                </a:p>
              </p:txBody>
            </p:sp>
            <p:sp>
              <p:nvSpPr>
                <p:cNvPr id="93095" name="Freeform 939"/>
                <p:cNvSpPr/>
                <p:nvPr/>
              </p:nvSpPr>
              <p:spPr>
                <a:xfrm>
                  <a:off x="3783" y="1154"/>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96" name="Freeform 940"/>
                <p:cNvSpPr/>
                <p:nvPr/>
              </p:nvSpPr>
              <p:spPr>
                <a:xfrm>
                  <a:off x="3783" y="1142"/>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6"/>
                      </a:lnTo>
                      <a:lnTo>
                        <a:pt x="11" y="4"/>
                      </a:lnTo>
                      <a:lnTo>
                        <a:pt x="11" y="2"/>
                      </a:lnTo>
                      <a:lnTo>
                        <a:pt x="9" y="0"/>
                      </a:lnTo>
                      <a:lnTo>
                        <a:pt x="7" y="0"/>
                      </a:lnTo>
                      <a:lnTo>
                        <a:pt x="5" y="0"/>
                      </a:lnTo>
                      <a:lnTo>
                        <a:pt x="3" y="0"/>
                      </a:lnTo>
                      <a:lnTo>
                        <a:pt x="1" y="2"/>
                      </a:lnTo>
                      <a:lnTo>
                        <a:pt x="0" y="4"/>
                      </a:lnTo>
                      <a:lnTo>
                        <a:pt x="0" y="6"/>
                      </a:lnTo>
                      <a:lnTo>
                        <a:pt x="0" y="7"/>
                      </a:lnTo>
                      <a:close/>
                    </a:path>
                  </a:pathLst>
                </a:custGeom>
                <a:solidFill>
                  <a:srgbClr val="000000"/>
                </a:solidFill>
                <a:ln w="9525">
                  <a:noFill/>
                </a:ln>
              </p:spPr>
              <p:txBody>
                <a:bodyPr/>
                <a:lstStyle/>
                <a:p>
                  <a:endParaRPr lang="zh-CN" altLang="en-US"/>
                </a:p>
              </p:txBody>
            </p:sp>
            <p:sp>
              <p:nvSpPr>
                <p:cNvPr id="93097" name="Freeform 941"/>
                <p:cNvSpPr/>
                <p:nvPr/>
              </p:nvSpPr>
              <p:spPr>
                <a:xfrm>
                  <a:off x="3783" y="1131"/>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98" name="Freeform 942"/>
                <p:cNvSpPr/>
                <p:nvPr/>
              </p:nvSpPr>
              <p:spPr>
                <a:xfrm>
                  <a:off x="3783" y="1119"/>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099" name="Freeform 943"/>
                <p:cNvSpPr/>
                <p:nvPr/>
              </p:nvSpPr>
              <p:spPr>
                <a:xfrm>
                  <a:off x="3783" y="1108"/>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4"/>
                      </a:lnTo>
                      <a:lnTo>
                        <a:pt x="11" y="2"/>
                      </a:lnTo>
                      <a:lnTo>
                        <a:pt x="9" y="0"/>
                      </a:lnTo>
                      <a:lnTo>
                        <a:pt x="7" y="0"/>
                      </a:lnTo>
                      <a:lnTo>
                        <a:pt x="5" y="0"/>
                      </a:lnTo>
                      <a:lnTo>
                        <a:pt x="3" y="0"/>
                      </a:lnTo>
                      <a:lnTo>
                        <a:pt x="1" y="2"/>
                      </a:lnTo>
                      <a:lnTo>
                        <a:pt x="0" y="4"/>
                      </a:lnTo>
                      <a:lnTo>
                        <a:pt x="0" y="5"/>
                      </a:lnTo>
                      <a:lnTo>
                        <a:pt x="0" y="7"/>
                      </a:lnTo>
                      <a:close/>
                    </a:path>
                  </a:pathLst>
                </a:custGeom>
                <a:solidFill>
                  <a:srgbClr val="000000"/>
                </a:solidFill>
                <a:ln w="9525">
                  <a:noFill/>
                </a:ln>
              </p:spPr>
              <p:txBody>
                <a:bodyPr/>
                <a:lstStyle/>
                <a:p>
                  <a:endParaRPr lang="zh-CN" altLang="en-US"/>
                </a:p>
              </p:txBody>
            </p:sp>
            <p:sp>
              <p:nvSpPr>
                <p:cNvPr id="93100" name="Freeform 944"/>
                <p:cNvSpPr/>
                <p:nvPr/>
              </p:nvSpPr>
              <p:spPr>
                <a:xfrm>
                  <a:off x="3783" y="1096"/>
                  <a:ext cx="6" cy="6"/>
                </a:xfrm>
                <a:custGeom>
                  <a:avLst/>
                  <a:gdLst/>
                  <a:ahLst/>
                  <a:cxnLst>
                    <a:cxn ang="0">
                      <a:pos x="0" y="4"/>
                    </a:cxn>
                    <a:cxn ang="0">
                      <a:pos x="1" y="4"/>
                    </a:cxn>
                    <a:cxn ang="0">
                      <a:pos x="2" y="5"/>
                    </a:cxn>
                    <a:cxn ang="0">
                      <a:pos x="3" y="6"/>
                    </a:cxn>
                    <a:cxn ang="0">
                      <a:pos x="3" y="6"/>
                    </a:cxn>
                    <a:cxn ang="0">
                      <a:pos x="4" y="5"/>
                    </a:cxn>
                    <a:cxn ang="0">
                      <a:pos x="5" y="4"/>
                    </a:cxn>
                    <a:cxn ang="0">
                      <a:pos x="6" y="3"/>
                    </a:cxn>
                    <a:cxn ang="0">
                      <a:pos x="6" y="3"/>
                    </a:cxn>
                    <a:cxn ang="0">
                      <a:pos x="6" y="2"/>
                    </a:cxn>
                    <a:cxn ang="0">
                      <a:pos x="6" y="1"/>
                    </a:cxn>
                    <a:cxn ang="0">
                      <a:pos x="5" y="0"/>
                    </a:cxn>
                    <a:cxn ang="0">
                      <a:pos x="4" y="0"/>
                    </a:cxn>
                    <a:cxn ang="0">
                      <a:pos x="3" y="0"/>
                    </a:cxn>
                    <a:cxn ang="0">
                      <a:pos x="2" y="0"/>
                    </a:cxn>
                    <a:cxn ang="0">
                      <a:pos x="1" y="1"/>
                    </a:cxn>
                    <a:cxn ang="0">
                      <a:pos x="0" y="2"/>
                    </a:cxn>
                    <a:cxn ang="0">
                      <a:pos x="0" y="3"/>
                    </a:cxn>
                    <a:cxn ang="0">
                      <a:pos x="0" y="4"/>
                    </a:cxn>
                  </a:cxnLst>
                  <a:rect l="0" t="0" r="0" b="0"/>
                  <a:pathLst>
                    <a:path w="11" h="11">
                      <a:moveTo>
                        <a:pt x="0" y="7"/>
                      </a:moveTo>
                      <a:lnTo>
                        <a:pt x="1" y="7"/>
                      </a:lnTo>
                      <a:lnTo>
                        <a:pt x="3" y="9"/>
                      </a:lnTo>
                      <a:lnTo>
                        <a:pt x="5" y="11"/>
                      </a:lnTo>
                      <a:lnTo>
                        <a:pt x="7" y="9"/>
                      </a:lnTo>
                      <a:lnTo>
                        <a:pt x="9" y="7"/>
                      </a:lnTo>
                      <a:lnTo>
                        <a:pt x="11" y="5"/>
                      </a:lnTo>
                      <a:lnTo>
                        <a:pt x="11" y="3"/>
                      </a:lnTo>
                      <a:lnTo>
                        <a:pt x="11" y="2"/>
                      </a:lnTo>
                      <a:lnTo>
                        <a:pt x="9" y="0"/>
                      </a:lnTo>
                      <a:lnTo>
                        <a:pt x="7" y="0"/>
                      </a:lnTo>
                      <a:lnTo>
                        <a:pt x="5" y="0"/>
                      </a:lnTo>
                      <a:lnTo>
                        <a:pt x="3" y="0"/>
                      </a:lnTo>
                      <a:lnTo>
                        <a:pt x="1" y="2"/>
                      </a:lnTo>
                      <a:lnTo>
                        <a:pt x="0" y="3"/>
                      </a:lnTo>
                      <a:lnTo>
                        <a:pt x="0" y="5"/>
                      </a:lnTo>
                      <a:lnTo>
                        <a:pt x="0" y="7"/>
                      </a:lnTo>
                      <a:close/>
                    </a:path>
                  </a:pathLst>
                </a:custGeom>
                <a:solidFill>
                  <a:srgbClr val="000000"/>
                </a:solidFill>
                <a:ln w="9525">
                  <a:noFill/>
                </a:ln>
              </p:spPr>
              <p:txBody>
                <a:bodyPr/>
                <a:lstStyle/>
                <a:p>
                  <a:endParaRPr lang="zh-CN" altLang="en-US"/>
                </a:p>
              </p:txBody>
            </p:sp>
          </p:grpSp>
          <p:sp>
            <p:nvSpPr>
              <p:cNvPr id="93101" name="Freeform 945"/>
              <p:cNvSpPr/>
              <p:nvPr/>
            </p:nvSpPr>
            <p:spPr>
              <a:xfrm>
                <a:off x="1443" y="1532"/>
                <a:ext cx="2598" cy="1708"/>
              </a:xfrm>
              <a:custGeom>
                <a:avLst/>
                <a:gdLst/>
                <a:ahLst/>
                <a:cxnLst>
                  <a:cxn ang="0">
                    <a:pos x="24" y="551"/>
                  </a:cxn>
                  <a:cxn ang="0">
                    <a:pos x="78" y="0"/>
                  </a:cxn>
                  <a:cxn ang="0">
                    <a:pos x="132" y="288"/>
                  </a:cxn>
                  <a:cxn ang="0">
                    <a:pos x="180" y="809"/>
                  </a:cxn>
                  <a:cxn ang="0">
                    <a:pos x="234" y="1276"/>
                  </a:cxn>
                  <a:cxn ang="0">
                    <a:pos x="288" y="1577"/>
                  </a:cxn>
                  <a:cxn ang="0">
                    <a:pos x="336" y="1697"/>
                  </a:cxn>
                  <a:cxn ang="0">
                    <a:pos x="390" y="1691"/>
                  </a:cxn>
                  <a:cxn ang="0">
                    <a:pos x="444" y="1606"/>
                  </a:cxn>
                  <a:cxn ang="0">
                    <a:pos x="492" y="1499"/>
                  </a:cxn>
                  <a:cxn ang="0">
                    <a:pos x="546" y="1403"/>
                  </a:cxn>
                  <a:cxn ang="0">
                    <a:pos x="600" y="1337"/>
                  </a:cxn>
                  <a:cxn ang="0">
                    <a:pos x="648" y="1313"/>
                  </a:cxn>
                  <a:cxn ang="0">
                    <a:pos x="702" y="1313"/>
                  </a:cxn>
                  <a:cxn ang="0">
                    <a:pos x="756" y="1324"/>
                  </a:cxn>
                  <a:cxn ang="0">
                    <a:pos x="804" y="1337"/>
                  </a:cxn>
                  <a:cxn ang="0">
                    <a:pos x="858" y="1337"/>
                  </a:cxn>
                  <a:cxn ang="0">
                    <a:pos x="912" y="1307"/>
                  </a:cxn>
                  <a:cxn ang="0">
                    <a:pos x="960" y="1252"/>
                  </a:cxn>
                  <a:cxn ang="0">
                    <a:pos x="1014" y="1174"/>
                  </a:cxn>
                  <a:cxn ang="0">
                    <a:pos x="1068" y="1078"/>
                  </a:cxn>
                  <a:cxn ang="0">
                    <a:pos x="1116" y="982"/>
                  </a:cxn>
                  <a:cxn ang="0">
                    <a:pos x="1170" y="893"/>
                  </a:cxn>
                  <a:cxn ang="0">
                    <a:pos x="1225" y="827"/>
                  </a:cxn>
                  <a:cxn ang="0">
                    <a:pos x="1273" y="791"/>
                  </a:cxn>
                  <a:cxn ang="0">
                    <a:pos x="1326" y="791"/>
                  </a:cxn>
                  <a:cxn ang="0">
                    <a:pos x="1374" y="827"/>
                  </a:cxn>
                  <a:cxn ang="0">
                    <a:pos x="1428" y="893"/>
                  </a:cxn>
                  <a:cxn ang="0">
                    <a:pos x="1483" y="982"/>
                  </a:cxn>
                  <a:cxn ang="0">
                    <a:pos x="1531" y="1078"/>
                  </a:cxn>
                  <a:cxn ang="0">
                    <a:pos x="1585" y="1174"/>
                  </a:cxn>
                  <a:cxn ang="0">
                    <a:pos x="1638" y="1252"/>
                  </a:cxn>
                  <a:cxn ang="0">
                    <a:pos x="1686" y="1307"/>
                  </a:cxn>
                  <a:cxn ang="0">
                    <a:pos x="1740" y="1337"/>
                  </a:cxn>
                  <a:cxn ang="0">
                    <a:pos x="1795" y="1337"/>
                  </a:cxn>
                  <a:cxn ang="0">
                    <a:pos x="1843" y="1324"/>
                  </a:cxn>
                  <a:cxn ang="0">
                    <a:pos x="1897" y="1313"/>
                  </a:cxn>
                  <a:cxn ang="0">
                    <a:pos x="1950" y="1313"/>
                  </a:cxn>
                  <a:cxn ang="0">
                    <a:pos x="1998" y="1337"/>
                  </a:cxn>
                  <a:cxn ang="0">
                    <a:pos x="2052" y="1403"/>
                  </a:cxn>
                  <a:cxn ang="0">
                    <a:pos x="2107" y="1499"/>
                  </a:cxn>
                  <a:cxn ang="0">
                    <a:pos x="2155" y="1606"/>
                  </a:cxn>
                  <a:cxn ang="0">
                    <a:pos x="2209" y="1691"/>
                  </a:cxn>
                  <a:cxn ang="0">
                    <a:pos x="2262" y="1697"/>
                  </a:cxn>
                  <a:cxn ang="0">
                    <a:pos x="2310" y="1577"/>
                  </a:cxn>
                  <a:cxn ang="0">
                    <a:pos x="2364" y="1276"/>
                  </a:cxn>
                  <a:cxn ang="0">
                    <a:pos x="2419" y="809"/>
                  </a:cxn>
                  <a:cxn ang="0">
                    <a:pos x="2467" y="288"/>
                  </a:cxn>
                  <a:cxn ang="0">
                    <a:pos x="2521" y="0"/>
                  </a:cxn>
                  <a:cxn ang="0">
                    <a:pos x="2574" y="551"/>
                  </a:cxn>
                </a:cxnLst>
                <a:rect l="0" t="0" r="0" b="0"/>
                <a:pathLst>
                  <a:path w="5197" h="3418">
                    <a:moveTo>
                      <a:pt x="0" y="2890"/>
                    </a:moveTo>
                    <a:lnTo>
                      <a:pt x="48" y="1102"/>
                    </a:lnTo>
                    <a:lnTo>
                      <a:pt x="109" y="240"/>
                    </a:lnTo>
                    <a:lnTo>
                      <a:pt x="157" y="0"/>
                    </a:lnTo>
                    <a:lnTo>
                      <a:pt x="205" y="167"/>
                    </a:lnTo>
                    <a:lnTo>
                      <a:pt x="265" y="576"/>
                    </a:lnTo>
                    <a:lnTo>
                      <a:pt x="313" y="1091"/>
                    </a:lnTo>
                    <a:lnTo>
                      <a:pt x="361" y="1619"/>
                    </a:lnTo>
                    <a:lnTo>
                      <a:pt x="420" y="2124"/>
                    </a:lnTo>
                    <a:lnTo>
                      <a:pt x="468" y="2554"/>
                    </a:lnTo>
                    <a:lnTo>
                      <a:pt x="516" y="2903"/>
                    </a:lnTo>
                    <a:lnTo>
                      <a:pt x="576" y="3155"/>
                    </a:lnTo>
                    <a:lnTo>
                      <a:pt x="624" y="3310"/>
                    </a:lnTo>
                    <a:lnTo>
                      <a:pt x="672" y="3395"/>
                    </a:lnTo>
                    <a:lnTo>
                      <a:pt x="733" y="3418"/>
                    </a:lnTo>
                    <a:lnTo>
                      <a:pt x="781" y="3383"/>
                    </a:lnTo>
                    <a:lnTo>
                      <a:pt x="829" y="3310"/>
                    </a:lnTo>
                    <a:lnTo>
                      <a:pt x="889" y="3214"/>
                    </a:lnTo>
                    <a:lnTo>
                      <a:pt x="937" y="3107"/>
                    </a:lnTo>
                    <a:lnTo>
                      <a:pt x="985" y="2999"/>
                    </a:lnTo>
                    <a:lnTo>
                      <a:pt x="1044" y="2890"/>
                    </a:lnTo>
                    <a:lnTo>
                      <a:pt x="1092" y="2807"/>
                    </a:lnTo>
                    <a:lnTo>
                      <a:pt x="1140" y="2734"/>
                    </a:lnTo>
                    <a:lnTo>
                      <a:pt x="1200" y="2675"/>
                    </a:lnTo>
                    <a:lnTo>
                      <a:pt x="1248" y="2638"/>
                    </a:lnTo>
                    <a:lnTo>
                      <a:pt x="1296" y="2627"/>
                    </a:lnTo>
                    <a:lnTo>
                      <a:pt x="1357" y="2615"/>
                    </a:lnTo>
                    <a:lnTo>
                      <a:pt x="1405" y="2627"/>
                    </a:lnTo>
                    <a:lnTo>
                      <a:pt x="1453" y="2638"/>
                    </a:lnTo>
                    <a:lnTo>
                      <a:pt x="1513" y="2650"/>
                    </a:lnTo>
                    <a:lnTo>
                      <a:pt x="1561" y="2663"/>
                    </a:lnTo>
                    <a:lnTo>
                      <a:pt x="1609" y="2675"/>
                    </a:lnTo>
                    <a:lnTo>
                      <a:pt x="1668" y="2675"/>
                    </a:lnTo>
                    <a:lnTo>
                      <a:pt x="1716" y="2675"/>
                    </a:lnTo>
                    <a:lnTo>
                      <a:pt x="1764" y="2650"/>
                    </a:lnTo>
                    <a:lnTo>
                      <a:pt x="1824" y="2615"/>
                    </a:lnTo>
                    <a:lnTo>
                      <a:pt x="1872" y="2567"/>
                    </a:lnTo>
                    <a:lnTo>
                      <a:pt x="1920" y="2506"/>
                    </a:lnTo>
                    <a:lnTo>
                      <a:pt x="1981" y="2435"/>
                    </a:lnTo>
                    <a:lnTo>
                      <a:pt x="2029" y="2350"/>
                    </a:lnTo>
                    <a:lnTo>
                      <a:pt x="2077" y="2254"/>
                    </a:lnTo>
                    <a:lnTo>
                      <a:pt x="2137" y="2158"/>
                    </a:lnTo>
                    <a:lnTo>
                      <a:pt x="2185" y="2062"/>
                    </a:lnTo>
                    <a:lnTo>
                      <a:pt x="2233" y="1966"/>
                    </a:lnTo>
                    <a:lnTo>
                      <a:pt x="2292" y="1870"/>
                    </a:lnTo>
                    <a:lnTo>
                      <a:pt x="2340" y="1788"/>
                    </a:lnTo>
                    <a:lnTo>
                      <a:pt x="2388" y="1715"/>
                    </a:lnTo>
                    <a:lnTo>
                      <a:pt x="2450" y="1655"/>
                    </a:lnTo>
                    <a:lnTo>
                      <a:pt x="2498" y="1619"/>
                    </a:lnTo>
                    <a:lnTo>
                      <a:pt x="2546" y="1582"/>
                    </a:lnTo>
                    <a:lnTo>
                      <a:pt x="2605" y="1582"/>
                    </a:lnTo>
                    <a:lnTo>
                      <a:pt x="2653" y="1582"/>
                    </a:lnTo>
                    <a:lnTo>
                      <a:pt x="2701" y="1619"/>
                    </a:lnTo>
                    <a:lnTo>
                      <a:pt x="2749" y="1655"/>
                    </a:lnTo>
                    <a:lnTo>
                      <a:pt x="2809" y="1715"/>
                    </a:lnTo>
                    <a:lnTo>
                      <a:pt x="2857" y="1788"/>
                    </a:lnTo>
                    <a:lnTo>
                      <a:pt x="2905" y="1870"/>
                    </a:lnTo>
                    <a:lnTo>
                      <a:pt x="2966" y="1966"/>
                    </a:lnTo>
                    <a:lnTo>
                      <a:pt x="3014" y="2062"/>
                    </a:lnTo>
                    <a:lnTo>
                      <a:pt x="3062" y="2158"/>
                    </a:lnTo>
                    <a:lnTo>
                      <a:pt x="3122" y="2254"/>
                    </a:lnTo>
                    <a:lnTo>
                      <a:pt x="3170" y="2350"/>
                    </a:lnTo>
                    <a:lnTo>
                      <a:pt x="3218" y="2435"/>
                    </a:lnTo>
                    <a:lnTo>
                      <a:pt x="3277" y="2506"/>
                    </a:lnTo>
                    <a:lnTo>
                      <a:pt x="3325" y="2567"/>
                    </a:lnTo>
                    <a:lnTo>
                      <a:pt x="3373" y="2615"/>
                    </a:lnTo>
                    <a:lnTo>
                      <a:pt x="3433" y="2650"/>
                    </a:lnTo>
                    <a:lnTo>
                      <a:pt x="3481" y="2675"/>
                    </a:lnTo>
                    <a:lnTo>
                      <a:pt x="3529" y="2675"/>
                    </a:lnTo>
                    <a:lnTo>
                      <a:pt x="3590" y="2675"/>
                    </a:lnTo>
                    <a:lnTo>
                      <a:pt x="3638" y="2663"/>
                    </a:lnTo>
                    <a:lnTo>
                      <a:pt x="3686" y="2650"/>
                    </a:lnTo>
                    <a:lnTo>
                      <a:pt x="3746" y="2638"/>
                    </a:lnTo>
                    <a:lnTo>
                      <a:pt x="3794" y="2627"/>
                    </a:lnTo>
                    <a:lnTo>
                      <a:pt x="3842" y="2615"/>
                    </a:lnTo>
                    <a:lnTo>
                      <a:pt x="3901" y="2627"/>
                    </a:lnTo>
                    <a:lnTo>
                      <a:pt x="3949" y="2638"/>
                    </a:lnTo>
                    <a:lnTo>
                      <a:pt x="3997" y="2675"/>
                    </a:lnTo>
                    <a:lnTo>
                      <a:pt x="4057" y="2734"/>
                    </a:lnTo>
                    <a:lnTo>
                      <a:pt x="4105" y="2807"/>
                    </a:lnTo>
                    <a:lnTo>
                      <a:pt x="4153" y="2890"/>
                    </a:lnTo>
                    <a:lnTo>
                      <a:pt x="4214" y="2999"/>
                    </a:lnTo>
                    <a:lnTo>
                      <a:pt x="4262" y="3107"/>
                    </a:lnTo>
                    <a:lnTo>
                      <a:pt x="4310" y="3214"/>
                    </a:lnTo>
                    <a:lnTo>
                      <a:pt x="4370" y="3310"/>
                    </a:lnTo>
                    <a:lnTo>
                      <a:pt x="4418" y="3383"/>
                    </a:lnTo>
                    <a:lnTo>
                      <a:pt x="4466" y="3418"/>
                    </a:lnTo>
                    <a:lnTo>
                      <a:pt x="4525" y="3395"/>
                    </a:lnTo>
                    <a:lnTo>
                      <a:pt x="4573" y="3310"/>
                    </a:lnTo>
                    <a:lnTo>
                      <a:pt x="4621" y="3155"/>
                    </a:lnTo>
                    <a:lnTo>
                      <a:pt x="4681" y="2903"/>
                    </a:lnTo>
                    <a:lnTo>
                      <a:pt x="4729" y="2554"/>
                    </a:lnTo>
                    <a:lnTo>
                      <a:pt x="4777" y="2124"/>
                    </a:lnTo>
                    <a:lnTo>
                      <a:pt x="4838" y="1619"/>
                    </a:lnTo>
                    <a:lnTo>
                      <a:pt x="4886" y="1091"/>
                    </a:lnTo>
                    <a:lnTo>
                      <a:pt x="4934" y="576"/>
                    </a:lnTo>
                    <a:lnTo>
                      <a:pt x="4994" y="167"/>
                    </a:lnTo>
                    <a:lnTo>
                      <a:pt x="5042" y="0"/>
                    </a:lnTo>
                    <a:lnTo>
                      <a:pt x="5090" y="240"/>
                    </a:lnTo>
                    <a:lnTo>
                      <a:pt x="5149" y="1102"/>
                    </a:lnTo>
                    <a:lnTo>
                      <a:pt x="5197" y="2890"/>
                    </a:lnTo>
                  </a:path>
                </a:pathLst>
              </a:custGeom>
              <a:noFill/>
              <a:ln w="22225" cap="flat" cmpd="sng">
                <a:solidFill>
                  <a:schemeClr val="accent2"/>
                </a:solidFill>
                <a:prstDash val="solid"/>
                <a:round/>
                <a:headEnd type="none" w="med" len="med"/>
                <a:tailEnd type="none" w="med" len="med"/>
              </a:ln>
            </p:spPr>
            <p:txBody>
              <a:bodyPr/>
              <a:lstStyle/>
              <a:p>
                <a:endParaRPr lang="zh-CN" altLang="en-US"/>
              </a:p>
            </p:txBody>
          </p:sp>
          <p:sp>
            <p:nvSpPr>
              <p:cNvPr id="93102" name="Line 946"/>
              <p:cNvSpPr/>
              <p:nvPr/>
            </p:nvSpPr>
            <p:spPr>
              <a:xfrm flipV="1">
                <a:off x="1443" y="1298"/>
                <a:ext cx="1" cy="2044"/>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3103" name="Freeform 947"/>
              <p:cNvSpPr/>
              <p:nvPr/>
            </p:nvSpPr>
            <p:spPr>
              <a:xfrm>
                <a:off x="1443" y="1298"/>
                <a:ext cx="2598" cy="2044"/>
              </a:xfrm>
              <a:custGeom>
                <a:avLst/>
                <a:gdLst/>
                <a:ahLst/>
                <a:cxnLst>
                  <a:cxn ang="0">
                    <a:pos x="0" y="2044"/>
                  </a:cxn>
                  <a:cxn ang="0">
                    <a:pos x="2598" y="2044"/>
                  </a:cxn>
                  <a:cxn ang="0">
                    <a:pos x="2598" y="0"/>
                  </a:cxn>
                </a:cxnLst>
                <a:rect l="0" t="0" r="0" b="0"/>
                <a:pathLst>
                  <a:path w="5197" h="4087">
                    <a:moveTo>
                      <a:pt x="0" y="4087"/>
                    </a:moveTo>
                    <a:lnTo>
                      <a:pt x="5197" y="4087"/>
                    </a:lnTo>
                    <a:lnTo>
                      <a:pt x="5197"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3104" name="Line 948"/>
              <p:cNvSpPr/>
              <p:nvPr/>
            </p:nvSpPr>
            <p:spPr>
              <a:xfrm>
                <a:off x="1443" y="1298"/>
                <a:ext cx="2598" cy="1"/>
              </a:xfrm>
              <a:prstGeom prst="line">
                <a:avLst/>
              </a:prstGeom>
              <a:ln w="9525" cap="flat" cmpd="sng">
                <a:solidFill>
                  <a:srgbClr val="00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grpSp>
      </p:grpSp>
      <p:grpSp>
        <p:nvGrpSpPr>
          <p:cNvPr id="15" name="Group 949"/>
          <p:cNvGrpSpPr/>
          <p:nvPr/>
        </p:nvGrpSpPr>
        <p:grpSpPr>
          <a:xfrm>
            <a:off x="6084888" y="2924175"/>
            <a:ext cx="2438400" cy="579438"/>
            <a:chOff x="3696" y="1200"/>
            <a:chExt cx="1536" cy="365"/>
          </a:xfrm>
        </p:grpSpPr>
        <p:sp>
          <p:nvSpPr>
            <p:cNvPr id="93106" name="Text Box 950"/>
            <p:cNvSpPr txBox="1"/>
            <p:nvPr/>
          </p:nvSpPr>
          <p:spPr>
            <a:xfrm>
              <a:off x="3696" y="1248"/>
              <a:ext cx="1536" cy="288"/>
            </a:xfrm>
            <a:prstGeom prst="rect">
              <a:avLst/>
            </a:prstGeom>
            <a:noFill/>
            <a:ln w="9525">
              <a:noFill/>
            </a:ln>
          </p:spPr>
          <p:txBody>
            <a:bodyPr anchor="t" anchorCtr="0">
              <a:spAutoFit/>
            </a:bodyPr>
            <a:lstStyle/>
            <a:p>
              <a:pPr algn="ctr">
                <a:spcBef>
                  <a:spcPct val="50000"/>
                </a:spcBef>
              </a:pPr>
              <a:r>
                <a:rPr lang="en-US" altLang="zh-CN" sz="2400" i="1" dirty="0">
                  <a:solidFill>
                    <a:schemeClr val="tx1"/>
                  </a:solidFill>
                  <a:latin typeface="Times New Roman" panose="02020603050405020304" pitchFamily="18" charset="0"/>
                  <a:ea typeface="楷体_GB2312" pitchFamily="49" charset="-122"/>
                </a:rPr>
                <a:t>L</a:t>
              </a:r>
              <a:r>
                <a:rPr lang="en-US" altLang="zh-CN" sz="2400" i="1" baseline="-25000" dirty="0">
                  <a:solidFill>
                    <a:schemeClr val="tx1"/>
                  </a:solidFill>
                  <a:latin typeface="Times New Roman" panose="02020603050405020304" pitchFamily="18" charset="0"/>
                  <a:ea typeface="楷体_GB2312" pitchFamily="49" charset="-122"/>
                </a:rPr>
                <a:t>n</a:t>
              </a:r>
              <a:r>
                <a:rPr lang="en-US" altLang="zh-CN" sz="2400" dirty="0">
                  <a:solidFill>
                    <a:schemeClr val="tx1"/>
                  </a:solidFill>
                  <a:latin typeface="Times New Roman" panose="02020603050405020304" pitchFamily="18" charset="0"/>
                  <a:ea typeface="楷体_GB2312" pitchFamily="49" charset="-122"/>
                </a:rPr>
                <a:t>(</a:t>
              </a:r>
              <a:r>
                <a:rPr lang="en-US" altLang="zh-CN" sz="2400" i="1" dirty="0">
                  <a:solidFill>
                    <a:schemeClr val="tx1"/>
                  </a:solidFill>
                  <a:latin typeface="Times New Roman" panose="02020603050405020304" pitchFamily="18" charset="0"/>
                  <a:ea typeface="楷体_GB2312" pitchFamily="49" charset="-122"/>
                </a:rPr>
                <a:t>x</a:t>
              </a:r>
              <a:r>
                <a:rPr lang="en-US" altLang="zh-CN" sz="2400" dirty="0">
                  <a:solidFill>
                    <a:schemeClr val="tx1"/>
                  </a:solidFill>
                  <a:latin typeface="Times New Roman" panose="02020603050405020304" pitchFamily="18" charset="0"/>
                  <a:ea typeface="楷体_GB2312" pitchFamily="49" charset="-122"/>
                </a:rPr>
                <a:t>) </a:t>
              </a:r>
              <a:r>
                <a:rPr lang="en-US" altLang="zh-CN" sz="2400" dirty="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400" i="1" dirty="0">
                  <a:solidFill>
                    <a:schemeClr val="tx1"/>
                  </a:solidFill>
                  <a:latin typeface="Times New Roman" panose="02020603050405020304" pitchFamily="18" charset="0"/>
                  <a:ea typeface="楷体_GB2312" pitchFamily="49" charset="-122"/>
                  <a:sym typeface="Symbol" panose="05050102010706020507" pitchFamily="18" charset="2"/>
                </a:rPr>
                <a:t>f</a:t>
              </a:r>
              <a:r>
                <a:rPr lang="en-US" altLang="zh-CN" sz="2400" dirty="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400" i="1" dirty="0">
                  <a:solidFill>
                    <a:schemeClr val="tx1"/>
                  </a:solidFill>
                  <a:latin typeface="Times New Roman" panose="02020603050405020304" pitchFamily="18" charset="0"/>
                  <a:ea typeface="楷体_GB2312" pitchFamily="49" charset="-122"/>
                  <a:sym typeface="Symbol" panose="05050102010706020507" pitchFamily="18" charset="2"/>
                </a:rPr>
                <a:t>x</a:t>
              </a:r>
              <a:r>
                <a:rPr lang="en-US" altLang="zh-CN" sz="2400" dirty="0">
                  <a:solidFill>
                    <a:schemeClr val="tx1"/>
                  </a:solidFill>
                  <a:latin typeface="Times New Roman" panose="02020603050405020304" pitchFamily="18" charset="0"/>
                  <a:ea typeface="楷体_GB2312" pitchFamily="49" charset="-122"/>
                  <a:sym typeface="Symbol" panose="05050102010706020507" pitchFamily="18" charset="2"/>
                </a:rPr>
                <a:t>)</a:t>
              </a:r>
              <a:endParaRPr lang="en-US" altLang="zh-CN" sz="2400" i="1" dirty="0">
                <a:solidFill>
                  <a:schemeClr val="tx1"/>
                </a:solidFill>
                <a:latin typeface="Times New Roman" panose="02020603050405020304" pitchFamily="18" charset="0"/>
                <a:ea typeface="楷体_GB2312" pitchFamily="49" charset="-122"/>
              </a:endParaRPr>
            </a:p>
          </p:txBody>
        </p:sp>
        <p:sp>
          <p:nvSpPr>
            <p:cNvPr id="93107" name="Text Box 951"/>
            <p:cNvSpPr txBox="1"/>
            <p:nvPr/>
          </p:nvSpPr>
          <p:spPr>
            <a:xfrm>
              <a:off x="4320" y="1200"/>
              <a:ext cx="288" cy="365"/>
            </a:xfrm>
            <a:prstGeom prst="rect">
              <a:avLst/>
            </a:prstGeom>
            <a:noFill/>
            <a:ln w="9525">
              <a:noFill/>
            </a:ln>
          </p:spPr>
          <p:txBody>
            <a:bodyPr anchor="t" anchorCtr="0">
              <a:spAutoFit/>
            </a:bodyPr>
            <a:lstStyle/>
            <a:p>
              <a:pPr algn="ctr">
                <a:spcBef>
                  <a:spcPct val="50000"/>
                </a:spcBef>
              </a:pPr>
              <a:r>
                <a:rPr lang="en-US" altLang="zh-CN" dirty="0">
                  <a:solidFill>
                    <a:srgbClr val="FF3300"/>
                  </a:solidFill>
                  <a:latin typeface="Times New Roman" panose="02020603050405020304" pitchFamily="18" charset="0"/>
                  <a:ea typeface="楷体_GB2312" pitchFamily="49" charset="-122"/>
                  <a:sym typeface="Symbol" panose="05050102010706020507" pitchFamily="18" charset="2"/>
                </a:rPr>
                <a:t></a:t>
              </a:r>
              <a:endParaRPr lang="en-US" altLang="zh-CN" dirty="0">
                <a:solidFill>
                  <a:srgbClr val="FF3300"/>
                </a:solidFill>
                <a:latin typeface="Times New Roman" panose="02020603050405020304" pitchFamily="18" charset="0"/>
                <a:ea typeface="楷体_GB2312" pitchFamily="49" charset="-122"/>
              </a:endParaRPr>
            </a:p>
          </p:txBody>
        </p:sp>
      </p:grpSp>
      <p:sp>
        <p:nvSpPr>
          <p:cNvPr id="67512" name="AutoShape 952"/>
          <p:cNvSpPr/>
          <p:nvPr/>
        </p:nvSpPr>
        <p:spPr>
          <a:xfrm>
            <a:off x="5580063" y="4221163"/>
            <a:ext cx="2971800" cy="1752600"/>
          </a:xfrm>
          <a:prstGeom prst="wedgeEllipseCallout">
            <a:avLst>
              <a:gd name="adj1" fmla="val -72167"/>
              <a:gd name="adj2" fmla="val -93657"/>
            </a:avLst>
          </a:prstGeom>
          <a:gradFill rotWithShape="0">
            <a:gsLst>
              <a:gs pos="0">
                <a:srgbClr val="C0C0C0"/>
              </a:gs>
              <a:gs pos="100000">
                <a:schemeClr val="bg1"/>
              </a:gs>
            </a:gsLst>
            <a:lin ang="2700000" scaled="1"/>
            <a:tileRect/>
          </a:gradFill>
          <a:ln w="9525" cap="flat" cmpd="sng">
            <a:solidFill>
              <a:schemeClr val="tx1"/>
            </a:solidFill>
            <a:prstDash val="solid"/>
            <a:miter/>
            <a:headEnd type="none" w="med" len="med"/>
            <a:tailEnd type="none" w="med" len="med"/>
          </a:ln>
        </p:spPr>
        <p:txBody>
          <a:bodyPr wrap="none" tIns="0" anchor="t" anchorCtr="0"/>
          <a:lstStyle/>
          <a:p>
            <a:pPr algn="ctr"/>
            <a:r>
              <a:rPr lang="en-US" altLang="zh-CN" sz="2400" i="1" dirty="0">
                <a:solidFill>
                  <a:schemeClr val="tx1"/>
                </a:solidFill>
                <a:latin typeface="微软雅黑" panose="020B0503020204020204" pitchFamily="34" charset="-122"/>
                <a:ea typeface="微软雅黑" panose="020B0503020204020204" pitchFamily="34" charset="-122"/>
              </a:rPr>
              <a:t>n</a:t>
            </a: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越大，</a:t>
            </a:r>
          </a:p>
          <a:p>
            <a:pPr algn="ctr"/>
            <a:r>
              <a:rPr lang="zh-CN" altLang="en-US" sz="2400" dirty="0">
                <a:solidFill>
                  <a:schemeClr val="tx1"/>
                </a:solidFill>
                <a:latin typeface="微软雅黑" panose="020B0503020204020204" pitchFamily="34" charset="-122"/>
                <a:ea typeface="微软雅黑" panose="020B0503020204020204" pitchFamily="34" charset="-122"/>
              </a:rPr>
              <a:t>端点附近抖动</a:t>
            </a:r>
          </a:p>
          <a:p>
            <a:pPr algn="ctr"/>
            <a:r>
              <a:rPr lang="zh-CN" altLang="en-US" sz="2400" dirty="0">
                <a:solidFill>
                  <a:schemeClr val="tx1"/>
                </a:solidFill>
                <a:latin typeface="微软雅黑" panose="020B0503020204020204" pitchFamily="34" charset="-122"/>
                <a:ea typeface="微软雅黑" panose="020B0503020204020204" pitchFamily="34" charset="-122"/>
              </a:rPr>
              <a:t>越大，称为</a:t>
            </a:r>
          </a:p>
          <a:p>
            <a:pPr algn="ctr"/>
            <a:r>
              <a:rPr lang="en-US" altLang="zh-CN" sz="2400" dirty="0">
                <a:solidFill>
                  <a:schemeClr val="accent2"/>
                </a:solidFill>
                <a:latin typeface="微软雅黑" panose="020B0503020204020204" pitchFamily="34" charset="-122"/>
                <a:ea typeface="微软雅黑" panose="020B0503020204020204" pitchFamily="34" charset="-122"/>
              </a:rPr>
              <a:t>Runge </a:t>
            </a:r>
            <a:r>
              <a:rPr lang="zh-CN" altLang="en-US" sz="2400" dirty="0">
                <a:solidFill>
                  <a:schemeClr val="accent2"/>
                </a:solidFill>
                <a:latin typeface="微软雅黑" panose="020B0503020204020204" pitchFamily="34" charset="-122"/>
                <a:ea typeface="微软雅黑" panose="020B0503020204020204" pitchFamily="34" charset="-122"/>
              </a:rPr>
              <a:t>现象</a:t>
            </a:r>
            <a:endParaRPr lang="zh-CN" altLang="en-US" sz="2400" i="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checkerboard(across)">
                                      <p:cBhvr>
                                        <p:cTn id="7" dur="500"/>
                                        <p:tgtEl>
                                          <p:spTgt spid="6656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edge">
                                      <p:cBhvr>
                                        <p:cTn id="12" dur="500"/>
                                        <p:tgtEl>
                                          <p:spTgt spid="66567"/>
                                        </p:tgtEl>
                                      </p:cBhvr>
                                    </p:animEffect>
                                  </p:childTnLst>
                                </p:cTn>
                              </p:par>
                              <p:par>
                                <p:cTn id="13" presetID="20" presetClass="entr" presetSubtype="0" fill="hold" nodeType="withEffect">
                                  <p:stCondLst>
                                    <p:cond delay="0"/>
                                  </p:stCondLst>
                                  <p:childTnLst>
                                    <p:set>
                                      <p:cBhvr>
                                        <p:cTn id="14" dur="1" fill="hold">
                                          <p:stCondLst>
                                            <p:cond delay="0"/>
                                          </p:stCondLst>
                                        </p:cTn>
                                        <p:tgtEl>
                                          <p:spTgt spid="66568"/>
                                        </p:tgtEl>
                                        <p:attrNameLst>
                                          <p:attrName>style.visibility</p:attrName>
                                        </p:attrNameLst>
                                      </p:cBhvr>
                                      <p:to>
                                        <p:strVal val="visible"/>
                                      </p:to>
                                    </p:set>
                                    <p:animEffect transition="in" filter="wedge">
                                      <p:cBhvr>
                                        <p:cTn id="15" dur="500"/>
                                        <p:tgtEl>
                                          <p:spTgt spid="66568"/>
                                        </p:tgtEl>
                                      </p:cBhvr>
                                    </p:animEffect>
                                  </p:childTnLst>
                                </p:cTn>
                              </p:par>
                              <p:par>
                                <p:cTn id="16" presetID="20" presetClass="entr" presetSubtype="0" fill="hold" nodeType="withEffect">
                                  <p:stCondLst>
                                    <p:cond delay="0"/>
                                  </p:stCondLst>
                                  <p:childTnLst>
                                    <p:set>
                                      <p:cBhvr>
                                        <p:cTn id="17" dur="1" fill="hold">
                                          <p:stCondLst>
                                            <p:cond delay="0"/>
                                          </p:stCondLst>
                                        </p:cTn>
                                        <p:tgtEl>
                                          <p:spTgt spid="66569"/>
                                        </p:tgtEl>
                                        <p:attrNameLst>
                                          <p:attrName>style.visibility</p:attrName>
                                        </p:attrNameLst>
                                      </p:cBhvr>
                                      <p:to>
                                        <p:strVal val="visible"/>
                                      </p:to>
                                    </p:set>
                                    <p:animEffect transition="in" filter="wedge">
                                      <p:cBhvr>
                                        <p:cTn id="18" dur="500"/>
                                        <p:tgtEl>
                                          <p:spTgt spid="6656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7512"/>
                                        </p:tgtEl>
                                        <p:attrNameLst>
                                          <p:attrName>style.visibility</p:attrName>
                                        </p:attrNameLst>
                                      </p:cBhvr>
                                      <p:to>
                                        <p:strVal val="visible"/>
                                      </p:to>
                                    </p:set>
                                    <p:anim calcmode="lin" valueType="num">
                                      <p:cBhvr additive="base">
                                        <p:cTn id="30" dur="500" fill="hold"/>
                                        <p:tgtEl>
                                          <p:spTgt spid="67512"/>
                                        </p:tgtEl>
                                        <p:attrNameLst>
                                          <p:attrName>ppt_x</p:attrName>
                                        </p:attrNameLst>
                                      </p:cBhvr>
                                      <p:tavLst>
                                        <p:tav tm="0">
                                          <p:val>
                                            <p:strVal val="#ppt_x"/>
                                          </p:val>
                                        </p:tav>
                                        <p:tav tm="100000">
                                          <p:val>
                                            <p:strVal val="#ppt_x"/>
                                          </p:val>
                                        </p:tav>
                                      </p:tavLst>
                                    </p:anim>
                                    <p:anim calcmode="lin" valueType="num">
                                      <p:cBhvr additive="base">
                                        <p:cTn id="31" dur="500" fill="hold"/>
                                        <p:tgtEl>
                                          <p:spTgt spid="675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 calcmode="lin" valueType="num">
                                      <p:cBhvr>
                                        <p:cTn id="38" dur="500" fill="hold"/>
                                        <p:tgtEl>
                                          <p:spTgt spid="15"/>
                                        </p:tgtEl>
                                        <p:attrNameLst>
                                          <p:attrName>style.rotation</p:attrName>
                                        </p:attrNameLst>
                                      </p:cBhvr>
                                      <p:tavLst>
                                        <p:tav tm="0">
                                          <p:val>
                                            <p:fltVal val="360"/>
                                          </p:val>
                                        </p:tav>
                                        <p:tav tm="100000">
                                          <p:val>
                                            <p:fltVal val="0"/>
                                          </p:val>
                                        </p:tav>
                                      </p:tavLst>
                                    </p:anim>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7" grpId="0"/>
      <p:bldP spid="67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p:nvPr/>
        </p:nvSpPr>
        <p:spPr>
          <a:xfrm>
            <a:off x="621607" y="510603"/>
            <a:ext cx="5895975" cy="579438"/>
          </a:xfrm>
          <a:prstGeom prst="rect">
            <a:avLst/>
          </a:prstGeom>
          <a:noFill/>
          <a:ln w="9525">
            <a:noFill/>
          </a:ln>
        </p:spPr>
        <p:txBody>
          <a:bodyPr wrap="none" anchor="t" anchorCtr="0">
            <a:spAutoFit/>
          </a:bodyPr>
          <a:lstStyle/>
          <a:p>
            <a:r>
              <a:rPr lang="en-US" altLang="zh-CN" dirty="0">
                <a:solidFill>
                  <a:schemeClr val="hlink"/>
                </a:solidFill>
                <a:latin typeface="微软雅黑" panose="020B0503020204020204" pitchFamily="34" charset="-122"/>
                <a:ea typeface="微软雅黑" panose="020B0503020204020204" pitchFamily="34" charset="-122"/>
              </a:rPr>
              <a:t>1</a:t>
            </a:r>
            <a:r>
              <a:rPr lang="zh-CN" altLang="en-US" dirty="0">
                <a:solidFill>
                  <a:schemeClr val="hlink"/>
                </a:solidFill>
                <a:latin typeface="微软雅黑" panose="020B0503020204020204" pitchFamily="34" charset="-122"/>
                <a:ea typeface="微软雅黑" panose="020B0503020204020204" pitchFamily="34" charset="-122"/>
              </a:rPr>
              <a:t>、插值多项式的存在唯一性：</a:t>
            </a:r>
          </a:p>
        </p:txBody>
      </p:sp>
      <p:sp>
        <p:nvSpPr>
          <p:cNvPr id="15365" name="Text Box 5"/>
          <p:cNvSpPr txBox="1"/>
          <p:nvPr/>
        </p:nvSpPr>
        <p:spPr>
          <a:xfrm>
            <a:off x="900113" y="1268413"/>
            <a:ext cx="5543550" cy="461665"/>
          </a:xfrm>
          <a:prstGeom prst="rect">
            <a:avLst/>
          </a:prstGeom>
          <a:noFill/>
          <a:ln w="9525">
            <a:noFill/>
          </a:ln>
        </p:spPr>
        <p:txBody>
          <a:bodyPr anchor="t" anchorCtr="0">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设所要构造的插值多项式为： </a:t>
            </a:r>
          </a:p>
        </p:txBody>
      </p:sp>
      <p:graphicFrame>
        <p:nvGraphicFramePr>
          <p:cNvPr id="15366" name="Object 6"/>
          <p:cNvGraphicFramePr/>
          <p:nvPr/>
        </p:nvGraphicFramePr>
        <p:xfrm>
          <a:off x="2017734" y="1834578"/>
          <a:ext cx="4419600" cy="500062"/>
        </p:xfrm>
        <a:graphic>
          <a:graphicData uri="http://schemas.openxmlformats.org/presentationml/2006/ole">
            <mc:AlternateContent xmlns:mc="http://schemas.openxmlformats.org/markup-compatibility/2006">
              <mc:Choice xmlns:v="urn:schemas-microsoft-com:vml" Requires="v">
                <p:oleObj r:id="rId3" imgW="2183765" imgH="241300" progId="Equation.3">
                  <p:embed/>
                </p:oleObj>
              </mc:Choice>
              <mc:Fallback>
                <p:oleObj r:id="rId3" imgW="2183765" imgH="241300" progId="Equation.3">
                  <p:embed/>
                  <p:pic>
                    <p:nvPicPr>
                      <p:cNvPr id="15366" name="Object 6"/>
                      <p:cNvPicPr/>
                      <p:nvPr/>
                    </p:nvPicPr>
                    <p:blipFill>
                      <a:blip r:embed="rId4"/>
                      <a:stretch>
                        <a:fillRect/>
                      </a:stretch>
                    </p:blipFill>
                    <p:spPr>
                      <a:xfrm>
                        <a:off x="2017734" y="1834578"/>
                        <a:ext cx="4419600" cy="500062"/>
                      </a:xfrm>
                      <a:prstGeom prst="rect">
                        <a:avLst/>
                      </a:prstGeom>
                      <a:noFill/>
                      <a:ln w="38100">
                        <a:noFill/>
                        <a:miter/>
                      </a:ln>
                    </p:spPr>
                  </p:pic>
                </p:oleObj>
              </mc:Fallback>
            </mc:AlternateContent>
          </a:graphicData>
        </a:graphic>
      </p:graphicFrame>
      <p:sp>
        <p:nvSpPr>
          <p:cNvPr id="15367" name="Text Box 7"/>
          <p:cNvSpPr txBox="1"/>
          <p:nvPr/>
        </p:nvSpPr>
        <p:spPr>
          <a:xfrm>
            <a:off x="900113" y="2420938"/>
            <a:ext cx="2951162" cy="461665"/>
          </a:xfrm>
          <a:prstGeom prst="rect">
            <a:avLst/>
          </a:prstGeom>
          <a:noFill/>
          <a:ln w="9525">
            <a:noFill/>
          </a:ln>
        </p:spPr>
        <p:txBody>
          <a:bodyPr anchor="t" anchorCtr="0">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由插值条件 </a:t>
            </a:r>
          </a:p>
        </p:txBody>
      </p:sp>
      <p:graphicFrame>
        <p:nvGraphicFramePr>
          <p:cNvPr id="15368" name="Object 8"/>
          <p:cNvGraphicFramePr/>
          <p:nvPr/>
        </p:nvGraphicFramePr>
        <p:xfrm>
          <a:off x="1907704" y="2917383"/>
          <a:ext cx="4727575" cy="481013"/>
        </p:xfrm>
        <a:graphic>
          <a:graphicData uri="http://schemas.openxmlformats.org/presentationml/2006/ole">
            <mc:AlternateContent xmlns:mc="http://schemas.openxmlformats.org/markup-compatibility/2006">
              <mc:Choice xmlns:v="urn:schemas-microsoft-com:vml" Requires="v">
                <p:oleObj r:id="rId5" imgW="2247900" imgH="228600" progId="Equation.3">
                  <p:embed/>
                </p:oleObj>
              </mc:Choice>
              <mc:Fallback>
                <p:oleObj r:id="rId5" imgW="2247900" imgH="228600" progId="Equation.3">
                  <p:embed/>
                  <p:pic>
                    <p:nvPicPr>
                      <p:cNvPr id="15368" name="Object 8"/>
                      <p:cNvPicPr/>
                      <p:nvPr/>
                    </p:nvPicPr>
                    <p:blipFill>
                      <a:blip r:embed="rId6"/>
                      <a:stretch>
                        <a:fillRect/>
                      </a:stretch>
                    </p:blipFill>
                    <p:spPr>
                      <a:xfrm>
                        <a:off x="1907704" y="2917383"/>
                        <a:ext cx="4727575" cy="481013"/>
                      </a:xfrm>
                      <a:prstGeom prst="rect">
                        <a:avLst/>
                      </a:prstGeom>
                      <a:noFill/>
                      <a:ln w="38100">
                        <a:noFill/>
                        <a:miter/>
                      </a:ln>
                    </p:spPr>
                  </p:pic>
                </p:oleObj>
              </mc:Fallback>
            </mc:AlternateContent>
          </a:graphicData>
        </a:graphic>
      </p:graphicFrame>
      <p:sp>
        <p:nvSpPr>
          <p:cNvPr id="15369" name="Text Box 9"/>
          <p:cNvSpPr txBox="1"/>
          <p:nvPr/>
        </p:nvSpPr>
        <p:spPr>
          <a:xfrm>
            <a:off x="900113" y="3521075"/>
            <a:ext cx="3877985" cy="461665"/>
          </a:xfrm>
          <a:prstGeom prst="rect">
            <a:avLst/>
          </a:prstGeom>
          <a:noFill/>
          <a:ln w="9525">
            <a:noFill/>
          </a:ln>
        </p:spPr>
        <p:txBody>
          <a:bodyPr wrap="none" anchor="t" anchorCtr="0">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得到如下线性代数方程组：</a:t>
            </a:r>
          </a:p>
        </p:txBody>
      </p:sp>
      <p:graphicFrame>
        <p:nvGraphicFramePr>
          <p:cNvPr id="15370" name="Object 10"/>
          <p:cNvGraphicFramePr/>
          <p:nvPr/>
        </p:nvGraphicFramePr>
        <p:xfrm>
          <a:off x="1331913" y="4149725"/>
          <a:ext cx="4208462" cy="2263775"/>
        </p:xfrm>
        <a:graphic>
          <a:graphicData uri="http://schemas.openxmlformats.org/presentationml/2006/ole">
            <mc:AlternateContent xmlns:mc="http://schemas.openxmlformats.org/markup-compatibility/2006">
              <mc:Choice xmlns:v="urn:schemas-microsoft-com:vml" Requires="v">
                <p:oleObj r:id="rId7" imgW="1840865" imgH="989965" progId="Equation.3">
                  <p:embed/>
                </p:oleObj>
              </mc:Choice>
              <mc:Fallback>
                <p:oleObj r:id="rId7" imgW="1840865" imgH="989965" progId="Equation.3">
                  <p:embed/>
                  <p:pic>
                    <p:nvPicPr>
                      <p:cNvPr id="15370" name="Object 10"/>
                      <p:cNvPicPr/>
                      <p:nvPr/>
                    </p:nvPicPr>
                    <p:blipFill>
                      <a:blip r:embed="rId8"/>
                      <a:stretch>
                        <a:fillRect/>
                      </a:stretch>
                    </p:blipFill>
                    <p:spPr>
                      <a:xfrm>
                        <a:off x="1331913" y="4149725"/>
                        <a:ext cx="4208462" cy="2263775"/>
                      </a:xfrm>
                      <a:prstGeom prst="rect">
                        <a:avLst/>
                      </a:prstGeom>
                      <a:noFill/>
                      <a:ln w="38100">
                        <a:noFill/>
                        <a:miter/>
                      </a:ln>
                    </p:spPr>
                  </p:pic>
                </p:oleObj>
              </mc:Fallback>
            </mc:AlternateContent>
          </a:graphicData>
        </a:graphic>
      </p:graphicFrame>
      <p:pic>
        <p:nvPicPr>
          <p:cNvPr id="14344" name="Picture 10" descr="j0435773"/>
          <p:cNvPicPr>
            <a:picLocks noChangeAspect="1"/>
          </p:cNvPicPr>
          <p:nvPr/>
        </p:nvPicPr>
        <p:blipFill>
          <a:blip r:embed="rId9"/>
          <a:stretch>
            <a:fillRect/>
          </a:stretch>
        </p:blipFill>
        <p:spPr>
          <a:xfrm>
            <a:off x="7668344" y="3699445"/>
            <a:ext cx="1340606" cy="2916684"/>
          </a:xfrm>
          <a:prstGeom prst="rect">
            <a:avLst/>
          </a:prstGeom>
          <a:noFill/>
          <a:ln w="9525">
            <a:noFill/>
          </a:ln>
        </p:spPr>
      </p:pic>
      <p:sp>
        <p:nvSpPr>
          <p:cNvPr id="3083" name="Text Box 11" descr="再生纸"/>
          <p:cNvSpPr txBox="1"/>
          <p:nvPr/>
        </p:nvSpPr>
        <p:spPr>
          <a:xfrm>
            <a:off x="6877050" y="1700213"/>
            <a:ext cx="1082348" cy="52322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3</a:t>
            </a:r>
            <a:r>
              <a:rPr lang="zh-CN" altLang="en-US" sz="2800" dirty="0">
                <a:latin typeface="Times New Roman" panose="02020603050405020304" pitchFamily="18" charset="0"/>
                <a:ea typeface="楷体_GB2312" pitchFamily="49" charset="-122"/>
              </a:rPr>
              <a:t>）</a:t>
            </a:r>
          </a:p>
        </p:txBody>
      </p:sp>
      <p:sp>
        <p:nvSpPr>
          <p:cNvPr id="3084" name="Text Box 12" descr="再生纸"/>
          <p:cNvSpPr txBox="1"/>
          <p:nvPr/>
        </p:nvSpPr>
        <p:spPr>
          <a:xfrm>
            <a:off x="5901869" y="4838412"/>
            <a:ext cx="1082348" cy="523220"/>
          </a:xfrm>
          <a:prstGeom prst="rect">
            <a:avLst/>
          </a:prstGeom>
          <a:noFill/>
          <a:ln w="9525">
            <a:noFill/>
          </a:ln>
          <a:effectLst>
            <a:prstShdw prst="shdw17" dist="17961" dir="2699999">
              <a:srgbClr val="999999"/>
            </a:prstShdw>
          </a:effectLst>
        </p:spPr>
        <p:txBody>
          <a:bodyPr wrap="none" anchor="t" anchorCtr="0">
            <a:spAutoFit/>
          </a:bodyPr>
          <a:lstStyle/>
          <a:p>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4</a:t>
            </a:r>
            <a:r>
              <a:rPr lang="zh-CN" altLang="en-US" sz="2800" dirty="0">
                <a:latin typeface="Times New Roman" panose="02020603050405020304" pitchFamily="18" charset="0"/>
                <a:ea typeface="楷体_GB2312" pitchFamily="49" charset="-122"/>
              </a:rPr>
              <a:t>）</a:t>
            </a:r>
          </a:p>
        </p:txBody>
      </p:sp>
    </p:spTree>
  </p:cSld>
  <p:clrMapOvr>
    <a:masterClrMapping/>
  </p:clrMapOvr>
  <p:transition>
    <p:checker dir="vert"/>
    <p:sndAc>
      <p:stSnd>
        <p:snd r:embed="rId2" name="wind.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83"/>
                                        </p:tgtEl>
                                        <p:attrNameLst>
                                          <p:attrName>style.visibility</p:attrName>
                                        </p:attrNameLst>
                                      </p:cBhvr>
                                      <p:to>
                                        <p:strVal val="visible"/>
                                      </p:to>
                                    </p:set>
                                    <p:animEffect transition="in" filter="checkerboard(across)">
                                      <p:cBhvr>
                                        <p:cTn id="17" dur="500"/>
                                        <p:tgtEl>
                                          <p:spTgt spid="30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wipe(left)">
                                      <p:cBhvr>
                                        <p:cTn id="22" dur="500"/>
                                        <p:tgtEl>
                                          <p:spTgt spid="153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500"/>
                                        <p:tgtEl>
                                          <p:spTgt spid="153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wipe(left)">
                                      <p:cBhvr>
                                        <p:cTn id="32" dur="500"/>
                                        <p:tgtEl>
                                          <p:spTgt spid="1536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370"/>
                                        </p:tgtEl>
                                        <p:attrNameLst>
                                          <p:attrName>style.visibility</p:attrName>
                                        </p:attrNameLst>
                                      </p:cBhvr>
                                      <p:to>
                                        <p:strVal val="visible"/>
                                      </p:to>
                                    </p:set>
                                    <p:animEffect transition="in" filter="dissolve">
                                      <p:cBhvr>
                                        <p:cTn id="37" dur="500"/>
                                        <p:tgtEl>
                                          <p:spTgt spid="1537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084"/>
                                        </p:tgtEl>
                                        <p:attrNameLst>
                                          <p:attrName>style.visibility</p:attrName>
                                        </p:attrNameLst>
                                      </p:cBhvr>
                                      <p:to>
                                        <p:strVal val="visible"/>
                                      </p:to>
                                    </p:set>
                                    <p:animEffect transition="in" filter="checkerboard(across)">
                                      <p:cBhvr>
                                        <p:cTn id="42"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p:bldP spid="15369" grpId="0"/>
      <p:bldP spid="3083" grpId="0"/>
      <p:bldP spid="308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4" descr="再生纸"/>
          <p:cNvSpPr txBox="1"/>
          <p:nvPr/>
        </p:nvSpPr>
        <p:spPr>
          <a:xfrm>
            <a:off x="611188" y="492060"/>
            <a:ext cx="3038475" cy="579437"/>
          </a:xfrm>
          <a:prstGeom prst="rect">
            <a:avLst/>
          </a:prstGeom>
          <a:noFill/>
          <a:ln w="9525">
            <a:noFill/>
          </a:ln>
        </p:spPr>
        <p:txBody>
          <a:bodyPr wrap="none" anchor="t" anchorCtr="0">
            <a:spAutoFit/>
          </a:bodyPr>
          <a:lstStyle/>
          <a:p>
            <a:r>
              <a:rPr lang="en-US" altLang="zh-CN" dirty="0">
                <a:solidFill>
                  <a:schemeClr val="hlink"/>
                </a:solidFill>
                <a:latin typeface="Times New Roman" panose="02020603050405020304" pitchFamily="18" charset="0"/>
                <a:ea typeface="楷体_GB2312" pitchFamily="49" charset="-122"/>
              </a:rPr>
              <a:t>2. </a:t>
            </a:r>
            <a:r>
              <a:rPr lang="zh-CN" altLang="en-US" dirty="0">
                <a:solidFill>
                  <a:schemeClr val="hlink"/>
                </a:solidFill>
                <a:latin typeface="Times New Roman" panose="02020603050405020304" pitchFamily="18" charset="0"/>
                <a:ea typeface="楷体_GB2312" pitchFamily="49" charset="-122"/>
              </a:rPr>
              <a:t>分段线性插值</a:t>
            </a:r>
          </a:p>
        </p:txBody>
      </p:sp>
      <p:grpSp>
        <p:nvGrpSpPr>
          <p:cNvPr id="3" name="组合 2">
            <a:extLst>
              <a:ext uri="{FF2B5EF4-FFF2-40B4-BE49-F238E27FC236}">
                <a16:creationId xmlns:a16="http://schemas.microsoft.com/office/drawing/2014/main" id="{EA6D558E-679F-1E30-8EDE-3CDFFD8B563F}"/>
              </a:ext>
            </a:extLst>
          </p:cNvPr>
          <p:cNvGrpSpPr/>
          <p:nvPr/>
        </p:nvGrpSpPr>
        <p:grpSpPr>
          <a:xfrm>
            <a:off x="558006" y="1321164"/>
            <a:ext cx="8388350" cy="461665"/>
            <a:chOff x="611188" y="1160608"/>
            <a:chExt cx="8388350" cy="461665"/>
          </a:xfrm>
        </p:grpSpPr>
        <p:sp>
          <p:nvSpPr>
            <p:cNvPr id="67590" name="Text Box 6"/>
            <p:cNvSpPr txBox="1"/>
            <p:nvPr/>
          </p:nvSpPr>
          <p:spPr>
            <a:xfrm>
              <a:off x="611188" y="1160608"/>
              <a:ext cx="8388350" cy="461665"/>
            </a:xfrm>
            <a:prstGeom prst="rect">
              <a:avLst/>
            </a:prstGeom>
            <a:noFill/>
            <a:ln w="9525">
              <a:noFill/>
            </a:ln>
          </p:spPr>
          <p:txBody>
            <a:bodyPr anchor="t" anchorCtr="0">
              <a:spAutoFit/>
            </a:bodyPr>
            <a:lstStyle/>
            <a:p>
              <a:pPr>
                <a:spcBef>
                  <a:spcPct val="50000"/>
                </a:spcBef>
              </a:pPr>
              <a:r>
                <a:rPr lang="zh-CN" altLang="en-US" sz="2400" dirty="0">
                  <a:latin typeface="Times New Roman" panose="02020603050405020304" pitchFamily="18" charset="0"/>
                  <a:ea typeface="楷体_GB2312" pitchFamily="49" charset="-122"/>
                </a:rPr>
                <a:t>在每个区间                   上，用</a:t>
              </a:r>
              <a:r>
                <a:rPr lang="en-US" altLang="zh-CN" sz="2400" dirty="0">
                  <a:solidFill>
                    <a:schemeClr val="accent2"/>
                  </a:solidFill>
                  <a:latin typeface="Times New Roman" panose="02020603050405020304" pitchFamily="18" charset="0"/>
                  <a:ea typeface="楷体_GB2312" pitchFamily="49" charset="-122"/>
                </a:rPr>
                <a:t>1</a:t>
              </a:r>
              <a:r>
                <a:rPr lang="zh-CN" altLang="en-US" sz="2400" dirty="0">
                  <a:solidFill>
                    <a:schemeClr val="accent2"/>
                  </a:solidFill>
                  <a:latin typeface="Times New Roman" panose="02020603050405020304" pitchFamily="18" charset="0"/>
                  <a:ea typeface="楷体_GB2312" pitchFamily="49" charset="-122"/>
                </a:rPr>
                <a:t>阶多项式</a:t>
              </a:r>
              <a:r>
                <a:rPr lang="zh-CN" altLang="en-US" sz="2400" dirty="0">
                  <a:solidFill>
                    <a:schemeClr val="tx1"/>
                  </a:solidFill>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直线</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逼近 </a:t>
              </a:r>
              <a:r>
                <a:rPr lang="en-US" altLang="zh-CN" sz="2400" i="1" dirty="0">
                  <a:latin typeface="Times New Roman" panose="02020603050405020304" pitchFamily="18" charset="0"/>
                  <a:ea typeface="楷体_GB2312" pitchFamily="49" charset="-122"/>
                </a:rPr>
                <a:t>f </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p>
          </p:txBody>
        </p:sp>
        <p:graphicFrame>
          <p:nvGraphicFramePr>
            <p:cNvPr id="67591" name="Object 7"/>
            <p:cNvGraphicFramePr/>
            <p:nvPr>
              <p:extLst>
                <p:ext uri="{D42A27DB-BD31-4B8C-83A1-F6EECF244321}">
                  <p14:modId xmlns:p14="http://schemas.microsoft.com/office/powerpoint/2010/main" val="477061207"/>
                </p:ext>
              </p:extLst>
            </p:nvPr>
          </p:nvGraphicFramePr>
          <p:xfrm>
            <a:off x="2256877" y="1161985"/>
            <a:ext cx="1329362" cy="412750"/>
          </p:xfrm>
          <a:graphic>
            <a:graphicData uri="http://schemas.openxmlformats.org/presentationml/2006/ole">
              <mc:AlternateContent xmlns:mc="http://schemas.openxmlformats.org/markup-compatibility/2006">
                <mc:Choice xmlns:v="urn:schemas-microsoft-com:vml" Requires="v">
                  <p:oleObj r:id="rId2" imgW="571500" imgH="228600" progId="Equation.DSMT4">
                    <p:embed/>
                  </p:oleObj>
                </mc:Choice>
                <mc:Fallback>
                  <p:oleObj r:id="rId2" imgW="571500" imgH="228600" progId="Equation.DSMT4">
                    <p:embed/>
                    <p:pic>
                      <p:nvPicPr>
                        <p:cNvPr id="67591" name="Object 7"/>
                        <p:cNvPicPr/>
                        <p:nvPr/>
                      </p:nvPicPr>
                      <p:blipFill>
                        <a:blip r:embed="rId3"/>
                        <a:stretch>
                          <a:fillRect/>
                        </a:stretch>
                      </p:blipFill>
                      <p:spPr>
                        <a:xfrm>
                          <a:off x="2256877" y="1161985"/>
                          <a:ext cx="1329362" cy="412750"/>
                        </a:xfrm>
                        <a:prstGeom prst="rect">
                          <a:avLst/>
                        </a:prstGeom>
                        <a:noFill/>
                        <a:ln w="38100">
                          <a:noFill/>
                          <a:miter/>
                        </a:ln>
                      </p:spPr>
                    </p:pic>
                  </p:oleObj>
                </mc:Fallback>
              </mc:AlternateContent>
            </a:graphicData>
          </a:graphic>
        </p:graphicFrame>
      </p:grpSp>
      <p:grpSp>
        <p:nvGrpSpPr>
          <p:cNvPr id="2" name="Group 8"/>
          <p:cNvGrpSpPr/>
          <p:nvPr/>
        </p:nvGrpSpPr>
        <p:grpSpPr>
          <a:xfrm>
            <a:off x="1057275" y="2156769"/>
            <a:ext cx="5184775" cy="1296988"/>
            <a:chOff x="336" y="864"/>
            <a:chExt cx="3216" cy="576"/>
          </a:xfrm>
        </p:grpSpPr>
        <p:sp>
          <p:nvSpPr>
            <p:cNvPr id="93189" name="AutoShape 9" descr="再生纸"/>
            <p:cNvSpPr/>
            <p:nvPr/>
          </p:nvSpPr>
          <p:spPr>
            <a:xfrm>
              <a:off x="336" y="864"/>
              <a:ext cx="3216" cy="576"/>
            </a:xfrm>
            <a:prstGeom prst="bevel">
              <a:avLst>
                <a:gd name="adj" fmla="val 6250"/>
              </a:avLst>
            </a:prstGeom>
            <a:blipFill rotWithShape="0">
              <a:blip r:embed="rId4"/>
            </a:blipFill>
            <a:ln w="9525">
              <a:noFill/>
            </a:ln>
          </p:spPr>
          <p:txBody>
            <a:bodyPr wrap="none" anchor="ctr" anchorCtr="0"/>
            <a:lstStyle/>
            <a:p>
              <a:endParaRPr lang="zh-CN" altLang="en-US" dirty="0">
                <a:latin typeface="Times New Roman" panose="02020603050405020304" pitchFamily="18" charset="0"/>
                <a:ea typeface="楷体_GB2312" pitchFamily="49" charset="-122"/>
              </a:endParaRPr>
            </a:p>
          </p:txBody>
        </p:sp>
        <p:graphicFrame>
          <p:nvGraphicFramePr>
            <p:cNvPr id="93190" name="Object 10"/>
            <p:cNvGraphicFramePr/>
            <p:nvPr>
              <p:extLst>
                <p:ext uri="{D42A27DB-BD31-4B8C-83A1-F6EECF244321}">
                  <p14:modId xmlns:p14="http://schemas.microsoft.com/office/powerpoint/2010/main" val="49208491"/>
                </p:ext>
              </p:extLst>
            </p:nvPr>
          </p:nvGraphicFramePr>
          <p:xfrm>
            <a:off x="432" y="912"/>
            <a:ext cx="3039" cy="454"/>
          </p:xfrm>
          <a:graphic>
            <a:graphicData uri="http://schemas.openxmlformats.org/presentationml/2006/ole">
              <mc:AlternateContent xmlns:mc="http://schemas.openxmlformats.org/markup-compatibility/2006">
                <mc:Choice xmlns:v="urn:schemas-microsoft-com:vml" Requires="v">
                  <p:oleObj r:id="rId5" imgW="2626360" imgH="405765" progId="Equation.3">
                    <p:embed/>
                  </p:oleObj>
                </mc:Choice>
                <mc:Fallback>
                  <p:oleObj r:id="rId5" imgW="2626360" imgH="405765" progId="Equation.3">
                    <p:embed/>
                    <p:pic>
                      <p:nvPicPr>
                        <p:cNvPr id="93190" name="Object 10"/>
                        <p:cNvPicPr/>
                        <p:nvPr/>
                      </p:nvPicPr>
                      <p:blipFill>
                        <a:blip r:embed="rId6"/>
                        <a:stretch>
                          <a:fillRect/>
                        </a:stretch>
                      </p:blipFill>
                      <p:spPr>
                        <a:xfrm>
                          <a:off x="432" y="912"/>
                          <a:ext cx="3039" cy="454"/>
                        </a:xfrm>
                        <a:prstGeom prst="rect">
                          <a:avLst/>
                        </a:prstGeom>
                        <a:noFill/>
                        <a:ln w="38100">
                          <a:noFill/>
                          <a:miter/>
                        </a:ln>
                      </p:spPr>
                    </p:pic>
                  </p:oleObj>
                </mc:Fallback>
              </mc:AlternateContent>
            </a:graphicData>
          </a:graphic>
        </p:graphicFrame>
      </p:grpSp>
      <p:graphicFrame>
        <p:nvGraphicFramePr>
          <p:cNvPr id="67599" name="Object 15"/>
          <p:cNvGraphicFramePr/>
          <p:nvPr>
            <p:extLst>
              <p:ext uri="{D42A27DB-BD31-4B8C-83A1-F6EECF244321}">
                <p14:modId xmlns:p14="http://schemas.microsoft.com/office/powerpoint/2010/main" val="837413618"/>
              </p:ext>
            </p:extLst>
          </p:nvPr>
        </p:nvGraphicFramePr>
        <p:xfrm>
          <a:off x="1835150" y="4797425"/>
          <a:ext cx="3097213" cy="673100"/>
        </p:xfrm>
        <a:graphic>
          <a:graphicData uri="http://schemas.openxmlformats.org/presentationml/2006/ole">
            <mc:AlternateContent xmlns:mc="http://schemas.openxmlformats.org/markup-compatibility/2006">
              <mc:Choice xmlns:v="urn:schemas-microsoft-com:vml" Requires="v">
                <p:oleObj r:id="rId7" imgW="965835" imgH="228600" progId="Equation.3">
                  <p:embed/>
                </p:oleObj>
              </mc:Choice>
              <mc:Fallback>
                <p:oleObj r:id="rId7" imgW="965835" imgH="228600" progId="Equation.3">
                  <p:embed/>
                  <p:pic>
                    <p:nvPicPr>
                      <p:cNvPr id="67599" name="Object 15"/>
                      <p:cNvPicPr/>
                      <p:nvPr/>
                    </p:nvPicPr>
                    <p:blipFill>
                      <a:blip r:embed="rId8"/>
                      <a:stretch>
                        <a:fillRect/>
                      </a:stretch>
                    </p:blipFill>
                    <p:spPr>
                      <a:xfrm>
                        <a:off x="1835150" y="4797425"/>
                        <a:ext cx="3097213" cy="673100"/>
                      </a:xfrm>
                      <a:prstGeom prst="rect">
                        <a:avLst/>
                      </a:prstGeom>
                      <a:noFill/>
                      <a:ln w="38100">
                        <a:noFill/>
                        <a:miter/>
                      </a:ln>
                    </p:spPr>
                  </p:pic>
                </p:oleObj>
              </mc:Fallback>
            </mc:AlternateContent>
          </a:graphicData>
        </a:graphic>
      </p:graphicFrame>
      <p:grpSp>
        <p:nvGrpSpPr>
          <p:cNvPr id="4" name="组合 3">
            <a:extLst>
              <a:ext uri="{FF2B5EF4-FFF2-40B4-BE49-F238E27FC236}">
                <a16:creationId xmlns:a16="http://schemas.microsoft.com/office/drawing/2014/main" id="{ECC152A1-5382-8FB5-6641-52B65B320E81}"/>
              </a:ext>
            </a:extLst>
          </p:cNvPr>
          <p:cNvGrpSpPr/>
          <p:nvPr/>
        </p:nvGrpSpPr>
        <p:grpSpPr>
          <a:xfrm>
            <a:off x="611188" y="3827697"/>
            <a:ext cx="7993063" cy="946150"/>
            <a:chOff x="755649" y="4043363"/>
            <a:chExt cx="7993063" cy="946150"/>
          </a:xfrm>
        </p:grpSpPr>
        <p:sp>
          <p:nvSpPr>
            <p:cNvPr id="67596" name="Text Box 12"/>
            <p:cNvSpPr txBox="1"/>
            <p:nvPr/>
          </p:nvSpPr>
          <p:spPr>
            <a:xfrm>
              <a:off x="755649" y="4043363"/>
              <a:ext cx="7993063" cy="519112"/>
            </a:xfrm>
            <a:prstGeom prst="rect">
              <a:avLst/>
            </a:prstGeom>
            <a:noFill/>
            <a:ln w="9525">
              <a:noFill/>
            </a:ln>
          </p:spPr>
          <p:txBody>
            <a:bodyPr anchor="t" anchorCtr="0">
              <a:spAutoFit/>
            </a:bodyPr>
            <a:lstStyle/>
            <a:p>
              <a:pPr>
                <a:spcBef>
                  <a:spcPct val="50000"/>
                </a:spcBef>
              </a:pPr>
              <a:r>
                <a:rPr lang="zh-CN" altLang="en-US" sz="2800" dirty="0">
                  <a:latin typeface="Times New Roman" panose="02020603050405020304" pitchFamily="18" charset="0"/>
                  <a:ea typeface="楷体_GB2312" pitchFamily="49" charset="-122"/>
                </a:rPr>
                <a:t>记                              </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易证：当              时，</a:t>
              </a:r>
            </a:p>
          </p:txBody>
        </p:sp>
        <p:graphicFrame>
          <p:nvGraphicFramePr>
            <p:cNvPr id="67597" name="Object 13"/>
            <p:cNvGraphicFramePr/>
            <p:nvPr>
              <p:extLst>
                <p:ext uri="{D42A27DB-BD31-4B8C-83A1-F6EECF244321}">
                  <p14:modId xmlns:p14="http://schemas.microsoft.com/office/powerpoint/2010/main" val="1851403023"/>
                </p:ext>
              </p:extLst>
            </p:nvPr>
          </p:nvGraphicFramePr>
          <p:xfrm>
            <a:off x="1212850" y="4086225"/>
            <a:ext cx="2638425" cy="496888"/>
          </p:xfrm>
          <a:graphic>
            <a:graphicData uri="http://schemas.openxmlformats.org/presentationml/2006/ole">
              <mc:AlternateContent xmlns:mc="http://schemas.openxmlformats.org/markup-compatibility/2006">
                <mc:Choice xmlns:v="urn:schemas-microsoft-com:vml" Requires="v">
                  <p:oleObj r:id="rId9" imgW="1220470" imgH="228600" progId="Equation.3">
                    <p:embed/>
                  </p:oleObj>
                </mc:Choice>
                <mc:Fallback>
                  <p:oleObj r:id="rId9" imgW="1220470" imgH="228600" progId="Equation.3">
                    <p:embed/>
                    <p:pic>
                      <p:nvPicPr>
                        <p:cNvPr id="67597" name="Object 13"/>
                        <p:cNvPicPr/>
                        <p:nvPr/>
                      </p:nvPicPr>
                      <p:blipFill>
                        <a:blip r:embed="rId10"/>
                        <a:stretch>
                          <a:fillRect/>
                        </a:stretch>
                      </p:blipFill>
                      <p:spPr>
                        <a:xfrm>
                          <a:off x="1212850" y="4086225"/>
                          <a:ext cx="2638425" cy="496888"/>
                        </a:xfrm>
                        <a:prstGeom prst="rect">
                          <a:avLst/>
                        </a:prstGeom>
                        <a:noFill/>
                        <a:ln w="38100">
                          <a:noFill/>
                          <a:miter/>
                        </a:ln>
                      </p:spPr>
                    </p:pic>
                  </p:oleObj>
                </mc:Fallback>
              </mc:AlternateContent>
            </a:graphicData>
          </a:graphic>
        </p:graphicFrame>
        <p:graphicFrame>
          <p:nvGraphicFramePr>
            <p:cNvPr id="67598" name="Object 14"/>
            <p:cNvGraphicFramePr/>
            <p:nvPr>
              <p:extLst>
                <p:ext uri="{D42A27DB-BD31-4B8C-83A1-F6EECF244321}">
                  <p14:modId xmlns:p14="http://schemas.microsoft.com/office/powerpoint/2010/main" val="1204696447"/>
                </p:ext>
              </p:extLst>
            </p:nvPr>
          </p:nvGraphicFramePr>
          <p:xfrm>
            <a:off x="5435600" y="4076700"/>
            <a:ext cx="1008063" cy="504825"/>
          </p:xfrm>
          <a:graphic>
            <a:graphicData uri="http://schemas.openxmlformats.org/presentationml/2006/ole">
              <mc:AlternateContent xmlns:mc="http://schemas.openxmlformats.org/markup-compatibility/2006">
                <mc:Choice xmlns:v="urn:schemas-microsoft-com:vml" Requires="v">
                  <p:oleObj r:id="rId11" imgW="419100" imgH="177800" progId="Equation.3">
                    <p:embed/>
                  </p:oleObj>
                </mc:Choice>
                <mc:Fallback>
                  <p:oleObj r:id="rId11" imgW="419100" imgH="177800" progId="Equation.3">
                    <p:embed/>
                    <p:pic>
                      <p:nvPicPr>
                        <p:cNvPr id="67598" name="Object 14"/>
                        <p:cNvPicPr/>
                        <p:nvPr/>
                      </p:nvPicPr>
                      <p:blipFill>
                        <a:blip r:embed="rId12"/>
                        <a:stretch>
                          <a:fillRect/>
                        </a:stretch>
                      </p:blipFill>
                      <p:spPr>
                        <a:xfrm>
                          <a:off x="5435600" y="4076700"/>
                          <a:ext cx="1008063" cy="504825"/>
                        </a:xfrm>
                        <a:prstGeom prst="rect">
                          <a:avLst/>
                        </a:prstGeom>
                        <a:noFill/>
                        <a:ln w="38100">
                          <a:noFill/>
                          <a:miter/>
                        </a:ln>
                      </p:spPr>
                    </p:pic>
                  </p:oleObj>
                </mc:Fallback>
              </mc:AlternateContent>
            </a:graphicData>
          </a:graphic>
        </p:graphicFrame>
        <p:sp>
          <p:nvSpPr>
            <p:cNvPr id="67600" name="Text Box 16"/>
            <p:cNvSpPr txBox="1"/>
            <p:nvPr/>
          </p:nvSpPr>
          <p:spPr>
            <a:xfrm>
              <a:off x="3132138" y="4652963"/>
              <a:ext cx="863600" cy="336550"/>
            </a:xfrm>
            <a:prstGeom prst="rect">
              <a:avLst/>
            </a:prstGeom>
            <a:noFill/>
            <a:ln w="9525">
              <a:noFill/>
            </a:ln>
          </p:spPr>
          <p:txBody>
            <a:bodyPr anchor="t" anchorCtr="0">
              <a:spAutoFit/>
            </a:bodyPr>
            <a:lstStyle/>
            <a:p>
              <a:pPr>
                <a:spcBef>
                  <a:spcPct val="50000"/>
                </a:spcBef>
              </a:pPr>
              <a:r>
                <a:rPr lang="zh-CN" altLang="en-US" sz="1600" dirty="0">
                  <a:solidFill>
                    <a:srgbClr val="FF0000"/>
                  </a:solidFill>
                  <a:latin typeface="Times New Roman" panose="02020603050405020304" pitchFamily="18" charset="0"/>
                  <a:ea typeface="楷体_GB2312" pitchFamily="49" charset="-122"/>
                </a:rPr>
                <a:t>一致</a:t>
              </a:r>
            </a:p>
          </p:txBody>
        </p:sp>
      </p:grpSp>
      <p:graphicFrame>
        <p:nvGraphicFramePr>
          <p:cNvPr id="67638" name="Object 54"/>
          <p:cNvGraphicFramePr/>
          <p:nvPr>
            <p:extLst>
              <p:ext uri="{D42A27DB-BD31-4B8C-83A1-F6EECF244321}">
                <p14:modId xmlns:p14="http://schemas.microsoft.com/office/powerpoint/2010/main" val="271252595"/>
              </p:ext>
            </p:extLst>
          </p:nvPr>
        </p:nvGraphicFramePr>
        <p:xfrm>
          <a:off x="6227763" y="2565400"/>
          <a:ext cx="2376487" cy="542925"/>
        </p:xfrm>
        <a:graphic>
          <a:graphicData uri="http://schemas.openxmlformats.org/presentationml/2006/ole">
            <mc:AlternateContent xmlns:mc="http://schemas.openxmlformats.org/markup-compatibility/2006">
              <mc:Choice xmlns:v="urn:schemas-microsoft-com:vml" Requires="v">
                <p:oleObj r:id="rId13" imgW="889635" imgH="228600" progId="Equation.3">
                  <p:embed/>
                </p:oleObj>
              </mc:Choice>
              <mc:Fallback>
                <p:oleObj r:id="rId13" imgW="889635" imgH="228600" progId="Equation.3">
                  <p:embed/>
                  <p:pic>
                    <p:nvPicPr>
                      <p:cNvPr id="67638" name="Object 54"/>
                      <p:cNvPicPr/>
                      <p:nvPr/>
                    </p:nvPicPr>
                    <p:blipFill>
                      <a:blip r:embed="rId14"/>
                      <a:stretch>
                        <a:fillRect/>
                      </a:stretch>
                    </p:blipFill>
                    <p:spPr>
                      <a:xfrm>
                        <a:off x="6227763" y="2565400"/>
                        <a:ext cx="2376487" cy="542925"/>
                      </a:xfrm>
                      <a:prstGeom prst="rect">
                        <a:avLst/>
                      </a:prstGeom>
                      <a:noFill/>
                      <a:ln w="38100">
                        <a:noFill/>
                        <a:miter/>
                      </a:ln>
                    </p:spPr>
                  </p:pic>
                </p:oleObj>
              </mc:Fallback>
            </mc:AlternateContent>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0"/>
                                  </p:stCondLst>
                                  <p:childTnLst>
                                    <p:set>
                                      <p:cBhvr>
                                        <p:cTn id="16" dur="1" fill="hold">
                                          <p:stCondLst>
                                            <p:cond delay="0"/>
                                          </p:stCondLst>
                                        </p:cTn>
                                        <p:tgtEl>
                                          <p:spTgt spid="67638"/>
                                        </p:tgtEl>
                                        <p:attrNameLst>
                                          <p:attrName>style.visibility</p:attrName>
                                        </p:attrNameLst>
                                      </p:cBhvr>
                                      <p:to>
                                        <p:strVal val="visible"/>
                                      </p:to>
                                    </p:set>
                                    <p:anim calcmode="lin" valueType="num">
                                      <p:cBhvr>
                                        <p:cTn id="17" dur="1000" fill="hold"/>
                                        <p:tgtEl>
                                          <p:spTgt spid="67638"/>
                                        </p:tgtEl>
                                        <p:attrNameLst>
                                          <p:attrName>ppt_w</p:attrName>
                                        </p:attrNameLst>
                                      </p:cBhvr>
                                      <p:tavLst>
                                        <p:tav tm="0">
                                          <p:val>
                                            <p:fltVal val="0"/>
                                          </p:val>
                                        </p:tav>
                                        <p:tav tm="100000">
                                          <p:val>
                                            <p:strVal val="#ppt_w"/>
                                          </p:val>
                                        </p:tav>
                                      </p:tavLst>
                                    </p:anim>
                                    <p:anim calcmode="lin" valueType="num">
                                      <p:cBhvr>
                                        <p:cTn id="18" dur="1000" fill="hold"/>
                                        <p:tgtEl>
                                          <p:spTgt spid="67638"/>
                                        </p:tgtEl>
                                        <p:attrNameLst>
                                          <p:attrName>ppt_h</p:attrName>
                                        </p:attrNameLst>
                                      </p:cBhvr>
                                      <p:tavLst>
                                        <p:tav tm="0">
                                          <p:val>
                                            <p:fltVal val="0"/>
                                          </p:val>
                                        </p:tav>
                                        <p:tav tm="100000">
                                          <p:val>
                                            <p:strVal val="#ppt_h"/>
                                          </p:val>
                                        </p:tav>
                                      </p:tavLst>
                                    </p:anim>
                                    <p:anim calcmode="lin" valueType="num">
                                      <p:cBhvr>
                                        <p:cTn id="19" dur="1000" fill="hold"/>
                                        <p:tgtEl>
                                          <p:spTgt spid="6763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76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67599"/>
                                        </p:tgtEl>
                                        <p:attrNameLst>
                                          <p:attrName>style.visibility</p:attrName>
                                        </p:attrNameLst>
                                      </p:cBhvr>
                                      <p:to>
                                        <p:strVal val="visible"/>
                                      </p:to>
                                    </p:set>
                                    <p:animEffect transition="in" filter="wedge">
                                      <p:cBhvr>
                                        <p:cTn id="29" dur="20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p:nvPr/>
        </p:nvSpPr>
        <p:spPr>
          <a:xfrm>
            <a:off x="539750" y="568325"/>
            <a:ext cx="4672013" cy="579438"/>
          </a:xfrm>
          <a:prstGeom prst="rect">
            <a:avLst/>
          </a:prstGeom>
          <a:noFill/>
          <a:ln w="9525">
            <a:noFill/>
          </a:ln>
        </p:spPr>
        <p:txBody>
          <a:bodyPr wrap="none" anchor="t" anchorCtr="0">
            <a:spAutoFit/>
          </a:bodyPr>
          <a:lstStyle/>
          <a:p>
            <a:r>
              <a:rPr lang="zh-CN" altLang="en-US" dirty="0">
                <a:solidFill>
                  <a:srgbClr val="3508DA"/>
                </a:solidFill>
                <a:latin typeface="Times New Roman" panose="02020603050405020304" pitchFamily="18" charset="0"/>
                <a:ea typeface="楷体_GB2312" pitchFamily="49" charset="-122"/>
              </a:rPr>
              <a:t>分段线性插值的误差估计</a:t>
            </a:r>
          </a:p>
        </p:txBody>
      </p:sp>
      <p:grpSp>
        <p:nvGrpSpPr>
          <p:cNvPr id="2" name="组合 1">
            <a:extLst>
              <a:ext uri="{FF2B5EF4-FFF2-40B4-BE49-F238E27FC236}">
                <a16:creationId xmlns:a16="http://schemas.microsoft.com/office/drawing/2014/main" id="{C9AAC600-4A51-4283-AFC2-5F9889F8EC9F}"/>
              </a:ext>
            </a:extLst>
          </p:cNvPr>
          <p:cNvGrpSpPr/>
          <p:nvPr/>
        </p:nvGrpSpPr>
        <p:grpSpPr>
          <a:xfrm>
            <a:off x="467518" y="1268413"/>
            <a:ext cx="8352954" cy="1512887"/>
            <a:chOff x="539750" y="1268413"/>
            <a:chExt cx="8208963" cy="1944687"/>
          </a:xfrm>
        </p:grpSpPr>
        <p:sp>
          <p:nvSpPr>
            <p:cNvPr id="109573" name="Rectangle 5"/>
            <p:cNvSpPr/>
            <p:nvPr/>
          </p:nvSpPr>
          <p:spPr>
            <a:xfrm>
              <a:off x="539750" y="1268413"/>
              <a:ext cx="8208963" cy="1944687"/>
            </a:xfrm>
            <a:prstGeom prst="rect">
              <a:avLst/>
            </a:prstGeom>
            <a:noFill/>
            <a:ln w="9525">
              <a:noFill/>
            </a:ln>
          </p:spPr>
          <p:txBody>
            <a:bodyPr anchor="t" anchorCtr="0"/>
            <a:lstStyle/>
            <a:p>
              <a:pPr marL="342900" indent="-342900">
                <a:lnSpc>
                  <a:spcPct val="140000"/>
                </a:lnSpc>
                <a:spcBef>
                  <a:spcPct val="20000"/>
                </a:spcBef>
                <a:buClr>
                  <a:schemeClr val="hlink"/>
                </a:buClr>
                <a:buSzPct val="70000"/>
                <a:buFont typeface="Wingdings" panose="05000000000000000000" pitchFamily="2" charset="2"/>
              </a:pPr>
              <a:r>
                <a:rPr lang="zh-CN" altLang="en-US" sz="2800" dirty="0">
                  <a:solidFill>
                    <a:srgbClr val="FF0000"/>
                  </a:solidFill>
                  <a:latin typeface="楷体_GB2312" pitchFamily="49" charset="-122"/>
                  <a:ea typeface="楷体_GB2312" pitchFamily="49" charset="-122"/>
                </a:rPr>
                <a:t>定理</a:t>
              </a:r>
              <a:r>
                <a:rPr lang="en-US" altLang="zh-CN" sz="2800" dirty="0">
                  <a:solidFill>
                    <a:srgbClr val="FF0000"/>
                  </a:solidFill>
                  <a:latin typeface="楷体_GB2312" pitchFamily="49" charset="-122"/>
                  <a:ea typeface="楷体_GB2312" pitchFamily="49" charset="-122"/>
                </a:rPr>
                <a:t>1</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如果        在       上二阶连续可微</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则分段线性插值函数        的余项有以下估计</a:t>
              </a:r>
              <a:r>
                <a:rPr lang="zh-CN" altLang="en-US" sz="2400" dirty="0">
                  <a:latin typeface="楷体_GB2312" pitchFamily="49" charset="-122"/>
                  <a:ea typeface="楷体_GB2312" pitchFamily="49" charset="-122"/>
                </a:rPr>
                <a:t>    </a:t>
              </a:r>
            </a:p>
            <a:p>
              <a:pPr marL="342900" indent="-342900">
                <a:lnSpc>
                  <a:spcPct val="140000"/>
                </a:lnSpc>
                <a:spcBef>
                  <a:spcPct val="20000"/>
                </a:spcBef>
                <a:buClr>
                  <a:schemeClr val="hlink"/>
                </a:buClr>
                <a:buSzPct val="70000"/>
                <a:buFont typeface="Wingdings" panose="05000000000000000000" pitchFamily="2" charset="2"/>
              </a:pPr>
              <a:r>
                <a:rPr lang="zh-CN" altLang="en-US" sz="2400" dirty="0">
                  <a:latin typeface="楷体_GB2312" pitchFamily="49" charset="-122"/>
                  <a:ea typeface="楷体_GB2312" pitchFamily="49" charset="-122"/>
                </a:rPr>
                <a:t>     </a:t>
              </a:r>
              <a:endParaRPr lang="zh-CN" altLang="en-US" sz="2800" dirty="0">
                <a:solidFill>
                  <a:srgbClr val="3508DA"/>
                </a:solidFill>
                <a:latin typeface="楷体_GB2312" pitchFamily="49" charset="-122"/>
                <a:ea typeface="楷体_GB2312" pitchFamily="49" charset="-122"/>
              </a:endParaRPr>
            </a:p>
          </p:txBody>
        </p:sp>
        <p:graphicFrame>
          <p:nvGraphicFramePr>
            <p:cNvPr id="109574" name="Object 6"/>
            <p:cNvGraphicFramePr/>
            <p:nvPr>
              <p:extLst>
                <p:ext uri="{D42A27DB-BD31-4B8C-83A1-F6EECF244321}">
                  <p14:modId xmlns:p14="http://schemas.microsoft.com/office/powerpoint/2010/main" val="1243973603"/>
                </p:ext>
              </p:extLst>
            </p:nvPr>
          </p:nvGraphicFramePr>
          <p:xfrm>
            <a:off x="2402529" y="1415049"/>
            <a:ext cx="720725" cy="617538"/>
          </p:xfrm>
          <a:graphic>
            <a:graphicData uri="http://schemas.openxmlformats.org/presentationml/2006/ole">
              <mc:AlternateContent xmlns:mc="http://schemas.openxmlformats.org/markup-compatibility/2006">
                <mc:Choice xmlns:v="urn:schemas-microsoft-com:vml" Requires="v">
                  <p:oleObj r:id="rId2" imgW="368935" imgH="254000" progId="Equation.DSMT4">
                    <p:embed/>
                  </p:oleObj>
                </mc:Choice>
                <mc:Fallback>
                  <p:oleObj r:id="rId2" imgW="368935" imgH="254000" progId="Equation.DSMT4">
                    <p:embed/>
                    <p:pic>
                      <p:nvPicPr>
                        <p:cNvPr id="109574" name="Object 6"/>
                        <p:cNvPicPr/>
                        <p:nvPr/>
                      </p:nvPicPr>
                      <p:blipFill>
                        <a:blip r:embed="rId3"/>
                        <a:stretch>
                          <a:fillRect/>
                        </a:stretch>
                      </p:blipFill>
                      <p:spPr>
                        <a:xfrm>
                          <a:off x="2402529" y="1415049"/>
                          <a:ext cx="720725" cy="617538"/>
                        </a:xfrm>
                        <a:prstGeom prst="rect">
                          <a:avLst/>
                        </a:prstGeom>
                        <a:noFill/>
                        <a:ln w="38100">
                          <a:noFill/>
                          <a:miter/>
                        </a:ln>
                      </p:spPr>
                    </p:pic>
                  </p:oleObj>
                </mc:Fallback>
              </mc:AlternateContent>
            </a:graphicData>
          </a:graphic>
        </p:graphicFrame>
        <p:graphicFrame>
          <p:nvGraphicFramePr>
            <p:cNvPr id="109575" name="Object 7"/>
            <p:cNvGraphicFramePr/>
            <p:nvPr>
              <p:extLst>
                <p:ext uri="{D42A27DB-BD31-4B8C-83A1-F6EECF244321}">
                  <p14:modId xmlns:p14="http://schemas.microsoft.com/office/powerpoint/2010/main" val="4194892763"/>
                </p:ext>
              </p:extLst>
            </p:nvPr>
          </p:nvGraphicFramePr>
          <p:xfrm>
            <a:off x="3555054" y="1491003"/>
            <a:ext cx="792162" cy="530225"/>
          </p:xfrm>
          <a:graphic>
            <a:graphicData uri="http://schemas.openxmlformats.org/presentationml/2006/ole">
              <mc:AlternateContent xmlns:mc="http://schemas.openxmlformats.org/markup-compatibility/2006">
                <mc:Choice xmlns:v="urn:schemas-microsoft-com:vml" Requires="v">
                  <p:oleObj r:id="rId4" imgW="355600" imgH="254000" progId="Equation.DSMT4">
                    <p:embed/>
                  </p:oleObj>
                </mc:Choice>
                <mc:Fallback>
                  <p:oleObj r:id="rId4" imgW="355600" imgH="254000" progId="Equation.DSMT4">
                    <p:embed/>
                    <p:pic>
                      <p:nvPicPr>
                        <p:cNvPr id="109575" name="Object 7"/>
                        <p:cNvPicPr/>
                        <p:nvPr/>
                      </p:nvPicPr>
                      <p:blipFill>
                        <a:blip r:embed="rId5"/>
                        <a:stretch>
                          <a:fillRect/>
                        </a:stretch>
                      </p:blipFill>
                      <p:spPr>
                        <a:xfrm>
                          <a:off x="3555054" y="1491003"/>
                          <a:ext cx="792162" cy="530225"/>
                        </a:xfrm>
                        <a:prstGeom prst="rect">
                          <a:avLst/>
                        </a:prstGeom>
                        <a:noFill/>
                        <a:ln w="38100">
                          <a:noFill/>
                          <a:miter/>
                        </a:ln>
                      </p:spPr>
                    </p:pic>
                  </p:oleObj>
                </mc:Fallback>
              </mc:AlternateContent>
            </a:graphicData>
          </a:graphic>
        </p:graphicFrame>
        <p:graphicFrame>
          <p:nvGraphicFramePr>
            <p:cNvPr id="109576" name="Object 8"/>
            <p:cNvGraphicFramePr/>
            <p:nvPr>
              <p:extLst>
                <p:ext uri="{D42A27DB-BD31-4B8C-83A1-F6EECF244321}">
                  <p14:modId xmlns:p14="http://schemas.microsoft.com/office/powerpoint/2010/main" val="3993148434"/>
                </p:ext>
              </p:extLst>
            </p:nvPr>
          </p:nvGraphicFramePr>
          <p:xfrm>
            <a:off x="2402529" y="2293841"/>
            <a:ext cx="792163" cy="468313"/>
          </p:xfrm>
          <a:graphic>
            <a:graphicData uri="http://schemas.openxmlformats.org/presentationml/2006/ole">
              <mc:AlternateContent xmlns:mc="http://schemas.openxmlformats.org/markup-compatibility/2006">
                <mc:Choice xmlns:v="urn:schemas-microsoft-com:vml" Requires="v">
                  <p:oleObj r:id="rId6" imgW="330200" imgH="203200" progId="Equation.DSMT4">
                    <p:embed/>
                  </p:oleObj>
                </mc:Choice>
                <mc:Fallback>
                  <p:oleObj r:id="rId6" imgW="330200" imgH="203200" progId="Equation.DSMT4">
                    <p:embed/>
                    <p:pic>
                      <p:nvPicPr>
                        <p:cNvPr id="109576" name="Object 8"/>
                        <p:cNvPicPr/>
                        <p:nvPr/>
                      </p:nvPicPr>
                      <p:blipFill>
                        <a:blip r:embed="rId7"/>
                        <a:stretch>
                          <a:fillRect/>
                        </a:stretch>
                      </p:blipFill>
                      <p:spPr>
                        <a:xfrm>
                          <a:off x="2402529" y="2293841"/>
                          <a:ext cx="792163" cy="468313"/>
                        </a:xfrm>
                        <a:prstGeom prst="rect">
                          <a:avLst/>
                        </a:prstGeom>
                        <a:noFill/>
                        <a:ln w="38100">
                          <a:noFill/>
                          <a:miter/>
                        </a:ln>
                      </p:spPr>
                    </p:pic>
                  </p:oleObj>
                </mc:Fallback>
              </mc:AlternateContent>
            </a:graphicData>
          </a:graphic>
        </p:graphicFrame>
      </p:grpSp>
      <p:graphicFrame>
        <p:nvGraphicFramePr>
          <p:cNvPr id="109577" name="Object 9"/>
          <p:cNvGraphicFramePr/>
          <p:nvPr>
            <p:extLst>
              <p:ext uri="{D42A27DB-BD31-4B8C-83A1-F6EECF244321}">
                <p14:modId xmlns:p14="http://schemas.microsoft.com/office/powerpoint/2010/main" val="2983929307"/>
              </p:ext>
            </p:extLst>
          </p:nvPr>
        </p:nvGraphicFramePr>
        <p:xfrm>
          <a:off x="2484438" y="2781300"/>
          <a:ext cx="4175125" cy="1000125"/>
        </p:xfrm>
        <a:graphic>
          <a:graphicData uri="http://schemas.openxmlformats.org/presentationml/2006/ole">
            <mc:AlternateContent xmlns:mc="http://schemas.openxmlformats.org/markup-compatibility/2006">
              <mc:Choice xmlns:v="urn:schemas-microsoft-com:vml" Requires="v">
                <p:oleObj r:id="rId8" imgW="1790700" imgH="419100" progId="Equation.DSMT4">
                  <p:embed/>
                </p:oleObj>
              </mc:Choice>
              <mc:Fallback>
                <p:oleObj r:id="rId8" imgW="1790700" imgH="419100" progId="Equation.DSMT4">
                  <p:embed/>
                  <p:pic>
                    <p:nvPicPr>
                      <p:cNvPr id="109577" name="Object 9"/>
                      <p:cNvPicPr/>
                      <p:nvPr/>
                    </p:nvPicPr>
                    <p:blipFill>
                      <a:blip r:embed="rId9"/>
                      <a:stretch>
                        <a:fillRect/>
                      </a:stretch>
                    </p:blipFill>
                    <p:spPr>
                      <a:xfrm>
                        <a:off x="2484438" y="2781300"/>
                        <a:ext cx="4175125" cy="1000125"/>
                      </a:xfrm>
                      <a:prstGeom prst="rect">
                        <a:avLst/>
                      </a:prstGeom>
                      <a:noFill/>
                      <a:ln w="38100">
                        <a:noFill/>
                        <a:miter/>
                      </a:ln>
                    </p:spPr>
                  </p:pic>
                </p:oleObj>
              </mc:Fallback>
            </mc:AlternateContent>
          </a:graphicData>
        </a:graphic>
      </p:graphicFrame>
      <p:graphicFrame>
        <p:nvGraphicFramePr>
          <p:cNvPr id="109578" name="Object 10"/>
          <p:cNvGraphicFramePr/>
          <p:nvPr>
            <p:extLst>
              <p:ext uri="{D42A27DB-BD31-4B8C-83A1-F6EECF244321}">
                <p14:modId xmlns:p14="http://schemas.microsoft.com/office/powerpoint/2010/main" val="3323876313"/>
              </p:ext>
            </p:extLst>
          </p:nvPr>
        </p:nvGraphicFramePr>
        <p:xfrm>
          <a:off x="2195513" y="4076700"/>
          <a:ext cx="5761037" cy="760413"/>
        </p:xfrm>
        <a:graphic>
          <a:graphicData uri="http://schemas.openxmlformats.org/presentationml/2006/ole">
            <mc:AlternateContent xmlns:mc="http://schemas.openxmlformats.org/markup-compatibility/2006">
              <mc:Choice xmlns:v="urn:schemas-microsoft-com:vml" Requires="v">
                <p:oleObj r:id="rId10" imgW="2309495" imgH="304800" progId="Equation.DSMT4">
                  <p:embed/>
                </p:oleObj>
              </mc:Choice>
              <mc:Fallback>
                <p:oleObj r:id="rId10" imgW="2309495" imgH="304800" progId="Equation.DSMT4">
                  <p:embed/>
                  <p:pic>
                    <p:nvPicPr>
                      <p:cNvPr id="109578" name="Object 10"/>
                      <p:cNvPicPr/>
                      <p:nvPr/>
                    </p:nvPicPr>
                    <p:blipFill>
                      <a:blip r:embed="rId11"/>
                      <a:stretch>
                        <a:fillRect/>
                      </a:stretch>
                    </p:blipFill>
                    <p:spPr>
                      <a:xfrm>
                        <a:off x="2195513" y="4076700"/>
                        <a:ext cx="5761037" cy="760413"/>
                      </a:xfrm>
                      <a:prstGeom prst="rect">
                        <a:avLst/>
                      </a:prstGeom>
                      <a:noFill/>
                      <a:ln w="38100">
                        <a:noFill/>
                        <a:miter/>
                      </a:ln>
                    </p:spPr>
                  </p:pic>
                </p:oleObj>
              </mc:Fallback>
            </mc:AlternateContent>
          </a:graphicData>
        </a:graphic>
      </p:graphicFrame>
      <p:sp>
        <p:nvSpPr>
          <p:cNvPr id="109579" name="Text Box 11" descr="再生纸"/>
          <p:cNvSpPr txBox="1"/>
          <p:nvPr/>
        </p:nvSpPr>
        <p:spPr>
          <a:xfrm>
            <a:off x="900113" y="4149725"/>
            <a:ext cx="987425" cy="519113"/>
          </a:xfrm>
          <a:prstGeom prst="rect">
            <a:avLst/>
          </a:prstGeom>
          <a:noFill/>
          <a:ln w="9525">
            <a:noFill/>
          </a:ln>
        </p:spPr>
        <p:txBody>
          <a:bodyPr wrap="none" anchor="t" anchorCtr="0">
            <a:spAutoFit/>
          </a:bodyPr>
          <a:lstStyle/>
          <a:p>
            <a:r>
              <a:rPr lang="zh-CN" altLang="en-US" sz="2800" dirty="0">
                <a:latin typeface="Times New Roman" panose="02020603050405020304" pitchFamily="18" charset="0"/>
                <a:ea typeface="楷体_GB2312" pitchFamily="49" charset="-122"/>
              </a:rPr>
              <a:t>其中</a:t>
            </a:r>
            <a:r>
              <a:rPr lang="en-US" altLang="zh-CN" sz="2800" dirty="0">
                <a:latin typeface="Times New Roman" panose="02020603050405020304" pitchFamily="18" charset="0"/>
                <a:ea typeface="楷体_GB2312" pitchFamily="49" charset="-122"/>
              </a:rPr>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p:cTn id="7" dur="500" fill="hold"/>
                                        <p:tgtEl>
                                          <p:spTgt spid="109572"/>
                                        </p:tgtEl>
                                        <p:attrNameLst>
                                          <p:attrName>ppt_w</p:attrName>
                                        </p:attrNameLst>
                                      </p:cBhvr>
                                      <p:tavLst>
                                        <p:tav tm="0">
                                          <p:val>
                                            <p:fltVal val="0"/>
                                          </p:val>
                                        </p:tav>
                                        <p:tav tm="100000">
                                          <p:val>
                                            <p:strVal val="#ppt_w"/>
                                          </p:val>
                                        </p:tav>
                                      </p:tavLst>
                                    </p:anim>
                                    <p:anim calcmode="lin" valueType="num">
                                      <p:cBhvr>
                                        <p:cTn id="8" dur="500" fill="hold"/>
                                        <p:tgtEl>
                                          <p:spTgt spid="109572"/>
                                        </p:tgtEl>
                                        <p:attrNameLst>
                                          <p:attrName>ppt_h</p:attrName>
                                        </p:attrNameLst>
                                      </p:cBhvr>
                                      <p:tavLst>
                                        <p:tav tm="0">
                                          <p:val>
                                            <p:fltVal val="0"/>
                                          </p:val>
                                        </p:tav>
                                        <p:tav tm="100000">
                                          <p:val>
                                            <p:strVal val="#ppt_h"/>
                                          </p:val>
                                        </p:tav>
                                      </p:tavLst>
                                    </p:anim>
                                    <p:anim calcmode="lin" valueType="num">
                                      <p:cBhvr>
                                        <p:cTn id="9" dur="500" fill="hold"/>
                                        <p:tgtEl>
                                          <p:spTgt spid="109572"/>
                                        </p:tgtEl>
                                        <p:attrNameLst>
                                          <p:attrName>style.rotation</p:attrName>
                                        </p:attrNameLst>
                                      </p:cBhvr>
                                      <p:tavLst>
                                        <p:tav tm="0">
                                          <p:val>
                                            <p:fltVal val="360"/>
                                          </p:val>
                                        </p:tav>
                                        <p:tav tm="100000">
                                          <p:val>
                                            <p:fltVal val="0"/>
                                          </p:val>
                                        </p:tav>
                                      </p:tavLst>
                                    </p:anim>
                                    <p:animEffect transition="in" filter="fade">
                                      <p:cBhvr>
                                        <p:cTn id="10" dur="500"/>
                                        <p:tgtEl>
                                          <p:spTgt spid="10957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9577"/>
                                        </p:tgtEl>
                                        <p:attrNameLst>
                                          <p:attrName>style.visibility</p:attrName>
                                        </p:attrNameLst>
                                      </p:cBhvr>
                                      <p:to>
                                        <p:strVal val="visible"/>
                                      </p:to>
                                    </p:set>
                                    <p:anim calcmode="lin" valueType="num">
                                      <p:cBhvr>
                                        <p:cTn id="19" dur="500" fill="hold"/>
                                        <p:tgtEl>
                                          <p:spTgt spid="109577"/>
                                        </p:tgtEl>
                                        <p:attrNameLst>
                                          <p:attrName>ppt_w</p:attrName>
                                        </p:attrNameLst>
                                      </p:cBhvr>
                                      <p:tavLst>
                                        <p:tav tm="0">
                                          <p:val>
                                            <p:fltVal val="0"/>
                                          </p:val>
                                        </p:tav>
                                        <p:tav tm="100000">
                                          <p:val>
                                            <p:strVal val="#ppt_w"/>
                                          </p:val>
                                        </p:tav>
                                      </p:tavLst>
                                    </p:anim>
                                    <p:anim calcmode="lin" valueType="num">
                                      <p:cBhvr>
                                        <p:cTn id="20" dur="500" fill="hold"/>
                                        <p:tgtEl>
                                          <p:spTgt spid="109577"/>
                                        </p:tgtEl>
                                        <p:attrNameLst>
                                          <p:attrName>ppt_h</p:attrName>
                                        </p:attrNameLst>
                                      </p:cBhvr>
                                      <p:tavLst>
                                        <p:tav tm="0">
                                          <p:val>
                                            <p:fltVal val="0"/>
                                          </p:val>
                                        </p:tav>
                                        <p:tav tm="100000">
                                          <p:val>
                                            <p:strVal val="#ppt_h"/>
                                          </p:val>
                                        </p:tav>
                                      </p:tavLst>
                                    </p:anim>
                                    <p:animEffect transition="in" filter="fade">
                                      <p:cBhvr>
                                        <p:cTn id="21" dur="500"/>
                                        <p:tgtEl>
                                          <p:spTgt spid="109577"/>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109579"/>
                                        </p:tgtEl>
                                        <p:attrNameLst>
                                          <p:attrName>style.visibility</p:attrName>
                                        </p:attrNameLst>
                                      </p:cBhvr>
                                      <p:to>
                                        <p:strVal val="visible"/>
                                      </p:to>
                                    </p:set>
                                    <p:anim calcmode="lin" valueType="num">
                                      <p:cBhvr>
                                        <p:cTn id="26" dur="500" fill="hold"/>
                                        <p:tgtEl>
                                          <p:spTgt spid="109579"/>
                                        </p:tgtEl>
                                        <p:attrNameLst>
                                          <p:attrName>ppt_w</p:attrName>
                                        </p:attrNameLst>
                                      </p:cBhvr>
                                      <p:tavLst>
                                        <p:tav tm="0">
                                          <p:val>
                                            <p:fltVal val="0"/>
                                          </p:val>
                                        </p:tav>
                                        <p:tav tm="100000">
                                          <p:val>
                                            <p:strVal val="#ppt_w"/>
                                          </p:val>
                                        </p:tav>
                                      </p:tavLst>
                                    </p:anim>
                                    <p:anim calcmode="lin" valueType="num">
                                      <p:cBhvr>
                                        <p:cTn id="27" dur="500" fill="hold"/>
                                        <p:tgtEl>
                                          <p:spTgt spid="109579"/>
                                        </p:tgtEl>
                                        <p:attrNameLst>
                                          <p:attrName>ppt_h</p:attrName>
                                        </p:attrNameLst>
                                      </p:cBhvr>
                                      <p:tavLst>
                                        <p:tav tm="0">
                                          <p:val>
                                            <p:fltVal val="0"/>
                                          </p:val>
                                        </p:tav>
                                        <p:tav tm="100000">
                                          <p:val>
                                            <p:strVal val="#ppt_h"/>
                                          </p:val>
                                        </p:tav>
                                      </p:tavLst>
                                    </p:anim>
                                    <p:anim calcmode="lin" valueType="num">
                                      <p:cBhvr>
                                        <p:cTn id="28" dur="500" fill="hold"/>
                                        <p:tgtEl>
                                          <p:spTgt spid="109579"/>
                                        </p:tgtEl>
                                        <p:attrNameLst>
                                          <p:attrName>style.rotation</p:attrName>
                                        </p:attrNameLst>
                                      </p:cBhvr>
                                      <p:tavLst>
                                        <p:tav tm="0">
                                          <p:val>
                                            <p:fltVal val="360"/>
                                          </p:val>
                                        </p:tav>
                                        <p:tav tm="100000">
                                          <p:val>
                                            <p:fltVal val="0"/>
                                          </p:val>
                                        </p:tav>
                                      </p:tavLst>
                                    </p:anim>
                                    <p:animEffect transition="in" filter="fade">
                                      <p:cBhvr>
                                        <p:cTn id="29" dur="500"/>
                                        <p:tgtEl>
                                          <p:spTgt spid="109579"/>
                                        </p:tgtEl>
                                      </p:cBhvr>
                                    </p:animEffect>
                                  </p:childTnLst>
                                </p:cTn>
                              </p:par>
                              <p:par>
                                <p:cTn id="30" presetID="49" presetClass="entr" presetSubtype="0" decel="100000" fill="hold" nodeType="withEffect">
                                  <p:stCondLst>
                                    <p:cond delay="0"/>
                                  </p:stCondLst>
                                  <p:childTnLst>
                                    <p:set>
                                      <p:cBhvr>
                                        <p:cTn id="31" dur="1" fill="hold">
                                          <p:stCondLst>
                                            <p:cond delay="0"/>
                                          </p:stCondLst>
                                        </p:cTn>
                                        <p:tgtEl>
                                          <p:spTgt spid="109578"/>
                                        </p:tgtEl>
                                        <p:attrNameLst>
                                          <p:attrName>style.visibility</p:attrName>
                                        </p:attrNameLst>
                                      </p:cBhvr>
                                      <p:to>
                                        <p:strVal val="visible"/>
                                      </p:to>
                                    </p:set>
                                    <p:anim calcmode="lin" valueType="num">
                                      <p:cBhvr>
                                        <p:cTn id="32" dur="500" fill="hold"/>
                                        <p:tgtEl>
                                          <p:spTgt spid="109578"/>
                                        </p:tgtEl>
                                        <p:attrNameLst>
                                          <p:attrName>ppt_w</p:attrName>
                                        </p:attrNameLst>
                                      </p:cBhvr>
                                      <p:tavLst>
                                        <p:tav tm="0">
                                          <p:val>
                                            <p:fltVal val="0"/>
                                          </p:val>
                                        </p:tav>
                                        <p:tav tm="100000">
                                          <p:val>
                                            <p:strVal val="#ppt_w"/>
                                          </p:val>
                                        </p:tav>
                                      </p:tavLst>
                                    </p:anim>
                                    <p:anim calcmode="lin" valueType="num">
                                      <p:cBhvr>
                                        <p:cTn id="33" dur="500" fill="hold"/>
                                        <p:tgtEl>
                                          <p:spTgt spid="109578"/>
                                        </p:tgtEl>
                                        <p:attrNameLst>
                                          <p:attrName>ppt_h</p:attrName>
                                        </p:attrNameLst>
                                      </p:cBhvr>
                                      <p:tavLst>
                                        <p:tav tm="0">
                                          <p:val>
                                            <p:fltVal val="0"/>
                                          </p:val>
                                        </p:tav>
                                        <p:tav tm="100000">
                                          <p:val>
                                            <p:strVal val="#ppt_h"/>
                                          </p:val>
                                        </p:tav>
                                      </p:tavLst>
                                    </p:anim>
                                    <p:anim calcmode="lin" valueType="num">
                                      <p:cBhvr>
                                        <p:cTn id="34" dur="500" fill="hold"/>
                                        <p:tgtEl>
                                          <p:spTgt spid="109578"/>
                                        </p:tgtEl>
                                        <p:attrNameLst>
                                          <p:attrName>style.rotation</p:attrName>
                                        </p:attrNameLst>
                                      </p:cBhvr>
                                      <p:tavLst>
                                        <p:tav tm="0">
                                          <p:val>
                                            <p:fltVal val="360"/>
                                          </p:val>
                                        </p:tav>
                                        <p:tav tm="100000">
                                          <p:val>
                                            <p:fltVal val="0"/>
                                          </p:val>
                                        </p:tav>
                                      </p:tavLst>
                                    </p:anim>
                                    <p:animEffect transition="in" filter="fade">
                                      <p:cBhvr>
                                        <p:cTn id="35" dur="500"/>
                                        <p:tgtEl>
                                          <p:spTgt spid="10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p:nvPr/>
        </p:nvGrpSpPr>
        <p:grpSpPr>
          <a:xfrm>
            <a:off x="611188" y="4149725"/>
            <a:ext cx="4752975" cy="1008063"/>
            <a:chOff x="432" y="1872"/>
            <a:chExt cx="2688" cy="376"/>
          </a:xfrm>
        </p:grpSpPr>
        <p:grpSp>
          <p:nvGrpSpPr>
            <p:cNvPr id="97282" name="Group 25"/>
            <p:cNvGrpSpPr/>
            <p:nvPr/>
          </p:nvGrpSpPr>
          <p:grpSpPr>
            <a:xfrm>
              <a:off x="432" y="1872"/>
              <a:ext cx="333" cy="376"/>
              <a:chOff x="2787" y="2607"/>
              <a:chExt cx="649" cy="841"/>
            </a:xfrm>
          </p:grpSpPr>
          <p:sp>
            <p:nvSpPr>
              <p:cNvPr id="97283" name="Freeform 26"/>
              <p:cNvSpPr/>
              <p:nvPr/>
            </p:nvSpPr>
            <p:spPr>
              <a:xfrm>
                <a:off x="2787" y="2607"/>
                <a:ext cx="649" cy="841"/>
              </a:xfrm>
              <a:custGeom>
                <a:avLst/>
                <a:gdLst/>
                <a:ahLst/>
                <a:cxnLst>
                  <a:cxn ang="0">
                    <a:pos x="150" y="6"/>
                  </a:cxn>
                  <a:cxn ang="0">
                    <a:pos x="204" y="6"/>
                  </a:cxn>
                  <a:cxn ang="0">
                    <a:pos x="282" y="18"/>
                  </a:cxn>
                  <a:cxn ang="0">
                    <a:pos x="385" y="54"/>
                  </a:cxn>
                  <a:cxn ang="0">
                    <a:pos x="529" y="114"/>
                  </a:cxn>
                  <a:cxn ang="0">
                    <a:pos x="565" y="144"/>
                  </a:cxn>
                  <a:cxn ang="0">
                    <a:pos x="619" y="240"/>
                  </a:cxn>
                  <a:cxn ang="0">
                    <a:pos x="649" y="300"/>
                  </a:cxn>
                  <a:cxn ang="0">
                    <a:pos x="619" y="342"/>
                  </a:cxn>
                  <a:cxn ang="0">
                    <a:pos x="619" y="372"/>
                  </a:cxn>
                  <a:cxn ang="0">
                    <a:pos x="643" y="420"/>
                  </a:cxn>
                  <a:cxn ang="0">
                    <a:pos x="637" y="462"/>
                  </a:cxn>
                  <a:cxn ang="0">
                    <a:pos x="595" y="492"/>
                  </a:cxn>
                  <a:cxn ang="0">
                    <a:pos x="607" y="528"/>
                  </a:cxn>
                  <a:cxn ang="0">
                    <a:pos x="589" y="577"/>
                  </a:cxn>
                  <a:cxn ang="0">
                    <a:pos x="529" y="595"/>
                  </a:cxn>
                  <a:cxn ang="0">
                    <a:pos x="505" y="631"/>
                  </a:cxn>
                  <a:cxn ang="0">
                    <a:pos x="457" y="649"/>
                  </a:cxn>
                  <a:cxn ang="0">
                    <a:pos x="360" y="655"/>
                  </a:cxn>
                  <a:cxn ang="0">
                    <a:pos x="300" y="637"/>
                  </a:cxn>
                  <a:cxn ang="0">
                    <a:pos x="258" y="589"/>
                  </a:cxn>
                  <a:cxn ang="0">
                    <a:pos x="222" y="528"/>
                  </a:cxn>
                  <a:cxn ang="0">
                    <a:pos x="240" y="504"/>
                  </a:cxn>
                  <a:cxn ang="0">
                    <a:pos x="276" y="498"/>
                  </a:cxn>
                  <a:cxn ang="0">
                    <a:pos x="306" y="522"/>
                  </a:cxn>
                  <a:cxn ang="0">
                    <a:pos x="282" y="498"/>
                  </a:cxn>
                  <a:cxn ang="0">
                    <a:pos x="270" y="492"/>
                  </a:cxn>
                  <a:cxn ang="0">
                    <a:pos x="246" y="474"/>
                  </a:cxn>
                  <a:cxn ang="0">
                    <a:pos x="204" y="486"/>
                  </a:cxn>
                  <a:cxn ang="0">
                    <a:pos x="198" y="516"/>
                  </a:cxn>
                  <a:cxn ang="0">
                    <a:pos x="204" y="607"/>
                  </a:cxn>
                  <a:cxn ang="0">
                    <a:pos x="228" y="703"/>
                  </a:cxn>
                  <a:cxn ang="0">
                    <a:pos x="228" y="793"/>
                  </a:cxn>
                  <a:cxn ang="0">
                    <a:pos x="204" y="829"/>
                  </a:cxn>
                  <a:cxn ang="0">
                    <a:pos x="150" y="835"/>
                  </a:cxn>
                  <a:cxn ang="0">
                    <a:pos x="132" y="775"/>
                  </a:cxn>
                  <a:cxn ang="0">
                    <a:pos x="108" y="709"/>
                  </a:cxn>
                  <a:cxn ang="0">
                    <a:pos x="96" y="685"/>
                  </a:cxn>
                  <a:cxn ang="0">
                    <a:pos x="84" y="655"/>
                  </a:cxn>
                  <a:cxn ang="0">
                    <a:pos x="48" y="522"/>
                  </a:cxn>
                  <a:cxn ang="0">
                    <a:pos x="18" y="366"/>
                  </a:cxn>
                  <a:cxn ang="0">
                    <a:pos x="0" y="270"/>
                  </a:cxn>
                </a:cxnLst>
                <a:rect l="0" t="0" r="0" b="0"/>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solidFill>
                <a:srgbClr val="FFBD7B"/>
              </a:solidFill>
              <a:ln w="9525">
                <a:noFill/>
              </a:ln>
            </p:spPr>
            <p:txBody>
              <a:bodyPr/>
              <a:lstStyle/>
              <a:p>
                <a:endParaRPr lang="zh-CN" altLang="en-US"/>
              </a:p>
            </p:txBody>
          </p:sp>
          <p:sp>
            <p:nvSpPr>
              <p:cNvPr id="97284" name="Freeform 27"/>
              <p:cNvSpPr/>
              <p:nvPr/>
            </p:nvSpPr>
            <p:spPr>
              <a:xfrm>
                <a:off x="2889" y="2607"/>
                <a:ext cx="445" cy="132"/>
              </a:xfrm>
              <a:custGeom>
                <a:avLst/>
                <a:gdLst/>
                <a:ahLst/>
                <a:cxnLst>
                  <a:cxn ang="0">
                    <a:pos x="24" y="0"/>
                  </a:cxn>
                  <a:cxn ang="0">
                    <a:pos x="42" y="6"/>
                  </a:cxn>
                  <a:cxn ang="0">
                    <a:pos x="60" y="6"/>
                  </a:cxn>
                  <a:cxn ang="0">
                    <a:pos x="72" y="12"/>
                  </a:cxn>
                  <a:cxn ang="0">
                    <a:pos x="90" y="6"/>
                  </a:cxn>
                  <a:cxn ang="0">
                    <a:pos x="102" y="6"/>
                  </a:cxn>
                  <a:cxn ang="0">
                    <a:pos x="120" y="6"/>
                  </a:cxn>
                  <a:cxn ang="0">
                    <a:pos x="144" y="6"/>
                  </a:cxn>
                  <a:cxn ang="0">
                    <a:pos x="174" y="18"/>
                  </a:cxn>
                  <a:cxn ang="0">
                    <a:pos x="210" y="24"/>
                  </a:cxn>
                  <a:cxn ang="0">
                    <a:pos x="246" y="36"/>
                  </a:cxn>
                  <a:cxn ang="0">
                    <a:pos x="289" y="54"/>
                  </a:cxn>
                  <a:cxn ang="0">
                    <a:pos x="337" y="72"/>
                  </a:cxn>
                  <a:cxn ang="0">
                    <a:pos x="379" y="96"/>
                  </a:cxn>
                  <a:cxn ang="0">
                    <a:pos x="409" y="108"/>
                  </a:cxn>
                  <a:cxn ang="0">
                    <a:pos x="427" y="114"/>
                  </a:cxn>
                  <a:cxn ang="0">
                    <a:pos x="445" y="126"/>
                  </a:cxn>
                  <a:cxn ang="0">
                    <a:pos x="433" y="120"/>
                  </a:cxn>
                  <a:cxn ang="0">
                    <a:pos x="421" y="120"/>
                  </a:cxn>
                  <a:cxn ang="0">
                    <a:pos x="409" y="126"/>
                  </a:cxn>
                  <a:cxn ang="0">
                    <a:pos x="403" y="126"/>
                  </a:cxn>
                  <a:cxn ang="0">
                    <a:pos x="385" y="120"/>
                  </a:cxn>
                  <a:cxn ang="0">
                    <a:pos x="367" y="108"/>
                  </a:cxn>
                  <a:cxn ang="0">
                    <a:pos x="349" y="96"/>
                  </a:cxn>
                  <a:cxn ang="0">
                    <a:pos x="325" y="84"/>
                  </a:cxn>
                  <a:cxn ang="0">
                    <a:pos x="301" y="72"/>
                  </a:cxn>
                  <a:cxn ang="0">
                    <a:pos x="271" y="60"/>
                  </a:cxn>
                  <a:cxn ang="0">
                    <a:pos x="246" y="54"/>
                  </a:cxn>
                  <a:cxn ang="0">
                    <a:pos x="222" y="42"/>
                  </a:cxn>
                  <a:cxn ang="0">
                    <a:pos x="204" y="36"/>
                  </a:cxn>
                  <a:cxn ang="0">
                    <a:pos x="186" y="36"/>
                  </a:cxn>
                  <a:cxn ang="0">
                    <a:pos x="174" y="30"/>
                  </a:cxn>
                  <a:cxn ang="0">
                    <a:pos x="150" y="30"/>
                  </a:cxn>
                  <a:cxn ang="0">
                    <a:pos x="126" y="30"/>
                  </a:cxn>
                  <a:cxn ang="0">
                    <a:pos x="102" y="30"/>
                  </a:cxn>
                  <a:cxn ang="0">
                    <a:pos x="84" y="36"/>
                  </a:cxn>
                  <a:cxn ang="0">
                    <a:pos x="66" y="42"/>
                  </a:cxn>
                  <a:cxn ang="0">
                    <a:pos x="54" y="60"/>
                  </a:cxn>
                  <a:cxn ang="0">
                    <a:pos x="42" y="72"/>
                  </a:cxn>
                  <a:cxn ang="0">
                    <a:pos x="30" y="90"/>
                  </a:cxn>
                  <a:cxn ang="0">
                    <a:pos x="18" y="108"/>
                  </a:cxn>
                  <a:cxn ang="0">
                    <a:pos x="12" y="120"/>
                  </a:cxn>
                  <a:cxn ang="0">
                    <a:pos x="0" y="132"/>
                  </a:cxn>
                  <a:cxn ang="0">
                    <a:pos x="24" y="0"/>
                  </a:cxn>
                </a:cxnLst>
                <a:rect l="0" t="0" r="0" b="0"/>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solidFill>
                <a:srgbClr val="FCA43A"/>
              </a:solidFill>
              <a:ln w="9525">
                <a:noFill/>
              </a:ln>
            </p:spPr>
            <p:txBody>
              <a:bodyPr/>
              <a:lstStyle/>
              <a:p>
                <a:endParaRPr lang="zh-CN" altLang="en-US"/>
              </a:p>
            </p:txBody>
          </p:sp>
          <p:sp>
            <p:nvSpPr>
              <p:cNvPr id="97285" name="Freeform 28"/>
              <p:cNvSpPr/>
              <p:nvPr/>
            </p:nvSpPr>
            <p:spPr>
              <a:xfrm>
                <a:off x="3316" y="2841"/>
                <a:ext cx="96" cy="114"/>
              </a:xfrm>
              <a:custGeom>
                <a:avLst/>
                <a:gdLst/>
                <a:ahLst/>
                <a:cxnLst>
                  <a:cxn ang="0">
                    <a:pos x="90" y="108"/>
                  </a:cxn>
                  <a:cxn ang="0">
                    <a:pos x="96" y="96"/>
                  </a:cxn>
                  <a:cxn ang="0">
                    <a:pos x="96" y="84"/>
                  </a:cxn>
                  <a:cxn ang="0">
                    <a:pos x="90" y="66"/>
                  </a:cxn>
                  <a:cxn ang="0">
                    <a:pos x="78" y="54"/>
                  </a:cxn>
                  <a:cxn ang="0">
                    <a:pos x="66" y="36"/>
                  </a:cxn>
                  <a:cxn ang="0">
                    <a:pos x="42" y="24"/>
                  </a:cxn>
                  <a:cxn ang="0">
                    <a:pos x="24" y="12"/>
                  </a:cxn>
                  <a:cxn ang="0">
                    <a:pos x="0" y="0"/>
                  </a:cxn>
                  <a:cxn ang="0">
                    <a:pos x="24" y="18"/>
                  </a:cxn>
                  <a:cxn ang="0">
                    <a:pos x="30" y="24"/>
                  </a:cxn>
                  <a:cxn ang="0">
                    <a:pos x="42" y="30"/>
                  </a:cxn>
                  <a:cxn ang="0">
                    <a:pos x="54" y="42"/>
                  </a:cxn>
                  <a:cxn ang="0">
                    <a:pos x="60" y="48"/>
                  </a:cxn>
                  <a:cxn ang="0">
                    <a:pos x="72" y="60"/>
                  </a:cxn>
                  <a:cxn ang="0">
                    <a:pos x="78" y="72"/>
                  </a:cxn>
                  <a:cxn ang="0">
                    <a:pos x="84" y="90"/>
                  </a:cxn>
                  <a:cxn ang="0">
                    <a:pos x="84" y="102"/>
                  </a:cxn>
                  <a:cxn ang="0">
                    <a:pos x="84" y="114"/>
                  </a:cxn>
                  <a:cxn ang="0">
                    <a:pos x="90" y="108"/>
                  </a:cxn>
                </a:cxnLst>
                <a:rect l="0" t="0" r="0" b="0"/>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solidFill>
                <a:srgbClr val="FCA435"/>
              </a:solidFill>
              <a:ln w="9525">
                <a:noFill/>
              </a:ln>
            </p:spPr>
            <p:txBody>
              <a:bodyPr/>
              <a:lstStyle/>
              <a:p>
                <a:endParaRPr lang="zh-CN" altLang="en-US"/>
              </a:p>
            </p:txBody>
          </p:sp>
          <p:sp>
            <p:nvSpPr>
              <p:cNvPr id="97286" name="Freeform 29"/>
              <p:cNvSpPr/>
              <p:nvPr/>
            </p:nvSpPr>
            <p:spPr>
              <a:xfrm>
                <a:off x="3280" y="2961"/>
                <a:ext cx="114" cy="138"/>
              </a:xfrm>
              <a:custGeom>
                <a:avLst/>
                <a:gdLst/>
                <a:ahLst/>
                <a:cxnLst>
                  <a:cxn ang="0">
                    <a:pos x="108" y="132"/>
                  </a:cxn>
                  <a:cxn ang="0">
                    <a:pos x="114" y="114"/>
                  </a:cxn>
                  <a:cxn ang="0">
                    <a:pos x="108" y="96"/>
                  </a:cxn>
                  <a:cxn ang="0">
                    <a:pos x="108" y="84"/>
                  </a:cxn>
                  <a:cxn ang="0">
                    <a:pos x="96" y="66"/>
                  </a:cxn>
                  <a:cxn ang="0">
                    <a:pos x="90" y="54"/>
                  </a:cxn>
                  <a:cxn ang="0">
                    <a:pos x="72" y="42"/>
                  </a:cxn>
                  <a:cxn ang="0">
                    <a:pos x="54" y="30"/>
                  </a:cxn>
                  <a:cxn ang="0">
                    <a:pos x="30" y="18"/>
                  </a:cxn>
                  <a:cxn ang="0">
                    <a:pos x="0" y="0"/>
                  </a:cxn>
                  <a:cxn ang="0">
                    <a:pos x="18" y="12"/>
                  </a:cxn>
                  <a:cxn ang="0">
                    <a:pos x="30" y="24"/>
                  </a:cxn>
                  <a:cxn ang="0">
                    <a:pos x="48" y="36"/>
                  </a:cxn>
                  <a:cxn ang="0">
                    <a:pos x="60" y="48"/>
                  </a:cxn>
                  <a:cxn ang="0">
                    <a:pos x="72" y="60"/>
                  </a:cxn>
                  <a:cxn ang="0">
                    <a:pos x="84" y="78"/>
                  </a:cxn>
                  <a:cxn ang="0">
                    <a:pos x="90" y="96"/>
                  </a:cxn>
                  <a:cxn ang="0">
                    <a:pos x="96" y="120"/>
                  </a:cxn>
                  <a:cxn ang="0">
                    <a:pos x="102" y="138"/>
                  </a:cxn>
                  <a:cxn ang="0">
                    <a:pos x="108" y="132"/>
                  </a:cxn>
                </a:cxnLst>
                <a:rect l="0" t="0" r="0" b="0"/>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solidFill>
                <a:srgbClr val="FCA437"/>
              </a:solidFill>
              <a:ln w="9525">
                <a:noFill/>
              </a:ln>
            </p:spPr>
            <p:txBody>
              <a:bodyPr/>
              <a:lstStyle/>
              <a:p>
                <a:endParaRPr lang="zh-CN" altLang="en-US"/>
              </a:p>
            </p:txBody>
          </p:sp>
          <p:sp>
            <p:nvSpPr>
              <p:cNvPr id="97287" name="Freeform 30"/>
              <p:cNvSpPr/>
              <p:nvPr/>
            </p:nvSpPr>
            <p:spPr>
              <a:xfrm>
                <a:off x="3226" y="3099"/>
                <a:ext cx="90" cy="103"/>
              </a:xfrm>
              <a:custGeom>
                <a:avLst/>
                <a:gdLst/>
                <a:ahLst/>
                <a:cxnLst>
                  <a:cxn ang="0">
                    <a:pos x="0" y="0"/>
                  </a:cxn>
                  <a:cxn ang="0">
                    <a:pos x="24" y="12"/>
                  </a:cxn>
                  <a:cxn ang="0">
                    <a:pos x="48" y="24"/>
                  </a:cxn>
                  <a:cxn ang="0">
                    <a:pos x="66" y="36"/>
                  </a:cxn>
                  <a:cxn ang="0">
                    <a:pos x="78" y="48"/>
                  </a:cxn>
                  <a:cxn ang="0">
                    <a:pos x="84" y="67"/>
                  </a:cxn>
                  <a:cxn ang="0">
                    <a:pos x="90" y="85"/>
                  </a:cxn>
                  <a:cxn ang="0">
                    <a:pos x="90" y="103"/>
                  </a:cxn>
                  <a:cxn ang="0">
                    <a:pos x="84" y="103"/>
                  </a:cxn>
                  <a:cxn ang="0">
                    <a:pos x="72" y="103"/>
                  </a:cxn>
                  <a:cxn ang="0">
                    <a:pos x="72" y="91"/>
                  </a:cxn>
                  <a:cxn ang="0">
                    <a:pos x="66" y="73"/>
                  </a:cxn>
                  <a:cxn ang="0">
                    <a:pos x="60" y="54"/>
                  </a:cxn>
                  <a:cxn ang="0">
                    <a:pos x="48" y="36"/>
                  </a:cxn>
                  <a:cxn ang="0">
                    <a:pos x="30" y="24"/>
                  </a:cxn>
                  <a:cxn ang="0">
                    <a:pos x="18" y="12"/>
                  </a:cxn>
                  <a:cxn ang="0">
                    <a:pos x="0" y="0"/>
                  </a:cxn>
                </a:cxnLst>
                <a:rect l="0" t="0" r="0" b="0"/>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solidFill>
                <a:srgbClr val="FCA436"/>
              </a:solidFill>
              <a:ln w="9525">
                <a:noFill/>
              </a:ln>
            </p:spPr>
            <p:txBody>
              <a:bodyPr/>
              <a:lstStyle/>
              <a:p>
                <a:endParaRPr lang="zh-CN" altLang="en-US"/>
              </a:p>
            </p:txBody>
          </p:sp>
          <p:sp>
            <p:nvSpPr>
              <p:cNvPr id="97288" name="Freeform 31"/>
              <p:cNvSpPr/>
              <p:nvPr/>
            </p:nvSpPr>
            <p:spPr>
              <a:xfrm>
                <a:off x="3009" y="3105"/>
                <a:ext cx="235" cy="151"/>
              </a:xfrm>
              <a:custGeom>
                <a:avLst/>
                <a:gdLst/>
                <a:ahLst/>
                <a:cxnLst>
                  <a:cxn ang="0">
                    <a:pos x="84" y="24"/>
                  </a:cxn>
                  <a:cxn ang="0">
                    <a:pos x="120" y="30"/>
                  </a:cxn>
                  <a:cxn ang="0">
                    <a:pos x="157" y="42"/>
                  </a:cxn>
                  <a:cxn ang="0">
                    <a:pos x="175" y="54"/>
                  </a:cxn>
                  <a:cxn ang="0">
                    <a:pos x="199" y="73"/>
                  </a:cxn>
                  <a:cxn ang="0">
                    <a:pos x="217" y="91"/>
                  </a:cxn>
                  <a:cxn ang="0">
                    <a:pos x="235" y="109"/>
                  </a:cxn>
                  <a:cxn ang="0">
                    <a:pos x="205" y="85"/>
                  </a:cxn>
                  <a:cxn ang="0">
                    <a:pos x="175" y="67"/>
                  </a:cxn>
                  <a:cxn ang="0">
                    <a:pos x="157" y="48"/>
                  </a:cxn>
                  <a:cxn ang="0">
                    <a:pos x="132" y="48"/>
                  </a:cxn>
                  <a:cxn ang="0">
                    <a:pos x="114" y="42"/>
                  </a:cxn>
                  <a:cxn ang="0">
                    <a:pos x="102" y="36"/>
                  </a:cxn>
                  <a:cxn ang="0">
                    <a:pos x="108" y="54"/>
                  </a:cxn>
                  <a:cxn ang="0">
                    <a:pos x="108" y="73"/>
                  </a:cxn>
                  <a:cxn ang="0">
                    <a:pos x="114" y="91"/>
                  </a:cxn>
                  <a:cxn ang="0">
                    <a:pos x="120" y="109"/>
                  </a:cxn>
                  <a:cxn ang="0">
                    <a:pos x="126" y="127"/>
                  </a:cxn>
                  <a:cxn ang="0">
                    <a:pos x="132" y="133"/>
                  </a:cxn>
                  <a:cxn ang="0">
                    <a:pos x="138" y="151"/>
                  </a:cxn>
                  <a:cxn ang="0">
                    <a:pos x="126" y="133"/>
                  </a:cxn>
                  <a:cxn ang="0">
                    <a:pos x="120" y="115"/>
                  </a:cxn>
                  <a:cxn ang="0">
                    <a:pos x="108" y="97"/>
                  </a:cxn>
                  <a:cxn ang="0">
                    <a:pos x="102" y="85"/>
                  </a:cxn>
                  <a:cxn ang="0">
                    <a:pos x="96" y="67"/>
                  </a:cxn>
                  <a:cxn ang="0">
                    <a:pos x="96" y="54"/>
                  </a:cxn>
                  <a:cxn ang="0">
                    <a:pos x="84" y="42"/>
                  </a:cxn>
                  <a:cxn ang="0">
                    <a:pos x="78" y="30"/>
                  </a:cxn>
                  <a:cxn ang="0">
                    <a:pos x="66" y="18"/>
                  </a:cxn>
                  <a:cxn ang="0">
                    <a:pos x="54" y="12"/>
                  </a:cxn>
                  <a:cxn ang="0">
                    <a:pos x="36" y="12"/>
                  </a:cxn>
                  <a:cxn ang="0">
                    <a:pos x="18" y="18"/>
                  </a:cxn>
                  <a:cxn ang="0">
                    <a:pos x="12" y="30"/>
                  </a:cxn>
                  <a:cxn ang="0">
                    <a:pos x="30" y="42"/>
                  </a:cxn>
                  <a:cxn ang="0">
                    <a:pos x="36" y="54"/>
                  </a:cxn>
                  <a:cxn ang="0">
                    <a:pos x="42" y="79"/>
                  </a:cxn>
                  <a:cxn ang="0">
                    <a:pos x="42" y="91"/>
                  </a:cxn>
                  <a:cxn ang="0">
                    <a:pos x="42" y="79"/>
                  </a:cxn>
                  <a:cxn ang="0">
                    <a:pos x="36" y="67"/>
                  </a:cxn>
                  <a:cxn ang="0">
                    <a:pos x="30" y="54"/>
                  </a:cxn>
                  <a:cxn ang="0">
                    <a:pos x="24" y="42"/>
                  </a:cxn>
                  <a:cxn ang="0">
                    <a:pos x="12" y="36"/>
                  </a:cxn>
                  <a:cxn ang="0">
                    <a:pos x="0" y="36"/>
                  </a:cxn>
                  <a:cxn ang="0">
                    <a:pos x="6" y="24"/>
                  </a:cxn>
                  <a:cxn ang="0">
                    <a:pos x="6" y="18"/>
                  </a:cxn>
                  <a:cxn ang="0">
                    <a:pos x="12" y="6"/>
                  </a:cxn>
                  <a:cxn ang="0">
                    <a:pos x="24" y="6"/>
                  </a:cxn>
                  <a:cxn ang="0">
                    <a:pos x="36" y="0"/>
                  </a:cxn>
                  <a:cxn ang="0">
                    <a:pos x="54" y="0"/>
                  </a:cxn>
                  <a:cxn ang="0">
                    <a:pos x="72" y="12"/>
                  </a:cxn>
                  <a:cxn ang="0">
                    <a:pos x="84" y="24"/>
                  </a:cxn>
                </a:cxnLst>
                <a:rect l="0" t="0" r="0" b="0"/>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solidFill>
                <a:srgbClr val="FCA43A"/>
              </a:solidFill>
              <a:ln w="9525">
                <a:noFill/>
              </a:ln>
            </p:spPr>
            <p:txBody>
              <a:bodyPr/>
              <a:lstStyle/>
              <a:p>
                <a:endParaRPr lang="zh-CN" altLang="en-US"/>
              </a:p>
            </p:txBody>
          </p:sp>
          <p:sp>
            <p:nvSpPr>
              <p:cNvPr id="97289" name="Freeform 32"/>
              <p:cNvSpPr/>
              <p:nvPr/>
            </p:nvSpPr>
            <p:spPr>
              <a:xfrm>
                <a:off x="3075" y="3075"/>
                <a:ext cx="48" cy="42"/>
              </a:xfrm>
              <a:custGeom>
                <a:avLst/>
                <a:gdLst/>
                <a:ahLst/>
                <a:cxnLst>
                  <a:cxn ang="0">
                    <a:pos x="6" y="42"/>
                  </a:cxn>
                  <a:cxn ang="0">
                    <a:pos x="12" y="30"/>
                  </a:cxn>
                  <a:cxn ang="0">
                    <a:pos x="12" y="18"/>
                  </a:cxn>
                  <a:cxn ang="0">
                    <a:pos x="24" y="12"/>
                  </a:cxn>
                  <a:cxn ang="0">
                    <a:pos x="30" y="6"/>
                  </a:cxn>
                  <a:cxn ang="0">
                    <a:pos x="48" y="0"/>
                  </a:cxn>
                  <a:cxn ang="0">
                    <a:pos x="36" y="0"/>
                  </a:cxn>
                  <a:cxn ang="0">
                    <a:pos x="18" y="6"/>
                  </a:cxn>
                  <a:cxn ang="0">
                    <a:pos x="6" y="18"/>
                  </a:cxn>
                  <a:cxn ang="0">
                    <a:pos x="0" y="30"/>
                  </a:cxn>
                  <a:cxn ang="0">
                    <a:pos x="6" y="42"/>
                  </a:cxn>
                </a:cxnLst>
                <a:rect l="0" t="0" r="0" b="0"/>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solidFill>
                <a:srgbClr val="FCA43A"/>
              </a:solidFill>
              <a:ln w="9525">
                <a:noFill/>
              </a:ln>
            </p:spPr>
            <p:txBody>
              <a:bodyPr/>
              <a:lstStyle/>
              <a:p>
                <a:endParaRPr lang="zh-CN" altLang="en-US"/>
              </a:p>
            </p:txBody>
          </p:sp>
          <p:sp>
            <p:nvSpPr>
              <p:cNvPr id="97290" name="Freeform 33"/>
              <p:cNvSpPr/>
              <p:nvPr/>
            </p:nvSpPr>
            <p:spPr>
              <a:xfrm>
                <a:off x="3051" y="3045"/>
                <a:ext cx="18" cy="48"/>
              </a:xfrm>
              <a:custGeom>
                <a:avLst/>
                <a:gdLst/>
                <a:ahLst/>
                <a:cxnLst>
                  <a:cxn ang="0">
                    <a:pos x="0" y="48"/>
                  </a:cxn>
                  <a:cxn ang="0">
                    <a:pos x="0" y="36"/>
                  </a:cxn>
                  <a:cxn ang="0">
                    <a:pos x="0" y="24"/>
                  </a:cxn>
                  <a:cxn ang="0">
                    <a:pos x="12" y="18"/>
                  </a:cxn>
                  <a:cxn ang="0">
                    <a:pos x="18" y="6"/>
                  </a:cxn>
                  <a:cxn ang="0">
                    <a:pos x="12" y="0"/>
                  </a:cxn>
                  <a:cxn ang="0">
                    <a:pos x="0" y="48"/>
                  </a:cxn>
                </a:cxnLst>
                <a:rect l="0" t="0" r="0" b="0"/>
                <a:pathLst>
                  <a:path w="18" h="48">
                    <a:moveTo>
                      <a:pt x="0" y="48"/>
                    </a:moveTo>
                    <a:lnTo>
                      <a:pt x="0" y="36"/>
                    </a:lnTo>
                    <a:lnTo>
                      <a:pt x="0" y="24"/>
                    </a:lnTo>
                    <a:lnTo>
                      <a:pt x="12" y="18"/>
                    </a:lnTo>
                    <a:lnTo>
                      <a:pt x="18" y="6"/>
                    </a:lnTo>
                    <a:lnTo>
                      <a:pt x="12" y="0"/>
                    </a:lnTo>
                    <a:lnTo>
                      <a:pt x="0" y="48"/>
                    </a:lnTo>
                    <a:close/>
                  </a:path>
                </a:pathLst>
              </a:custGeom>
              <a:solidFill>
                <a:srgbClr val="FCA43A"/>
              </a:solidFill>
              <a:ln w="9525">
                <a:noFill/>
              </a:ln>
            </p:spPr>
            <p:txBody>
              <a:bodyPr/>
              <a:lstStyle/>
              <a:p>
                <a:endParaRPr lang="zh-CN" altLang="en-US"/>
              </a:p>
            </p:txBody>
          </p:sp>
          <p:sp>
            <p:nvSpPr>
              <p:cNvPr id="97291" name="Freeform 34"/>
              <p:cNvSpPr/>
              <p:nvPr/>
            </p:nvSpPr>
            <p:spPr>
              <a:xfrm>
                <a:off x="2955" y="3051"/>
                <a:ext cx="72" cy="193"/>
              </a:xfrm>
              <a:custGeom>
                <a:avLst/>
                <a:gdLst/>
                <a:ahLst/>
                <a:cxnLst>
                  <a:cxn ang="0">
                    <a:pos x="30" y="193"/>
                  </a:cxn>
                  <a:cxn ang="0">
                    <a:pos x="36" y="169"/>
                  </a:cxn>
                  <a:cxn ang="0">
                    <a:pos x="30" y="139"/>
                  </a:cxn>
                  <a:cxn ang="0">
                    <a:pos x="30" y="102"/>
                  </a:cxn>
                  <a:cxn ang="0">
                    <a:pos x="30" y="66"/>
                  </a:cxn>
                  <a:cxn ang="0">
                    <a:pos x="30" y="54"/>
                  </a:cxn>
                  <a:cxn ang="0">
                    <a:pos x="36" y="42"/>
                  </a:cxn>
                  <a:cxn ang="0">
                    <a:pos x="48" y="36"/>
                  </a:cxn>
                  <a:cxn ang="0">
                    <a:pos x="60" y="30"/>
                  </a:cxn>
                  <a:cxn ang="0">
                    <a:pos x="66" y="24"/>
                  </a:cxn>
                  <a:cxn ang="0">
                    <a:pos x="66" y="12"/>
                  </a:cxn>
                  <a:cxn ang="0">
                    <a:pos x="72" y="0"/>
                  </a:cxn>
                  <a:cxn ang="0">
                    <a:pos x="60" y="12"/>
                  </a:cxn>
                  <a:cxn ang="0">
                    <a:pos x="60" y="24"/>
                  </a:cxn>
                  <a:cxn ang="0">
                    <a:pos x="48" y="24"/>
                  </a:cxn>
                  <a:cxn ang="0">
                    <a:pos x="36" y="30"/>
                  </a:cxn>
                  <a:cxn ang="0">
                    <a:pos x="30" y="36"/>
                  </a:cxn>
                  <a:cxn ang="0">
                    <a:pos x="24" y="42"/>
                  </a:cxn>
                  <a:cxn ang="0">
                    <a:pos x="12" y="36"/>
                  </a:cxn>
                  <a:cxn ang="0">
                    <a:pos x="6" y="24"/>
                  </a:cxn>
                  <a:cxn ang="0">
                    <a:pos x="6" y="12"/>
                  </a:cxn>
                  <a:cxn ang="0">
                    <a:pos x="0" y="6"/>
                  </a:cxn>
                  <a:cxn ang="0">
                    <a:pos x="0" y="18"/>
                  </a:cxn>
                  <a:cxn ang="0">
                    <a:pos x="0" y="36"/>
                  </a:cxn>
                  <a:cxn ang="0">
                    <a:pos x="0" y="48"/>
                  </a:cxn>
                  <a:cxn ang="0">
                    <a:pos x="6" y="60"/>
                  </a:cxn>
                  <a:cxn ang="0">
                    <a:pos x="0" y="72"/>
                  </a:cxn>
                  <a:cxn ang="0">
                    <a:pos x="6" y="90"/>
                  </a:cxn>
                  <a:cxn ang="0">
                    <a:pos x="12" y="102"/>
                  </a:cxn>
                  <a:cxn ang="0">
                    <a:pos x="12" y="115"/>
                  </a:cxn>
                  <a:cxn ang="0">
                    <a:pos x="18" y="127"/>
                  </a:cxn>
                  <a:cxn ang="0">
                    <a:pos x="18" y="139"/>
                  </a:cxn>
                  <a:cxn ang="0">
                    <a:pos x="12" y="145"/>
                  </a:cxn>
                  <a:cxn ang="0">
                    <a:pos x="0" y="139"/>
                  </a:cxn>
                  <a:cxn ang="0">
                    <a:pos x="6" y="151"/>
                  </a:cxn>
                  <a:cxn ang="0">
                    <a:pos x="12" y="163"/>
                  </a:cxn>
                  <a:cxn ang="0">
                    <a:pos x="12" y="175"/>
                  </a:cxn>
                  <a:cxn ang="0">
                    <a:pos x="18" y="187"/>
                  </a:cxn>
                  <a:cxn ang="0">
                    <a:pos x="30" y="193"/>
                  </a:cxn>
                </a:cxnLst>
                <a:rect l="0" t="0" r="0" b="0"/>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solidFill>
                <a:srgbClr val="FCA438"/>
              </a:solidFill>
              <a:ln w="9525">
                <a:noFill/>
              </a:ln>
            </p:spPr>
            <p:txBody>
              <a:bodyPr/>
              <a:lstStyle/>
              <a:p>
                <a:endParaRPr lang="zh-CN" altLang="en-US"/>
              </a:p>
            </p:txBody>
          </p:sp>
          <p:sp>
            <p:nvSpPr>
              <p:cNvPr id="97292" name="Freeform 35"/>
              <p:cNvSpPr/>
              <p:nvPr/>
            </p:nvSpPr>
            <p:spPr>
              <a:xfrm>
                <a:off x="2853" y="3202"/>
                <a:ext cx="36" cy="36"/>
              </a:xfrm>
              <a:custGeom>
                <a:avLst/>
                <a:gdLst/>
                <a:ahLst/>
                <a:cxnLst>
                  <a:cxn ang="0">
                    <a:pos x="6" y="12"/>
                  </a:cxn>
                  <a:cxn ang="0">
                    <a:pos x="12" y="12"/>
                  </a:cxn>
                  <a:cxn ang="0">
                    <a:pos x="24" y="12"/>
                  </a:cxn>
                  <a:cxn ang="0">
                    <a:pos x="30" y="18"/>
                  </a:cxn>
                  <a:cxn ang="0">
                    <a:pos x="36" y="36"/>
                  </a:cxn>
                  <a:cxn ang="0">
                    <a:pos x="36" y="24"/>
                  </a:cxn>
                  <a:cxn ang="0">
                    <a:pos x="30" y="12"/>
                  </a:cxn>
                  <a:cxn ang="0">
                    <a:pos x="24" y="6"/>
                  </a:cxn>
                  <a:cxn ang="0">
                    <a:pos x="12" y="0"/>
                  </a:cxn>
                  <a:cxn ang="0">
                    <a:pos x="0" y="0"/>
                  </a:cxn>
                  <a:cxn ang="0">
                    <a:pos x="6" y="12"/>
                  </a:cxn>
                </a:cxnLst>
                <a:rect l="0" t="0" r="0" b="0"/>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solidFill>
                <a:srgbClr val="FCA43A"/>
              </a:solidFill>
              <a:ln w="9525">
                <a:noFill/>
              </a:ln>
            </p:spPr>
            <p:txBody>
              <a:bodyPr/>
              <a:lstStyle/>
              <a:p>
                <a:endParaRPr lang="zh-CN" altLang="en-US"/>
              </a:p>
            </p:txBody>
          </p:sp>
          <p:sp>
            <p:nvSpPr>
              <p:cNvPr id="97293" name="Freeform 36"/>
              <p:cNvSpPr/>
              <p:nvPr/>
            </p:nvSpPr>
            <p:spPr>
              <a:xfrm>
                <a:off x="2787" y="2829"/>
                <a:ext cx="60" cy="108"/>
              </a:xfrm>
              <a:custGeom>
                <a:avLst/>
                <a:gdLst/>
                <a:ahLst/>
                <a:cxnLst>
                  <a:cxn ang="0">
                    <a:pos x="0" y="42"/>
                  </a:cxn>
                  <a:cxn ang="0">
                    <a:pos x="6" y="54"/>
                  </a:cxn>
                  <a:cxn ang="0">
                    <a:pos x="12" y="66"/>
                  </a:cxn>
                  <a:cxn ang="0">
                    <a:pos x="18" y="72"/>
                  </a:cxn>
                  <a:cxn ang="0">
                    <a:pos x="24" y="78"/>
                  </a:cxn>
                  <a:cxn ang="0">
                    <a:pos x="30" y="96"/>
                  </a:cxn>
                  <a:cxn ang="0">
                    <a:pos x="36" y="108"/>
                  </a:cxn>
                  <a:cxn ang="0">
                    <a:pos x="36" y="90"/>
                  </a:cxn>
                  <a:cxn ang="0">
                    <a:pos x="30" y="78"/>
                  </a:cxn>
                  <a:cxn ang="0">
                    <a:pos x="24" y="66"/>
                  </a:cxn>
                  <a:cxn ang="0">
                    <a:pos x="18" y="54"/>
                  </a:cxn>
                  <a:cxn ang="0">
                    <a:pos x="30" y="48"/>
                  </a:cxn>
                  <a:cxn ang="0">
                    <a:pos x="36" y="42"/>
                  </a:cxn>
                  <a:cxn ang="0">
                    <a:pos x="42" y="36"/>
                  </a:cxn>
                  <a:cxn ang="0">
                    <a:pos x="54" y="18"/>
                  </a:cxn>
                  <a:cxn ang="0">
                    <a:pos x="60" y="0"/>
                  </a:cxn>
                  <a:cxn ang="0">
                    <a:pos x="0" y="42"/>
                  </a:cxn>
                </a:cxnLst>
                <a:rect l="0" t="0" r="0" b="0"/>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solidFill>
                <a:srgbClr val="FCA43A"/>
              </a:solidFill>
              <a:ln w="9525">
                <a:noFill/>
              </a:ln>
            </p:spPr>
            <p:txBody>
              <a:bodyPr/>
              <a:lstStyle/>
              <a:p>
                <a:endParaRPr lang="zh-CN" altLang="en-US"/>
              </a:p>
            </p:txBody>
          </p:sp>
          <p:sp>
            <p:nvSpPr>
              <p:cNvPr id="97294" name="Freeform 37"/>
              <p:cNvSpPr/>
              <p:nvPr/>
            </p:nvSpPr>
            <p:spPr>
              <a:xfrm>
                <a:off x="2919" y="3376"/>
                <a:ext cx="42" cy="72"/>
              </a:xfrm>
              <a:custGeom>
                <a:avLst/>
                <a:gdLst/>
                <a:ahLst/>
                <a:cxnLst>
                  <a:cxn ang="0">
                    <a:pos x="0" y="6"/>
                  </a:cxn>
                  <a:cxn ang="0">
                    <a:pos x="12" y="0"/>
                  </a:cxn>
                  <a:cxn ang="0">
                    <a:pos x="18" y="0"/>
                  </a:cxn>
                  <a:cxn ang="0">
                    <a:pos x="30" y="0"/>
                  </a:cxn>
                  <a:cxn ang="0">
                    <a:pos x="36" y="6"/>
                  </a:cxn>
                  <a:cxn ang="0">
                    <a:pos x="42" y="12"/>
                  </a:cxn>
                  <a:cxn ang="0">
                    <a:pos x="42" y="24"/>
                  </a:cxn>
                  <a:cxn ang="0">
                    <a:pos x="42" y="42"/>
                  </a:cxn>
                  <a:cxn ang="0">
                    <a:pos x="42" y="54"/>
                  </a:cxn>
                  <a:cxn ang="0">
                    <a:pos x="42" y="60"/>
                  </a:cxn>
                  <a:cxn ang="0">
                    <a:pos x="36" y="72"/>
                  </a:cxn>
                  <a:cxn ang="0">
                    <a:pos x="30" y="72"/>
                  </a:cxn>
                  <a:cxn ang="0">
                    <a:pos x="18" y="72"/>
                  </a:cxn>
                  <a:cxn ang="0">
                    <a:pos x="12" y="66"/>
                  </a:cxn>
                  <a:cxn ang="0">
                    <a:pos x="12" y="60"/>
                  </a:cxn>
                  <a:cxn ang="0">
                    <a:pos x="6" y="42"/>
                  </a:cxn>
                  <a:cxn ang="0">
                    <a:pos x="6" y="36"/>
                  </a:cxn>
                  <a:cxn ang="0">
                    <a:pos x="6" y="18"/>
                  </a:cxn>
                  <a:cxn ang="0">
                    <a:pos x="0" y="6"/>
                  </a:cxn>
                </a:cxnLst>
                <a:rect l="0" t="0" r="0" b="0"/>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solidFill>
                <a:srgbClr val="FCA439"/>
              </a:solidFill>
              <a:ln w="9525">
                <a:noFill/>
              </a:ln>
            </p:spPr>
            <p:txBody>
              <a:bodyPr/>
              <a:lstStyle/>
              <a:p>
                <a:endParaRPr lang="zh-CN" altLang="en-US"/>
              </a:p>
            </p:txBody>
          </p:sp>
          <p:sp>
            <p:nvSpPr>
              <p:cNvPr id="97295" name="Freeform 38"/>
              <p:cNvSpPr/>
              <p:nvPr/>
            </p:nvSpPr>
            <p:spPr>
              <a:xfrm>
                <a:off x="2871" y="3256"/>
                <a:ext cx="84" cy="60"/>
              </a:xfrm>
              <a:custGeom>
                <a:avLst/>
                <a:gdLst/>
                <a:ahLst/>
                <a:cxnLst>
                  <a:cxn ang="0">
                    <a:pos x="0" y="0"/>
                  </a:cxn>
                  <a:cxn ang="0">
                    <a:pos x="0" y="12"/>
                  </a:cxn>
                  <a:cxn ang="0">
                    <a:pos x="6" y="18"/>
                  </a:cxn>
                  <a:cxn ang="0">
                    <a:pos x="6" y="24"/>
                  </a:cxn>
                  <a:cxn ang="0">
                    <a:pos x="12" y="24"/>
                  </a:cxn>
                  <a:cxn ang="0">
                    <a:pos x="18" y="30"/>
                  </a:cxn>
                  <a:cxn ang="0">
                    <a:pos x="12" y="30"/>
                  </a:cxn>
                  <a:cxn ang="0">
                    <a:pos x="12" y="36"/>
                  </a:cxn>
                  <a:cxn ang="0">
                    <a:pos x="18" y="42"/>
                  </a:cxn>
                  <a:cxn ang="0">
                    <a:pos x="18" y="48"/>
                  </a:cxn>
                  <a:cxn ang="0">
                    <a:pos x="18" y="54"/>
                  </a:cxn>
                  <a:cxn ang="0">
                    <a:pos x="24" y="60"/>
                  </a:cxn>
                  <a:cxn ang="0">
                    <a:pos x="30" y="54"/>
                  </a:cxn>
                  <a:cxn ang="0">
                    <a:pos x="36" y="48"/>
                  </a:cxn>
                  <a:cxn ang="0">
                    <a:pos x="42" y="42"/>
                  </a:cxn>
                  <a:cxn ang="0">
                    <a:pos x="54" y="42"/>
                  </a:cxn>
                  <a:cxn ang="0">
                    <a:pos x="60" y="42"/>
                  </a:cxn>
                  <a:cxn ang="0">
                    <a:pos x="72" y="48"/>
                  </a:cxn>
                  <a:cxn ang="0">
                    <a:pos x="60" y="42"/>
                  </a:cxn>
                  <a:cxn ang="0">
                    <a:pos x="48" y="36"/>
                  </a:cxn>
                  <a:cxn ang="0">
                    <a:pos x="36" y="36"/>
                  </a:cxn>
                  <a:cxn ang="0">
                    <a:pos x="30" y="42"/>
                  </a:cxn>
                  <a:cxn ang="0">
                    <a:pos x="24" y="48"/>
                  </a:cxn>
                  <a:cxn ang="0">
                    <a:pos x="18" y="42"/>
                  </a:cxn>
                  <a:cxn ang="0">
                    <a:pos x="24" y="36"/>
                  </a:cxn>
                  <a:cxn ang="0">
                    <a:pos x="30" y="30"/>
                  </a:cxn>
                  <a:cxn ang="0">
                    <a:pos x="36" y="30"/>
                  </a:cxn>
                  <a:cxn ang="0">
                    <a:pos x="42" y="30"/>
                  </a:cxn>
                  <a:cxn ang="0">
                    <a:pos x="36" y="24"/>
                  </a:cxn>
                  <a:cxn ang="0">
                    <a:pos x="24" y="24"/>
                  </a:cxn>
                  <a:cxn ang="0">
                    <a:pos x="18" y="30"/>
                  </a:cxn>
                  <a:cxn ang="0">
                    <a:pos x="18" y="24"/>
                  </a:cxn>
                  <a:cxn ang="0">
                    <a:pos x="30" y="18"/>
                  </a:cxn>
                  <a:cxn ang="0">
                    <a:pos x="42" y="18"/>
                  </a:cxn>
                  <a:cxn ang="0">
                    <a:pos x="54" y="18"/>
                  </a:cxn>
                  <a:cxn ang="0">
                    <a:pos x="72" y="18"/>
                  </a:cxn>
                  <a:cxn ang="0">
                    <a:pos x="84" y="24"/>
                  </a:cxn>
                  <a:cxn ang="0">
                    <a:pos x="72" y="18"/>
                  </a:cxn>
                  <a:cxn ang="0">
                    <a:pos x="54" y="12"/>
                  </a:cxn>
                  <a:cxn ang="0">
                    <a:pos x="48" y="12"/>
                  </a:cxn>
                  <a:cxn ang="0">
                    <a:pos x="36" y="12"/>
                  </a:cxn>
                  <a:cxn ang="0">
                    <a:pos x="24" y="12"/>
                  </a:cxn>
                  <a:cxn ang="0">
                    <a:pos x="12" y="12"/>
                  </a:cxn>
                  <a:cxn ang="0">
                    <a:pos x="6" y="6"/>
                  </a:cxn>
                  <a:cxn ang="0">
                    <a:pos x="0" y="0"/>
                  </a:cxn>
                </a:cxnLst>
                <a:rect l="0" t="0" r="0" b="0"/>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solidFill>
                <a:srgbClr val="FCA43A"/>
              </a:solidFill>
              <a:ln w="9525">
                <a:noFill/>
              </a:ln>
            </p:spPr>
            <p:txBody>
              <a:bodyPr/>
              <a:lstStyle/>
              <a:p>
                <a:endParaRPr lang="zh-CN" altLang="en-US"/>
              </a:p>
            </p:txBody>
          </p:sp>
          <p:sp>
            <p:nvSpPr>
              <p:cNvPr id="97296" name="Freeform 39"/>
              <p:cNvSpPr/>
              <p:nvPr/>
            </p:nvSpPr>
            <p:spPr>
              <a:xfrm>
                <a:off x="2907" y="3340"/>
                <a:ext cx="24" cy="18"/>
              </a:xfrm>
              <a:custGeom>
                <a:avLst/>
                <a:gdLst/>
                <a:ahLst/>
                <a:cxnLst>
                  <a:cxn ang="0">
                    <a:pos x="0" y="0"/>
                  </a:cxn>
                  <a:cxn ang="0">
                    <a:pos x="0" y="6"/>
                  </a:cxn>
                  <a:cxn ang="0">
                    <a:pos x="6" y="12"/>
                  </a:cxn>
                  <a:cxn ang="0">
                    <a:pos x="6" y="18"/>
                  </a:cxn>
                  <a:cxn ang="0">
                    <a:pos x="12" y="18"/>
                  </a:cxn>
                  <a:cxn ang="0">
                    <a:pos x="18" y="12"/>
                  </a:cxn>
                  <a:cxn ang="0">
                    <a:pos x="24" y="12"/>
                  </a:cxn>
                  <a:cxn ang="0">
                    <a:pos x="18" y="12"/>
                  </a:cxn>
                  <a:cxn ang="0">
                    <a:pos x="12" y="12"/>
                  </a:cxn>
                  <a:cxn ang="0">
                    <a:pos x="0" y="0"/>
                  </a:cxn>
                </a:cxnLst>
                <a:rect l="0" t="0" r="0" b="0"/>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solidFill>
                <a:srgbClr val="FCA43A"/>
              </a:solidFill>
              <a:ln w="9525">
                <a:noFill/>
              </a:ln>
            </p:spPr>
            <p:txBody>
              <a:bodyPr/>
              <a:lstStyle/>
              <a:p>
                <a:endParaRPr lang="zh-CN" altLang="en-US"/>
              </a:p>
            </p:txBody>
          </p:sp>
        </p:grpSp>
        <p:sp>
          <p:nvSpPr>
            <p:cNvPr id="97297" name="Text Box 40"/>
            <p:cNvSpPr txBox="1"/>
            <p:nvPr/>
          </p:nvSpPr>
          <p:spPr>
            <a:xfrm>
              <a:off x="816" y="1920"/>
              <a:ext cx="2304" cy="170"/>
            </a:xfrm>
            <a:prstGeom prst="rect">
              <a:avLst/>
            </a:prstGeom>
            <a:noFill/>
            <a:ln w="9525">
              <a:noFill/>
            </a:ln>
          </p:spPr>
          <p:txBody>
            <a:bodyPr anchor="t" anchorCtr="0">
              <a:spAutoFit/>
            </a:bodyPr>
            <a:lstStyle/>
            <a:p>
              <a:pPr>
                <a:spcBef>
                  <a:spcPct val="50000"/>
                </a:spcBef>
              </a:pPr>
              <a:r>
                <a:rPr lang="zh-CN" altLang="en-US" sz="2400" dirty="0">
                  <a:solidFill>
                    <a:srgbClr val="FF0000"/>
                  </a:solidFill>
                  <a:latin typeface="Times New Roman" panose="02020603050405020304" pitchFamily="18" charset="0"/>
                  <a:ea typeface="楷体_GB2312" pitchFamily="49" charset="-122"/>
                </a:rPr>
                <a:t>失去了原函数的光滑性。</a:t>
              </a:r>
            </a:p>
          </p:txBody>
        </p:sp>
      </p:grpSp>
      <p:grpSp>
        <p:nvGrpSpPr>
          <p:cNvPr id="4" name="Group 55"/>
          <p:cNvGrpSpPr/>
          <p:nvPr/>
        </p:nvGrpSpPr>
        <p:grpSpPr>
          <a:xfrm>
            <a:off x="760413" y="620713"/>
            <a:ext cx="381000" cy="2895600"/>
            <a:chOff x="864" y="1872"/>
            <a:chExt cx="240" cy="1824"/>
          </a:xfrm>
        </p:grpSpPr>
        <p:sp>
          <p:nvSpPr>
            <p:cNvPr id="97299" name="Line 56"/>
            <p:cNvSpPr/>
            <p:nvPr/>
          </p:nvSpPr>
          <p:spPr>
            <a:xfrm flipV="1">
              <a:off x="1104" y="2016"/>
              <a:ext cx="0" cy="1680"/>
            </a:xfrm>
            <a:prstGeom prst="line">
              <a:avLst/>
            </a:prstGeom>
            <a:ln w="9525" cap="flat" cmpd="sng">
              <a:solidFill>
                <a:schemeClr val="tx1"/>
              </a:solidFill>
              <a:prstDash val="solid"/>
              <a:round/>
              <a:headEnd type="none" w="med" len="med"/>
              <a:tailEnd type="triangl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7300" name="Text Box 57"/>
            <p:cNvSpPr txBox="1"/>
            <p:nvPr/>
          </p:nvSpPr>
          <p:spPr>
            <a:xfrm>
              <a:off x="864" y="1872"/>
              <a:ext cx="201" cy="288"/>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楷体_GB2312" pitchFamily="49" charset="-122"/>
                </a:rPr>
                <a:t>y</a:t>
              </a:r>
            </a:p>
          </p:txBody>
        </p:sp>
      </p:grpSp>
      <p:grpSp>
        <p:nvGrpSpPr>
          <p:cNvPr id="5" name="Group 58"/>
          <p:cNvGrpSpPr/>
          <p:nvPr/>
        </p:nvGrpSpPr>
        <p:grpSpPr>
          <a:xfrm>
            <a:off x="611188" y="3141663"/>
            <a:ext cx="4679950" cy="457200"/>
            <a:chOff x="912" y="3456"/>
            <a:chExt cx="2948" cy="288"/>
          </a:xfrm>
        </p:grpSpPr>
        <p:sp>
          <p:nvSpPr>
            <p:cNvPr id="97302" name="Line 59"/>
            <p:cNvSpPr/>
            <p:nvPr/>
          </p:nvSpPr>
          <p:spPr>
            <a:xfrm>
              <a:off x="912" y="3504"/>
              <a:ext cx="2880" cy="0"/>
            </a:xfrm>
            <a:prstGeom prst="line">
              <a:avLst/>
            </a:prstGeom>
            <a:ln w="9525" cap="flat" cmpd="sng">
              <a:solidFill>
                <a:schemeClr val="tx1"/>
              </a:solidFill>
              <a:prstDash val="solid"/>
              <a:round/>
              <a:headEnd type="none" w="med" len="med"/>
              <a:tailEnd type="triangl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97303" name="Text Box 60"/>
            <p:cNvSpPr txBox="1"/>
            <p:nvPr/>
          </p:nvSpPr>
          <p:spPr>
            <a:xfrm>
              <a:off x="3648" y="3456"/>
              <a:ext cx="212" cy="288"/>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楷体_GB2312" pitchFamily="49" charset="-122"/>
                </a:rPr>
                <a:t>x</a:t>
              </a:r>
            </a:p>
          </p:txBody>
        </p:sp>
        <p:sp>
          <p:nvSpPr>
            <p:cNvPr id="97304" name="Text Box 61"/>
            <p:cNvSpPr txBox="1"/>
            <p:nvPr/>
          </p:nvSpPr>
          <p:spPr>
            <a:xfrm>
              <a:off x="912" y="3456"/>
              <a:ext cx="212" cy="288"/>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楷体_GB2312" pitchFamily="49" charset="-122"/>
                </a:rPr>
                <a:t>o</a:t>
              </a:r>
            </a:p>
          </p:txBody>
        </p:sp>
      </p:grpSp>
      <p:sp>
        <p:nvSpPr>
          <p:cNvPr id="108606" name="Line 62"/>
          <p:cNvSpPr/>
          <p:nvPr/>
        </p:nvSpPr>
        <p:spPr>
          <a:xfrm>
            <a:off x="1903413" y="2297113"/>
            <a:ext cx="0" cy="9144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07" name="Line 63"/>
          <p:cNvSpPr/>
          <p:nvPr/>
        </p:nvSpPr>
        <p:spPr>
          <a:xfrm>
            <a:off x="4189413" y="2297113"/>
            <a:ext cx="0" cy="9144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08" name="Line 64"/>
          <p:cNvSpPr/>
          <p:nvPr/>
        </p:nvSpPr>
        <p:spPr>
          <a:xfrm>
            <a:off x="2360613" y="1306513"/>
            <a:ext cx="0" cy="19050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09" name="Line 65"/>
          <p:cNvSpPr/>
          <p:nvPr/>
        </p:nvSpPr>
        <p:spPr>
          <a:xfrm>
            <a:off x="3732213" y="1535113"/>
            <a:ext cx="0" cy="16764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0" name="Line 66"/>
          <p:cNvSpPr/>
          <p:nvPr/>
        </p:nvSpPr>
        <p:spPr>
          <a:xfrm>
            <a:off x="2817813" y="1001713"/>
            <a:ext cx="0" cy="22098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1" name="Line 67"/>
          <p:cNvSpPr/>
          <p:nvPr/>
        </p:nvSpPr>
        <p:spPr>
          <a:xfrm>
            <a:off x="3275013" y="1077913"/>
            <a:ext cx="0" cy="2133600"/>
          </a:xfrm>
          <a:prstGeom prst="line">
            <a:avLst/>
          </a:prstGeom>
          <a:ln w="9525" cap="flat" cmpd="sng">
            <a:solidFill>
              <a:schemeClr val="tx1"/>
            </a:solidFill>
            <a:prstDash val="dash"/>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2" name="Line 68"/>
          <p:cNvSpPr/>
          <p:nvPr/>
        </p:nvSpPr>
        <p:spPr>
          <a:xfrm flipV="1">
            <a:off x="2360613" y="1001713"/>
            <a:ext cx="457200" cy="304800"/>
          </a:xfrm>
          <a:prstGeom prst="line">
            <a:avLst/>
          </a:prstGeom>
          <a:ln w="2222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3" name="Line 69"/>
          <p:cNvSpPr/>
          <p:nvPr/>
        </p:nvSpPr>
        <p:spPr>
          <a:xfrm>
            <a:off x="2817813" y="1001713"/>
            <a:ext cx="457200" cy="76200"/>
          </a:xfrm>
          <a:prstGeom prst="line">
            <a:avLst/>
          </a:prstGeom>
          <a:ln w="2222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4" name="Line 70"/>
          <p:cNvSpPr/>
          <p:nvPr/>
        </p:nvSpPr>
        <p:spPr>
          <a:xfrm>
            <a:off x="3275013" y="1077913"/>
            <a:ext cx="457200" cy="457200"/>
          </a:xfrm>
          <a:prstGeom prst="line">
            <a:avLst/>
          </a:prstGeom>
          <a:ln w="2222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5" name="Line 71"/>
          <p:cNvSpPr/>
          <p:nvPr/>
        </p:nvSpPr>
        <p:spPr>
          <a:xfrm>
            <a:off x="3732213" y="1535113"/>
            <a:ext cx="457200" cy="762000"/>
          </a:xfrm>
          <a:prstGeom prst="line">
            <a:avLst/>
          </a:prstGeom>
          <a:ln w="2222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6" name="Line 72"/>
          <p:cNvSpPr/>
          <p:nvPr/>
        </p:nvSpPr>
        <p:spPr>
          <a:xfrm flipV="1">
            <a:off x="1903413" y="1306513"/>
            <a:ext cx="457200" cy="990600"/>
          </a:xfrm>
          <a:prstGeom prst="line">
            <a:avLst/>
          </a:prstGeom>
          <a:ln w="22225" cap="flat" cmpd="sng">
            <a:solidFill>
              <a:srgbClr val="FF00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617" name="Text Box 73"/>
          <p:cNvSpPr txBox="1"/>
          <p:nvPr/>
        </p:nvSpPr>
        <p:spPr>
          <a:xfrm>
            <a:off x="3335338" y="585788"/>
            <a:ext cx="1025525" cy="457200"/>
          </a:xfrm>
          <a:prstGeom prst="rect">
            <a:avLst/>
          </a:prstGeom>
          <a:noFill/>
          <a:ln w="9525">
            <a:noFill/>
          </a:ln>
        </p:spPr>
        <p:txBody>
          <a:bodyPr wrap="none" anchor="t" anchorCtr="0">
            <a:spAutoFit/>
          </a:bodyPr>
          <a:lstStyle/>
          <a:p>
            <a:r>
              <a:rPr lang="en-US" altLang="zh-CN" sz="2400" i="1" dirty="0">
                <a:solidFill>
                  <a:schemeClr val="tx1"/>
                </a:solidFill>
                <a:latin typeface="Times New Roman" panose="02020603050405020304" pitchFamily="18" charset="0"/>
                <a:ea typeface="楷体_GB2312" pitchFamily="49" charset="-122"/>
              </a:rPr>
              <a:t>y= f(x)</a:t>
            </a:r>
          </a:p>
        </p:txBody>
      </p:sp>
      <p:sp>
        <p:nvSpPr>
          <p:cNvPr id="108618" name="Text Box 74"/>
          <p:cNvSpPr txBox="1"/>
          <p:nvPr/>
        </p:nvSpPr>
        <p:spPr>
          <a:xfrm>
            <a:off x="3046413" y="1535113"/>
            <a:ext cx="685800" cy="336550"/>
          </a:xfrm>
          <a:prstGeom prst="rect">
            <a:avLst/>
          </a:prstGeom>
          <a:noFill/>
          <a:ln w="9525">
            <a:noFill/>
          </a:ln>
        </p:spPr>
        <p:txBody>
          <a:bodyPr anchor="t" anchorCtr="0">
            <a:spAutoFit/>
          </a:bodyPr>
          <a:lstStyle/>
          <a:p>
            <a:r>
              <a:rPr lang="en-US" altLang="zh-CN" sz="1600" i="1" dirty="0">
                <a:solidFill>
                  <a:schemeClr val="tx1"/>
                </a:solidFill>
                <a:latin typeface="Times New Roman" panose="02020603050405020304" pitchFamily="18" charset="0"/>
                <a:ea typeface="楷体_GB2312" pitchFamily="49" charset="-122"/>
              </a:rPr>
              <a:t>y=p(x)</a:t>
            </a:r>
          </a:p>
        </p:txBody>
      </p:sp>
      <p:sp>
        <p:nvSpPr>
          <p:cNvPr id="108619" name="Freeform 75"/>
          <p:cNvSpPr/>
          <p:nvPr/>
        </p:nvSpPr>
        <p:spPr>
          <a:xfrm>
            <a:off x="1903413" y="925513"/>
            <a:ext cx="2286000" cy="1371600"/>
          </a:xfrm>
          <a:custGeom>
            <a:avLst/>
            <a:gdLst/>
            <a:ahLst/>
            <a:cxnLst>
              <a:cxn ang="0">
                <a:pos x="0" y="1371600"/>
              </a:cxn>
              <a:cxn ang="0">
                <a:pos x="457200" y="333632"/>
              </a:cxn>
              <a:cxn ang="0">
                <a:pos x="1143000" y="37070"/>
              </a:cxn>
              <a:cxn ang="0">
                <a:pos x="1828800" y="556054"/>
              </a:cxn>
              <a:cxn ang="0">
                <a:pos x="2133600" y="1223319"/>
              </a:cxn>
              <a:cxn ang="0">
                <a:pos x="2286000" y="1371600"/>
              </a:cxn>
            </a:cxnLst>
            <a:rect l="0" t="0" r="0" b="0"/>
            <a:pathLst>
              <a:path w="1440" h="888">
                <a:moveTo>
                  <a:pt x="0" y="888"/>
                </a:moveTo>
                <a:cubicBezTo>
                  <a:pt x="84" y="624"/>
                  <a:pt x="168" y="360"/>
                  <a:pt x="288" y="216"/>
                </a:cubicBezTo>
                <a:cubicBezTo>
                  <a:pt x="408" y="72"/>
                  <a:pt x="576" y="0"/>
                  <a:pt x="720" y="24"/>
                </a:cubicBezTo>
                <a:cubicBezTo>
                  <a:pt x="864" y="48"/>
                  <a:pt x="1048" y="232"/>
                  <a:pt x="1152" y="360"/>
                </a:cubicBezTo>
                <a:cubicBezTo>
                  <a:pt x="1256" y="488"/>
                  <a:pt x="1296" y="704"/>
                  <a:pt x="1344" y="792"/>
                </a:cubicBezTo>
                <a:cubicBezTo>
                  <a:pt x="1392" y="880"/>
                  <a:pt x="1424" y="872"/>
                  <a:pt x="1440" y="888"/>
                </a:cubicBezTo>
              </a:path>
            </a:pathLst>
          </a:custGeom>
          <a:noFill/>
          <a:ln w="22225" cap="flat" cmpd="sng">
            <a:solidFill>
              <a:schemeClr val="tx1"/>
            </a:solidFill>
            <a:prstDash val="solid"/>
            <a:round/>
            <a:headEnd type="none" w="med" len="med"/>
            <a:tailEnd type="none" w="med" len="med"/>
          </a:ln>
        </p:spPr>
        <p:txBody>
          <a:bodyPr/>
          <a:lstStyle/>
          <a:p>
            <a:endParaRPr lang="zh-CN" altLang="en-US"/>
          </a:p>
        </p:txBody>
      </p:sp>
      <p:pic>
        <p:nvPicPr>
          <p:cNvPr id="97319" name="Picture 43" descr="j0417852"/>
          <p:cNvPicPr>
            <a:picLocks noChangeAspect="1"/>
          </p:cNvPicPr>
          <p:nvPr/>
        </p:nvPicPr>
        <p:blipFill>
          <a:blip r:embed="rId2"/>
          <a:stretch>
            <a:fillRect/>
          </a:stretch>
        </p:blipFill>
        <p:spPr>
          <a:xfrm>
            <a:off x="7019925" y="3716338"/>
            <a:ext cx="1957388" cy="2857500"/>
          </a:xfrm>
          <a:prstGeom prst="rect">
            <a:avLst/>
          </a:prstGeom>
          <a:noFill/>
          <a:ln w="9525">
            <a:noFill/>
          </a:ln>
        </p:spPr>
      </p:pic>
      <p:graphicFrame>
        <p:nvGraphicFramePr>
          <p:cNvPr id="103468" name="Object 44"/>
          <p:cNvGraphicFramePr/>
          <p:nvPr>
            <p:extLst>
              <p:ext uri="{D42A27DB-BD31-4B8C-83A1-F6EECF244321}">
                <p14:modId xmlns:p14="http://schemas.microsoft.com/office/powerpoint/2010/main" val="565180760"/>
              </p:ext>
            </p:extLst>
          </p:nvPr>
        </p:nvGraphicFramePr>
        <p:xfrm>
          <a:off x="1763713" y="3213100"/>
          <a:ext cx="247650" cy="371475"/>
        </p:xfrm>
        <a:graphic>
          <a:graphicData uri="http://schemas.openxmlformats.org/presentationml/2006/ole">
            <mc:AlternateContent xmlns:mc="http://schemas.openxmlformats.org/markup-compatibility/2006">
              <mc:Choice xmlns:v="urn:schemas-microsoft-com:vml" Requires="v">
                <p:oleObj r:id="rId3" imgW="152400" imgH="229235" progId="Equation.DSMT4">
                  <p:embed/>
                </p:oleObj>
              </mc:Choice>
              <mc:Fallback>
                <p:oleObj r:id="rId3" imgW="152400" imgH="229235" progId="Equation.DSMT4">
                  <p:embed/>
                  <p:pic>
                    <p:nvPicPr>
                      <p:cNvPr id="103468" name="Object 44"/>
                      <p:cNvPicPr/>
                      <p:nvPr/>
                    </p:nvPicPr>
                    <p:blipFill>
                      <a:blip r:embed="rId4"/>
                      <a:stretch>
                        <a:fillRect/>
                      </a:stretch>
                    </p:blipFill>
                    <p:spPr>
                      <a:xfrm>
                        <a:off x="1763713" y="3213100"/>
                        <a:ext cx="247650" cy="371475"/>
                      </a:xfrm>
                      <a:prstGeom prst="rect">
                        <a:avLst/>
                      </a:prstGeom>
                      <a:noFill/>
                      <a:ln w="38100">
                        <a:noFill/>
                        <a:miter/>
                      </a:ln>
                    </p:spPr>
                  </p:pic>
                </p:oleObj>
              </mc:Fallback>
            </mc:AlternateContent>
          </a:graphicData>
        </a:graphic>
      </p:graphicFrame>
      <p:graphicFrame>
        <p:nvGraphicFramePr>
          <p:cNvPr id="103469" name="Object 45"/>
          <p:cNvGraphicFramePr/>
          <p:nvPr>
            <p:extLst>
              <p:ext uri="{D42A27DB-BD31-4B8C-83A1-F6EECF244321}">
                <p14:modId xmlns:p14="http://schemas.microsoft.com/office/powerpoint/2010/main" val="3170884824"/>
              </p:ext>
            </p:extLst>
          </p:nvPr>
        </p:nvGraphicFramePr>
        <p:xfrm>
          <a:off x="2185988" y="3213100"/>
          <a:ext cx="268287" cy="371475"/>
        </p:xfrm>
        <a:graphic>
          <a:graphicData uri="http://schemas.openxmlformats.org/presentationml/2006/ole">
            <mc:AlternateContent xmlns:mc="http://schemas.openxmlformats.org/markup-compatibility/2006">
              <mc:Choice xmlns:v="urn:schemas-microsoft-com:vml" Requires="v">
                <p:oleObj r:id="rId5" imgW="165100" imgH="228600" progId="Equation.DSMT4">
                  <p:embed/>
                </p:oleObj>
              </mc:Choice>
              <mc:Fallback>
                <p:oleObj r:id="rId5" imgW="165100" imgH="228600" progId="Equation.DSMT4">
                  <p:embed/>
                  <p:pic>
                    <p:nvPicPr>
                      <p:cNvPr id="103469" name="Object 45"/>
                      <p:cNvPicPr/>
                      <p:nvPr/>
                    </p:nvPicPr>
                    <p:blipFill>
                      <a:blip r:embed="rId6"/>
                      <a:stretch>
                        <a:fillRect/>
                      </a:stretch>
                    </p:blipFill>
                    <p:spPr>
                      <a:xfrm>
                        <a:off x="2185988" y="3213100"/>
                        <a:ext cx="268287" cy="371475"/>
                      </a:xfrm>
                      <a:prstGeom prst="rect">
                        <a:avLst/>
                      </a:prstGeom>
                      <a:noFill/>
                      <a:ln w="38100">
                        <a:noFill/>
                        <a:miter/>
                      </a:ln>
                    </p:spPr>
                  </p:pic>
                </p:oleObj>
              </mc:Fallback>
            </mc:AlternateContent>
          </a:graphicData>
        </a:graphic>
      </p:graphicFrame>
      <p:graphicFrame>
        <p:nvGraphicFramePr>
          <p:cNvPr id="103470" name="Object 46"/>
          <p:cNvGraphicFramePr/>
          <p:nvPr>
            <p:extLst>
              <p:ext uri="{D42A27DB-BD31-4B8C-83A1-F6EECF244321}">
                <p14:modId xmlns:p14="http://schemas.microsoft.com/office/powerpoint/2010/main" val="143776149"/>
              </p:ext>
            </p:extLst>
          </p:nvPr>
        </p:nvGraphicFramePr>
        <p:xfrm>
          <a:off x="2690813" y="3213100"/>
          <a:ext cx="268287" cy="371475"/>
        </p:xfrm>
        <a:graphic>
          <a:graphicData uri="http://schemas.openxmlformats.org/presentationml/2006/ole">
            <mc:AlternateContent xmlns:mc="http://schemas.openxmlformats.org/markup-compatibility/2006">
              <mc:Choice xmlns:v="urn:schemas-microsoft-com:vml" Requires="v">
                <p:oleObj r:id="rId7" imgW="165100" imgH="228600" progId="Equation.DSMT4">
                  <p:embed/>
                </p:oleObj>
              </mc:Choice>
              <mc:Fallback>
                <p:oleObj r:id="rId7" imgW="165100" imgH="228600" progId="Equation.DSMT4">
                  <p:embed/>
                  <p:pic>
                    <p:nvPicPr>
                      <p:cNvPr id="103470" name="Object 46"/>
                      <p:cNvPicPr/>
                      <p:nvPr/>
                    </p:nvPicPr>
                    <p:blipFill>
                      <a:blip r:embed="rId8"/>
                      <a:stretch>
                        <a:fillRect/>
                      </a:stretch>
                    </p:blipFill>
                    <p:spPr>
                      <a:xfrm>
                        <a:off x="2690813" y="3213100"/>
                        <a:ext cx="268287" cy="371475"/>
                      </a:xfrm>
                      <a:prstGeom prst="rect">
                        <a:avLst/>
                      </a:prstGeom>
                      <a:noFill/>
                      <a:ln w="38100">
                        <a:noFill/>
                        <a:miter/>
                      </a:ln>
                    </p:spPr>
                  </p:pic>
                </p:oleObj>
              </mc:Fallback>
            </mc:AlternateContent>
          </a:graphicData>
        </a:graphic>
      </p:graphicFrame>
      <p:graphicFrame>
        <p:nvGraphicFramePr>
          <p:cNvPr id="103471" name="Object 47"/>
          <p:cNvGraphicFramePr/>
          <p:nvPr>
            <p:extLst>
              <p:ext uri="{D42A27DB-BD31-4B8C-83A1-F6EECF244321}">
                <p14:modId xmlns:p14="http://schemas.microsoft.com/office/powerpoint/2010/main" val="1740733520"/>
              </p:ext>
            </p:extLst>
          </p:nvPr>
        </p:nvGraphicFramePr>
        <p:xfrm>
          <a:off x="3122613" y="3213100"/>
          <a:ext cx="268287" cy="371475"/>
        </p:xfrm>
        <a:graphic>
          <a:graphicData uri="http://schemas.openxmlformats.org/presentationml/2006/ole">
            <mc:AlternateContent xmlns:mc="http://schemas.openxmlformats.org/markup-compatibility/2006">
              <mc:Choice xmlns:v="urn:schemas-microsoft-com:vml" Requires="v">
                <p:oleObj r:id="rId9" imgW="165100" imgH="228600" progId="Equation.DSMT4">
                  <p:embed/>
                </p:oleObj>
              </mc:Choice>
              <mc:Fallback>
                <p:oleObj r:id="rId9" imgW="165100" imgH="228600" progId="Equation.DSMT4">
                  <p:embed/>
                  <p:pic>
                    <p:nvPicPr>
                      <p:cNvPr id="103471" name="Object 47"/>
                      <p:cNvPicPr/>
                      <p:nvPr/>
                    </p:nvPicPr>
                    <p:blipFill>
                      <a:blip r:embed="rId10"/>
                      <a:stretch>
                        <a:fillRect/>
                      </a:stretch>
                    </p:blipFill>
                    <p:spPr>
                      <a:xfrm>
                        <a:off x="3122613" y="3213100"/>
                        <a:ext cx="268287" cy="371475"/>
                      </a:xfrm>
                      <a:prstGeom prst="rect">
                        <a:avLst/>
                      </a:prstGeom>
                      <a:noFill/>
                      <a:ln w="38100">
                        <a:noFill/>
                        <a:miter/>
                      </a:ln>
                    </p:spPr>
                  </p:pic>
                </p:oleObj>
              </mc:Fallback>
            </mc:AlternateContent>
          </a:graphicData>
        </a:graphic>
      </p:graphicFrame>
      <p:graphicFrame>
        <p:nvGraphicFramePr>
          <p:cNvPr id="103472" name="Object 48"/>
          <p:cNvGraphicFramePr/>
          <p:nvPr>
            <p:extLst>
              <p:ext uri="{D42A27DB-BD31-4B8C-83A1-F6EECF244321}">
                <p14:modId xmlns:p14="http://schemas.microsoft.com/office/powerpoint/2010/main" val="2877693763"/>
              </p:ext>
            </p:extLst>
          </p:nvPr>
        </p:nvGraphicFramePr>
        <p:xfrm>
          <a:off x="3554413" y="3213100"/>
          <a:ext cx="268287" cy="371475"/>
        </p:xfrm>
        <a:graphic>
          <a:graphicData uri="http://schemas.openxmlformats.org/presentationml/2006/ole">
            <mc:AlternateContent xmlns:mc="http://schemas.openxmlformats.org/markup-compatibility/2006">
              <mc:Choice xmlns:v="urn:schemas-microsoft-com:vml" Requires="v">
                <p:oleObj r:id="rId11" imgW="165100" imgH="228600" progId="Equation.DSMT4">
                  <p:embed/>
                </p:oleObj>
              </mc:Choice>
              <mc:Fallback>
                <p:oleObj r:id="rId11" imgW="165100" imgH="228600" progId="Equation.DSMT4">
                  <p:embed/>
                  <p:pic>
                    <p:nvPicPr>
                      <p:cNvPr id="103472" name="Object 48"/>
                      <p:cNvPicPr/>
                      <p:nvPr/>
                    </p:nvPicPr>
                    <p:blipFill>
                      <a:blip r:embed="rId12"/>
                      <a:stretch>
                        <a:fillRect/>
                      </a:stretch>
                    </p:blipFill>
                    <p:spPr>
                      <a:xfrm>
                        <a:off x="3554413" y="3213100"/>
                        <a:ext cx="268287" cy="371475"/>
                      </a:xfrm>
                      <a:prstGeom prst="rect">
                        <a:avLst/>
                      </a:prstGeom>
                      <a:noFill/>
                      <a:ln w="38100">
                        <a:noFill/>
                        <a:miter/>
                      </a:ln>
                    </p:spPr>
                  </p:pic>
                </p:oleObj>
              </mc:Fallback>
            </mc:AlternateContent>
          </a:graphicData>
        </a:graphic>
      </p:graphicFrame>
      <p:graphicFrame>
        <p:nvGraphicFramePr>
          <p:cNvPr id="103473" name="Object 49"/>
          <p:cNvGraphicFramePr/>
          <p:nvPr>
            <p:extLst>
              <p:ext uri="{D42A27DB-BD31-4B8C-83A1-F6EECF244321}">
                <p14:modId xmlns:p14="http://schemas.microsoft.com/office/powerpoint/2010/main" val="37547542"/>
              </p:ext>
            </p:extLst>
          </p:nvPr>
        </p:nvGraphicFramePr>
        <p:xfrm>
          <a:off x="4057650" y="3213100"/>
          <a:ext cx="268288" cy="371475"/>
        </p:xfrm>
        <a:graphic>
          <a:graphicData uri="http://schemas.openxmlformats.org/presentationml/2006/ole">
            <mc:AlternateContent xmlns:mc="http://schemas.openxmlformats.org/markup-compatibility/2006">
              <mc:Choice xmlns:v="urn:schemas-microsoft-com:vml" Requires="v">
                <p:oleObj r:id="rId13" imgW="165100" imgH="228600" progId="Equation.DSMT4">
                  <p:embed/>
                </p:oleObj>
              </mc:Choice>
              <mc:Fallback>
                <p:oleObj r:id="rId13" imgW="165100" imgH="228600" progId="Equation.DSMT4">
                  <p:embed/>
                  <p:pic>
                    <p:nvPicPr>
                      <p:cNvPr id="103473" name="Object 49"/>
                      <p:cNvPicPr/>
                      <p:nvPr/>
                    </p:nvPicPr>
                    <p:blipFill>
                      <a:blip r:embed="rId14"/>
                      <a:stretch>
                        <a:fillRect/>
                      </a:stretch>
                    </p:blipFill>
                    <p:spPr>
                      <a:xfrm>
                        <a:off x="4057650" y="3213100"/>
                        <a:ext cx="268288" cy="371475"/>
                      </a:xfrm>
                      <a:prstGeom prst="rect">
                        <a:avLst/>
                      </a:prstGeom>
                      <a:noFill/>
                      <a:ln w="38100">
                        <a:noFill/>
                        <a:miter/>
                      </a:ln>
                    </p:spPr>
                  </p:pic>
                </p:oleObj>
              </mc:Fallback>
            </mc:AlternateContent>
          </a:graphicData>
        </a:graphic>
      </p:graphicFrame>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619"/>
                                        </p:tgtEl>
                                        <p:attrNameLst>
                                          <p:attrName>style.visibility</p:attrName>
                                        </p:attrNameLst>
                                      </p:cBhvr>
                                      <p:to>
                                        <p:strVal val="visible"/>
                                      </p:to>
                                    </p:set>
                                    <p:animEffect transition="in" filter="wipe(left)">
                                      <p:cBhvr>
                                        <p:cTn id="17" dur="500"/>
                                        <p:tgtEl>
                                          <p:spTgt spid="1086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8617"/>
                                        </p:tgtEl>
                                        <p:attrNameLst>
                                          <p:attrName>style.visibility</p:attrName>
                                        </p:attrNameLst>
                                      </p:cBhvr>
                                      <p:to>
                                        <p:strVal val="visible"/>
                                      </p:to>
                                    </p:set>
                                    <p:animEffect transition="in" filter="checkerboard(across)">
                                      <p:cBhvr>
                                        <p:cTn id="22" dur="500"/>
                                        <p:tgtEl>
                                          <p:spTgt spid="1086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8606"/>
                                        </p:tgtEl>
                                        <p:attrNameLst>
                                          <p:attrName>style.visibility</p:attrName>
                                        </p:attrNameLst>
                                      </p:cBhvr>
                                      <p:to>
                                        <p:strVal val="visible"/>
                                      </p:to>
                                    </p:set>
                                    <p:animEffect transition="in" filter="wipe(down)">
                                      <p:cBhvr>
                                        <p:cTn id="27" dur="500"/>
                                        <p:tgtEl>
                                          <p:spTgt spid="10860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3468"/>
                                        </p:tgtEl>
                                        <p:attrNameLst>
                                          <p:attrName>style.visibility</p:attrName>
                                        </p:attrNameLst>
                                      </p:cBhvr>
                                      <p:to>
                                        <p:strVal val="visible"/>
                                      </p:to>
                                    </p:set>
                                    <p:animEffect transition="in" filter="checkerboard(across)">
                                      <p:cBhvr>
                                        <p:cTn id="32" dur="500"/>
                                        <p:tgtEl>
                                          <p:spTgt spid="1034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8608"/>
                                        </p:tgtEl>
                                        <p:attrNameLst>
                                          <p:attrName>style.visibility</p:attrName>
                                        </p:attrNameLst>
                                      </p:cBhvr>
                                      <p:to>
                                        <p:strVal val="visible"/>
                                      </p:to>
                                    </p:set>
                                    <p:animEffect transition="in" filter="wipe(down)">
                                      <p:cBhvr>
                                        <p:cTn id="37" dur="500"/>
                                        <p:tgtEl>
                                          <p:spTgt spid="10860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3469"/>
                                        </p:tgtEl>
                                        <p:attrNameLst>
                                          <p:attrName>style.visibility</p:attrName>
                                        </p:attrNameLst>
                                      </p:cBhvr>
                                      <p:to>
                                        <p:strVal val="visible"/>
                                      </p:to>
                                    </p:set>
                                    <p:animEffect transition="in" filter="checkerboard(across)">
                                      <p:cBhvr>
                                        <p:cTn id="42" dur="500"/>
                                        <p:tgtEl>
                                          <p:spTgt spid="1034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8610"/>
                                        </p:tgtEl>
                                        <p:attrNameLst>
                                          <p:attrName>style.visibility</p:attrName>
                                        </p:attrNameLst>
                                      </p:cBhvr>
                                      <p:to>
                                        <p:strVal val="visible"/>
                                      </p:to>
                                    </p:set>
                                    <p:animEffect transition="in" filter="wipe(down)">
                                      <p:cBhvr>
                                        <p:cTn id="47" dur="500"/>
                                        <p:tgtEl>
                                          <p:spTgt spid="10861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3470"/>
                                        </p:tgtEl>
                                        <p:attrNameLst>
                                          <p:attrName>style.visibility</p:attrName>
                                        </p:attrNameLst>
                                      </p:cBhvr>
                                      <p:to>
                                        <p:strVal val="visible"/>
                                      </p:to>
                                    </p:set>
                                    <p:animEffect transition="in" filter="checkerboard(across)">
                                      <p:cBhvr>
                                        <p:cTn id="52" dur="500"/>
                                        <p:tgtEl>
                                          <p:spTgt spid="103470"/>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03471"/>
                                        </p:tgtEl>
                                        <p:attrNameLst>
                                          <p:attrName>style.visibility</p:attrName>
                                        </p:attrNameLst>
                                      </p:cBhvr>
                                      <p:to>
                                        <p:strVal val="visible"/>
                                      </p:to>
                                    </p:set>
                                    <p:animEffect transition="in" filter="checkerboard(across)">
                                      <p:cBhvr>
                                        <p:cTn id="57" dur="500"/>
                                        <p:tgtEl>
                                          <p:spTgt spid="1034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08611"/>
                                        </p:tgtEl>
                                        <p:attrNameLst>
                                          <p:attrName>style.visibility</p:attrName>
                                        </p:attrNameLst>
                                      </p:cBhvr>
                                      <p:to>
                                        <p:strVal val="visible"/>
                                      </p:to>
                                    </p:set>
                                    <p:animEffect transition="in" filter="wipe(down)">
                                      <p:cBhvr>
                                        <p:cTn id="62" dur="500"/>
                                        <p:tgtEl>
                                          <p:spTgt spid="108611"/>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03472"/>
                                        </p:tgtEl>
                                        <p:attrNameLst>
                                          <p:attrName>style.visibility</p:attrName>
                                        </p:attrNameLst>
                                      </p:cBhvr>
                                      <p:to>
                                        <p:strVal val="visible"/>
                                      </p:to>
                                    </p:set>
                                    <p:animEffect transition="in" filter="checkerboard(across)">
                                      <p:cBhvr>
                                        <p:cTn id="67" dur="500"/>
                                        <p:tgtEl>
                                          <p:spTgt spid="1034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8609"/>
                                        </p:tgtEl>
                                        <p:attrNameLst>
                                          <p:attrName>style.visibility</p:attrName>
                                        </p:attrNameLst>
                                      </p:cBhvr>
                                      <p:to>
                                        <p:strVal val="visible"/>
                                      </p:to>
                                    </p:set>
                                    <p:animEffect transition="in" filter="wipe(down)">
                                      <p:cBhvr>
                                        <p:cTn id="72" dur="500"/>
                                        <p:tgtEl>
                                          <p:spTgt spid="10860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8607"/>
                                        </p:tgtEl>
                                        <p:attrNameLst>
                                          <p:attrName>style.visibility</p:attrName>
                                        </p:attrNameLst>
                                      </p:cBhvr>
                                      <p:to>
                                        <p:strVal val="visible"/>
                                      </p:to>
                                    </p:set>
                                    <p:animEffect transition="in" filter="wipe(down)">
                                      <p:cBhvr>
                                        <p:cTn id="77" dur="500"/>
                                        <p:tgtEl>
                                          <p:spTgt spid="108607"/>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103473"/>
                                        </p:tgtEl>
                                        <p:attrNameLst>
                                          <p:attrName>style.visibility</p:attrName>
                                        </p:attrNameLst>
                                      </p:cBhvr>
                                      <p:to>
                                        <p:strVal val="visible"/>
                                      </p:to>
                                    </p:set>
                                    <p:animEffect transition="in" filter="checkerboard(across)">
                                      <p:cBhvr>
                                        <p:cTn id="82" dur="500"/>
                                        <p:tgtEl>
                                          <p:spTgt spid="10347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8616"/>
                                        </p:tgtEl>
                                        <p:attrNameLst>
                                          <p:attrName>style.visibility</p:attrName>
                                        </p:attrNameLst>
                                      </p:cBhvr>
                                      <p:to>
                                        <p:strVal val="visible"/>
                                      </p:to>
                                    </p:set>
                                    <p:animEffect transition="in" filter="wipe(left)">
                                      <p:cBhvr>
                                        <p:cTn id="87" dur="500"/>
                                        <p:tgtEl>
                                          <p:spTgt spid="10861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08612"/>
                                        </p:tgtEl>
                                        <p:attrNameLst>
                                          <p:attrName>style.visibility</p:attrName>
                                        </p:attrNameLst>
                                      </p:cBhvr>
                                      <p:to>
                                        <p:strVal val="visible"/>
                                      </p:to>
                                    </p:set>
                                    <p:animEffect transition="in" filter="wipe(left)">
                                      <p:cBhvr>
                                        <p:cTn id="92" dur="500"/>
                                        <p:tgtEl>
                                          <p:spTgt spid="1086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08613"/>
                                        </p:tgtEl>
                                        <p:attrNameLst>
                                          <p:attrName>style.visibility</p:attrName>
                                        </p:attrNameLst>
                                      </p:cBhvr>
                                      <p:to>
                                        <p:strVal val="visible"/>
                                      </p:to>
                                    </p:set>
                                    <p:animEffect transition="in" filter="wipe(left)">
                                      <p:cBhvr>
                                        <p:cTn id="97" dur="500"/>
                                        <p:tgtEl>
                                          <p:spTgt spid="10861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08614"/>
                                        </p:tgtEl>
                                        <p:attrNameLst>
                                          <p:attrName>style.visibility</p:attrName>
                                        </p:attrNameLst>
                                      </p:cBhvr>
                                      <p:to>
                                        <p:strVal val="visible"/>
                                      </p:to>
                                    </p:set>
                                    <p:animEffect transition="in" filter="wipe(left)">
                                      <p:cBhvr>
                                        <p:cTn id="102" dur="500"/>
                                        <p:tgtEl>
                                          <p:spTgt spid="10861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08615"/>
                                        </p:tgtEl>
                                        <p:attrNameLst>
                                          <p:attrName>style.visibility</p:attrName>
                                        </p:attrNameLst>
                                      </p:cBhvr>
                                      <p:to>
                                        <p:strVal val="visible"/>
                                      </p:to>
                                    </p:set>
                                    <p:animEffect transition="in" filter="wipe(left)">
                                      <p:cBhvr>
                                        <p:cTn id="107" dur="500"/>
                                        <p:tgtEl>
                                          <p:spTgt spid="108615"/>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108618"/>
                                        </p:tgtEl>
                                        <p:attrNameLst>
                                          <p:attrName>style.visibility</p:attrName>
                                        </p:attrNameLst>
                                      </p:cBhvr>
                                      <p:to>
                                        <p:strVal val="visible"/>
                                      </p:to>
                                    </p:set>
                                    <p:animEffect transition="in" filter="checkerboard(across)">
                                      <p:cBhvr>
                                        <p:cTn id="112" dur="500"/>
                                        <p:tgtEl>
                                          <p:spTgt spid="108618"/>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
                                        </p:tgtEl>
                                        <p:attrNameLst>
                                          <p:attrName>style.visibility</p:attrName>
                                        </p:attrNameLst>
                                      </p:cBhvr>
                                      <p:to>
                                        <p:strVal val="visible"/>
                                      </p:to>
                                    </p:set>
                                    <p:anim calcmode="lin" valueType="num">
                                      <p:cBhvr additive="base">
                                        <p:cTn id="117" dur="500" fill="hold"/>
                                        <p:tgtEl>
                                          <p:spTgt spid="2"/>
                                        </p:tgtEl>
                                        <p:attrNameLst>
                                          <p:attrName>ppt_x</p:attrName>
                                        </p:attrNameLst>
                                      </p:cBhvr>
                                      <p:tavLst>
                                        <p:tav tm="0">
                                          <p:val>
                                            <p:strVal val="#ppt_x"/>
                                          </p:val>
                                        </p:tav>
                                        <p:tav tm="100000">
                                          <p:val>
                                            <p:strVal val="#ppt_x"/>
                                          </p:val>
                                        </p:tav>
                                      </p:tavLst>
                                    </p:anim>
                                    <p:anim calcmode="lin" valueType="num">
                                      <p:cBhvr additive="base">
                                        <p:cTn id="1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17" grpId="0"/>
      <p:bldP spid="10861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4" descr="再生纸"/>
          <p:cNvSpPr txBox="1"/>
          <p:nvPr/>
        </p:nvSpPr>
        <p:spPr>
          <a:xfrm>
            <a:off x="539750" y="573088"/>
            <a:ext cx="4483100" cy="579437"/>
          </a:xfrm>
          <a:prstGeom prst="rect">
            <a:avLst/>
          </a:prstGeom>
          <a:noFill/>
          <a:ln w="9525">
            <a:noFill/>
          </a:ln>
        </p:spPr>
        <p:txBody>
          <a:bodyPr wrap="none" anchor="t" anchorCtr="0">
            <a:spAutoFit/>
          </a:bodyPr>
          <a:lstStyle/>
          <a:p>
            <a:r>
              <a:rPr lang="en-US" altLang="zh-CN" dirty="0">
                <a:solidFill>
                  <a:schemeClr val="hlink"/>
                </a:solidFill>
                <a:latin typeface="Times New Roman" panose="02020603050405020304" pitchFamily="18" charset="0"/>
                <a:ea typeface="楷体_GB2312" pitchFamily="49" charset="-122"/>
              </a:rPr>
              <a:t>3. </a:t>
            </a:r>
            <a:r>
              <a:rPr lang="zh-CN" altLang="en-US" dirty="0">
                <a:solidFill>
                  <a:schemeClr val="hlink"/>
                </a:solidFill>
                <a:latin typeface="Times New Roman" panose="02020603050405020304" pitchFamily="18" charset="0"/>
                <a:ea typeface="楷体_GB2312" pitchFamily="49" charset="-122"/>
              </a:rPr>
              <a:t>分段三次</a:t>
            </a:r>
            <a:r>
              <a:rPr lang="en-US" altLang="zh-CN" dirty="0">
                <a:solidFill>
                  <a:schemeClr val="hlink"/>
                </a:solidFill>
                <a:latin typeface="Times New Roman" panose="02020603050405020304" pitchFamily="18" charset="0"/>
                <a:ea typeface="楷体_GB2312" pitchFamily="49" charset="-122"/>
              </a:rPr>
              <a:t>Hermite</a:t>
            </a:r>
            <a:r>
              <a:rPr lang="zh-CN" altLang="en-US" dirty="0">
                <a:solidFill>
                  <a:schemeClr val="hlink"/>
                </a:solidFill>
                <a:latin typeface="Times New Roman" panose="02020603050405020304" pitchFamily="18" charset="0"/>
                <a:ea typeface="楷体_GB2312" pitchFamily="49" charset="-122"/>
              </a:rPr>
              <a:t>插值</a:t>
            </a:r>
          </a:p>
        </p:txBody>
      </p:sp>
      <p:grpSp>
        <p:nvGrpSpPr>
          <p:cNvPr id="6" name="组合 5">
            <a:extLst>
              <a:ext uri="{FF2B5EF4-FFF2-40B4-BE49-F238E27FC236}">
                <a16:creationId xmlns:a16="http://schemas.microsoft.com/office/drawing/2014/main" id="{2E117EA6-725F-1813-5F13-503BF7A7E46F}"/>
              </a:ext>
            </a:extLst>
          </p:cNvPr>
          <p:cNvGrpSpPr/>
          <p:nvPr/>
        </p:nvGrpSpPr>
        <p:grpSpPr>
          <a:xfrm>
            <a:off x="468313" y="1123950"/>
            <a:ext cx="8208962" cy="1231107"/>
            <a:chOff x="468313" y="1123950"/>
            <a:chExt cx="8208962" cy="1231107"/>
          </a:xfrm>
        </p:grpSpPr>
        <p:sp>
          <p:nvSpPr>
            <p:cNvPr id="70661" name="Rectangle 5"/>
            <p:cNvSpPr/>
            <p:nvPr/>
          </p:nvSpPr>
          <p:spPr>
            <a:xfrm>
              <a:off x="468313" y="1181100"/>
              <a:ext cx="8208962" cy="1008063"/>
            </a:xfrm>
            <a:prstGeom prst="rect">
              <a:avLst/>
            </a:prstGeom>
            <a:noFill/>
            <a:ln w="9525">
              <a:noFill/>
            </a:ln>
          </p:spPr>
          <p:txBody>
            <a:bodyPr anchor="t" anchorCtr="0"/>
            <a:lstStyle/>
            <a:p>
              <a:pPr marL="342900" indent="-342900">
                <a:spcBef>
                  <a:spcPct val="20000"/>
                </a:spcBef>
                <a:buClr>
                  <a:schemeClr val="hlink"/>
                </a:buClr>
                <a:buSzPct val="70000"/>
                <a:buFont typeface="Wingdings" panose="05000000000000000000" pitchFamily="2" charset="2"/>
              </a:pPr>
              <a:r>
                <a:rPr lang="en-US" altLang="zh-CN" b="0" dirty="0">
                  <a:solidFill>
                    <a:schemeClr val="tx1"/>
                  </a:solidFill>
                  <a:latin typeface="Arial" panose="020B0604020202020204" pitchFamily="34" charset="0"/>
                  <a:ea typeface="宋体" panose="02010600030101010101" pitchFamily="2" charset="-122"/>
                </a:rPr>
                <a:t> </a:t>
              </a:r>
              <a:r>
                <a:rPr lang="zh-CN" altLang="en-US" sz="2800" dirty="0">
                  <a:latin typeface="楷体_GB2312" pitchFamily="49" charset="-122"/>
                  <a:ea typeface="楷体_GB2312" pitchFamily="49" charset="-122"/>
                </a:rPr>
                <a:t>给定节点                             ，     在节点    上的</a:t>
              </a:r>
            </a:p>
            <a:p>
              <a:pPr marL="342900" indent="-342900">
                <a:spcBef>
                  <a:spcPct val="20000"/>
                </a:spcBef>
                <a:buClr>
                  <a:schemeClr val="hlink"/>
                </a:buClr>
                <a:buSzPct val="70000"/>
                <a:buFont typeface="Wingdings" panose="05000000000000000000" pitchFamily="2" charset="2"/>
              </a:pPr>
              <a:r>
                <a:rPr lang="zh-CN" altLang="en-US" sz="2800" dirty="0">
                  <a:latin typeface="楷体_GB2312" pitchFamily="49" charset="-122"/>
                  <a:ea typeface="楷体_GB2312" pitchFamily="49" charset="-122"/>
                </a:rPr>
                <a:t>函数值及导数值分别为          。</a:t>
              </a:r>
            </a:p>
          </p:txBody>
        </p:sp>
        <p:graphicFrame>
          <p:nvGraphicFramePr>
            <p:cNvPr id="70662" name="Object 6"/>
            <p:cNvGraphicFramePr/>
            <p:nvPr>
              <p:extLst>
                <p:ext uri="{D42A27DB-BD31-4B8C-83A1-F6EECF244321}">
                  <p14:modId xmlns:p14="http://schemas.microsoft.com/office/powerpoint/2010/main" val="1551435517"/>
                </p:ext>
              </p:extLst>
            </p:nvPr>
          </p:nvGraphicFramePr>
          <p:xfrm>
            <a:off x="2052638" y="1181100"/>
            <a:ext cx="3167062" cy="638175"/>
          </p:xfrm>
          <a:graphic>
            <a:graphicData uri="http://schemas.openxmlformats.org/presentationml/2006/ole">
              <mc:AlternateContent xmlns:mc="http://schemas.openxmlformats.org/markup-compatibility/2006">
                <mc:Choice xmlns:v="urn:schemas-microsoft-com:vml" Requires="v">
                  <p:oleObj r:id="rId2" imgW="800735" imgH="139700" progId="Equation.DSMT4">
                    <p:embed/>
                  </p:oleObj>
                </mc:Choice>
                <mc:Fallback>
                  <p:oleObj r:id="rId2" imgW="800735" imgH="139700" progId="Equation.DSMT4">
                    <p:embed/>
                    <p:pic>
                      <p:nvPicPr>
                        <p:cNvPr id="70662" name="Object 6"/>
                        <p:cNvPicPr/>
                        <p:nvPr/>
                      </p:nvPicPr>
                      <p:blipFill>
                        <a:blip r:embed="rId3"/>
                        <a:stretch>
                          <a:fillRect/>
                        </a:stretch>
                      </p:blipFill>
                      <p:spPr>
                        <a:xfrm>
                          <a:off x="2052638" y="1181100"/>
                          <a:ext cx="3167062" cy="638175"/>
                        </a:xfrm>
                        <a:prstGeom prst="rect">
                          <a:avLst/>
                        </a:prstGeom>
                        <a:noFill/>
                        <a:ln w="38100">
                          <a:noFill/>
                          <a:miter/>
                        </a:ln>
                      </p:spPr>
                    </p:pic>
                  </p:oleObj>
                </mc:Fallback>
              </mc:AlternateContent>
            </a:graphicData>
          </a:graphic>
        </p:graphicFrame>
        <p:graphicFrame>
          <p:nvGraphicFramePr>
            <p:cNvPr id="67587" name="Object 7"/>
            <p:cNvGraphicFramePr/>
            <p:nvPr>
              <p:extLst>
                <p:ext uri="{D42A27DB-BD31-4B8C-83A1-F6EECF244321}">
                  <p14:modId xmlns:p14="http://schemas.microsoft.com/office/powerpoint/2010/main" val="3612745874"/>
                </p:ext>
              </p:extLst>
            </p:nvPr>
          </p:nvGraphicFramePr>
          <p:xfrm>
            <a:off x="5416890" y="1222374"/>
            <a:ext cx="647700" cy="555625"/>
          </p:xfrm>
          <a:graphic>
            <a:graphicData uri="http://schemas.openxmlformats.org/presentationml/2006/ole">
              <mc:AlternateContent xmlns:mc="http://schemas.openxmlformats.org/markup-compatibility/2006">
                <mc:Choice xmlns:v="urn:schemas-microsoft-com:vml" Requires="v">
                  <p:oleObj r:id="rId4" imgW="368935" imgH="254000" progId="Equation.DSMT4">
                    <p:embed/>
                  </p:oleObj>
                </mc:Choice>
                <mc:Fallback>
                  <p:oleObj r:id="rId4" imgW="368935" imgH="254000" progId="Equation.DSMT4">
                    <p:embed/>
                    <p:pic>
                      <p:nvPicPr>
                        <p:cNvPr id="67587" name="Object 7"/>
                        <p:cNvPicPr/>
                        <p:nvPr/>
                      </p:nvPicPr>
                      <p:blipFill>
                        <a:blip r:embed="rId5"/>
                        <a:stretch>
                          <a:fillRect/>
                        </a:stretch>
                      </p:blipFill>
                      <p:spPr>
                        <a:xfrm>
                          <a:off x="5416890" y="1222374"/>
                          <a:ext cx="647700" cy="555625"/>
                        </a:xfrm>
                        <a:prstGeom prst="rect">
                          <a:avLst/>
                        </a:prstGeom>
                        <a:noFill/>
                        <a:ln w="38100">
                          <a:noFill/>
                          <a:miter/>
                        </a:ln>
                      </p:spPr>
                    </p:pic>
                  </p:oleObj>
                </mc:Fallback>
              </mc:AlternateContent>
            </a:graphicData>
          </a:graphic>
        </p:graphicFrame>
        <p:graphicFrame>
          <p:nvGraphicFramePr>
            <p:cNvPr id="67588" name="Object 8"/>
            <p:cNvGraphicFramePr/>
            <p:nvPr>
              <p:extLst>
                <p:ext uri="{D42A27DB-BD31-4B8C-83A1-F6EECF244321}">
                  <p14:modId xmlns:p14="http://schemas.microsoft.com/office/powerpoint/2010/main" val="1343662780"/>
                </p:ext>
              </p:extLst>
            </p:nvPr>
          </p:nvGraphicFramePr>
          <p:xfrm>
            <a:off x="7106330" y="1123950"/>
            <a:ext cx="595312" cy="720725"/>
          </p:xfrm>
          <a:graphic>
            <a:graphicData uri="http://schemas.openxmlformats.org/presentationml/2006/ole">
              <mc:AlternateContent xmlns:mc="http://schemas.openxmlformats.org/markup-compatibility/2006">
                <mc:Choice xmlns:v="urn:schemas-microsoft-com:vml" Requires="v">
                  <p:oleObj r:id="rId6" imgW="127000" imgH="139700" progId="Equation.DSMT4">
                    <p:embed/>
                  </p:oleObj>
                </mc:Choice>
                <mc:Fallback>
                  <p:oleObj r:id="rId6" imgW="127000" imgH="139700" progId="Equation.DSMT4">
                    <p:embed/>
                    <p:pic>
                      <p:nvPicPr>
                        <p:cNvPr id="67588" name="Object 8"/>
                        <p:cNvPicPr/>
                        <p:nvPr/>
                      </p:nvPicPr>
                      <p:blipFill>
                        <a:blip r:embed="rId7"/>
                        <a:stretch>
                          <a:fillRect/>
                        </a:stretch>
                      </p:blipFill>
                      <p:spPr>
                        <a:xfrm>
                          <a:off x="7106330" y="1123950"/>
                          <a:ext cx="595312" cy="720725"/>
                        </a:xfrm>
                        <a:prstGeom prst="rect">
                          <a:avLst/>
                        </a:prstGeom>
                        <a:noFill/>
                        <a:ln w="38100">
                          <a:noFill/>
                          <a:miter/>
                        </a:ln>
                      </p:spPr>
                    </p:pic>
                  </p:oleObj>
                </mc:Fallback>
              </mc:AlternateContent>
            </a:graphicData>
          </a:graphic>
        </p:graphicFrame>
        <p:graphicFrame>
          <p:nvGraphicFramePr>
            <p:cNvPr id="70665" name="Object 9"/>
            <p:cNvGraphicFramePr/>
            <p:nvPr>
              <p:extLst>
                <p:ext uri="{D42A27DB-BD31-4B8C-83A1-F6EECF244321}">
                  <p14:modId xmlns:p14="http://schemas.microsoft.com/office/powerpoint/2010/main" val="3187151654"/>
                </p:ext>
              </p:extLst>
            </p:nvPr>
          </p:nvGraphicFramePr>
          <p:xfrm>
            <a:off x="4211638" y="1685132"/>
            <a:ext cx="1008062" cy="669925"/>
          </p:xfrm>
          <a:graphic>
            <a:graphicData uri="http://schemas.openxmlformats.org/presentationml/2006/ole">
              <mc:AlternateContent xmlns:mc="http://schemas.openxmlformats.org/markup-compatibility/2006">
                <mc:Choice xmlns:v="urn:schemas-microsoft-com:vml" Requires="v">
                  <p:oleObj r:id="rId8" imgW="241935" imgH="139700" progId="Equation.DSMT4">
                    <p:embed/>
                  </p:oleObj>
                </mc:Choice>
                <mc:Fallback>
                  <p:oleObj r:id="rId8" imgW="241935" imgH="139700" progId="Equation.DSMT4">
                    <p:embed/>
                    <p:pic>
                      <p:nvPicPr>
                        <p:cNvPr id="70665" name="Object 9"/>
                        <p:cNvPicPr/>
                        <p:nvPr/>
                      </p:nvPicPr>
                      <p:blipFill>
                        <a:blip r:embed="rId9"/>
                        <a:stretch>
                          <a:fillRect/>
                        </a:stretch>
                      </p:blipFill>
                      <p:spPr>
                        <a:xfrm>
                          <a:off x="4211638" y="1685132"/>
                          <a:ext cx="1008062" cy="669925"/>
                        </a:xfrm>
                        <a:prstGeom prst="rect">
                          <a:avLst/>
                        </a:prstGeom>
                        <a:noFill/>
                        <a:ln w="38100">
                          <a:noFill/>
                          <a:miter/>
                        </a:ln>
                      </p:spPr>
                    </p:pic>
                  </p:oleObj>
                </mc:Fallback>
              </mc:AlternateContent>
            </a:graphicData>
          </a:graphic>
        </p:graphicFrame>
      </p:grpSp>
      <p:graphicFrame>
        <p:nvGraphicFramePr>
          <p:cNvPr id="70667" name="Object 11"/>
          <p:cNvGraphicFramePr/>
          <p:nvPr>
            <p:extLst>
              <p:ext uri="{D42A27DB-BD31-4B8C-83A1-F6EECF244321}">
                <p14:modId xmlns:p14="http://schemas.microsoft.com/office/powerpoint/2010/main" val="4214251467"/>
              </p:ext>
            </p:extLst>
          </p:nvPr>
        </p:nvGraphicFramePr>
        <p:xfrm>
          <a:off x="1763713" y="3789363"/>
          <a:ext cx="4608512" cy="882650"/>
        </p:xfrm>
        <a:graphic>
          <a:graphicData uri="http://schemas.openxmlformats.org/presentationml/2006/ole">
            <mc:AlternateContent xmlns:mc="http://schemas.openxmlformats.org/markup-compatibility/2006">
              <mc:Choice xmlns:v="urn:schemas-microsoft-com:vml" Requires="v">
                <p:oleObj r:id="rId10" imgW="1955165" imgH="431800" progId="Equation.DSMT4">
                  <p:embed/>
                </p:oleObj>
              </mc:Choice>
              <mc:Fallback>
                <p:oleObj r:id="rId10" imgW="1955165" imgH="431800" progId="Equation.DSMT4">
                  <p:embed/>
                  <p:pic>
                    <p:nvPicPr>
                      <p:cNvPr id="70667" name="Object 11"/>
                      <p:cNvPicPr/>
                      <p:nvPr/>
                    </p:nvPicPr>
                    <p:blipFill>
                      <a:blip r:embed="rId11"/>
                      <a:stretch>
                        <a:fillRect/>
                      </a:stretch>
                    </p:blipFill>
                    <p:spPr>
                      <a:xfrm>
                        <a:off x="1763713" y="3789363"/>
                        <a:ext cx="4608512" cy="882650"/>
                      </a:xfrm>
                      <a:prstGeom prst="rect">
                        <a:avLst/>
                      </a:prstGeom>
                      <a:noFill/>
                      <a:ln w="38100">
                        <a:noFill/>
                        <a:miter/>
                      </a:ln>
                    </p:spPr>
                  </p:pic>
                </p:oleObj>
              </mc:Fallback>
            </mc:AlternateContent>
          </a:graphicData>
        </a:graphic>
      </p:graphicFrame>
      <p:sp>
        <p:nvSpPr>
          <p:cNvPr id="70668" name="Rectangle 12"/>
          <p:cNvSpPr/>
          <p:nvPr/>
        </p:nvSpPr>
        <p:spPr>
          <a:xfrm>
            <a:off x="468313" y="5084763"/>
            <a:ext cx="2951162" cy="504825"/>
          </a:xfrm>
          <a:prstGeom prst="rect">
            <a:avLst/>
          </a:prstGeom>
          <a:noFill/>
          <a:ln w="9525">
            <a:noFill/>
          </a:ln>
        </p:spPr>
        <p:txBody>
          <a:bodyPr anchor="t" anchorCtr="0"/>
          <a:lstStyle/>
          <a:p>
            <a:pPr marL="342900" indent="-342900">
              <a:spcBef>
                <a:spcPct val="20000"/>
              </a:spcBef>
              <a:buClr>
                <a:schemeClr val="hlink"/>
              </a:buClr>
              <a:buSzPct val="70000"/>
              <a:buFont typeface="Wingdings" panose="05000000000000000000" pitchFamily="2" charset="2"/>
            </a:pPr>
            <a:r>
              <a:rPr lang="zh-CN" altLang="en-US" sz="2800" dirty="0">
                <a:solidFill>
                  <a:srgbClr val="000099"/>
                </a:solidFill>
                <a:latin typeface="Arial" panose="020B0604020202020204" pitchFamily="34" charset="0"/>
                <a:ea typeface="楷体_GB2312" pitchFamily="49" charset="-122"/>
              </a:rPr>
              <a:t>其中基函数为</a:t>
            </a:r>
          </a:p>
          <a:p>
            <a:pPr marL="342900" indent="-342900">
              <a:spcBef>
                <a:spcPct val="20000"/>
              </a:spcBef>
              <a:buClr>
                <a:schemeClr val="hlink"/>
              </a:buClr>
              <a:buSzPct val="70000"/>
              <a:buFont typeface="Wingdings" panose="05000000000000000000" pitchFamily="2" charset="2"/>
            </a:pPr>
            <a:endParaRPr lang="en-US" altLang="zh-CN" sz="2800" dirty="0">
              <a:solidFill>
                <a:schemeClr val="tx1"/>
              </a:solidFill>
              <a:latin typeface="Arial" panose="020B0604020202020204" pitchFamily="34" charset="0"/>
              <a:ea typeface="楷体_GB2312" pitchFamily="49" charset="-122"/>
            </a:endParaRPr>
          </a:p>
        </p:txBody>
      </p:sp>
      <p:sp>
        <p:nvSpPr>
          <p:cNvPr id="70672" name="Text Box 16" descr="再生纸"/>
          <p:cNvSpPr txBox="1"/>
          <p:nvPr/>
        </p:nvSpPr>
        <p:spPr>
          <a:xfrm>
            <a:off x="468313" y="3093244"/>
            <a:ext cx="8399462" cy="519112"/>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800" dirty="0">
                <a:latin typeface="Times New Roman" panose="02020603050405020304" pitchFamily="18" charset="0"/>
                <a:ea typeface="楷体_GB2312" pitchFamily="49" charset="-122"/>
              </a:rPr>
              <a:t>是分段三次，总体是直至一阶导数连续，插值函数为</a:t>
            </a:r>
          </a:p>
        </p:txBody>
      </p:sp>
      <p:grpSp>
        <p:nvGrpSpPr>
          <p:cNvPr id="8" name="组合 7">
            <a:extLst>
              <a:ext uri="{FF2B5EF4-FFF2-40B4-BE49-F238E27FC236}">
                <a16:creationId xmlns:a16="http://schemas.microsoft.com/office/drawing/2014/main" id="{4274C83D-7A37-0AEE-5820-235E34897806}"/>
              </a:ext>
            </a:extLst>
          </p:cNvPr>
          <p:cNvGrpSpPr/>
          <p:nvPr/>
        </p:nvGrpSpPr>
        <p:grpSpPr>
          <a:xfrm>
            <a:off x="468313" y="2349500"/>
            <a:ext cx="8407400" cy="647700"/>
            <a:chOff x="468313" y="2349500"/>
            <a:chExt cx="8407400" cy="647700"/>
          </a:xfrm>
        </p:grpSpPr>
        <p:sp>
          <p:nvSpPr>
            <p:cNvPr id="70673" name="Text Box 17" descr="再生纸"/>
            <p:cNvSpPr txBox="1"/>
            <p:nvPr/>
          </p:nvSpPr>
          <p:spPr>
            <a:xfrm>
              <a:off x="468313" y="2420938"/>
              <a:ext cx="8407400" cy="519112"/>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800" dirty="0">
                  <a:latin typeface="Times New Roman" panose="02020603050405020304" pitchFamily="18" charset="0"/>
                  <a:ea typeface="楷体_GB2312" pitchFamily="49" charset="-122"/>
                </a:rPr>
                <a:t>在每个子区间          上作两点三次</a:t>
              </a:r>
              <a:r>
                <a:rPr lang="en-US" altLang="zh-CN" sz="2800" dirty="0">
                  <a:latin typeface="Times New Roman" panose="02020603050405020304" pitchFamily="18" charset="0"/>
                  <a:ea typeface="楷体_GB2312" pitchFamily="49" charset="-122"/>
                </a:rPr>
                <a:t>Hermite</a:t>
              </a:r>
              <a:r>
                <a:rPr lang="zh-CN" altLang="en-US" sz="2800" dirty="0">
                  <a:latin typeface="Times New Roman" panose="02020603050405020304" pitchFamily="18" charset="0"/>
                  <a:ea typeface="楷体_GB2312" pitchFamily="49" charset="-122"/>
                </a:rPr>
                <a:t>插值，因此</a:t>
              </a:r>
            </a:p>
          </p:txBody>
        </p:sp>
        <p:graphicFrame>
          <p:nvGraphicFramePr>
            <p:cNvPr id="70674" name="Object 18"/>
            <p:cNvGraphicFramePr/>
            <p:nvPr>
              <p:extLst>
                <p:ext uri="{D42A27DB-BD31-4B8C-83A1-F6EECF244321}">
                  <p14:modId xmlns:p14="http://schemas.microsoft.com/office/powerpoint/2010/main" val="3828855472"/>
                </p:ext>
              </p:extLst>
            </p:nvPr>
          </p:nvGraphicFramePr>
          <p:xfrm>
            <a:off x="2627313" y="2349500"/>
            <a:ext cx="1079500" cy="647700"/>
          </p:xfrm>
          <a:graphic>
            <a:graphicData uri="http://schemas.openxmlformats.org/presentationml/2006/ole">
              <mc:AlternateContent xmlns:mc="http://schemas.openxmlformats.org/markup-compatibility/2006">
                <mc:Choice xmlns:v="urn:schemas-microsoft-com:vml" Requires="v">
                  <p:oleObj r:id="rId12" imgW="267335" imgH="165100" progId="Equation.DSMT4">
                    <p:embed/>
                  </p:oleObj>
                </mc:Choice>
                <mc:Fallback>
                  <p:oleObj r:id="rId12" imgW="267335" imgH="165100" progId="Equation.DSMT4">
                    <p:embed/>
                    <p:pic>
                      <p:nvPicPr>
                        <p:cNvPr id="70674" name="Object 18"/>
                        <p:cNvPicPr/>
                        <p:nvPr/>
                      </p:nvPicPr>
                      <p:blipFill>
                        <a:blip r:embed="rId13"/>
                        <a:stretch>
                          <a:fillRect/>
                        </a:stretch>
                      </p:blipFill>
                      <p:spPr>
                        <a:xfrm>
                          <a:off x="2627313" y="2349500"/>
                          <a:ext cx="1079500" cy="647700"/>
                        </a:xfrm>
                        <a:prstGeom prst="rect">
                          <a:avLst/>
                        </a:prstGeom>
                        <a:noFill/>
                        <a:ln w="38100">
                          <a:noFill/>
                          <a:miter/>
                        </a:ln>
                      </p:spPr>
                    </p:pic>
                  </p:oleObj>
                </mc:Fallback>
              </mc:AlternateContent>
            </a:graphicData>
          </a:graphic>
        </p:graphicFrame>
      </p:grpSp>
      <p:pic>
        <p:nvPicPr>
          <p:cNvPr id="98316" name="Picture 17" descr="j0434411"/>
          <p:cNvPicPr>
            <a:picLocks noChangeAspect="1"/>
          </p:cNvPicPr>
          <p:nvPr/>
        </p:nvPicPr>
        <p:blipFill>
          <a:blip r:embed="rId14"/>
          <a:stretch>
            <a:fillRect/>
          </a:stretch>
        </p:blipFill>
        <p:spPr>
          <a:xfrm>
            <a:off x="7019925" y="4581525"/>
            <a:ext cx="1625600" cy="18288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0672"/>
                                        </p:tgtEl>
                                        <p:attrNameLst>
                                          <p:attrName>style.visibility</p:attrName>
                                        </p:attrNameLst>
                                      </p:cBhvr>
                                      <p:to>
                                        <p:strVal val="visible"/>
                                      </p:to>
                                    </p:set>
                                    <p:animEffect transition="in" filter="checkerboard(across)">
                                      <p:cBhvr>
                                        <p:cTn id="20" dur="500"/>
                                        <p:tgtEl>
                                          <p:spTgt spid="70672"/>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70667"/>
                                        </p:tgtEl>
                                        <p:attrNameLst>
                                          <p:attrName>style.visibility</p:attrName>
                                        </p:attrNameLst>
                                      </p:cBhvr>
                                      <p:to>
                                        <p:strVal val="visible"/>
                                      </p:to>
                                    </p:set>
                                    <p:anim calcmode="lin" valueType="num">
                                      <p:cBhvr>
                                        <p:cTn id="25" dur="500" fill="hold"/>
                                        <p:tgtEl>
                                          <p:spTgt spid="70667"/>
                                        </p:tgtEl>
                                        <p:attrNameLst>
                                          <p:attrName>ppt_w</p:attrName>
                                        </p:attrNameLst>
                                      </p:cBhvr>
                                      <p:tavLst>
                                        <p:tav tm="0">
                                          <p:val>
                                            <p:fltVal val="0"/>
                                          </p:val>
                                        </p:tav>
                                        <p:tav tm="100000">
                                          <p:val>
                                            <p:strVal val="#ppt_w"/>
                                          </p:val>
                                        </p:tav>
                                      </p:tavLst>
                                    </p:anim>
                                    <p:anim calcmode="lin" valueType="num">
                                      <p:cBhvr>
                                        <p:cTn id="26" dur="500" fill="hold"/>
                                        <p:tgtEl>
                                          <p:spTgt spid="70667"/>
                                        </p:tgtEl>
                                        <p:attrNameLst>
                                          <p:attrName>ppt_h</p:attrName>
                                        </p:attrNameLst>
                                      </p:cBhvr>
                                      <p:tavLst>
                                        <p:tav tm="0">
                                          <p:val>
                                            <p:fltVal val="0"/>
                                          </p:val>
                                        </p:tav>
                                        <p:tav tm="100000">
                                          <p:val>
                                            <p:strVal val="#ppt_h"/>
                                          </p:val>
                                        </p:tav>
                                      </p:tavLst>
                                    </p:anim>
                                    <p:anim calcmode="lin" valueType="num">
                                      <p:cBhvr>
                                        <p:cTn id="27" dur="500" fill="hold"/>
                                        <p:tgtEl>
                                          <p:spTgt spid="70667"/>
                                        </p:tgtEl>
                                        <p:attrNameLst>
                                          <p:attrName>style.rotation</p:attrName>
                                        </p:attrNameLst>
                                      </p:cBhvr>
                                      <p:tavLst>
                                        <p:tav tm="0">
                                          <p:val>
                                            <p:fltVal val="360"/>
                                          </p:val>
                                        </p:tav>
                                        <p:tav tm="100000">
                                          <p:val>
                                            <p:fltVal val="0"/>
                                          </p:val>
                                        </p:tav>
                                      </p:tavLst>
                                    </p:anim>
                                    <p:animEffect transition="in" filter="fade">
                                      <p:cBhvr>
                                        <p:cTn id="28" dur="500"/>
                                        <p:tgtEl>
                                          <p:spTgt spid="70667"/>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diamond(in)">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8" grpId="0"/>
      <p:bldP spid="7067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55650" y="1125538"/>
            <a:ext cx="7561263" cy="4175125"/>
            <a:chOff x="528" y="1008"/>
            <a:chExt cx="4882" cy="2369"/>
          </a:xfrm>
        </p:grpSpPr>
        <p:graphicFrame>
          <p:nvGraphicFramePr>
            <p:cNvPr id="99330" name="Object 5"/>
            <p:cNvGraphicFramePr/>
            <p:nvPr>
              <p:extLst>
                <p:ext uri="{D42A27DB-BD31-4B8C-83A1-F6EECF244321}">
                  <p14:modId xmlns:p14="http://schemas.microsoft.com/office/powerpoint/2010/main" val="2658700956"/>
                </p:ext>
              </p:extLst>
            </p:nvPr>
          </p:nvGraphicFramePr>
          <p:xfrm>
            <a:off x="528" y="1008"/>
            <a:ext cx="4359" cy="1104"/>
          </p:xfrm>
          <a:graphic>
            <a:graphicData uri="http://schemas.openxmlformats.org/presentationml/2006/ole">
              <mc:AlternateContent xmlns:mc="http://schemas.openxmlformats.org/markup-compatibility/2006">
                <mc:Choice xmlns:v="urn:schemas-microsoft-com:vml" Requires="v">
                  <p:oleObj r:id="rId2" imgW="2856230" imgH="761365" progId="Equation.DSMT4">
                    <p:embed/>
                  </p:oleObj>
                </mc:Choice>
                <mc:Fallback>
                  <p:oleObj r:id="rId2" imgW="2856230" imgH="761365" progId="Equation.DSMT4">
                    <p:embed/>
                    <p:pic>
                      <p:nvPicPr>
                        <p:cNvPr id="99330" name="Object 5"/>
                        <p:cNvPicPr/>
                        <p:nvPr/>
                      </p:nvPicPr>
                      <p:blipFill>
                        <a:blip r:embed="rId3"/>
                        <a:stretch>
                          <a:fillRect/>
                        </a:stretch>
                      </p:blipFill>
                      <p:spPr>
                        <a:xfrm>
                          <a:off x="528" y="1008"/>
                          <a:ext cx="4359" cy="1104"/>
                        </a:xfrm>
                        <a:prstGeom prst="rect">
                          <a:avLst/>
                        </a:prstGeom>
                        <a:noFill/>
                        <a:ln w="38100">
                          <a:noFill/>
                          <a:miter/>
                        </a:ln>
                      </p:spPr>
                    </p:pic>
                  </p:oleObj>
                </mc:Fallback>
              </mc:AlternateContent>
            </a:graphicData>
          </a:graphic>
        </p:graphicFrame>
        <p:graphicFrame>
          <p:nvGraphicFramePr>
            <p:cNvPr id="99331" name="Object 6"/>
            <p:cNvGraphicFramePr/>
            <p:nvPr>
              <p:extLst>
                <p:ext uri="{D42A27DB-BD31-4B8C-83A1-F6EECF244321}">
                  <p14:modId xmlns:p14="http://schemas.microsoft.com/office/powerpoint/2010/main" val="345785943"/>
                </p:ext>
              </p:extLst>
            </p:nvPr>
          </p:nvGraphicFramePr>
          <p:xfrm>
            <a:off x="528" y="2256"/>
            <a:ext cx="4882" cy="1121"/>
          </p:xfrm>
          <a:graphic>
            <a:graphicData uri="http://schemas.openxmlformats.org/presentationml/2006/ole">
              <mc:AlternateContent xmlns:mc="http://schemas.openxmlformats.org/markup-compatibility/2006">
                <mc:Choice xmlns:v="urn:schemas-microsoft-com:vml" Requires="v">
                  <p:oleObj r:id="rId4" imgW="3200400" imgH="787400" progId="Equation.DSMT4">
                    <p:embed/>
                  </p:oleObj>
                </mc:Choice>
                <mc:Fallback>
                  <p:oleObj r:id="rId4" imgW="3200400" imgH="787400" progId="Equation.DSMT4">
                    <p:embed/>
                    <p:pic>
                      <p:nvPicPr>
                        <p:cNvPr id="99331" name="Object 6"/>
                        <p:cNvPicPr/>
                        <p:nvPr/>
                      </p:nvPicPr>
                      <p:blipFill>
                        <a:blip r:embed="rId5"/>
                        <a:stretch>
                          <a:fillRect/>
                        </a:stretch>
                      </p:blipFill>
                      <p:spPr>
                        <a:xfrm>
                          <a:off x="528" y="2256"/>
                          <a:ext cx="4882" cy="1121"/>
                        </a:xfrm>
                        <a:prstGeom prst="rect">
                          <a:avLst/>
                        </a:prstGeom>
                        <a:noFill/>
                        <a:ln w="38100">
                          <a:noFill/>
                          <a:miter/>
                        </a:ln>
                      </p:spPr>
                    </p:pic>
                  </p:oleObj>
                </mc:Fallback>
              </mc:AlternateContent>
            </a:graphicData>
          </a:graphic>
        </p:graphicFrame>
      </p:gr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3" name="Object 5"/>
          <p:cNvGraphicFramePr/>
          <p:nvPr>
            <p:extLst>
              <p:ext uri="{D42A27DB-BD31-4B8C-83A1-F6EECF244321}">
                <p14:modId xmlns:p14="http://schemas.microsoft.com/office/powerpoint/2010/main" val="3981214582"/>
              </p:ext>
            </p:extLst>
          </p:nvPr>
        </p:nvGraphicFramePr>
        <p:xfrm>
          <a:off x="827088" y="1125538"/>
          <a:ext cx="6886575" cy="3552825"/>
        </p:xfrm>
        <a:graphic>
          <a:graphicData uri="http://schemas.openxmlformats.org/presentationml/2006/ole">
            <mc:AlternateContent xmlns:mc="http://schemas.openxmlformats.org/markup-compatibility/2006">
              <mc:Choice xmlns:v="urn:schemas-microsoft-com:vml" Requires="v">
                <p:oleObj r:id="rId2" imgW="3073400" imgH="1524000" progId="Equation.DSMT4">
                  <p:embed/>
                </p:oleObj>
              </mc:Choice>
              <mc:Fallback>
                <p:oleObj r:id="rId2" imgW="3073400" imgH="1524000" progId="Equation.DSMT4">
                  <p:embed/>
                  <p:pic>
                    <p:nvPicPr>
                      <p:cNvPr id="100353" name="Object 5"/>
                      <p:cNvPicPr/>
                      <p:nvPr/>
                    </p:nvPicPr>
                    <p:blipFill>
                      <a:blip r:embed="rId3"/>
                      <a:stretch>
                        <a:fillRect/>
                      </a:stretch>
                    </p:blipFill>
                    <p:spPr>
                      <a:xfrm>
                        <a:off x="827088" y="1125538"/>
                        <a:ext cx="6886575" cy="3552825"/>
                      </a:xfrm>
                      <a:prstGeom prst="rect">
                        <a:avLst/>
                      </a:prstGeom>
                      <a:noFill/>
                      <a:ln w="38100">
                        <a:noFill/>
                        <a:miter/>
                      </a:ln>
                    </p:spPr>
                  </p:pic>
                </p:oleObj>
              </mc:Fallback>
            </mc:AlternateContent>
          </a:graphicData>
        </a:graphic>
      </p:graphicFrame>
      <p:graphicFrame>
        <p:nvGraphicFramePr>
          <p:cNvPr id="100354" name="Object 6"/>
          <p:cNvGraphicFramePr/>
          <p:nvPr>
            <p:extLst>
              <p:ext uri="{D42A27DB-BD31-4B8C-83A1-F6EECF244321}">
                <p14:modId xmlns:p14="http://schemas.microsoft.com/office/powerpoint/2010/main" val="504052265"/>
              </p:ext>
            </p:extLst>
          </p:nvPr>
        </p:nvGraphicFramePr>
        <p:xfrm>
          <a:off x="1476375" y="5084763"/>
          <a:ext cx="1960563" cy="500062"/>
        </p:xfrm>
        <a:graphic>
          <a:graphicData uri="http://schemas.openxmlformats.org/presentationml/2006/ole">
            <mc:AlternateContent xmlns:mc="http://schemas.openxmlformats.org/markup-compatibility/2006">
              <mc:Choice xmlns:v="urn:schemas-microsoft-com:vml" Requires="v">
                <p:oleObj r:id="rId4" imgW="1054100" imgH="254000" progId="Equation.DSMT4">
                  <p:embed/>
                </p:oleObj>
              </mc:Choice>
              <mc:Fallback>
                <p:oleObj r:id="rId4" imgW="1054100" imgH="254000" progId="Equation.DSMT4">
                  <p:embed/>
                  <p:pic>
                    <p:nvPicPr>
                      <p:cNvPr id="100354" name="Object 6"/>
                      <p:cNvPicPr/>
                      <p:nvPr/>
                    </p:nvPicPr>
                    <p:blipFill>
                      <a:blip r:embed="rId5"/>
                      <a:stretch>
                        <a:fillRect/>
                      </a:stretch>
                    </p:blipFill>
                    <p:spPr>
                      <a:xfrm>
                        <a:off x="1476375" y="5084763"/>
                        <a:ext cx="1960563" cy="500062"/>
                      </a:xfrm>
                      <a:prstGeom prst="rect">
                        <a:avLst/>
                      </a:prstGeom>
                      <a:noFill/>
                      <a:ln w="38100">
                        <a:noFill/>
                        <a:miter/>
                      </a:ln>
                    </p:spPr>
                  </p:pic>
                </p:oleObj>
              </mc:Fallback>
            </mc:AlternateContent>
          </a:graphicData>
        </a:graphic>
      </p:graphicFrame>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2" name="Object 4"/>
          <p:cNvGraphicFramePr/>
          <p:nvPr>
            <p:extLst>
              <p:ext uri="{D42A27DB-BD31-4B8C-83A1-F6EECF244321}">
                <p14:modId xmlns:p14="http://schemas.microsoft.com/office/powerpoint/2010/main" val="2331641761"/>
              </p:ext>
            </p:extLst>
          </p:nvPr>
        </p:nvGraphicFramePr>
        <p:xfrm>
          <a:off x="971550" y="1341438"/>
          <a:ext cx="6850063" cy="3505200"/>
        </p:xfrm>
        <a:graphic>
          <a:graphicData uri="http://schemas.openxmlformats.org/presentationml/2006/ole">
            <mc:AlternateContent xmlns:mc="http://schemas.openxmlformats.org/markup-compatibility/2006">
              <mc:Choice xmlns:v="urn:schemas-microsoft-com:vml" Requires="v">
                <p:oleObj r:id="rId2" imgW="2794000" imgH="1549400" progId="Equation.DSMT4">
                  <p:embed/>
                </p:oleObj>
              </mc:Choice>
              <mc:Fallback>
                <p:oleObj r:id="rId2" imgW="2794000" imgH="1549400" progId="Equation.DSMT4">
                  <p:embed/>
                  <p:pic>
                    <p:nvPicPr>
                      <p:cNvPr id="73732" name="Object 4"/>
                      <p:cNvPicPr/>
                      <p:nvPr/>
                    </p:nvPicPr>
                    <p:blipFill>
                      <a:blip r:embed="rId3"/>
                      <a:stretch>
                        <a:fillRect/>
                      </a:stretch>
                    </p:blipFill>
                    <p:spPr>
                      <a:xfrm>
                        <a:off x="971550" y="1341438"/>
                        <a:ext cx="6850063" cy="3505200"/>
                      </a:xfrm>
                      <a:prstGeom prst="rect">
                        <a:avLst/>
                      </a:prstGeom>
                      <a:noFill/>
                      <a:ln w="38100">
                        <a:noFill/>
                        <a:miter/>
                      </a:ln>
                    </p:spPr>
                  </p:pic>
                </p:oleObj>
              </mc:Fallback>
            </mc:AlternateContent>
          </a:graphicData>
        </a:graphic>
      </p:graphicFrame>
      <p:pic>
        <p:nvPicPr>
          <p:cNvPr id="101378" name="Picture 5" descr="j0417866"/>
          <p:cNvPicPr>
            <a:picLocks noChangeAspect="1"/>
          </p:cNvPicPr>
          <p:nvPr/>
        </p:nvPicPr>
        <p:blipFill>
          <a:blip r:embed="rId4"/>
          <a:stretch>
            <a:fillRect/>
          </a:stretch>
        </p:blipFill>
        <p:spPr>
          <a:xfrm>
            <a:off x="0" y="4365625"/>
            <a:ext cx="1368425" cy="2492375"/>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edge">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116013" y="1125538"/>
            <a:ext cx="6337300" cy="4105275"/>
            <a:chOff x="856" y="863"/>
            <a:chExt cx="4001" cy="2498"/>
          </a:xfrm>
        </p:grpSpPr>
        <p:graphicFrame>
          <p:nvGraphicFramePr>
            <p:cNvPr id="102402" name="Object 5"/>
            <p:cNvGraphicFramePr/>
            <p:nvPr>
              <p:extLst>
                <p:ext uri="{D42A27DB-BD31-4B8C-83A1-F6EECF244321}">
                  <p14:modId xmlns:p14="http://schemas.microsoft.com/office/powerpoint/2010/main" val="3271370050"/>
                </p:ext>
              </p:extLst>
            </p:nvPr>
          </p:nvGraphicFramePr>
          <p:xfrm>
            <a:off x="856" y="863"/>
            <a:ext cx="4001" cy="2498"/>
          </p:xfrm>
          <a:graphic>
            <a:graphicData uri="http://schemas.openxmlformats.org/presentationml/2006/ole">
              <mc:AlternateContent xmlns:mc="http://schemas.openxmlformats.org/markup-compatibility/2006">
                <mc:Choice xmlns:v="urn:schemas-microsoft-com:vml" Requires="v">
                  <p:oleObj r:id="rId2" imgW="2590800" imgH="1752600" progId="Equation.DSMT4">
                    <p:embed/>
                  </p:oleObj>
                </mc:Choice>
                <mc:Fallback>
                  <p:oleObj r:id="rId2" imgW="2590800" imgH="1752600" progId="Equation.DSMT4">
                    <p:embed/>
                    <p:pic>
                      <p:nvPicPr>
                        <p:cNvPr id="102402" name="Object 5"/>
                        <p:cNvPicPr/>
                        <p:nvPr/>
                      </p:nvPicPr>
                      <p:blipFill>
                        <a:blip r:embed="rId3"/>
                        <a:stretch>
                          <a:fillRect/>
                        </a:stretch>
                      </p:blipFill>
                      <p:spPr>
                        <a:xfrm>
                          <a:off x="856" y="863"/>
                          <a:ext cx="4001" cy="2498"/>
                        </a:xfrm>
                        <a:prstGeom prst="rect">
                          <a:avLst/>
                        </a:prstGeom>
                        <a:noFill/>
                        <a:ln w="38100">
                          <a:noFill/>
                          <a:miter/>
                        </a:ln>
                      </p:spPr>
                    </p:pic>
                  </p:oleObj>
                </mc:Fallback>
              </mc:AlternateContent>
            </a:graphicData>
          </a:graphic>
        </p:graphicFrame>
        <p:graphicFrame>
          <p:nvGraphicFramePr>
            <p:cNvPr id="102403" name="Object 6"/>
            <p:cNvGraphicFramePr/>
            <p:nvPr>
              <p:extLst>
                <p:ext uri="{D42A27DB-BD31-4B8C-83A1-F6EECF244321}">
                  <p14:modId xmlns:p14="http://schemas.microsoft.com/office/powerpoint/2010/main" val="840054454"/>
                </p:ext>
              </p:extLst>
            </p:nvPr>
          </p:nvGraphicFramePr>
          <p:xfrm>
            <a:off x="3408" y="2400"/>
            <a:ext cx="1440" cy="336"/>
          </p:xfrm>
          <a:graphic>
            <a:graphicData uri="http://schemas.openxmlformats.org/presentationml/2006/ole">
              <mc:AlternateContent xmlns:mc="http://schemas.openxmlformats.org/markup-compatibility/2006">
                <mc:Choice xmlns:v="urn:schemas-microsoft-com:vml" Requires="v">
                  <p:oleObj r:id="rId4" imgW="1054100" imgH="254000" progId="Equation.DSMT4">
                    <p:embed/>
                  </p:oleObj>
                </mc:Choice>
                <mc:Fallback>
                  <p:oleObj r:id="rId4" imgW="1054100" imgH="254000" progId="Equation.DSMT4">
                    <p:embed/>
                    <p:pic>
                      <p:nvPicPr>
                        <p:cNvPr id="102403" name="Object 6"/>
                        <p:cNvPicPr/>
                        <p:nvPr/>
                      </p:nvPicPr>
                      <p:blipFill>
                        <a:blip r:embed="rId5"/>
                        <a:stretch>
                          <a:fillRect/>
                        </a:stretch>
                      </p:blipFill>
                      <p:spPr>
                        <a:xfrm>
                          <a:off x="3408" y="2400"/>
                          <a:ext cx="1440" cy="336"/>
                        </a:xfrm>
                        <a:prstGeom prst="rect">
                          <a:avLst/>
                        </a:prstGeom>
                        <a:noFill/>
                        <a:ln w="38100">
                          <a:noFill/>
                          <a:miter/>
                        </a:ln>
                      </p:spPr>
                    </p:pic>
                  </p:oleObj>
                </mc:Fallback>
              </mc:AlternateContent>
            </a:graphicData>
          </a:graphic>
        </p:graphicFrame>
      </p:grpSp>
      <p:pic>
        <p:nvPicPr>
          <p:cNvPr id="102404" name="Picture 8" descr="u=302420524,913655732&amp;fm=0&amp;gp=32">
            <a:hlinkClick r:id="rId6"/>
          </p:cNvPr>
          <p:cNvPicPr>
            <a:picLocks noChangeAspect="1"/>
          </p:cNvPicPr>
          <p:nvPr/>
        </p:nvPicPr>
        <p:blipFill>
          <a:blip r:embed="rId7"/>
          <a:stretch>
            <a:fillRect/>
          </a:stretch>
        </p:blipFill>
        <p:spPr>
          <a:xfrm>
            <a:off x="179388" y="4437063"/>
            <a:ext cx="1693862" cy="2420937"/>
          </a:xfrm>
          <a:prstGeom prst="rect">
            <a:avLst/>
          </a:prstGeom>
          <a:noFill/>
          <a:ln w="9525">
            <a:noFill/>
          </a:ln>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Rectangle 5"/>
          <p:cNvSpPr/>
          <p:nvPr/>
        </p:nvSpPr>
        <p:spPr>
          <a:xfrm>
            <a:off x="611188" y="735013"/>
            <a:ext cx="3962400" cy="519112"/>
          </a:xfrm>
          <a:prstGeom prst="rect">
            <a:avLst/>
          </a:prstGeom>
          <a:noFill/>
          <a:ln w="9525">
            <a:noFill/>
          </a:ln>
        </p:spPr>
        <p:txBody>
          <a:bodyPr anchor="ctr" anchorCtr="0">
            <a:spAutoFit/>
          </a:bodyPr>
          <a:lstStyle/>
          <a:p>
            <a:r>
              <a:rPr lang="zh-CN" altLang="pt-BR" sz="2800" dirty="0">
                <a:solidFill>
                  <a:schemeClr val="hlink"/>
                </a:solidFill>
                <a:latin typeface="Times New Roman" panose="02020603050405020304" pitchFamily="18" charset="0"/>
                <a:ea typeface="楷体_GB2312" pitchFamily="49" charset="-122"/>
              </a:rPr>
              <a:t>分段</a:t>
            </a:r>
            <a:r>
              <a:rPr lang="pt-BR" altLang="zh-CN" sz="2800" dirty="0">
                <a:solidFill>
                  <a:schemeClr val="hlink"/>
                </a:solidFill>
                <a:latin typeface="Times New Roman" panose="02020603050405020304" pitchFamily="18" charset="0"/>
                <a:ea typeface="楷体_GB2312" pitchFamily="49" charset="-122"/>
              </a:rPr>
              <a:t>Hermite</a:t>
            </a:r>
            <a:r>
              <a:rPr lang="zh-CN" altLang="pt-BR" sz="2800" dirty="0">
                <a:solidFill>
                  <a:schemeClr val="hlink"/>
                </a:solidFill>
                <a:latin typeface="Times New Roman" panose="02020603050405020304" pitchFamily="18" charset="0"/>
                <a:ea typeface="楷体_GB2312" pitchFamily="49" charset="-122"/>
              </a:rPr>
              <a:t>插值余项</a:t>
            </a:r>
          </a:p>
        </p:txBody>
      </p:sp>
      <p:sp>
        <p:nvSpPr>
          <p:cNvPr id="103426" name="Rectangle 6"/>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grpSp>
        <p:nvGrpSpPr>
          <p:cNvPr id="2" name="Group 19"/>
          <p:cNvGrpSpPr/>
          <p:nvPr/>
        </p:nvGrpSpPr>
        <p:grpSpPr>
          <a:xfrm>
            <a:off x="468313" y="1493838"/>
            <a:ext cx="8382000" cy="1690687"/>
            <a:chOff x="295" y="941"/>
            <a:chExt cx="5280" cy="1065"/>
          </a:xfrm>
        </p:grpSpPr>
        <p:sp>
          <p:nvSpPr>
            <p:cNvPr id="103428" name="Rectangle 8"/>
            <p:cNvSpPr/>
            <p:nvPr/>
          </p:nvSpPr>
          <p:spPr>
            <a:xfrm>
              <a:off x="295" y="941"/>
              <a:ext cx="5280" cy="676"/>
            </a:xfrm>
            <a:prstGeom prst="rect">
              <a:avLst/>
            </a:prstGeom>
            <a:noFill/>
            <a:ln w="9525">
              <a:noFill/>
            </a:ln>
          </p:spPr>
          <p:txBody>
            <a:bodyPr anchor="ctr" anchorCtr="0">
              <a:spAutoFit/>
            </a:bodyPr>
            <a:lstStyle/>
            <a:p>
              <a:pPr>
                <a:lnSpc>
                  <a:spcPct val="115000"/>
                </a:lnSpc>
              </a:pPr>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由三次</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Hermite</a:t>
              </a:r>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插值的余项可以估计分段</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Hermite</a:t>
              </a:r>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插值的余项：设 </a:t>
              </a:r>
              <a:endParaRPr lang="zh-CN" altLang="en-US" sz="2800" dirty="0">
                <a:solidFill>
                  <a:srgbClr val="000099"/>
                </a:solidFill>
                <a:latin typeface="Times New Roman" panose="02020603050405020304" pitchFamily="18" charset="0"/>
                <a:ea typeface="Times New Roman" panose="02020603050405020304" pitchFamily="18" charset="0"/>
              </a:endParaRPr>
            </a:p>
          </p:txBody>
        </p:sp>
        <p:graphicFrame>
          <p:nvGraphicFramePr>
            <p:cNvPr id="103429" name="Object 9"/>
            <p:cNvGraphicFramePr/>
            <p:nvPr>
              <p:extLst>
                <p:ext uri="{D42A27DB-BD31-4B8C-83A1-F6EECF244321}">
                  <p14:modId xmlns:p14="http://schemas.microsoft.com/office/powerpoint/2010/main" val="1923942941"/>
                </p:ext>
              </p:extLst>
            </p:nvPr>
          </p:nvGraphicFramePr>
          <p:xfrm>
            <a:off x="1973" y="1344"/>
            <a:ext cx="454" cy="252"/>
          </p:xfrm>
          <a:graphic>
            <a:graphicData uri="http://schemas.openxmlformats.org/presentationml/2006/ole">
              <mc:AlternateContent xmlns:mc="http://schemas.openxmlformats.org/markup-compatibility/2006">
                <mc:Choice xmlns:v="urn:schemas-microsoft-com:vml" Requires="v">
                  <p:oleObj r:id="rId2" imgW="368935" imgH="203200" progId="Equation.DSMT4">
                    <p:embed/>
                  </p:oleObj>
                </mc:Choice>
                <mc:Fallback>
                  <p:oleObj r:id="rId2" imgW="368935" imgH="203200" progId="Equation.DSMT4">
                    <p:embed/>
                    <p:pic>
                      <p:nvPicPr>
                        <p:cNvPr id="103429" name="Object 9"/>
                        <p:cNvPicPr/>
                        <p:nvPr/>
                      </p:nvPicPr>
                      <p:blipFill>
                        <a:blip r:embed="rId3"/>
                        <a:stretch>
                          <a:fillRect/>
                        </a:stretch>
                      </p:blipFill>
                      <p:spPr>
                        <a:xfrm>
                          <a:off x="1973" y="1344"/>
                          <a:ext cx="454" cy="252"/>
                        </a:xfrm>
                        <a:prstGeom prst="rect">
                          <a:avLst/>
                        </a:prstGeom>
                        <a:noFill/>
                        <a:ln w="38100">
                          <a:noFill/>
                          <a:miter/>
                        </a:ln>
                      </p:spPr>
                    </p:pic>
                  </p:oleObj>
                </mc:Fallback>
              </mc:AlternateContent>
            </a:graphicData>
          </a:graphic>
        </p:graphicFrame>
        <p:sp>
          <p:nvSpPr>
            <p:cNvPr id="103430" name="Rectangle 10"/>
            <p:cNvSpPr/>
            <p:nvPr/>
          </p:nvSpPr>
          <p:spPr>
            <a:xfrm>
              <a:off x="2064" y="1298"/>
              <a:ext cx="1906" cy="327"/>
            </a:xfrm>
            <a:prstGeom prst="rect">
              <a:avLst/>
            </a:prstGeom>
            <a:noFill/>
            <a:ln w="9525">
              <a:noFill/>
            </a:ln>
          </p:spPr>
          <p:txBody>
            <a:bodyPr anchor="ctr" anchorCtr="0">
              <a:spAutoFit/>
            </a:bodyPr>
            <a:lstStyle/>
            <a:p>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        是给定节点</a:t>
              </a:r>
              <a:r>
                <a:rPr lang="zh-CN" altLang="en-US" sz="2800" b="0" dirty="0">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zh-CN" altLang="en-US" sz="28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103431" name="Object 11"/>
            <p:cNvGraphicFramePr/>
            <p:nvPr>
              <p:extLst>
                <p:ext uri="{D42A27DB-BD31-4B8C-83A1-F6EECF244321}">
                  <p14:modId xmlns:p14="http://schemas.microsoft.com/office/powerpoint/2010/main" val="2890641663"/>
                </p:ext>
              </p:extLst>
            </p:nvPr>
          </p:nvGraphicFramePr>
          <p:xfrm>
            <a:off x="1292" y="1688"/>
            <a:ext cx="2404" cy="318"/>
          </p:xfrm>
          <a:graphic>
            <a:graphicData uri="http://schemas.openxmlformats.org/presentationml/2006/ole">
              <mc:AlternateContent xmlns:mc="http://schemas.openxmlformats.org/markup-compatibility/2006">
                <mc:Choice xmlns:v="urn:schemas-microsoft-com:vml" Requires="v">
                  <p:oleObj r:id="rId4" imgW="1727200" imgH="228600" progId="Equation.DSMT4">
                    <p:embed/>
                  </p:oleObj>
                </mc:Choice>
                <mc:Fallback>
                  <p:oleObj r:id="rId4" imgW="1727200" imgH="228600" progId="Equation.DSMT4">
                    <p:embed/>
                    <p:pic>
                      <p:nvPicPr>
                        <p:cNvPr id="103431" name="Object 11"/>
                        <p:cNvPicPr/>
                        <p:nvPr/>
                      </p:nvPicPr>
                      <p:blipFill>
                        <a:blip r:embed="rId5"/>
                        <a:stretch>
                          <a:fillRect/>
                        </a:stretch>
                      </p:blipFill>
                      <p:spPr>
                        <a:xfrm>
                          <a:off x="1292" y="1688"/>
                          <a:ext cx="2404" cy="318"/>
                        </a:xfrm>
                        <a:prstGeom prst="rect">
                          <a:avLst/>
                        </a:prstGeom>
                        <a:noFill/>
                        <a:ln w="38100">
                          <a:noFill/>
                          <a:miter/>
                        </a:ln>
                      </p:spPr>
                    </p:pic>
                  </p:oleObj>
                </mc:Fallback>
              </mc:AlternateContent>
            </a:graphicData>
          </a:graphic>
        </p:graphicFrame>
      </p:grpSp>
      <p:grpSp>
        <p:nvGrpSpPr>
          <p:cNvPr id="3" name="组合 2">
            <a:extLst>
              <a:ext uri="{FF2B5EF4-FFF2-40B4-BE49-F238E27FC236}">
                <a16:creationId xmlns:a16="http://schemas.microsoft.com/office/drawing/2014/main" id="{1CF4765D-B3E7-895B-618C-34F87588B758}"/>
              </a:ext>
            </a:extLst>
          </p:cNvPr>
          <p:cNvGrpSpPr/>
          <p:nvPr/>
        </p:nvGrpSpPr>
        <p:grpSpPr>
          <a:xfrm>
            <a:off x="539750" y="3146425"/>
            <a:ext cx="8458200" cy="1073150"/>
            <a:chOff x="539750" y="3146425"/>
            <a:chExt cx="8458200" cy="1073150"/>
          </a:xfrm>
        </p:grpSpPr>
        <p:sp>
          <p:nvSpPr>
            <p:cNvPr id="222220" name="Rectangle 12"/>
            <p:cNvSpPr/>
            <p:nvPr/>
          </p:nvSpPr>
          <p:spPr>
            <a:xfrm>
              <a:off x="539750" y="3146425"/>
              <a:ext cx="8458200" cy="1073150"/>
            </a:xfrm>
            <a:prstGeom prst="rect">
              <a:avLst/>
            </a:prstGeom>
            <a:noFill/>
            <a:ln w="9525">
              <a:noFill/>
            </a:ln>
          </p:spPr>
          <p:txBody>
            <a:bodyPr anchor="ctr" anchorCtr="0">
              <a:spAutoFit/>
            </a:bodyPr>
            <a:lstStyle/>
            <a:p>
              <a:pPr>
                <a:lnSpc>
                  <a:spcPct val="115000"/>
                </a:lnSpc>
              </a:pPr>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上的分段三次</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Hermite</a:t>
              </a:r>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插值函数，                     ，       与         的误差限为</a:t>
              </a:r>
              <a:endParaRPr lang="zh-CN" altLang="en-US" sz="2800" dirty="0">
                <a:solidFill>
                  <a:srgbClr val="000099"/>
                </a:solidFill>
                <a:latin typeface="Times New Roman" panose="02020603050405020304" pitchFamily="18" charset="0"/>
                <a:ea typeface="Times New Roman" panose="02020603050405020304" pitchFamily="18" charset="0"/>
              </a:endParaRPr>
            </a:p>
          </p:txBody>
        </p:sp>
        <p:graphicFrame>
          <p:nvGraphicFramePr>
            <p:cNvPr id="222221" name="Object 13"/>
            <p:cNvGraphicFramePr/>
            <p:nvPr>
              <p:extLst>
                <p:ext uri="{D42A27DB-BD31-4B8C-83A1-F6EECF244321}">
                  <p14:modId xmlns:p14="http://schemas.microsoft.com/office/powerpoint/2010/main" val="3815562920"/>
                </p:ext>
              </p:extLst>
            </p:nvPr>
          </p:nvGraphicFramePr>
          <p:xfrm>
            <a:off x="5651500" y="3238500"/>
            <a:ext cx="1944688" cy="466725"/>
          </p:xfrm>
          <a:graphic>
            <a:graphicData uri="http://schemas.openxmlformats.org/presentationml/2006/ole">
              <mc:AlternateContent xmlns:mc="http://schemas.openxmlformats.org/markup-compatibility/2006">
                <mc:Choice xmlns:v="urn:schemas-microsoft-com:vml" Requires="v">
                  <p:oleObj r:id="rId6" imgW="953135" imgH="228600" progId="Equation.DSMT4">
                    <p:embed/>
                  </p:oleObj>
                </mc:Choice>
                <mc:Fallback>
                  <p:oleObj r:id="rId6" imgW="953135" imgH="228600" progId="Equation.DSMT4">
                    <p:embed/>
                    <p:pic>
                      <p:nvPicPr>
                        <p:cNvPr id="222221" name="Object 13"/>
                        <p:cNvPicPr/>
                        <p:nvPr/>
                      </p:nvPicPr>
                      <p:blipFill>
                        <a:blip r:embed="rId7"/>
                        <a:stretch>
                          <a:fillRect/>
                        </a:stretch>
                      </p:blipFill>
                      <p:spPr>
                        <a:xfrm>
                          <a:off x="5651500" y="3238500"/>
                          <a:ext cx="1944688" cy="466725"/>
                        </a:xfrm>
                        <a:prstGeom prst="rect">
                          <a:avLst/>
                        </a:prstGeom>
                        <a:noFill/>
                        <a:ln w="38100">
                          <a:noFill/>
                          <a:miter/>
                        </a:ln>
                      </p:spPr>
                    </p:pic>
                  </p:oleObj>
                </mc:Fallback>
              </mc:AlternateContent>
            </a:graphicData>
          </a:graphic>
        </p:graphicFrame>
        <p:graphicFrame>
          <p:nvGraphicFramePr>
            <p:cNvPr id="222222" name="Object 14"/>
            <p:cNvGraphicFramePr/>
            <p:nvPr>
              <p:extLst>
                <p:ext uri="{D42A27DB-BD31-4B8C-83A1-F6EECF244321}">
                  <p14:modId xmlns:p14="http://schemas.microsoft.com/office/powerpoint/2010/main" val="1952094375"/>
                </p:ext>
              </p:extLst>
            </p:nvPr>
          </p:nvGraphicFramePr>
          <p:xfrm>
            <a:off x="1042988" y="3789363"/>
            <a:ext cx="709612" cy="395287"/>
          </p:xfrm>
          <a:graphic>
            <a:graphicData uri="http://schemas.openxmlformats.org/presentationml/2006/ole">
              <mc:AlternateContent xmlns:mc="http://schemas.openxmlformats.org/markup-compatibility/2006">
                <mc:Choice xmlns:v="urn:schemas-microsoft-com:vml" Requires="v">
                  <p:oleObj r:id="rId8" imgW="368935" imgH="203200" progId="Equation.DSMT4">
                    <p:embed/>
                  </p:oleObj>
                </mc:Choice>
                <mc:Fallback>
                  <p:oleObj r:id="rId8" imgW="368935" imgH="203200" progId="Equation.DSMT4">
                    <p:embed/>
                    <p:pic>
                      <p:nvPicPr>
                        <p:cNvPr id="222222" name="Object 14"/>
                        <p:cNvPicPr/>
                        <p:nvPr/>
                      </p:nvPicPr>
                      <p:blipFill>
                        <a:blip r:embed="rId9"/>
                        <a:stretch>
                          <a:fillRect/>
                        </a:stretch>
                      </p:blipFill>
                      <p:spPr>
                        <a:xfrm>
                          <a:off x="1042988" y="3789363"/>
                          <a:ext cx="709612" cy="395287"/>
                        </a:xfrm>
                        <a:prstGeom prst="rect">
                          <a:avLst/>
                        </a:prstGeom>
                        <a:noFill/>
                        <a:ln w="38100">
                          <a:noFill/>
                          <a:miter/>
                        </a:ln>
                      </p:spPr>
                    </p:pic>
                  </p:oleObj>
                </mc:Fallback>
              </mc:AlternateContent>
            </a:graphicData>
          </a:graphic>
        </p:graphicFrame>
        <p:graphicFrame>
          <p:nvGraphicFramePr>
            <p:cNvPr id="222223" name="Object 15"/>
            <p:cNvGraphicFramePr/>
            <p:nvPr>
              <p:extLst>
                <p:ext uri="{D42A27DB-BD31-4B8C-83A1-F6EECF244321}">
                  <p14:modId xmlns:p14="http://schemas.microsoft.com/office/powerpoint/2010/main" val="1480670269"/>
                </p:ext>
              </p:extLst>
            </p:nvPr>
          </p:nvGraphicFramePr>
          <p:xfrm>
            <a:off x="7956550" y="3284538"/>
            <a:ext cx="685800" cy="400050"/>
          </p:xfrm>
          <a:graphic>
            <a:graphicData uri="http://schemas.openxmlformats.org/presentationml/2006/ole">
              <mc:AlternateContent xmlns:mc="http://schemas.openxmlformats.org/markup-compatibility/2006">
                <mc:Choice xmlns:v="urn:schemas-microsoft-com:vml" Requires="v">
                  <p:oleObj r:id="rId10" imgW="343535" imgH="203200" progId="Equation.DSMT4">
                    <p:embed/>
                  </p:oleObj>
                </mc:Choice>
                <mc:Fallback>
                  <p:oleObj r:id="rId10" imgW="343535" imgH="203200" progId="Equation.DSMT4">
                    <p:embed/>
                    <p:pic>
                      <p:nvPicPr>
                        <p:cNvPr id="222223" name="Object 15"/>
                        <p:cNvPicPr/>
                        <p:nvPr/>
                      </p:nvPicPr>
                      <p:blipFill>
                        <a:blip r:embed="rId11"/>
                        <a:stretch>
                          <a:fillRect/>
                        </a:stretch>
                      </p:blipFill>
                      <p:spPr>
                        <a:xfrm>
                          <a:off x="7956550" y="3284538"/>
                          <a:ext cx="685800" cy="400050"/>
                        </a:xfrm>
                        <a:prstGeom prst="rect">
                          <a:avLst/>
                        </a:prstGeom>
                        <a:noFill/>
                        <a:ln w="38100">
                          <a:noFill/>
                          <a:miter/>
                        </a:ln>
                      </p:spPr>
                    </p:pic>
                  </p:oleObj>
                </mc:Fallback>
              </mc:AlternateContent>
            </a:graphicData>
          </a:graphic>
        </p:graphicFrame>
      </p:grpSp>
      <p:graphicFrame>
        <p:nvGraphicFramePr>
          <p:cNvPr id="222224" name="Object 16"/>
          <p:cNvGraphicFramePr/>
          <p:nvPr>
            <p:extLst>
              <p:ext uri="{D42A27DB-BD31-4B8C-83A1-F6EECF244321}">
                <p14:modId xmlns:p14="http://schemas.microsoft.com/office/powerpoint/2010/main" val="1620951535"/>
              </p:ext>
            </p:extLst>
          </p:nvPr>
        </p:nvGraphicFramePr>
        <p:xfrm>
          <a:off x="2627313" y="4221163"/>
          <a:ext cx="4105275" cy="839787"/>
        </p:xfrm>
        <a:graphic>
          <a:graphicData uri="http://schemas.openxmlformats.org/presentationml/2006/ole">
            <mc:AlternateContent xmlns:mc="http://schemas.openxmlformats.org/markup-compatibility/2006">
              <mc:Choice xmlns:v="urn:schemas-microsoft-com:vml" Requires="v">
                <p:oleObj r:id="rId12" imgW="1943100" imgH="419100" progId="Equation.DSMT4">
                  <p:embed/>
                </p:oleObj>
              </mc:Choice>
              <mc:Fallback>
                <p:oleObj r:id="rId12" imgW="1943100" imgH="419100" progId="Equation.DSMT4">
                  <p:embed/>
                  <p:pic>
                    <p:nvPicPr>
                      <p:cNvPr id="222224" name="Object 16"/>
                      <p:cNvPicPr/>
                      <p:nvPr/>
                    </p:nvPicPr>
                    <p:blipFill>
                      <a:blip r:embed="rId13"/>
                      <a:stretch>
                        <a:fillRect/>
                      </a:stretch>
                    </p:blipFill>
                    <p:spPr>
                      <a:xfrm>
                        <a:off x="2627313" y="4221163"/>
                        <a:ext cx="4105275" cy="839787"/>
                      </a:xfrm>
                      <a:prstGeom prst="rect">
                        <a:avLst/>
                      </a:prstGeom>
                      <a:noFill/>
                      <a:ln w="38100">
                        <a:noFill/>
                        <a:miter/>
                      </a:ln>
                    </p:spPr>
                  </p:pic>
                </p:oleObj>
              </mc:Fallback>
            </mc:AlternateContent>
          </a:graphicData>
        </a:graphic>
      </p:graphicFrame>
      <p:sp>
        <p:nvSpPr>
          <p:cNvPr id="222225" name="Rectangle 17"/>
          <p:cNvSpPr/>
          <p:nvPr/>
        </p:nvSpPr>
        <p:spPr>
          <a:xfrm>
            <a:off x="395288" y="5229225"/>
            <a:ext cx="1439862" cy="519113"/>
          </a:xfrm>
          <a:prstGeom prst="rect">
            <a:avLst/>
          </a:prstGeom>
          <a:noFill/>
          <a:ln w="9525">
            <a:noFill/>
          </a:ln>
        </p:spPr>
        <p:txBody>
          <a:bodyPr anchor="ctr" anchorCtr="0">
            <a:spAutoFit/>
          </a:bodyPr>
          <a:lstStyle/>
          <a:p>
            <a:r>
              <a:rPr lang="zh-CN" altLang="en-US" sz="2800" dirty="0">
                <a:solidFill>
                  <a:srgbClr val="000099"/>
                </a:solidFill>
                <a:latin typeface="Times New Roman" panose="02020603050405020304" pitchFamily="18" charset="0"/>
                <a:ea typeface="楷体_GB2312" pitchFamily="49" charset="-122"/>
                <a:cs typeface="Times New Roman" panose="02020603050405020304" pitchFamily="18" charset="0"/>
              </a:rPr>
              <a:t>其中，</a:t>
            </a:r>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222226" name="Object 18"/>
          <p:cNvGraphicFramePr/>
          <p:nvPr>
            <p:extLst>
              <p:ext uri="{D42A27DB-BD31-4B8C-83A1-F6EECF244321}">
                <p14:modId xmlns:p14="http://schemas.microsoft.com/office/powerpoint/2010/main" val="2504058616"/>
              </p:ext>
            </p:extLst>
          </p:nvPr>
        </p:nvGraphicFramePr>
        <p:xfrm>
          <a:off x="2268538" y="5283200"/>
          <a:ext cx="5832475" cy="704850"/>
        </p:xfrm>
        <a:graphic>
          <a:graphicData uri="http://schemas.openxmlformats.org/presentationml/2006/ole">
            <mc:AlternateContent xmlns:mc="http://schemas.openxmlformats.org/markup-compatibility/2006">
              <mc:Choice xmlns:v="urn:schemas-microsoft-com:vml" Requires="v">
                <p:oleObj r:id="rId14" imgW="2451100" imgH="292100" progId="Equation.DSMT4">
                  <p:embed/>
                </p:oleObj>
              </mc:Choice>
              <mc:Fallback>
                <p:oleObj r:id="rId14" imgW="2451100" imgH="292100" progId="Equation.DSMT4">
                  <p:embed/>
                  <p:pic>
                    <p:nvPicPr>
                      <p:cNvPr id="222226" name="Object 18"/>
                      <p:cNvPicPr/>
                      <p:nvPr/>
                    </p:nvPicPr>
                    <p:blipFill>
                      <a:blip r:embed="rId15"/>
                      <a:stretch>
                        <a:fillRect/>
                      </a:stretch>
                    </p:blipFill>
                    <p:spPr>
                      <a:xfrm>
                        <a:off x="2268538" y="5283200"/>
                        <a:ext cx="5832475" cy="704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additive="base">
                                        <p:cTn id="7" dur="500" fill="hold"/>
                                        <p:tgtEl>
                                          <p:spTgt spid="222213"/>
                                        </p:tgtEl>
                                        <p:attrNameLst>
                                          <p:attrName>ppt_x</p:attrName>
                                        </p:attrNameLst>
                                      </p:cBhvr>
                                      <p:tavLst>
                                        <p:tav tm="0">
                                          <p:val>
                                            <p:strVal val="0-#ppt_w/2"/>
                                          </p:val>
                                        </p:tav>
                                        <p:tav tm="100000">
                                          <p:val>
                                            <p:strVal val="#ppt_x"/>
                                          </p:val>
                                        </p:tav>
                                      </p:tavLst>
                                    </p:anim>
                                    <p:anim calcmode="lin" valueType="num">
                                      <p:cBhvr additive="base">
                                        <p:cTn id="8" dur="500" fill="hold"/>
                                        <p:tgtEl>
                                          <p:spTgt spid="2222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2224"/>
                                        </p:tgtEl>
                                        <p:attrNameLst>
                                          <p:attrName>style.visibility</p:attrName>
                                        </p:attrNameLst>
                                      </p:cBhvr>
                                      <p:to>
                                        <p:strVal val="visible"/>
                                      </p:to>
                                    </p:set>
                                    <p:anim calcmode="lin" valueType="num">
                                      <p:cBhvr additive="base">
                                        <p:cTn id="22" dur="500" fill="hold"/>
                                        <p:tgtEl>
                                          <p:spTgt spid="222224"/>
                                        </p:tgtEl>
                                        <p:attrNameLst>
                                          <p:attrName>ppt_x</p:attrName>
                                        </p:attrNameLst>
                                      </p:cBhvr>
                                      <p:tavLst>
                                        <p:tav tm="0">
                                          <p:val>
                                            <p:strVal val="0-#ppt_w/2"/>
                                          </p:val>
                                        </p:tav>
                                        <p:tav tm="100000">
                                          <p:val>
                                            <p:strVal val="#ppt_x"/>
                                          </p:val>
                                        </p:tav>
                                      </p:tavLst>
                                    </p:anim>
                                    <p:anim calcmode="lin" valueType="num">
                                      <p:cBhvr additive="base">
                                        <p:cTn id="23" dur="500" fill="hold"/>
                                        <p:tgtEl>
                                          <p:spTgt spid="2222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22225"/>
                                        </p:tgtEl>
                                        <p:attrNameLst>
                                          <p:attrName>style.visibility</p:attrName>
                                        </p:attrNameLst>
                                      </p:cBhvr>
                                      <p:to>
                                        <p:strVal val="visible"/>
                                      </p:to>
                                    </p:set>
                                    <p:animEffect transition="in" filter="checkerboard(across)">
                                      <p:cBhvr>
                                        <p:cTn id="28" dur="500"/>
                                        <p:tgtEl>
                                          <p:spTgt spid="22222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222226"/>
                                        </p:tgtEl>
                                        <p:attrNameLst>
                                          <p:attrName>style.visibility</p:attrName>
                                        </p:attrNameLst>
                                      </p:cBhvr>
                                      <p:to>
                                        <p:strVal val="visible"/>
                                      </p:to>
                                    </p:set>
                                    <p:anim calcmode="lin" valueType="num">
                                      <p:cBhvr additive="base">
                                        <p:cTn id="33" dur="500" fill="hold"/>
                                        <p:tgtEl>
                                          <p:spTgt spid="222226"/>
                                        </p:tgtEl>
                                        <p:attrNameLst>
                                          <p:attrName>ppt_x</p:attrName>
                                        </p:attrNameLst>
                                      </p:cBhvr>
                                      <p:tavLst>
                                        <p:tav tm="0">
                                          <p:val>
                                            <p:strVal val="1+#ppt_w/2"/>
                                          </p:val>
                                        </p:tav>
                                        <p:tav tm="100000">
                                          <p:val>
                                            <p:strVal val="#ppt_x"/>
                                          </p:val>
                                        </p:tav>
                                      </p:tavLst>
                                    </p:anim>
                                    <p:anim calcmode="lin" valueType="num">
                                      <p:cBhvr additive="base">
                                        <p:cTn id="34" dur="500" fill="hold"/>
                                        <p:tgtEl>
                                          <p:spTgt spid="222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p:bldP spid="22222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Text Box 6" descr="花束"/>
          <p:cNvSpPr txBox="1"/>
          <p:nvPr/>
        </p:nvSpPr>
        <p:spPr>
          <a:xfrm>
            <a:off x="539750" y="1196975"/>
            <a:ext cx="8077200" cy="946150"/>
          </a:xfrm>
          <a:prstGeom prst="rect">
            <a:avLst/>
          </a:prstGeom>
          <a:blipFill rotWithShape="1">
            <a:blip r:embed="rId2"/>
          </a:blipFill>
          <a:ln w="9525"/>
          <a:scene3d>
            <a:camera prst="legacyObliqueTopRight">
              <a:rot lat="0" lon="0" rev="0"/>
            </a:camera>
            <a:lightRig rig="legacyFlat3" dir="b"/>
          </a:scene3d>
          <a:sp3d extrusionH="430200" prstMaterial="legacyMatte">
            <a:bevelT w="13500" h="13500" prst="angle"/>
            <a:bevelB w="13500" h="13500" prst="angle"/>
            <a:extrusionClr>
              <a:srgbClr val="FFFFFF"/>
            </a:extrusionClr>
          </a:sp3d>
        </p:spPr>
        <p:txBody>
          <a:bodyPr anchor="t" anchorCtr="0">
            <a:spAutoFit/>
            <a:flatTx/>
          </a:bodyPr>
          <a:lstStyle/>
          <a:p>
            <a:r>
              <a:rPr lang="zh-CN" altLang="en-US" sz="2800" dirty="0">
                <a:solidFill>
                  <a:srgbClr val="FF0000"/>
                </a:solidFill>
                <a:latin typeface="Times New Roman" panose="02020603050405020304" pitchFamily="18" charset="0"/>
                <a:ea typeface="楷体_GB2312" pitchFamily="49" charset="-122"/>
              </a:rPr>
              <a:t>要求：</a:t>
            </a:r>
            <a:r>
              <a:rPr lang="zh-CN" altLang="en-US" sz="2800" dirty="0">
                <a:solidFill>
                  <a:srgbClr val="000099"/>
                </a:solidFill>
                <a:latin typeface="楷体_GB2312" pitchFamily="49" charset="-122"/>
                <a:ea typeface="楷体_GB2312" pitchFamily="49" charset="-122"/>
              </a:rPr>
              <a:t>插值曲线既要简单，又要在曲线的连接处比较光滑。</a:t>
            </a:r>
          </a:p>
        </p:txBody>
      </p:sp>
      <p:sp>
        <p:nvSpPr>
          <p:cNvPr id="75783" name="Text Box 7"/>
          <p:cNvSpPr txBox="1"/>
          <p:nvPr/>
        </p:nvSpPr>
        <p:spPr>
          <a:xfrm>
            <a:off x="395288" y="2205038"/>
            <a:ext cx="8270875" cy="733425"/>
          </a:xfrm>
          <a:prstGeom prst="rect">
            <a:avLst/>
          </a:prstGeom>
          <a:noFill/>
          <a:ln w="9525">
            <a:noFill/>
          </a:ln>
        </p:spPr>
        <p:txBody>
          <a:bodyPr wrap="none" anchor="t" anchorCtr="0">
            <a:spAutoFit/>
          </a:bodyPr>
          <a:lstStyle/>
          <a:p>
            <a:pPr>
              <a:lnSpc>
                <a:spcPct val="150000"/>
              </a:lnSpc>
            </a:pPr>
            <a:r>
              <a:rPr lang="en-US" altLang="zh-CN" sz="2400" dirty="0">
                <a:solidFill>
                  <a:schemeClr val="tx1"/>
                </a:solidFill>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这样的分段插值函数在分段上要求多项式次数低，</a:t>
            </a:r>
          </a:p>
        </p:txBody>
      </p:sp>
      <p:sp>
        <p:nvSpPr>
          <p:cNvPr id="75784" name="Text Box 8" descr="再生纸"/>
          <p:cNvSpPr txBox="1"/>
          <p:nvPr/>
        </p:nvSpPr>
        <p:spPr>
          <a:xfrm>
            <a:off x="468313" y="5229225"/>
            <a:ext cx="5538787" cy="519113"/>
          </a:xfrm>
          <a:prstGeom prst="rect">
            <a:avLst/>
          </a:prstGeom>
          <a:noFill/>
          <a:ln w="9525">
            <a:noFill/>
          </a:ln>
        </p:spPr>
        <p:txBody>
          <a:bodyPr wrap="none" anchor="t" anchorCtr="0">
            <a:spAutoFit/>
          </a:bodyPr>
          <a:lstStyle/>
          <a:p>
            <a:r>
              <a:rPr lang="zh-CN" altLang="en-US" sz="2800" dirty="0">
                <a:latin typeface="Times New Roman" panose="02020603050405020304" pitchFamily="18" charset="0"/>
                <a:ea typeface="楷体_GB2312" pitchFamily="49" charset="-122"/>
              </a:rPr>
              <a:t>这种插值方法称为</a:t>
            </a:r>
            <a:r>
              <a:rPr lang="en-US" altLang="zh-CN" sz="2800" dirty="0">
                <a:latin typeface="Times New Roman" panose="02020603050405020304" pitchFamily="18" charset="0"/>
                <a:ea typeface="楷体_GB2312" pitchFamily="49" charset="-122"/>
              </a:rPr>
              <a:t>——</a:t>
            </a:r>
            <a:r>
              <a:rPr lang="zh-CN" altLang="en-US" sz="2800" dirty="0">
                <a:solidFill>
                  <a:schemeClr val="hlink"/>
                </a:solidFill>
                <a:latin typeface="Times New Roman" panose="02020603050405020304" pitchFamily="18" charset="0"/>
                <a:ea typeface="楷体_GB2312" pitchFamily="49" charset="-122"/>
              </a:rPr>
              <a:t>样条插值</a:t>
            </a:r>
            <a:r>
              <a:rPr lang="zh-CN" altLang="en-US" sz="2800" dirty="0">
                <a:solidFill>
                  <a:schemeClr val="tx1"/>
                </a:solidFill>
                <a:latin typeface="Times New Roman" panose="02020603050405020304" pitchFamily="18" charset="0"/>
                <a:ea typeface="楷体_GB2312" pitchFamily="49" charset="-122"/>
              </a:rPr>
              <a:t>。</a:t>
            </a:r>
          </a:p>
        </p:txBody>
      </p:sp>
      <p:sp>
        <p:nvSpPr>
          <p:cNvPr id="75785" name="Text Box 9" descr="再生纸"/>
          <p:cNvSpPr txBox="1"/>
          <p:nvPr/>
        </p:nvSpPr>
        <p:spPr>
          <a:xfrm>
            <a:off x="395288" y="4365625"/>
            <a:ext cx="8042275" cy="733425"/>
          </a:xfrm>
          <a:prstGeom prst="rect">
            <a:avLst/>
          </a:prstGeom>
          <a:noFill/>
          <a:ln w="9525">
            <a:noFill/>
          </a:ln>
        </p:spPr>
        <p:txBody>
          <a:bodyPr wrap="none" anchor="t" anchorCtr="0">
            <a:spAutoFit/>
          </a:bodyPr>
          <a:lstStyle/>
          <a:p>
            <a:pPr>
              <a:lnSpc>
                <a:spcPct val="150000"/>
              </a:lnSpc>
            </a:pPr>
            <a:r>
              <a:rPr lang="zh-CN" altLang="en-US" sz="2800" dirty="0">
                <a:latin typeface="Times New Roman" panose="02020603050405020304" pitchFamily="18" charset="0"/>
                <a:ea typeface="楷体_GB2312" pitchFamily="49" charset="-122"/>
              </a:rPr>
              <a:t>它所对应的曲线称为</a:t>
            </a:r>
            <a:r>
              <a:rPr lang="zh-CN" altLang="en-US" sz="2800" dirty="0">
                <a:solidFill>
                  <a:schemeClr val="hlink"/>
                </a:solidFill>
                <a:latin typeface="Times New Roman" panose="02020603050405020304" pitchFamily="18" charset="0"/>
                <a:ea typeface="楷体_GB2312" pitchFamily="49" charset="-122"/>
              </a:rPr>
              <a:t>样条曲线</a:t>
            </a:r>
            <a:r>
              <a:rPr lang="zh-CN" altLang="en-US" sz="2800" dirty="0">
                <a:latin typeface="Times New Roman" panose="02020603050405020304" pitchFamily="18" charset="0"/>
                <a:ea typeface="楷体_GB2312" pitchFamily="49" charset="-122"/>
              </a:rPr>
              <a:t>，其节点称为</a:t>
            </a:r>
            <a:r>
              <a:rPr lang="zh-CN" altLang="en-US" sz="2800" dirty="0">
                <a:solidFill>
                  <a:schemeClr val="hlink"/>
                </a:solidFill>
                <a:latin typeface="Times New Roman" panose="02020603050405020304" pitchFamily="18" charset="0"/>
                <a:ea typeface="楷体_GB2312" pitchFamily="49" charset="-122"/>
              </a:rPr>
              <a:t>样点</a:t>
            </a:r>
            <a:r>
              <a:rPr lang="zh-CN" altLang="en-US" sz="2800" dirty="0">
                <a:latin typeface="Times New Roman" panose="02020603050405020304" pitchFamily="18" charset="0"/>
                <a:ea typeface="楷体_GB2312" pitchFamily="49" charset="-122"/>
              </a:rPr>
              <a:t>，</a:t>
            </a:r>
          </a:p>
        </p:txBody>
      </p:sp>
      <p:sp>
        <p:nvSpPr>
          <p:cNvPr id="75786" name="Text Box 10" descr="再生纸"/>
          <p:cNvSpPr txBox="1"/>
          <p:nvPr/>
        </p:nvSpPr>
        <p:spPr>
          <a:xfrm>
            <a:off x="468313" y="3789363"/>
            <a:ext cx="8042275" cy="519112"/>
          </a:xfrm>
          <a:prstGeom prst="rect">
            <a:avLst/>
          </a:prstGeom>
          <a:noFill/>
          <a:ln w="9525">
            <a:noFill/>
          </a:ln>
        </p:spPr>
        <p:txBody>
          <a:bodyPr wrap="none" anchor="t" anchorCtr="0">
            <a:spAutoFit/>
          </a:bodyPr>
          <a:lstStyle/>
          <a:p>
            <a:r>
              <a:rPr lang="zh-CN" altLang="en-US" sz="2800" dirty="0">
                <a:latin typeface="Times New Roman" panose="02020603050405020304" pitchFamily="18" charset="0"/>
                <a:ea typeface="楷体_GB2312" pitchFamily="49" charset="-122"/>
              </a:rPr>
              <a:t>把满足这样条件的插值函数，称为</a:t>
            </a:r>
            <a:r>
              <a:rPr lang="zh-CN" altLang="en-US" sz="2800" dirty="0">
                <a:solidFill>
                  <a:schemeClr val="hlink"/>
                </a:solidFill>
                <a:latin typeface="Times New Roman" panose="02020603050405020304" pitchFamily="18" charset="0"/>
                <a:ea typeface="楷体_GB2312" pitchFamily="49" charset="-122"/>
              </a:rPr>
              <a:t>样条插值函数</a:t>
            </a:r>
            <a:r>
              <a:rPr lang="zh-CN" altLang="en-US" sz="2800" dirty="0">
                <a:latin typeface="Times New Roman" panose="02020603050405020304" pitchFamily="18" charset="0"/>
                <a:ea typeface="楷体_GB2312" pitchFamily="49" charset="-122"/>
              </a:rPr>
              <a:t>，</a:t>
            </a:r>
          </a:p>
        </p:txBody>
      </p:sp>
      <p:sp>
        <p:nvSpPr>
          <p:cNvPr id="75787" name="Text Box 11" descr="再生纸"/>
          <p:cNvSpPr txBox="1"/>
          <p:nvPr/>
        </p:nvSpPr>
        <p:spPr>
          <a:xfrm>
            <a:off x="468313" y="2852738"/>
            <a:ext cx="7685087" cy="733425"/>
          </a:xfrm>
          <a:prstGeom prst="rect">
            <a:avLst/>
          </a:prstGeom>
          <a:noFill/>
          <a:ln w="9525">
            <a:noFill/>
          </a:ln>
        </p:spPr>
        <p:txBody>
          <a:bodyPr wrap="none" anchor="t" anchorCtr="0">
            <a:spAutoFit/>
          </a:bodyPr>
          <a:lstStyle/>
          <a:p>
            <a:pPr>
              <a:lnSpc>
                <a:spcPct val="150000"/>
              </a:lnSpc>
            </a:pPr>
            <a:r>
              <a:rPr lang="zh-CN" altLang="en-US" sz="2800" dirty="0">
                <a:latin typeface="Times New Roman" panose="02020603050405020304" pitchFamily="18" charset="0"/>
                <a:ea typeface="楷体_GB2312" pitchFamily="49" charset="-122"/>
              </a:rPr>
              <a:t>而在节点上不仅连续，还存在连续的低阶导数，</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 calcmode="lin" valueType="num">
                                      <p:cBhvr>
                                        <p:cTn id="7" dur="500" fill="hold"/>
                                        <p:tgtEl>
                                          <p:spTgt spid="75782"/>
                                        </p:tgtEl>
                                        <p:attrNameLst>
                                          <p:attrName>ppt_w</p:attrName>
                                        </p:attrNameLst>
                                      </p:cBhvr>
                                      <p:tavLst>
                                        <p:tav tm="0">
                                          <p:val>
                                            <p:fltVal val="0"/>
                                          </p:val>
                                        </p:tav>
                                        <p:tav tm="100000">
                                          <p:val>
                                            <p:strVal val="#ppt_w"/>
                                          </p:val>
                                        </p:tav>
                                      </p:tavLst>
                                    </p:anim>
                                    <p:anim calcmode="lin" valueType="num">
                                      <p:cBhvr>
                                        <p:cTn id="8" dur="500" fill="hold"/>
                                        <p:tgtEl>
                                          <p:spTgt spid="75782"/>
                                        </p:tgtEl>
                                        <p:attrNameLst>
                                          <p:attrName>ppt_h</p:attrName>
                                        </p:attrNameLst>
                                      </p:cBhvr>
                                      <p:tavLst>
                                        <p:tav tm="0">
                                          <p:val>
                                            <p:fltVal val="0"/>
                                          </p:val>
                                        </p:tav>
                                        <p:tav tm="100000">
                                          <p:val>
                                            <p:strVal val="#ppt_h"/>
                                          </p:val>
                                        </p:tav>
                                      </p:tavLst>
                                    </p:anim>
                                    <p:anim calcmode="lin" valueType="num">
                                      <p:cBhvr>
                                        <p:cTn id="9" dur="500" fill="hold"/>
                                        <p:tgtEl>
                                          <p:spTgt spid="75782"/>
                                        </p:tgtEl>
                                        <p:attrNameLst>
                                          <p:attrName>style.rotation</p:attrName>
                                        </p:attrNameLst>
                                      </p:cBhvr>
                                      <p:tavLst>
                                        <p:tav tm="0">
                                          <p:val>
                                            <p:fltVal val="360"/>
                                          </p:val>
                                        </p:tav>
                                        <p:tav tm="100000">
                                          <p:val>
                                            <p:fltVal val="0"/>
                                          </p:val>
                                        </p:tav>
                                      </p:tavLst>
                                    </p:anim>
                                    <p:animEffect transition="in" filter="fade">
                                      <p:cBhvr>
                                        <p:cTn id="10" dur="500"/>
                                        <p:tgtEl>
                                          <p:spTgt spid="7578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783"/>
                                        </p:tgtEl>
                                        <p:attrNameLst>
                                          <p:attrName>style.visibility</p:attrName>
                                        </p:attrNameLst>
                                      </p:cBhvr>
                                      <p:to>
                                        <p:strVal val="visible"/>
                                      </p:to>
                                    </p:set>
                                    <p:animEffect transition="in" filter="blinds(horizontal)">
                                      <p:cBhvr>
                                        <p:cTn id="15" dur="500"/>
                                        <p:tgtEl>
                                          <p:spTgt spid="7578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5787"/>
                                        </p:tgtEl>
                                        <p:attrNameLst>
                                          <p:attrName>style.visibility</p:attrName>
                                        </p:attrNameLst>
                                      </p:cBhvr>
                                      <p:to>
                                        <p:strVal val="visible"/>
                                      </p:to>
                                    </p:set>
                                    <p:animEffect transition="in" filter="checkerboard(across)">
                                      <p:cBhvr>
                                        <p:cTn id="20" dur="500"/>
                                        <p:tgtEl>
                                          <p:spTgt spid="7578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786"/>
                                        </p:tgtEl>
                                        <p:attrNameLst>
                                          <p:attrName>style.visibility</p:attrName>
                                        </p:attrNameLst>
                                      </p:cBhvr>
                                      <p:to>
                                        <p:strVal val="visible"/>
                                      </p:to>
                                    </p:set>
                                    <p:animEffect transition="in" filter="blinds(horizontal)">
                                      <p:cBhvr>
                                        <p:cTn id="25" dur="500"/>
                                        <p:tgtEl>
                                          <p:spTgt spid="7578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5785"/>
                                        </p:tgtEl>
                                        <p:attrNameLst>
                                          <p:attrName>style.visibility</p:attrName>
                                        </p:attrNameLst>
                                      </p:cBhvr>
                                      <p:to>
                                        <p:strVal val="visible"/>
                                      </p:to>
                                    </p:set>
                                    <p:animEffect transition="in" filter="checkerboard(across)">
                                      <p:cBhvr>
                                        <p:cTn id="30" dur="500"/>
                                        <p:tgtEl>
                                          <p:spTgt spid="7578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5784"/>
                                        </p:tgtEl>
                                        <p:attrNameLst>
                                          <p:attrName>style.visibility</p:attrName>
                                        </p:attrNameLst>
                                      </p:cBhvr>
                                      <p:to>
                                        <p:strVal val="visible"/>
                                      </p:to>
                                    </p:set>
                                    <p:animEffect transition="in" filter="blinds(horizontal)">
                                      <p:cBhvr>
                                        <p:cTn id="35"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p:bldP spid="75783" grpId="0"/>
      <p:bldP spid="75784" grpId="0"/>
      <p:bldP spid="75785" grpId="0"/>
      <p:bldP spid="75786" grpId="0"/>
      <p:bldP spid="757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p:nvPr/>
        </p:nvSpPr>
        <p:spPr>
          <a:xfrm>
            <a:off x="611188" y="692150"/>
            <a:ext cx="5689600" cy="519113"/>
          </a:xfrm>
          <a:prstGeom prst="rect">
            <a:avLst/>
          </a:prstGeom>
          <a:noFill/>
          <a:ln w="9525">
            <a:noFill/>
          </a:ln>
        </p:spPr>
        <p:txBody>
          <a:bodyPr anchor="t" anchorCtr="0">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此方程组的系数行列式为</a:t>
            </a:r>
            <a:r>
              <a:rPr lang="zh-CN" altLang="en-US" sz="2400" dirty="0">
                <a:solidFill>
                  <a:srgbClr val="000099"/>
                </a:solidFill>
                <a:latin typeface="微软雅黑" panose="020B0503020204020204" pitchFamily="34" charset="-122"/>
                <a:ea typeface="微软雅黑" panose="020B0503020204020204" pitchFamily="34" charset="-122"/>
              </a:rPr>
              <a:t> </a:t>
            </a:r>
          </a:p>
        </p:txBody>
      </p:sp>
      <p:graphicFrame>
        <p:nvGraphicFramePr>
          <p:cNvPr id="16389" name="Object 5"/>
          <p:cNvGraphicFramePr/>
          <p:nvPr/>
        </p:nvGraphicFramePr>
        <p:xfrm>
          <a:off x="1042988" y="1196975"/>
          <a:ext cx="3816350" cy="2319338"/>
        </p:xfrm>
        <a:graphic>
          <a:graphicData uri="http://schemas.openxmlformats.org/presentationml/2006/ole">
            <mc:AlternateContent xmlns:mc="http://schemas.openxmlformats.org/markup-compatibility/2006">
              <mc:Choice xmlns:v="urn:schemas-microsoft-com:vml" Requires="v">
                <p:oleObj r:id="rId3" imgW="1624965" imgH="989965" progId="Equation.3">
                  <p:embed/>
                </p:oleObj>
              </mc:Choice>
              <mc:Fallback>
                <p:oleObj r:id="rId3" imgW="1624965" imgH="989965" progId="Equation.3">
                  <p:embed/>
                  <p:pic>
                    <p:nvPicPr>
                      <p:cNvPr id="16389" name="Object 5"/>
                      <p:cNvPicPr/>
                      <p:nvPr/>
                    </p:nvPicPr>
                    <p:blipFill>
                      <a:blip r:embed="rId4"/>
                      <a:stretch>
                        <a:fillRect/>
                      </a:stretch>
                    </p:blipFill>
                    <p:spPr>
                      <a:xfrm>
                        <a:off x="1042988" y="1196975"/>
                        <a:ext cx="3816350" cy="2319338"/>
                      </a:xfrm>
                      <a:prstGeom prst="rect">
                        <a:avLst/>
                      </a:prstGeom>
                      <a:noFill/>
                      <a:ln w="38100">
                        <a:noFill/>
                        <a:miter/>
                      </a:ln>
                    </p:spPr>
                  </p:pic>
                </p:oleObj>
              </mc:Fallback>
            </mc:AlternateContent>
          </a:graphicData>
        </a:graphic>
      </p:graphicFrame>
      <p:graphicFrame>
        <p:nvGraphicFramePr>
          <p:cNvPr id="16390" name="Object 6"/>
          <p:cNvGraphicFramePr/>
          <p:nvPr/>
        </p:nvGraphicFramePr>
        <p:xfrm>
          <a:off x="4932363" y="1916113"/>
          <a:ext cx="2376487" cy="884237"/>
        </p:xfrm>
        <a:graphic>
          <a:graphicData uri="http://schemas.openxmlformats.org/presentationml/2006/ole">
            <mc:AlternateContent xmlns:mc="http://schemas.openxmlformats.org/markup-compatibility/2006">
              <mc:Choice xmlns:v="urn:schemas-microsoft-com:vml" Requires="v">
                <p:oleObj r:id="rId5" imgW="991235" imgH="368300" progId="Equation.3">
                  <p:embed/>
                </p:oleObj>
              </mc:Choice>
              <mc:Fallback>
                <p:oleObj r:id="rId5" imgW="991235" imgH="368300" progId="Equation.3">
                  <p:embed/>
                  <p:pic>
                    <p:nvPicPr>
                      <p:cNvPr id="16390" name="Object 6"/>
                      <p:cNvPicPr/>
                      <p:nvPr/>
                    </p:nvPicPr>
                    <p:blipFill>
                      <a:blip r:embed="rId6"/>
                      <a:stretch>
                        <a:fillRect/>
                      </a:stretch>
                    </p:blipFill>
                    <p:spPr>
                      <a:xfrm>
                        <a:off x="4932363" y="1916113"/>
                        <a:ext cx="2376487" cy="884237"/>
                      </a:xfrm>
                      <a:prstGeom prst="rect">
                        <a:avLst/>
                      </a:prstGeom>
                      <a:noFill/>
                      <a:ln w="38100">
                        <a:noFill/>
                        <a:miter/>
                      </a:ln>
                    </p:spPr>
                  </p:pic>
                </p:oleObj>
              </mc:Fallback>
            </mc:AlternateContent>
          </a:graphicData>
        </a:graphic>
      </p:graphicFrame>
      <p:grpSp>
        <p:nvGrpSpPr>
          <p:cNvPr id="2" name="Group 15"/>
          <p:cNvGrpSpPr/>
          <p:nvPr/>
        </p:nvGrpSpPr>
        <p:grpSpPr>
          <a:xfrm>
            <a:off x="755576" y="4682931"/>
            <a:ext cx="4968875" cy="620712"/>
            <a:chOff x="385" y="2976"/>
            <a:chExt cx="3130" cy="391"/>
          </a:xfrm>
        </p:grpSpPr>
        <p:sp>
          <p:nvSpPr>
            <p:cNvPr id="15365" name="Text Box 8"/>
            <p:cNvSpPr txBox="1"/>
            <p:nvPr/>
          </p:nvSpPr>
          <p:spPr>
            <a:xfrm>
              <a:off x="385" y="2976"/>
              <a:ext cx="409" cy="330"/>
            </a:xfrm>
            <a:prstGeom prst="rect">
              <a:avLst/>
            </a:prstGeom>
            <a:noFill/>
            <a:ln w="9525">
              <a:noFill/>
            </a:ln>
          </p:spPr>
          <p:txBody>
            <a:bodyPr wrap="none" anchor="t" anchorCtr="0">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当</a:t>
              </a:r>
              <a:r>
                <a:rPr lang="zh-CN" altLang="en-US" sz="2800" b="0" dirty="0">
                  <a:solidFill>
                    <a:srgbClr val="000099"/>
                  </a:solidFill>
                  <a:latin typeface="微软雅黑" panose="020B0503020204020204" pitchFamily="34" charset="-122"/>
                  <a:ea typeface="微软雅黑" panose="020B0503020204020204" pitchFamily="34" charset="-122"/>
                </a:rPr>
                <a:t> </a:t>
              </a:r>
            </a:p>
          </p:txBody>
        </p:sp>
        <p:graphicFrame>
          <p:nvGraphicFramePr>
            <p:cNvPr id="15366" name="Object 9"/>
            <p:cNvGraphicFramePr/>
            <p:nvPr/>
          </p:nvGraphicFramePr>
          <p:xfrm>
            <a:off x="657" y="2976"/>
            <a:ext cx="1370" cy="391"/>
          </p:xfrm>
          <a:graphic>
            <a:graphicData uri="http://schemas.openxmlformats.org/presentationml/2006/ole">
              <mc:AlternateContent xmlns:mc="http://schemas.openxmlformats.org/markup-compatibility/2006">
                <mc:Choice xmlns:v="urn:schemas-microsoft-com:vml" Requires="v">
                  <p:oleObj r:id="rId7" imgW="838835" imgH="241300" progId="Equation.DSMT4">
                    <p:embed/>
                  </p:oleObj>
                </mc:Choice>
                <mc:Fallback>
                  <p:oleObj r:id="rId7" imgW="838835" imgH="241300" progId="Equation.DSMT4">
                    <p:embed/>
                    <p:pic>
                      <p:nvPicPr>
                        <p:cNvPr id="15366" name="Object 9"/>
                        <p:cNvPicPr/>
                        <p:nvPr/>
                      </p:nvPicPr>
                      <p:blipFill>
                        <a:blip r:embed="rId8"/>
                        <a:stretch>
                          <a:fillRect/>
                        </a:stretch>
                      </p:blipFill>
                      <p:spPr>
                        <a:xfrm>
                          <a:off x="657" y="2976"/>
                          <a:ext cx="1370" cy="391"/>
                        </a:xfrm>
                        <a:prstGeom prst="rect">
                          <a:avLst/>
                        </a:prstGeom>
                        <a:noFill/>
                        <a:ln w="38100">
                          <a:noFill/>
                          <a:miter/>
                        </a:ln>
                      </p:spPr>
                    </p:pic>
                  </p:oleObj>
                </mc:Fallback>
              </mc:AlternateContent>
            </a:graphicData>
          </a:graphic>
        </p:graphicFrame>
        <p:sp>
          <p:nvSpPr>
            <p:cNvPr id="15367" name="Text Box 10"/>
            <p:cNvSpPr txBox="1"/>
            <p:nvPr/>
          </p:nvSpPr>
          <p:spPr>
            <a:xfrm>
              <a:off x="1519" y="2976"/>
              <a:ext cx="1235" cy="330"/>
            </a:xfrm>
            <a:prstGeom prst="rect">
              <a:avLst/>
            </a:prstGeom>
            <a:noFill/>
            <a:ln w="9525">
              <a:noFill/>
            </a:ln>
          </p:spPr>
          <p:txBody>
            <a:bodyPr wrap="none" anchor="t" anchorCtr="0">
              <a:spAutoFit/>
            </a:bodyPr>
            <a:lstStyle/>
            <a:p>
              <a:r>
                <a:rPr lang="en-US" altLang="zh-CN" sz="2800" b="0" dirty="0">
                  <a:solidFill>
                    <a:srgbClr val="000099"/>
                  </a:solidFill>
                  <a:latin typeface="微软雅黑" panose="020B0503020204020204" pitchFamily="34" charset="-122"/>
                  <a:ea typeface="微软雅黑" panose="020B0503020204020204" pitchFamily="34" charset="-122"/>
                </a:rPr>
                <a:t>         </a:t>
              </a:r>
              <a:r>
                <a:rPr lang="zh-CN" altLang="en-US" sz="2800" dirty="0">
                  <a:solidFill>
                    <a:srgbClr val="000099"/>
                  </a:solidFill>
                  <a:latin typeface="微软雅黑" panose="020B0503020204020204" pitchFamily="34" charset="-122"/>
                  <a:ea typeface="微软雅黑" panose="020B0503020204020204" pitchFamily="34" charset="-122"/>
                </a:rPr>
                <a:t>时</a:t>
              </a:r>
              <a:r>
                <a:rPr lang="zh-CN" altLang="en-US" sz="2800" b="0" dirty="0">
                  <a:solidFill>
                    <a:srgbClr val="000099"/>
                  </a:solidFill>
                  <a:latin typeface="微软雅黑" panose="020B0503020204020204" pitchFamily="34" charset="-122"/>
                  <a:ea typeface="微软雅黑" panose="020B0503020204020204" pitchFamily="34" charset="-122"/>
                </a:rPr>
                <a:t>， </a:t>
              </a:r>
            </a:p>
          </p:txBody>
        </p:sp>
        <p:sp>
          <p:nvSpPr>
            <p:cNvPr id="15368" name="Text Box 11"/>
            <p:cNvSpPr txBox="1"/>
            <p:nvPr/>
          </p:nvSpPr>
          <p:spPr>
            <a:xfrm>
              <a:off x="2472" y="2976"/>
              <a:ext cx="1043" cy="327"/>
            </a:xfrm>
            <a:prstGeom prst="rect">
              <a:avLst/>
            </a:prstGeom>
            <a:noFill/>
            <a:ln w="9525">
              <a:noFill/>
            </a:ln>
          </p:spPr>
          <p:txBody>
            <a:bodyPr anchor="t" anchorCtr="0">
              <a:spAutoFit/>
            </a:bodyPr>
            <a:lstStyle/>
            <a:p>
              <a:r>
                <a:rPr lang="en-US" altLang="zh-CN" sz="2800" i="1" dirty="0">
                  <a:solidFill>
                    <a:srgbClr val="000099"/>
                  </a:solidFill>
                  <a:latin typeface="微软雅黑" panose="020B0503020204020204" pitchFamily="34" charset="-122"/>
                  <a:ea typeface="微软雅黑" panose="020B0503020204020204" pitchFamily="34" charset="-122"/>
                </a:rPr>
                <a:t>D </a:t>
              </a:r>
              <a:r>
                <a:rPr lang="en-US" altLang="zh-CN" sz="2800" i="1" dirty="0">
                  <a:solidFill>
                    <a:srgbClr val="00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i="1" dirty="0">
                  <a:solidFill>
                    <a:srgbClr val="000099"/>
                  </a:solidFill>
                  <a:latin typeface="微软雅黑" panose="020B0503020204020204" pitchFamily="34" charset="-122"/>
                  <a:ea typeface="微软雅黑" panose="020B0503020204020204" pitchFamily="34" charset="-122"/>
                </a:rPr>
                <a:t> </a:t>
              </a:r>
              <a:r>
                <a:rPr lang="en-US" altLang="zh-CN" sz="2800" dirty="0">
                  <a:solidFill>
                    <a:srgbClr val="000099"/>
                  </a:solidFill>
                  <a:latin typeface="微软雅黑" panose="020B0503020204020204" pitchFamily="34" charset="-122"/>
                  <a:ea typeface="微软雅黑" panose="020B0503020204020204" pitchFamily="34" charset="-122"/>
                </a:rPr>
                <a:t>0</a:t>
              </a:r>
              <a:r>
                <a:rPr lang="zh-CN" altLang="en-US" sz="2400" dirty="0">
                  <a:solidFill>
                    <a:srgbClr val="000099"/>
                  </a:solidFill>
                  <a:latin typeface="微软雅黑" panose="020B0503020204020204" pitchFamily="34" charset="-122"/>
                  <a:ea typeface="微软雅黑" panose="020B0503020204020204" pitchFamily="34" charset="-122"/>
                </a:rPr>
                <a:t>，</a:t>
              </a:r>
            </a:p>
          </p:txBody>
        </p:sp>
      </p:grpSp>
      <p:sp>
        <p:nvSpPr>
          <p:cNvPr id="16396" name="Text Box 12"/>
          <p:cNvSpPr txBox="1"/>
          <p:nvPr/>
        </p:nvSpPr>
        <p:spPr>
          <a:xfrm>
            <a:off x="702370" y="5503864"/>
            <a:ext cx="6048375" cy="519112"/>
          </a:xfrm>
          <a:prstGeom prst="rect">
            <a:avLst/>
          </a:prstGeom>
          <a:noFill/>
          <a:ln w="9525">
            <a:noFill/>
          </a:ln>
        </p:spPr>
        <p:txBody>
          <a:bodyPr anchor="t" anchorCtr="0">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因此，</a:t>
            </a:r>
            <a:r>
              <a:rPr lang="en-US" altLang="zh-CN" sz="2800" i="1" dirty="0">
                <a:solidFill>
                  <a:srgbClr val="000099"/>
                </a:solidFill>
                <a:latin typeface="Times New Roman" panose="02020603050405020304" pitchFamily="18" charset="0"/>
                <a:ea typeface="楷体_GB2312" pitchFamily="49" charset="-122"/>
              </a:rPr>
              <a:t>P</a:t>
            </a:r>
            <a:r>
              <a:rPr lang="en-US" altLang="zh-CN" sz="2800" i="1" baseline="-30000" dirty="0">
                <a:solidFill>
                  <a:srgbClr val="000099"/>
                </a:solidFill>
                <a:latin typeface="Times New Roman" panose="02020603050405020304" pitchFamily="18" charset="0"/>
                <a:ea typeface="楷体_GB2312" pitchFamily="49" charset="-122"/>
              </a:rPr>
              <a:t>n</a:t>
            </a:r>
            <a:r>
              <a:rPr lang="en-US" altLang="zh-CN" sz="2800" dirty="0">
                <a:solidFill>
                  <a:srgbClr val="000099"/>
                </a:solidFill>
                <a:latin typeface="Times New Roman" panose="02020603050405020304" pitchFamily="18" charset="0"/>
                <a:ea typeface="楷体_GB2312" pitchFamily="49" charset="-122"/>
              </a:rPr>
              <a:t>(</a:t>
            </a:r>
            <a:r>
              <a:rPr lang="en-US" altLang="zh-CN" sz="2800" i="1" dirty="0">
                <a:solidFill>
                  <a:srgbClr val="000099"/>
                </a:solidFill>
                <a:latin typeface="Times New Roman" panose="02020603050405020304" pitchFamily="18" charset="0"/>
                <a:ea typeface="楷体_GB2312" pitchFamily="49" charset="-122"/>
              </a:rPr>
              <a:t>x</a:t>
            </a:r>
            <a:r>
              <a:rPr lang="en-US" altLang="zh-CN"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微软雅黑" panose="020B0503020204020204" pitchFamily="34" charset="-122"/>
                <a:ea typeface="微软雅黑" panose="020B0503020204020204" pitchFamily="34" charset="-122"/>
              </a:rPr>
              <a:t>由</a:t>
            </a:r>
            <a:r>
              <a:rPr lang="en-US" altLang="zh-CN" sz="2800" i="1" dirty="0">
                <a:solidFill>
                  <a:srgbClr val="000099"/>
                </a:solidFill>
                <a:latin typeface="Times New Roman" panose="02020603050405020304" pitchFamily="18" charset="0"/>
                <a:ea typeface="楷体_GB2312" pitchFamily="49" charset="-122"/>
              </a:rPr>
              <a:t>a</a:t>
            </a:r>
            <a:r>
              <a:rPr lang="en-US" altLang="zh-CN" sz="2800" baseline="-30000" dirty="0">
                <a:solidFill>
                  <a:srgbClr val="000099"/>
                </a:solidFill>
                <a:latin typeface="Times New Roman" panose="02020603050405020304" pitchFamily="18" charset="0"/>
                <a:ea typeface="楷体_GB2312" pitchFamily="49" charset="-122"/>
              </a:rPr>
              <a:t>0</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a</a:t>
            </a:r>
            <a:r>
              <a:rPr lang="en-US" altLang="zh-CN" sz="2800" baseline="-30000" dirty="0">
                <a:solidFill>
                  <a:srgbClr val="000099"/>
                </a:solidFill>
                <a:latin typeface="Times New Roman" panose="02020603050405020304" pitchFamily="18" charset="0"/>
                <a:ea typeface="楷体_GB2312" pitchFamily="49" charset="-122"/>
              </a:rPr>
              <a:t>1</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a</a:t>
            </a:r>
            <a:r>
              <a:rPr lang="en-US" altLang="zh-CN" sz="2800" i="1" baseline="-30000" dirty="0">
                <a:solidFill>
                  <a:srgbClr val="000099"/>
                </a:solidFill>
                <a:latin typeface="Times New Roman" panose="02020603050405020304" pitchFamily="18" charset="0"/>
                <a:ea typeface="楷体_GB2312" pitchFamily="49" charset="-122"/>
              </a:rPr>
              <a:t>n</a:t>
            </a:r>
            <a:r>
              <a:rPr lang="zh-CN" altLang="en-US" sz="2800" dirty="0">
                <a:solidFill>
                  <a:srgbClr val="000099"/>
                </a:solidFill>
                <a:latin typeface="微软雅黑" panose="020B0503020204020204" pitchFamily="34" charset="-122"/>
                <a:ea typeface="微软雅黑" panose="020B0503020204020204" pitchFamily="34" charset="-122"/>
              </a:rPr>
              <a:t>唯一确定。</a:t>
            </a:r>
          </a:p>
        </p:txBody>
      </p:sp>
      <p:sp>
        <p:nvSpPr>
          <p:cNvPr id="4108" name="AutoShape 12"/>
          <p:cNvSpPr>
            <a:spLocks noChangeArrowheads="1"/>
          </p:cNvSpPr>
          <p:nvPr/>
        </p:nvSpPr>
        <p:spPr bwMode="auto">
          <a:xfrm>
            <a:off x="1547664" y="3717926"/>
            <a:ext cx="4357789" cy="576064"/>
          </a:xfrm>
          <a:prstGeom prst="wedgeEllipseCallout">
            <a:avLst>
              <a:gd name="adj1" fmla="val -20513"/>
              <a:gd name="adj2" fmla="val -100043"/>
            </a:avLst>
          </a:prstGeom>
          <a:gradFill rotWithShape="1">
            <a:gsLst>
              <a:gs pos="0">
                <a:schemeClr val="accent1"/>
              </a:gs>
              <a:gs pos="100000">
                <a:schemeClr val="bg1"/>
              </a:gs>
            </a:gsLst>
            <a:lin ang="5400000" scaled="1"/>
          </a:gradFill>
          <a:ln w="9525" algn="ctr">
            <a:solidFill>
              <a:schemeClr val="tx1"/>
            </a:solidFill>
            <a:miter lim="800000"/>
          </a:ln>
          <a:effectLst>
            <a:prstShdw prst="shdw17" dist="17961" dir="2700000">
              <a:schemeClr val="tx1">
                <a:gamma/>
                <a:shade val="60000"/>
                <a:invGamma/>
              </a:schemeClr>
            </a:prstShdw>
          </a:effectLst>
        </p:spPr>
        <p:txBody>
          <a:bodyPr/>
          <a:lstStyle/>
          <a:p>
            <a:pPr marL="0" marR="0" lvl="0" indent="0" algn="ctr" defTabSz="914400" rtl="0" eaLnBrk="1" fontAlgn="base" latinLnBrk="0" hangingPunct="1">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范得蒙行列式的转置！</a:t>
            </a:r>
          </a:p>
        </p:txBody>
      </p:sp>
      <p:pic>
        <p:nvPicPr>
          <p:cNvPr id="15371" name="Picture 14" descr="j0419780"/>
          <p:cNvPicPr>
            <a:picLocks noChangeAspect="1"/>
          </p:cNvPicPr>
          <p:nvPr/>
        </p:nvPicPr>
        <p:blipFill>
          <a:blip r:embed="rId9"/>
          <a:stretch>
            <a:fillRect/>
          </a:stretch>
        </p:blipFill>
        <p:spPr>
          <a:xfrm>
            <a:off x="6877050" y="3573463"/>
            <a:ext cx="1843088" cy="2974975"/>
          </a:xfrm>
          <a:prstGeom prst="rect">
            <a:avLst/>
          </a:prstGeom>
          <a:noFill/>
          <a:ln w="9525">
            <a:noFill/>
          </a:ln>
        </p:spPr>
      </p:pic>
    </p:spTree>
  </p:cSld>
  <p:clrMapOvr>
    <a:masterClrMapping/>
  </p:clrMapOvr>
  <p:transition>
    <p:comb dir="vert"/>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checkerboard(across)">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08"/>
                                        </p:tgtEl>
                                        <p:attrNameLst>
                                          <p:attrName>style.visibility</p:attrName>
                                        </p:attrNameLst>
                                      </p:cBhvr>
                                      <p:to>
                                        <p:strVal val="visible"/>
                                      </p:to>
                                    </p:set>
                                    <p:anim calcmode="lin" valueType="num">
                                      <p:cBhvr additive="base">
                                        <p:cTn id="17" dur="500" fill="hold"/>
                                        <p:tgtEl>
                                          <p:spTgt spid="4108"/>
                                        </p:tgtEl>
                                        <p:attrNameLst>
                                          <p:attrName>ppt_x</p:attrName>
                                        </p:attrNameLst>
                                      </p:cBhvr>
                                      <p:tavLst>
                                        <p:tav tm="0">
                                          <p:val>
                                            <p:strVal val="#ppt_x"/>
                                          </p:val>
                                        </p:tav>
                                        <p:tav tm="100000">
                                          <p:val>
                                            <p:strVal val="#ppt_x"/>
                                          </p:val>
                                        </p:tav>
                                      </p:tavLst>
                                    </p:anim>
                                    <p:anim calcmode="lin" valueType="num">
                                      <p:cBhvr additive="base">
                                        <p:cTn id="18"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animEffect transition="in" filter="wipe(left)">
                                      <p:cBhvr>
                                        <p:cTn id="23" dur="500"/>
                                        <p:tgtEl>
                                          <p:spTgt spid="1639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trips(down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4" fill="hold" grpId="0" nodeType="clickEffect">
                                  <p:stCondLst>
                                    <p:cond delay="0"/>
                                  </p:stCondLst>
                                  <p:childTnLst>
                                    <p:set>
                                      <p:cBhvr>
                                        <p:cTn id="32" dur="1" fill="hold">
                                          <p:stCondLst>
                                            <p:cond delay="0"/>
                                          </p:stCondLst>
                                        </p:cTn>
                                        <p:tgtEl>
                                          <p:spTgt spid="16396"/>
                                        </p:tgtEl>
                                        <p:attrNameLst>
                                          <p:attrName>style.visibility</p:attrName>
                                        </p:attrNameLst>
                                      </p:cBhvr>
                                      <p:to>
                                        <p:strVal val="visible"/>
                                      </p:to>
                                    </p:set>
                                    <p:animEffect transition="in" filter="wheel(4)">
                                      <p:cBhvr>
                                        <p:cTn id="33" dur="10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6" grpId="0"/>
      <p:bldP spid="410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p:cNvPicPr>
          <p:nvPr/>
        </p:nvPicPr>
        <p:blipFill>
          <a:blip r:embed="rId2">
            <a:grayscl/>
            <a:lum contrast="35999"/>
          </a:blip>
          <a:stretch>
            <a:fillRect/>
          </a:stretch>
        </p:blipFill>
        <p:spPr>
          <a:xfrm>
            <a:off x="1331913" y="620713"/>
            <a:ext cx="6172200" cy="2386012"/>
          </a:xfrm>
          <a:prstGeom prst="rect">
            <a:avLst/>
          </a:prstGeom>
          <a:noFill/>
          <a:ln w="9525">
            <a:noFill/>
          </a:ln>
        </p:spPr>
      </p:pic>
      <p:sp>
        <p:nvSpPr>
          <p:cNvPr id="151555" name="Rectangle 3"/>
          <p:cNvSpPr/>
          <p:nvPr/>
        </p:nvSpPr>
        <p:spPr>
          <a:xfrm>
            <a:off x="1979613" y="3284538"/>
            <a:ext cx="46482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rPr>
              <a:t>图</a:t>
            </a:r>
            <a:r>
              <a:rPr lang="en-US" altLang="zh-CN" sz="2400" dirty="0">
                <a:solidFill>
                  <a:srgbClr val="000099"/>
                </a:solidFill>
                <a:latin typeface="Times New Roman" panose="02020603050405020304" pitchFamily="18" charset="0"/>
                <a:ea typeface="楷体_GB2312" pitchFamily="49" charset="-122"/>
              </a:rPr>
              <a:t>2.1</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 早期机翼下轮廓的放样 </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151556" name="Rectangle 4"/>
          <p:cNvSpPr/>
          <p:nvPr/>
        </p:nvSpPr>
        <p:spPr>
          <a:xfrm>
            <a:off x="539750" y="4073525"/>
            <a:ext cx="8064500" cy="1800225"/>
          </a:xfrm>
          <a:prstGeom prst="rect">
            <a:avLst/>
          </a:prstGeom>
          <a:noFill/>
          <a:ln w="9525">
            <a:noFill/>
          </a:ln>
        </p:spPr>
        <p:txBody>
          <a:bodyPr anchor="ctr" anchorCtr="0">
            <a:spAutoFit/>
          </a:bodyPr>
          <a:lstStyle/>
          <a:p>
            <a:r>
              <a:rPr lang="zh-CN" altLang="en-US" sz="2800" dirty="0">
                <a:solidFill>
                  <a:srgbClr val="000099"/>
                </a:solidFill>
                <a:latin typeface="Times New Roman" panose="02020603050405020304" pitchFamily="18" charset="0"/>
                <a:ea typeface="楷体_GB2312" pitchFamily="49" charset="-122"/>
              </a:rPr>
              <a:t>如图</a:t>
            </a:r>
            <a:r>
              <a:rPr lang="en-US" altLang="zh-CN" sz="2800" dirty="0">
                <a:solidFill>
                  <a:srgbClr val="000099"/>
                </a:solidFill>
                <a:latin typeface="Times New Roman" panose="02020603050405020304" pitchFamily="18" charset="0"/>
                <a:ea typeface="楷体_GB2312" pitchFamily="49" charset="-122"/>
              </a:rPr>
              <a:t>2.1</a:t>
            </a:r>
            <a:r>
              <a:rPr lang="zh-CN" altLang="en-US" sz="2800" dirty="0">
                <a:solidFill>
                  <a:srgbClr val="000099"/>
                </a:solidFill>
                <a:latin typeface="Times New Roman" panose="02020603050405020304" pitchFamily="18" charset="0"/>
                <a:ea typeface="楷体_GB2312" pitchFamily="49" charset="-122"/>
              </a:rPr>
              <a:t>所示，在早期的板材曲线切割时，常把富有弹性的细长木条（样条）固定在样点上，其它地方让其自由弯曲，然后画出长条的曲线称为样条曲线，由此启发设计整体连续光滑的样条插值函数。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0-#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1555"/>
                                        </p:tgtEl>
                                        <p:attrNameLst>
                                          <p:attrName>style.visibility</p:attrName>
                                        </p:attrNameLst>
                                      </p:cBhvr>
                                      <p:to>
                                        <p:strVal val="visible"/>
                                      </p:to>
                                    </p:set>
                                    <p:animEffect transition="in" filter="blinds(horizontal)">
                                      <p:cBhvr>
                                        <p:cTn id="13" dur="500"/>
                                        <p:tgtEl>
                                          <p:spTgt spid="1515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1556"/>
                                        </p:tgtEl>
                                        <p:attrNameLst>
                                          <p:attrName>style.visibility</p:attrName>
                                        </p:attrNameLst>
                                      </p:cBhvr>
                                      <p:to>
                                        <p:strVal val="visible"/>
                                      </p:to>
                                    </p:set>
                                    <p:anim calcmode="lin" valueType="num">
                                      <p:cBhvr additive="base">
                                        <p:cTn id="18" dur="500" fill="hold"/>
                                        <p:tgtEl>
                                          <p:spTgt spid="151556"/>
                                        </p:tgtEl>
                                        <p:attrNameLst>
                                          <p:attrName>ppt_x</p:attrName>
                                        </p:attrNameLst>
                                      </p:cBhvr>
                                      <p:tavLst>
                                        <p:tav tm="0">
                                          <p:val>
                                            <p:strVal val="1+#ppt_w/2"/>
                                          </p:val>
                                        </p:tav>
                                        <p:tav tm="100000">
                                          <p:val>
                                            <p:strVal val="#ppt_x"/>
                                          </p:val>
                                        </p:tav>
                                      </p:tavLst>
                                    </p:anim>
                                    <p:anim calcmode="lin" valueType="num">
                                      <p:cBhvr additive="base">
                                        <p:cTn id="19"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p:nvPr/>
        </p:nvSpPr>
        <p:spPr>
          <a:xfrm>
            <a:off x="0" y="2414588"/>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48483" name="Text Box 3"/>
          <p:cNvSpPr txBox="1">
            <a:spLocks noChangeArrowheads="1"/>
          </p:cNvSpPr>
          <p:nvPr/>
        </p:nvSpPr>
        <p:spPr bwMode="auto">
          <a:xfrm>
            <a:off x="1043608" y="1556792"/>
            <a:ext cx="7309495" cy="4752527"/>
          </a:xfrm>
          <a:prstGeom prst="rect">
            <a:avLst/>
          </a:prstGeom>
          <a:solidFill>
            <a:srgbClr val="EAEAEA"/>
          </a:solidFill>
          <a:ln w="9525">
            <a:solidFill>
              <a:srgbClr val="000000"/>
            </a:solidFill>
            <a:miter lim="800000"/>
          </a:ln>
        </p:spPr>
        <p:txBody>
          <a:bodyPr/>
          <a:lstStyle/>
          <a:p>
            <a:pPr marR="0" algn="ctr" defTabSz="914400" rtl="0">
              <a:lnSpc>
                <a:spcPct val="150000"/>
              </a:lnSpc>
              <a:buClrTx/>
              <a:buSzTx/>
              <a:buFontTx/>
              <a:buNone/>
              <a:defRPr/>
            </a:pPr>
            <a:r>
              <a:rPr kumimoji="0" lang="zh-CN" altLang="en-US" b="0" kern="1200" cap="none" spc="0" normalizeH="0" baseline="0" noProof="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kumimoji="0" lang="zh-CN" altLang="en-US" kern="1200" cap="none" spc="0" normalizeH="0" baseline="0" noProof="0"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kern="1200" cap="none" spc="0" normalizeH="0" baseline="0" noProof="0"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问 题 </a:t>
            </a:r>
            <a:r>
              <a:rPr kumimoji="0" lang="zh-CN" altLang="en-US" b="0" kern="1200" cap="none" spc="0" normalizeH="0" baseline="0" noProof="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kumimoji="0" lang="zh-CN" altLang="en-US" b="0" kern="1200" cap="none" spc="0" normalizeH="0" baseline="0" noProof="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endParaRPr>
          </a:p>
          <a:p>
            <a:pPr marR="0" defTabSz="914400" rtl="0" eaLnBrk="0" hangingPunct="0">
              <a:lnSpc>
                <a:spcPct val="150000"/>
              </a:lnSpc>
              <a:buClrTx/>
              <a:buSzTx/>
              <a:buFontTx/>
              <a:buNone/>
              <a:defRPr/>
            </a:pPr>
            <a:r>
              <a:rPr kumimoji="0" lang="zh-CN" altLang="en-US" sz="2800" kern="1200" cap="none" spc="0" normalizeH="0" baseline="0" noProof="0"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分段低次插值虽然具有简单、收敛性、整体连续性及数值计算的稳定性等优点，但在节点处常有“尖点”出现，光滑性较差。特别是需要给出节点处的导数值，这在多数问题中是不实际的。如何在没有节点导数数据时也能达到上述目的？为此引入</a:t>
            </a:r>
            <a:r>
              <a:rPr kumimoji="0" lang="zh-CN" altLang="en-US" sz="2800" kern="1200" cap="none" spc="0" normalizeH="0" baseline="0" noProof="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样条插值函数</a:t>
            </a:r>
            <a:r>
              <a:rPr kumimoji="0" lang="zh-CN" altLang="en-US" sz="2800" b="0" kern="1200" cap="none" spc="0" normalizeH="0" baseline="0" noProof="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p>
        </p:txBody>
      </p:sp>
      <p:sp>
        <p:nvSpPr>
          <p:cNvPr id="148485" name="Rectangle 4" descr="再生纸"/>
          <p:cNvSpPr/>
          <p:nvPr/>
        </p:nvSpPr>
        <p:spPr>
          <a:xfrm>
            <a:off x="2915816" y="350358"/>
            <a:ext cx="3756156" cy="646331"/>
          </a:xfrm>
          <a:prstGeom prst="rect">
            <a:avLst/>
          </a:prstGeom>
          <a:noFill/>
          <a:ln w="9525">
            <a:noFill/>
          </a:ln>
        </p:spPr>
        <p:txBody>
          <a:bodyPr wrap="none" anchor="t" anchorCtr="0">
            <a:spAutoFit/>
          </a:bodyPr>
          <a:lstStyle/>
          <a:p>
            <a:r>
              <a:rPr kumimoji="1" lang="en-US" altLang="zh-CN" sz="3600" dirty="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§7  </a:t>
            </a:r>
            <a:r>
              <a:rPr lang="zh-CN" altLang="en-US" sz="3600" dirty="0">
                <a:solidFill>
                  <a:schemeClr val="hlink"/>
                </a:solidFill>
                <a:latin typeface="微软雅黑" panose="020B0503020204020204" pitchFamily="34" charset="-122"/>
                <a:ea typeface="微软雅黑" panose="020B0503020204020204" pitchFamily="34" charset="-122"/>
              </a:rPr>
              <a:t>三次样条插值</a:t>
            </a:r>
          </a:p>
        </p:txBody>
      </p:sp>
      <p:sp>
        <p:nvSpPr>
          <p:cNvPr id="75781" name="Text Box 5" descr="再生纸"/>
          <p:cNvSpPr txBox="1"/>
          <p:nvPr/>
        </p:nvSpPr>
        <p:spPr>
          <a:xfrm>
            <a:off x="827584" y="836712"/>
            <a:ext cx="1304925" cy="579437"/>
          </a:xfrm>
          <a:prstGeom prst="rect">
            <a:avLst/>
          </a:prstGeom>
          <a:noFill/>
          <a:ln w="9525">
            <a:noFill/>
          </a:ln>
        </p:spPr>
        <p:txBody>
          <a:bodyPr wrap="none" anchor="t" anchorCtr="0">
            <a:spAutoFit/>
          </a:bodyPr>
          <a:lstStyle/>
          <a:p>
            <a:r>
              <a:rPr lang="en-US" altLang="zh-CN" dirty="0">
                <a:solidFill>
                  <a:schemeClr val="hlink"/>
                </a:solidFill>
                <a:latin typeface="Times New Roman" panose="02020603050405020304" pitchFamily="18" charset="0"/>
                <a:ea typeface="楷体_GB2312" pitchFamily="49" charset="-122"/>
              </a:rPr>
              <a:t>1.</a:t>
            </a:r>
            <a:r>
              <a:rPr lang="zh-CN" altLang="en-US" dirty="0">
                <a:solidFill>
                  <a:schemeClr val="hlink"/>
                </a:solidFill>
                <a:latin typeface="Times New Roman" panose="02020603050405020304" pitchFamily="18" charset="0"/>
                <a:ea typeface="楷体_GB2312" pitchFamily="49" charset="-122"/>
              </a:rPr>
              <a:t>引入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additive="base">
                                        <p:cTn id="7" dur="500" fill="hold"/>
                                        <p:tgtEl>
                                          <p:spTgt spid="148485"/>
                                        </p:tgtEl>
                                        <p:attrNameLst>
                                          <p:attrName>ppt_x</p:attrName>
                                        </p:attrNameLst>
                                      </p:cBhvr>
                                      <p:tavLst>
                                        <p:tav tm="0">
                                          <p:val>
                                            <p:strVal val="0-#ppt_w/2"/>
                                          </p:val>
                                        </p:tav>
                                        <p:tav tm="100000">
                                          <p:val>
                                            <p:strVal val="#ppt_x"/>
                                          </p:val>
                                        </p:tav>
                                      </p:tavLst>
                                    </p:anim>
                                    <p:anim calcmode="lin" valueType="num">
                                      <p:cBhvr additive="base">
                                        <p:cTn id="8" dur="500" fill="hold"/>
                                        <p:tgtEl>
                                          <p:spTgt spid="1484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81"/>
                                        </p:tgtEl>
                                        <p:attrNameLst>
                                          <p:attrName>style.visibility</p:attrName>
                                        </p:attrNameLst>
                                      </p:cBhvr>
                                      <p:to>
                                        <p:strVal val="visible"/>
                                      </p:to>
                                    </p:set>
                                    <p:anim calcmode="lin" valueType="num">
                                      <p:cBhvr additive="base">
                                        <p:cTn id="13" dur="500" fill="hold"/>
                                        <p:tgtEl>
                                          <p:spTgt spid="75781"/>
                                        </p:tgtEl>
                                        <p:attrNameLst>
                                          <p:attrName>ppt_x</p:attrName>
                                        </p:attrNameLst>
                                      </p:cBhvr>
                                      <p:tavLst>
                                        <p:tav tm="0">
                                          <p:val>
                                            <p:strVal val="#ppt_x"/>
                                          </p:val>
                                        </p:tav>
                                        <p:tav tm="100000">
                                          <p:val>
                                            <p:strVal val="#ppt_x"/>
                                          </p:val>
                                        </p:tav>
                                      </p:tavLst>
                                    </p:anim>
                                    <p:anim calcmode="lin" valueType="num">
                                      <p:cBhvr additive="base">
                                        <p:cTn id="14"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8483"/>
                                        </p:tgtEl>
                                        <p:attrNameLst>
                                          <p:attrName>style.visibility</p:attrName>
                                        </p:attrNameLst>
                                      </p:cBhvr>
                                      <p:to>
                                        <p:strVal val="visible"/>
                                      </p:to>
                                    </p:set>
                                    <p:anim calcmode="lin" valueType="num">
                                      <p:cBhvr additive="base">
                                        <p:cTn id="19" dur="500" fill="hold"/>
                                        <p:tgtEl>
                                          <p:spTgt spid="148483"/>
                                        </p:tgtEl>
                                        <p:attrNameLst>
                                          <p:attrName>ppt_x</p:attrName>
                                        </p:attrNameLst>
                                      </p:cBhvr>
                                      <p:tavLst>
                                        <p:tav tm="0">
                                          <p:val>
                                            <p:strVal val="1+#ppt_w/2"/>
                                          </p:val>
                                        </p:tav>
                                        <p:tav tm="100000">
                                          <p:val>
                                            <p:strVal val="#ppt_x"/>
                                          </p:val>
                                        </p:tav>
                                      </p:tavLst>
                                    </p:anim>
                                    <p:anim calcmode="lin" valueType="num">
                                      <p:cBhvr additive="base">
                                        <p:cTn id="20" dur="500" fill="hold"/>
                                        <p:tgtEl>
                                          <p:spTgt spid="148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nimBg="1"/>
      <p:bldP spid="148485" grpId="0"/>
      <p:bldP spid="7578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p:nvPr/>
        </p:nvSpPr>
        <p:spPr>
          <a:xfrm>
            <a:off x="704850" y="444500"/>
            <a:ext cx="8439150" cy="639763"/>
          </a:xfrm>
          <a:prstGeom prst="rect">
            <a:avLst/>
          </a:prstGeom>
          <a:noFill/>
          <a:ln w="9525">
            <a:noFill/>
          </a:ln>
        </p:spPr>
        <p:txBody>
          <a:bodyPr anchor="t" anchorCtr="0">
            <a:spAutoFit/>
          </a:bodyPr>
          <a:lstStyle/>
          <a:p>
            <a:pPr>
              <a:lnSpc>
                <a:spcPct val="150000"/>
              </a:lnSpc>
            </a:pPr>
            <a:r>
              <a:rPr lang="zh-CN" altLang="en-US" sz="2400" dirty="0">
                <a:solidFill>
                  <a:schemeClr val="hlink"/>
                </a:solidFill>
                <a:latin typeface="楷体_GB2312" pitchFamily="49" charset="-122"/>
                <a:ea typeface="楷体_GB2312" pitchFamily="49" charset="-122"/>
              </a:rPr>
              <a:t>定义：</a:t>
            </a:r>
            <a:r>
              <a:rPr lang="zh-CN" altLang="en-US" sz="2400" dirty="0">
                <a:solidFill>
                  <a:srgbClr val="000099"/>
                </a:solidFill>
                <a:latin typeface="楷体_GB2312" pitchFamily="49" charset="-122"/>
                <a:ea typeface="楷体_GB2312" pitchFamily="49" charset="-122"/>
              </a:rPr>
              <a:t>设对</a:t>
            </a:r>
            <a:r>
              <a:rPr lang="en-US" altLang="zh-CN" sz="2400" i="1" dirty="0">
                <a:solidFill>
                  <a:srgbClr val="000099"/>
                </a:solidFill>
                <a:latin typeface="Times New Roman" panose="02020603050405020304" pitchFamily="18" charset="0"/>
                <a:ea typeface="楷体_GB2312" pitchFamily="49" charset="-122"/>
              </a:rPr>
              <a:t>y = f</a:t>
            </a:r>
            <a:r>
              <a:rPr lang="en-US" altLang="zh-CN" sz="2400" dirty="0">
                <a:solidFill>
                  <a:srgbClr val="000099"/>
                </a:solidFill>
                <a:latin typeface="Times New Roman" panose="02020603050405020304" pitchFamily="18" charset="0"/>
                <a:ea typeface="楷体_GB2312" pitchFamily="49" charset="-122"/>
              </a:rPr>
              <a:t> (</a:t>
            </a:r>
            <a:r>
              <a:rPr lang="en-US" altLang="zh-CN" sz="2400" i="1" dirty="0">
                <a:solidFill>
                  <a:srgbClr val="000099"/>
                </a:solidFill>
                <a:latin typeface="Times New Roman" panose="02020603050405020304" pitchFamily="18" charset="0"/>
                <a:ea typeface="楷体_GB2312" pitchFamily="49" charset="-122"/>
              </a:rPr>
              <a:t>x</a:t>
            </a:r>
            <a:r>
              <a:rPr lang="en-US" altLang="zh-CN" sz="2400" dirty="0">
                <a:solidFill>
                  <a:srgbClr val="000099"/>
                </a:solidFill>
                <a:latin typeface="Times New Roman" panose="02020603050405020304" pitchFamily="18" charset="0"/>
                <a:ea typeface="楷体_GB2312" pitchFamily="49" charset="-122"/>
              </a:rPr>
              <a:t>)</a:t>
            </a:r>
            <a:r>
              <a:rPr lang="zh-CN" altLang="en-US" sz="2400" dirty="0">
                <a:solidFill>
                  <a:srgbClr val="000099"/>
                </a:solidFill>
                <a:latin typeface="楷体_GB2312" pitchFamily="49" charset="-122"/>
                <a:ea typeface="楷体_GB2312" pitchFamily="49" charset="-122"/>
              </a:rPr>
              <a:t>在区间</a:t>
            </a:r>
            <a:r>
              <a:rPr lang="en-US" altLang="zh-CN" sz="2400" dirty="0">
                <a:solidFill>
                  <a:srgbClr val="000099"/>
                </a:solidFill>
                <a:latin typeface="Times New Roman" panose="02020603050405020304" pitchFamily="18" charset="0"/>
                <a:ea typeface="楷体_GB2312" pitchFamily="49" charset="-122"/>
              </a:rPr>
              <a:t>[a, b]</a:t>
            </a:r>
            <a:r>
              <a:rPr lang="zh-CN" altLang="en-US" sz="2400" dirty="0">
                <a:solidFill>
                  <a:srgbClr val="000099"/>
                </a:solidFill>
                <a:latin typeface="楷体_GB2312" pitchFamily="49" charset="-122"/>
                <a:ea typeface="楷体_GB2312" pitchFamily="49" charset="-122"/>
              </a:rPr>
              <a:t>上给定一组节点</a:t>
            </a:r>
          </a:p>
        </p:txBody>
      </p:sp>
      <p:sp>
        <p:nvSpPr>
          <p:cNvPr id="76805" name="Text Box 5"/>
          <p:cNvSpPr txBox="1"/>
          <p:nvPr/>
        </p:nvSpPr>
        <p:spPr>
          <a:xfrm>
            <a:off x="790575" y="980728"/>
            <a:ext cx="7603363" cy="580865"/>
          </a:xfrm>
          <a:prstGeom prst="rect">
            <a:avLst/>
          </a:prstGeom>
          <a:noFill/>
          <a:ln w="9525">
            <a:noFill/>
          </a:ln>
        </p:spPr>
        <p:txBody>
          <a:bodyPr wrap="none" anchor="t" anchorCtr="0">
            <a:spAutoFit/>
          </a:bodyPr>
          <a:lstStyle/>
          <a:p>
            <a:pPr>
              <a:lnSpc>
                <a:spcPct val="150000"/>
              </a:lnSpc>
            </a:pPr>
            <a:r>
              <a:rPr lang="en-US" altLang="zh-CN" sz="2400" i="1" dirty="0">
                <a:solidFill>
                  <a:srgbClr val="000099"/>
                </a:solidFill>
                <a:latin typeface="Times New Roman" panose="02020603050405020304" pitchFamily="18" charset="0"/>
                <a:ea typeface="楷体_GB2312" pitchFamily="49" charset="-122"/>
              </a:rPr>
              <a:t>a = x</a:t>
            </a:r>
            <a:r>
              <a:rPr lang="en-US" altLang="zh-CN" sz="2400" baseline="-30000" dirty="0">
                <a:solidFill>
                  <a:srgbClr val="000099"/>
                </a:solidFill>
                <a:latin typeface="Times New Roman" panose="02020603050405020304" pitchFamily="18" charset="0"/>
                <a:ea typeface="楷体_GB2312" pitchFamily="49" charset="-122"/>
              </a:rPr>
              <a:t>0</a:t>
            </a:r>
            <a:r>
              <a:rPr lang="en-US" altLang="zh-CN" sz="2400" dirty="0">
                <a:solidFill>
                  <a:srgbClr val="000099"/>
                </a:solidFill>
                <a:latin typeface="Times New Roman" panose="02020603050405020304" pitchFamily="18" charset="0"/>
                <a:ea typeface="楷体_GB2312" pitchFamily="49" charset="-122"/>
              </a:rPr>
              <a:t> &lt; </a:t>
            </a:r>
            <a:r>
              <a:rPr lang="en-US" altLang="zh-CN" sz="2400" i="1" dirty="0">
                <a:solidFill>
                  <a:srgbClr val="000099"/>
                </a:solidFill>
                <a:latin typeface="Times New Roman" panose="02020603050405020304" pitchFamily="18" charset="0"/>
                <a:ea typeface="楷体_GB2312" pitchFamily="49" charset="-122"/>
              </a:rPr>
              <a:t>x</a:t>
            </a:r>
            <a:r>
              <a:rPr lang="en-US" altLang="zh-CN" sz="2400" baseline="-30000" dirty="0">
                <a:solidFill>
                  <a:srgbClr val="000099"/>
                </a:solidFill>
                <a:latin typeface="Times New Roman" panose="02020603050405020304" pitchFamily="18" charset="0"/>
                <a:ea typeface="楷体_GB2312" pitchFamily="49" charset="-122"/>
              </a:rPr>
              <a:t>1</a:t>
            </a:r>
            <a:r>
              <a:rPr lang="en-US" altLang="zh-CN" sz="2400" dirty="0">
                <a:solidFill>
                  <a:srgbClr val="000099"/>
                </a:solidFill>
                <a:latin typeface="Times New Roman" panose="02020603050405020304" pitchFamily="18" charset="0"/>
                <a:ea typeface="楷体_GB2312" pitchFamily="49" charset="-122"/>
              </a:rPr>
              <a:t> &lt; </a:t>
            </a:r>
            <a:r>
              <a:rPr lang="en-US" altLang="zh-CN" sz="2400" i="1" dirty="0">
                <a:solidFill>
                  <a:srgbClr val="000099"/>
                </a:solidFill>
                <a:latin typeface="Times New Roman" panose="02020603050405020304" pitchFamily="18" charset="0"/>
                <a:ea typeface="楷体_GB2312" pitchFamily="49" charset="-122"/>
              </a:rPr>
              <a:t>x</a:t>
            </a:r>
            <a:r>
              <a:rPr lang="en-US" altLang="zh-CN" sz="2400" baseline="-30000" dirty="0">
                <a:solidFill>
                  <a:srgbClr val="000099"/>
                </a:solidFill>
                <a:latin typeface="Times New Roman" panose="02020603050405020304" pitchFamily="18" charset="0"/>
                <a:ea typeface="楷体_GB2312" pitchFamily="49" charset="-122"/>
              </a:rPr>
              <a:t>2</a:t>
            </a:r>
            <a:r>
              <a:rPr lang="en-US" altLang="zh-CN" sz="2400" dirty="0">
                <a:solidFill>
                  <a:srgbClr val="000099"/>
                </a:solidFill>
                <a:latin typeface="Times New Roman" panose="02020603050405020304" pitchFamily="18" charset="0"/>
                <a:ea typeface="楷体_GB2312" pitchFamily="49" charset="-122"/>
              </a:rPr>
              <a:t> &lt;…&lt; </a:t>
            </a:r>
            <a:r>
              <a:rPr lang="en-US" altLang="zh-CN" sz="2400" i="1" dirty="0">
                <a:solidFill>
                  <a:srgbClr val="000099"/>
                </a:solidFill>
                <a:latin typeface="Times New Roman" panose="02020603050405020304" pitchFamily="18" charset="0"/>
                <a:ea typeface="楷体_GB2312" pitchFamily="49" charset="-122"/>
              </a:rPr>
              <a:t>x</a:t>
            </a:r>
            <a:r>
              <a:rPr lang="en-US" altLang="zh-CN" sz="2400" i="1" baseline="-30000" dirty="0">
                <a:solidFill>
                  <a:srgbClr val="000099"/>
                </a:solidFill>
                <a:latin typeface="Times New Roman" panose="02020603050405020304" pitchFamily="18" charset="0"/>
                <a:ea typeface="楷体_GB2312" pitchFamily="49" charset="-122"/>
              </a:rPr>
              <a:t>n </a:t>
            </a:r>
            <a:r>
              <a:rPr lang="en-US" altLang="zh-CN" sz="2400" i="1" dirty="0">
                <a:solidFill>
                  <a:srgbClr val="000099"/>
                </a:solidFill>
                <a:latin typeface="Times New Roman" panose="02020603050405020304" pitchFamily="18" charset="0"/>
                <a:ea typeface="楷体_GB2312" pitchFamily="49" charset="-122"/>
              </a:rPr>
              <a:t>= b</a:t>
            </a:r>
            <a:r>
              <a:rPr lang="zh-CN" altLang="en-US" sz="2400" dirty="0">
                <a:solidFill>
                  <a:srgbClr val="000099"/>
                </a:solidFill>
                <a:latin typeface="楷体_GB2312" pitchFamily="49" charset="-122"/>
                <a:ea typeface="楷体_GB2312" pitchFamily="49" charset="-122"/>
              </a:rPr>
              <a:t>和相应的函数值 </a:t>
            </a:r>
            <a:r>
              <a:rPr lang="en-US" altLang="zh-CN" sz="2400" i="1" dirty="0">
                <a:solidFill>
                  <a:srgbClr val="000099"/>
                </a:solidFill>
                <a:latin typeface="Times New Roman" panose="02020603050405020304" pitchFamily="18" charset="0"/>
                <a:ea typeface="楷体_GB2312" pitchFamily="49" charset="-122"/>
              </a:rPr>
              <a:t>y</a:t>
            </a:r>
            <a:r>
              <a:rPr lang="en-US" altLang="zh-CN" sz="2400" baseline="-30000" dirty="0">
                <a:solidFill>
                  <a:srgbClr val="000099"/>
                </a:solidFill>
                <a:latin typeface="Times New Roman" panose="02020603050405020304" pitchFamily="18" charset="0"/>
                <a:ea typeface="楷体_GB2312" pitchFamily="49" charset="-122"/>
              </a:rPr>
              <a:t>0</a:t>
            </a:r>
            <a:r>
              <a:rPr lang="en-US" altLang="zh-CN" sz="2400" dirty="0">
                <a:solidFill>
                  <a:srgbClr val="000099"/>
                </a:solidFill>
                <a:latin typeface="Times New Roman" panose="02020603050405020304" pitchFamily="18" charset="0"/>
                <a:ea typeface="楷体_GB2312" pitchFamily="49" charset="-122"/>
              </a:rPr>
              <a:t>, </a:t>
            </a:r>
            <a:r>
              <a:rPr lang="en-US" altLang="zh-CN" sz="2400" i="1" dirty="0">
                <a:solidFill>
                  <a:srgbClr val="000099"/>
                </a:solidFill>
                <a:latin typeface="Times New Roman" panose="02020603050405020304" pitchFamily="18" charset="0"/>
                <a:ea typeface="楷体_GB2312" pitchFamily="49" charset="-122"/>
              </a:rPr>
              <a:t>y</a:t>
            </a:r>
            <a:r>
              <a:rPr lang="en-US" altLang="zh-CN" sz="2400" baseline="-30000" dirty="0">
                <a:solidFill>
                  <a:srgbClr val="000099"/>
                </a:solidFill>
                <a:latin typeface="Times New Roman" panose="02020603050405020304" pitchFamily="18" charset="0"/>
                <a:ea typeface="楷体_GB2312" pitchFamily="49" charset="-122"/>
              </a:rPr>
              <a:t>1</a:t>
            </a:r>
            <a:r>
              <a:rPr lang="en-US" altLang="zh-CN" sz="2400" dirty="0">
                <a:solidFill>
                  <a:srgbClr val="000099"/>
                </a:solidFill>
                <a:latin typeface="Times New Roman" panose="02020603050405020304" pitchFamily="18" charset="0"/>
                <a:ea typeface="楷体_GB2312" pitchFamily="49" charset="-122"/>
              </a:rPr>
              <a:t>,…, </a:t>
            </a:r>
            <a:r>
              <a:rPr lang="en-US" altLang="zh-CN" sz="2400" i="1" dirty="0">
                <a:solidFill>
                  <a:srgbClr val="000099"/>
                </a:solidFill>
                <a:latin typeface="Times New Roman" panose="02020603050405020304" pitchFamily="18" charset="0"/>
                <a:ea typeface="楷体_GB2312" pitchFamily="49" charset="-122"/>
              </a:rPr>
              <a:t>y</a:t>
            </a:r>
            <a:r>
              <a:rPr lang="en-US" altLang="zh-CN" sz="2400" i="1" baseline="-30000" dirty="0">
                <a:solidFill>
                  <a:srgbClr val="000099"/>
                </a:solidFill>
                <a:latin typeface="Times New Roman" panose="02020603050405020304" pitchFamily="18" charset="0"/>
                <a:ea typeface="楷体_GB2312" pitchFamily="49" charset="-122"/>
              </a:rPr>
              <a:t>n</a:t>
            </a:r>
            <a:r>
              <a:rPr lang="zh-CN" altLang="en-US" sz="2400" dirty="0">
                <a:solidFill>
                  <a:srgbClr val="000099"/>
                </a:solidFill>
                <a:latin typeface="Times New Roman" panose="02020603050405020304" pitchFamily="18" charset="0"/>
                <a:ea typeface="楷体_GB2312" pitchFamily="49" charset="-122"/>
              </a:rPr>
              <a:t>，</a:t>
            </a:r>
          </a:p>
        </p:txBody>
      </p:sp>
      <p:sp>
        <p:nvSpPr>
          <p:cNvPr id="76806" name="Text Box 6"/>
          <p:cNvSpPr txBox="1"/>
          <p:nvPr/>
        </p:nvSpPr>
        <p:spPr>
          <a:xfrm>
            <a:off x="765288" y="1614636"/>
            <a:ext cx="3416300" cy="639763"/>
          </a:xfrm>
          <a:prstGeom prst="rect">
            <a:avLst/>
          </a:prstGeom>
          <a:noFill/>
          <a:ln w="9525">
            <a:noFill/>
          </a:ln>
        </p:spPr>
        <p:txBody>
          <a:bodyPr wrap="none" anchor="t" anchorCtr="0">
            <a:spAutoFit/>
          </a:bodyPr>
          <a:lstStyle/>
          <a:p>
            <a:pPr>
              <a:lnSpc>
                <a:spcPct val="150000"/>
              </a:lnSpc>
            </a:pPr>
            <a:r>
              <a:rPr lang="zh-CN" altLang="en-US" sz="2400" dirty="0">
                <a:solidFill>
                  <a:srgbClr val="000099"/>
                </a:solidFill>
                <a:latin typeface="楷体_GB2312" pitchFamily="49" charset="-122"/>
                <a:ea typeface="楷体_GB2312" pitchFamily="49" charset="-122"/>
              </a:rPr>
              <a:t>如果</a:t>
            </a:r>
            <a:r>
              <a:rPr lang="en-US" altLang="zh-CN" sz="2400" i="1" dirty="0">
                <a:solidFill>
                  <a:srgbClr val="000099"/>
                </a:solidFill>
                <a:latin typeface="Times New Roman" panose="02020603050405020304" pitchFamily="18" charset="0"/>
                <a:ea typeface="楷体_GB2312" pitchFamily="49" charset="-122"/>
              </a:rPr>
              <a:t>s</a:t>
            </a:r>
            <a:r>
              <a:rPr lang="en-US" altLang="zh-CN" sz="2400" dirty="0">
                <a:solidFill>
                  <a:srgbClr val="000099"/>
                </a:solidFill>
                <a:latin typeface="Times New Roman" panose="02020603050405020304" pitchFamily="18" charset="0"/>
                <a:ea typeface="楷体_GB2312" pitchFamily="49" charset="-122"/>
              </a:rPr>
              <a:t>(</a:t>
            </a:r>
            <a:r>
              <a:rPr lang="en-US" altLang="zh-CN" sz="2400" i="1" dirty="0">
                <a:solidFill>
                  <a:srgbClr val="000099"/>
                </a:solidFill>
                <a:latin typeface="Times New Roman" panose="02020603050405020304" pitchFamily="18" charset="0"/>
                <a:ea typeface="楷体_GB2312" pitchFamily="49" charset="-122"/>
              </a:rPr>
              <a:t>x</a:t>
            </a:r>
            <a:r>
              <a:rPr lang="en-US" altLang="zh-CN" sz="2400" dirty="0">
                <a:solidFill>
                  <a:srgbClr val="000099"/>
                </a:solidFill>
                <a:latin typeface="Times New Roman" panose="02020603050405020304" pitchFamily="18" charset="0"/>
                <a:ea typeface="楷体_GB2312" pitchFamily="49" charset="-122"/>
              </a:rPr>
              <a:t>)</a:t>
            </a:r>
            <a:r>
              <a:rPr lang="zh-CN" altLang="en-US" sz="2400" dirty="0">
                <a:solidFill>
                  <a:srgbClr val="000099"/>
                </a:solidFill>
                <a:latin typeface="楷体_GB2312" pitchFamily="49" charset="-122"/>
                <a:ea typeface="楷体_GB2312" pitchFamily="49" charset="-122"/>
              </a:rPr>
              <a:t>具有如下性质：</a:t>
            </a:r>
            <a:endParaRPr lang="zh-CN" altLang="en-US" sz="2400" dirty="0">
              <a:solidFill>
                <a:srgbClr val="000099"/>
              </a:solidFill>
              <a:latin typeface="Times New Roman" panose="02020603050405020304" pitchFamily="18" charset="0"/>
              <a:ea typeface="楷体_GB2312" pitchFamily="49" charset="-122"/>
            </a:endParaRPr>
          </a:p>
        </p:txBody>
      </p:sp>
      <p:sp>
        <p:nvSpPr>
          <p:cNvPr id="76807" name="Text Box 7"/>
          <p:cNvSpPr txBox="1"/>
          <p:nvPr/>
        </p:nvSpPr>
        <p:spPr>
          <a:xfrm>
            <a:off x="604838" y="2219461"/>
            <a:ext cx="7358062" cy="1187450"/>
          </a:xfrm>
          <a:prstGeom prst="rect">
            <a:avLst/>
          </a:prstGeom>
          <a:noFill/>
          <a:ln w="9525">
            <a:noFill/>
          </a:ln>
        </p:spPr>
        <p:txBody>
          <a:bodyPr wrap="none" anchor="t" anchorCtr="0">
            <a:spAutoFit/>
          </a:bodyPr>
          <a:lstStyle/>
          <a:p>
            <a:pPr>
              <a:lnSpc>
                <a:spcPct val="150000"/>
              </a:lnSpc>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在每个子区间</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x</a:t>
            </a:r>
            <a:r>
              <a:rPr lang="en-US" altLang="zh-CN" sz="2400" i="1" baseline="-30000" dirty="0">
                <a:latin typeface="Times New Roman" panose="02020603050405020304" pitchFamily="18" charset="0"/>
                <a:ea typeface="楷体_GB2312" pitchFamily="49" charset="-122"/>
              </a:rPr>
              <a:t>i</a:t>
            </a:r>
            <a:r>
              <a:rPr lang="en-US" altLang="zh-CN" sz="2400" baseline="-30000" dirty="0">
                <a:latin typeface="Times New Roman" panose="02020603050405020304" pitchFamily="18" charset="0"/>
                <a:ea typeface="楷体_GB2312" pitchFamily="49" charset="-122"/>
              </a:rPr>
              <a:t>-1</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i="1" baseline="-30000" dirty="0">
                <a:latin typeface="Times New Roman" panose="02020603050405020304" pitchFamily="18" charset="0"/>
                <a:ea typeface="楷体_GB2312" pitchFamily="49" charset="-122"/>
              </a:rPr>
              <a:t>i</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i</a:t>
            </a:r>
            <a:r>
              <a:rPr lang="en-US" altLang="zh-CN" sz="2400" dirty="0">
                <a:latin typeface="Times New Roman" panose="02020603050405020304" pitchFamily="18" charset="0"/>
                <a:ea typeface="楷体_GB2312" pitchFamily="49" charset="-122"/>
              </a:rPr>
              <a:t> = 1, 2,…, </a:t>
            </a:r>
            <a:r>
              <a:rPr lang="en-US" altLang="zh-CN" sz="2400" i="1" dirty="0">
                <a:latin typeface="Times New Roman" panose="02020603050405020304" pitchFamily="18" charset="0"/>
                <a:ea typeface="楷体_GB2312" pitchFamily="49" charset="-122"/>
              </a:rPr>
              <a:t>n</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上</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是不高</a:t>
            </a:r>
          </a:p>
          <a:p>
            <a:pPr>
              <a:lnSpc>
                <a:spcPct val="150000"/>
              </a:lnSpc>
            </a:pPr>
            <a:r>
              <a:rPr lang="zh-CN" altLang="en-US" sz="2400" dirty="0">
                <a:latin typeface="楷体_GB2312" pitchFamily="49" charset="-122"/>
                <a:ea typeface="楷体_GB2312" pitchFamily="49" charset="-122"/>
              </a:rPr>
              <a:t>     于三次的多项式</a:t>
            </a:r>
            <a:r>
              <a:rPr lang="en-US" altLang="zh-CN" sz="2400" dirty="0">
                <a:latin typeface="楷体_GB2312" pitchFamily="49" charset="-122"/>
                <a:ea typeface="楷体_GB2312" pitchFamily="49" charset="-122"/>
              </a:rPr>
              <a:t>;</a:t>
            </a:r>
            <a:endParaRPr lang="en-US" altLang="zh-CN" sz="2400" dirty="0">
              <a:latin typeface="Times New Roman" panose="02020603050405020304" pitchFamily="18" charset="0"/>
              <a:ea typeface="楷体_GB2312" pitchFamily="49" charset="-122"/>
            </a:endParaRPr>
          </a:p>
        </p:txBody>
      </p:sp>
      <p:sp>
        <p:nvSpPr>
          <p:cNvPr id="76812" name="Text Box 12"/>
          <p:cNvSpPr txBox="1"/>
          <p:nvPr/>
        </p:nvSpPr>
        <p:spPr>
          <a:xfrm>
            <a:off x="626422" y="3509912"/>
            <a:ext cx="5805488" cy="1187450"/>
          </a:xfrm>
          <a:prstGeom prst="rect">
            <a:avLst/>
          </a:prstGeom>
          <a:noFill/>
          <a:ln w="9525">
            <a:noFill/>
          </a:ln>
        </p:spPr>
        <p:txBody>
          <a:bodyPr wrap="none" anchor="t" anchorCtr="0">
            <a:spAutoFit/>
          </a:bodyPr>
          <a:lstStyle/>
          <a:p>
            <a:pPr>
              <a:lnSpc>
                <a:spcPct val="150000"/>
              </a:lnSpc>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s</a:t>
            </a:r>
            <a:r>
              <a:rPr lang="en-US" altLang="zh-CN" sz="2400" i="1" dirty="0">
                <a:latin typeface="Times New Roman" panose="02020603050405020304" pitchFamily="18" charset="0"/>
                <a:ea typeface="楷体_GB2312" pitchFamily="49" charset="-122"/>
                <a:sym typeface="Symbol" panose="05050102010706020507" pitchFamily="18" charset="2"/>
              </a:rPr>
              <a:t></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在 </a:t>
            </a:r>
            <a:r>
              <a:rPr lang="en-US" altLang="zh-CN" sz="2400" dirty="0">
                <a:latin typeface="Times New Roman" panose="02020603050405020304" pitchFamily="18" charset="0"/>
                <a:ea typeface="楷体_GB2312" pitchFamily="49" charset="-122"/>
              </a:rPr>
              <a:t>[a, b]</a:t>
            </a:r>
            <a:r>
              <a:rPr lang="zh-CN" altLang="en-US" sz="2400" dirty="0">
                <a:latin typeface="楷体_GB2312" pitchFamily="49" charset="-122"/>
                <a:ea typeface="楷体_GB2312" pitchFamily="49" charset="-122"/>
              </a:rPr>
              <a:t>上连续；</a:t>
            </a:r>
          </a:p>
          <a:p>
            <a:pPr>
              <a:lnSpc>
                <a:spcPct val="150000"/>
              </a:lnSpc>
            </a:pPr>
            <a:r>
              <a:rPr lang="zh-CN" altLang="en-US" sz="2400" dirty="0">
                <a:latin typeface="楷体_GB2312" pitchFamily="49" charset="-122"/>
                <a:ea typeface="楷体_GB2312" pitchFamily="49" charset="-122"/>
              </a:rPr>
              <a:t>    则称</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为三次样条函数</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如再有</a:t>
            </a:r>
            <a:endParaRPr lang="zh-CN" altLang="en-US" sz="2400" dirty="0">
              <a:latin typeface="Times New Roman" panose="02020603050405020304" pitchFamily="18" charset="0"/>
              <a:ea typeface="楷体_GB2312" pitchFamily="49" charset="-122"/>
            </a:endParaRPr>
          </a:p>
        </p:txBody>
      </p:sp>
      <p:sp>
        <p:nvSpPr>
          <p:cNvPr id="110597" name="Text Box 5"/>
          <p:cNvSpPr txBox="1"/>
          <p:nvPr/>
        </p:nvSpPr>
        <p:spPr>
          <a:xfrm>
            <a:off x="632237" y="4800363"/>
            <a:ext cx="7920038" cy="1187450"/>
          </a:xfrm>
          <a:prstGeom prst="rect">
            <a:avLst/>
          </a:prstGeom>
          <a:noFill/>
          <a:ln w="9525">
            <a:noFill/>
          </a:ln>
        </p:spPr>
        <p:txBody>
          <a:bodyPr anchor="t" anchorCtr="0">
            <a:spAutoFit/>
          </a:bodyPr>
          <a:lstStyle/>
          <a:p>
            <a:pPr>
              <a:lnSpc>
                <a:spcPct val="150000"/>
              </a:lnSpc>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i="1" baseline="-25000" dirty="0">
                <a:latin typeface="Times New Roman" panose="02020603050405020304" pitchFamily="18" charset="0"/>
                <a:ea typeface="楷体_GB2312" pitchFamily="49" charset="-122"/>
              </a:rPr>
              <a:t>i</a:t>
            </a:r>
            <a:r>
              <a:rPr lang="en-US" altLang="zh-CN" sz="2400" baseline="-250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 = f</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i="1" baseline="-25000" dirty="0">
                <a:latin typeface="Times New Roman" panose="02020603050405020304" pitchFamily="18" charset="0"/>
                <a:ea typeface="楷体_GB2312" pitchFamily="49" charset="-122"/>
              </a:rPr>
              <a:t>i</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i</a:t>
            </a:r>
            <a:r>
              <a:rPr lang="en-US" altLang="zh-CN" sz="2400" dirty="0">
                <a:latin typeface="Times New Roman" panose="02020603050405020304" pitchFamily="18" charset="0"/>
                <a:ea typeface="楷体_GB2312" pitchFamily="49" charset="-122"/>
              </a:rPr>
              <a:t> = 0, 1, 2,…, </a:t>
            </a:r>
            <a:r>
              <a:rPr lang="en-US" altLang="zh-CN" sz="2400" i="1" dirty="0">
                <a:latin typeface="Times New Roman" panose="02020603050405020304" pitchFamily="18" charset="0"/>
                <a:ea typeface="楷体_GB2312" pitchFamily="49" charset="-122"/>
              </a:rPr>
              <a:t>n</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a:t>
            </a:r>
          </a:p>
          <a:p>
            <a:pPr>
              <a:lnSpc>
                <a:spcPct val="150000"/>
              </a:lnSpc>
            </a:pPr>
            <a:r>
              <a:rPr lang="zh-CN" altLang="en-US" sz="2400" dirty="0">
                <a:latin typeface="楷体_GB2312" pitchFamily="49" charset="-122"/>
                <a:ea typeface="楷体_GB2312" pitchFamily="49" charset="-122"/>
              </a:rPr>
              <a:t>    则称</a:t>
            </a:r>
            <a:r>
              <a:rPr lang="en-US" altLang="zh-CN" sz="2400" i="1" dirty="0">
                <a:latin typeface="Times New Roman" panose="02020603050405020304" pitchFamily="18" charset="0"/>
                <a:ea typeface="楷体_GB2312" pitchFamily="49" charset="-122"/>
              </a:rPr>
              <a:t>s</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为</a:t>
            </a:r>
            <a:r>
              <a:rPr lang="en-US" altLang="zh-CN" sz="2400" i="1" dirty="0">
                <a:latin typeface="Times New Roman" panose="02020603050405020304" pitchFamily="18" charset="0"/>
                <a:ea typeface="楷体_GB2312" pitchFamily="49" charset="-122"/>
              </a:rPr>
              <a:t>y = f</a:t>
            </a:r>
            <a:r>
              <a:rPr lang="en-US" altLang="zh-CN" sz="2400" dirty="0">
                <a:latin typeface="Times New Roman" panose="02020603050405020304" pitchFamily="18" charset="0"/>
                <a:ea typeface="楷体_GB2312" pitchFamily="49" charset="-122"/>
              </a:rPr>
              <a:t> (</a:t>
            </a:r>
            <a:r>
              <a:rPr lang="en-US" altLang="zh-CN" sz="2400" i="1" dirty="0">
                <a:latin typeface="Times New Roman" panose="02020603050405020304" pitchFamily="18" charset="0"/>
                <a:ea typeface="楷体_GB2312" pitchFamily="49" charset="-122"/>
              </a:rPr>
              <a:t>x</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的</a:t>
            </a:r>
            <a:r>
              <a:rPr lang="zh-CN" altLang="en-US" sz="2400" dirty="0">
                <a:solidFill>
                  <a:schemeClr val="hlink"/>
                </a:solidFill>
                <a:latin typeface="楷体_GB2312" pitchFamily="49" charset="-122"/>
                <a:ea typeface="楷体_GB2312" pitchFamily="49" charset="-122"/>
              </a:rPr>
              <a:t>三次样条</a:t>
            </a:r>
            <a:r>
              <a:rPr lang="zh-CN" altLang="en-US" sz="2400" dirty="0">
                <a:solidFill>
                  <a:schemeClr val="hlink"/>
                </a:solidFill>
                <a:latin typeface="Times New Roman" panose="02020603050405020304" pitchFamily="18" charset="0"/>
                <a:ea typeface="楷体_GB2312" pitchFamily="49" charset="-122"/>
              </a:rPr>
              <a:t>插值函数</a:t>
            </a:r>
            <a:r>
              <a:rPr lang="zh-CN" altLang="en-US" sz="2400" dirty="0">
                <a:latin typeface="Times New Roman" panose="02020603050405020304" pitchFamily="18" charset="0"/>
                <a:ea typeface="楷体_GB2312"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left)">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wipe(left)">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500"/>
                                        <p:tgtEl>
                                          <p:spTgt spid="76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12"/>
                                        </p:tgtEl>
                                        <p:attrNameLst>
                                          <p:attrName>style.visibility</p:attrName>
                                        </p:attrNameLst>
                                      </p:cBhvr>
                                      <p:to>
                                        <p:strVal val="visible"/>
                                      </p:to>
                                    </p:set>
                                    <p:animEffect transition="in" filter="wipe(left)">
                                      <p:cBhvr>
                                        <p:cTn id="27" dur="500"/>
                                        <p:tgtEl>
                                          <p:spTgt spid="76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597"/>
                                        </p:tgtEl>
                                        <p:attrNameLst>
                                          <p:attrName>style.visibility</p:attrName>
                                        </p:attrNameLst>
                                      </p:cBhvr>
                                      <p:to>
                                        <p:strVal val="visible"/>
                                      </p:to>
                                    </p:set>
                                    <p:animEffect transition="in" filter="wipe(left)">
                                      <p:cBhvr>
                                        <p:cTn id="32"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P spid="76806" grpId="0"/>
      <p:bldP spid="76807" grpId="0"/>
      <p:bldP spid="76812" grpId="0"/>
      <p:bldP spid="11059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descr="蓝色面巾纸"/>
          <p:cNvSpPr/>
          <p:nvPr/>
        </p:nvSpPr>
        <p:spPr>
          <a:xfrm>
            <a:off x="684213" y="692150"/>
            <a:ext cx="8064500" cy="2657475"/>
          </a:xfrm>
          <a:prstGeom prst="rect">
            <a:avLst/>
          </a:prstGeom>
          <a:blipFill rotWithShape="1">
            <a:blip r:embed="rId4"/>
          </a:blipFill>
          <a:ln w="9525">
            <a:noFill/>
          </a:ln>
        </p:spPr>
        <p:txBody>
          <a:bodyPr anchor="t" anchorCtr="0">
            <a:spAutoFit/>
          </a:bodyPr>
          <a:lstStyle/>
          <a:p>
            <a:pPr>
              <a:lnSpc>
                <a:spcPct val="150000"/>
              </a:lnSpc>
            </a:pPr>
            <a:r>
              <a:rPr lang="zh-CN" altLang="en-US" sz="2800" dirty="0">
                <a:solidFill>
                  <a:srgbClr val="FF0000"/>
                </a:solidFill>
                <a:latin typeface="Times New Roman" panose="02020603050405020304" pitchFamily="18" charset="0"/>
                <a:ea typeface="楷体_GB2312" pitchFamily="49" charset="-122"/>
              </a:rPr>
              <a:t>注：</a:t>
            </a:r>
            <a:r>
              <a:rPr lang="zh-CN" altLang="en-US" sz="2800" dirty="0">
                <a:solidFill>
                  <a:srgbClr val="000099"/>
                </a:solidFill>
                <a:latin typeface="Times New Roman" panose="02020603050405020304" pitchFamily="18" charset="0"/>
                <a:ea typeface="楷体_GB2312" pitchFamily="49" charset="-122"/>
              </a:rPr>
              <a:t>三次样条与分段 </a:t>
            </a:r>
            <a:r>
              <a:rPr lang="en-US" altLang="zh-CN" sz="2800" dirty="0">
                <a:solidFill>
                  <a:srgbClr val="000099"/>
                </a:solidFill>
                <a:latin typeface="Times New Roman" panose="02020603050405020304" pitchFamily="18" charset="0"/>
                <a:ea typeface="楷体_GB2312" pitchFamily="49" charset="-122"/>
              </a:rPr>
              <a:t>Hermite </a:t>
            </a:r>
            <a:r>
              <a:rPr lang="zh-CN" altLang="en-US" sz="2800" dirty="0">
                <a:solidFill>
                  <a:srgbClr val="000099"/>
                </a:solidFill>
                <a:latin typeface="Times New Roman" panose="02020603050405020304" pitchFamily="18" charset="0"/>
                <a:ea typeface="楷体_GB2312" pitchFamily="49" charset="-122"/>
              </a:rPr>
              <a:t>插值的根本区别在于</a:t>
            </a:r>
            <a:r>
              <a:rPr lang="en-US" altLang="zh-CN" sz="2800" i="1" dirty="0">
                <a:solidFill>
                  <a:srgbClr val="000099"/>
                </a:solidFill>
                <a:latin typeface="Times New Roman" panose="02020603050405020304" pitchFamily="18" charset="0"/>
                <a:ea typeface="楷体_GB2312" pitchFamily="49" charset="-122"/>
              </a:rPr>
              <a:t>S</a:t>
            </a:r>
            <a:r>
              <a:rPr lang="en-US" altLang="zh-CN" sz="2800" dirty="0">
                <a:solidFill>
                  <a:srgbClr val="000099"/>
                </a:solidFill>
                <a:latin typeface="Times New Roman" panose="02020603050405020304" pitchFamily="18" charset="0"/>
                <a:ea typeface="楷体_GB2312" pitchFamily="49" charset="-122"/>
              </a:rPr>
              <a:t>(</a:t>
            </a:r>
            <a:r>
              <a:rPr lang="en-US" altLang="zh-CN" sz="2800" i="1" dirty="0">
                <a:solidFill>
                  <a:srgbClr val="000099"/>
                </a:solidFill>
                <a:latin typeface="Times New Roman" panose="02020603050405020304" pitchFamily="18" charset="0"/>
                <a:ea typeface="楷体_GB2312" pitchFamily="49" charset="-122"/>
              </a:rPr>
              <a:t>x</a:t>
            </a:r>
            <a:r>
              <a:rPr lang="en-US" altLang="zh-CN" sz="2800" dirty="0">
                <a:solidFill>
                  <a:srgbClr val="000099"/>
                </a:solidFill>
                <a:latin typeface="Times New Roman" panose="02020603050405020304" pitchFamily="18" charset="0"/>
                <a:ea typeface="楷体_GB2312" pitchFamily="49" charset="-122"/>
              </a:rPr>
              <a:t>)</a:t>
            </a:r>
            <a:r>
              <a:rPr lang="zh-CN" altLang="en-US" sz="2800" dirty="0">
                <a:solidFill>
                  <a:srgbClr val="FF3300"/>
                </a:solidFill>
                <a:latin typeface="Times New Roman" panose="02020603050405020304" pitchFamily="18" charset="0"/>
                <a:ea typeface="楷体_GB2312" pitchFamily="49" charset="-122"/>
              </a:rPr>
              <a:t>自身光滑</a:t>
            </a:r>
            <a:r>
              <a:rPr lang="zh-CN" altLang="en-US" sz="2800" dirty="0">
                <a:solidFill>
                  <a:schemeClr val="tx1"/>
                </a:solidFill>
                <a:latin typeface="Times New Roman" panose="02020603050405020304" pitchFamily="18" charset="0"/>
                <a:ea typeface="楷体_GB2312" pitchFamily="49" charset="-122"/>
              </a:rPr>
              <a:t>，</a:t>
            </a:r>
            <a:r>
              <a:rPr lang="zh-CN" altLang="en-US" sz="2800" dirty="0">
                <a:solidFill>
                  <a:srgbClr val="000099"/>
                </a:solidFill>
                <a:latin typeface="Times New Roman" panose="02020603050405020304" pitchFamily="18" charset="0"/>
                <a:ea typeface="楷体_GB2312" pitchFamily="49" charset="-122"/>
              </a:rPr>
              <a:t>不需要知道 </a:t>
            </a:r>
            <a:r>
              <a:rPr lang="en-US" altLang="zh-CN" sz="2800" i="1" dirty="0">
                <a:solidFill>
                  <a:srgbClr val="000099"/>
                </a:solidFill>
                <a:latin typeface="Times New Roman" panose="02020603050405020304" pitchFamily="18" charset="0"/>
                <a:ea typeface="楷体_GB2312" pitchFamily="49" charset="-122"/>
              </a:rPr>
              <a:t>f </a:t>
            </a:r>
            <a:r>
              <a:rPr lang="zh-CN" altLang="en-US" sz="2800" dirty="0">
                <a:solidFill>
                  <a:srgbClr val="000099"/>
                </a:solidFill>
                <a:latin typeface="Times New Roman" panose="02020603050405020304" pitchFamily="18" charset="0"/>
                <a:ea typeface="楷体_GB2312" pitchFamily="49" charset="-122"/>
              </a:rPr>
              <a:t>的导数值（除了在</a:t>
            </a:r>
            <a:r>
              <a:rPr lang="en-US" altLang="zh-CN" sz="2800" dirty="0">
                <a:solidFill>
                  <a:srgbClr val="000099"/>
                </a:solidFill>
                <a:latin typeface="Times New Roman" panose="02020603050405020304" pitchFamily="18" charset="0"/>
                <a:ea typeface="楷体_GB2312" pitchFamily="49" charset="-122"/>
              </a:rPr>
              <a:t>2</a:t>
            </a:r>
            <a:r>
              <a:rPr lang="zh-CN" altLang="en-US" sz="2800" dirty="0">
                <a:solidFill>
                  <a:srgbClr val="000099"/>
                </a:solidFill>
                <a:latin typeface="Times New Roman" panose="02020603050405020304" pitchFamily="18" charset="0"/>
                <a:ea typeface="楷体_GB2312" pitchFamily="49" charset="-122"/>
              </a:rPr>
              <a:t>个端点可能需要）；而</a:t>
            </a:r>
            <a:r>
              <a:rPr lang="en-US" altLang="zh-CN" sz="2800" dirty="0">
                <a:solidFill>
                  <a:srgbClr val="000099"/>
                </a:solidFill>
                <a:latin typeface="Times New Roman" panose="02020603050405020304" pitchFamily="18" charset="0"/>
                <a:ea typeface="楷体_GB2312" pitchFamily="49" charset="-122"/>
              </a:rPr>
              <a:t>Hermite</a:t>
            </a:r>
            <a:r>
              <a:rPr lang="zh-CN" altLang="en-US" sz="2800" dirty="0">
                <a:solidFill>
                  <a:srgbClr val="000099"/>
                </a:solidFill>
                <a:latin typeface="Times New Roman" panose="02020603050405020304" pitchFamily="18" charset="0"/>
                <a:ea typeface="楷体_GB2312" pitchFamily="49" charset="-122"/>
              </a:rPr>
              <a:t>插值依赖于</a:t>
            </a:r>
            <a:r>
              <a:rPr lang="en-US" altLang="zh-CN" sz="2800" i="1" dirty="0">
                <a:solidFill>
                  <a:srgbClr val="000099"/>
                </a:solidFill>
                <a:latin typeface="Times New Roman" panose="02020603050405020304" pitchFamily="18" charset="0"/>
                <a:ea typeface="楷体_GB2312" pitchFamily="49" charset="-122"/>
              </a:rPr>
              <a:t>f </a:t>
            </a:r>
            <a:r>
              <a:rPr lang="zh-CN" altLang="en-US" sz="2800" dirty="0">
                <a:solidFill>
                  <a:srgbClr val="000099"/>
                </a:solidFill>
                <a:latin typeface="Times New Roman" panose="02020603050405020304" pitchFamily="18" charset="0"/>
                <a:ea typeface="楷体_GB2312" pitchFamily="49" charset="-122"/>
              </a:rPr>
              <a:t>在所有插值点的导数值。</a:t>
            </a:r>
          </a:p>
        </p:txBody>
      </p:sp>
      <p:sp>
        <p:nvSpPr>
          <p:cNvPr id="77829" name="Freeform 5"/>
          <p:cNvSpPr/>
          <p:nvPr/>
        </p:nvSpPr>
        <p:spPr>
          <a:xfrm>
            <a:off x="1016000" y="3848100"/>
            <a:ext cx="6616700" cy="1168400"/>
          </a:xfrm>
          <a:custGeom>
            <a:avLst/>
            <a:gdLst/>
            <a:ahLst/>
            <a:cxnLst>
              <a:cxn ang="0">
                <a:pos x="50800" y="1168400"/>
              </a:cxn>
              <a:cxn ang="0">
                <a:pos x="50800" y="939800"/>
              </a:cxn>
              <a:cxn ang="0">
                <a:pos x="355600" y="711200"/>
              </a:cxn>
              <a:cxn ang="0">
                <a:pos x="584200" y="558800"/>
              </a:cxn>
              <a:cxn ang="0">
                <a:pos x="736600" y="406400"/>
              </a:cxn>
              <a:cxn ang="0">
                <a:pos x="1117600" y="330200"/>
              </a:cxn>
              <a:cxn ang="0">
                <a:pos x="1574800" y="330200"/>
              </a:cxn>
              <a:cxn ang="0">
                <a:pos x="1803400" y="254000"/>
              </a:cxn>
              <a:cxn ang="0">
                <a:pos x="2108200" y="330200"/>
              </a:cxn>
              <a:cxn ang="0">
                <a:pos x="2413000" y="558800"/>
              </a:cxn>
              <a:cxn ang="0">
                <a:pos x="2793999" y="787400"/>
              </a:cxn>
              <a:cxn ang="0">
                <a:pos x="3251200" y="711200"/>
              </a:cxn>
              <a:cxn ang="0">
                <a:pos x="3556000" y="558800"/>
              </a:cxn>
              <a:cxn ang="0">
                <a:pos x="3784600" y="558800"/>
              </a:cxn>
              <a:cxn ang="0">
                <a:pos x="4089400" y="635000"/>
              </a:cxn>
              <a:cxn ang="0">
                <a:pos x="4546599" y="558800"/>
              </a:cxn>
              <a:cxn ang="0">
                <a:pos x="4851399" y="177800"/>
              </a:cxn>
              <a:cxn ang="0">
                <a:pos x="5156199" y="25400"/>
              </a:cxn>
              <a:cxn ang="0">
                <a:pos x="5384799" y="25400"/>
              </a:cxn>
              <a:cxn ang="0">
                <a:pos x="5765799" y="177800"/>
              </a:cxn>
              <a:cxn ang="0">
                <a:pos x="6146799" y="558800"/>
              </a:cxn>
              <a:cxn ang="0">
                <a:pos x="6451599" y="711200"/>
              </a:cxn>
              <a:cxn ang="0">
                <a:pos x="6604000" y="863600"/>
              </a:cxn>
              <a:cxn ang="0">
                <a:pos x="6527800" y="1092200"/>
              </a:cxn>
            </a:cxnLst>
            <a:rect l="0" t="0" r="0" b="0"/>
            <a:pathLst>
              <a:path w="4168" h="736">
                <a:moveTo>
                  <a:pt x="32" y="736"/>
                </a:moveTo>
                <a:cubicBezTo>
                  <a:pt x="16" y="688"/>
                  <a:pt x="0" y="640"/>
                  <a:pt x="32" y="592"/>
                </a:cubicBezTo>
                <a:cubicBezTo>
                  <a:pt x="64" y="544"/>
                  <a:pt x="168" y="488"/>
                  <a:pt x="224" y="448"/>
                </a:cubicBezTo>
                <a:cubicBezTo>
                  <a:pt x="280" y="408"/>
                  <a:pt x="328" y="384"/>
                  <a:pt x="368" y="352"/>
                </a:cubicBezTo>
                <a:cubicBezTo>
                  <a:pt x="408" y="320"/>
                  <a:pt x="408" y="280"/>
                  <a:pt x="464" y="256"/>
                </a:cubicBezTo>
                <a:cubicBezTo>
                  <a:pt x="520" y="232"/>
                  <a:pt x="616" y="216"/>
                  <a:pt x="704" y="208"/>
                </a:cubicBezTo>
                <a:cubicBezTo>
                  <a:pt x="792" y="200"/>
                  <a:pt x="920" y="216"/>
                  <a:pt x="992" y="208"/>
                </a:cubicBezTo>
                <a:cubicBezTo>
                  <a:pt x="1064" y="200"/>
                  <a:pt x="1080" y="160"/>
                  <a:pt x="1136" y="160"/>
                </a:cubicBezTo>
                <a:cubicBezTo>
                  <a:pt x="1192" y="160"/>
                  <a:pt x="1264" y="176"/>
                  <a:pt x="1328" y="208"/>
                </a:cubicBezTo>
                <a:cubicBezTo>
                  <a:pt x="1392" y="240"/>
                  <a:pt x="1448" y="304"/>
                  <a:pt x="1520" y="352"/>
                </a:cubicBezTo>
                <a:cubicBezTo>
                  <a:pt x="1592" y="400"/>
                  <a:pt x="1672" y="480"/>
                  <a:pt x="1760" y="496"/>
                </a:cubicBezTo>
                <a:cubicBezTo>
                  <a:pt x="1848" y="512"/>
                  <a:pt x="1968" y="472"/>
                  <a:pt x="2048" y="448"/>
                </a:cubicBezTo>
                <a:cubicBezTo>
                  <a:pt x="2128" y="424"/>
                  <a:pt x="2184" y="368"/>
                  <a:pt x="2240" y="352"/>
                </a:cubicBezTo>
                <a:cubicBezTo>
                  <a:pt x="2296" y="336"/>
                  <a:pt x="2328" y="344"/>
                  <a:pt x="2384" y="352"/>
                </a:cubicBezTo>
                <a:cubicBezTo>
                  <a:pt x="2440" y="360"/>
                  <a:pt x="2496" y="400"/>
                  <a:pt x="2576" y="400"/>
                </a:cubicBezTo>
                <a:cubicBezTo>
                  <a:pt x="2656" y="400"/>
                  <a:pt x="2784" y="400"/>
                  <a:pt x="2864" y="352"/>
                </a:cubicBezTo>
                <a:cubicBezTo>
                  <a:pt x="2944" y="304"/>
                  <a:pt x="2992" y="168"/>
                  <a:pt x="3056" y="112"/>
                </a:cubicBezTo>
                <a:cubicBezTo>
                  <a:pt x="3120" y="56"/>
                  <a:pt x="3192" y="32"/>
                  <a:pt x="3248" y="16"/>
                </a:cubicBezTo>
                <a:cubicBezTo>
                  <a:pt x="3304" y="0"/>
                  <a:pt x="3328" y="0"/>
                  <a:pt x="3392" y="16"/>
                </a:cubicBezTo>
                <a:cubicBezTo>
                  <a:pt x="3456" y="32"/>
                  <a:pt x="3552" y="56"/>
                  <a:pt x="3632" y="112"/>
                </a:cubicBezTo>
                <a:cubicBezTo>
                  <a:pt x="3712" y="168"/>
                  <a:pt x="3800" y="296"/>
                  <a:pt x="3872" y="352"/>
                </a:cubicBezTo>
                <a:cubicBezTo>
                  <a:pt x="3944" y="408"/>
                  <a:pt x="4016" y="416"/>
                  <a:pt x="4064" y="448"/>
                </a:cubicBezTo>
                <a:cubicBezTo>
                  <a:pt x="4112" y="480"/>
                  <a:pt x="4152" y="504"/>
                  <a:pt x="4160" y="544"/>
                </a:cubicBezTo>
                <a:cubicBezTo>
                  <a:pt x="4168" y="584"/>
                  <a:pt x="4140" y="636"/>
                  <a:pt x="4112" y="688"/>
                </a:cubicBezTo>
              </a:path>
            </a:pathLst>
          </a:custGeom>
          <a:noFill/>
          <a:ln w="25400" cap="flat" cmpd="sng">
            <a:solidFill>
              <a:srgbClr val="00CC00"/>
            </a:solidFill>
            <a:prstDash val="solid"/>
            <a:round/>
            <a:headEnd type="none" w="med" len="med"/>
            <a:tailEnd type="none" w="med" len="med"/>
          </a:ln>
        </p:spPr>
        <p:txBody>
          <a:bodyPr/>
          <a:lstStyle/>
          <a:p>
            <a:endParaRPr lang="zh-CN" altLang="en-US"/>
          </a:p>
        </p:txBody>
      </p:sp>
      <p:grpSp>
        <p:nvGrpSpPr>
          <p:cNvPr id="2" name="Group 6"/>
          <p:cNvGrpSpPr/>
          <p:nvPr/>
        </p:nvGrpSpPr>
        <p:grpSpPr>
          <a:xfrm>
            <a:off x="990600" y="3797300"/>
            <a:ext cx="6705600" cy="1066800"/>
            <a:chOff x="672" y="3408"/>
            <a:chExt cx="4224" cy="672"/>
          </a:xfrm>
        </p:grpSpPr>
        <p:sp>
          <p:nvSpPr>
            <p:cNvPr id="108548" name="Oval 7"/>
            <p:cNvSpPr/>
            <p:nvPr/>
          </p:nvSpPr>
          <p:spPr>
            <a:xfrm>
              <a:off x="720" y="3936"/>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49" name="Oval 8"/>
            <p:cNvSpPr/>
            <p:nvPr/>
          </p:nvSpPr>
          <p:spPr>
            <a:xfrm>
              <a:off x="1152" y="3648"/>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50" name="Oval 9"/>
            <p:cNvSpPr/>
            <p:nvPr/>
          </p:nvSpPr>
          <p:spPr>
            <a:xfrm>
              <a:off x="1872" y="3552"/>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51" name="Oval 10"/>
            <p:cNvSpPr/>
            <p:nvPr/>
          </p:nvSpPr>
          <p:spPr>
            <a:xfrm>
              <a:off x="2928" y="3744"/>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52" name="Oval 11"/>
            <p:cNvSpPr/>
            <p:nvPr/>
          </p:nvSpPr>
          <p:spPr>
            <a:xfrm>
              <a:off x="3936" y="3408"/>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53" name="Oval 12"/>
            <p:cNvSpPr/>
            <p:nvPr/>
          </p:nvSpPr>
          <p:spPr>
            <a:xfrm>
              <a:off x="4752" y="3888"/>
              <a:ext cx="96" cy="96"/>
            </a:xfrm>
            <a:prstGeom prst="ellipse">
              <a:avLst/>
            </a:prstGeom>
            <a:solidFill>
              <a:srgbClr val="00CC00"/>
            </a:solidFill>
            <a:ln w="9525" cap="flat" cmpd="sng">
              <a:solidFill>
                <a:srgbClr val="00CC00"/>
              </a:solidFill>
              <a:prstDash val="solid"/>
              <a:round/>
              <a:headEnd type="none" w="med" len="med"/>
              <a:tailEnd type="none" w="med" len="med"/>
            </a:ln>
          </p:spPr>
          <p:txBody>
            <a:bodyPr wrap="none" anchor="ctr" anchorCtr="0"/>
            <a:lstStyle/>
            <a:p>
              <a:endParaRPr lang="zh-CN" altLang="en-US" dirty="0">
                <a:latin typeface="Times New Roman" panose="02020603050405020304" pitchFamily="18" charset="0"/>
                <a:ea typeface="楷体_GB2312" pitchFamily="49" charset="-122"/>
              </a:endParaRPr>
            </a:p>
          </p:txBody>
        </p:sp>
        <p:sp>
          <p:nvSpPr>
            <p:cNvPr id="108554" name="Line 13"/>
            <p:cNvSpPr/>
            <p:nvPr/>
          </p:nvSpPr>
          <p:spPr>
            <a:xfrm flipV="1">
              <a:off x="672" y="3744"/>
              <a:ext cx="288" cy="336"/>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555" name="Line 14"/>
            <p:cNvSpPr/>
            <p:nvPr/>
          </p:nvSpPr>
          <p:spPr>
            <a:xfrm flipV="1">
              <a:off x="1008" y="3600"/>
              <a:ext cx="384" cy="144"/>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556" name="Line 15"/>
            <p:cNvSpPr/>
            <p:nvPr/>
          </p:nvSpPr>
          <p:spPr>
            <a:xfrm>
              <a:off x="1728" y="3552"/>
              <a:ext cx="480" cy="96"/>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557" name="Line 16"/>
            <p:cNvSpPr/>
            <p:nvPr/>
          </p:nvSpPr>
          <p:spPr>
            <a:xfrm flipV="1">
              <a:off x="2736" y="3770"/>
              <a:ext cx="480" cy="48"/>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558" name="Line 17"/>
            <p:cNvSpPr/>
            <p:nvPr/>
          </p:nvSpPr>
          <p:spPr>
            <a:xfrm>
              <a:off x="3792" y="3429"/>
              <a:ext cx="432" cy="0"/>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sp>
          <p:nvSpPr>
            <p:cNvPr id="108559" name="Line 18"/>
            <p:cNvSpPr/>
            <p:nvPr/>
          </p:nvSpPr>
          <p:spPr>
            <a:xfrm>
              <a:off x="4704" y="3744"/>
              <a:ext cx="192" cy="336"/>
            </a:xfrm>
            <a:prstGeom prst="line">
              <a:avLst/>
            </a:prstGeom>
            <a:ln w="25400" cap="flat" cmpd="sng">
              <a:solidFill>
                <a:srgbClr val="00CC00"/>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楷体_GB2312" pitchFamily="49" charset="-122"/>
              </a:endParaRPr>
            </a:p>
          </p:txBody>
        </p:sp>
      </p:grpSp>
      <p:sp>
        <p:nvSpPr>
          <p:cNvPr id="77844" name="Freeform 20"/>
          <p:cNvSpPr/>
          <p:nvPr/>
        </p:nvSpPr>
        <p:spPr>
          <a:xfrm>
            <a:off x="900113" y="3789363"/>
            <a:ext cx="6934200" cy="927100"/>
          </a:xfrm>
          <a:custGeom>
            <a:avLst/>
            <a:gdLst/>
            <a:ahLst/>
            <a:cxnLst>
              <a:cxn ang="0">
                <a:pos x="0" y="825500"/>
              </a:cxn>
              <a:cxn ang="0">
                <a:pos x="228600" y="901700"/>
              </a:cxn>
              <a:cxn ang="0">
                <a:pos x="457200" y="901700"/>
              </a:cxn>
              <a:cxn ang="0">
                <a:pos x="762000" y="749300"/>
              </a:cxn>
              <a:cxn ang="0">
                <a:pos x="990600" y="368300"/>
              </a:cxn>
              <a:cxn ang="0">
                <a:pos x="1371600" y="139700"/>
              </a:cxn>
              <a:cxn ang="0">
                <a:pos x="1905000" y="139700"/>
              </a:cxn>
              <a:cxn ang="0">
                <a:pos x="2133600" y="444500"/>
              </a:cxn>
              <a:cxn ang="0">
                <a:pos x="2438400" y="596900"/>
              </a:cxn>
              <a:cxn ang="0">
                <a:pos x="3124199" y="673100"/>
              </a:cxn>
              <a:cxn ang="0">
                <a:pos x="3505200" y="749300"/>
              </a:cxn>
              <a:cxn ang="0">
                <a:pos x="3810000" y="520700"/>
              </a:cxn>
              <a:cxn ang="0">
                <a:pos x="4191000" y="292100"/>
              </a:cxn>
              <a:cxn ang="0">
                <a:pos x="4800599" y="63500"/>
              </a:cxn>
              <a:cxn ang="0">
                <a:pos x="5333999" y="63500"/>
              </a:cxn>
              <a:cxn ang="0">
                <a:pos x="5943599" y="444500"/>
              </a:cxn>
              <a:cxn ang="0">
                <a:pos x="6476999" y="825500"/>
              </a:cxn>
              <a:cxn ang="0">
                <a:pos x="6934200" y="825500"/>
              </a:cxn>
            </a:cxnLst>
            <a:rect l="0" t="0" r="0" b="0"/>
            <a:pathLst>
              <a:path w="4368" h="584">
                <a:moveTo>
                  <a:pt x="0" y="520"/>
                </a:moveTo>
                <a:cubicBezTo>
                  <a:pt x="48" y="540"/>
                  <a:pt x="96" y="560"/>
                  <a:pt x="144" y="568"/>
                </a:cubicBezTo>
                <a:cubicBezTo>
                  <a:pt x="192" y="576"/>
                  <a:pt x="232" y="584"/>
                  <a:pt x="288" y="568"/>
                </a:cubicBezTo>
                <a:cubicBezTo>
                  <a:pt x="344" y="552"/>
                  <a:pt x="424" y="528"/>
                  <a:pt x="480" y="472"/>
                </a:cubicBezTo>
                <a:cubicBezTo>
                  <a:pt x="536" y="416"/>
                  <a:pt x="560" y="296"/>
                  <a:pt x="624" y="232"/>
                </a:cubicBezTo>
                <a:cubicBezTo>
                  <a:pt x="688" y="168"/>
                  <a:pt x="768" y="112"/>
                  <a:pt x="864" y="88"/>
                </a:cubicBezTo>
                <a:cubicBezTo>
                  <a:pt x="960" y="64"/>
                  <a:pt x="1120" y="56"/>
                  <a:pt x="1200" y="88"/>
                </a:cubicBezTo>
                <a:cubicBezTo>
                  <a:pt x="1280" y="120"/>
                  <a:pt x="1288" y="232"/>
                  <a:pt x="1344" y="280"/>
                </a:cubicBezTo>
                <a:cubicBezTo>
                  <a:pt x="1400" y="328"/>
                  <a:pt x="1432" y="352"/>
                  <a:pt x="1536" y="376"/>
                </a:cubicBezTo>
                <a:cubicBezTo>
                  <a:pt x="1640" y="400"/>
                  <a:pt x="1856" y="408"/>
                  <a:pt x="1968" y="424"/>
                </a:cubicBezTo>
                <a:cubicBezTo>
                  <a:pt x="2080" y="440"/>
                  <a:pt x="2136" y="488"/>
                  <a:pt x="2208" y="472"/>
                </a:cubicBezTo>
                <a:cubicBezTo>
                  <a:pt x="2280" y="456"/>
                  <a:pt x="2328" y="376"/>
                  <a:pt x="2400" y="328"/>
                </a:cubicBezTo>
                <a:cubicBezTo>
                  <a:pt x="2472" y="280"/>
                  <a:pt x="2536" y="232"/>
                  <a:pt x="2640" y="184"/>
                </a:cubicBezTo>
                <a:cubicBezTo>
                  <a:pt x="2744" y="136"/>
                  <a:pt x="2904" y="64"/>
                  <a:pt x="3024" y="40"/>
                </a:cubicBezTo>
                <a:cubicBezTo>
                  <a:pt x="3144" y="16"/>
                  <a:pt x="3240" y="0"/>
                  <a:pt x="3360" y="40"/>
                </a:cubicBezTo>
                <a:cubicBezTo>
                  <a:pt x="3480" y="80"/>
                  <a:pt x="3624" y="200"/>
                  <a:pt x="3744" y="280"/>
                </a:cubicBezTo>
                <a:cubicBezTo>
                  <a:pt x="3864" y="360"/>
                  <a:pt x="3976" y="480"/>
                  <a:pt x="4080" y="520"/>
                </a:cubicBezTo>
                <a:cubicBezTo>
                  <a:pt x="4184" y="560"/>
                  <a:pt x="4276" y="540"/>
                  <a:pt x="4368" y="520"/>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77845" name="Freeform 21"/>
          <p:cNvSpPr/>
          <p:nvPr/>
        </p:nvSpPr>
        <p:spPr>
          <a:xfrm>
            <a:off x="1143000" y="3810000"/>
            <a:ext cx="6400800" cy="901700"/>
          </a:xfrm>
          <a:custGeom>
            <a:avLst/>
            <a:gdLst/>
            <a:ahLst/>
            <a:cxnLst>
              <a:cxn ang="0">
                <a:pos x="0" y="901700"/>
              </a:cxn>
              <a:cxn ang="0">
                <a:pos x="304800" y="596900"/>
              </a:cxn>
              <a:cxn ang="0">
                <a:pos x="838200" y="368300"/>
              </a:cxn>
              <a:cxn ang="0">
                <a:pos x="1752600" y="292100"/>
              </a:cxn>
              <a:cxn ang="0">
                <a:pos x="2971800" y="596900"/>
              </a:cxn>
              <a:cxn ang="0">
                <a:pos x="3962401" y="520700"/>
              </a:cxn>
              <a:cxn ang="0">
                <a:pos x="4724400" y="63500"/>
              </a:cxn>
              <a:cxn ang="0">
                <a:pos x="5715000" y="139700"/>
              </a:cxn>
              <a:cxn ang="0">
                <a:pos x="6400800" y="825500"/>
              </a:cxn>
            </a:cxnLst>
            <a:rect l="0" t="0" r="0" b="0"/>
            <a:pathLst>
              <a:path w="4032" h="568">
                <a:moveTo>
                  <a:pt x="0" y="568"/>
                </a:moveTo>
                <a:cubicBezTo>
                  <a:pt x="52" y="500"/>
                  <a:pt x="104" y="432"/>
                  <a:pt x="192" y="376"/>
                </a:cubicBezTo>
                <a:cubicBezTo>
                  <a:pt x="280" y="320"/>
                  <a:pt x="376" y="264"/>
                  <a:pt x="528" y="232"/>
                </a:cubicBezTo>
                <a:cubicBezTo>
                  <a:pt x="680" y="200"/>
                  <a:pt x="880" y="160"/>
                  <a:pt x="1104" y="184"/>
                </a:cubicBezTo>
                <a:cubicBezTo>
                  <a:pt x="1328" y="208"/>
                  <a:pt x="1640" y="352"/>
                  <a:pt x="1872" y="376"/>
                </a:cubicBezTo>
                <a:cubicBezTo>
                  <a:pt x="2104" y="400"/>
                  <a:pt x="2312" y="384"/>
                  <a:pt x="2496" y="328"/>
                </a:cubicBezTo>
                <a:cubicBezTo>
                  <a:pt x="2680" y="272"/>
                  <a:pt x="2792" y="80"/>
                  <a:pt x="2976" y="40"/>
                </a:cubicBezTo>
                <a:cubicBezTo>
                  <a:pt x="3160" y="0"/>
                  <a:pt x="3424" y="8"/>
                  <a:pt x="3600" y="88"/>
                </a:cubicBezTo>
                <a:cubicBezTo>
                  <a:pt x="3776" y="168"/>
                  <a:pt x="3904" y="344"/>
                  <a:pt x="4032" y="520"/>
                </a:cubicBezTo>
              </a:path>
            </a:pathLst>
          </a:custGeom>
          <a:noFill/>
          <a:ln w="19050" cap="flat" cmpd="sng">
            <a:solidFill>
              <a:srgbClr val="FF3300"/>
            </a:solidFill>
            <a:prstDash val="solid"/>
            <a:round/>
            <a:headEnd type="none" w="med" len="med"/>
            <a:tailEnd type="none" w="med" len="med"/>
          </a:ln>
        </p:spPr>
        <p:txBody>
          <a:bodyPr/>
          <a:lstStyle/>
          <a:p>
            <a:endParaRPr lang="zh-CN" altLang="en-US"/>
          </a:p>
        </p:txBody>
      </p:sp>
      <p:sp>
        <p:nvSpPr>
          <p:cNvPr id="77846" name="Text Box 22"/>
          <p:cNvSpPr txBox="1"/>
          <p:nvPr/>
        </p:nvSpPr>
        <p:spPr>
          <a:xfrm>
            <a:off x="7812088" y="4365625"/>
            <a:ext cx="685800" cy="396875"/>
          </a:xfrm>
          <a:prstGeom prst="rect">
            <a:avLst/>
          </a:prstGeom>
          <a:noFill/>
          <a:ln w="9525">
            <a:noFill/>
          </a:ln>
        </p:spPr>
        <p:txBody>
          <a:bodyPr anchor="t" anchorCtr="0">
            <a:spAutoFit/>
          </a:bodyPr>
          <a:lstStyle/>
          <a:p>
            <a:pPr algn="ctr">
              <a:spcBef>
                <a:spcPct val="50000"/>
              </a:spcBef>
            </a:pPr>
            <a:r>
              <a:rPr lang="en-US" altLang="zh-CN" sz="2000" i="1" dirty="0">
                <a:solidFill>
                  <a:schemeClr val="accent2"/>
                </a:solidFill>
                <a:latin typeface="Times New Roman" panose="02020603050405020304" pitchFamily="18" charset="0"/>
                <a:ea typeface="楷体_GB2312" pitchFamily="49" charset="-122"/>
              </a:rPr>
              <a:t>S</a:t>
            </a:r>
            <a:r>
              <a:rPr lang="en-US" altLang="zh-CN" sz="2000" dirty="0">
                <a:solidFill>
                  <a:schemeClr val="accent2"/>
                </a:solidFill>
                <a:latin typeface="Times New Roman" panose="02020603050405020304" pitchFamily="18" charset="0"/>
                <a:ea typeface="楷体_GB2312" pitchFamily="49" charset="-122"/>
              </a:rPr>
              <a:t>(</a:t>
            </a:r>
            <a:r>
              <a:rPr lang="en-US" altLang="zh-CN" sz="2000" i="1" dirty="0">
                <a:solidFill>
                  <a:schemeClr val="accent2"/>
                </a:solidFill>
                <a:latin typeface="Times New Roman" panose="02020603050405020304" pitchFamily="18" charset="0"/>
                <a:ea typeface="楷体_GB2312" pitchFamily="49" charset="-122"/>
              </a:rPr>
              <a:t>x</a:t>
            </a:r>
            <a:r>
              <a:rPr lang="en-US" altLang="zh-CN" sz="2000" dirty="0">
                <a:solidFill>
                  <a:schemeClr val="accent2"/>
                </a:solidFill>
                <a:latin typeface="Times New Roman" panose="02020603050405020304" pitchFamily="18" charset="0"/>
                <a:ea typeface="楷体_GB2312" pitchFamily="49" charset="-122"/>
              </a:rPr>
              <a:t>)</a:t>
            </a:r>
            <a:endParaRPr lang="en-US" altLang="zh-CN" sz="2000" i="1" dirty="0">
              <a:solidFill>
                <a:schemeClr val="accent2"/>
              </a:solidFill>
              <a:latin typeface="Times New Roman" panose="02020603050405020304" pitchFamily="18" charset="0"/>
              <a:ea typeface="楷体_GB2312" pitchFamily="49" charset="-122"/>
            </a:endParaRPr>
          </a:p>
        </p:txBody>
      </p:sp>
      <p:sp>
        <p:nvSpPr>
          <p:cNvPr id="77847" name="Text Box 23"/>
          <p:cNvSpPr txBox="1"/>
          <p:nvPr/>
        </p:nvSpPr>
        <p:spPr>
          <a:xfrm>
            <a:off x="7380288" y="5013325"/>
            <a:ext cx="685800" cy="396875"/>
          </a:xfrm>
          <a:prstGeom prst="rect">
            <a:avLst/>
          </a:prstGeom>
          <a:noFill/>
          <a:ln w="9525">
            <a:noFill/>
          </a:ln>
        </p:spPr>
        <p:txBody>
          <a:bodyPr anchor="t" anchorCtr="0">
            <a:spAutoFit/>
          </a:bodyPr>
          <a:lstStyle/>
          <a:p>
            <a:pPr algn="ctr">
              <a:spcBef>
                <a:spcPct val="50000"/>
              </a:spcBef>
            </a:pPr>
            <a:r>
              <a:rPr lang="en-US" altLang="zh-CN" sz="2000" i="1" dirty="0">
                <a:solidFill>
                  <a:srgbClr val="00CC00"/>
                </a:solidFill>
                <a:latin typeface="Times New Roman" panose="02020603050405020304" pitchFamily="18" charset="0"/>
                <a:ea typeface="楷体_GB2312" pitchFamily="49" charset="-122"/>
              </a:rPr>
              <a:t>H</a:t>
            </a:r>
            <a:r>
              <a:rPr lang="en-US" altLang="zh-CN" sz="2000" dirty="0">
                <a:solidFill>
                  <a:srgbClr val="00CC00"/>
                </a:solidFill>
                <a:latin typeface="Times New Roman" panose="02020603050405020304" pitchFamily="18" charset="0"/>
                <a:ea typeface="楷体_GB2312" pitchFamily="49" charset="-122"/>
              </a:rPr>
              <a:t>(</a:t>
            </a:r>
            <a:r>
              <a:rPr lang="en-US" altLang="zh-CN" sz="2000" i="1" dirty="0">
                <a:solidFill>
                  <a:srgbClr val="00CC00"/>
                </a:solidFill>
                <a:latin typeface="Times New Roman" panose="02020603050405020304" pitchFamily="18" charset="0"/>
                <a:ea typeface="楷体_GB2312" pitchFamily="49" charset="-122"/>
              </a:rPr>
              <a:t>x</a:t>
            </a:r>
            <a:r>
              <a:rPr lang="en-US" altLang="zh-CN" sz="2000" dirty="0">
                <a:solidFill>
                  <a:srgbClr val="00CC00"/>
                </a:solidFill>
                <a:latin typeface="Times New Roman" panose="02020603050405020304" pitchFamily="18" charset="0"/>
                <a:ea typeface="楷体_GB2312" pitchFamily="49" charset="-122"/>
              </a:rPr>
              <a:t>)</a:t>
            </a:r>
            <a:endParaRPr lang="en-US" altLang="zh-CN" sz="2000" i="1" dirty="0">
              <a:solidFill>
                <a:srgbClr val="00CC00"/>
              </a:solidFill>
              <a:latin typeface="Times New Roman" panose="02020603050405020304" pitchFamily="18" charset="0"/>
              <a:ea typeface="楷体_GB2312" pitchFamily="49" charset="-122"/>
            </a:endParaRPr>
          </a:p>
        </p:txBody>
      </p:sp>
      <p:sp>
        <p:nvSpPr>
          <p:cNvPr id="77848" name="Text Box 24"/>
          <p:cNvSpPr txBox="1"/>
          <p:nvPr/>
        </p:nvSpPr>
        <p:spPr>
          <a:xfrm>
            <a:off x="468313" y="3716338"/>
            <a:ext cx="685800" cy="396875"/>
          </a:xfrm>
          <a:prstGeom prst="rect">
            <a:avLst/>
          </a:prstGeom>
          <a:noFill/>
          <a:ln w="9525">
            <a:noFill/>
          </a:ln>
        </p:spPr>
        <p:txBody>
          <a:bodyPr anchor="t" anchorCtr="0">
            <a:spAutoFit/>
          </a:bodyPr>
          <a:lstStyle/>
          <a:p>
            <a:pPr algn="ctr">
              <a:spcBef>
                <a:spcPct val="50000"/>
              </a:spcBef>
            </a:pPr>
            <a:r>
              <a:rPr lang="en-US" altLang="zh-CN" sz="2000" i="1" dirty="0">
                <a:solidFill>
                  <a:srgbClr val="FF3300"/>
                </a:solidFill>
                <a:latin typeface="Times New Roman" panose="02020603050405020304" pitchFamily="18" charset="0"/>
                <a:ea typeface="楷体_GB2312" pitchFamily="49" charset="-122"/>
              </a:rPr>
              <a:t>f</a:t>
            </a:r>
            <a:r>
              <a:rPr lang="en-US" altLang="zh-CN" sz="2000" dirty="0">
                <a:solidFill>
                  <a:srgbClr val="FF3300"/>
                </a:solidFill>
                <a:latin typeface="Times New Roman" panose="02020603050405020304" pitchFamily="18" charset="0"/>
                <a:ea typeface="楷体_GB2312" pitchFamily="49" charset="-122"/>
              </a:rPr>
              <a:t>(</a:t>
            </a:r>
            <a:r>
              <a:rPr lang="en-US" altLang="zh-CN" sz="2000" i="1" dirty="0">
                <a:solidFill>
                  <a:srgbClr val="FF3300"/>
                </a:solidFill>
                <a:latin typeface="Times New Roman" panose="02020603050405020304" pitchFamily="18" charset="0"/>
                <a:ea typeface="楷体_GB2312" pitchFamily="49" charset="-122"/>
              </a:rPr>
              <a:t>x</a:t>
            </a:r>
            <a:r>
              <a:rPr lang="en-US" altLang="zh-CN" sz="2000" dirty="0">
                <a:solidFill>
                  <a:srgbClr val="FF3300"/>
                </a:solidFill>
                <a:latin typeface="Times New Roman" panose="02020603050405020304" pitchFamily="18" charset="0"/>
                <a:ea typeface="楷体_GB2312" pitchFamily="49" charset="-122"/>
              </a:rPr>
              <a:t>)</a:t>
            </a:r>
            <a:endParaRPr lang="en-US" altLang="zh-CN" sz="2000" i="1" dirty="0">
              <a:solidFill>
                <a:srgbClr val="FF3300"/>
              </a:solidFill>
              <a:latin typeface="Times New Roman" panose="02020603050405020304" pitchFamily="18" charset="0"/>
              <a:ea typeface="楷体_GB2312"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dissolve">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45"/>
                                        </p:tgtEl>
                                        <p:attrNameLst>
                                          <p:attrName>style.visibility</p:attrName>
                                        </p:attrNameLst>
                                      </p:cBhvr>
                                      <p:to>
                                        <p:strVal val="visible"/>
                                      </p:to>
                                    </p:set>
                                    <p:animEffect transition="in" filter="wipe(left)">
                                      <p:cBhvr>
                                        <p:cTn id="12" dur="1000"/>
                                        <p:tgtEl>
                                          <p:spTgt spid="77845"/>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48"/>
                                        </p:tgtEl>
                                        <p:attrNameLst>
                                          <p:attrName>style.visibility</p:attrName>
                                        </p:attrNameLst>
                                      </p:cBhvr>
                                      <p:to>
                                        <p:strVal val="visible"/>
                                      </p:to>
                                    </p:set>
                                    <p:animEffect transition="in" filter="wipe(up)">
                                      <p:cBhvr>
                                        <p:cTn id="17" dur="1000"/>
                                        <p:tgtEl>
                                          <p:spTgt spid="778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829"/>
                                        </p:tgtEl>
                                        <p:attrNameLst>
                                          <p:attrName>style.visibility</p:attrName>
                                        </p:attrNameLst>
                                      </p:cBhvr>
                                      <p:to>
                                        <p:strVal val="visible"/>
                                      </p:to>
                                    </p:set>
                                    <p:animEffect transition="in" filter="wipe(left)">
                                      <p:cBhvr>
                                        <p:cTn id="27" dur="1000"/>
                                        <p:tgtEl>
                                          <p:spTgt spid="77829"/>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7847"/>
                                        </p:tgtEl>
                                        <p:attrNameLst>
                                          <p:attrName>style.visibility</p:attrName>
                                        </p:attrNameLst>
                                      </p:cBhvr>
                                      <p:to>
                                        <p:strVal val="visible"/>
                                      </p:to>
                                    </p:set>
                                    <p:animEffect transition="in" filter="wipe(up)">
                                      <p:cBhvr>
                                        <p:cTn id="32" dur="1000"/>
                                        <p:tgtEl>
                                          <p:spTgt spid="778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7844"/>
                                        </p:tgtEl>
                                        <p:attrNameLst>
                                          <p:attrName>style.visibility</p:attrName>
                                        </p:attrNameLst>
                                      </p:cBhvr>
                                      <p:to>
                                        <p:strVal val="visible"/>
                                      </p:to>
                                    </p:set>
                                    <p:animEffect transition="in" filter="wipe(left)">
                                      <p:cBhvr>
                                        <p:cTn id="37" dur="1000"/>
                                        <p:tgtEl>
                                          <p:spTgt spid="77844"/>
                                        </p:tgtEl>
                                      </p:cBhvr>
                                    </p:animEffect>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7846"/>
                                        </p:tgtEl>
                                        <p:attrNameLst>
                                          <p:attrName>style.visibility</p:attrName>
                                        </p:attrNameLst>
                                      </p:cBhvr>
                                      <p:to>
                                        <p:strVal val="visible"/>
                                      </p:to>
                                    </p:set>
                                    <p:animEffect transition="in" filter="wipe(up)">
                                      <p:cBhvr>
                                        <p:cTn id="42" dur="500"/>
                                        <p:tgtEl>
                                          <p:spTgt spid="7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46" grpId="0"/>
      <p:bldP spid="77847" grpId="0"/>
      <p:bldP spid="7784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09572" name="Rectangle 7"/>
          <p:cNvSpPr/>
          <p:nvPr/>
        </p:nvSpPr>
        <p:spPr>
          <a:xfrm>
            <a:off x="0" y="3338513"/>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grpSp>
        <p:nvGrpSpPr>
          <p:cNvPr id="2" name="组合 1">
            <a:extLst>
              <a:ext uri="{FF2B5EF4-FFF2-40B4-BE49-F238E27FC236}">
                <a16:creationId xmlns:a16="http://schemas.microsoft.com/office/drawing/2014/main" id="{36697EA1-4622-88B7-4724-8BAF55C5FBEF}"/>
              </a:ext>
            </a:extLst>
          </p:cNvPr>
          <p:cNvGrpSpPr/>
          <p:nvPr/>
        </p:nvGrpSpPr>
        <p:grpSpPr>
          <a:xfrm>
            <a:off x="517858" y="1331958"/>
            <a:ext cx="8241010" cy="465501"/>
            <a:chOff x="295275" y="1450976"/>
            <a:chExt cx="8241010" cy="465501"/>
          </a:xfrm>
        </p:grpSpPr>
        <p:sp>
          <p:nvSpPr>
            <p:cNvPr id="155652" name="Rectangle 4"/>
            <p:cNvSpPr/>
            <p:nvPr/>
          </p:nvSpPr>
          <p:spPr>
            <a:xfrm>
              <a:off x="295275" y="1450976"/>
              <a:ext cx="62484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rPr>
                <a:t>给定函数</a:t>
              </a:r>
              <a:r>
                <a:rPr lang="en-US" altLang="zh-CN" sz="2400" dirty="0">
                  <a:solidFill>
                    <a:srgbClr val="000099"/>
                  </a:solidFill>
                  <a:latin typeface="Times New Roman" panose="02020603050405020304" pitchFamily="18" charset="0"/>
                  <a:ea typeface="楷体_GB2312" pitchFamily="49" charset="-122"/>
                </a:rPr>
                <a:t>f(x)</a:t>
              </a:r>
              <a:r>
                <a:rPr lang="zh-CN" altLang="en-US" sz="2400" dirty="0">
                  <a:solidFill>
                    <a:srgbClr val="000099"/>
                  </a:solidFill>
                  <a:latin typeface="Times New Roman" panose="02020603050405020304" pitchFamily="18" charset="0"/>
                  <a:ea typeface="楷体_GB2312" pitchFamily="49" charset="-122"/>
                </a:rPr>
                <a:t>在 </a:t>
              </a:r>
              <a:r>
                <a:rPr lang="en-US" altLang="zh-CN" sz="2400" dirty="0">
                  <a:solidFill>
                    <a:srgbClr val="000099"/>
                  </a:solidFill>
                  <a:latin typeface="Times New Roman" panose="02020603050405020304" pitchFamily="18" charset="0"/>
                  <a:ea typeface="楷体_GB2312" pitchFamily="49" charset="-122"/>
                </a:rPr>
                <a:t>[a, b]</a:t>
              </a:r>
              <a:r>
                <a:rPr lang="zh-CN" altLang="en-US" sz="2400" dirty="0">
                  <a:solidFill>
                    <a:srgbClr val="000099"/>
                  </a:solidFill>
                  <a:latin typeface="Times New Roman" panose="02020603050405020304" pitchFamily="18" charset="0"/>
                  <a:ea typeface="楷体_GB2312" pitchFamily="49" charset="-122"/>
                </a:rPr>
                <a:t>上的一组节点： </a:t>
              </a:r>
            </a:p>
          </p:txBody>
        </p:sp>
        <p:graphicFrame>
          <p:nvGraphicFramePr>
            <p:cNvPr id="155654" name="Object 6"/>
            <p:cNvGraphicFramePr/>
            <p:nvPr/>
          </p:nvGraphicFramePr>
          <p:xfrm>
            <a:off x="5127625" y="1460865"/>
            <a:ext cx="3024187" cy="455612"/>
          </p:xfrm>
          <a:graphic>
            <a:graphicData uri="http://schemas.openxmlformats.org/presentationml/2006/ole">
              <mc:AlternateContent xmlns:mc="http://schemas.openxmlformats.org/markup-compatibility/2006">
                <mc:Choice xmlns:v="urn:schemas-microsoft-com:vml" Requires="v">
                  <p:oleObj r:id="rId2" imgW="1511300" imgH="228600" progId="Equation.DSMT4">
                    <p:embed/>
                  </p:oleObj>
                </mc:Choice>
                <mc:Fallback>
                  <p:oleObj r:id="rId2" imgW="1511300" imgH="228600" progId="Equation.DSMT4">
                    <p:embed/>
                    <p:pic>
                      <p:nvPicPr>
                        <p:cNvPr id="155654" name="Object 6"/>
                        <p:cNvPicPr/>
                        <p:nvPr/>
                      </p:nvPicPr>
                      <p:blipFill>
                        <a:blip r:embed="rId3"/>
                        <a:stretch>
                          <a:fillRect/>
                        </a:stretch>
                      </p:blipFill>
                      <p:spPr>
                        <a:xfrm>
                          <a:off x="5127625" y="1460865"/>
                          <a:ext cx="3024187" cy="455612"/>
                        </a:xfrm>
                        <a:prstGeom prst="rect">
                          <a:avLst/>
                        </a:prstGeom>
                        <a:noFill/>
                        <a:ln w="38100">
                          <a:noFill/>
                          <a:miter/>
                        </a:ln>
                      </p:spPr>
                    </p:pic>
                  </p:oleObj>
                </mc:Fallback>
              </mc:AlternateContent>
            </a:graphicData>
          </a:graphic>
        </p:graphicFrame>
        <p:graphicFrame>
          <p:nvGraphicFramePr>
            <p:cNvPr id="155656" name="Object 8"/>
            <p:cNvGraphicFramePr/>
            <p:nvPr/>
          </p:nvGraphicFramePr>
          <p:xfrm>
            <a:off x="8079085" y="1514840"/>
            <a:ext cx="457200" cy="347662"/>
          </p:xfrm>
          <a:graphic>
            <a:graphicData uri="http://schemas.openxmlformats.org/presentationml/2006/ole">
              <mc:AlternateContent xmlns:mc="http://schemas.openxmlformats.org/markup-compatibility/2006">
                <mc:Choice xmlns:v="urn:schemas-microsoft-com:vml" Requires="v">
                  <p:oleObj r:id="rId4" imgW="241935" imgH="177800" progId="Equation.DSMT4">
                    <p:embed/>
                  </p:oleObj>
                </mc:Choice>
                <mc:Fallback>
                  <p:oleObj r:id="rId4" imgW="241935" imgH="177800" progId="Equation.DSMT4">
                    <p:embed/>
                    <p:pic>
                      <p:nvPicPr>
                        <p:cNvPr id="155656" name="Object 8"/>
                        <p:cNvPicPr/>
                        <p:nvPr/>
                      </p:nvPicPr>
                      <p:blipFill>
                        <a:blip r:embed="rId5"/>
                        <a:stretch>
                          <a:fillRect/>
                        </a:stretch>
                      </p:blipFill>
                      <p:spPr>
                        <a:xfrm>
                          <a:off x="8079085" y="1514840"/>
                          <a:ext cx="457200" cy="347662"/>
                        </a:xfrm>
                        <a:prstGeom prst="rect">
                          <a:avLst/>
                        </a:prstGeom>
                        <a:noFill/>
                        <a:ln w="38100">
                          <a:noFill/>
                          <a:miter/>
                        </a:ln>
                      </p:spPr>
                    </p:pic>
                  </p:oleObj>
                </mc:Fallback>
              </mc:AlternateContent>
            </a:graphicData>
          </a:graphic>
        </p:graphicFrame>
      </p:grpSp>
      <p:sp>
        <p:nvSpPr>
          <p:cNvPr id="109575" name="Rectangle 10"/>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09578" name="Rectangle 13"/>
          <p:cNvSpPr/>
          <p:nvPr/>
        </p:nvSpPr>
        <p:spPr>
          <a:xfrm>
            <a:off x="0" y="3328988"/>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55663" name="Rectangle 15"/>
          <p:cNvSpPr/>
          <p:nvPr/>
        </p:nvSpPr>
        <p:spPr>
          <a:xfrm>
            <a:off x="517858" y="2497138"/>
            <a:ext cx="65532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rPr>
              <a:t>函数</a:t>
            </a:r>
            <a:r>
              <a:rPr lang="en-US" altLang="zh-CN" sz="2400" dirty="0">
                <a:solidFill>
                  <a:srgbClr val="000099"/>
                </a:solidFill>
                <a:latin typeface="Times New Roman" panose="02020603050405020304" pitchFamily="18" charset="0"/>
                <a:ea typeface="楷体_GB2312" pitchFamily="49" charset="-122"/>
              </a:rPr>
              <a:t>S(x)</a:t>
            </a:r>
            <a:r>
              <a:rPr lang="zh-CN" altLang="en-US" sz="2400" dirty="0">
                <a:solidFill>
                  <a:srgbClr val="000099"/>
                </a:solidFill>
                <a:latin typeface="Times New Roman" panose="02020603050405020304" pitchFamily="18" charset="0"/>
                <a:ea typeface="楷体_GB2312" pitchFamily="49" charset="-122"/>
              </a:rPr>
              <a:t>是满足下列条件的函数</a:t>
            </a:r>
          </a:p>
        </p:txBody>
      </p:sp>
      <p:grpSp>
        <p:nvGrpSpPr>
          <p:cNvPr id="4" name="组合 3">
            <a:extLst>
              <a:ext uri="{FF2B5EF4-FFF2-40B4-BE49-F238E27FC236}">
                <a16:creationId xmlns:a16="http://schemas.microsoft.com/office/drawing/2014/main" id="{7C9FC918-EC23-9200-F3A5-CD131E8FC5DC}"/>
              </a:ext>
            </a:extLst>
          </p:cNvPr>
          <p:cNvGrpSpPr/>
          <p:nvPr/>
        </p:nvGrpSpPr>
        <p:grpSpPr>
          <a:xfrm>
            <a:off x="541898" y="1845788"/>
            <a:ext cx="8227654" cy="509721"/>
            <a:chOff x="545962" y="1814381"/>
            <a:chExt cx="8227654" cy="509721"/>
          </a:xfrm>
        </p:grpSpPr>
        <p:grpSp>
          <p:nvGrpSpPr>
            <p:cNvPr id="3" name="组合 2">
              <a:extLst>
                <a:ext uri="{FF2B5EF4-FFF2-40B4-BE49-F238E27FC236}">
                  <a16:creationId xmlns:a16="http://schemas.microsoft.com/office/drawing/2014/main" id="{6193F5FF-B205-24E8-C5E8-AE9895CF7430}"/>
                </a:ext>
              </a:extLst>
            </p:cNvPr>
            <p:cNvGrpSpPr/>
            <p:nvPr/>
          </p:nvGrpSpPr>
          <p:grpSpPr>
            <a:xfrm>
              <a:off x="545962" y="1866902"/>
              <a:ext cx="5943600" cy="457200"/>
              <a:chOff x="250825" y="2060575"/>
              <a:chExt cx="5943600" cy="457200"/>
            </a:xfrm>
          </p:grpSpPr>
          <p:sp>
            <p:nvSpPr>
              <p:cNvPr id="155657" name="Rectangle 9"/>
              <p:cNvSpPr/>
              <p:nvPr/>
            </p:nvSpPr>
            <p:spPr>
              <a:xfrm>
                <a:off x="250825" y="2060575"/>
                <a:ext cx="27432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rPr>
                  <a:t>及节点上的函数值</a:t>
                </a:r>
                <a:r>
                  <a:rPr lang="zh-CN" altLang="en-US" sz="2400" b="0" dirty="0">
                    <a:solidFill>
                      <a:srgbClr val="000099"/>
                    </a:solidFill>
                    <a:latin typeface="Times New Roman" panose="02020603050405020304" pitchFamily="18" charset="0"/>
                    <a:ea typeface="楷体_GB2312" pitchFamily="49" charset="-122"/>
                  </a:rPr>
                  <a:t> </a:t>
                </a:r>
              </a:p>
            </p:txBody>
          </p:sp>
          <p:graphicFrame>
            <p:nvGraphicFramePr>
              <p:cNvPr id="155659" name="Object 11"/>
              <p:cNvGraphicFramePr/>
              <p:nvPr/>
            </p:nvGraphicFramePr>
            <p:xfrm>
              <a:off x="2832570" y="2093532"/>
              <a:ext cx="2590800" cy="396875"/>
            </p:xfrm>
            <a:graphic>
              <a:graphicData uri="http://schemas.openxmlformats.org/presentationml/2006/ole">
                <mc:AlternateContent xmlns:mc="http://schemas.openxmlformats.org/markup-compatibility/2006">
                  <mc:Choice xmlns:v="urn:schemas-microsoft-com:vml" Requires="v">
                    <p:oleObj r:id="rId6" imgW="1498600" imgH="228600" progId="Equation.DSMT4">
                      <p:embed/>
                    </p:oleObj>
                  </mc:Choice>
                  <mc:Fallback>
                    <p:oleObj r:id="rId6" imgW="1498600" imgH="228600" progId="Equation.DSMT4">
                      <p:embed/>
                      <p:pic>
                        <p:nvPicPr>
                          <p:cNvPr id="155659" name="Object 11"/>
                          <p:cNvPicPr/>
                          <p:nvPr/>
                        </p:nvPicPr>
                        <p:blipFill>
                          <a:blip r:embed="rId7"/>
                          <a:stretch>
                            <a:fillRect/>
                          </a:stretch>
                        </p:blipFill>
                        <p:spPr>
                          <a:xfrm>
                            <a:off x="2832570" y="2093532"/>
                            <a:ext cx="2590800" cy="396875"/>
                          </a:xfrm>
                          <a:prstGeom prst="rect">
                            <a:avLst/>
                          </a:prstGeom>
                          <a:noFill/>
                          <a:ln w="38100">
                            <a:noFill/>
                            <a:miter/>
                          </a:ln>
                        </p:spPr>
                      </p:pic>
                    </p:oleObj>
                  </mc:Fallback>
                </mc:AlternateContent>
              </a:graphicData>
            </a:graphic>
          </p:graphicFrame>
          <p:sp>
            <p:nvSpPr>
              <p:cNvPr id="109577" name="Text Box 12"/>
              <p:cNvSpPr txBox="1"/>
              <p:nvPr/>
            </p:nvSpPr>
            <p:spPr>
              <a:xfrm>
                <a:off x="5292725" y="2060575"/>
                <a:ext cx="412750" cy="366713"/>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graphicFrame>
            <p:nvGraphicFramePr>
              <p:cNvPr id="155662" name="Object 14"/>
              <p:cNvGraphicFramePr/>
              <p:nvPr/>
            </p:nvGraphicFramePr>
            <p:xfrm>
              <a:off x="5508625" y="2060575"/>
              <a:ext cx="685800" cy="400050"/>
            </p:xfrm>
            <a:graphic>
              <a:graphicData uri="http://schemas.openxmlformats.org/presentationml/2006/ole">
                <mc:AlternateContent xmlns:mc="http://schemas.openxmlformats.org/markup-compatibility/2006">
                  <mc:Choice xmlns:v="urn:schemas-microsoft-com:vml" Requires="v">
                    <p:oleObj r:id="rId8" imgW="343535" imgH="203200" progId="Equation.DSMT4">
                      <p:embed/>
                    </p:oleObj>
                  </mc:Choice>
                  <mc:Fallback>
                    <p:oleObj r:id="rId8" imgW="343535" imgH="203200" progId="Equation.DSMT4">
                      <p:embed/>
                      <p:pic>
                        <p:nvPicPr>
                          <p:cNvPr id="155662" name="Object 14"/>
                          <p:cNvPicPr/>
                          <p:nvPr/>
                        </p:nvPicPr>
                        <p:blipFill>
                          <a:blip r:embed="rId9"/>
                          <a:stretch>
                            <a:fillRect/>
                          </a:stretch>
                        </p:blipFill>
                        <p:spPr>
                          <a:xfrm>
                            <a:off x="5508625" y="2060575"/>
                            <a:ext cx="685800" cy="400050"/>
                          </a:xfrm>
                          <a:prstGeom prst="rect">
                            <a:avLst/>
                          </a:prstGeom>
                          <a:noFill/>
                          <a:ln w="38100">
                            <a:noFill/>
                            <a:miter/>
                          </a:ln>
                        </p:spPr>
                      </p:pic>
                    </p:oleObj>
                  </mc:Fallback>
                </mc:AlternateContent>
              </a:graphicData>
            </a:graphic>
          </p:graphicFrame>
        </p:grpSp>
        <p:sp>
          <p:nvSpPr>
            <p:cNvPr id="155664" name="Rectangle 16"/>
            <p:cNvSpPr/>
            <p:nvPr/>
          </p:nvSpPr>
          <p:spPr>
            <a:xfrm>
              <a:off x="6447186" y="1814381"/>
              <a:ext cx="2326430" cy="457200"/>
            </a:xfrm>
            <a:prstGeom prst="rect">
              <a:avLst/>
            </a:prstGeom>
            <a:noFill/>
            <a:ln w="9525">
              <a:noFill/>
            </a:ln>
          </p:spPr>
          <p:txBody>
            <a:bodyPr wrap="square" anchor="ctr" anchorCtr="0">
              <a:spAutoFit/>
            </a:bodyPr>
            <a:lstStyle/>
            <a:p>
              <a:r>
                <a:rPr lang="zh-CN" altLang="en-US" sz="2400" dirty="0">
                  <a:solidFill>
                    <a:srgbClr val="000099"/>
                  </a:solidFill>
                  <a:latin typeface="Times New Roman" panose="02020603050405020304" pitchFamily="18" charset="0"/>
                  <a:ea typeface="楷体_GB2312" pitchFamily="49" charset="-122"/>
                </a:rPr>
                <a:t>的三次样条插值</a:t>
              </a:r>
            </a:p>
          </p:txBody>
        </p:sp>
      </p:grpSp>
      <p:sp>
        <p:nvSpPr>
          <p:cNvPr id="109582" name="Rectangle 18"/>
          <p:cNvSpPr/>
          <p:nvPr/>
        </p:nvSpPr>
        <p:spPr>
          <a:xfrm>
            <a:off x="0" y="3328988"/>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sp>
        <p:nvSpPr>
          <p:cNvPr id="109585" name="Rectangle 21"/>
          <p:cNvSpPr/>
          <p:nvPr/>
        </p:nvSpPr>
        <p:spPr>
          <a:xfrm>
            <a:off x="4479925" y="2563813"/>
            <a:ext cx="184150" cy="579437"/>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grpSp>
        <p:nvGrpSpPr>
          <p:cNvPr id="5" name="组合 4">
            <a:extLst>
              <a:ext uri="{FF2B5EF4-FFF2-40B4-BE49-F238E27FC236}">
                <a16:creationId xmlns:a16="http://schemas.microsoft.com/office/drawing/2014/main" id="{89162AE0-FC73-1654-E540-7F0DE3157B91}"/>
              </a:ext>
            </a:extLst>
          </p:cNvPr>
          <p:cNvGrpSpPr/>
          <p:nvPr/>
        </p:nvGrpSpPr>
        <p:grpSpPr>
          <a:xfrm>
            <a:off x="476053" y="3155866"/>
            <a:ext cx="7810667" cy="466725"/>
            <a:chOff x="395121" y="3213100"/>
            <a:chExt cx="7810667" cy="466725"/>
          </a:xfrm>
        </p:grpSpPr>
        <p:sp>
          <p:nvSpPr>
            <p:cNvPr id="155668" name="Rectangle 20"/>
            <p:cNvSpPr/>
            <p:nvPr/>
          </p:nvSpPr>
          <p:spPr>
            <a:xfrm>
              <a:off x="395121" y="3217998"/>
              <a:ext cx="360045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rPr>
                <a:t>(1)  S(x)</a:t>
              </a:r>
              <a:r>
                <a:rPr lang="zh-CN" altLang="en-US" sz="2400" dirty="0">
                  <a:solidFill>
                    <a:srgbClr val="000099"/>
                  </a:solidFill>
                  <a:latin typeface="Times New Roman" panose="02020603050405020304" pitchFamily="18" charset="0"/>
                  <a:ea typeface="楷体_GB2312" pitchFamily="49" charset="-122"/>
                </a:rPr>
                <a:t>在每个子区间</a:t>
              </a:r>
              <a:r>
                <a:rPr lang="zh-CN" altLang="en-US" sz="2400" b="0" dirty="0">
                  <a:solidFill>
                    <a:schemeClr val="tx1"/>
                  </a:solidFill>
                  <a:latin typeface="Times New Roman" panose="02020603050405020304" pitchFamily="18" charset="0"/>
                  <a:ea typeface="楷体_GB2312" pitchFamily="49" charset="-122"/>
                </a:rPr>
                <a:t> </a:t>
              </a:r>
            </a:p>
          </p:txBody>
        </p:sp>
        <p:graphicFrame>
          <p:nvGraphicFramePr>
            <p:cNvPr id="155670" name="Object 22"/>
            <p:cNvGraphicFramePr/>
            <p:nvPr/>
          </p:nvGraphicFramePr>
          <p:xfrm>
            <a:off x="3419475" y="3213100"/>
            <a:ext cx="990600" cy="447675"/>
          </p:xfrm>
          <a:graphic>
            <a:graphicData uri="http://schemas.openxmlformats.org/presentationml/2006/ole">
              <mc:AlternateContent xmlns:mc="http://schemas.openxmlformats.org/markup-compatibility/2006">
                <mc:Choice xmlns:v="urn:schemas-microsoft-com:vml" Requires="v">
                  <p:oleObj r:id="rId10" imgW="508635" imgH="228600" progId="Equation.DSMT4">
                    <p:embed/>
                  </p:oleObj>
                </mc:Choice>
                <mc:Fallback>
                  <p:oleObj r:id="rId10" imgW="508635" imgH="228600" progId="Equation.DSMT4">
                    <p:embed/>
                    <p:pic>
                      <p:nvPicPr>
                        <p:cNvPr id="155670" name="Object 22"/>
                        <p:cNvPicPr/>
                        <p:nvPr/>
                      </p:nvPicPr>
                      <p:blipFill>
                        <a:blip r:embed="rId11"/>
                        <a:stretch>
                          <a:fillRect/>
                        </a:stretch>
                      </p:blipFill>
                      <p:spPr>
                        <a:xfrm>
                          <a:off x="3419475" y="3213100"/>
                          <a:ext cx="990600" cy="447675"/>
                        </a:xfrm>
                        <a:prstGeom prst="rect">
                          <a:avLst/>
                        </a:prstGeom>
                        <a:noFill/>
                        <a:ln w="38100">
                          <a:noFill/>
                          <a:miter/>
                        </a:ln>
                      </p:spPr>
                    </p:pic>
                  </p:oleObj>
                </mc:Fallback>
              </mc:AlternateContent>
            </a:graphicData>
          </a:graphic>
        </p:graphicFrame>
        <p:sp>
          <p:nvSpPr>
            <p:cNvPr id="155671" name="Rectangle 23"/>
            <p:cNvSpPr/>
            <p:nvPr/>
          </p:nvSpPr>
          <p:spPr>
            <a:xfrm>
              <a:off x="4427538" y="3213100"/>
              <a:ext cx="37338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上是三次多项式，记为</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55672" name="Object 24"/>
            <p:cNvGraphicFramePr/>
            <p:nvPr/>
          </p:nvGraphicFramePr>
          <p:xfrm>
            <a:off x="7596188" y="3284538"/>
            <a:ext cx="609600" cy="395287"/>
          </p:xfrm>
          <a:graphic>
            <a:graphicData uri="http://schemas.openxmlformats.org/presentationml/2006/ole">
              <mc:AlternateContent xmlns:mc="http://schemas.openxmlformats.org/markup-compatibility/2006">
                <mc:Choice xmlns:v="urn:schemas-microsoft-com:vml" Requires="v">
                  <p:oleObj r:id="rId12" imgW="355600" imgH="228600" progId="Equation.DSMT4">
                    <p:embed/>
                  </p:oleObj>
                </mc:Choice>
                <mc:Fallback>
                  <p:oleObj r:id="rId12" imgW="355600" imgH="228600" progId="Equation.DSMT4">
                    <p:embed/>
                    <p:pic>
                      <p:nvPicPr>
                        <p:cNvPr id="155672" name="Object 24"/>
                        <p:cNvPicPr/>
                        <p:nvPr/>
                      </p:nvPicPr>
                      <p:blipFill>
                        <a:blip r:embed="rId13"/>
                        <a:stretch>
                          <a:fillRect/>
                        </a:stretch>
                      </p:blipFill>
                      <p:spPr>
                        <a:xfrm>
                          <a:off x="7596188" y="3284538"/>
                          <a:ext cx="609600" cy="395287"/>
                        </a:xfrm>
                        <a:prstGeom prst="rect">
                          <a:avLst/>
                        </a:prstGeom>
                        <a:noFill/>
                        <a:ln w="38100">
                          <a:noFill/>
                          <a:miter/>
                        </a:ln>
                      </p:spPr>
                    </p:pic>
                  </p:oleObj>
                </mc:Fallback>
              </mc:AlternateContent>
            </a:graphicData>
          </a:graphic>
        </p:graphicFrame>
      </p:grpSp>
      <p:sp>
        <p:nvSpPr>
          <p:cNvPr id="155674" name="Rectangle 26"/>
          <p:cNvSpPr/>
          <p:nvPr/>
        </p:nvSpPr>
        <p:spPr>
          <a:xfrm>
            <a:off x="564357" y="529431"/>
            <a:ext cx="4557712" cy="519113"/>
          </a:xfrm>
          <a:prstGeom prst="rect">
            <a:avLst/>
          </a:prstGeom>
          <a:noFill/>
          <a:ln w="9525">
            <a:noFill/>
          </a:ln>
        </p:spPr>
        <p:txBody>
          <a:bodyPr wrap="none" anchor="ctr" anchorCtr="0">
            <a:spAutoFit/>
          </a:bodyPr>
          <a:lstStyle/>
          <a:p>
            <a:r>
              <a:rPr lang="en-US" altLang="zh-CN" sz="2800" dirty="0">
                <a:solidFill>
                  <a:schemeClr val="hlink"/>
                </a:solidFill>
                <a:latin typeface="Times New Roman" panose="02020603050405020304" pitchFamily="18" charset="0"/>
                <a:ea typeface="楷体_GB2312" pitchFamily="49" charset="-122"/>
              </a:rPr>
              <a:t>2.  </a:t>
            </a:r>
            <a:r>
              <a:rPr lang="zh-CN" altLang="en-US" sz="2800" dirty="0">
                <a:solidFill>
                  <a:schemeClr val="hlink"/>
                </a:solidFill>
                <a:latin typeface="Times New Roman" panose="02020603050405020304" pitchFamily="18" charset="0"/>
                <a:ea typeface="楷体_GB2312" pitchFamily="49" charset="-122"/>
              </a:rPr>
              <a:t>三次样条插值函数的构造</a:t>
            </a:r>
          </a:p>
        </p:txBody>
      </p:sp>
      <p:sp>
        <p:nvSpPr>
          <p:cNvPr id="155678" name="Rectangle 30"/>
          <p:cNvSpPr/>
          <p:nvPr/>
        </p:nvSpPr>
        <p:spPr>
          <a:xfrm>
            <a:off x="476053" y="4375946"/>
            <a:ext cx="5334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(3)  </a:t>
            </a:r>
            <a:endParaRPr lang="en-US" altLang="zh-CN"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55679" name="Object 31"/>
          <p:cNvGraphicFramePr>
            <a:graphicFrameLocks noGrp="1"/>
          </p:cNvGraphicFramePr>
          <p:nvPr>
            <p:ph sz="half" idx="4294967295"/>
          </p:nvPr>
        </p:nvGraphicFramePr>
        <p:xfrm>
          <a:off x="1009453" y="4463258"/>
          <a:ext cx="649287" cy="369888"/>
        </p:xfrm>
        <a:graphic>
          <a:graphicData uri="http://schemas.openxmlformats.org/presentationml/2006/ole">
            <mc:AlternateContent xmlns:mc="http://schemas.openxmlformats.org/markup-compatibility/2006">
              <mc:Choice xmlns:v="urn:schemas-microsoft-com:vml" Requires="v">
                <p:oleObj r:id="rId14" imgW="355600" imgH="203200" progId="Equation.DSMT4">
                  <p:embed/>
                </p:oleObj>
              </mc:Choice>
              <mc:Fallback>
                <p:oleObj r:id="rId14" imgW="355600" imgH="203200" progId="Equation.DSMT4">
                  <p:embed/>
                  <p:pic>
                    <p:nvPicPr>
                      <p:cNvPr id="155679" name="Object 31"/>
                      <p:cNvPicPr/>
                      <p:nvPr/>
                    </p:nvPicPr>
                    <p:blipFill>
                      <a:blip r:embed="rId15"/>
                      <a:stretch>
                        <a:fillRect/>
                      </a:stretch>
                    </p:blipFill>
                    <p:spPr>
                      <a:xfrm>
                        <a:off x="1009453" y="4463258"/>
                        <a:ext cx="649287" cy="369888"/>
                      </a:xfrm>
                      <a:prstGeom prst="rect">
                        <a:avLst/>
                      </a:prstGeom>
                      <a:noFill/>
                      <a:ln w="38100">
                        <a:miter/>
                      </a:ln>
                    </p:spPr>
                  </p:pic>
                </p:oleObj>
              </mc:Fallback>
            </mc:AlternateContent>
          </a:graphicData>
        </a:graphic>
      </p:graphicFrame>
      <p:sp>
        <p:nvSpPr>
          <p:cNvPr id="155682" name="Rectangle 34"/>
          <p:cNvSpPr/>
          <p:nvPr/>
        </p:nvSpPr>
        <p:spPr>
          <a:xfrm>
            <a:off x="1684155" y="4424549"/>
            <a:ext cx="32766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在插值节点处连续，即</a:t>
            </a:r>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rgbClr val="000099"/>
              </a:solidFill>
              <a:latin typeface="Times New Roman" panose="02020603050405020304" pitchFamily="18" charset="0"/>
              <a:ea typeface="Times New Roman" panose="02020603050405020304" pitchFamily="18" charset="0"/>
            </a:endParaRPr>
          </a:p>
        </p:txBody>
      </p:sp>
      <p:graphicFrame>
        <p:nvGraphicFramePr>
          <p:cNvPr id="155683" name="Object 35"/>
          <p:cNvGraphicFramePr/>
          <p:nvPr/>
        </p:nvGraphicFramePr>
        <p:xfrm>
          <a:off x="4906491" y="4445980"/>
          <a:ext cx="3651250" cy="414338"/>
        </p:xfrm>
        <a:graphic>
          <a:graphicData uri="http://schemas.openxmlformats.org/presentationml/2006/ole">
            <mc:AlternateContent xmlns:mc="http://schemas.openxmlformats.org/markup-compatibility/2006">
              <mc:Choice xmlns:v="urn:schemas-microsoft-com:vml" Requires="v">
                <p:oleObj r:id="rId16" imgW="2006600" imgH="228600" progId="Equation.DSMT4">
                  <p:embed/>
                </p:oleObj>
              </mc:Choice>
              <mc:Fallback>
                <p:oleObj r:id="rId16" imgW="2006600" imgH="228600" progId="Equation.DSMT4">
                  <p:embed/>
                  <p:pic>
                    <p:nvPicPr>
                      <p:cNvPr id="155683" name="Object 35"/>
                      <p:cNvPicPr/>
                      <p:nvPr/>
                    </p:nvPicPr>
                    <p:blipFill>
                      <a:blip r:embed="rId17"/>
                      <a:stretch>
                        <a:fillRect/>
                      </a:stretch>
                    </p:blipFill>
                    <p:spPr>
                      <a:xfrm>
                        <a:off x="4906491" y="4445980"/>
                        <a:ext cx="3651250" cy="414338"/>
                      </a:xfrm>
                      <a:prstGeom prst="rect">
                        <a:avLst/>
                      </a:prstGeom>
                      <a:noFill/>
                      <a:ln w="38100">
                        <a:noFill/>
                        <a:miter/>
                      </a:ln>
                    </p:spPr>
                  </p:pic>
                </p:oleObj>
              </mc:Fallback>
            </mc:AlternateContent>
          </a:graphicData>
        </a:graphic>
      </p:graphicFrame>
      <p:grpSp>
        <p:nvGrpSpPr>
          <p:cNvPr id="7" name="组合 6">
            <a:extLst>
              <a:ext uri="{FF2B5EF4-FFF2-40B4-BE49-F238E27FC236}">
                <a16:creationId xmlns:a16="http://schemas.microsoft.com/office/drawing/2014/main" id="{C67F8888-56AE-A5F4-1B8A-4A6CC80A3D66}"/>
              </a:ext>
            </a:extLst>
          </p:cNvPr>
          <p:cNvGrpSpPr/>
          <p:nvPr/>
        </p:nvGrpSpPr>
        <p:grpSpPr>
          <a:xfrm>
            <a:off x="457170" y="5017322"/>
            <a:ext cx="7524750" cy="523875"/>
            <a:chOff x="395288" y="4868863"/>
            <a:chExt cx="7524750" cy="523875"/>
          </a:xfrm>
        </p:grpSpPr>
        <p:sp>
          <p:nvSpPr>
            <p:cNvPr id="155684" name="Rectangle 36"/>
            <p:cNvSpPr/>
            <p:nvPr/>
          </p:nvSpPr>
          <p:spPr>
            <a:xfrm>
              <a:off x="395288" y="4868863"/>
              <a:ext cx="5334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(4)  </a:t>
              </a:r>
              <a:endParaRPr lang="en-US" altLang="zh-CN"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55685" name="Object 37"/>
            <p:cNvGraphicFramePr/>
            <p:nvPr/>
          </p:nvGraphicFramePr>
          <p:xfrm>
            <a:off x="971550" y="4868863"/>
            <a:ext cx="1905000" cy="460375"/>
          </p:xfrm>
          <a:graphic>
            <a:graphicData uri="http://schemas.openxmlformats.org/presentationml/2006/ole">
              <mc:AlternateContent xmlns:mc="http://schemas.openxmlformats.org/markup-compatibility/2006">
                <mc:Choice xmlns:v="urn:schemas-microsoft-com:vml" Requires="v">
                  <p:oleObj r:id="rId18" imgW="940435" imgH="228600" progId="Equation.DSMT4">
                    <p:embed/>
                  </p:oleObj>
                </mc:Choice>
                <mc:Fallback>
                  <p:oleObj r:id="rId18" imgW="940435" imgH="228600" progId="Equation.DSMT4">
                    <p:embed/>
                    <p:pic>
                      <p:nvPicPr>
                        <p:cNvPr id="155685" name="Object 37"/>
                        <p:cNvPicPr/>
                        <p:nvPr/>
                      </p:nvPicPr>
                      <p:blipFill>
                        <a:blip r:embed="rId19"/>
                        <a:stretch>
                          <a:fillRect/>
                        </a:stretch>
                      </p:blipFill>
                      <p:spPr>
                        <a:xfrm>
                          <a:off x="971550" y="4868863"/>
                          <a:ext cx="1905000" cy="460375"/>
                        </a:xfrm>
                        <a:prstGeom prst="rect">
                          <a:avLst/>
                        </a:prstGeom>
                        <a:noFill/>
                        <a:ln w="38100">
                          <a:noFill/>
                          <a:miter/>
                        </a:ln>
                      </p:spPr>
                    </p:pic>
                  </p:oleObj>
                </mc:Fallback>
              </mc:AlternateContent>
            </a:graphicData>
          </a:graphic>
        </p:graphicFrame>
        <p:graphicFrame>
          <p:nvGraphicFramePr>
            <p:cNvPr id="155686" name="Object 38"/>
            <p:cNvGraphicFramePr/>
            <p:nvPr/>
          </p:nvGraphicFramePr>
          <p:xfrm>
            <a:off x="3959225" y="4941888"/>
            <a:ext cx="3960813" cy="450850"/>
          </p:xfrm>
          <a:graphic>
            <a:graphicData uri="http://schemas.openxmlformats.org/presentationml/2006/ole">
              <mc:AlternateContent xmlns:mc="http://schemas.openxmlformats.org/markup-compatibility/2006">
                <mc:Choice xmlns:v="urn:schemas-microsoft-com:vml" Requires="v">
                  <p:oleObj r:id="rId20" imgW="2006600" imgH="228600" progId="Equation.DSMT4">
                    <p:embed/>
                  </p:oleObj>
                </mc:Choice>
                <mc:Fallback>
                  <p:oleObj r:id="rId20" imgW="2006600" imgH="228600" progId="Equation.DSMT4">
                    <p:embed/>
                    <p:pic>
                      <p:nvPicPr>
                        <p:cNvPr id="155686" name="Object 38"/>
                        <p:cNvPicPr/>
                        <p:nvPr/>
                      </p:nvPicPr>
                      <p:blipFill>
                        <a:blip r:embed="rId21"/>
                        <a:stretch>
                          <a:fillRect/>
                        </a:stretch>
                      </p:blipFill>
                      <p:spPr>
                        <a:xfrm>
                          <a:off x="3959225" y="4941888"/>
                          <a:ext cx="3960813" cy="450850"/>
                        </a:xfrm>
                        <a:prstGeom prst="rect">
                          <a:avLst/>
                        </a:prstGeom>
                        <a:noFill/>
                        <a:ln w="38100">
                          <a:noFill/>
                          <a:miter/>
                        </a:ln>
                      </p:spPr>
                    </p:pic>
                  </p:oleObj>
                </mc:Fallback>
              </mc:AlternateContent>
            </a:graphicData>
          </a:graphic>
        </p:graphicFrame>
        <p:sp>
          <p:nvSpPr>
            <p:cNvPr id="155687" name="Rectangle 39" descr="再生纸"/>
            <p:cNvSpPr/>
            <p:nvPr/>
          </p:nvSpPr>
          <p:spPr>
            <a:xfrm>
              <a:off x="2987675" y="4868863"/>
              <a:ext cx="1152525" cy="457200"/>
            </a:xfrm>
            <a:prstGeom prst="rect">
              <a:avLst/>
            </a:prstGeom>
            <a:noFill/>
            <a:ln w="9525">
              <a:noFill/>
            </a:ln>
            <a:effectLst>
              <a:prstShdw prst="shdw17" dist="17961" dir="2699999">
                <a:srgbClr val="999999"/>
              </a:prstShdw>
            </a:effectLst>
          </p:spPr>
          <p:txBody>
            <a:bodyPr anchor="t" anchorCtr="0">
              <a:spAutoFit/>
            </a:bodyPr>
            <a:lstStyle/>
            <a:p>
              <a:r>
                <a:rPr lang="zh-CN" altLang="en-US" sz="2400" dirty="0">
                  <a:solidFill>
                    <a:srgbClr val="000099"/>
                  </a:solidFill>
                  <a:latin typeface="Times New Roman" panose="02020603050405020304" pitchFamily="18" charset="0"/>
                  <a:ea typeface="楷体_GB2312" pitchFamily="49" charset="-122"/>
                </a:rPr>
                <a:t>，即</a:t>
              </a:r>
            </a:p>
          </p:txBody>
        </p:sp>
      </p:grpSp>
      <p:grpSp>
        <p:nvGrpSpPr>
          <p:cNvPr id="6" name="组合 5">
            <a:extLst>
              <a:ext uri="{FF2B5EF4-FFF2-40B4-BE49-F238E27FC236}">
                <a16:creationId xmlns:a16="http://schemas.microsoft.com/office/drawing/2014/main" id="{75FDB7A9-61C1-2FD2-352D-49EA346BD78C}"/>
              </a:ext>
            </a:extLst>
          </p:cNvPr>
          <p:cNvGrpSpPr/>
          <p:nvPr/>
        </p:nvGrpSpPr>
        <p:grpSpPr>
          <a:xfrm>
            <a:off x="476053" y="3782796"/>
            <a:ext cx="8534828" cy="523642"/>
            <a:chOff x="405972" y="3740383"/>
            <a:chExt cx="8534828" cy="523642"/>
          </a:xfrm>
        </p:grpSpPr>
        <p:graphicFrame>
          <p:nvGraphicFramePr>
            <p:cNvPr id="155667" name="Object 19"/>
            <p:cNvGraphicFramePr/>
            <p:nvPr/>
          </p:nvGraphicFramePr>
          <p:xfrm>
            <a:off x="3484563" y="3789363"/>
            <a:ext cx="5456237" cy="474662"/>
          </p:xfrm>
          <a:graphic>
            <a:graphicData uri="http://schemas.openxmlformats.org/presentationml/2006/ole">
              <mc:AlternateContent xmlns:mc="http://schemas.openxmlformats.org/markup-compatibility/2006">
                <mc:Choice xmlns:v="urn:schemas-microsoft-com:vml" Requires="v">
                  <p:oleObj r:id="rId22" imgW="2578100" imgH="228600" progId="Equation.DSMT4">
                    <p:embed/>
                  </p:oleObj>
                </mc:Choice>
                <mc:Fallback>
                  <p:oleObj r:id="rId22" imgW="2578100" imgH="228600" progId="Equation.DSMT4">
                    <p:embed/>
                    <p:pic>
                      <p:nvPicPr>
                        <p:cNvPr id="155667" name="Object 19"/>
                        <p:cNvPicPr/>
                        <p:nvPr/>
                      </p:nvPicPr>
                      <p:blipFill>
                        <a:blip r:embed="rId23"/>
                        <a:stretch>
                          <a:fillRect/>
                        </a:stretch>
                      </p:blipFill>
                      <p:spPr>
                        <a:xfrm>
                          <a:off x="3484563" y="3789363"/>
                          <a:ext cx="5456237" cy="474662"/>
                        </a:xfrm>
                        <a:prstGeom prst="rect">
                          <a:avLst/>
                        </a:prstGeom>
                        <a:noFill/>
                        <a:ln w="38100">
                          <a:noFill/>
                          <a:miter/>
                        </a:ln>
                      </p:spPr>
                    </p:pic>
                  </p:oleObj>
                </mc:Fallback>
              </mc:AlternateContent>
            </a:graphicData>
          </a:graphic>
        </p:graphicFrame>
        <p:sp>
          <p:nvSpPr>
            <p:cNvPr id="155688" name="Rectangle 40" descr="再生纸"/>
            <p:cNvSpPr/>
            <p:nvPr/>
          </p:nvSpPr>
          <p:spPr>
            <a:xfrm>
              <a:off x="405972" y="3740383"/>
              <a:ext cx="657225" cy="457200"/>
            </a:xfrm>
            <a:prstGeom prst="rect">
              <a:avLst/>
            </a:prstGeom>
            <a:noFill/>
            <a:ln w="9525">
              <a:noFill/>
            </a:ln>
            <a:effectLst>
              <a:prstShdw prst="shdw17" dist="17961" dir="2699999">
                <a:srgbClr val="999999"/>
              </a:prstShdw>
            </a:effectLst>
          </p:spPr>
          <p:txBody>
            <a:bodyPr anchor="t" anchorCtr="0">
              <a:spAutoFit/>
            </a:bodyPr>
            <a:lstStyle/>
            <a:p>
              <a:r>
                <a:rPr lang="en-US" altLang="zh-CN" sz="2400" dirty="0">
                  <a:solidFill>
                    <a:srgbClr val="000099"/>
                  </a:solidFill>
                  <a:latin typeface="Times New Roman" panose="02020603050405020304" pitchFamily="18" charset="0"/>
                  <a:ea typeface="楷体_GB2312" pitchFamily="49" charset="-122"/>
                </a:rPr>
                <a:t>(2)</a:t>
              </a:r>
              <a:endParaRPr lang="zh-CN" altLang="en-US" sz="2400" dirty="0">
                <a:solidFill>
                  <a:srgbClr val="000099"/>
                </a:solidFill>
                <a:latin typeface="Times New Roman" panose="02020603050405020304" pitchFamily="18" charset="0"/>
                <a:ea typeface="楷体_GB2312" pitchFamily="49" charset="-122"/>
              </a:endParaRPr>
            </a:p>
          </p:txBody>
        </p:sp>
        <p:sp>
          <p:nvSpPr>
            <p:cNvPr id="155689" name="Rectangle 41" descr="再生纸"/>
            <p:cNvSpPr/>
            <p:nvPr/>
          </p:nvSpPr>
          <p:spPr>
            <a:xfrm>
              <a:off x="827088" y="3789363"/>
              <a:ext cx="2808287" cy="457200"/>
            </a:xfrm>
            <a:prstGeom prst="rect">
              <a:avLst/>
            </a:prstGeom>
            <a:noFill/>
            <a:ln w="9525">
              <a:noFill/>
            </a:ln>
            <a:effectLst>
              <a:prstShdw prst="shdw17" dist="17961" dir="2699999">
                <a:srgbClr val="999999"/>
              </a:prstShdw>
            </a:effectLst>
          </p:spPr>
          <p:txBody>
            <a:bodyPr anchor="t" anchorCtr="0">
              <a:spAutoFit/>
            </a:bodyPr>
            <a:lstStyle/>
            <a:p>
              <a:r>
                <a:rPr lang="zh-CN" altLang="en-US" sz="2400" dirty="0">
                  <a:solidFill>
                    <a:srgbClr val="000099"/>
                  </a:solidFill>
                  <a:latin typeface="Times New Roman" panose="02020603050405020304" pitchFamily="18" charset="0"/>
                  <a:ea typeface="楷体_GB2312" pitchFamily="49" charset="-122"/>
                </a:rPr>
                <a:t>在子区间              上</a:t>
              </a:r>
              <a:r>
                <a:rPr lang="zh-CN" altLang="en-US" sz="2400" dirty="0">
                  <a:latin typeface="Times New Roman" panose="02020603050405020304" pitchFamily="18" charset="0"/>
                  <a:ea typeface="楷体_GB2312" pitchFamily="49" charset="-122"/>
                </a:rPr>
                <a:t> </a:t>
              </a:r>
            </a:p>
          </p:txBody>
        </p:sp>
        <p:graphicFrame>
          <p:nvGraphicFramePr>
            <p:cNvPr id="155690" name="Object 42"/>
            <p:cNvGraphicFramePr/>
            <p:nvPr/>
          </p:nvGraphicFramePr>
          <p:xfrm>
            <a:off x="2268538" y="3789363"/>
            <a:ext cx="990600" cy="447675"/>
          </p:xfrm>
          <a:graphic>
            <a:graphicData uri="http://schemas.openxmlformats.org/presentationml/2006/ole">
              <mc:AlternateContent xmlns:mc="http://schemas.openxmlformats.org/markup-compatibility/2006">
                <mc:Choice xmlns:v="urn:schemas-microsoft-com:vml" Requires="v">
                  <p:oleObj r:id="rId24" imgW="508635" imgH="228600" progId="Equation.DSMT4">
                    <p:embed/>
                  </p:oleObj>
                </mc:Choice>
                <mc:Fallback>
                  <p:oleObj r:id="rId24" imgW="508635" imgH="228600" progId="Equation.DSMT4">
                    <p:embed/>
                    <p:pic>
                      <p:nvPicPr>
                        <p:cNvPr id="155690" name="Object 42"/>
                        <p:cNvPicPr/>
                        <p:nvPr/>
                      </p:nvPicPr>
                      <p:blipFill>
                        <a:blip r:embed="rId11"/>
                        <a:stretch>
                          <a:fillRect/>
                        </a:stretch>
                      </p:blipFill>
                      <p:spPr>
                        <a:xfrm>
                          <a:off x="2268538" y="3789363"/>
                          <a:ext cx="990600" cy="44767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74"/>
                                        </p:tgtEl>
                                        <p:attrNameLst>
                                          <p:attrName>style.visibility</p:attrName>
                                        </p:attrNameLst>
                                      </p:cBhvr>
                                      <p:to>
                                        <p:strVal val="visible"/>
                                      </p:to>
                                    </p:set>
                                    <p:anim calcmode="lin" valueType="num">
                                      <p:cBhvr additive="base">
                                        <p:cTn id="7" dur="500" fill="hold"/>
                                        <p:tgtEl>
                                          <p:spTgt spid="155674"/>
                                        </p:tgtEl>
                                        <p:attrNameLst>
                                          <p:attrName>ppt_x</p:attrName>
                                        </p:attrNameLst>
                                      </p:cBhvr>
                                      <p:tavLst>
                                        <p:tav tm="0">
                                          <p:val>
                                            <p:strVal val="0-#ppt_w/2"/>
                                          </p:val>
                                        </p:tav>
                                        <p:tav tm="100000">
                                          <p:val>
                                            <p:strVal val="#ppt_x"/>
                                          </p:val>
                                        </p:tav>
                                      </p:tavLst>
                                    </p:anim>
                                    <p:anim calcmode="lin" valueType="num">
                                      <p:cBhvr additive="base">
                                        <p:cTn id="8" dur="500" fill="hold"/>
                                        <p:tgtEl>
                                          <p:spTgt spid="155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5663"/>
                                        </p:tgtEl>
                                        <p:attrNameLst>
                                          <p:attrName>style.visibility</p:attrName>
                                        </p:attrNameLst>
                                      </p:cBhvr>
                                      <p:to>
                                        <p:strVal val="visible"/>
                                      </p:to>
                                    </p:set>
                                    <p:animEffect transition="in" filter="blinds(horizontal)">
                                      <p:cBhvr>
                                        <p:cTn id="21" dur="500"/>
                                        <p:tgtEl>
                                          <p:spTgt spid="15566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5678"/>
                                        </p:tgtEl>
                                        <p:attrNameLst>
                                          <p:attrName>style.visibility</p:attrName>
                                        </p:attrNameLst>
                                      </p:cBhvr>
                                      <p:to>
                                        <p:strVal val="visible"/>
                                      </p:to>
                                    </p:set>
                                    <p:animEffect transition="in" filter="blinds(horizontal)">
                                      <p:cBhvr>
                                        <p:cTn id="34" dur="500"/>
                                        <p:tgtEl>
                                          <p:spTgt spid="15567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5679"/>
                                        </p:tgtEl>
                                        <p:attrNameLst>
                                          <p:attrName>style.visibility</p:attrName>
                                        </p:attrNameLst>
                                      </p:cBhvr>
                                      <p:to>
                                        <p:strVal val="visible"/>
                                      </p:to>
                                    </p:set>
                                    <p:animEffect transition="in" filter="blinds(horizontal)">
                                      <p:cBhvr>
                                        <p:cTn id="39" dur="500"/>
                                        <p:tgtEl>
                                          <p:spTgt spid="155679"/>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55682"/>
                                        </p:tgtEl>
                                        <p:attrNameLst>
                                          <p:attrName>style.visibility</p:attrName>
                                        </p:attrNameLst>
                                      </p:cBhvr>
                                      <p:to>
                                        <p:strVal val="visible"/>
                                      </p:to>
                                    </p:set>
                                    <p:animEffect transition="in" filter="blinds(horizontal)">
                                      <p:cBhvr>
                                        <p:cTn id="43" dur="500"/>
                                        <p:tgtEl>
                                          <p:spTgt spid="15568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155683"/>
                                        </p:tgtEl>
                                        <p:attrNameLst>
                                          <p:attrName>style.visibility</p:attrName>
                                        </p:attrNameLst>
                                      </p:cBhvr>
                                      <p:to>
                                        <p:strVal val="visible"/>
                                      </p:to>
                                    </p:set>
                                    <p:anim calcmode="lin" valueType="num">
                                      <p:cBhvr additive="base">
                                        <p:cTn id="48" dur="500" fill="hold"/>
                                        <p:tgtEl>
                                          <p:spTgt spid="155683"/>
                                        </p:tgtEl>
                                        <p:attrNameLst>
                                          <p:attrName>ppt_x</p:attrName>
                                        </p:attrNameLst>
                                      </p:cBhvr>
                                      <p:tavLst>
                                        <p:tav tm="0">
                                          <p:val>
                                            <p:strVal val="1+#ppt_w/2"/>
                                          </p:val>
                                        </p:tav>
                                        <p:tav tm="100000">
                                          <p:val>
                                            <p:strVal val="#ppt_x"/>
                                          </p:val>
                                        </p:tav>
                                      </p:tavLst>
                                    </p:anim>
                                    <p:anim calcmode="lin" valueType="num">
                                      <p:cBhvr additive="base">
                                        <p:cTn id="49" dur="500" fill="hold"/>
                                        <p:tgtEl>
                                          <p:spTgt spid="15568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3" grpId="0"/>
      <p:bldP spid="155674" grpId="0"/>
      <p:bldP spid="155678" grpId="0"/>
      <p:bldP spid="15568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1"/>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10594" name="Rectangle 14"/>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sp>
        <p:nvSpPr>
          <p:cNvPr id="110595" name="Text Box 16"/>
          <p:cNvSpPr txBox="1"/>
          <p:nvPr/>
        </p:nvSpPr>
        <p:spPr>
          <a:xfrm>
            <a:off x="7299325" y="2232025"/>
            <a:ext cx="412750" cy="366713"/>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156689" name="Rectangle 17"/>
          <p:cNvSpPr/>
          <p:nvPr/>
        </p:nvSpPr>
        <p:spPr>
          <a:xfrm>
            <a:off x="395288" y="1319213"/>
            <a:ext cx="8458200" cy="1152525"/>
          </a:xfrm>
          <a:prstGeom prst="rect">
            <a:avLst/>
          </a:prstGeom>
          <a:noFill/>
          <a:ln w="9525">
            <a:noFill/>
          </a:ln>
        </p:spPr>
        <p:txBody>
          <a:bodyPr anchor="ctr" anchorCtr="0">
            <a:spAutoFit/>
          </a:bodyPr>
          <a:lstStyle/>
          <a:p>
            <a:pPr>
              <a:lnSpc>
                <a:spcPct val="145000"/>
              </a:lnSpc>
            </a:pPr>
            <a:r>
              <a:rPr lang="zh-CN" altLang="en-US" sz="2400" b="0" dirty="0">
                <a:solidFill>
                  <a:schemeClr val="tx1"/>
                </a:solidFill>
                <a:latin typeface="Times New Roman" panose="02020603050405020304" pitchFamily="18" charset="0"/>
                <a:ea typeface="楷体_GB2312" pitchFamily="49" charset="-122"/>
              </a:rPr>
              <a:t>    </a:t>
            </a:r>
            <a:r>
              <a:rPr lang="zh-CN" altLang="en-US" sz="2400" dirty="0">
                <a:solidFill>
                  <a:srgbClr val="000099"/>
                </a:solidFill>
                <a:latin typeface="Times New Roman" panose="02020603050405020304" pitchFamily="18" charset="0"/>
                <a:ea typeface="楷体_GB2312" pitchFamily="49" charset="-122"/>
              </a:rPr>
              <a:t>要保证</a:t>
            </a:r>
            <a:r>
              <a:rPr lang="en-US" altLang="zh-CN" sz="2400" dirty="0">
                <a:solidFill>
                  <a:srgbClr val="000099"/>
                </a:solidFill>
                <a:latin typeface="Times New Roman" panose="02020603050405020304" pitchFamily="18" charset="0"/>
                <a:ea typeface="楷体_GB2312" pitchFamily="49" charset="-122"/>
              </a:rPr>
              <a:t>S(x)</a:t>
            </a:r>
            <a:r>
              <a:rPr lang="zh-CN" altLang="en-US" sz="2400" dirty="0">
                <a:solidFill>
                  <a:srgbClr val="000099"/>
                </a:solidFill>
                <a:latin typeface="Times New Roman" panose="02020603050405020304" pitchFamily="18" charset="0"/>
                <a:ea typeface="楷体_GB2312" pitchFamily="49" charset="-122"/>
              </a:rPr>
              <a:t>的存在唯一性，必须附加两个边界条件。例如，满足下列四种</a:t>
            </a:r>
            <a:r>
              <a:rPr lang="zh-CN" altLang="en-US" sz="2400" dirty="0">
                <a:solidFill>
                  <a:schemeClr val="hlink"/>
                </a:solidFill>
                <a:latin typeface="Times New Roman" panose="02020603050405020304" pitchFamily="18" charset="0"/>
                <a:ea typeface="楷体_GB2312" pitchFamily="49" charset="-122"/>
              </a:rPr>
              <a:t>边界条件</a:t>
            </a:r>
            <a:r>
              <a:rPr lang="zh-CN" altLang="en-US" sz="2400" dirty="0">
                <a:solidFill>
                  <a:srgbClr val="000099"/>
                </a:solidFill>
                <a:latin typeface="Times New Roman" panose="02020603050405020304" pitchFamily="18" charset="0"/>
                <a:ea typeface="楷体_GB2312" pitchFamily="49" charset="-122"/>
              </a:rPr>
              <a:t>中的任意一个：</a:t>
            </a:r>
          </a:p>
        </p:txBody>
      </p:sp>
      <p:sp>
        <p:nvSpPr>
          <p:cNvPr id="156690" name="Rectangle 18"/>
          <p:cNvSpPr/>
          <p:nvPr/>
        </p:nvSpPr>
        <p:spPr>
          <a:xfrm>
            <a:off x="755650" y="2781300"/>
            <a:ext cx="4895850" cy="457200"/>
          </a:xfrm>
          <a:prstGeom prst="rect">
            <a:avLst/>
          </a:prstGeom>
          <a:noFill/>
          <a:ln w="9525">
            <a:noFill/>
          </a:ln>
        </p:spPr>
        <p:txBody>
          <a:bodyPr anchor="ctr" anchorCtr="0">
            <a:spAutoFit/>
          </a:bodyPr>
          <a:lstStyle/>
          <a:p>
            <a:r>
              <a:rPr lang="en-US" altLang="zh-CN" sz="2400" dirty="0">
                <a:solidFill>
                  <a:srgbClr val="3333CC"/>
                </a:solidFill>
                <a:latin typeface="Times New Roman" panose="02020603050405020304" pitchFamily="18" charset="0"/>
                <a:ea typeface="楷体_GB2312" pitchFamily="49" charset="-122"/>
              </a:rPr>
              <a:t>(1) </a:t>
            </a:r>
            <a:r>
              <a:rPr lang="zh-CN" altLang="en-US" sz="2400" dirty="0">
                <a:solidFill>
                  <a:srgbClr val="3333CC"/>
                </a:solidFill>
                <a:latin typeface="Times New Roman" panose="02020603050405020304" pitchFamily="18" charset="0"/>
                <a:ea typeface="楷体_GB2312" pitchFamily="49" charset="-122"/>
              </a:rPr>
              <a:t>固支边界条件（</a:t>
            </a:r>
            <a:r>
              <a:rPr lang="en-US" altLang="zh-CN" sz="2400" dirty="0">
                <a:solidFill>
                  <a:srgbClr val="3333CC"/>
                </a:solidFill>
                <a:latin typeface="Times New Roman" panose="02020603050405020304" pitchFamily="18" charset="0"/>
                <a:ea typeface="楷体_GB2312" pitchFamily="49" charset="-122"/>
              </a:rPr>
              <a:t>D1-</a:t>
            </a:r>
            <a:r>
              <a:rPr lang="zh-CN" altLang="en-US" sz="2400" dirty="0">
                <a:solidFill>
                  <a:srgbClr val="3333CC"/>
                </a:solidFill>
                <a:latin typeface="Times New Roman" panose="02020603050405020304" pitchFamily="18" charset="0"/>
                <a:ea typeface="楷体_GB2312" pitchFamily="49" charset="-122"/>
              </a:rPr>
              <a:t>样条）： </a:t>
            </a:r>
          </a:p>
        </p:txBody>
      </p:sp>
      <p:sp>
        <p:nvSpPr>
          <p:cNvPr id="110598" name="Rectangle 19"/>
          <p:cNvSpPr/>
          <p:nvPr/>
        </p:nvSpPr>
        <p:spPr>
          <a:xfrm>
            <a:off x="0" y="318611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graphicFrame>
        <p:nvGraphicFramePr>
          <p:cNvPr id="156692" name="Object 20"/>
          <p:cNvGraphicFramePr/>
          <p:nvPr>
            <p:extLst>
              <p:ext uri="{D42A27DB-BD31-4B8C-83A1-F6EECF244321}">
                <p14:modId xmlns:p14="http://schemas.microsoft.com/office/powerpoint/2010/main" val="964648538"/>
              </p:ext>
            </p:extLst>
          </p:nvPr>
        </p:nvGraphicFramePr>
        <p:xfrm>
          <a:off x="2771775" y="3284538"/>
          <a:ext cx="3124200" cy="1114425"/>
        </p:xfrm>
        <a:graphic>
          <a:graphicData uri="http://schemas.openxmlformats.org/presentationml/2006/ole">
            <mc:AlternateContent xmlns:mc="http://schemas.openxmlformats.org/markup-compatibility/2006">
              <mc:Choice xmlns:v="urn:schemas-microsoft-com:vml" Requires="v">
                <p:oleObj r:id="rId2" imgW="1359535" imgH="482600" progId="Equation.DSMT4">
                  <p:embed/>
                </p:oleObj>
              </mc:Choice>
              <mc:Fallback>
                <p:oleObj r:id="rId2" imgW="1359535" imgH="482600" progId="Equation.DSMT4">
                  <p:embed/>
                  <p:pic>
                    <p:nvPicPr>
                      <p:cNvPr id="156692" name="Object 20"/>
                      <p:cNvPicPr/>
                      <p:nvPr/>
                    </p:nvPicPr>
                    <p:blipFill>
                      <a:blip r:embed="rId3"/>
                      <a:stretch>
                        <a:fillRect/>
                      </a:stretch>
                    </p:blipFill>
                    <p:spPr>
                      <a:xfrm>
                        <a:off x="2771775" y="3284538"/>
                        <a:ext cx="3124200" cy="1114425"/>
                      </a:xfrm>
                      <a:prstGeom prst="rect">
                        <a:avLst/>
                      </a:prstGeom>
                      <a:noFill/>
                      <a:ln w="38100">
                        <a:noFill/>
                        <a:miter/>
                      </a:ln>
                    </p:spPr>
                  </p:pic>
                </p:oleObj>
              </mc:Fallback>
            </mc:AlternateContent>
          </a:graphicData>
        </a:graphic>
      </p:graphicFrame>
      <p:sp>
        <p:nvSpPr>
          <p:cNvPr id="156693" name="Text Box 4" descr="再生纸"/>
          <p:cNvSpPr txBox="1"/>
          <p:nvPr/>
        </p:nvSpPr>
        <p:spPr>
          <a:xfrm>
            <a:off x="611188" y="620713"/>
            <a:ext cx="2222500" cy="579437"/>
          </a:xfrm>
          <a:prstGeom prst="rect">
            <a:avLst/>
          </a:prstGeom>
          <a:noFill/>
          <a:ln w="9525">
            <a:noFill/>
          </a:ln>
        </p:spPr>
        <p:txBody>
          <a:bodyPr wrap="none" anchor="t" anchorCtr="0">
            <a:spAutoFit/>
          </a:bodyPr>
          <a:lstStyle/>
          <a:p>
            <a:r>
              <a:rPr lang="en-US" altLang="zh-CN" dirty="0">
                <a:solidFill>
                  <a:schemeClr val="hlink"/>
                </a:solidFill>
                <a:latin typeface="Times New Roman" panose="02020603050405020304" pitchFamily="18" charset="0"/>
                <a:ea typeface="楷体_GB2312" pitchFamily="49" charset="-122"/>
              </a:rPr>
              <a:t>3. </a:t>
            </a:r>
            <a:r>
              <a:rPr lang="zh-CN" altLang="en-US" dirty="0">
                <a:solidFill>
                  <a:schemeClr val="hlink"/>
                </a:solidFill>
                <a:latin typeface="Times New Roman" panose="02020603050405020304" pitchFamily="18" charset="0"/>
                <a:ea typeface="楷体_GB2312" pitchFamily="49" charset="-122"/>
              </a:rPr>
              <a:t>边界条件</a:t>
            </a:r>
          </a:p>
        </p:txBody>
      </p:sp>
      <p:sp>
        <p:nvSpPr>
          <p:cNvPr id="156694" name="Rectangle 22" descr="再生纸"/>
          <p:cNvSpPr/>
          <p:nvPr/>
        </p:nvSpPr>
        <p:spPr>
          <a:xfrm>
            <a:off x="755650" y="4365625"/>
            <a:ext cx="4562475" cy="579438"/>
          </a:xfrm>
          <a:prstGeom prst="rect">
            <a:avLst/>
          </a:prstGeom>
          <a:noFill/>
          <a:ln w="9525">
            <a:noFill/>
          </a:ln>
          <a:effectLst>
            <a:prstShdw prst="shdw17" dist="17961" dir="2699999">
              <a:srgbClr val="999999"/>
            </a:prstShdw>
          </a:effectLst>
        </p:spPr>
        <p:txBody>
          <a:bodyPr wrap="none" anchor="t" anchorCtr="0">
            <a:spAutoFit/>
          </a:bodyPr>
          <a:lstStyle/>
          <a:p>
            <a:r>
              <a:rPr lang="en-US" altLang="zh-CN" sz="2400" dirty="0">
                <a:solidFill>
                  <a:srgbClr val="3333CC"/>
                </a:solidFill>
                <a:latin typeface="Times New Roman" panose="02020603050405020304" pitchFamily="18" charset="0"/>
                <a:ea typeface="楷体_GB2312" pitchFamily="49" charset="-122"/>
              </a:rPr>
              <a:t>(2) </a:t>
            </a:r>
            <a:r>
              <a:rPr lang="zh-CN" altLang="en-US" sz="2400" dirty="0">
                <a:solidFill>
                  <a:srgbClr val="3333CC"/>
                </a:solidFill>
                <a:latin typeface="Times New Roman" panose="02020603050405020304" pitchFamily="18" charset="0"/>
                <a:ea typeface="楷体_GB2312" pitchFamily="49" charset="-122"/>
              </a:rPr>
              <a:t>弯矩边界条件（</a:t>
            </a:r>
            <a:r>
              <a:rPr lang="en-US" altLang="zh-CN" sz="2400" dirty="0">
                <a:solidFill>
                  <a:srgbClr val="3333CC"/>
                </a:solidFill>
                <a:latin typeface="Times New Roman" panose="02020603050405020304" pitchFamily="18" charset="0"/>
                <a:ea typeface="楷体_GB2312" pitchFamily="49" charset="-122"/>
              </a:rPr>
              <a:t>D2-</a:t>
            </a:r>
            <a:r>
              <a:rPr lang="zh-CN" altLang="en-US" sz="2400" dirty="0">
                <a:solidFill>
                  <a:srgbClr val="3333CC"/>
                </a:solidFill>
                <a:latin typeface="Times New Roman" panose="02020603050405020304" pitchFamily="18" charset="0"/>
                <a:ea typeface="楷体_GB2312" pitchFamily="49" charset="-122"/>
              </a:rPr>
              <a:t>样条）：</a:t>
            </a:r>
            <a:r>
              <a:rPr lang="zh-CN" altLang="en-US" dirty="0">
                <a:latin typeface="Times New Roman" panose="02020603050405020304" pitchFamily="18" charset="0"/>
                <a:ea typeface="楷体_GB2312" pitchFamily="49" charset="-122"/>
              </a:rPr>
              <a:t> </a:t>
            </a:r>
          </a:p>
        </p:txBody>
      </p:sp>
      <p:graphicFrame>
        <p:nvGraphicFramePr>
          <p:cNvPr id="156695" name="Object 23"/>
          <p:cNvGraphicFramePr>
            <a:graphicFrameLocks noGrp="1"/>
          </p:cNvGraphicFramePr>
          <p:nvPr>
            <p:ph/>
            <p:extLst>
              <p:ext uri="{D42A27DB-BD31-4B8C-83A1-F6EECF244321}">
                <p14:modId xmlns:p14="http://schemas.microsoft.com/office/powerpoint/2010/main" val="3757057370"/>
              </p:ext>
            </p:extLst>
          </p:nvPr>
        </p:nvGraphicFramePr>
        <p:xfrm>
          <a:off x="2916238" y="5076825"/>
          <a:ext cx="2951162" cy="992188"/>
        </p:xfrm>
        <a:graphic>
          <a:graphicData uri="http://schemas.openxmlformats.org/presentationml/2006/ole">
            <mc:AlternateContent xmlns:mc="http://schemas.openxmlformats.org/markup-compatibility/2006">
              <mc:Choice xmlns:v="urn:schemas-microsoft-com:vml" Requires="v">
                <p:oleObj r:id="rId4" imgW="1435735" imgH="482600" progId="Equation.DSMT4">
                  <p:embed/>
                </p:oleObj>
              </mc:Choice>
              <mc:Fallback>
                <p:oleObj r:id="rId4" imgW="1435735" imgH="482600" progId="Equation.DSMT4">
                  <p:embed/>
                  <p:pic>
                    <p:nvPicPr>
                      <p:cNvPr id="156695" name="Object 23"/>
                      <p:cNvPicPr/>
                      <p:nvPr/>
                    </p:nvPicPr>
                    <p:blipFill>
                      <a:blip r:embed="rId5"/>
                      <a:stretch>
                        <a:fillRect/>
                      </a:stretch>
                    </p:blipFill>
                    <p:spPr>
                      <a:xfrm>
                        <a:off x="2916238" y="5076825"/>
                        <a:ext cx="2951162" cy="99218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56693"/>
                                        </p:tgtEl>
                                        <p:attrNameLst>
                                          <p:attrName>style.visibility</p:attrName>
                                        </p:attrNameLst>
                                      </p:cBhvr>
                                      <p:to>
                                        <p:strVal val="visible"/>
                                      </p:to>
                                    </p:set>
                                    <p:anim calcmode="lin" valueType="num">
                                      <p:cBhvr additive="base">
                                        <p:cTn id="7" dur="500" fill="hold"/>
                                        <p:tgtEl>
                                          <p:spTgt spid="156693"/>
                                        </p:tgtEl>
                                        <p:attrNameLst>
                                          <p:attrName>ppt_x</p:attrName>
                                        </p:attrNameLst>
                                      </p:cBhvr>
                                      <p:tavLst>
                                        <p:tav tm="0">
                                          <p:val>
                                            <p:strVal val="1+#ppt_w/2"/>
                                          </p:val>
                                        </p:tav>
                                        <p:tav tm="100000">
                                          <p:val>
                                            <p:strVal val="#ppt_x"/>
                                          </p:val>
                                        </p:tav>
                                      </p:tavLst>
                                    </p:anim>
                                    <p:anim calcmode="lin" valueType="num">
                                      <p:cBhvr additive="base">
                                        <p:cTn id="8" dur="500" fill="hold"/>
                                        <p:tgtEl>
                                          <p:spTgt spid="15669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6689"/>
                                        </p:tgtEl>
                                        <p:attrNameLst>
                                          <p:attrName>style.visibility</p:attrName>
                                        </p:attrNameLst>
                                      </p:cBhvr>
                                      <p:to>
                                        <p:strVal val="visible"/>
                                      </p:to>
                                    </p:set>
                                    <p:animEffect transition="in" filter="blinds(horizontal)">
                                      <p:cBhvr>
                                        <p:cTn id="13" dur="500"/>
                                        <p:tgtEl>
                                          <p:spTgt spid="15668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6690"/>
                                        </p:tgtEl>
                                        <p:attrNameLst>
                                          <p:attrName>style.visibility</p:attrName>
                                        </p:attrNameLst>
                                      </p:cBhvr>
                                      <p:to>
                                        <p:strVal val="visible"/>
                                      </p:to>
                                    </p:set>
                                    <p:animEffect transition="in" filter="blinds(horizontal)">
                                      <p:cBhvr>
                                        <p:cTn id="18" dur="500"/>
                                        <p:tgtEl>
                                          <p:spTgt spid="15669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56692"/>
                                        </p:tgtEl>
                                        <p:attrNameLst>
                                          <p:attrName>style.visibility</p:attrName>
                                        </p:attrNameLst>
                                      </p:cBhvr>
                                      <p:to>
                                        <p:strVal val="visible"/>
                                      </p:to>
                                    </p:set>
                                    <p:anim calcmode="lin" valueType="num">
                                      <p:cBhvr additive="base">
                                        <p:cTn id="23" dur="500" fill="hold"/>
                                        <p:tgtEl>
                                          <p:spTgt spid="156692"/>
                                        </p:tgtEl>
                                        <p:attrNameLst>
                                          <p:attrName>ppt_x</p:attrName>
                                        </p:attrNameLst>
                                      </p:cBhvr>
                                      <p:tavLst>
                                        <p:tav tm="0">
                                          <p:val>
                                            <p:strVal val="1+#ppt_w/2"/>
                                          </p:val>
                                        </p:tav>
                                        <p:tav tm="100000">
                                          <p:val>
                                            <p:strVal val="#ppt_x"/>
                                          </p:val>
                                        </p:tav>
                                      </p:tavLst>
                                    </p:anim>
                                    <p:anim calcmode="lin" valueType="num">
                                      <p:cBhvr additive="base">
                                        <p:cTn id="24" dur="500" fill="hold"/>
                                        <p:tgtEl>
                                          <p:spTgt spid="15669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6694"/>
                                        </p:tgtEl>
                                        <p:attrNameLst>
                                          <p:attrName>style.visibility</p:attrName>
                                        </p:attrNameLst>
                                      </p:cBhvr>
                                      <p:to>
                                        <p:strVal val="visible"/>
                                      </p:to>
                                    </p:set>
                                    <p:animEffect transition="in" filter="blinds(horizontal)">
                                      <p:cBhvr>
                                        <p:cTn id="29" dur="500"/>
                                        <p:tgtEl>
                                          <p:spTgt spid="15669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nodeType="clickEffect">
                                  <p:stCondLst>
                                    <p:cond delay="0"/>
                                  </p:stCondLst>
                                  <p:childTnLst>
                                    <p:set>
                                      <p:cBhvr>
                                        <p:cTn id="33" dur="1" fill="hold">
                                          <p:stCondLst>
                                            <p:cond delay="0"/>
                                          </p:stCondLst>
                                        </p:cTn>
                                        <p:tgtEl>
                                          <p:spTgt spid="156695"/>
                                        </p:tgtEl>
                                        <p:attrNameLst>
                                          <p:attrName>style.visibility</p:attrName>
                                        </p:attrNameLst>
                                      </p:cBhvr>
                                      <p:to>
                                        <p:strVal val="visible"/>
                                      </p:to>
                                    </p:set>
                                    <p:anim calcmode="lin" valueType="num">
                                      <p:cBhvr additive="base">
                                        <p:cTn id="34" dur="500" fill="hold"/>
                                        <p:tgtEl>
                                          <p:spTgt spid="156695"/>
                                        </p:tgtEl>
                                        <p:attrNameLst>
                                          <p:attrName>ppt_x</p:attrName>
                                        </p:attrNameLst>
                                      </p:cBhvr>
                                      <p:tavLst>
                                        <p:tav tm="0">
                                          <p:val>
                                            <p:strVal val="1+#ppt_w/2"/>
                                          </p:val>
                                        </p:tav>
                                        <p:tav tm="100000">
                                          <p:val>
                                            <p:strVal val="#ppt_x"/>
                                          </p:val>
                                        </p:tav>
                                      </p:tavLst>
                                    </p:anim>
                                    <p:anim calcmode="lin" valueType="num">
                                      <p:cBhvr additive="base">
                                        <p:cTn id="35" dur="500" fill="hold"/>
                                        <p:tgtEl>
                                          <p:spTgt spid="156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9" grpId="0"/>
      <p:bldP spid="156690" grpId="0"/>
      <p:bldP spid="156693" grpId="0"/>
      <p:bldP spid="15669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p:cNvGraphicFramePr/>
          <p:nvPr>
            <p:extLst>
              <p:ext uri="{D42A27DB-BD31-4B8C-83A1-F6EECF244321}">
                <p14:modId xmlns:p14="http://schemas.microsoft.com/office/powerpoint/2010/main" val="1366689156"/>
              </p:ext>
            </p:extLst>
          </p:nvPr>
        </p:nvGraphicFramePr>
        <p:xfrm>
          <a:off x="3790950" y="1828800"/>
          <a:ext cx="1560513" cy="1028700"/>
        </p:xfrm>
        <a:graphic>
          <a:graphicData uri="http://schemas.openxmlformats.org/presentationml/2006/ole">
            <mc:AlternateContent xmlns:mc="http://schemas.openxmlformats.org/markup-compatibility/2006">
              <mc:Choice xmlns:v="urn:schemas-microsoft-com:vml" Requires="v">
                <p:oleObj r:id="rId2" imgW="737235" imgH="482600" progId="Equation.DSMT4">
                  <p:embed/>
                </p:oleObj>
              </mc:Choice>
              <mc:Fallback>
                <p:oleObj r:id="rId2" imgW="737235" imgH="482600" progId="Equation.DSMT4">
                  <p:embed/>
                  <p:pic>
                    <p:nvPicPr>
                      <p:cNvPr id="157698" name="Object 2"/>
                      <p:cNvPicPr/>
                      <p:nvPr/>
                    </p:nvPicPr>
                    <p:blipFill>
                      <a:blip r:embed="rId3"/>
                      <a:stretch>
                        <a:fillRect/>
                      </a:stretch>
                    </p:blipFill>
                    <p:spPr>
                      <a:xfrm>
                        <a:off x="3790950" y="1828800"/>
                        <a:ext cx="1560513" cy="1028700"/>
                      </a:xfrm>
                      <a:prstGeom prst="rect">
                        <a:avLst/>
                      </a:prstGeom>
                      <a:noFill/>
                      <a:ln w="38100">
                        <a:noFill/>
                        <a:miter/>
                      </a:ln>
                    </p:spPr>
                  </p:pic>
                </p:oleObj>
              </mc:Fallback>
            </mc:AlternateContent>
          </a:graphicData>
        </a:graphic>
      </p:graphicFrame>
      <p:graphicFrame>
        <p:nvGraphicFramePr>
          <p:cNvPr id="157699" name="Object 3"/>
          <p:cNvGraphicFramePr/>
          <p:nvPr>
            <p:extLst>
              <p:ext uri="{D42A27DB-BD31-4B8C-83A1-F6EECF244321}">
                <p14:modId xmlns:p14="http://schemas.microsoft.com/office/powerpoint/2010/main" val="488318822"/>
              </p:ext>
            </p:extLst>
          </p:nvPr>
        </p:nvGraphicFramePr>
        <p:xfrm>
          <a:off x="3276600" y="3810000"/>
          <a:ext cx="2438400" cy="1647825"/>
        </p:xfrm>
        <a:graphic>
          <a:graphicData uri="http://schemas.openxmlformats.org/presentationml/2006/ole">
            <mc:AlternateContent xmlns:mc="http://schemas.openxmlformats.org/markup-compatibility/2006">
              <mc:Choice xmlns:v="urn:schemas-microsoft-com:vml" Requires="v">
                <p:oleObj r:id="rId4" imgW="1054735" imgH="711835" progId="Equation.DSMT4">
                  <p:embed/>
                </p:oleObj>
              </mc:Choice>
              <mc:Fallback>
                <p:oleObj r:id="rId4" imgW="1054735" imgH="711835" progId="Equation.DSMT4">
                  <p:embed/>
                  <p:pic>
                    <p:nvPicPr>
                      <p:cNvPr id="157699" name="Object 3"/>
                      <p:cNvPicPr/>
                      <p:nvPr/>
                    </p:nvPicPr>
                    <p:blipFill>
                      <a:blip r:embed="rId5"/>
                      <a:stretch>
                        <a:fillRect/>
                      </a:stretch>
                    </p:blipFill>
                    <p:spPr>
                      <a:xfrm>
                        <a:off x="3276600" y="3810000"/>
                        <a:ext cx="2438400" cy="1647825"/>
                      </a:xfrm>
                      <a:prstGeom prst="rect">
                        <a:avLst/>
                      </a:prstGeom>
                      <a:noFill/>
                      <a:ln w="38100">
                        <a:noFill/>
                        <a:miter/>
                      </a:ln>
                    </p:spPr>
                  </p:pic>
                </p:oleObj>
              </mc:Fallback>
            </mc:AlternateContent>
          </a:graphicData>
        </a:graphic>
      </p:graphicFrame>
      <p:sp>
        <p:nvSpPr>
          <p:cNvPr id="157700" name="Rectangle 4"/>
          <p:cNvSpPr/>
          <p:nvPr/>
        </p:nvSpPr>
        <p:spPr>
          <a:xfrm>
            <a:off x="990600" y="1143000"/>
            <a:ext cx="4876800" cy="457200"/>
          </a:xfrm>
          <a:prstGeom prst="rect">
            <a:avLst/>
          </a:prstGeom>
          <a:noFill/>
          <a:ln w="9525">
            <a:noFill/>
          </a:ln>
        </p:spPr>
        <p:txBody>
          <a:bodyPr anchor="ctr" anchorCtr="0">
            <a:spAutoFit/>
          </a:bodyPr>
          <a:lstStyle/>
          <a:p>
            <a:r>
              <a:rPr lang="en-US" altLang="zh-CN" sz="2400" dirty="0">
                <a:solidFill>
                  <a:srgbClr val="3333CC"/>
                </a:solidFill>
                <a:latin typeface="Times New Roman" panose="02020603050405020304" pitchFamily="18" charset="0"/>
                <a:ea typeface="楷体_GB2312" pitchFamily="49" charset="-122"/>
                <a:cs typeface="Times New Roman" panose="02020603050405020304" pitchFamily="18" charset="0"/>
              </a:rPr>
              <a:t>(3) </a:t>
            </a:r>
            <a:r>
              <a:rPr lang="zh-CN" altLang="en-US" sz="2400" dirty="0">
                <a:solidFill>
                  <a:srgbClr val="3333CC"/>
                </a:solidFill>
                <a:latin typeface="Times New Roman" panose="02020603050405020304" pitchFamily="18" charset="0"/>
                <a:ea typeface="楷体_GB2312" pitchFamily="49" charset="-122"/>
                <a:cs typeface="Times New Roman" panose="02020603050405020304" pitchFamily="18" charset="0"/>
              </a:rPr>
              <a:t>自然边界条件（自然样条）： </a:t>
            </a:r>
            <a:endParaRPr lang="zh-CN" altLang="en-US" sz="2400" dirty="0">
              <a:solidFill>
                <a:srgbClr val="3333CC"/>
              </a:solidFill>
              <a:latin typeface="Times New Roman" panose="02020603050405020304" pitchFamily="18" charset="0"/>
              <a:ea typeface="Times New Roman" panose="02020603050405020304" pitchFamily="18" charset="0"/>
            </a:endParaRPr>
          </a:p>
        </p:txBody>
      </p:sp>
      <p:sp>
        <p:nvSpPr>
          <p:cNvPr id="157701" name="Rectangle 5"/>
          <p:cNvSpPr/>
          <p:nvPr/>
        </p:nvSpPr>
        <p:spPr>
          <a:xfrm>
            <a:off x="990600" y="2819400"/>
            <a:ext cx="4373563" cy="822325"/>
          </a:xfrm>
          <a:prstGeom prst="rect">
            <a:avLst/>
          </a:prstGeom>
          <a:noFill/>
          <a:ln w="9525">
            <a:noFill/>
          </a:ln>
        </p:spPr>
        <p:txBody>
          <a:bodyPr anchor="ctr" anchorCtr="0">
            <a:spAutoFit/>
          </a:bodyPr>
          <a:lstStyle/>
          <a:p>
            <a:r>
              <a:rPr lang="zh-CN" altLang="en-US" sz="2400" dirty="0">
                <a:solidFill>
                  <a:srgbClr val="3333CC"/>
                </a:solidFill>
                <a:latin typeface="Times New Roman" panose="02020603050405020304" pitchFamily="18" charset="0"/>
                <a:ea typeface="楷体_GB2312" pitchFamily="49" charset="-122"/>
                <a:cs typeface="Times New Roman" panose="02020603050405020304" pitchFamily="18" charset="0"/>
              </a:rPr>
              <a:t>   </a:t>
            </a:r>
          </a:p>
          <a:p>
            <a:r>
              <a:rPr lang="en-US" altLang="zh-CN" sz="2400" dirty="0">
                <a:solidFill>
                  <a:srgbClr val="3333CC"/>
                </a:solidFill>
                <a:latin typeface="Times New Roman" panose="02020603050405020304" pitchFamily="18" charset="0"/>
                <a:ea typeface="楷体_GB2312" pitchFamily="49" charset="-122"/>
                <a:cs typeface="Times New Roman" panose="02020603050405020304" pitchFamily="18" charset="0"/>
              </a:rPr>
              <a:t>(4) </a:t>
            </a:r>
            <a:r>
              <a:rPr lang="zh-CN" altLang="en-US" sz="2400" dirty="0">
                <a:solidFill>
                  <a:srgbClr val="3333CC"/>
                </a:solidFill>
                <a:latin typeface="Times New Roman" panose="02020603050405020304" pitchFamily="18" charset="0"/>
                <a:ea typeface="楷体_GB2312" pitchFamily="49" charset="-122"/>
                <a:cs typeface="Times New Roman" panose="02020603050405020304" pitchFamily="18" charset="0"/>
              </a:rPr>
              <a:t>周期边界条件</a:t>
            </a:r>
            <a:r>
              <a:rPr lang="zh-CN" altLang="en-US" sz="2400" dirty="0">
                <a:solidFill>
                  <a:srgbClr val="3333CC"/>
                </a:solidFill>
                <a:latin typeface="Times New Roman" panose="02020603050405020304" pitchFamily="18" charset="0"/>
                <a:ea typeface="楷体_GB2312" pitchFamily="49" charset="-122"/>
              </a:rPr>
              <a:t>（周期样条）</a:t>
            </a:r>
            <a:r>
              <a:rPr lang="zh-CN" altLang="en-US" sz="2400" dirty="0">
                <a:latin typeface="Times New Roman" panose="02020603050405020304" pitchFamily="18" charset="0"/>
                <a:ea typeface="楷体_GB2312" pitchFamily="49" charset="-122"/>
              </a:rPr>
              <a:t> </a:t>
            </a:r>
            <a:r>
              <a:rPr lang="zh-CN" altLang="en-US" sz="2400" dirty="0">
                <a:solidFill>
                  <a:srgbClr val="3333CC"/>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solidFill>
                <a:srgbClr val="3333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blinds(horizontal)">
                                      <p:cBhvr>
                                        <p:cTn id="7" dur="500"/>
                                        <p:tgtEl>
                                          <p:spTgt spid="1577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7698"/>
                                        </p:tgtEl>
                                        <p:attrNameLst>
                                          <p:attrName>style.visibility</p:attrName>
                                        </p:attrNameLst>
                                      </p:cBhvr>
                                      <p:to>
                                        <p:strVal val="visible"/>
                                      </p:to>
                                    </p:set>
                                    <p:anim calcmode="lin" valueType="num">
                                      <p:cBhvr additive="base">
                                        <p:cTn id="12" dur="500" fill="hold"/>
                                        <p:tgtEl>
                                          <p:spTgt spid="157698"/>
                                        </p:tgtEl>
                                        <p:attrNameLst>
                                          <p:attrName>ppt_x</p:attrName>
                                        </p:attrNameLst>
                                      </p:cBhvr>
                                      <p:tavLst>
                                        <p:tav tm="0">
                                          <p:val>
                                            <p:strVal val="1+#ppt_w/2"/>
                                          </p:val>
                                        </p:tav>
                                        <p:tav tm="100000">
                                          <p:val>
                                            <p:strVal val="#ppt_x"/>
                                          </p:val>
                                        </p:tav>
                                      </p:tavLst>
                                    </p:anim>
                                    <p:anim calcmode="lin" valueType="num">
                                      <p:cBhvr additive="base">
                                        <p:cTn id="13" dur="500" fill="hold"/>
                                        <p:tgtEl>
                                          <p:spTgt spid="1576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7701"/>
                                        </p:tgtEl>
                                        <p:attrNameLst>
                                          <p:attrName>style.visibility</p:attrName>
                                        </p:attrNameLst>
                                      </p:cBhvr>
                                      <p:to>
                                        <p:strVal val="visible"/>
                                      </p:to>
                                    </p:set>
                                    <p:animEffect transition="in" filter="blinds(horizontal)">
                                      <p:cBhvr>
                                        <p:cTn id="18" dur="500"/>
                                        <p:tgtEl>
                                          <p:spTgt spid="15770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nodeType="clickEffect">
                                  <p:stCondLst>
                                    <p:cond delay="0"/>
                                  </p:stCondLst>
                                  <p:childTnLst>
                                    <p:set>
                                      <p:cBhvr>
                                        <p:cTn id="22" dur="1" fill="hold">
                                          <p:stCondLst>
                                            <p:cond delay="0"/>
                                          </p:stCondLst>
                                        </p:cTn>
                                        <p:tgtEl>
                                          <p:spTgt spid="157699"/>
                                        </p:tgtEl>
                                        <p:attrNameLst>
                                          <p:attrName>style.visibility</p:attrName>
                                        </p:attrNameLst>
                                      </p:cBhvr>
                                      <p:to>
                                        <p:strVal val="visible"/>
                                      </p:to>
                                    </p:set>
                                    <p:anim calcmode="lin" valueType="num">
                                      <p:cBhvr additive="base">
                                        <p:cTn id="23" dur="500" fill="hold"/>
                                        <p:tgtEl>
                                          <p:spTgt spid="157699"/>
                                        </p:tgtEl>
                                        <p:attrNameLst>
                                          <p:attrName>ppt_x</p:attrName>
                                        </p:attrNameLst>
                                      </p:cBhvr>
                                      <p:tavLst>
                                        <p:tav tm="0">
                                          <p:val>
                                            <p:strVal val="0-#ppt_w/2"/>
                                          </p:val>
                                        </p:tav>
                                        <p:tav tm="100000">
                                          <p:val>
                                            <p:strVal val="#ppt_x"/>
                                          </p:val>
                                        </p:tav>
                                      </p:tavLst>
                                    </p:anim>
                                    <p:anim calcmode="lin" valueType="num">
                                      <p:cBhvr additive="base">
                                        <p:cTn id="24" dur="500" fill="hold"/>
                                        <p:tgtEl>
                                          <p:spTgt spid="157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p:bldP spid="15770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p:nvPr/>
        </p:nvSpPr>
        <p:spPr>
          <a:xfrm>
            <a:off x="611188" y="509588"/>
            <a:ext cx="7704137" cy="2282825"/>
          </a:xfrm>
          <a:prstGeom prst="rect">
            <a:avLst/>
          </a:prstGeom>
          <a:noFill/>
          <a:ln w="9525">
            <a:noFill/>
          </a:ln>
        </p:spPr>
        <p:txBody>
          <a:bodyPr anchor="ctr" anchorCtr="0">
            <a:spAutoFit/>
          </a:bodyPr>
          <a:lstStyle/>
          <a:p>
            <a:pPr>
              <a:lnSpc>
                <a:spcPct val="120000"/>
              </a:lnSpc>
            </a:pPr>
            <a:r>
              <a:rPr lang="zh-CN" altLang="en-US" sz="2400" dirty="0">
                <a:solidFill>
                  <a:srgbClr val="000099"/>
                </a:solidFill>
                <a:latin typeface="Times New Roman" panose="02020603050405020304" pitchFamily="18" charset="0"/>
                <a:ea typeface="楷体_GB2312" pitchFamily="49" charset="-122"/>
              </a:rPr>
              <a:t>上述几种边界条件都有它们的实际意义，从力学角度看，附加边界条件相当于在细梁两端加上约束。工程中常用自然边界条件求样条插值函数，这类插值函数称为自然样条函数，利用插值条件和连续线性条件列出线性方程组并求解，是一种构造样条的基本方法。</a:t>
            </a:r>
          </a:p>
        </p:txBody>
      </p:sp>
      <p:sp>
        <p:nvSpPr>
          <p:cNvPr id="161795" name="Rectangle 3"/>
          <p:cNvSpPr/>
          <p:nvPr/>
        </p:nvSpPr>
        <p:spPr>
          <a:xfrm>
            <a:off x="611188" y="2962275"/>
            <a:ext cx="7993062" cy="3292475"/>
          </a:xfrm>
          <a:prstGeom prst="rect">
            <a:avLst/>
          </a:prstGeom>
          <a:noFill/>
          <a:ln w="9525">
            <a:noFill/>
          </a:ln>
        </p:spPr>
        <p:txBody>
          <a:bodyPr anchor="ctr" anchorCtr="0">
            <a:spAutoFit/>
          </a:bodyPr>
          <a:lstStyle/>
          <a:p>
            <a:pPr>
              <a:lnSpc>
                <a:spcPct val="125000"/>
              </a:lnSpc>
            </a:pPr>
            <a:r>
              <a:rPr lang="zh-CN" altLang="en-US" sz="2400" dirty="0">
                <a:solidFill>
                  <a:srgbClr val="3333CC"/>
                </a:solidFill>
                <a:latin typeface="Times New Roman" panose="02020603050405020304" pitchFamily="18" charset="0"/>
                <a:ea typeface="楷体_GB2312" pitchFamily="49" charset="-122"/>
              </a:rPr>
              <a:t>构造思想</a:t>
            </a:r>
            <a:r>
              <a:rPr lang="en-US" altLang="zh-CN" sz="2400" dirty="0">
                <a:solidFill>
                  <a:srgbClr val="3333CC"/>
                </a:solidFill>
                <a:latin typeface="Times New Roman" panose="02020603050405020304" pitchFamily="18" charset="0"/>
                <a:ea typeface="楷体_GB2312" pitchFamily="49" charset="-122"/>
              </a:rPr>
              <a:t>:</a:t>
            </a:r>
            <a:r>
              <a:rPr lang="en-US" altLang="zh-CN" sz="2400" dirty="0">
                <a:solidFill>
                  <a:schemeClr val="tx1"/>
                </a:solidFill>
                <a:latin typeface="Times New Roman" panose="02020603050405020304" pitchFamily="18" charset="0"/>
                <a:ea typeface="楷体_GB2312" pitchFamily="49" charset="-122"/>
              </a:rPr>
              <a:t>  </a:t>
            </a:r>
            <a:r>
              <a:rPr lang="zh-CN" altLang="en-US" sz="2400" dirty="0">
                <a:solidFill>
                  <a:srgbClr val="000099"/>
                </a:solidFill>
                <a:latin typeface="Times New Roman" panose="02020603050405020304" pitchFamily="18" charset="0"/>
                <a:ea typeface="楷体_GB2312" pitchFamily="49" charset="-122"/>
              </a:rPr>
              <a:t>通过构造含待定参数的分段三次</a:t>
            </a:r>
            <a:r>
              <a:rPr lang="pt-BR" altLang="zh-CN" sz="2400" dirty="0">
                <a:solidFill>
                  <a:srgbClr val="000099"/>
                </a:solidFill>
                <a:latin typeface="Times New Roman" panose="02020603050405020304" pitchFamily="18" charset="0"/>
                <a:ea typeface="楷体_GB2312" pitchFamily="49" charset="-122"/>
              </a:rPr>
              <a:t>Hermite</a:t>
            </a:r>
            <a:r>
              <a:rPr lang="zh-CN" altLang="pt-BR" sz="2400" dirty="0">
                <a:solidFill>
                  <a:srgbClr val="000099"/>
                </a:solidFill>
                <a:latin typeface="Times New Roman" panose="02020603050405020304" pitchFamily="18" charset="0"/>
                <a:ea typeface="楷体_GB2312" pitchFamily="49" charset="-122"/>
              </a:rPr>
              <a:t>插值多项式来构造三次样条插值函数。构造</a:t>
            </a:r>
            <a:r>
              <a:rPr lang="pt-BR" altLang="zh-CN" sz="2400" dirty="0">
                <a:solidFill>
                  <a:srgbClr val="000099"/>
                </a:solidFill>
                <a:latin typeface="Times New Roman" panose="02020603050405020304" pitchFamily="18" charset="0"/>
                <a:ea typeface="楷体_GB2312" pitchFamily="49" charset="-122"/>
              </a:rPr>
              <a:t>Hermite</a:t>
            </a:r>
            <a:r>
              <a:rPr lang="zh-CN" altLang="pt-BR" sz="2400" dirty="0">
                <a:solidFill>
                  <a:srgbClr val="000099"/>
                </a:solidFill>
                <a:latin typeface="Times New Roman" panose="02020603050405020304" pitchFamily="18" charset="0"/>
                <a:ea typeface="楷体_GB2312" pitchFamily="49" charset="-122"/>
              </a:rPr>
              <a:t>插值多项式需要知道被逼近函数</a:t>
            </a:r>
            <a:r>
              <a:rPr lang="en-US" altLang="zh-CN" sz="2400" dirty="0">
                <a:solidFill>
                  <a:srgbClr val="000099"/>
                </a:solidFill>
                <a:latin typeface="Times New Roman" panose="02020603050405020304" pitchFamily="18" charset="0"/>
                <a:ea typeface="楷体_GB2312" pitchFamily="49" charset="-122"/>
              </a:rPr>
              <a:t>f(x)</a:t>
            </a:r>
            <a:r>
              <a:rPr lang="zh-CN" altLang="en-US" sz="2400" dirty="0">
                <a:solidFill>
                  <a:srgbClr val="000099"/>
                </a:solidFill>
                <a:latin typeface="Times New Roman" panose="02020603050405020304" pitchFamily="18" charset="0"/>
                <a:ea typeface="楷体_GB2312" pitchFamily="49" charset="-122"/>
              </a:rPr>
              <a:t>的导数，而导数通常是不知道的。三次样条插值函数的构造则不需要知道</a:t>
            </a:r>
            <a:r>
              <a:rPr lang="en-US" altLang="zh-CN" sz="2400" dirty="0">
                <a:solidFill>
                  <a:srgbClr val="000099"/>
                </a:solidFill>
                <a:latin typeface="Times New Roman" panose="02020603050405020304" pitchFamily="18" charset="0"/>
                <a:ea typeface="楷体_GB2312" pitchFamily="49" charset="-122"/>
              </a:rPr>
              <a:t>f(x)</a:t>
            </a:r>
            <a:r>
              <a:rPr lang="zh-CN" altLang="en-US" sz="2400" dirty="0">
                <a:solidFill>
                  <a:srgbClr val="000099"/>
                </a:solidFill>
                <a:latin typeface="Times New Roman" panose="02020603050405020304" pitchFamily="18" charset="0"/>
                <a:ea typeface="楷体_GB2312" pitchFamily="49" charset="-122"/>
              </a:rPr>
              <a:t>的导数值，直接将其作为待定参数，利用各节点在连接处的光滑性与连续性条件，建立关系式来确定待定参数，从而构造插值多项式。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0-#ppt_w/2"/>
                                          </p:val>
                                        </p:tav>
                                        <p:tav tm="100000">
                                          <p:val>
                                            <p:strVal val="#ppt_x"/>
                                          </p:val>
                                        </p:tav>
                                      </p:tavLst>
                                    </p:anim>
                                    <p:anim calcmode="lin" valueType="num">
                                      <p:cBhvr additive="base">
                                        <p:cTn id="8" dur="500" fill="hold"/>
                                        <p:tgtEl>
                                          <p:spTgt spid="161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61795"/>
                                        </p:tgtEl>
                                        <p:attrNameLst>
                                          <p:attrName>style.visibility</p:attrName>
                                        </p:attrNameLst>
                                      </p:cBhvr>
                                      <p:to>
                                        <p:strVal val="visible"/>
                                      </p:to>
                                    </p:set>
                                    <p:anim calcmode="lin" valueType="num">
                                      <p:cBhvr additive="base">
                                        <p:cTn id="13" dur="500" fill="hold"/>
                                        <p:tgtEl>
                                          <p:spTgt spid="161795"/>
                                        </p:tgtEl>
                                        <p:attrNameLst>
                                          <p:attrName>ppt_x</p:attrName>
                                        </p:attrNameLst>
                                      </p:cBhvr>
                                      <p:tavLst>
                                        <p:tav tm="0">
                                          <p:val>
                                            <p:strVal val="1+#ppt_w/2"/>
                                          </p:val>
                                        </p:tav>
                                        <p:tav tm="100000">
                                          <p:val>
                                            <p:strVal val="#ppt_x"/>
                                          </p:val>
                                        </p:tav>
                                      </p:tavLst>
                                    </p:anim>
                                    <p:anim calcmode="lin" valueType="num">
                                      <p:cBhvr additive="base">
                                        <p:cTn id="14" dur="500" fill="hold"/>
                                        <p:tgtEl>
                                          <p:spTgt spid="161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p:nvPr/>
        </p:nvSpPr>
        <p:spPr>
          <a:xfrm>
            <a:off x="684213" y="661988"/>
            <a:ext cx="4648200" cy="519112"/>
          </a:xfrm>
          <a:prstGeom prst="rect">
            <a:avLst/>
          </a:prstGeom>
          <a:noFill/>
          <a:ln w="9525">
            <a:noFill/>
          </a:ln>
        </p:spPr>
        <p:txBody>
          <a:bodyPr wrap="none" anchor="ctr" anchorCtr="0">
            <a:spAutoFit/>
          </a:bodyPr>
          <a:lstStyle/>
          <a:p>
            <a:r>
              <a:rPr lang="en-US" altLang="zh-CN" sz="2800" dirty="0">
                <a:solidFill>
                  <a:schemeClr val="hlink"/>
                </a:solidFill>
                <a:latin typeface="Times New Roman" panose="02020603050405020304" pitchFamily="18" charset="0"/>
                <a:ea typeface="楷体_GB2312" pitchFamily="49" charset="-122"/>
              </a:rPr>
              <a:t>5</a:t>
            </a:r>
            <a:r>
              <a:rPr lang="zh-CN" altLang="en-US" sz="2800" dirty="0">
                <a:solidFill>
                  <a:schemeClr val="hlink"/>
                </a:solidFill>
                <a:latin typeface="Times New Roman" panose="02020603050405020304" pitchFamily="18" charset="0"/>
                <a:ea typeface="楷体_GB2312" pitchFamily="49" charset="-122"/>
              </a:rPr>
              <a:t>、三次样条插值的计算步骤</a:t>
            </a:r>
          </a:p>
        </p:txBody>
      </p:sp>
      <p:sp>
        <p:nvSpPr>
          <p:cNvPr id="249859" name="Rectangle 3"/>
          <p:cNvSpPr/>
          <p:nvPr/>
        </p:nvSpPr>
        <p:spPr>
          <a:xfrm>
            <a:off x="468313" y="1341438"/>
            <a:ext cx="54102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rPr>
              <a:t>(1)  </a:t>
            </a:r>
            <a:r>
              <a:rPr lang="zh-CN" altLang="en-US" sz="2400" dirty="0">
                <a:solidFill>
                  <a:srgbClr val="000099"/>
                </a:solidFill>
                <a:latin typeface="Times New Roman" panose="02020603050405020304" pitchFamily="18" charset="0"/>
                <a:ea typeface="楷体_GB2312" pitchFamily="49" charset="-122"/>
              </a:rPr>
              <a:t>根据已知条件顺次计算方程组系数</a:t>
            </a:r>
            <a:r>
              <a:rPr lang="zh-CN" altLang="en-US" sz="2400" b="0" dirty="0">
                <a:solidFill>
                  <a:schemeClr val="tx1"/>
                </a:solidFill>
                <a:latin typeface="Times New Roman" panose="02020603050405020304" pitchFamily="18" charset="0"/>
                <a:ea typeface="楷体_GB2312" pitchFamily="49" charset="-122"/>
              </a:rPr>
              <a:t> </a:t>
            </a:r>
          </a:p>
        </p:txBody>
      </p:sp>
      <p:graphicFrame>
        <p:nvGraphicFramePr>
          <p:cNvPr id="249860" name="Object 4"/>
          <p:cNvGraphicFramePr/>
          <p:nvPr>
            <p:extLst>
              <p:ext uri="{D42A27DB-BD31-4B8C-83A1-F6EECF244321}">
                <p14:modId xmlns:p14="http://schemas.microsoft.com/office/powerpoint/2010/main" val="1772522212"/>
              </p:ext>
            </p:extLst>
          </p:nvPr>
        </p:nvGraphicFramePr>
        <p:xfrm>
          <a:off x="5651500" y="1371600"/>
          <a:ext cx="1041400" cy="457200"/>
        </p:xfrm>
        <a:graphic>
          <a:graphicData uri="http://schemas.openxmlformats.org/presentationml/2006/ole">
            <mc:AlternateContent xmlns:mc="http://schemas.openxmlformats.org/markup-compatibility/2006">
              <mc:Choice xmlns:v="urn:schemas-microsoft-com:vml" Requires="v">
                <p:oleObj r:id="rId2" imgW="520700" imgH="228600" progId="Equation.DSMT4">
                  <p:embed/>
                </p:oleObj>
              </mc:Choice>
              <mc:Fallback>
                <p:oleObj r:id="rId2" imgW="520700" imgH="228600" progId="Equation.DSMT4">
                  <p:embed/>
                  <p:pic>
                    <p:nvPicPr>
                      <p:cNvPr id="249860" name="Object 4"/>
                      <p:cNvPicPr/>
                      <p:nvPr/>
                    </p:nvPicPr>
                    <p:blipFill>
                      <a:blip r:embed="rId3"/>
                      <a:stretch>
                        <a:fillRect/>
                      </a:stretch>
                    </p:blipFill>
                    <p:spPr>
                      <a:xfrm>
                        <a:off x="5651500" y="1371600"/>
                        <a:ext cx="1041400" cy="457200"/>
                      </a:xfrm>
                      <a:prstGeom prst="rect">
                        <a:avLst/>
                      </a:prstGeom>
                      <a:noFill/>
                      <a:ln w="38100">
                        <a:noFill/>
                        <a:miter/>
                      </a:ln>
                    </p:spPr>
                  </p:pic>
                </p:oleObj>
              </mc:Fallback>
            </mc:AlternateContent>
          </a:graphicData>
        </a:graphic>
      </p:graphicFrame>
      <p:graphicFrame>
        <p:nvGraphicFramePr>
          <p:cNvPr id="249861" name="Object 5"/>
          <p:cNvGraphicFramePr/>
          <p:nvPr>
            <p:extLst>
              <p:ext uri="{D42A27DB-BD31-4B8C-83A1-F6EECF244321}">
                <p14:modId xmlns:p14="http://schemas.microsoft.com/office/powerpoint/2010/main" val="1913030919"/>
              </p:ext>
            </p:extLst>
          </p:nvPr>
        </p:nvGraphicFramePr>
        <p:xfrm>
          <a:off x="6629400" y="1447800"/>
          <a:ext cx="1828800" cy="352425"/>
        </p:xfrm>
        <a:graphic>
          <a:graphicData uri="http://schemas.openxmlformats.org/presentationml/2006/ole">
            <mc:AlternateContent xmlns:mc="http://schemas.openxmlformats.org/markup-compatibility/2006">
              <mc:Choice xmlns:v="urn:schemas-microsoft-com:vml" Requires="v">
                <p:oleObj r:id="rId4" imgW="1042035" imgH="203200" progId="Equation.DSMT4">
                  <p:embed/>
                </p:oleObj>
              </mc:Choice>
              <mc:Fallback>
                <p:oleObj r:id="rId4" imgW="1042035" imgH="203200" progId="Equation.DSMT4">
                  <p:embed/>
                  <p:pic>
                    <p:nvPicPr>
                      <p:cNvPr id="249861" name="Object 5"/>
                      <p:cNvPicPr/>
                      <p:nvPr/>
                    </p:nvPicPr>
                    <p:blipFill>
                      <a:blip r:embed="rId5"/>
                      <a:stretch>
                        <a:fillRect/>
                      </a:stretch>
                    </p:blipFill>
                    <p:spPr>
                      <a:xfrm>
                        <a:off x="6629400" y="1447800"/>
                        <a:ext cx="1828800" cy="352425"/>
                      </a:xfrm>
                      <a:prstGeom prst="rect">
                        <a:avLst/>
                      </a:prstGeom>
                      <a:noFill/>
                      <a:ln w="38100">
                        <a:noFill/>
                        <a:miter/>
                      </a:ln>
                    </p:spPr>
                  </p:pic>
                </p:oleObj>
              </mc:Fallback>
            </mc:AlternateContent>
          </a:graphicData>
        </a:graphic>
      </p:graphicFrame>
      <p:sp>
        <p:nvSpPr>
          <p:cNvPr id="249862" name="Text Box 6"/>
          <p:cNvSpPr txBox="1"/>
          <p:nvPr/>
        </p:nvSpPr>
        <p:spPr>
          <a:xfrm>
            <a:off x="8289925" y="1484313"/>
            <a:ext cx="476250" cy="366712"/>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 ，</a:t>
            </a:r>
          </a:p>
        </p:txBody>
      </p:sp>
      <p:sp>
        <p:nvSpPr>
          <p:cNvPr id="249863" name="Rectangle 7"/>
          <p:cNvSpPr/>
          <p:nvPr/>
        </p:nvSpPr>
        <p:spPr>
          <a:xfrm>
            <a:off x="228600" y="1828800"/>
            <a:ext cx="5927725"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求出三次样条插值的三弯矩方程组；</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130055" name="Rectangle 8"/>
          <p:cNvSpPr/>
          <p:nvPr/>
        </p:nvSpPr>
        <p:spPr>
          <a:xfrm>
            <a:off x="3276600" y="1828800"/>
            <a:ext cx="1447800" cy="457200"/>
          </a:xfrm>
          <a:prstGeom prst="rect">
            <a:avLst/>
          </a:prstGeom>
          <a:noFill/>
          <a:ln w="9525">
            <a:noFill/>
          </a:ln>
        </p:spPr>
        <p:txBody>
          <a:bodyPr anchor="ctr" anchorCtr="0">
            <a:spAutoFit/>
          </a:bodyPr>
          <a:lstStyle/>
          <a:p>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chemeClr val="tx1"/>
              </a:solidFill>
              <a:latin typeface="Times New Roman" panose="02020603050405020304" pitchFamily="18" charset="0"/>
              <a:ea typeface="Times New Roman" panose="02020603050405020304" pitchFamily="18" charset="0"/>
            </a:endParaRPr>
          </a:p>
        </p:txBody>
      </p:sp>
      <p:sp>
        <p:nvSpPr>
          <p:cNvPr id="249865" name="Rectangle 9"/>
          <p:cNvSpPr/>
          <p:nvPr/>
        </p:nvSpPr>
        <p:spPr>
          <a:xfrm>
            <a:off x="533400" y="2362200"/>
            <a:ext cx="44196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(2)  </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由给定边界条件，确定</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249866" name="Object 10"/>
          <p:cNvGraphicFramePr/>
          <p:nvPr>
            <p:extLst>
              <p:ext uri="{D42A27DB-BD31-4B8C-83A1-F6EECF244321}">
                <p14:modId xmlns:p14="http://schemas.microsoft.com/office/powerpoint/2010/main" val="3973902752"/>
              </p:ext>
            </p:extLst>
          </p:nvPr>
        </p:nvGraphicFramePr>
        <p:xfrm>
          <a:off x="4222750" y="2420938"/>
          <a:ext cx="2127250" cy="393700"/>
        </p:xfrm>
        <a:graphic>
          <a:graphicData uri="http://schemas.openxmlformats.org/presentationml/2006/ole">
            <mc:AlternateContent xmlns:mc="http://schemas.openxmlformats.org/markup-compatibility/2006">
              <mc:Choice xmlns:v="urn:schemas-microsoft-com:vml" Requires="v">
                <p:oleObj r:id="rId6" imgW="1232535" imgH="228600" progId="Equation.DSMT4">
                  <p:embed/>
                </p:oleObj>
              </mc:Choice>
              <mc:Fallback>
                <p:oleObj r:id="rId6" imgW="1232535" imgH="228600" progId="Equation.DSMT4">
                  <p:embed/>
                  <p:pic>
                    <p:nvPicPr>
                      <p:cNvPr id="249866" name="Object 10"/>
                      <p:cNvPicPr/>
                      <p:nvPr/>
                    </p:nvPicPr>
                    <p:blipFill>
                      <a:blip r:embed="rId7"/>
                      <a:stretch>
                        <a:fillRect/>
                      </a:stretch>
                    </p:blipFill>
                    <p:spPr>
                      <a:xfrm>
                        <a:off x="4222750" y="2420938"/>
                        <a:ext cx="2127250" cy="393700"/>
                      </a:xfrm>
                      <a:prstGeom prst="rect">
                        <a:avLst/>
                      </a:prstGeom>
                      <a:noFill/>
                      <a:ln w="38100">
                        <a:noFill/>
                        <a:miter/>
                      </a:ln>
                    </p:spPr>
                  </p:pic>
                </p:oleObj>
              </mc:Fallback>
            </mc:AlternateContent>
          </a:graphicData>
        </a:graphic>
      </p:graphicFrame>
      <p:sp>
        <p:nvSpPr>
          <p:cNvPr id="130058" name="Rectangle 11"/>
          <p:cNvSpPr/>
          <p:nvPr/>
        </p:nvSpPr>
        <p:spPr>
          <a:xfrm>
            <a:off x="3717925" y="3551238"/>
            <a:ext cx="222250" cy="260350"/>
          </a:xfrm>
          <a:prstGeom prst="rect">
            <a:avLst/>
          </a:prstGeom>
          <a:noFill/>
          <a:ln w="9525">
            <a:noFill/>
          </a:ln>
        </p:spPr>
        <p:txBody>
          <a:bodyPr wrap="none" anchor="ctr" anchorCtr="0">
            <a:spAutoFit/>
          </a:bodyPr>
          <a:lstStyle/>
          <a:p>
            <a:r>
              <a:rPr lang="zh-CN" altLang="en-US" sz="1100" b="0" dirty="0">
                <a:solidFill>
                  <a:schemeClr val="tx1"/>
                </a:solidFill>
                <a:latin typeface="Arial" panose="020B0604020202020204" pitchFamily="34" charset="0"/>
                <a:ea typeface="宋体" panose="02010600030101010101" pitchFamily="2" charset="-122"/>
              </a:rPr>
              <a:t> </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49868" name="Text Box 12"/>
          <p:cNvSpPr txBox="1"/>
          <p:nvPr/>
        </p:nvSpPr>
        <p:spPr>
          <a:xfrm>
            <a:off x="6232525" y="2384425"/>
            <a:ext cx="412750" cy="366713"/>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249869" name="Rectangle 13"/>
          <p:cNvSpPr/>
          <p:nvPr/>
        </p:nvSpPr>
        <p:spPr>
          <a:xfrm>
            <a:off x="533400" y="2895600"/>
            <a:ext cx="67818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(3)  </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用追赶法求解方程组</a:t>
            </a: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(14)</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99"/>
                </a:solidFill>
                <a:latin typeface="Times New Roman" panose="02020603050405020304" pitchFamily="18" charset="0"/>
                <a:ea typeface="楷体_GB2312" pitchFamily="49" charset="-122"/>
              </a:rPr>
              <a:t>求出</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249870" name="Object 14"/>
          <p:cNvGraphicFramePr/>
          <p:nvPr>
            <p:extLst>
              <p:ext uri="{D42A27DB-BD31-4B8C-83A1-F6EECF244321}">
                <p14:modId xmlns:p14="http://schemas.microsoft.com/office/powerpoint/2010/main" val="1900489012"/>
              </p:ext>
            </p:extLst>
          </p:nvPr>
        </p:nvGraphicFramePr>
        <p:xfrm>
          <a:off x="5435600" y="2924175"/>
          <a:ext cx="2303463" cy="381000"/>
        </p:xfrm>
        <a:graphic>
          <a:graphicData uri="http://schemas.openxmlformats.org/presentationml/2006/ole">
            <mc:AlternateContent xmlns:mc="http://schemas.openxmlformats.org/markup-compatibility/2006">
              <mc:Choice xmlns:v="urn:schemas-microsoft-com:vml" Requires="v">
                <p:oleObj r:id="rId8" imgW="1372870" imgH="228600" progId="Equation.DSMT4">
                  <p:embed/>
                </p:oleObj>
              </mc:Choice>
              <mc:Fallback>
                <p:oleObj r:id="rId8" imgW="1372870" imgH="228600" progId="Equation.DSMT4">
                  <p:embed/>
                  <p:pic>
                    <p:nvPicPr>
                      <p:cNvPr id="249870" name="Object 14"/>
                      <p:cNvPicPr/>
                      <p:nvPr/>
                    </p:nvPicPr>
                    <p:blipFill>
                      <a:blip r:embed="rId9"/>
                      <a:stretch>
                        <a:fillRect/>
                      </a:stretch>
                    </p:blipFill>
                    <p:spPr>
                      <a:xfrm>
                        <a:off x="5435600" y="2924175"/>
                        <a:ext cx="2303463" cy="381000"/>
                      </a:xfrm>
                      <a:prstGeom prst="rect">
                        <a:avLst/>
                      </a:prstGeom>
                      <a:noFill/>
                      <a:ln w="38100">
                        <a:noFill/>
                        <a:miter/>
                      </a:ln>
                    </p:spPr>
                  </p:pic>
                </p:oleObj>
              </mc:Fallback>
            </mc:AlternateContent>
          </a:graphicData>
        </a:graphic>
      </p:graphicFrame>
      <p:sp>
        <p:nvSpPr>
          <p:cNvPr id="130062" name="Rectangle 15"/>
          <p:cNvSpPr/>
          <p:nvPr/>
        </p:nvSpPr>
        <p:spPr>
          <a:xfrm>
            <a:off x="3057525" y="3551238"/>
            <a:ext cx="222250" cy="260350"/>
          </a:xfrm>
          <a:prstGeom prst="rect">
            <a:avLst/>
          </a:prstGeom>
          <a:noFill/>
          <a:ln w="9525">
            <a:noFill/>
          </a:ln>
        </p:spPr>
        <p:txBody>
          <a:bodyPr wrap="none" anchor="ctr" anchorCtr="0">
            <a:spAutoFit/>
          </a:bodyPr>
          <a:lstStyle/>
          <a:p>
            <a:r>
              <a:rPr lang="zh-CN" altLang="en-US" sz="1100" b="0" dirty="0">
                <a:solidFill>
                  <a:schemeClr val="tx1"/>
                </a:solidFill>
                <a:latin typeface="Arial" panose="020B0604020202020204" pitchFamily="34" charset="0"/>
                <a:ea typeface="宋体" panose="02010600030101010101" pitchFamily="2" charset="-122"/>
              </a:rPr>
              <a:t> </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30063" name="Text Box 16"/>
          <p:cNvSpPr txBox="1"/>
          <p:nvPr/>
        </p:nvSpPr>
        <p:spPr>
          <a:xfrm>
            <a:off x="8747125" y="2994025"/>
            <a:ext cx="412750" cy="366713"/>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249873" name="Rectangle 17"/>
          <p:cNvSpPr/>
          <p:nvPr/>
        </p:nvSpPr>
        <p:spPr>
          <a:xfrm>
            <a:off x="228600" y="3429000"/>
            <a:ext cx="30480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再使用逆序回代求出</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249874" name="Object 18"/>
          <p:cNvGraphicFramePr/>
          <p:nvPr>
            <p:extLst>
              <p:ext uri="{D42A27DB-BD31-4B8C-83A1-F6EECF244321}">
                <p14:modId xmlns:p14="http://schemas.microsoft.com/office/powerpoint/2010/main" val="4035565529"/>
              </p:ext>
            </p:extLst>
          </p:nvPr>
        </p:nvGraphicFramePr>
        <p:xfrm>
          <a:off x="3132138" y="3500438"/>
          <a:ext cx="1819275" cy="400050"/>
        </p:xfrm>
        <a:graphic>
          <a:graphicData uri="http://schemas.openxmlformats.org/presentationml/2006/ole">
            <mc:AlternateContent xmlns:mc="http://schemas.openxmlformats.org/markup-compatibility/2006">
              <mc:Choice xmlns:v="urn:schemas-microsoft-com:vml" Requires="v">
                <p:oleObj r:id="rId10" imgW="1042035" imgH="228600" progId="Equation.DSMT4">
                  <p:embed/>
                </p:oleObj>
              </mc:Choice>
              <mc:Fallback>
                <p:oleObj r:id="rId10" imgW="1042035" imgH="228600" progId="Equation.DSMT4">
                  <p:embed/>
                  <p:pic>
                    <p:nvPicPr>
                      <p:cNvPr id="249874" name="Object 18"/>
                      <p:cNvPicPr/>
                      <p:nvPr/>
                    </p:nvPicPr>
                    <p:blipFill>
                      <a:blip r:embed="rId11"/>
                      <a:stretch>
                        <a:fillRect/>
                      </a:stretch>
                    </p:blipFill>
                    <p:spPr>
                      <a:xfrm>
                        <a:off x="3132138" y="3500438"/>
                        <a:ext cx="1819275" cy="400050"/>
                      </a:xfrm>
                      <a:prstGeom prst="rect">
                        <a:avLst/>
                      </a:prstGeom>
                      <a:noFill/>
                      <a:ln w="38100">
                        <a:noFill/>
                        <a:miter/>
                      </a:ln>
                    </p:spPr>
                  </p:pic>
                </p:oleObj>
              </mc:Fallback>
            </mc:AlternateContent>
          </a:graphicData>
        </a:graphic>
      </p:graphicFrame>
      <p:sp>
        <p:nvSpPr>
          <p:cNvPr id="130066" name="Rectangle 19"/>
          <p:cNvSpPr/>
          <p:nvPr/>
        </p:nvSpPr>
        <p:spPr>
          <a:xfrm>
            <a:off x="3794125" y="3551238"/>
            <a:ext cx="222250" cy="260350"/>
          </a:xfrm>
          <a:prstGeom prst="rect">
            <a:avLst/>
          </a:prstGeom>
          <a:noFill/>
          <a:ln w="9525">
            <a:noFill/>
          </a:ln>
        </p:spPr>
        <p:txBody>
          <a:bodyPr wrap="none" anchor="ctr" anchorCtr="0">
            <a:spAutoFit/>
          </a:bodyPr>
          <a:lstStyle/>
          <a:p>
            <a:r>
              <a:rPr lang="zh-CN" altLang="en-US" sz="1100" b="0" dirty="0">
                <a:solidFill>
                  <a:schemeClr val="tx1"/>
                </a:solidFill>
                <a:latin typeface="Arial" panose="020B0604020202020204" pitchFamily="34" charset="0"/>
                <a:ea typeface="宋体" panose="02010600030101010101" pitchFamily="2" charset="-122"/>
              </a:rPr>
              <a:t> </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49876" name="Text Box 20"/>
          <p:cNvSpPr txBox="1"/>
          <p:nvPr/>
        </p:nvSpPr>
        <p:spPr>
          <a:xfrm>
            <a:off x="4859338" y="3500438"/>
            <a:ext cx="412750" cy="366712"/>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249877" name="Rectangle 21"/>
          <p:cNvSpPr/>
          <p:nvPr/>
        </p:nvSpPr>
        <p:spPr>
          <a:xfrm>
            <a:off x="468313" y="3933825"/>
            <a:ext cx="2362200" cy="457200"/>
          </a:xfrm>
          <a:prstGeom prst="rect">
            <a:avLst/>
          </a:prstGeom>
          <a:noFill/>
          <a:ln w="9525">
            <a:noFill/>
          </a:ln>
        </p:spPr>
        <p:txBody>
          <a:bodyPr anchor="ctr" anchorCtr="0">
            <a:spAutoFit/>
          </a:bodyPr>
          <a:lstStyle/>
          <a:p>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(4) </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将求出的</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249878" name="Object 22"/>
          <p:cNvGraphicFramePr/>
          <p:nvPr>
            <p:extLst>
              <p:ext uri="{D42A27DB-BD31-4B8C-83A1-F6EECF244321}">
                <p14:modId xmlns:p14="http://schemas.microsoft.com/office/powerpoint/2010/main" val="2769975680"/>
              </p:ext>
            </p:extLst>
          </p:nvPr>
        </p:nvGraphicFramePr>
        <p:xfrm>
          <a:off x="2301875" y="3933825"/>
          <a:ext cx="439738" cy="457200"/>
        </p:xfrm>
        <a:graphic>
          <a:graphicData uri="http://schemas.openxmlformats.org/presentationml/2006/ole">
            <mc:AlternateContent xmlns:mc="http://schemas.openxmlformats.org/markup-compatibility/2006">
              <mc:Choice xmlns:v="urn:schemas-microsoft-com:vml" Requires="v">
                <p:oleObj r:id="rId12" imgW="215900" imgH="228600" progId="Equation.DSMT4">
                  <p:embed/>
                </p:oleObj>
              </mc:Choice>
              <mc:Fallback>
                <p:oleObj r:id="rId12" imgW="215900" imgH="228600" progId="Equation.DSMT4">
                  <p:embed/>
                  <p:pic>
                    <p:nvPicPr>
                      <p:cNvPr id="249878" name="Object 22"/>
                      <p:cNvPicPr/>
                      <p:nvPr/>
                    </p:nvPicPr>
                    <p:blipFill>
                      <a:blip r:embed="rId13"/>
                      <a:stretch>
                        <a:fillRect/>
                      </a:stretch>
                    </p:blipFill>
                    <p:spPr>
                      <a:xfrm>
                        <a:off x="2301875" y="3933825"/>
                        <a:ext cx="439738" cy="457200"/>
                      </a:xfrm>
                      <a:prstGeom prst="rect">
                        <a:avLst/>
                      </a:prstGeom>
                      <a:noFill/>
                      <a:ln w="38100">
                        <a:noFill/>
                        <a:miter/>
                      </a:ln>
                    </p:spPr>
                  </p:pic>
                </p:oleObj>
              </mc:Fallback>
            </mc:AlternateContent>
          </a:graphicData>
        </a:graphic>
      </p:graphicFrame>
      <p:sp>
        <p:nvSpPr>
          <p:cNvPr id="249879" name="Rectangle 23"/>
          <p:cNvSpPr/>
          <p:nvPr/>
        </p:nvSpPr>
        <p:spPr>
          <a:xfrm>
            <a:off x="2700338" y="3933825"/>
            <a:ext cx="28956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代入</a:t>
            </a:r>
            <a:r>
              <a:rPr lang="en-US" altLang="zh-CN" sz="2400" dirty="0">
                <a:solidFill>
                  <a:srgbClr val="000099"/>
                </a:solidFill>
                <a:latin typeface="Times New Roman" panose="02020603050405020304" pitchFamily="18" charset="0"/>
                <a:ea typeface="楷体_GB2312" pitchFamily="49" charset="-122"/>
                <a:cs typeface="Times New Roman" panose="02020603050405020304" pitchFamily="18" charset="0"/>
              </a:rPr>
              <a:t>(13)</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式，求出</a:t>
            </a:r>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rgbClr val="000099"/>
              </a:solidFill>
              <a:latin typeface="Times New Roman" panose="02020603050405020304" pitchFamily="18" charset="0"/>
              <a:ea typeface="Times New Roman" panose="02020603050405020304" pitchFamily="18" charset="0"/>
            </a:endParaRPr>
          </a:p>
        </p:txBody>
      </p:sp>
      <p:sp>
        <p:nvSpPr>
          <p:cNvPr id="130071" name="Rectangle 24"/>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graphicFrame>
        <p:nvGraphicFramePr>
          <p:cNvPr id="249881" name="Object 25"/>
          <p:cNvGraphicFramePr/>
          <p:nvPr>
            <p:extLst>
              <p:ext uri="{D42A27DB-BD31-4B8C-83A1-F6EECF244321}">
                <p14:modId xmlns:p14="http://schemas.microsoft.com/office/powerpoint/2010/main" val="153727356"/>
              </p:ext>
            </p:extLst>
          </p:nvPr>
        </p:nvGraphicFramePr>
        <p:xfrm>
          <a:off x="5219700" y="3933825"/>
          <a:ext cx="1079500" cy="488950"/>
        </p:xfrm>
        <a:graphic>
          <a:graphicData uri="http://schemas.openxmlformats.org/presentationml/2006/ole">
            <mc:AlternateContent xmlns:mc="http://schemas.openxmlformats.org/markup-compatibility/2006">
              <mc:Choice xmlns:v="urn:schemas-microsoft-com:vml" Requires="v">
                <p:oleObj r:id="rId14" imgW="508635" imgH="228600" progId="Equation.DSMT4">
                  <p:embed/>
                </p:oleObj>
              </mc:Choice>
              <mc:Fallback>
                <p:oleObj r:id="rId14" imgW="508635" imgH="228600" progId="Equation.DSMT4">
                  <p:embed/>
                  <p:pic>
                    <p:nvPicPr>
                      <p:cNvPr id="249881" name="Object 25"/>
                      <p:cNvPicPr/>
                      <p:nvPr/>
                    </p:nvPicPr>
                    <p:blipFill>
                      <a:blip r:embed="rId15"/>
                      <a:stretch>
                        <a:fillRect/>
                      </a:stretch>
                    </p:blipFill>
                    <p:spPr>
                      <a:xfrm>
                        <a:off x="5219700" y="3933825"/>
                        <a:ext cx="1079500" cy="488950"/>
                      </a:xfrm>
                      <a:prstGeom prst="rect">
                        <a:avLst/>
                      </a:prstGeom>
                      <a:noFill/>
                      <a:ln w="38100">
                        <a:noFill/>
                        <a:miter/>
                      </a:ln>
                    </p:spPr>
                  </p:pic>
                </p:oleObj>
              </mc:Fallback>
            </mc:AlternateContent>
          </a:graphicData>
        </a:graphic>
      </p:graphicFrame>
      <p:sp>
        <p:nvSpPr>
          <p:cNvPr id="249882" name="Rectangle 26"/>
          <p:cNvSpPr/>
          <p:nvPr/>
        </p:nvSpPr>
        <p:spPr>
          <a:xfrm>
            <a:off x="6248400" y="3933825"/>
            <a:ext cx="28956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上的三次样条插值</a:t>
            </a:r>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rgbClr val="000099"/>
              </a:solidFill>
              <a:latin typeface="Times New Roman" panose="02020603050405020304" pitchFamily="18" charset="0"/>
              <a:ea typeface="Times New Roman" panose="02020603050405020304" pitchFamily="18" charset="0"/>
            </a:endParaRPr>
          </a:p>
        </p:txBody>
      </p:sp>
      <p:sp>
        <p:nvSpPr>
          <p:cNvPr id="249883" name="Text Box 27"/>
          <p:cNvSpPr txBox="1"/>
          <p:nvPr/>
        </p:nvSpPr>
        <p:spPr>
          <a:xfrm>
            <a:off x="179388" y="4508500"/>
            <a:ext cx="1006475"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函数</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130075" name="Rectangle 28"/>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a typeface="楷体_GB2312" pitchFamily="49" charset="-122"/>
            </a:endParaRPr>
          </a:p>
        </p:txBody>
      </p:sp>
      <p:graphicFrame>
        <p:nvGraphicFramePr>
          <p:cNvPr id="249885" name="Object 29"/>
          <p:cNvGraphicFramePr/>
          <p:nvPr>
            <p:extLst>
              <p:ext uri="{D42A27DB-BD31-4B8C-83A1-F6EECF244321}">
                <p14:modId xmlns:p14="http://schemas.microsoft.com/office/powerpoint/2010/main" val="1149393260"/>
              </p:ext>
            </p:extLst>
          </p:nvPr>
        </p:nvGraphicFramePr>
        <p:xfrm>
          <a:off x="971550" y="4581525"/>
          <a:ext cx="2362200" cy="401638"/>
        </p:xfrm>
        <a:graphic>
          <a:graphicData uri="http://schemas.openxmlformats.org/presentationml/2006/ole">
            <mc:AlternateContent xmlns:mc="http://schemas.openxmlformats.org/markup-compatibility/2006">
              <mc:Choice xmlns:v="urn:schemas-microsoft-com:vml" Requires="v">
                <p:oleObj r:id="rId16" imgW="1347470" imgH="228600" progId="Equation.DSMT4">
                  <p:embed/>
                </p:oleObj>
              </mc:Choice>
              <mc:Fallback>
                <p:oleObj r:id="rId16" imgW="1347470" imgH="228600" progId="Equation.DSMT4">
                  <p:embed/>
                  <p:pic>
                    <p:nvPicPr>
                      <p:cNvPr id="249885" name="Object 29"/>
                      <p:cNvPicPr/>
                      <p:nvPr/>
                    </p:nvPicPr>
                    <p:blipFill>
                      <a:blip r:embed="rId17"/>
                      <a:stretch>
                        <a:fillRect/>
                      </a:stretch>
                    </p:blipFill>
                    <p:spPr>
                      <a:xfrm>
                        <a:off x="971550" y="4581525"/>
                        <a:ext cx="2362200" cy="401638"/>
                      </a:xfrm>
                      <a:prstGeom prst="rect">
                        <a:avLst/>
                      </a:prstGeom>
                      <a:noFill/>
                      <a:ln w="38100">
                        <a:noFill/>
                        <a:miter/>
                      </a:ln>
                    </p:spPr>
                  </p:pic>
                </p:oleObj>
              </mc:Fallback>
            </mc:AlternateContent>
          </a:graphicData>
        </a:graphic>
      </p:graphicFrame>
      <p:sp>
        <p:nvSpPr>
          <p:cNvPr id="249886" name="Text Box 30"/>
          <p:cNvSpPr txBox="1"/>
          <p:nvPr/>
        </p:nvSpPr>
        <p:spPr>
          <a:xfrm>
            <a:off x="3203575" y="4652963"/>
            <a:ext cx="412750" cy="366712"/>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249887" name="Rectangle 31"/>
          <p:cNvSpPr/>
          <p:nvPr/>
        </p:nvSpPr>
        <p:spPr>
          <a:xfrm>
            <a:off x="755650" y="5013325"/>
            <a:ext cx="22860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对给定的点</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249888" name="Object 32"/>
          <p:cNvGraphicFramePr/>
          <p:nvPr>
            <p:extLst>
              <p:ext uri="{D42A27DB-BD31-4B8C-83A1-F6EECF244321}">
                <p14:modId xmlns:p14="http://schemas.microsoft.com/office/powerpoint/2010/main" val="1258861586"/>
              </p:ext>
            </p:extLst>
          </p:nvPr>
        </p:nvGraphicFramePr>
        <p:xfrm>
          <a:off x="2484438" y="5013325"/>
          <a:ext cx="323850" cy="473075"/>
        </p:xfrm>
        <a:graphic>
          <a:graphicData uri="http://schemas.openxmlformats.org/presentationml/2006/ole">
            <mc:AlternateContent xmlns:mc="http://schemas.openxmlformats.org/markup-compatibility/2006">
              <mc:Choice xmlns:v="urn:schemas-microsoft-com:vml" Requires="v">
                <p:oleObj r:id="rId18" imgW="127000" imgH="177800" progId="Equation.DSMT4">
                  <p:embed/>
                </p:oleObj>
              </mc:Choice>
              <mc:Fallback>
                <p:oleObj r:id="rId18" imgW="127000" imgH="177800" progId="Equation.DSMT4">
                  <p:embed/>
                  <p:pic>
                    <p:nvPicPr>
                      <p:cNvPr id="249888" name="Object 32"/>
                      <p:cNvPicPr/>
                      <p:nvPr/>
                    </p:nvPicPr>
                    <p:blipFill>
                      <a:blip r:embed="rId19"/>
                      <a:stretch>
                        <a:fillRect/>
                      </a:stretch>
                    </p:blipFill>
                    <p:spPr>
                      <a:xfrm>
                        <a:off x="2484438" y="5013325"/>
                        <a:ext cx="323850" cy="473075"/>
                      </a:xfrm>
                      <a:prstGeom prst="rect">
                        <a:avLst/>
                      </a:prstGeom>
                      <a:noFill/>
                      <a:ln w="38100">
                        <a:noFill/>
                        <a:miter/>
                      </a:ln>
                    </p:spPr>
                  </p:pic>
                </p:oleObj>
              </mc:Fallback>
            </mc:AlternateContent>
          </a:graphicData>
        </a:graphic>
      </p:graphicFrame>
      <p:sp>
        <p:nvSpPr>
          <p:cNvPr id="130080" name="Rectangle 33"/>
          <p:cNvSpPr/>
          <p:nvPr/>
        </p:nvSpPr>
        <p:spPr>
          <a:xfrm>
            <a:off x="4098925" y="3527425"/>
            <a:ext cx="222250" cy="260350"/>
          </a:xfrm>
          <a:prstGeom prst="rect">
            <a:avLst/>
          </a:prstGeom>
          <a:noFill/>
          <a:ln w="9525">
            <a:noFill/>
          </a:ln>
        </p:spPr>
        <p:txBody>
          <a:bodyPr wrap="none" anchor="ctr" anchorCtr="0">
            <a:spAutoFit/>
          </a:bodyPr>
          <a:lstStyle/>
          <a:p>
            <a:r>
              <a:rPr lang="zh-CN" altLang="en-US" sz="1100" b="0" dirty="0">
                <a:solidFill>
                  <a:schemeClr val="tx1"/>
                </a:solidFill>
                <a:latin typeface="Arial" panose="020B0604020202020204" pitchFamily="34" charset="0"/>
                <a:ea typeface="宋体" panose="02010600030101010101" pitchFamily="2" charset="-122"/>
              </a:rPr>
              <a:t> </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249890" name="Rectangle 34"/>
          <p:cNvSpPr/>
          <p:nvPr/>
        </p:nvSpPr>
        <p:spPr>
          <a:xfrm>
            <a:off x="2627313" y="5084763"/>
            <a:ext cx="2133600" cy="457200"/>
          </a:xfrm>
          <a:prstGeom prst="rect">
            <a:avLst/>
          </a:prstGeom>
          <a:noFill/>
          <a:ln w="9525">
            <a:noFill/>
          </a:ln>
        </p:spPr>
        <p:txBody>
          <a:bodyPr anchor="ctr" anchorCtr="0">
            <a:spAutoFit/>
          </a:bodyPr>
          <a:lstStyle/>
          <a:p>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须首先确定 </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249891" name="Rectangle 35"/>
          <p:cNvSpPr/>
          <p:nvPr/>
        </p:nvSpPr>
        <p:spPr>
          <a:xfrm>
            <a:off x="4932363" y="5157788"/>
            <a:ext cx="2971800" cy="457200"/>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所在的子区间 </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130083" name="Rectangle 36"/>
          <p:cNvSpPr/>
          <p:nvPr/>
        </p:nvSpPr>
        <p:spPr>
          <a:xfrm>
            <a:off x="0" y="3314700"/>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graphicFrame>
        <p:nvGraphicFramePr>
          <p:cNvPr id="249893" name="Object 37"/>
          <p:cNvGraphicFramePr/>
          <p:nvPr>
            <p:extLst>
              <p:ext uri="{D42A27DB-BD31-4B8C-83A1-F6EECF244321}">
                <p14:modId xmlns:p14="http://schemas.microsoft.com/office/powerpoint/2010/main" val="112707718"/>
              </p:ext>
            </p:extLst>
          </p:nvPr>
        </p:nvGraphicFramePr>
        <p:xfrm>
          <a:off x="6948488" y="5157788"/>
          <a:ext cx="1066800" cy="449262"/>
        </p:xfrm>
        <a:graphic>
          <a:graphicData uri="http://schemas.openxmlformats.org/presentationml/2006/ole">
            <mc:AlternateContent xmlns:mc="http://schemas.openxmlformats.org/markup-compatibility/2006">
              <mc:Choice xmlns:v="urn:schemas-microsoft-com:vml" Requires="v">
                <p:oleObj r:id="rId20" imgW="546100" imgH="228600" progId="Equation.DSMT4">
                  <p:embed/>
                </p:oleObj>
              </mc:Choice>
              <mc:Fallback>
                <p:oleObj r:id="rId20" imgW="546100" imgH="228600" progId="Equation.DSMT4">
                  <p:embed/>
                  <p:pic>
                    <p:nvPicPr>
                      <p:cNvPr id="249893" name="Object 37"/>
                      <p:cNvPicPr/>
                      <p:nvPr/>
                    </p:nvPicPr>
                    <p:blipFill>
                      <a:blip r:embed="rId21"/>
                      <a:stretch>
                        <a:fillRect/>
                      </a:stretch>
                    </p:blipFill>
                    <p:spPr>
                      <a:xfrm>
                        <a:off x="6948488" y="5157788"/>
                        <a:ext cx="1066800" cy="449262"/>
                      </a:xfrm>
                      <a:prstGeom prst="rect">
                        <a:avLst/>
                      </a:prstGeom>
                      <a:noFill/>
                      <a:ln w="38100">
                        <a:noFill/>
                        <a:miter/>
                      </a:ln>
                    </p:spPr>
                  </p:pic>
                </p:oleObj>
              </mc:Fallback>
            </mc:AlternateContent>
          </a:graphicData>
        </a:graphic>
      </p:graphicFrame>
      <p:sp>
        <p:nvSpPr>
          <p:cNvPr id="249894" name="Rectangle 38" descr="再生纸"/>
          <p:cNvSpPr/>
          <p:nvPr/>
        </p:nvSpPr>
        <p:spPr>
          <a:xfrm>
            <a:off x="7885113" y="5013325"/>
            <a:ext cx="590550" cy="579438"/>
          </a:xfrm>
          <a:prstGeom prst="rect">
            <a:avLst/>
          </a:prstGeom>
          <a:noFill/>
          <a:ln w="9525">
            <a:noFill/>
          </a:ln>
          <a:effectLst>
            <a:prstShdw prst="shdw17" dist="17961" dir="2699999">
              <a:srgbClr val="999999"/>
            </a:prstShdw>
          </a:effectLst>
        </p:spPr>
        <p:txBody>
          <a:bodyPr wrap="none" anchor="t" anchorCtr="0">
            <a:spAutoFit/>
          </a:bodyPr>
          <a:lstStyle/>
          <a:p>
            <a:r>
              <a:rPr lang="zh-CN" altLang="en-US" b="0" dirty="0">
                <a:solidFill>
                  <a:schemeClr val="tx1"/>
                </a:solidFill>
                <a:latin typeface="Times New Roman" panose="02020603050405020304" pitchFamily="18" charset="0"/>
                <a:ea typeface="楷体_GB2312" pitchFamily="49" charset="-122"/>
              </a:rPr>
              <a:t>，</a:t>
            </a:r>
          </a:p>
        </p:txBody>
      </p:sp>
      <p:graphicFrame>
        <p:nvGraphicFramePr>
          <p:cNvPr id="249895" name="Object 39"/>
          <p:cNvGraphicFramePr/>
          <p:nvPr>
            <p:extLst>
              <p:ext uri="{D42A27DB-BD31-4B8C-83A1-F6EECF244321}">
                <p14:modId xmlns:p14="http://schemas.microsoft.com/office/powerpoint/2010/main" val="3477612039"/>
              </p:ext>
            </p:extLst>
          </p:nvPr>
        </p:nvGraphicFramePr>
        <p:xfrm>
          <a:off x="4572000" y="5084763"/>
          <a:ext cx="323850" cy="473075"/>
        </p:xfrm>
        <a:graphic>
          <a:graphicData uri="http://schemas.openxmlformats.org/presentationml/2006/ole">
            <mc:AlternateContent xmlns:mc="http://schemas.openxmlformats.org/markup-compatibility/2006">
              <mc:Choice xmlns:v="urn:schemas-microsoft-com:vml" Requires="v">
                <p:oleObj r:id="rId22" imgW="127000" imgH="177800" progId="Equation.DSMT4">
                  <p:embed/>
                </p:oleObj>
              </mc:Choice>
              <mc:Fallback>
                <p:oleObj r:id="rId22" imgW="127000" imgH="177800" progId="Equation.DSMT4">
                  <p:embed/>
                  <p:pic>
                    <p:nvPicPr>
                      <p:cNvPr id="249895" name="Object 39"/>
                      <p:cNvPicPr/>
                      <p:nvPr/>
                    </p:nvPicPr>
                    <p:blipFill>
                      <a:blip r:embed="rId19"/>
                      <a:stretch>
                        <a:fillRect/>
                      </a:stretch>
                    </p:blipFill>
                    <p:spPr>
                      <a:xfrm>
                        <a:off x="4572000" y="5084763"/>
                        <a:ext cx="323850" cy="473075"/>
                      </a:xfrm>
                      <a:prstGeom prst="rect">
                        <a:avLst/>
                      </a:prstGeom>
                      <a:noFill/>
                      <a:ln w="38100">
                        <a:noFill/>
                        <a:miter/>
                      </a:ln>
                    </p:spPr>
                  </p:pic>
                </p:oleObj>
              </mc:Fallback>
            </mc:AlternateContent>
          </a:graphicData>
        </a:graphic>
      </p:graphicFrame>
      <p:grpSp>
        <p:nvGrpSpPr>
          <p:cNvPr id="2" name="Group 40"/>
          <p:cNvGrpSpPr/>
          <p:nvPr/>
        </p:nvGrpSpPr>
        <p:grpSpPr>
          <a:xfrm>
            <a:off x="395288" y="5661025"/>
            <a:ext cx="7974012" cy="484188"/>
            <a:chOff x="249" y="3566"/>
            <a:chExt cx="5023" cy="305"/>
          </a:xfrm>
        </p:grpSpPr>
        <p:sp>
          <p:nvSpPr>
            <p:cNvPr id="130088" name="Rectangle 41"/>
            <p:cNvSpPr/>
            <p:nvPr/>
          </p:nvSpPr>
          <p:spPr>
            <a:xfrm>
              <a:off x="249" y="3566"/>
              <a:ext cx="3792" cy="288"/>
            </a:xfrm>
            <a:prstGeom prst="rect">
              <a:avLst/>
            </a:prstGeom>
            <a:noFill/>
            <a:ln w="9525">
              <a:noFill/>
            </a:ln>
          </p:spPr>
          <p:txBody>
            <a:bodyPr anchor="ctr" anchorCtr="0">
              <a:spAutoFit/>
            </a:bodyPr>
            <a:lstStyle/>
            <a:p>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然后根据区间               上的函数表达式</a:t>
              </a:r>
              <a:endParaRPr lang="en-US" altLang="zh-CN" sz="2400" dirty="0">
                <a:solidFill>
                  <a:srgbClr val="000099"/>
                </a:solidFill>
                <a:latin typeface="Times New Roman" panose="02020603050405020304" pitchFamily="18" charset="0"/>
                <a:ea typeface="Times New Roman" panose="02020603050405020304" pitchFamily="18" charset="0"/>
              </a:endParaRPr>
            </a:p>
          </p:txBody>
        </p:sp>
        <p:graphicFrame>
          <p:nvGraphicFramePr>
            <p:cNvPr id="130089" name="Object 42"/>
            <p:cNvGraphicFramePr/>
            <p:nvPr>
              <p:extLst>
                <p:ext uri="{D42A27DB-BD31-4B8C-83A1-F6EECF244321}">
                  <p14:modId xmlns:p14="http://schemas.microsoft.com/office/powerpoint/2010/main" val="2057366101"/>
                </p:ext>
              </p:extLst>
            </p:nvPr>
          </p:nvGraphicFramePr>
          <p:xfrm>
            <a:off x="3560" y="3612"/>
            <a:ext cx="408" cy="245"/>
          </p:xfrm>
          <a:graphic>
            <a:graphicData uri="http://schemas.openxmlformats.org/presentationml/2006/ole">
              <mc:AlternateContent xmlns:mc="http://schemas.openxmlformats.org/markup-compatibility/2006">
                <mc:Choice xmlns:v="urn:schemas-microsoft-com:vml" Requires="v">
                  <p:oleObj r:id="rId23" imgW="381635" imgH="229235" progId="Equation.DSMT4">
                    <p:embed/>
                  </p:oleObj>
                </mc:Choice>
                <mc:Fallback>
                  <p:oleObj r:id="rId23" imgW="381635" imgH="229235" progId="Equation.DSMT4">
                    <p:embed/>
                    <p:pic>
                      <p:nvPicPr>
                        <p:cNvPr id="130089" name="Object 42"/>
                        <p:cNvPicPr/>
                        <p:nvPr/>
                      </p:nvPicPr>
                      <p:blipFill>
                        <a:blip r:embed="rId24"/>
                        <a:stretch>
                          <a:fillRect/>
                        </a:stretch>
                      </p:blipFill>
                      <p:spPr>
                        <a:xfrm>
                          <a:off x="3560" y="3612"/>
                          <a:ext cx="408" cy="245"/>
                        </a:xfrm>
                        <a:prstGeom prst="rect">
                          <a:avLst/>
                        </a:prstGeom>
                        <a:noFill/>
                        <a:ln w="38100">
                          <a:noFill/>
                          <a:miter/>
                        </a:ln>
                      </p:spPr>
                    </p:pic>
                  </p:oleObj>
                </mc:Fallback>
              </mc:AlternateContent>
            </a:graphicData>
          </a:graphic>
        </p:graphicFrame>
        <p:sp>
          <p:nvSpPr>
            <p:cNvPr id="130090" name="Rectangle 43"/>
            <p:cNvSpPr/>
            <p:nvPr/>
          </p:nvSpPr>
          <p:spPr>
            <a:xfrm>
              <a:off x="3969" y="3566"/>
              <a:ext cx="1104" cy="288"/>
            </a:xfrm>
            <a:prstGeom prst="rect">
              <a:avLst/>
            </a:prstGeom>
            <a:noFill/>
            <a:ln w="9525">
              <a:noFill/>
            </a:ln>
          </p:spPr>
          <p:txBody>
            <a:bodyPr anchor="ctr" anchorCtr="0">
              <a:spAutoFit/>
            </a:bodyPr>
            <a:lstStyle/>
            <a:p>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求出</a:t>
              </a:r>
              <a:r>
                <a:rPr lang="zh-CN" altLang="en-US" sz="2400" b="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400" b="0" dirty="0">
                <a:solidFill>
                  <a:srgbClr val="000099"/>
                </a:solidFill>
                <a:latin typeface="Times New Roman" panose="02020603050405020304" pitchFamily="18" charset="0"/>
                <a:ea typeface="Times New Roman" panose="02020603050405020304" pitchFamily="18" charset="0"/>
              </a:endParaRPr>
            </a:p>
          </p:txBody>
        </p:sp>
        <p:graphicFrame>
          <p:nvGraphicFramePr>
            <p:cNvPr id="130091" name="Object 44"/>
            <p:cNvGraphicFramePr/>
            <p:nvPr>
              <p:extLst>
                <p:ext uri="{D42A27DB-BD31-4B8C-83A1-F6EECF244321}">
                  <p14:modId xmlns:p14="http://schemas.microsoft.com/office/powerpoint/2010/main" val="3208464318"/>
                </p:ext>
              </p:extLst>
            </p:nvPr>
          </p:nvGraphicFramePr>
          <p:xfrm>
            <a:off x="4604" y="3612"/>
            <a:ext cx="432" cy="259"/>
          </p:xfrm>
          <a:graphic>
            <a:graphicData uri="http://schemas.openxmlformats.org/presentationml/2006/ole">
              <mc:AlternateContent xmlns:mc="http://schemas.openxmlformats.org/markup-compatibility/2006">
                <mc:Choice xmlns:v="urn:schemas-microsoft-com:vml" Requires="v">
                  <p:oleObj r:id="rId25" imgW="381635" imgH="229235" progId="Equation.DSMT4">
                    <p:embed/>
                  </p:oleObj>
                </mc:Choice>
                <mc:Fallback>
                  <p:oleObj r:id="rId25" imgW="381635" imgH="229235" progId="Equation.DSMT4">
                    <p:embed/>
                    <p:pic>
                      <p:nvPicPr>
                        <p:cNvPr id="130091" name="Object 44"/>
                        <p:cNvPicPr/>
                        <p:nvPr/>
                      </p:nvPicPr>
                      <p:blipFill>
                        <a:blip r:embed="rId26"/>
                        <a:stretch>
                          <a:fillRect/>
                        </a:stretch>
                      </p:blipFill>
                      <p:spPr>
                        <a:xfrm>
                          <a:off x="4604" y="3612"/>
                          <a:ext cx="432" cy="259"/>
                        </a:xfrm>
                        <a:prstGeom prst="rect">
                          <a:avLst/>
                        </a:prstGeom>
                        <a:noFill/>
                        <a:ln w="38100">
                          <a:noFill/>
                          <a:miter/>
                        </a:ln>
                      </p:spPr>
                    </p:pic>
                  </p:oleObj>
                </mc:Fallback>
              </mc:AlternateContent>
            </a:graphicData>
          </a:graphic>
        </p:graphicFrame>
        <p:sp>
          <p:nvSpPr>
            <p:cNvPr id="130092" name="Text Box 45"/>
            <p:cNvSpPr txBox="1"/>
            <p:nvPr/>
          </p:nvSpPr>
          <p:spPr>
            <a:xfrm>
              <a:off x="5012" y="3612"/>
              <a:ext cx="260" cy="231"/>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graphicFrame>
          <p:nvGraphicFramePr>
            <p:cNvPr id="130093" name="Object 46"/>
            <p:cNvGraphicFramePr/>
            <p:nvPr>
              <p:extLst>
                <p:ext uri="{D42A27DB-BD31-4B8C-83A1-F6EECF244321}">
                  <p14:modId xmlns:p14="http://schemas.microsoft.com/office/powerpoint/2010/main" val="1916694538"/>
                </p:ext>
              </p:extLst>
            </p:nvPr>
          </p:nvGraphicFramePr>
          <p:xfrm>
            <a:off x="1474" y="3566"/>
            <a:ext cx="672" cy="283"/>
          </p:xfrm>
          <a:graphic>
            <a:graphicData uri="http://schemas.openxmlformats.org/presentationml/2006/ole">
              <mc:AlternateContent xmlns:mc="http://schemas.openxmlformats.org/markup-compatibility/2006">
                <mc:Choice xmlns:v="urn:schemas-microsoft-com:vml" Requires="v">
                  <p:oleObj r:id="rId27" imgW="546100" imgH="228600" progId="Equation.DSMT4">
                    <p:embed/>
                  </p:oleObj>
                </mc:Choice>
                <mc:Fallback>
                  <p:oleObj r:id="rId27" imgW="546100" imgH="228600" progId="Equation.DSMT4">
                    <p:embed/>
                    <p:pic>
                      <p:nvPicPr>
                        <p:cNvPr id="130093" name="Object 46"/>
                        <p:cNvPicPr/>
                        <p:nvPr/>
                      </p:nvPicPr>
                      <p:blipFill>
                        <a:blip r:embed="rId21"/>
                        <a:stretch>
                          <a:fillRect/>
                        </a:stretch>
                      </p:blipFill>
                      <p:spPr>
                        <a:xfrm>
                          <a:off x="1474" y="3566"/>
                          <a:ext cx="672" cy="28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0-#ppt_w/2"/>
                                          </p:val>
                                        </p:tav>
                                        <p:tav tm="100000">
                                          <p:val>
                                            <p:strVal val="#ppt_x"/>
                                          </p:val>
                                        </p:tav>
                                      </p:tavLst>
                                    </p:anim>
                                    <p:anim calcmode="lin" valueType="num">
                                      <p:cBhvr additive="base">
                                        <p:cTn id="8" dur="500" fill="hold"/>
                                        <p:tgtEl>
                                          <p:spTgt spid="2498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9859"/>
                                        </p:tgtEl>
                                        <p:attrNameLst>
                                          <p:attrName>style.visibility</p:attrName>
                                        </p:attrNameLst>
                                      </p:cBhvr>
                                      <p:to>
                                        <p:strVal val="visible"/>
                                      </p:to>
                                    </p:set>
                                    <p:animEffect transition="in" filter="blinds(horizontal)">
                                      <p:cBhvr>
                                        <p:cTn id="13" dur="500"/>
                                        <p:tgtEl>
                                          <p:spTgt spid="249859"/>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249860"/>
                                        </p:tgtEl>
                                        <p:attrNameLst>
                                          <p:attrName>style.visibility</p:attrName>
                                        </p:attrNameLst>
                                      </p:cBhvr>
                                      <p:to>
                                        <p:strVal val="visible"/>
                                      </p:to>
                                    </p:set>
                                    <p:animEffect transition="in" filter="blinds(horizontal)">
                                      <p:cBhvr>
                                        <p:cTn id="17" dur="500"/>
                                        <p:tgtEl>
                                          <p:spTgt spid="249860"/>
                                        </p:tgtEl>
                                      </p:cBhvr>
                                    </p:animEffec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249861"/>
                                        </p:tgtEl>
                                        <p:attrNameLst>
                                          <p:attrName>style.visibility</p:attrName>
                                        </p:attrNameLst>
                                      </p:cBhvr>
                                      <p:to>
                                        <p:strVal val="visible"/>
                                      </p:to>
                                    </p:set>
                                    <p:animEffect transition="in" filter="blinds(horizontal)">
                                      <p:cBhvr>
                                        <p:cTn id="21" dur="500"/>
                                        <p:tgtEl>
                                          <p:spTgt spid="249861"/>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249862"/>
                                        </p:tgtEl>
                                        <p:attrNameLst>
                                          <p:attrName>style.visibility</p:attrName>
                                        </p:attrNameLst>
                                      </p:cBhvr>
                                      <p:to>
                                        <p:strVal val="visible"/>
                                      </p:to>
                                    </p:set>
                                    <p:animEffect transition="in" filter="checkerboard(across)">
                                      <p:cBhvr>
                                        <p:cTn id="25" dur="500"/>
                                        <p:tgtEl>
                                          <p:spTgt spid="24986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9863"/>
                                        </p:tgtEl>
                                        <p:attrNameLst>
                                          <p:attrName>style.visibility</p:attrName>
                                        </p:attrNameLst>
                                      </p:cBhvr>
                                      <p:to>
                                        <p:strVal val="visible"/>
                                      </p:to>
                                    </p:set>
                                    <p:animEffect transition="in" filter="blinds(horizontal)">
                                      <p:cBhvr>
                                        <p:cTn id="30" dur="500"/>
                                        <p:tgtEl>
                                          <p:spTgt spid="2498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9865"/>
                                        </p:tgtEl>
                                        <p:attrNameLst>
                                          <p:attrName>style.visibility</p:attrName>
                                        </p:attrNameLst>
                                      </p:cBhvr>
                                      <p:to>
                                        <p:strVal val="visible"/>
                                      </p:to>
                                    </p:set>
                                    <p:animEffect transition="in" filter="blinds(horizontal)">
                                      <p:cBhvr>
                                        <p:cTn id="35" dur="500"/>
                                        <p:tgtEl>
                                          <p:spTgt spid="249865"/>
                                        </p:tgtEl>
                                      </p:cBhvr>
                                    </p:animEffect>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249866"/>
                                        </p:tgtEl>
                                        <p:attrNameLst>
                                          <p:attrName>style.visibility</p:attrName>
                                        </p:attrNameLst>
                                      </p:cBhvr>
                                      <p:to>
                                        <p:strVal val="visible"/>
                                      </p:to>
                                    </p:set>
                                    <p:anim calcmode="lin" valueType="num">
                                      <p:cBhvr additive="base">
                                        <p:cTn id="39" dur="500" fill="hold"/>
                                        <p:tgtEl>
                                          <p:spTgt spid="249866"/>
                                        </p:tgtEl>
                                        <p:attrNameLst>
                                          <p:attrName>ppt_x</p:attrName>
                                        </p:attrNameLst>
                                      </p:cBhvr>
                                      <p:tavLst>
                                        <p:tav tm="0">
                                          <p:val>
                                            <p:strVal val="1+#ppt_w/2"/>
                                          </p:val>
                                        </p:tav>
                                        <p:tav tm="100000">
                                          <p:val>
                                            <p:strVal val="#ppt_x"/>
                                          </p:val>
                                        </p:tav>
                                      </p:tavLst>
                                    </p:anim>
                                    <p:anim calcmode="lin" valueType="num">
                                      <p:cBhvr additive="base">
                                        <p:cTn id="40" dur="500" fill="hold"/>
                                        <p:tgtEl>
                                          <p:spTgt spid="249866"/>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5" presetClass="entr" presetSubtype="10" fill="hold" grpId="0" nodeType="afterEffect">
                                  <p:stCondLst>
                                    <p:cond delay="0"/>
                                  </p:stCondLst>
                                  <p:childTnLst>
                                    <p:set>
                                      <p:cBhvr>
                                        <p:cTn id="43" dur="1" fill="hold">
                                          <p:stCondLst>
                                            <p:cond delay="0"/>
                                          </p:stCondLst>
                                        </p:cTn>
                                        <p:tgtEl>
                                          <p:spTgt spid="249868"/>
                                        </p:tgtEl>
                                        <p:attrNameLst>
                                          <p:attrName>style.visibility</p:attrName>
                                        </p:attrNameLst>
                                      </p:cBhvr>
                                      <p:to>
                                        <p:strVal val="visible"/>
                                      </p:to>
                                    </p:set>
                                    <p:animEffect transition="in" filter="checkerboard(across)">
                                      <p:cBhvr>
                                        <p:cTn id="44" dur="500"/>
                                        <p:tgtEl>
                                          <p:spTgt spid="24986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49869"/>
                                        </p:tgtEl>
                                        <p:attrNameLst>
                                          <p:attrName>style.visibility</p:attrName>
                                        </p:attrNameLst>
                                      </p:cBhvr>
                                      <p:to>
                                        <p:strVal val="visible"/>
                                      </p:to>
                                    </p:set>
                                    <p:animEffect transition="in" filter="blinds(horizontal)">
                                      <p:cBhvr>
                                        <p:cTn id="49" dur="500"/>
                                        <p:tgtEl>
                                          <p:spTgt spid="249869"/>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249870"/>
                                        </p:tgtEl>
                                        <p:attrNameLst>
                                          <p:attrName>style.visibility</p:attrName>
                                        </p:attrNameLst>
                                      </p:cBhvr>
                                      <p:to>
                                        <p:strVal val="visible"/>
                                      </p:to>
                                    </p:set>
                                    <p:animEffect transition="in" filter="blinds(horizontal)">
                                      <p:cBhvr>
                                        <p:cTn id="53" dur="1000"/>
                                        <p:tgtEl>
                                          <p:spTgt spid="249870"/>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49873"/>
                                        </p:tgtEl>
                                        <p:attrNameLst>
                                          <p:attrName>style.visibility</p:attrName>
                                        </p:attrNameLst>
                                      </p:cBhvr>
                                      <p:to>
                                        <p:strVal val="visible"/>
                                      </p:to>
                                    </p:set>
                                    <p:animEffect transition="in" filter="checkerboard(across)">
                                      <p:cBhvr>
                                        <p:cTn id="58" dur="500"/>
                                        <p:tgtEl>
                                          <p:spTgt spid="249873"/>
                                        </p:tgtEl>
                                      </p:cBhvr>
                                    </p:animEffect>
                                  </p:childTnLst>
                                </p:cTn>
                              </p:par>
                            </p:childTnLst>
                          </p:cTn>
                        </p:par>
                        <p:par>
                          <p:cTn id="59" fill="hold">
                            <p:stCondLst>
                              <p:cond delay="500"/>
                            </p:stCondLst>
                            <p:childTnLst>
                              <p:par>
                                <p:cTn id="60" presetID="2" presetClass="entr" presetSubtype="4" fill="hold" nodeType="afterEffect">
                                  <p:stCondLst>
                                    <p:cond delay="0"/>
                                  </p:stCondLst>
                                  <p:childTnLst>
                                    <p:set>
                                      <p:cBhvr>
                                        <p:cTn id="61" dur="1" fill="hold">
                                          <p:stCondLst>
                                            <p:cond delay="0"/>
                                          </p:stCondLst>
                                        </p:cTn>
                                        <p:tgtEl>
                                          <p:spTgt spid="249874"/>
                                        </p:tgtEl>
                                        <p:attrNameLst>
                                          <p:attrName>style.visibility</p:attrName>
                                        </p:attrNameLst>
                                      </p:cBhvr>
                                      <p:to>
                                        <p:strVal val="visible"/>
                                      </p:to>
                                    </p:set>
                                    <p:anim calcmode="lin" valueType="num">
                                      <p:cBhvr additive="base">
                                        <p:cTn id="62" dur="500" fill="hold"/>
                                        <p:tgtEl>
                                          <p:spTgt spid="249874"/>
                                        </p:tgtEl>
                                        <p:attrNameLst>
                                          <p:attrName>ppt_x</p:attrName>
                                        </p:attrNameLst>
                                      </p:cBhvr>
                                      <p:tavLst>
                                        <p:tav tm="0">
                                          <p:val>
                                            <p:strVal val="#ppt_x"/>
                                          </p:val>
                                        </p:tav>
                                        <p:tav tm="100000">
                                          <p:val>
                                            <p:strVal val="#ppt_x"/>
                                          </p:val>
                                        </p:tav>
                                      </p:tavLst>
                                    </p:anim>
                                    <p:anim calcmode="lin" valueType="num">
                                      <p:cBhvr additive="base">
                                        <p:cTn id="63" dur="500" fill="hold"/>
                                        <p:tgtEl>
                                          <p:spTgt spid="249874"/>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5" presetClass="entr" presetSubtype="10" fill="hold" grpId="0" nodeType="afterEffect">
                                  <p:stCondLst>
                                    <p:cond delay="0"/>
                                  </p:stCondLst>
                                  <p:childTnLst>
                                    <p:set>
                                      <p:cBhvr>
                                        <p:cTn id="66" dur="1" fill="hold">
                                          <p:stCondLst>
                                            <p:cond delay="0"/>
                                          </p:stCondLst>
                                        </p:cTn>
                                        <p:tgtEl>
                                          <p:spTgt spid="249876"/>
                                        </p:tgtEl>
                                        <p:attrNameLst>
                                          <p:attrName>style.visibility</p:attrName>
                                        </p:attrNameLst>
                                      </p:cBhvr>
                                      <p:to>
                                        <p:strVal val="visible"/>
                                      </p:to>
                                    </p:set>
                                    <p:animEffect transition="in" filter="checkerboard(across)">
                                      <p:cBhvr>
                                        <p:cTn id="67" dur="500"/>
                                        <p:tgtEl>
                                          <p:spTgt spid="24987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49877"/>
                                        </p:tgtEl>
                                        <p:attrNameLst>
                                          <p:attrName>style.visibility</p:attrName>
                                        </p:attrNameLst>
                                      </p:cBhvr>
                                      <p:to>
                                        <p:strVal val="visible"/>
                                      </p:to>
                                    </p:set>
                                    <p:animEffect transition="in" filter="blinds(horizontal)">
                                      <p:cBhvr>
                                        <p:cTn id="72" dur="500"/>
                                        <p:tgtEl>
                                          <p:spTgt spid="249877"/>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249878"/>
                                        </p:tgtEl>
                                        <p:attrNameLst>
                                          <p:attrName>style.visibility</p:attrName>
                                        </p:attrNameLst>
                                      </p:cBhvr>
                                      <p:to>
                                        <p:strVal val="visible"/>
                                      </p:to>
                                    </p:set>
                                    <p:animEffect transition="in" filter="blinds(horizontal)">
                                      <p:cBhvr>
                                        <p:cTn id="76" dur="500"/>
                                        <p:tgtEl>
                                          <p:spTgt spid="249878"/>
                                        </p:tgtEl>
                                      </p:cBhvr>
                                    </p:animEffect>
                                  </p:childTnLst>
                                </p:cTn>
                              </p:par>
                            </p:childTnLst>
                          </p:cTn>
                        </p:par>
                        <p:par>
                          <p:cTn id="77" fill="hold">
                            <p:stCondLst>
                              <p:cond delay="1000"/>
                            </p:stCondLst>
                            <p:childTnLst>
                              <p:par>
                                <p:cTn id="78" presetID="3" presetClass="entr" presetSubtype="10" fill="hold" grpId="0" nodeType="afterEffect">
                                  <p:stCondLst>
                                    <p:cond delay="0"/>
                                  </p:stCondLst>
                                  <p:childTnLst>
                                    <p:set>
                                      <p:cBhvr>
                                        <p:cTn id="79" dur="1" fill="hold">
                                          <p:stCondLst>
                                            <p:cond delay="0"/>
                                          </p:stCondLst>
                                        </p:cTn>
                                        <p:tgtEl>
                                          <p:spTgt spid="249879"/>
                                        </p:tgtEl>
                                        <p:attrNameLst>
                                          <p:attrName>style.visibility</p:attrName>
                                        </p:attrNameLst>
                                      </p:cBhvr>
                                      <p:to>
                                        <p:strVal val="visible"/>
                                      </p:to>
                                    </p:set>
                                    <p:animEffect transition="in" filter="blinds(horizontal)">
                                      <p:cBhvr>
                                        <p:cTn id="80" dur="500"/>
                                        <p:tgtEl>
                                          <p:spTgt spid="24987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49881"/>
                                        </p:tgtEl>
                                        <p:attrNameLst>
                                          <p:attrName>style.visibility</p:attrName>
                                        </p:attrNameLst>
                                      </p:cBhvr>
                                      <p:to>
                                        <p:strVal val="visible"/>
                                      </p:to>
                                    </p:set>
                                    <p:animEffect transition="in" filter="blinds(horizontal)">
                                      <p:cBhvr>
                                        <p:cTn id="85" dur="500"/>
                                        <p:tgtEl>
                                          <p:spTgt spid="249881"/>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249882"/>
                                        </p:tgtEl>
                                        <p:attrNameLst>
                                          <p:attrName>style.visibility</p:attrName>
                                        </p:attrNameLst>
                                      </p:cBhvr>
                                      <p:to>
                                        <p:strVal val="visible"/>
                                      </p:to>
                                    </p:set>
                                    <p:animEffect transition="in" filter="blinds(horizontal)">
                                      <p:cBhvr>
                                        <p:cTn id="89" dur="500"/>
                                        <p:tgtEl>
                                          <p:spTgt spid="249882"/>
                                        </p:tgtEl>
                                      </p:cBhvr>
                                    </p:animEffect>
                                  </p:childTnLst>
                                </p:cTn>
                              </p:par>
                            </p:childTnLst>
                          </p:cTn>
                        </p:par>
                        <p:par>
                          <p:cTn id="90" fill="hold">
                            <p:stCondLst>
                              <p:cond delay="1000"/>
                            </p:stCondLst>
                            <p:childTnLst>
                              <p:par>
                                <p:cTn id="91" presetID="3" presetClass="entr" presetSubtype="10" fill="hold" grpId="0" nodeType="afterEffect">
                                  <p:stCondLst>
                                    <p:cond delay="0"/>
                                  </p:stCondLst>
                                  <p:childTnLst>
                                    <p:set>
                                      <p:cBhvr>
                                        <p:cTn id="92" dur="1" fill="hold">
                                          <p:stCondLst>
                                            <p:cond delay="0"/>
                                          </p:stCondLst>
                                        </p:cTn>
                                        <p:tgtEl>
                                          <p:spTgt spid="249883"/>
                                        </p:tgtEl>
                                        <p:attrNameLst>
                                          <p:attrName>style.visibility</p:attrName>
                                        </p:attrNameLst>
                                      </p:cBhvr>
                                      <p:to>
                                        <p:strVal val="visible"/>
                                      </p:to>
                                    </p:set>
                                    <p:animEffect transition="in" filter="blinds(horizontal)">
                                      <p:cBhvr>
                                        <p:cTn id="93" dur="500"/>
                                        <p:tgtEl>
                                          <p:spTgt spid="249883"/>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249885"/>
                                        </p:tgtEl>
                                        <p:attrNameLst>
                                          <p:attrName>style.visibility</p:attrName>
                                        </p:attrNameLst>
                                      </p:cBhvr>
                                      <p:to>
                                        <p:strVal val="visible"/>
                                      </p:to>
                                    </p:set>
                                    <p:anim calcmode="lin" valueType="num">
                                      <p:cBhvr additive="base">
                                        <p:cTn id="98" dur="500" fill="hold"/>
                                        <p:tgtEl>
                                          <p:spTgt spid="249885"/>
                                        </p:tgtEl>
                                        <p:attrNameLst>
                                          <p:attrName>ppt_x</p:attrName>
                                        </p:attrNameLst>
                                      </p:cBhvr>
                                      <p:tavLst>
                                        <p:tav tm="0">
                                          <p:val>
                                            <p:strVal val="1+#ppt_w/2"/>
                                          </p:val>
                                        </p:tav>
                                        <p:tav tm="100000">
                                          <p:val>
                                            <p:strVal val="#ppt_x"/>
                                          </p:val>
                                        </p:tav>
                                      </p:tavLst>
                                    </p:anim>
                                    <p:anim calcmode="lin" valueType="num">
                                      <p:cBhvr additive="base">
                                        <p:cTn id="99" dur="500" fill="hold"/>
                                        <p:tgtEl>
                                          <p:spTgt spid="249885"/>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5" presetClass="entr" presetSubtype="10" fill="hold" grpId="0" nodeType="afterEffect">
                                  <p:stCondLst>
                                    <p:cond delay="0"/>
                                  </p:stCondLst>
                                  <p:childTnLst>
                                    <p:set>
                                      <p:cBhvr>
                                        <p:cTn id="102" dur="1" fill="hold">
                                          <p:stCondLst>
                                            <p:cond delay="0"/>
                                          </p:stCondLst>
                                        </p:cTn>
                                        <p:tgtEl>
                                          <p:spTgt spid="249886"/>
                                        </p:tgtEl>
                                        <p:attrNameLst>
                                          <p:attrName>style.visibility</p:attrName>
                                        </p:attrNameLst>
                                      </p:cBhvr>
                                      <p:to>
                                        <p:strVal val="visible"/>
                                      </p:to>
                                    </p:set>
                                    <p:animEffect transition="in" filter="checkerboard(across)">
                                      <p:cBhvr>
                                        <p:cTn id="103" dur="500"/>
                                        <p:tgtEl>
                                          <p:spTgt spid="249886"/>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249887"/>
                                        </p:tgtEl>
                                        <p:attrNameLst>
                                          <p:attrName>style.visibility</p:attrName>
                                        </p:attrNameLst>
                                      </p:cBhvr>
                                      <p:to>
                                        <p:strVal val="visible"/>
                                      </p:to>
                                    </p:set>
                                    <p:animEffect transition="in" filter="checkerboard(across)">
                                      <p:cBhvr>
                                        <p:cTn id="108" dur="500"/>
                                        <p:tgtEl>
                                          <p:spTgt spid="249887"/>
                                        </p:tgtEl>
                                      </p:cBhvr>
                                    </p:animEffect>
                                  </p:childTnLst>
                                </p:cTn>
                              </p:par>
                            </p:childTnLst>
                          </p:cTn>
                        </p:par>
                        <p:par>
                          <p:cTn id="109" fill="hold">
                            <p:stCondLst>
                              <p:cond delay="500"/>
                            </p:stCondLst>
                            <p:childTnLst>
                              <p:par>
                                <p:cTn id="110" presetID="5" presetClass="entr" presetSubtype="10" fill="hold" nodeType="afterEffect">
                                  <p:stCondLst>
                                    <p:cond delay="0"/>
                                  </p:stCondLst>
                                  <p:childTnLst>
                                    <p:set>
                                      <p:cBhvr>
                                        <p:cTn id="111" dur="1" fill="hold">
                                          <p:stCondLst>
                                            <p:cond delay="0"/>
                                          </p:stCondLst>
                                        </p:cTn>
                                        <p:tgtEl>
                                          <p:spTgt spid="249888"/>
                                        </p:tgtEl>
                                        <p:attrNameLst>
                                          <p:attrName>style.visibility</p:attrName>
                                        </p:attrNameLst>
                                      </p:cBhvr>
                                      <p:to>
                                        <p:strVal val="visible"/>
                                      </p:to>
                                    </p:set>
                                    <p:animEffect transition="in" filter="checkerboard(across)">
                                      <p:cBhvr>
                                        <p:cTn id="112" dur="500"/>
                                        <p:tgtEl>
                                          <p:spTgt spid="249888"/>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grpId="0" nodeType="clickEffect">
                                  <p:stCondLst>
                                    <p:cond delay="0"/>
                                  </p:stCondLst>
                                  <p:childTnLst>
                                    <p:set>
                                      <p:cBhvr>
                                        <p:cTn id="116" dur="1" fill="hold">
                                          <p:stCondLst>
                                            <p:cond delay="0"/>
                                          </p:stCondLst>
                                        </p:cTn>
                                        <p:tgtEl>
                                          <p:spTgt spid="249890"/>
                                        </p:tgtEl>
                                        <p:attrNameLst>
                                          <p:attrName>style.visibility</p:attrName>
                                        </p:attrNameLst>
                                      </p:cBhvr>
                                      <p:to>
                                        <p:strVal val="visible"/>
                                      </p:to>
                                    </p:set>
                                    <p:animEffect transition="in" filter="checkerboard(across)">
                                      <p:cBhvr>
                                        <p:cTn id="117" dur="500"/>
                                        <p:tgtEl>
                                          <p:spTgt spid="249890"/>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nodeType="clickEffect">
                                  <p:stCondLst>
                                    <p:cond delay="0"/>
                                  </p:stCondLst>
                                  <p:childTnLst>
                                    <p:set>
                                      <p:cBhvr>
                                        <p:cTn id="121" dur="1" fill="hold">
                                          <p:stCondLst>
                                            <p:cond delay="0"/>
                                          </p:stCondLst>
                                        </p:cTn>
                                        <p:tgtEl>
                                          <p:spTgt spid="249895"/>
                                        </p:tgtEl>
                                        <p:attrNameLst>
                                          <p:attrName>style.visibility</p:attrName>
                                        </p:attrNameLst>
                                      </p:cBhvr>
                                      <p:to>
                                        <p:strVal val="visible"/>
                                      </p:to>
                                    </p:set>
                                    <p:animEffect transition="in" filter="checkerboard(across)">
                                      <p:cBhvr>
                                        <p:cTn id="122" dur="500"/>
                                        <p:tgtEl>
                                          <p:spTgt spid="249895"/>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249891"/>
                                        </p:tgtEl>
                                        <p:attrNameLst>
                                          <p:attrName>style.visibility</p:attrName>
                                        </p:attrNameLst>
                                      </p:cBhvr>
                                      <p:to>
                                        <p:strVal val="visible"/>
                                      </p:to>
                                    </p:set>
                                    <p:animEffect transition="in" filter="checkerboard(across)">
                                      <p:cBhvr>
                                        <p:cTn id="127" dur="500"/>
                                        <p:tgtEl>
                                          <p:spTgt spid="249891"/>
                                        </p:tgtEl>
                                      </p:cBhvr>
                                    </p:animEffect>
                                  </p:childTnLst>
                                </p:cTn>
                              </p:par>
                            </p:childTnLst>
                          </p:cTn>
                        </p:par>
                        <p:par>
                          <p:cTn id="128" fill="hold">
                            <p:stCondLst>
                              <p:cond delay="500"/>
                            </p:stCondLst>
                            <p:childTnLst>
                              <p:par>
                                <p:cTn id="129" presetID="5" presetClass="entr" presetSubtype="10" fill="hold" nodeType="afterEffect">
                                  <p:stCondLst>
                                    <p:cond delay="0"/>
                                  </p:stCondLst>
                                  <p:childTnLst>
                                    <p:set>
                                      <p:cBhvr>
                                        <p:cTn id="130" dur="1" fill="hold">
                                          <p:stCondLst>
                                            <p:cond delay="0"/>
                                          </p:stCondLst>
                                        </p:cTn>
                                        <p:tgtEl>
                                          <p:spTgt spid="249893"/>
                                        </p:tgtEl>
                                        <p:attrNameLst>
                                          <p:attrName>style.visibility</p:attrName>
                                        </p:attrNameLst>
                                      </p:cBhvr>
                                      <p:to>
                                        <p:strVal val="visible"/>
                                      </p:to>
                                    </p:set>
                                    <p:animEffect transition="in" filter="checkerboard(across)">
                                      <p:cBhvr>
                                        <p:cTn id="131" dur="500"/>
                                        <p:tgtEl>
                                          <p:spTgt spid="249893"/>
                                        </p:tgtEl>
                                      </p:cBhvr>
                                    </p:animEffect>
                                  </p:childTnLst>
                                </p:cTn>
                              </p:par>
                            </p:childTnLst>
                          </p:cTn>
                        </p:par>
                        <p:par>
                          <p:cTn id="132" fill="hold">
                            <p:stCondLst>
                              <p:cond delay="1000"/>
                            </p:stCondLst>
                            <p:childTnLst>
                              <p:par>
                                <p:cTn id="133" presetID="5" presetClass="entr" presetSubtype="10" fill="hold" grpId="0" nodeType="afterEffect">
                                  <p:stCondLst>
                                    <p:cond delay="0"/>
                                  </p:stCondLst>
                                  <p:childTnLst>
                                    <p:set>
                                      <p:cBhvr>
                                        <p:cTn id="134" dur="1" fill="hold">
                                          <p:stCondLst>
                                            <p:cond delay="0"/>
                                          </p:stCondLst>
                                        </p:cTn>
                                        <p:tgtEl>
                                          <p:spTgt spid="249894"/>
                                        </p:tgtEl>
                                        <p:attrNameLst>
                                          <p:attrName>style.visibility</p:attrName>
                                        </p:attrNameLst>
                                      </p:cBhvr>
                                      <p:to>
                                        <p:strVal val="visible"/>
                                      </p:to>
                                    </p:set>
                                    <p:animEffect transition="in" filter="checkerboard(across)">
                                      <p:cBhvr>
                                        <p:cTn id="135" dur="500"/>
                                        <p:tgtEl>
                                          <p:spTgt spid="249894"/>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nodeType="clickEffect">
                                  <p:stCondLst>
                                    <p:cond delay="0"/>
                                  </p:stCondLst>
                                  <p:childTnLst>
                                    <p:set>
                                      <p:cBhvr>
                                        <p:cTn id="139" dur="1" fill="hold">
                                          <p:stCondLst>
                                            <p:cond delay="0"/>
                                          </p:stCondLst>
                                        </p:cTn>
                                        <p:tgtEl>
                                          <p:spTgt spid="2"/>
                                        </p:tgtEl>
                                        <p:attrNameLst>
                                          <p:attrName>style.visibility</p:attrName>
                                        </p:attrNameLst>
                                      </p:cBhvr>
                                      <p:to>
                                        <p:strVal val="visible"/>
                                      </p:to>
                                    </p:set>
                                    <p:animEffect transition="in" filter="checkerboard(across)">
                                      <p:cBhvr>
                                        <p:cTn id="1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P spid="249859" grpId="0"/>
      <p:bldP spid="249862" grpId="0"/>
      <p:bldP spid="249863" grpId="0"/>
      <p:bldP spid="249865" grpId="0"/>
      <p:bldP spid="249868" grpId="0"/>
      <p:bldP spid="249869" grpId="0"/>
      <p:bldP spid="249873" grpId="0"/>
      <p:bldP spid="249876" grpId="0"/>
      <p:bldP spid="249877" grpId="0"/>
      <p:bldP spid="249879" grpId="0"/>
      <p:bldP spid="249882" grpId="0"/>
      <p:bldP spid="249883" grpId="0"/>
      <p:bldP spid="249886" grpId="0"/>
      <p:bldP spid="249887" grpId="0"/>
      <p:bldP spid="249890" grpId="0"/>
      <p:bldP spid="249891" grpId="0"/>
      <p:bldP spid="24989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p:nvPr/>
        </p:nvSpPr>
        <p:spPr>
          <a:xfrm>
            <a:off x="2627313" y="260350"/>
            <a:ext cx="3170237" cy="457200"/>
          </a:xfrm>
          <a:prstGeom prst="rect">
            <a:avLst/>
          </a:prstGeom>
          <a:noFill/>
          <a:ln w="9525">
            <a:noFill/>
          </a:ln>
        </p:spPr>
        <p:txBody>
          <a:bodyPr anchor="ctr" anchorCtr="0">
            <a:spAutoFit/>
          </a:bodyPr>
          <a:lstStyle/>
          <a:p>
            <a:r>
              <a:rPr lang="zh-CN" altLang="en-US" sz="2400" dirty="0">
                <a:solidFill>
                  <a:schemeClr val="hlink"/>
                </a:solidFill>
                <a:latin typeface="Times New Roman" panose="02020603050405020304" pitchFamily="18" charset="0"/>
                <a:ea typeface="楷体_GB2312" pitchFamily="49" charset="-122"/>
              </a:rPr>
              <a:t>汽车刹车距离求解</a:t>
            </a:r>
          </a:p>
        </p:txBody>
      </p:sp>
      <p:graphicFrame>
        <p:nvGraphicFramePr>
          <p:cNvPr id="166915" name="Object 3"/>
          <p:cNvGraphicFramePr/>
          <p:nvPr>
            <p:extLst>
              <p:ext uri="{D42A27DB-BD31-4B8C-83A1-F6EECF244321}">
                <p14:modId xmlns:p14="http://schemas.microsoft.com/office/powerpoint/2010/main" val="1312921970"/>
              </p:ext>
            </p:extLst>
          </p:nvPr>
        </p:nvGraphicFramePr>
        <p:xfrm>
          <a:off x="1908175" y="1700213"/>
          <a:ext cx="1768475" cy="730250"/>
        </p:xfrm>
        <a:graphic>
          <a:graphicData uri="http://schemas.openxmlformats.org/presentationml/2006/ole">
            <mc:AlternateContent xmlns:mc="http://schemas.openxmlformats.org/markup-compatibility/2006">
              <mc:Choice xmlns:v="urn:schemas-microsoft-com:vml" Requires="v">
                <p:oleObj r:id="rId2" imgW="1042035" imgH="431800" progId="Equation.DSMT4">
                  <p:embed/>
                </p:oleObj>
              </mc:Choice>
              <mc:Fallback>
                <p:oleObj r:id="rId2" imgW="1042035" imgH="431800" progId="Equation.DSMT4">
                  <p:embed/>
                  <p:pic>
                    <p:nvPicPr>
                      <p:cNvPr id="166915" name="Object 3"/>
                      <p:cNvPicPr/>
                      <p:nvPr/>
                    </p:nvPicPr>
                    <p:blipFill>
                      <a:blip r:embed="rId3"/>
                      <a:stretch>
                        <a:fillRect/>
                      </a:stretch>
                    </p:blipFill>
                    <p:spPr>
                      <a:xfrm>
                        <a:off x="1908175" y="1700213"/>
                        <a:ext cx="1768475" cy="730250"/>
                      </a:xfrm>
                      <a:prstGeom prst="rect">
                        <a:avLst/>
                      </a:prstGeom>
                      <a:noFill/>
                      <a:ln w="38100">
                        <a:noFill/>
                        <a:miter/>
                      </a:ln>
                    </p:spPr>
                  </p:pic>
                </p:oleObj>
              </mc:Fallback>
            </mc:AlternateContent>
          </a:graphicData>
        </a:graphic>
      </p:graphicFrame>
      <p:graphicFrame>
        <p:nvGraphicFramePr>
          <p:cNvPr id="166916" name="Object 4"/>
          <p:cNvGraphicFramePr/>
          <p:nvPr>
            <p:extLst>
              <p:ext uri="{D42A27DB-BD31-4B8C-83A1-F6EECF244321}">
                <p14:modId xmlns:p14="http://schemas.microsoft.com/office/powerpoint/2010/main" val="1028439038"/>
              </p:ext>
            </p:extLst>
          </p:nvPr>
        </p:nvGraphicFramePr>
        <p:xfrm>
          <a:off x="4356100" y="1773238"/>
          <a:ext cx="3124200" cy="692150"/>
        </p:xfrm>
        <a:graphic>
          <a:graphicData uri="http://schemas.openxmlformats.org/presentationml/2006/ole">
            <mc:AlternateContent xmlns:mc="http://schemas.openxmlformats.org/markup-compatibility/2006">
              <mc:Choice xmlns:v="urn:schemas-microsoft-com:vml" Requires="v">
                <p:oleObj r:id="rId4" imgW="1765300" imgH="393700" progId="Equation.DSMT4">
                  <p:embed/>
                </p:oleObj>
              </mc:Choice>
              <mc:Fallback>
                <p:oleObj r:id="rId4" imgW="1765300" imgH="393700" progId="Equation.DSMT4">
                  <p:embed/>
                  <p:pic>
                    <p:nvPicPr>
                      <p:cNvPr id="166916" name="Object 4"/>
                      <p:cNvPicPr/>
                      <p:nvPr/>
                    </p:nvPicPr>
                    <p:blipFill>
                      <a:blip r:embed="rId5"/>
                      <a:stretch>
                        <a:fillRect/>
                      </a:stretch>
                    </p:blipFill>
                    <p:spPr>
                      <a:xfrm>
                        <a:off x="4356100" y="1773238"/>
                        <a:ext cx="3124200" cy="692150"/>
                      </a:xfrm>
                      <a:prstGeom prst="rect">
                        <a:avLst/>
                      </a:prstGeom>
                      <a:noFill/>
                      <a:ln w="38100">
                        <a:noFill/>
                        <a:miter/>
                      </a:ln>
                    </p:spPr>
                  </p:pic>
                </p:oleObj>
              </mc:Fallback>
            </mc:AlternateContent>
          </a:graphicData>
        </a:graphic>
      </p:graphicFrame>
      <p:sp>
        <p:nvSpPr>
          <p:cNvPr id="166917" name="Rectangle 5"/>
          <p:cNvSpPr/>
          <p:nvPr/>
        </p:nvSpPr>
        <p:spPr>
          <a:xfrm>
            <a:off x="323850" y="836613"/>
            <a:ext cx="8458200" cy="822325"/>
          </a:xfrm>
          <a:prstGeom prst="rect">
            <a:avLst/>
          </a:prstGeom>
          <a:noFill/>
          <a:ln w="9525">
            <a:noFill/>
          </a:ln>
        </p:spPr>
        <p:txBody>
          <a:bodyPr anchor="ctr" anchorCtr="0">
            <a:spAutoFit/>
          </a:bodyPr>
          <a:lstStyle/>
          <a:p>
            <a:r>
              <a:rPr lang="zh-CN" altLang="en-US" sz="2400" b="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0099"/>
                </a:solidFill>
                <a:latin typeface="Times New Roman" panose="02020603050405020304" pitchFamily="18" charset="0"/>
                <a:ea typeface="楷体_GB2312" pitchFamily="49" charset="-122"/>
                <a:cs typeface="Times New Roman" panose="02020603050405020304" pitchFamily="18" charset="0"/>
              </a:rPr>
              <a:t>使用三次样条插值来预测车辆的停止距离，若给定自然边界条件进行三次样条插值，则有</a:t>
            </a:r>
            <a:endParaRPr lang="zh-CN" altLang="en-US" sz="2400" dirty="0">
              <a:solidFill>
                <a:srgbClr val="000099"/>
              </a:solidFill>
              <a:latin typeface="Times New Roman" panose="02020603050405020304" pitchFamily="18" charset="0"/>
              <a:ea typeface="Times New Roman" panose="02020603050405020304" pitchFamily="18" charset="0"/>
            </a:endParaRPr>
          </a:p>
        </p:txBody>
      </p:sp>
      <p:sp>
        <p:nvSpPr>
          <p:cNvPr id="133125" name="Rectangle 6"/>
          <p:cNvSpPr/>
          <p:nvPr/>
        </p:nvSpPr>
        <p:spPr>
          <a:xfrm>
            <a:off x="1355725" y="4075113"/>
            <a:ext cx="222250" cy="260350"/>
          </a:xfrm>
          <a:prstGeom prst="rect">
            <a:avLst/>
          </a:prstGeom>
          <a:noFill/>
          <a:ln w="9525">
            <a:noFill/>
          </a:ln>
        </p:spPr>
        <p:txBody>
          <a:bodyPr wrap="none" anchor="ctr" anchorCtr="0">
            <a:spAutoFit/>
          </a:bodyPr>
          <a:lstStyle/>
          <a:p>
            <a:r>
              <a:rPr lang="zh-CN" altLang="en-US" sz="1100" b="0" dirty="0">
                <a:solidFill>
                  <a:schemeClr val="tx1"/>
                </a:solidFill>
                <a:latin typeface="Arial" panose="020B0604020202020204" pitchFamily="34" charset="0"/>
                <a:ea typeface="宋体" panose="02010600030101010101" pitchFamily="2" charset="-122"/>
              </a:rPr>
              <a:t> </a:t>
            </a:r>
            <a:endParaRPr lang="zh-CN" altLang="en-US" sz="1800" b="0" dirty="0">
              <a:solidFill>
                <a:schemeClr val="tx1"/>
              </a:solidFill>
              <a:latin typeface="Arial" panose="020B0604020202020204" pitchFamily="34" charset="0"/>
              <a:ea typeface="宋体" panose="02010600030101010101" pitchFamily="2" charset="-122"/>
            </a:endParaRPr>
          </a:p>
        </p:txBody>
      </p:sp>
      <p:sp>
        <p:nvSpPr>
          <p:cNvPr id="166919" name="Text Box 7"/>
          <p:cNvSpPr txBox="1"/>
          <p:nvPr/>
        </p:nvSpPr>
        <p:spPr>
          <a:xfrm>
            <a:off x="3708400" y="1916113"/>
            <a:ext cx="412750" cy="366712"/>
          </a:xfrm>
          <a:prstGeom prst="rect">
            <a:avLst/>
          </a:prstGeom>
          <a:noFill/>
          <a:ln w="9525">
            <a:noFill/>
          </a:ln>
        </p:spPr>
        <p:txBody>
          <a:bodyPr wrap="none" anchor="t" anchorCtr="0">
            <a:spAutoFit/>
          </a:bodyPr>
          <a:lstStyle/>
          <a:p>
            <a:r>
              <a:rPr lang="zh-CN" altLang="en-US" sz="1800" b="0" dirty="0">
                <a:solidFill>
                  <a:schemeClr val="tx1"/>
                </a:solidFill>
                <a:latin typeface="Arial" panose="020B0604020202020204" pitchFamily="34" charset="0"/>
                <a:ea typeface="宋体" panose="02010600030101010101" pitchFamily="2" charset="-122"/>
              </a:rPr>
              <a:t>，</a:t>
            </a:r>
          </a:p>
        </p:txBody>
      </p:sp>
      <p:sp>
        <p:nvSpPr>
          <p:cNvPr id="166920" name="Rectangle 8"/>
          <p:cNvSpPr/>
          <p:nvPr/>
        </p:nvSpPr>
        <p:spPr>
          <a:xfrm>
            <a:off x="323850" y="2492375"/>
            <a:ext cx="3600450" cy="457200"/>
          </a:xfrm>
          <a:prstGeom prst="rect">
            <a:avLst/>
          </a:prstGeom>
          <a:noFill/>
          <a:ln w="9525">
            <a:noFill/>
          </a:ln>
        </p:spPr>
        <p:txBody>
          <a:bodyPr anchor="ctr" anchorCtr="0">
            <a:spAutoFit/>
          </a:bodyPr>
          <a:lstStyle/>
          <a:p>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由公式</a:t>
            </a:r>
            <a:endParaRPr lang="zh-CN" altLang="en-US" sz="2400" dirty="0">
              <a:solidFill>
                <a:schemeClr val="tx1"/>
              </a:solidFill>
              <a:latin typeface="Times New Roman" panose="02020603050405020304" pitchFamily="18" charset="0"/>
              <a:ea typeface="Times New Roman" panose="02020603050405020304" pitchFamily="18" charset="0"/>
            </a:endParaRPr>
          </a:p>
        </p:txBody>
      </p:sp>
      <p:graphicFrame>
        <p:nvGraphicFramePr>
          <p:cNvPr id="166921" name="Object 9"/>
          <p:cNvGraphicFramePr/>
          <p:nvPr>
            <p:extLst>
              <p:ext uri="{D42A27DB-BD31-4B8C-83A1-F6EECF244321}">
                <p14:modId xmlns:p14="http://schemas.microsoft.com/office/powerpoint/2010/main" val="4140785987"/>
              </p:ext>
            </p:extLst>
          </p:nvPr>
        </p:nvGraphicFramePr>
        <p:xfrm>
          <a:off x="1619250" y="2636838"/>
          <a:ext cx="3673475" cy="414337"/>
        </p:xfrm>
        <a:graphic>
          <a:graphicData uri="http://schemas.openxmlformats.org/presentationml/2006/ole">
            <mc:AlternateContent xmlns:mc="http://schemas.openxmlformats.org/markup-compatibility/2006">
              <mc:Choice xmlns:v="urn:schemas-microsoft-com:vml" Requires="v">
                <p:oleObj r:id="rId6" imgW="2019300" imgH="228600" progId="Equation.DSMT4">
                  <p:embed/>
                </p:oleObj>
              </mc:Choice>
              <mc:Fallback>
                <p:oleObj r:id="rId6" imgW="2019300" imgH="228600" progId="Equation.DSMT4">
                  <p:embed/>
                  <p:pic>
                    <p:nvPicPr>
                      <p:cNvPr id="166921" name="Object 9"/>
                      <p:cNvPicPr/>
                      <p:nvPr/>
                    </p:nvPicPr>
                    <p:blipFill>
                      <a:blip r:embed="rId7"/>
                      <a:stretch>
                        <a:fillRect/>
                      </a:stretch>
                    </p:blipFill>
                    <p:spPr>
                      <a:xfrm>
                        <a:off x="1619250" y="2636838"/>
                        <a:ext cx="3673475" cy="414337"/>
                      </a:xfrm>
                      <a:prstGeom prst="rect">
                        <a:avLst/>
                      </a:prstGeom>
                      <a:noFill/>
                      <a:ln w="38100">
                        <a:noFill/>
                        <a:miter/>
                      </a:ln>
                    </p:spPr>
                  </p:pic>
                </p:oleObj>
              </mc:Fallback>
            </mc:AlternateContent>
          </a:graphicData>
        </a:graphic>
      </p:graphicFrame>
      <p:sp>
        <p:nvSpPr>
          <p:cNvPr id="166922" name="Rectangle 10"/>
          <p:cNvSpPr/>
          <p:nvPr/>
        </p:nvSpPr>
        <p:spPr>
          <a:xfrm>
            <a:off x="5580063" y="2636838"/>
            <a:ext cx="2698750" cy="457200"/>
          </a:xfrm>
          <a:prstGeom prst="rect">
            <a:avLst/>
          </a:prstGeom>
          <a:noFill/>
          <a:ln w="9525">
            <a:noFill/>
          </a:ln>
        </p:spPr>
        <p:txBody>
          <a:bodyPr anchor="ctr" anchorCtr="0">
            <a:spAutoFit/>
          </a:bodyPr>
          <a:lstStyle/>
          <a:p>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可计算出</a:t>
            </a:r>
            <a:endParaRPr lang="zh-CN" altLang="en-US" sz="2400" dirty="0">
              <a:solidFill>
                <a:schemeClr val="tx1"/>
              </a:solidFill>
              <a:latin typeface="Times New Roman" panose="02020603050405020304" pitchFamily="18" charset="0"/>
              <a:ea typeface="Times New Roman" panose="02020603050405020304" pitchFamily="18" charset="0"/>
            </a:endParaRPr>
          </a:p>
        </p:txBody>
      </p:sp>
      <p:sp>
        <p:nvSpPr>
          <p:cNvPr id="133130" name="Rectangle 11"/>
          <p:cNvSpPr/>
          <p:nvPr/>
        </p:nvSpPr>
        <p:spPr>
          <a:xfrm>
            <a:off x="0" y="330041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graphicFrame>
        <p:nvGraphicFramePr>
          <p:cNvPr id="166924" name="Object 12"/>
          <p:cNvGraphicFramePr/>
          <p:nvPr>
            <p:extLst>
              <p:ext uri="{D42A27DB-BD31-4B8C-83A1-F6EECF244321}">
                <p14:modId xmlns:p14="http://schemas.microsoft.com/office/powerpoint/2010/main" val="539818263"/>
              </p:ext>
            </p:extLst>
          </p:nvPr>
        </p:nvGraphicFramePr>
        <p:xfrm>
          <a:off x="827088" y="3187700"/>
          <a:ext cx="7777162" cy="439738"/>
        </p:xfrm>
        <a:graphic>
          <a:graphicData uri="http://schemas.openxmlformats.org/presentationml/2006/ole">
            <mc:AlternateContent xmlns:mc="http://schemas.openxmlformats.org/markup-compatibility/2006">
              <mc:Choice xmlns:v="urn:schemas-microsoft-com:vml" Requires="v">
                <p:oleObj r:id="rId8" imgW="4546600" imgH="254000" progId="Equation.DSMT4">
                  <p:embed/>
                </p:oleObj>
              </mc:Choice>
              <mc:Fallback>
                <p:oleObj r:id="rId8" imgW="4546600" imgH="254000" progId="Equation.DSMT4">
                  <p:embed/>
                  <p:pic>
                    <p:nvPicPr>
                      <p:cNvPr id="166924" name="Object 12"/>
                      <p:cNvPicPr/>
                      <p:nvPr/>
                    </p:nvPicPr>
                    <p:blipFill>
                      <a:blip r:embed="rId9"/>
                      <a:stretch>
                        <a:fillRect/>
                      </a:stretch>
                    </p:blipFill>
                    <p:spPr>
                      <a:xfrm>
                        <a:off x="827088" y="3187700"/>
                        <a:ext cx="7777162" cy="439738"/>
                      </a:xfrm>
                      <a:prstGeom prst="rect">
                        <a:avLst/>
                      </a:prstGeom>
                      <a:noFill/>
                      <a:ln w="38100">
                        <a:noFill/>
                        <a:miter/>
                      </a:ln>
                    </p:spPr>
                  </p:pic>
                </p:oleObj>
              </mc:Fallback>
            </mc:AlternateContent>
          </a:graphicData>
        </a:graphic>
      </p:graphicFrame>
      <p:sp>
        <p:nvSpPr>
          <p:cNvPr id="166925" name="Rectangle 13"/>
          <p:cNvSpPr/>
          <p:nvPr/>
        </p:nvSpPr>
        <p:spPr>
          <a:xfrm>
            <a:off x="250825" y="3644900"/>
            <a:ext cx="5791200" cy="457200"/>
          </a:xfrm>
          <a:prstGeom prst="rect">
            <a:avLst/>
          </a:prstGeom>
          <a:noFill/>
          <a:ln w="9525">
            <a:noFill/>
          </a:ln>
        </p:spPr>
        <p:txBody>
          <a:bodyPr anchor="ctr" anchorCtr="0">
            <a:spAutoFit/>
          </a:bodyPr>
          <a:lstStyle/>
          <a:p>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代入 </a:t>
            </a:r>
            <a:r>
              <a:rPr lang="en-US" altLang="zh-CN" sz="2400" dirty="0">
                <a:solidFill>
                  <a:schemeClr val="tx1"/>
                </a:solidFill>
                <a:latin typeface="Times New Roman" panose="02020603050405020304" pitchFamily="18" charset="0"/>
                <a:ea typeface="楷体_GB2312" pitchFamily="49" charset="-122"/>
                <a:cs typeface="Times New Roman" panose="02020603050405020304" pitchFamily="18" charset="0"/>
              </a:rPr>
              <a:t>(14)</a:t>
            </a:r>
            <a:r>
              <a:rPr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可得</a:t>
            </a:r>
            <a:endParaRPr lang="zh-CN" altLang="en-US" sz="2400" dirty="0">
              <a:solidFill>
                <a:schemeClr val="tx1"/>
              </a:solidFill>
              <a:latin typeface="Times New Roman" panose="02020603050405020304" pitchFamily="18" charset="0"/>
              <a:ea typeface="Times New Roman" panose="02020603050405020304" pitchFamily="18" charset="0"/>
            </a:endParaRPr>
          </a:p>
        </p:txBody>
      </p:sp>
      <p:sp>
        <p:nvSpPr>
          <p:cNvPr id="133133" name="Rectangle 14"/>
          <p:cNvSpPr/>
          <p:nvPr/>
        </p:nvSpPr>
        <p:spPr>
          <a:xfrm>
            <a:off x="4298950" y="2132013"/>
            <a:ext cx="184150" cy="579437"/>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楷体_GB2312" pitchFamily="49" charset="-122"/>
            </a:endParaRPr>
          </a:p>
        </p:txBody>
      </p:sp>
      <p:graphicFrame>
        <p:nvGraphicFramePr>
          <p:cNvPr id="166927" name="Object 15"/>
          <p:cNvGraphicFramePr/>
          <p:nvPr>
            <p:extLst>
              <p:ext uri="{D42A27DB-BD31-4B8C-83A1-F6EECF244321}">
                <p14:modId xmlns:p14="http://schemas.microsoft.com/office/powerpoint/2010/main" val="3868637915"/>
              </p:ext>
            </p:extLst>
          </p:nvPr>
        </p:nvGraphicFramePr>
        <p:xfrm>
          <a:off x="2362200" y="4038600"/>
          <a:ext cx="4343400" cy="2611438"/>
        </p:xfrm>
        <a:graphic>
          <a:graphicData uri="http://schemas.openxmlformats.org/presentationml/2006/ole">
            <mc:AlternateContent xmlns:mc="http://schemas.openxmlformats.org/markup-compatibility/2006">
              <mc:Choice xmlns:v="urn:schemas-microsoft-com:vml" Requires="v">
                <p:oleObj r:id="rId10" imgW="2959100" imgH="1778000" progId="Equation.DSMT4">
                  <p:embed/>
                </p:oleObj>
              </mc:Choice>
              <mc:Fallback>
                <p:oleObj r:id="rId10" imgW="2959100" imgH="1778000" progId="Equation.DSMT4">
                  <p:embed/>
                  <p:pic>
                    <p:nvPicPr>
                      <p:cNvPr id="166927" name="Object 15"/>
                      <p:cNvPicPr/>
                      <p:nvPr/>
                    </p:nvPicPr>
                    <p:blipFill>
                      <a:blip r:embed="rId11"/>
                      <a:stretch>
                        <a:fillRect/>
                      </a:stretch>
                    </p:blipFill>
                    <p:spPr>
                      <a:xfrm>
                        <a:off x="2362200" y="4038600"/>
                        <a:ext cx="4343400" cy="26114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7">
                                            <p:txEl>
                                              <p:pRg st="0" end="0"/>
                                            </p:txEl>
                                          </p:spTgt>
                                        </p:tgtEl>
                                        <p:attrNameLst>
                                          <p:attrName>style.visibility</p:attrName>
                                        </p:attrNameLst>
                                      </p:cBhvr>
                                      <p:to>
                                        <p:strVal val="visible"/>
                                      </p:to>
                                    </p:set>
                                    <p:animEffect transition="in" filter="blinds(horizontal)">
                                      <p:cBhvr>
                                        <p:cTn id="12" dur="500"/>
                                        <p:tgtEl>
                                          <p:spTgt spid="1669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6915"/>
                                        </p:tgtEl>
                                        <p:attrNameLst>
                                          <p:attrName>style.visibility</p:attrName>
                                        </p:attrNameLst>
                                      </p:cBhvr>
                                      <p:to>
                                        <p:strVal val="visible"/>
                                      </p:to>
                                    </p:set>
                                    <p:anim calcmode="lin" valueType="num">
                                      <p:cBhvr additive="base">
                                        <p:cTn id="17" dur="500" fill="hold"/>
                                        <p:tgtEl>
                                          <p:spTgt spid="166915"/>
                                        </p:tgtEl>
                                        <p:attrNameLst>
                                          <p:attrName>ppt_x</p:attrName>
                                        </p:attrNameLst>
                                      </p:cBhvr>
                                      <p:tavLst>
                                        <p:tav tm="0">
                                          <p:val>
                                            <p:strVal val="0-#ppt_w/2"/>
                                          </p:val>
                                        </p:tav>
                                        <p:tav tm="100000">
                                          <p:val>
                                            <p:strVal val="#ppt_x"/>
                                          </p:val>
                                        </p:tav>
                                      </p:tavLst>
                                    </p:anim>
                                    <p:anim calcmode="lin" valueType="num">
                                      <p:cBhvr additive="base">
                                        <p:cTn id="18" dur="500" fill="hold"/>
                                        <p:tgtEl>
                                          <p:spTgt spid="16691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66919"/>
                                        </p:tgtEl>
                                        <p:attrNameLst>
                                          <p:attrName>style.visibility</p:attrName>
                                        </p:attrNameLst>
                                      </p:cBhvr>
                                      <p:to>
                                        <p:strVal val="visible"/>
                                      </p:to>
                                    </p:set>
                                    <p:animEffect transition="in" filter="blinds(horizontal)">
                                      <p:cBhvr>
                                        <p:cTn id="22" dur="500"/>
                                        <p:tgtEl>
                                          <p:spTgt spid="1669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66916"/>
                                        </p:tgtEl>
                                        <p:attrNameLst>
                                          <p:attrName>style.visibility</p:attrName>
                                        </p:attrNameLst>
                                      </p:cBhvr>
                                      <p:to>
                                        <p:strVal val="visible"/>
                                      </p:to>
                                    </p:set>
                                    <p:anim calcmode="lin" valueType="num">
                                      <p:cBhvr additive="base">
                                        <p:cTn id="27" dur="500" fill="hold"/>
                                        <p:tgtEl>
                                          <p:spTgt spid="166916"/>
                                        </p:tgtEl>
                                        <p:attrNameLst>
                                          <p:attrName>ppt_x</p:attrName>
                                        </p:attrNameLst>
                                      </p:cBhvr>
                                      <p:tavLst>
                                        <p:tav tm="0">
                                          <p:val>
                                            <p:strVal val="1+#ppt_w/2"/>
                                          </p:val>
                                        </p:tav>
                                        <p:tav tm="100000">
                                          <p:val>
                                            <p:strVal val="#ppt_x"/>
                                          </p:val>
                                        </p:tav>
                                      </p:tavLst>
                                    </p:anim>
                                    <p:anim calcmode="lin" valueType="num">
                                      <p:cBhvr additive="base">
                                        <p:cTn id="28"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66920"/>
                                        </p:tgtEl>
                                        <p:attrNameLst>
                                          <p:attrName>style.visibility</p:attrName>
                                        </p:attrNameLst>
                                      </p:cBhvr>
                                      <p:to>
                                        <p:strVal val="visible"/>
                                      </p:to>
                                    </p:set>
                                    <p:animEffect transition="in" filter="checkerboard(across)">
                                      <p:cBhvr>
                                        <p:cTn id="33" dur="500"/>
                                        <p:tgtEl>
                                          <p:spTgt spid="166920"/>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66921"/>
                                        </p:tgtEl>
                                        <p:attrNameLst>
                                          <p:attrName>style.visibility</p:attrName>
                                        </p:attrNameLst>
                                      </p:cBhvr>
                                      <p:to>
                                        <p:strVal val="visible"/>
                                      </p:to>
                                    </p:set>
                                    <p:animEffect transition="in" filter="checkerboard(across)">
                                      <p:cBhvr>
                                        <p:cTn id="38" dur="500"/>
                                        <p:tgtEl>
                                          <p:spTgt spid="16692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6922"/>
                                        </p:tgtEl>
                                        <p:attrNameLst>
                                          <p:attrName>style.visibility</p:attrName>
                                        </p:attrNameLst>
                                      </p:cBhvr>
                                      <p:to>
                                        <p:strVal val="visible"/>
                                      </p:to>
                                    </p:set>
                                    <p:animEffect transition="in" filter="blinds(horizontal)">
                                      <p:cBhvr>
                                        <p:cTn id="43" dur="500"/>
                                        <p:tgtEl>
                                          <p:spTgt spid="16692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166924"/>
                                        </p:tgtEl>
                                        <p:attrNameLst>
                                          <p:attrName>style.visibility</p:attrName>
                                        </p:attrNameLst>
                                      </p:cBhvr>
                                      <p:to>
                                        <p:strVal val="visible"/>
                                      </p:to>
                                    </p:set>
                                    <p:anim calcmode="lin" valueType="num">
                                      <p:cBhvr additive="base">
                                        <p:cTn id="48" dur="500" fill="hold"/>
                                        <p:tgtEl>
                                          <p:spTgt spid="166924"/>
                                        </p:tgtEl>
                                        <p:attrNameLst>
                                          <p:attrName>ppt_x</p:attrName>
                                        </p:attrNameLst>
                                      </p:cBhvr>
                                      <p:tavLst>
                                        <p:tav tm="0">
                                          <p:val>
                                            <p:strVal val="1+#ppt_w/2"/>
                                          </p:val>
                                        </p:tav>
                                        <p:tav tm="100000">
                                          <p:val>
                                            <p:strVal val="#ppt_x"/>
                                          </p:val>
                                        </p:tav>
                                      </p:tavLst>
                                    </p:anim>
                                    <p:anim calcmode="lin" valueType="num">
                                      <p:cBhvr additive="base">
                                        <p:cTn id="49" dur="500" fill="hold"/>
                                        <p:tgtEl>
                                          <p:spTgt spid="166924"/>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6925"/>
                                        </p:tgtEl>
                                        <p:attrNameLst>
                                          <p:attrName>style.visibility</p:attrName>
                                        </p:attrNameLst>
                                      </p:cBhvr>
                                      <p:to>
                                        <p:strVal val="visible"/>
                                      </p:to>
                                    </p:set>
                                    <p:animEffect transition="in" filter="blinds(horizontal)">
                                      <p:cBhvr>
                                        <p:cTn id="54" dur="500"/>
                                        <p:tgtEl>
                                          <p:spTgt spid="166925"/>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6" fill="hold" nodeType="clickEffect">
                                  <p:stCondLst>
                                    <p:cond delay="0"/>
                                  </p:stCondLst>
                                  <p:childTnLst>
                                    <p:set>
                                      <p:cBhvr>
                                        <p:cTn id="58" dur="1" fill="hold">
                                          <p:stCondLst>
                                            <p:cond delay="0"/>
                                          </p:stCondLst>
                                        </p:cTn>
                                        <p:tgtEl>
                                          <p:spTgt spid="166927"/>
                                        </p:tgtEl>
                                        <p:attrNameLst>
                                          <p:attrName>style.visibility</p:attrName>
                                        </p:attrNameLst>
                                      </p:cBhvr>
                                      <p:to>
                                        <p:strVal val="visible"/>
                                      </p:to>
                                    </p:set>
                                    <p:anim calcmode="lin" valueType="num">
                                      <p:cBhvr additive="base">
                                        <p:cTn id="59" dur="500" fill="hold"/>
                                        <p:tgtEl>
                                          <p:spTgt spid="166927"/>
                                        </p:tgtEl>
                                        <p:attrNameLst>
                                          <p:attrName>ppt_x</p:attrName>
                                        </p:attrNameLst>
                                      </p:cBhvr>
                                      <p:tavLst>
                                        <p:tav tm="0">
                                          <p:val>
                                            <p:strVal val="1+#ppt_w/2"/>
                                          </p:val>
                                        </p:tav>
                                        <p:tav tm="100000">
                                          <p:val>
                                            <p:strVal val="#ppt_x"/>
                                          </p:val>
                                        </p:tav>
                                      </p:tavLst>
                                    </p:anim>
                                    <p:anim calcmode="lin" valueType="num">
                                      <p:cBhvr additive="base">
                                        <p:cTn id="60" dur="500" fill="hold"/>
                                        <p:tgtEl>
                                          <p:spTgt spid="166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9" grpId="0"/>
      <p:bldP spid="166920" grpId="0"/>
      <p:bldP spid="166922" grpId="0"/>
      <p:bldP spid="16692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瓶荷花">
  <a:themeElements>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3200" b="1" i="0"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3200" b="1" i="0"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10419</TotalTime>
  <Words>4909</Words>
  <Application>Microsoft Office PowerPoint</Application>
  <PresentationFormat>全屏显示(4:3)</PresentationFormat>
  <Paragraphs>663</Paragraphs>
  <Slides>106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9" baseType="lpstr">
      <vt:lpstr>楷体_GB2312</vt:lpstr>
      <vt:lpstr>宋体</vt:lpstr>
      <vt:lpstr>微软雅黑</vt:lpstr>
      <vt:lpstr>Arial</vt:lpstr>
      <vt:lpstr>Cambria Math</vt:lpstr>
      <vt:lpstr>Helvetica</vt:lpstr>
      <vt:lpstr>Symbol</vt:lpstr>
      <vt:lpstr>Times New Roman</vt:lpstr>
      <vt:lpstr>Wingdings</vt:lpstr>
      <vt:lpstr>古瓶荷花</vt:lpstr>
      <vt:lpstr>MathType 6.0 Equation</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DEEPIN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LsQ726</dc:creator>
  <cp:lastModifiedBy>DELL</cp:lastModifiedBy>
  <cp:revision>126</cp:revision>
  <dcterms:created xsi:type="dcterms:W3CDTF">2009-05-19T06:11:52Z</dcterms:created>
  <dcterms:modified xsi:type="dcterms:W3CDTF">2023-09-26T11:00:24Z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3D6E90D2D0BB45D6AFE39EB810221541</vt:lpwstr>
  </property>
</Properties>
</file>