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9931400" cy="6794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607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5495" y="0"/>
            <a:ext cx="4303607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882F7-B327-498A-A9CF-3AEF3B7DCEE5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303607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5495" y="6453596"/>
            <a:ext cx="4303607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9D256-4019-45DC-885F-4A0F7AC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09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6100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36EE7-52CF-4C6E-AEE6-66111322359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775" y="3270250"/>
            <a:ext cx="7943850" cy="267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6100" y="6453188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58D8B-DB46-47A1-9C91-B9C456582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39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8D8B-DB46-47A1-9C91-B9C456582D9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80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8D8B-DB46-47A1-9C91-B9C456582D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83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8D8B-DB46-47A1-9C91-B9C456582D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5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8D8B-DB46-47A1-9C91-B9C456582D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4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8D8B-DB46-47A1-9C91-B9C456582D9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85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8D8B-DB46-47A1-9C91-B9C456582D9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13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8D8B-DB46-47A1-9C91-B9C456582D9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55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518A-B5F0-40B4-82A7-F85E9AE3A50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3A55-9ADD-429F-BFDD-57F1245A6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21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518A-B5F0-40B4-82A7-F85E9AE3A50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3A55-9ADD-429F-BFDD-57F1245A6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32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518A-B5F0-40B4-82A7-F85E9AE3A50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3A55-9ADD-429F-BFDD-57F1245A6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2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518A-B5F0-40B4-82A7-F85E9AE3A50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3A55-9ADD-429F-BFDD-57F1245A6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2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518A-B5F0-40B4-82A7-F85E9AE3A50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3A55-9ADD-429F-BFDD-57F1245A6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0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518A-B5F0-40B4-82A7-F85E9AE3A50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3A55-9ADD-429F-BFDD-57F1245A6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4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518A-B5F0-40B4-82A7-F85E9AE3A50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3A55-9ADD-429F-BFDD-57F1245A6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32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518A-B5F0-40B4-82A7-F85E9AE3A50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3A55-9ADD-429F-BFDD-57F1245A6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15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518A-B5F0-40B4-82A7-F85E9AE3A50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3A55-9ADD-429F-BFDD-57F1245A6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72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518A-B5F0-40B4-82A7-F85E9AE3A50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3A55-9ADD-429F-BFDD-57F1245A6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518A-B5F0-40B4-82A7-F85E9AE3A50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3A55-9ADD-429F-BFDD-57F1245A6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3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2518A-B5F0-40B4-82A7-F85E9AE3A50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33A55-9ADD-429F-BFDD-57F1245A6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8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2770740" y="2951018"/>
            <a:ext cx="3006599" cy="16002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70741" y="3073913"/>
            <a:ext cx="30065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Func()</a:t>
            </a:r>
          </a:p>
          <a:p>
            <a:r>
              <a:rPr lang="en-US" altLang="ko-KR" b="1" dirty="0" smtClean="0"/>
              <a:t>{</a:t>
            </a:r>
          </a:p>
          <a:p>
            <a:r>
              <a:rPr lang="en-US" altLang="ko-KR" b="1" dirty="0"/>
              <a:t>     </a:t>
            </a:r>
            <a:r>
              <a:rPr lang="en-US" altLang="ko-KR" b="1" dirty="0" smtClean="0"/>
              <a:t>syscall</a:t>
            </a:r>
            <a:r>
              <a:rPr lang="en-US" altLang="ko-KR" b="1" dirty="0"/>
              <a:t>(__NR_ledtest</a:t>
            </a:r>
            <a:r>
              <a:rPr lang="en-US" altLang="ko-KR" b="1" dirty="0" smtClean="0"/>
              <a:t>);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</a:t>
            </a:r>
            <a:r>
              <a:rPr lang="en-US" altLang="ko-KR" b="1" dirty="0" smtClean="0">
                <a:solidFill>
                  <a:srgbClr val="FF0000"/>
                </a:solidFill>
              </a:rPr>
              <a:t>== SWI 376</a:t>
            </a:r>
          </a:p>
          <a:p>
            <a:r>
              <a:rPr lang="en-US" altLang="ko-KR" b="1" dirty="0"/>
              <a:t>}</a:t>
            </a:r>
            <a:endParaRPr lang="en-US" altLang="ko-KR" b="1" dirty="0" smtClean="0"/>
          </a:p>
        </p:txBody>
      </p:sp>
      <p:sp>
        <p:nvSpPr>
          <p:cNvPr id="18" name="아래쪽 화살표 17"/>
          <p:cNvSpPr/>
          <p:nvPr/>
        </p:nvSpPr>
        <p:spPr>
          <a:xfrm>
            <a:off x="4143557" y="4253346"/>
            <a:ext cx="137492" cy="80126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839080" y="5202921"/>
            <a:ext cx="4049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표준 라이브러리의 시스템 콜 함수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 SWI </a:t>
            </a:r>
            <a:r>
              <a:rPr lang="ko-KR" altLang="en-US" sz="1600" dirty="0" smtClean="0"/>
              <a:t>명령으로 소프트웨어 인터럽트 호출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24000" y="130277"/>
            <a:ext cx="8885983" cy="6919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시스템 콜 인터페이스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47020" y="2976931"/>
            <a:ext cx="1877533" cy="16002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47021" y="3234042"/>
            <a:ext cx="1877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main()</a:t>
            </a:r>
          </a:p>
          <a:p>
            <a:r>
              <a:rPr lang="en-US" altLang="ko-KR" b="1" dirty="0" smtClean="0"/>
              <a:t>{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Func();</a:t>
            </a:r>
          </a:p>
          <a:p>
            <a:r>
              <a:rPr lang="en-US" altLang="ko-KR" b="1" dirty="0"/>
              <a:t>}</a:t>
            </a:r>
            <a:endParaRPr lang="en-US" altLang="ko-KR" b="1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030531" y="2951015"/>
            <a:ext cx="1565721" cy="16002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113662" y="3073910"/>
            <a:ext cx="14825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sys_ledtest</a:t>
            </a:r>
          </a:p>
          <a:p>
            <a:r>
              <a:rPr lang="en-US" altLang="ko-KR" b="1" dirty="0" smtClean="0"/>
              <a:t>{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…..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…..</a:t>
            </a:r>
          </a:p>
          <a:p>
            <a:r>
              <a:rPr lang="en-US" altLang="ko-KR" b="1" dirty="0" smtClean="0"/>
              <a:t>}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114075" y="2976928"/>
            <a:ext cx="2265300" cy="16002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114076" y="3109344"/>
            <a:ext cx="2182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</a:t>
            </a:r>
            <a:r>
              <a:rPr lang="en-US" altLang="ko-KR" b="1" dirty="0" smtClean="0"/>
              <a:t>ystem_call:</a:t>
            </a:r>
          </a:p>
          <a:p>
            <a:r>
              <a:rPr lang="en-US" altLang="ko-KR" b="1" dirty="0" smtClean="0"/>
              <a:t>…</a:t>
            </a:r>
          </a:p>
          <a:p>
            <a:r>
              <a:rPr lang="en-US" altLang="ko-KR" b="1" dirty="0" smtClean="0"/>
              <a:t>CALL(sys_ledtest)</a:t>
            </a:r>
          </a:p>
          <a:p>
            <a:r>
              <a:rPr lang="en-US" altLang="ko-KR" b="1" dirty="0" smtClean="0"/>
              <a:t>…</a:t>
            </a:r>
          </a:p>
          <a:p>
            <a:r>
              <a:rPr lang="en-US" altLang="ko-KR" b="1" dirty="0" smtClean="0"/>
              <a:t>…</a:t>
            </a:r>
          </a:p>
        </p:txBody>
      </p:sp>
      <p:sp>
        <p:nvSpPr>
          <p:cNvPr id="28" name="아래쪽 화살표 27"/>
          <p:cNvSpPr/>
          <p:nvPr/>
        </p:nvSpPr>
        <p:spPr>
          <a:xfrm>
            <a:off x="8008972" y="4170214"/>
            <a:ext cx="137492" cy="80126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427416" y="5054610"/>
            <a:ext cx="3132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시스템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콜 서비스루틴 함수 등록</a:t>
            </a:r>
            <a:endParaRPr lang="ko-KR" altLang="en-US" sz="1600" dirty="0"/>
          </a:p>
        </p:txBody>
      </p:sp>
      <p:sp>
        <p:nvSpPr>
          <p:cNvPr id="30" name="아래쪽 화살표 29"/>
          <p:cNvSpPr/>
          <p:nvPr/>
        </p:nvSpPr>
        <p:spPr>
          <a:xfrm>
            <a:off x="10641342" y="4336469"/>
            <a:ext cx="137492" cy="80126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296396" y="5202918"/>
            <a:ext cx="2964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동작할 서비스루틴 구현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221673" y="2230582"/>
            <a:ext cx="5915891" cy="2604654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76572" y="2016549"/>
            <a:ext cx="2304477" cy="467648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6921" y="2062561"/>
            <a:ext cx="196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사용자 영역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6659766" y="2233082"/>
            <a:ext cx="5257414" cy="2604654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915180" y="1989069"/>
            <a:ext cx="2304477" cy="467648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085529" y="2035081"/>
            <a:ext cx="196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커널 영역</a:t>
            </a:r>
            <a:endParaRPr lang="ko-KR" altLang="en-US" b="1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1693889" y="3357797"/>
            <a:ext cx="993720" cy="4646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5581930" y="3357797"/>
            <a:ext cx="1449014" cy="3933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9079044" y="3357797"/>
            <a:ext cx="1034618" cy="371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9168811" y="4013462"/>
            <a:ext cx="944011" cy="2694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5653865" y="4035011"/>
            <a:ext cx="1617827" cy="3014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 flipV="1">
            <a:off x="1758141" y="4194132"/>
            <a:ext cx="1069486" cy="176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54034" y="1184366"/>
            <a:ext cx="712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시스템 호출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영역에서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영역의 자원을 사용하기 위하여 사용하는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14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15078" y="2698230"/>
            <a:ext cx="5822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#include &lt;</a:t>
            </a:r>
            <a:r>
              <a:rPr lang="en-US" altLang="ko-KR" sz="1600" dirty="0" err="1"/>
              <a:t>linux</a:t>
            </a:r>
            <a:r>
              <a:rPr lang="en-US" altLang="ko-KR" sz="1600" dirty="0"/>
              <a:t>/</a:t>
            </a:r>
            <a:r>
              <a:rPr lang="en-US" altLang="ko-KR" sz="1600" dirty="0" err="1"/>
              <a:t>kernel.h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asmlinkage</a:t>
            </a:r>
            <a:r>
              <a:rPr lang="en-US" altLang="ko-KR" sz="1600" dirty="0"/>
              <a:t> void sys_ledtest() </a:t>
            </a:r>
          </a:p>
          <a:p>
            <a:r>
              <a:rPr lang="en-US" altLang="ko-KR" sz="1600" dirty="0"/>
              <a:t>  {</a:t>
            </a:r>
          </a:p>
          <a:p>
            <a:r>
              <a:rPr lang="en-US" altLang="ko-KR" sz="1600" dirty="0"/>
              <a:t>     </a:t>
            </a:r>
            <a:r>
              <a:rPr lang="en-US" altLang="ko-KR" sz="1600" dirty="0" err="1"/>
              <a:t>printk</a:t>
            </a:r>
            <a:r>
              <a:rPr lang="en-US" altLang="ko-KR" sz="1600" dirty="0"/>
              <a:t>("\n&lt;1&gt;Hello. Led Test Call!!\n</a:t>
            </a:r>
            <a:r>
              <a:rPr lang="en-US" altLang="ko-KR" sz="1600" dirty="0" smtClean="0"/>
              <a:t>");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en-US" altLang="ko-KR" sz="1600" dirty="0" smtClean="0"/>
              <a:t>…..……</a:t>
            </a:r>
            <a:endParaRPr lang="en-US" altLang="ko-KR" sz="1600" dirty="0"/>
          </a:p>
          <a:p>
            <a:r>
              <a:rPr lang="en-US" altLang="ko-KR" sz="1600" dirty="0"/>
              <a:t>  }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221673" y="2230582"/>
            <a:ext cx="5915891" cy="252975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76572" y="2016549"/>
            <a:ext cx="2304477" cy="467648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6921" y="2062561"/>
            <a:ext cx="196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ledtest.c</a:t>
            </a:r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21674" y="595746"/>
            <a:ext cx="7259782" cy="10991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시스템 콜 서비스루틴 작성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Dir </a:t>
            </a:r>
            <a:r>
              <a:rPr lang="ko-KR" altLang="en-US" b="1" dirty="0" smtClean="0">
                <a:solidFill>
                  <a:schemeClr val="tx1"/>
                </a:solidFill>
              </a:rPr>
              <a:t>위치</a:t>
            </a:r>
            <a:r>
              <a:rPr lang="en-US" altLang="ko-KR" b="1" dirty="0" smtClean="0">
                <a:solidFill>
                  <a:schemeClr val="tx1"/>
                </a:solidFill>
              </a:rPr>
              <a:t>   :  { </a:t>
            </a:r>
            <a:r>
              <a:rPr lang="ko-KR" altLang="en-US" b="1" dirty="0" smtClean="0">
                <a:solidFill>
                  <a:schemeClr val="tx1"/>
                </a:solidFill>
              </a:rPr>
              <a:t>타깃 </a:t>
            </a:r>
            <a:r>
              <a:rPr lang="en-US" altLang="ko-KR" b="1" dirty="0" err="1" smtClean="0">
                <a:solidFill>
                  <a:schemeClr val="tx1"/>
                </a:solidFill>
              </a:rPr>
              <a:t>linux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최상위 </a:t>
            </a:r>
            <a:r>
              <a:rPr lang="en-US" altLang="ko-KR" b="1" dirty="0" smtClean="0">
                <a:solidFill>
                  <a:schemeClr val="tx1"/>
                </a:solidFill>
              </a:rPr>
              <a:t>DIR } / kernel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vim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ledtest.c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en-US" b="1" dirty="0" smtClean="0">
                <a:solidFill>
                  <a:schemeClr val="tx1"/>
                </a:solidFill>
              </a:rPr>
              <a:t>파일 작성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078" y="5084618"/>
            <a:ext cx="9895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“&lt;1&gt;Hello. Led Test Call!!” </a:t>
            </a:r>
            <a:r>
              <a:rPr lang="ko-KR" altLang="en-US" dirty="0" smtClean="0"/>
              <a:t>출력 및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디바이스 제어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&lt;1&gt;</a:t>
            </a:r>
            <a:r>
              <a:rPr lang="ko-KR" altLang="en-US" dirty="0" smtClean="0"/>
              <a:t>은</a:t>
            </a:r>
            <a:r>
              <a:rPr lang="en-US" altLang="ko-KR" dirty="0"/>
              <a:t> </a:t>
            </a:r>
            <a:r>
              <a:rPr lang="ko-KR" altLang="en-US" dirty="0" smtClean="0"/>
              <a:t>로그 레벨</a:t>
            </a:r>
            <a:r>
              <a:rPr lang="en-US" altLang="ko-KR" dirty="0" smtClean="0"/>
              <a:t>,  KERN_ALERT 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dmesg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출력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asmlinkage</a:t>
            </a:r>
            <a:r>
              <a:rPr lang="en-US" altLang="ko-KR" dirty="0" smtClean="0"/>
              <a:t>  : C </a:t>
            </a:r>
            <a:r>
              <a:rPr lang="ko-KR" altLang="en-US" dirty="0" smtClean="0"/>
              <a:t>프로그래밍 언어로 구현된 함수가 어셈블리 언어로 구현된 함수로부터</a:t>
            </a:r>
            <a:endParaRPr lang="en-US" altLang="ko-KR" dirty="0" smtClean="0"/>
          </a:p>
          <a:p>
            <a:r>
              <a:rPr lang="en-US" altLang="ko-KR" dirty="0" smtClean="0"/>
              <a:t>                       </a:t>
            </a:r>
            <a:r>
              <a:rPr lang="ko-KR" altLang="en-US" dirty="0" smtClean="0"/>
              <a:t>호출될 경우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printk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영역에서 사용되는 출력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36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15078" y="2698230"/>
            <a:ext cx="5822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/>
              <a:t>…………………..</a:t>
            </a:r>
            <a:endParaRPr lang="en-US" altLang="ko-KR" sz="1600" dirty="0"/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// 405 line</a:t>
            </a:r>
            <a:r>
              <a:rPr lang="ko-KR" altLang="en-US" sz="1600" dirty="0" smtClean="0">
                <a:solidFill>
                  <a:srgbClr val="FF0000"/>
                </a:solidFill>
              </a:rPr>
              <a:t>에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신규번호 추가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#define __NR_ledtest         (__NR_SYSCALL_BASE+376)  </a:t>
            </a:r>
          </a:p>
          <a:p>
            <a:r>
              <a:rPr lang="en-US" altLang="ko-KR" sz="1600" dirty="0"/>
              <a:t>…………………..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1673" y="2230582"/>
            <a:ext cx="5915891" cy="252975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76572" y="2016549"/>
            <a:ext cx="2304477" cy="467648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6921" y="2062561"/>
            <a:ext cx="196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unistd.h</a:t>
            </a:r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21673" y="595746"/>
            <a:ext cx="10792691" cy="10991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시스템 호출에 해당하는 </a:t>
            </a:r>
            <a:r>
              <a:rPr lang="en-US" altLang="ko-KR" b="1" dirty="0" smtClean="0">
                <a:solidFill>
                  <a:schemeClr val="tx1"/>
                </a:solidFill>
              </a:rPr>
              <a:t>SWI  </a:t>
            </a:r>
            <a:r>
              <a:rPr lang="ko-KR" altLang="en-US" b="1" dirty="0" smtClean="0">
                <a:solidFill>
                  <a:schemeClr val="tx1"/>
                </a:solidFill>
              </a:rPr>
              <a:t>번호 등록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Dir </a:t>
            </a:r>
            <a:r>
              <a:rPr lang="ko-KR" altLang="en-US" b="1" dirty="0" smtClean="0">
                <a:solidFill>
                  <a:schemeClr val="tx1"/>
                </a:solidFill>
              </a:rPr>
              <a:t>위치</a:t>
            </a:r>
            <a:r>
              <a:rPr lang="en-US" altLang="ko-KR" b="1" dirty="0" smtClean="0">
                <a:solidFill>
                  <a:schemeClr val="tx1"/>
                </a:solidFill>
              </a:rPr>
              <a:t>   :  { </a:t>
            </a:r>
            <a:r>
              <a:rPr lang="ko-KR" altLang="en-US" b="1" dirty="0" smtClean="0">
                <a:solidFill>
                  <a:schemeClr val="tx1"/>
                </a:solidFill>
              </a:rPr>
              <a:t>타깃 </a:t>
            </a:r>
            <a:r>
              <a:rPr lang="en-US" altLang="ko-KR" b="1" dirty="0" err="1" smtClean="0">
                <a:solidFill>
                  <a:schemeClr val="tx1"/>
                </a:solidFill>
              </a:rPr>
              <a:t>linux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최상위 </a:t>
            </a:r>
            <a:r>
              <a:rPr lang="en-US" altLang="ko-KR" b="1" dirty="0" smtClean="0">
                <a:solidFill>
                  <a:schemeClr val="tx1"/>
                </a:solidFill>
              </a:rPr>
              <a:t>DIR } / arch/arm/include/</a:t>
            </a:r>
            <a:r>
              <a:rPr lang="en-US" altLang="ko-KR" b="1" dirty="0" err="1" smtClean="0">
                <a:solidFill>
                  <a:schemeClr val="tx1"/>
                </a:solidFill>
              </a:rPr>
              <a:t>asm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en-US" altLang="ko-KR" b="1" dirty="0" err="1" smtClean="0">
                <a:solidFill>
                  <a:schemeClr val="tx1"/>
                </a:solidFill>
              </a:rPr>
              <a:t>unistd.h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vim </a:t>
            </a:r>
            <a:r>
              <a:rPr lang="en-US" altLang="ko-KR" b="1" dirty="0" err="1" smtClean="0">
                <a:solidFill>
                  <a:schemeClr val="tx1"/>
                </a:solidFill>
              </a:rPr>
              <a:t>unistd.h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25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15078" y="2698230"/>
            <a:ext cx="5822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/>
              <a:t>…………………..</a:t>
            </a:r>
            <a:endParaRPr lang="en-US" altLang="ko-KR" sz="1600" dirty="0"/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// 388 line</a:t>
            </a:r>
            <a:r>
              <a:rPr lang="ko-KR" altLang="en-US" sz="1600" dirty="0" smtClean="0">
                <a:solidFill>
                  <a:srgbClr val="FF0000"/>
                </a:solidFill>
              </a:rPr>
              <a:t>에 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신규 추가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/* 376 */   CALL(sys_ledtest)</a:t>
            </a:r>
          </a:p>
          <a:p>
            <a:r>
              <a:rPr lang="en-US" altLang="ko-KR" sz="1600" dirty="0"/>
              <a:t>…………………..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1673" y="2230582"/>
            <a:ext cx="5915891" cy="252975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76572" y="2016549"/>
            <a:ext cx="2304477" cy="467648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6921" y="2062561"/>
            <a:ext cx="196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calls.S</a:t>
            </a:r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21673" y="595746"/>
            <a:ext cx="10792691" cy="10991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시스템 콜에 대한 서비스루틴 함수 등록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Dir </a:t>
            </a:r>
            <a:r>
              <a:rPr lang="ko-KR" altLang="en-US" b="1" dirty="0" smtClean="0">
                <a:solidFill>
                  <a:schemeClr val="tx1"/>
                </a:solidFill>
              </a:rPr>
              <a:t>위치</a:t>
            </a:r>
            <a:r>
              <a:rPr lang="en-US" altLang="ko-KR" b="1" dirty="0" smtClean="0">
                <a:solidFill>
                  <a:schemeClr val="tx1"/>
                </a:solidFill>
              </a:rPr>
              <a:t>   :  { </a:t>
            </a:r>
            <a:r>
              <a:rPr lang="ko-KR" altLang="en-US" b="1" dirty="0" smtClean="0">
                <a:solidFill>
                  <a:schemeClr val="tx1"/>
                </a:solidFill>
              </a:rPr>
              <a:t>타깃 </a:t>
            </a:r>
            <a:r>
              <a:rPr lang="en-US" altLang="ko-KR" b="1" dirty="0" err="1" smtClean="0">
                <a:solidFill>
                  <a:schemeClr val="tx1"/>
                </a:solidFill>
              </a:rPr>
              <a:t>linux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최상위 </a:t>
            </a:r>
            <a:r>
              <a:rPr lang="en-US" altLang="ko-KR" b="1" dirty="0" smtClean="0">
                <a:solidFill>
                  <a:schemeClr val="tx1"/>
                </a:solidFill>
              </a:rPr>
              <a:t>DIR } / arch/arm/kernel/</a:t>
            </a:r>
            <a:r>
              <a:rPr lang="en-US" altLang="ko-KR" b="1" dirty="0" err="1" smtClean="0">
                <a:solidFill>
                  <a:schemeClr val="tx1"/>
                </a:solidFill>
              </a:rPr>
              <a:t>calls.S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vim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calls.S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15078" y="2698230"/>
            <a:ext cx="5822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/>
              <a:t>…………………..</a:t>
            </a:r>
            <a:endParaRPr lang="en-US" altLang="ko-KR" sz="1600" dirty="0"/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// 13 line</a:t>
            </a:r>
            <a:r>
              <a:rPr lang="ko-KR" altLang="en-US" sz="1600" dirty="0" smtClean="0">
                <a:solidFill>
                  <a:srgbClr val="FF0000"/>
                </a:solidFill>
              </a:rPr>
              <a:t>에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추가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ledtest.o</a:t>
            </a:r>
          </a:p>
          <a:p>
            <a:r>
              <a:rPr lang="en-US" altLang="ko-KR" sz="1600" dirty="0" smtClean="0"/>
              <a:t>…………………..</a:t>
            </a:r>
            <a:endParaRPr lang="en-US" altLang="ko-KR" sz="1600" dirty="0"/>
          </a:p>
        </p:txBody>
      </p:sp>
      <p:sp>
        <p:nvSpPr>
          <p:cNvPr id="2" name="직사각형 1"/>
          <p:cNvSpPr/>
          <p:nvPr/>
        </p:nvSpPr>
        <p:spPr>
          <a:xfrm>
            <a:off x="221673" y="2230582"/>
            <a:ext cx="5915891" cy="252975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76572" y="2016549"/>
            <a:ext cx="2304477" cy="467648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6921" y="2062561"/>
            <a:ext cx="196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Makefile</a:t>
            </a:r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21673" y="595746"/>
            <a:ext cx="10792691" cy="10991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4. Makefile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수정  </a:t>
            </a:r>
            <a:r>
              <a:rPr lang="en-US" altLang="ko-KR" b="1" dirty="0" smtClean="0">
                <a:solidFill>
                  <a:schemeClr val="tx1"/>
                </a:solidFill>
              </a:rPr>
              <a:t>/  ledtest.o </a:t>
            </a:r>
            <a:r>
              <a:rPr lang="ko-KR" altLang="en-US" b="1" dirty="0" smtClean="0">
                <a:solidFill>
                  <a:schemeClr val="tx1"/>
                </a:solidFill>
              </a:rPr>
              <a:t>추가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Dir </a:t>
            </a:r>
            <a:r>
              <a:rPr lang="ko-KR" altLang="en-US" b="1" dirty="0" smtClean="0">
                <a:solidFill>
                  <a:schemeClr val="tx1"/>
                </a:solidFill>
              </a:rPr>
              <a:t>위치</a:t>
            </a:r>
            <a:r>
              <a:rPr lang="en-US" altLang="ko-KR" b="1" dirty="0" smtClean="0">
                <a:solidFill>
                  <a:schemeClr val="tx1"/>
                </a:solidFill>
              </a:rPr>
              <a:t>   :  { </a:t>
            </a:r>
            <a:r>
              <a:rPr lang="ko-KR" altLang="en-US" b="1" dirty="0" smtClean="0">
                <a:solidFill>
                  <a:schemeClr val="tx1"/>
                </a:solidFill>
              </a:rPr>
              <a:t>타깃 </a:t>
            </a:r>
            <a:r>
              <a:rPr lang="en-US" altLang="ko-KR" b="1" dirty="0" err="1" smtClean="0">
                <a:solidFill>
                  <a:schemeClr val="tx1"/>
                </a:solidFill>
              </a:rPr>
              <a:t>linux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최상위 </a:t>
            </a:r>
            <a:r>
              <a:rPr lang="en-US" altLang="ko-KR" b="1" dirty="0" smtClean="0">
                <a:solidFill>
                  <a:schemeClr val="tx1"/>
                </a:solidFill>
              </a:rPr>
              <a:t>DIR } / kernel/Makefile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vim Makefile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3339" y="5008228"/>
            <a:ext cx="6996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컴파일은 자동으로 알아서 해줌으로 </a:t>
            </a:r>
            <a:r>
              <a:rPr lang="en-US" altLang="ko-KR" dirty="0" smtClean="0"/>
              <a:t>~~.o </a:t>
            </a:r>
            <a:r>
              <a:rPr lang="ko-KR" altLang="en-US" dirty="0" smtClean="0"/>
              <a:t>파일을 추가하는 </a:t>
            </a:r>
            <a:r>
              <a:rPr lang="ko-KR" altLang="en-US" dirty="0" err="1" smtClean="0"/>
              <a:t>링킹</a:t>
            </a:r>
            <a:r>
              <a:rPr lang="ko-KR" altLang="en-US" dirty="0" smtClean="0"/>
              <a:t> 과정만 명시해 주면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8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68375" y="2464406"/>
            <a:ext cx="58224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export </a:t>
            </a:r>
            <a:r>
              <a:rPr lang="en-US" altLang="ko-KR" sz="1600" dirty="0"/>
              <a:t>ARCH=arm</a:t>
            </a:r>
          </a:p>
          <a:p>
            <a:r>
              <a:rPr lang="en-US" altLang="ko-KR" sz="1600" dirty="0"/>
              <a:t>export CROSS_COMPILE=arm-none-</a:t>
            </a:r>
            <a:r>
              <a:rPr lang="en-US" altLang="ko-KR" sz="1600" dirty="0" err="1"/>
              <a:t>linux</a:t>
            </a:r>
            <a:r>
              <a:rPr lang="en-US" altLang="ko-KR" sz="1600" dirty="0"/>
              <a:t>-</a:t>
            </a:r>
            <a:r>
              <a:rPr lang="en-US" altLang="ko-KR" sz="1600" dirty="0" err="1"/>
              <a:t>gnueabi</a:t>
            </a:r>
            <a:r>
              <a:rPr lang="en-US" altLang="ko-KR" sz="1600" dirty="0"/>
              <a:t>-</a:t>
            </a:r>
          </a:p>
          <a:p>
            <a:endParaRPr lang="en-US" altLang="ko-KR" sz="1600" dirty="0"/>
          </a:p>
          <a:p>
            <a:r>
              <a:rPr lang="en-US" altLang="ko-KR" sz="1600" dirty="0"/>
              <a:t>make distclean</a:t>
            </a:r>
          </a:p>
          <a:p>
            <a:endParaRPr lang="en-US" altLang="ko-KR" sz="1600" dirty="0"/>
          </a:p>
          <a:p>
            <a:r>
              <a:rPr lang="en-US" altLang="ko-KR" sz="1600" dirty="0"/>
              <a:t>make mds2450_defconfig</a:t>
            </a:r>
          </a:p>
          <a:p>
            <a:r>
              <a:rPr lang="en-US" altLang="ko-KR" sz="1600" dirty="0"/>
              <a:t>m</a:t>
            </a:r>
            <a:r>
              <a:rPr lang="en-US" altLang="ko-KR" sz="1600" dirty="0" smtClean="0"/>
              <a:t>ake </a:t>
            </a:r>
            <a:r>
              <a:rPr lang="en-US" altLang="ko-KR" sz="1600" dirty="0" err="1" smtClean="0"/>
              <a:t>zImage</a:t>
            </a:r>
            <a:endParaRPr lang="en-US" altLang="ko-KR" sz="1600" dirty="0" smtClean="0"/>
          </a:p>
          <a:p>
            <a:endParaRPr lang="en-US" altLang="ko-KR" sz="1600" dirty="0"/>
          </a:p>
        </p:txBody>
      </p:sp>
      <p:sp>
        <p:nvSpPr>
          <p:cNvPr id="2" name="직사각형 1"/>
          <p:cNvSpPr/>
          <p:nvPr/>
        </p:nvSpPr>
        <p:spPr>
          <a:xfrm>
            <a:off x="221673" y="2230582"/>
            <a:ext cx="5915891" cy="252975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21673" y="595746"/>
            <a:ext cx="10792691" cy="10991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</a:t>
            </a:r>
            <a:r>
              <a:rPr lang="en-US" altLang="ko-KR" b="1" dirty="0" smtClean="0">
                <a:solidFill>
                  <a:schemeClr val="tx1"/>
                </a:solidFill>
              </a:rPr>
              <a:t>. Kernel </a:t>
            </a:r>
            <a:r>
              <a:rPr lang="ko-KR" altLang="en-US" b="1" dirty="0" smtClean="0">
                <a:solidFill>
                  <a:schemeClr val="tx1"/>
                </a:solidFill>
              </a:rPr>
              <a:t>새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빌드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078" y="5084618"/>
            <a:ext cx="9895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zImage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tftpboot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복사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setenv</a:t>
            </a:r>
            <a:r>
              <a:rPr lang="en-US" altLang="ko-KR" dirty="0" smtClean="0"/>
              <a:t> </a:t>
            </a:r>
            <a:r>
              <a:rPr lang="en-US" altLang="ko-KR" dirty="0" err="1"/>
              <a:t>bootcmd</a:t>
            </a:r>
            <a:r>
              <a:rPr lang="en-US" altLang="ko-KR" dirty="0"/>
              <a:t> '</a:t>
            </a:r>
            <a:r>
              <a:rPr lang="en-US" altLang="ko-KR" dirty="0" err="1"/>
              <a:t>tftp</a:t>
            </a:r>
            <a:r>
              <a:rPr lang="en-US" altLang="ko-KR" dirty="0"/>
              <a:t> 30008000 </a:t>
            </a:r>
            <a:r>
              <a:rPr lang="en-US" altLang="ko-KR" dirty="0" err="1"/>
              <a:t>zImage;bootm</a:t>
            </a:r>
            <a:r>
              <a:rPr lang="en-US" altLang="ko-KR" dirty="0"/>
              <a:t> </a:t>
            </a:r>
            <a:r>
              <a:rPr lang="en-US" altLang="ko-KR" dirty="0" smtClean="0"/>
              <a:t>30008000‘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400857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15077" y="2601245"/>
            <a:ext cx="102143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// 376</a:t>
            </a:r>
            <a:r>
              <a:rPr lang="ko-KR" altLang="en-US" sz="1600" dirty="0">
                <a:solidFill>
                  <a:srgbClr val="FF0000"/>
                </a:solidFill>
              </a:rPr>
              <a:t>번 </a:t>
            </a:r>
            <a:r>
              <a:rPr lang="en-US" altLang="ko-KR" sz="1600" dirty="0">
                <a:solidFill>
                  <a:srgbClr val="FF0000"/>
                </a:solidFill>
              </a:rPr>
              <a:t>SWI </a:t>
            </a:r>
            <a:r>
              <a:rPr lang="ko-KR" altLang="en-US" sz="1600" dirty="0">
                <a:solidFill>
                  <a:srgbClr val="FF0000"/>
                </a:solidFill>
              </a:rPr>
              <a:t>사용하기 위해 헤더파일 추가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/>
              <a:t> </a:t>
            </a:r>
            <a:r>
              <a:rPr lang="en-US" altLang="ko-KR" sz="1600" dirty="0"/>
              <a:t>#include "/</a:t>
            </a:r>
            <a:r>
              <a:rPr lang="en-US" altLang="ko-KR" sz="1600" dirty="0" err="1"/>
              <a:t>mywork</a:t>
            </a:r>
            <a:r>
              <a:rPr lang="en-US" altLang="ko-KR" sz="1600" dirty="0"/>
              <a:t>/kernel-mds2450-3.0.22/arch/arm/include/</a:t>
            </a:r>
            <a:r>
              <a:rPr lang="en-US" altLang="ko-KR" sz="1600" dirty="0" err="1"/>
              <a:t>asm</a:t>
            </a:r>
            <a:r>
              <a:rPr lang="en-US" altLang="ko-KR" sz="1600" dirty="0"/>
              <a:t>/</a:t>
            </a:r>
            <a:r>
              <a:rPr lang="en-US" altLang="ko-KR" sz="1600" dirty="0" err="1"/>
              <a:t>unistd.h</a:t>
            </a:r>
            <a:r>
              <a:rPr lang="en-US" altLang="ko-KR" sz="1600" dirty="0"/>
              <a:t>"</a:t>
            </a:r>
          </a:p>
          <a:p>
            <a:r>
              <a:rPr lang="en-US" altLang="ko-KR" sz="1600" dirty="0"/>
              <a:t>   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main()</a:t>
            </a:r>
          </a:p>
          <a:p>
            <a:r>
              <a:rPr lang="en-US" altLang="ko-KR" sz="1600" dirty="0"/>
              <a:t>  {</a:t>
            </a:r>
          </a:p>
          <a:p>
            <a:r>
              <a:rPr lang="en-US" altLang="ko-KR" sz="1600" dirty="0"/>
              <a:t>     </a:t>
            </a:r>
            <a:r>
              <a:rPr lang="en-US" altLang="ko-KR" sz="1600" dirty="0" err="1">
                <a:solidFill>
                  <a:srgbClr val="FF0000"/>
                </a:solidFill>
              </a:rPr>
              <a:t>syscall</a:t>
            </a:r>
            <a:r>
              <a:rPr lang="en-US" altLang="ko-KR" sz="1600" dirty="0">
                <a:solidFill>
                  <a:srgbClr val="FF0000"/>
                </a:solidFill>
              </a:rPr>
              <a:t>(__NR_ledtest); </a:t>
            </a:r>
            <a:endParaRPr lang="ko-KR" altLang="en-US" sz="1600" dirty="0">
              <a:solidFill>
                <a:srgbClr val="FF0000"/>
              </a:solidFill>
            </a:endParaRPr>
          </a:p>
          <a:p>
            <a:r>
              <a:rPr lang="ko-KR" altLang="en-US" sz="1600" dirty="0"/>
              <a:t>     </a:t>
            </a:r>
            <a:r>
              <a:rPr lang="en-US" altLang="ko-KR" sz="1600" dirty="0"/>
              <a:t>// SWI 376 </a:t>
            </a:r>
            <a:r>
              <a:rPr lang="ko-KR" altLang="en-US" sz="1600" dirty="0"/>
              <a:t>과 동일한 명령</a:t>
            </a:r>
          </a:p>
          <a:p>
            <a:r>
              <a:rPr lang="ko-KR" altLang="en-US" sz="1600" dirty="0"/>
              <a:t> </a:t>
            </a:r>
          </a:p>
          <a:p>
            <a:r>
              <a:rPr lang="ko-KR" altLang="en-US" sz="1600" dirty="0"/>
              <a:t>     </a:t>
            </a:r>
            <a:r>
              <a:rPr lang="en-US" altLang="ko-KR" sz="1600" dirty="0"/>
              <a:t>return 0;</a:t>
            </a:r>
          </a:p>
          <a:p>
            <a:r>
              <a:rPr lang="en-US" altLang="ko-KR" sz="1600" dirty="0"/>
              <a:t>  }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221673" y="2230581"/>
            <a:ext cx="10307782" cy="292520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76572" y="2016549"/>
            <a:ext cx="2304477" cy="467648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6921" y="2062561"/>
            <a:ext cx="196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sys_ledtest.c</a:t>
            </a:r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21674" y="595746"/>
            <a:ext cx="7259782" cy="10991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ko-KR" altLang="en-US" b="1" dirty="0" smtClean="0">
                <a:solidFill>
                  <a:schemeClr val="tx1"/>
                </a:solidFill>
              </a:rPr>
              <a:t>어플리케이션 작성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Dir </a:t>
            </a:r>
            <a:r>
              <a:rPr lang="ko-KR" altLang="en-US" b="1" dirty="0" smtClean="0">
                <a:solidFill>
                  <a:schemeClr val="tx1"/>
                </a:solidFill>
              </a:rPr>
              <a:t>위치</a:t>
            </a:r>
            <a:r>
              <a:rPr lang="en-US" altLang="ko-KR" b="1" dirty="0" smtClean="0">
                <a:solidFill>
                  <a:schemeClr val="tx1"/>
                </a:solidFill>
              </a:rPr>
              <a:t>   :  { </a:t>
            </a:r>
            <a:r>
              <a:rPr lang="en-US" altLang="ko-KR" b="1" dirty="0" err="1" smtClean="0">
                <a:solidFill>
                  <a:schemeClr val="tx1"/>
                </a:solidFill>
              </a:rPr>
              <a:t>rootfs</a:t>
            </a:r>
            <a:r>
              <a:rPr lang="en-US" altLang="ko-KR" b="1" dirty="0" smtClean="0">
                <a:solidFill>
                  <a:schemeClr val="tx1"/>
                </a:solidFill>
              </a:rPr>
              <a:t> DIR }/root/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vim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sys_ledtest.c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en-US" b="1" dirty="0" smtClean="0">
                <a:solidFill>
                  <a:schemeClr val="tx1"/>
                </a:solidFill>
              </a:rPr>
              <a:t>파일 작성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078" y="5486407"/>
            <a:ext cx="9895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SWI </a:t>
            </a:r>
            <a:r>
              <a:rPr lang="ko-KR" altLang="en-US" dirty="0" smtClean="0"/>
              <a:t>호출되면 </a:t>
            </a:r>
            <a:r>
              <a:rPr lang="en-US" altLang="ko-KR" dirty="0" smtClean="0"/>
              <a:t>SWI  </a:t>
            </a:r>
            <a:r>
              <a:rPr lang="ko-KR" altLang="en-US" dirty="0" smtClean="0"/>
              <a:t>예외처리가 발생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동작모드는 </a:t>
            </a:r>
            <a:r>
              <a:rPr lang="en-US" altLang="ko-KR" dirty="0" smtClean="0"/>
              <a:t>SVC</a:t>
            </a:r>
            <a:r>
              <a:rPr lang="ko-KR" altLang="en-US" dirty="0" smtClean="0"/>
              <a:t>모드로 전환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sys_ledtest.c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Cross </a:t>
            </a:r>
            <a:r>
              <a:rPr lang="en-US" altLang="ko-KR" dirty="0" err="1" smtClean="0"/>
              <a:t>Comfile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 arm-none-</a:t>
            </a:r>
            <a:r>
              <a:rPr lang="en-US" altLang="ko-KR" dirty="0" err="1">
                <a:sym typeface="Wingdings" panose="05000000000000000000" pitchFamily="2" charset="2"/>
              </a:rPr>
              <a:t>linux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en-US" altLang="ko-KR" dirty="0" err="1">
                <a:sym typeface="Wingdings" panose="05000000000000000000" pitchFamily="2" charset="2"/>
              </a:rPr>
              <a:t>gnueabi-gcc</a:t>
            </a:r>
            <a:r>
              <a:rPr lang="en-US" altLang="ko-KR" dirty="0">
                <a:sym typeface="Wingdings" panose="05000000000000000000" pitchFamily="2" charset="2"/>
              </a:rPr>
              <a:t> -o </a:t>
            </a:r>
            <a:r>
              <a:rPr lang="en-US" altLang="ko-KR" dirty="0" err="1">
                <a:sym typeface="Wingdings" panose="05000000000000000000" pitchFamily="2" charset="2"/>
              </a:rPr>
              <a:t>sysledtest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sys_ledtest.c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./</a:t>
            </a:r>
            <a:r>
              <a:rPr lang="en-US" altLang="ko-KR" dirty="0" err="1" smtClean="0"/>
              <a:t>sysledtest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동작확인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45693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414</Words>
  <Application>Microsoft Office PowerPoint</Application>
  <PresentationFormat>와이드스크린</PresentationFormat>
  <Paragraphs>106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SeungCheol.Shin</dc:creator>
  <cp:lastModifiedBy>SeungCheol.Shin</cp:lastModifiedBy>
  <cp:revision>27</cp:revision>
  <cp:lastPrinted>2018-06-27T07:16:42Z</cp:lastPrinted>
  <dcterms:created xsi:type="dcterms:W3CDTF">2018-06-27T06:11:25Z</dcterms:created>
  <dcterms:modified xsi:type="dcterms:W3CDTF">2018-12-04T23:44:24Z</dcterms:modified>
</cp:coreProperties>
</file>