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9931400" cy="6794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82F7-B327-498A-A9CF-3AEF3B7DCEE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9D256-4019-45DC-885F-4A0F7AC993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09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36EE7-52CF-4C6E-AEE6-66111322359A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0250"/>
            <a:ext cx="7943850" cy="267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6100" y="6453188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8D8B-DB46-47A1-9C91-B9C456582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9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3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4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58D8B-DB46-47A1-9C91-B9C456582D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21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2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4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2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3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518A-B5F0-40B4-82A7-F85E9AE3A502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3A55-9ADD-429F-BFDD-57F1245A6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822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#define </a:t>
            </a:r>
            <a:r>
              <a:rPr lang="en-US" altLang="ko-KR" sz="1600" dirty="0" err="1"/>
              <a:t>rGPGCON</a:t>
            </a:r>
            <a:r>
              <a:rPr lang="en-US" altLang="ko-KR" sz="1600" dirty="0"/>
              <a:t>    0x56000060	//Port G control</a:t>
            </a:r>
          </a:p>
          <a:p>
            <a:r>
              <a:rPr lang="en-US" altLang="ko-KR" sz="1600" dirty="0"/>
              <a:t>#define </a:t>
            </a:r>
            <a:r>
              <a:rPr lang="en-US" altLang="ko-KR" sz="1600" dirty="0" err="1"/>
              <a:t>rGPGDAT</a:t>
            </a:r>
            <a:r>
              <a:rPr lang="en-US" altLang="ko-KR" sz="1600" dirty="0"/>
              <a:t>    0x56000064	//Port G data</a:t>
            </a:r>
          </a:p>
          <a:p>
            <a:endParaRPr lang="en-US" altLang="ko-KR" sz="1600" dirty="0"/>
          </a:p>
          <a:p>
            <a:r>
              <a:rPr lang="en-US" altLang="ko-KR" sz="1600" dirty="0"/>
              <a:t>#define LED_CT   ( *((volatile unsigned *)</a:t>
            </a:r>
            <a:r>
              <a:rPr lang="en-US" altLang="ko-KR" sz="1600" dirty="0" err="1"/>
              <a:t>led_ctrl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/>
              <a:t>#define LED_DATA   ( *((volatile unsigned *)</a:t>
            </a:r>
            <a:r>
              <a:rPr lang="en-US" altLang="ko-KR" sz="1600" dirty="0" err="1"/>
              <a:t>led_data</a:t>
            </a:r>
            <a:r>
              <a:rPr lang="en-US" altLang="ko-KR" sz="1600" dirty="0"/>
              <a:t>) )</a:t>
            </a:r>
          </a:p>
          <a:p>
            <a:r>
              <a:rPr lang="en-US" altLang="ko-KR" sz="1600" dirty="0"/>
              <a:t>static void *</a:t>
            </a:r>
            <a:r>
              <a:rPr lang="en-US" altLang="ko-KR" sz="1600" dirty="0" err="1"/>
              <a:t>led_ctrl</a:t>
            </a:r>
            <a:r>
              <a:rPr lang="en-US" altLang="ko-KR" sz="1600" dirty="0"/>
              <a:t>, *</a:t>
            </a:r>
            <a:r>
              <a:rPr lang="en-US" altLang="ko-KR" sz="1600" dirty="0" err="1" smtClean="0"/>
              <a:t>led_data</a:t>
            </a:r>
            <a:r>
              <a:rPr lang="en-US" altLang="ko-KR" sz="1600" dirty="0"/>
              <a:t>;</a:t>
            </a:r>
          </a:p>
          <a:p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1673" y="2230581"/>
            <a:ext cx="5915891" cy="259080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ledtest.c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4" y="595746"/>
            <a:ext cx="7259782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시스템 콜 서비스루틴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kernel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ledtest.c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파일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1456" y="2230582"/>
            <a:ext cx="414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0x56000060 : </a:t>
            </a:r>
            <a:r>
              <a:rPr lang="ko-KR" altLang="en-US" dirty="0" smtClean="0"/>
              <a:t>물리주소 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0x56000064 : </a:t>
            </a:r>
            <a:r>
              <a:rPr lang="ko-KR" altLang="en-US" dirty="0" smtClean="0"/>
              <a:t>물리주소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636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5379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</a:t>
            </a:r>
            <a:r>
              <a:rPr lang="en-US" altLang="ko-KR" sz="1600" dirty="0" err="1"/>
              <a:t>Led_Init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/* </a:t>
            </a:r>
            <a:r>
              <a:rPr lang="en-US" altLang="ko-KR" sz="1600" dirty="0"/>
              <a:t>TO DO :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GPIO port connected to LED 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/>
              <a:t>* LED1:LED2:LED3:LED4 = GPG4:GPG5:GPG6:GPG7 </a:t>
            </a:r>
            <a:r>
              <a:rPr lang="en-US" altLang="ko-KR" sz="1600" dirty="0" smtClean="0"/>
              <a:t>*/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led_data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ioremap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rGPGDAT</a:t>
            </a:r>
            <a:r>
              <a:rPr lang="en-US" altLang="ko-KR" sz="1600" dirty="0"/>
              <a:t>, 0x1000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led_ctrl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ioremap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rGPGCON</a:t>
            </a:r>
            <a:r>
              <a:rPr lang="en-US" altLang="ko-KR" sz="1600" dirty="0"/>
              <a:t>, 0x1000);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LED_DATA  |= (0xF&lt;&lt;4);</a:t>
            </a:r>
          </a:p>
          <a:p>
            <a:r>
              <a:rPr lang="en-US" altLang="ko-KR" sz="1600" dirty="0"/>
              <a:t>    LED_CT &amp;= ~(0xFF&lt;&lt;8);</a:t>
            </a:r>
          </a:p>
          <a:p>
            <a:r>
              <a:rPr lang="en-US" altLang="ko-KR" sz="1600" dirty="0"/>
              <a:t>    LED_CT |= (0x55&lt;&lt;8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</a:p>
          <a:p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1674" y="2230581"/>
            <a:ext cx="5846618" cy="385156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ledtest.c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4" y="595746"/>
            <a:ext cx="7259782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시스템 콜 서비스루틴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kernel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ledtest.c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파일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8619" y="3065890"/>
            <a:ext cx="4142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0x1000 == 4096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물리주소 </a:t>
            </a:r>
            <a:r>
              <a:rPr lang="ko-KR" altLang="en-US" dirty="0"/>
              <a:t>크기 </a:t>
            </a:r>
            <a:r>
              <a:rPr lang="en-US" altLang="ko-KR" dirty="0"/>
              <a:t>: 4096 Byte</a:t>
            </a:r>
            <a:r>
              <a:rPr lang="ko-KR" altLang="en-US" dirty="0"/>
              <a:t>의 배수로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MMU</a:t>
            </a:r>
            <a:r>
              <a:rPr lang="ko-KR" altLang="en-US" dirty="0"/>
              <a:t>가 페이지 사이즈로 관리하기 때문이고 </a:t>
            </a:r>
            <a:r>
              <a:rPr lang="en-US" altLang="ko-KR" dirty="0"/>
              <a:t>4096Byte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ARM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페이지가 사용하는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8619" y="1970228"/>
            <a:ext cx="5347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Linux kernel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  <a:p>
            <a:r>
              <a:rPr lang="en-US" altLang="ko-KR" b="1" dirty="0" smtClean="0"/>
              <a:t>- </a:t>
            </a:r>
            <a:r>
              <a:rPr lang="en-US" altLang="ko-KR" b="1" dirty="0" err="1" smtClean="0"/>
              <a:t>ioremap</a:t>
            </a:r>
            <a:r>
              <a:rPr lang="en-US" altLang="ko-KR" b="1" dirty="0"/>
              <a:t>(</a:t>
            </a:r>
            <a:r>
              <a:rPr lang="ko-KR" altLang="en-US" b="1" dirty="0"/>
              <a:t>물리주소</a:t>
            </a:r>
            <a:r>
              <a:rPr lang="en-US" altLang="ko-KR" b="1" dirty="0"/>
              <a:t>, </a:t>
            </a:r>
            <a:r>
              <a:rPr lang="ko-KR" altLang="en-US" b="1" dirty="0"/>
              <a:t>물리주소 크기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en-US" altLang="ko-KR" b="1" dirty="0" smtClean="0"/>
              <a:t>- </a:t>
            </a:r>
            <a:r>
              <a:rPr lang="en-US" altLang="ko-KR" b="1" dirty="0" err="1" smtClean="0"/>
              <a:t>ioremap_nocache</a:t>
            </a:r>
            <a:r>
              <a:rPr lang="en-US" altLang="ko-KR" b="1" dirty="0"/>
              <a:t>(</a:t>
            </a:r>
            <a:r>
              <a:rPr lang="ko-KR" altLang="en-US" b="1" dirty="0"/>
              <a:t>물리주소</a:t>
            </a:r>
            <a:r>
              <a:rPr lang="en-US" altLang="ko-KR" b="1" dirty="0"/>
              <a:t>, </a:t>
            </a:r>
            <a:r>
              <a:rPr lang="ko-KR" altLang="en-US" b="1" dirty="0"/>
              <a:t>물리주소 크기</a:t>
            </a:r>
            <a:r>
              <a:rPr lang="en-US" altLang="ko-KR" b="1" dirty="0"/>
              <a:t>)</a:t>
            </a:r>
            <a:endParaRPr lang="ko-KR" altLang="en-US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619" y="4992548"/>
            <a:ext cx="5195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읽은 만큼 데이터가 빠져나가는 </a:t>
            </a:r>
            <a:r>
              <a:rPr lang="en-US" altLang="ko-KR" dirty="0"/>
              <a:t>FIFO</a:t>
            </a:r>
            <a:r>
              <a:rPr lang="ko-KR" altLang="en-US" dirty="0"/>
              <a:t>나 </a:t>
            </a:r>
            <a:r>
              <a:rPr lang="ko-KR" altLang="en-US" dirty="0" err="1"/>
              <a:t>레지스터등은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에서 </a:t>
            </a:r>
            <a:r>
              <a:rPr lang="ko-KR" altLang="en-US" dirty="0" err="1"/>
              <a:t>캐싱된</a:t>
            </a:r>
            <a:r>
              <a:rPr lang="ko-KR" altLang="en-US" dirty="0"/>
              <a:t> </a:t>
            </a:r>
            <a:r>
              <a:rPr lang="ko-KR" altLang="en-US" dirty="0" smtClean="0"/>
              <a:t>데이터를</a:t>
            </a:r>
            <a:r>
              <a:rPr lang="ko-KR" altLang="en-US" dirty="0"/>
              <a:t>  사용하면 문제가 </a:t>
            </a:r>
            <a:r>
              <a:rPr lang="ko-KR" altLang="en-US" dirty="0" err="1"/>
              <a:t>발생할수</a:t>
            </a:r>
            <a:r>
              <a:rPr lang="ko-KR" altLang="en-US" dirty="0"/>
              <a:t> 있기 때문에 이러한 영역은 </a:t>
            </a:r>
            <a:r>
              <a:rPr lang="en-US" altLang="ko-KR" dirty="0" err="1"/>
              <a:t>ioremap_nocache</a:t>
            </a:r>
            <a:r>
              <a:rPr lang="ko-KR" altLang="en-US" dirty="0"/>
              <a:t>를 </a:t>
            </a:r>
            <a:r>
              <a:rPr lang="ko-KR" altLang="en-US" dirty="0" smtClean="0"/>
              <a:t>사용하여 </a:t>
            </a:r>
            <a:r>
              <a:rPr lang="ko-KR" altLang="en-US" dirty="0"/>
              <a:t>주소 변환을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r>
              <a:rPr lang="ko-KR" altLang="en-US" dirty="0" smtClean="0"/>
              <a:t>그 </a:t>
            </a:r>
            <a:r>
              <a:rPr lang="ko-KR" altLang="en-US" dirty="0" err="1"/>
              <a:t>외의의</a:t>
            </a:r>
            <a:r>
              <a:rPr lang="ko-KR" altLang="en-US" dirty="0"/>
              <a:t> 위치는 </a:t>
            </a:r>
            <a:r>
              <a:rPr lang="en-US" altLang="ko-KR" dirty="0" err="1"/>
              <a:t>ioreamap</a:t>
            </a:r>
            <a:r>
              <a:rPr lang="en-US" altLang="ko-KR" dirty="0"/>
              <a:t> </a:t>
            </a:r>
            <a:r>
              <a:rPr lang="ko-KR" altLang="en-US" dirty="0"/>
              <a:t>함수를 이용하여 주소 변환을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6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15078" y="2698230"/>
            <a:ext cx="4866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asmlinkage</a:t>
            </a:r>
            <a:r>
              <a:rPr lang="en-US" altLang="ko-KR" sz="1600" dirty="0"/>
              <a:t> void </a:t>
            </a:r>
            <a:r>
              <a:rPr lang="en-US" altLang="ko-KR" sz="1600" dirty="0" err="1"/>
              <a:t>sys_ledtest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</a:t>
            </a:r>
            <a:r>
              <a:rPr lang="en-US" altLang="ko-KR" sz="1600" dirty="0" smtClean="0"/>
              <a:t>;  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printk</a:t>
            </a:r>
            <a:r>
              <a:rPr lang="en-US" altLang="ko-KR" sz="1600" dirty="0"/>
              <a:t>("&lt;1&gt; Hello. Led Test Call!!\n</a:t>
            </a:r>
            <a:r>
              <a:rPr lang="en-US" altLang="ko-KR" sz="1600" dirty="0" smtClean="0"/>
              <a:t>");</a:t>
            </a:r>
            <a:endParaRPr lang="en-US" altLang="ko-KR" sz="1600" dirty="0"/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Led_Init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   for(a=1</a:t>
            </a:r>
            <a:r>
              <a:rPr lang="en-US" altLang="ko-KR" sz="1600" dirty="0"/>
              <a:t>; a&lt;5; a</a:t>
            </a:r>
            <a:r>
              <a:rPr lang="en-US" altLang="ko-KR" sz="1600" dirty="0" smtClean="0"/>
              <a:t>++)</a:t>
            </a:r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/>
              <a:t>Led_Display</a:t>
            </a:r>
            <a:r>
              <a:rPr lang="en-US" altLang="ko-KR" sz="1600" dirty="0"/>
              <a:t>(a</a:t>
            </a:r>
            <a:r>
              <a:rPr lang="en-US" altLang="ko-KR" sz="1600" dirty="0" smtClean="0"/>
              <a:t>);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iounmap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led_ctrl</a:t>
            </a:r>
            <a:r>
              <a:rPr lang="en-US" altLang="ko-KR" sz="1600" dirty="0" smtClean="0"/>
              <a:t>);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iounmap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led_data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en-US" altLang="ko-KR" sz="16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21674" y="2230581"/>
            <a:ext cx="5735782" cy="3851564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76572" y="2016549"/>
            <a:ext cx="2304477" cy="46764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6921" y="2062561"/>
            <a:ext cx="196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ledtest.c</a:t>
            </a:r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1674" y="595746"/>
            <a:ext cx="7259782" cy="10991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시스템 콜 서비스루틴 작성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Dir </a:t>
            </a:r>
            <a:r>
              <a:rPr lang="ko-KR" altLang="en-US" b="1" dirty="0" smtClean="0">
                <a:solidFill>
                  <a:schemeClr val="tx1"/>
                </a:solidFill>
              </a:rPr>
              <a:t>위치</a:t>
            </a:r>
            <a:r>
              <a:rPr lang="en-US" altLang="ko-KR" b="1" dirty="0" smtClean="0">
                <a:solidFill>
                  <a:schemeClr val="tx1"/>
                </a:solidFill>
              </a:rPr>
              <a:t>   :  { </a:t>
            </a:r>
            <a:r>
              <a:rPr lang="ko-KR" altLang="en-US" b="1" dirty="0" smtClean="0">
                <a:solidFill>
                  <a:schemeClr val="tx1"/>
                </a:solidFill>
              </a:rPr>
              <a:t>타깃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linux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최상위 </a:t>
            </a:r>
            <a:r>
              <a:rPr lang="en-US" altLang="ko-KR" b="1" dirty="0" smtClean="0">
                <a:solidFill>
                  <a:schemeClr val="tx1"/>
                </a:solidFill>
              </a:rPr>
              <a:t>DIR } / kernel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vim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ledtest.c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en-US" b="1" dirty="0" smtClean="0">
                <a:solidFill>
                  <a:schemeClr val="tx1"/>
                </a:solidFill>
              </a:rPr>
              <a:t>파일 작성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8110" y="2431893"/>
            <a:ext cx="414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iounmap</a:t>
            </a:r>
            <a:r>
              <a:rPr lang="en-US" altLang="ko-KR" b="1" dirty="0"/>
              <a:t>(</a:t>
            </a:r>
            <a:r>
              <a:rPr lang="ko-KR" altLang="en-US" b="1" dirty="0"/>
              <a:t>하드웨어 장치  가상주소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dirty="0"/>
              <a:t>   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/>
              <a:t>하드웨어 장치 가상주소 </a:t>
            </a:r>
            <a:r>
              <a:rPr lang="en-US" altLang="ko-KR" dirty="0"/>
              <a:t>: </a:t>
            </a:r>
            <a:r>
              <a:rPr lang="en-US" altLang="ko-KR" dirty="0" err="1"/>
              <a:t>ioremap</a:t>
            </a:r>
            <a:r>
              <a:rPr lang="ko-KR" altLang="en-US" dirty="0"/>
              <a:t>이나 </a:t>
            </a:r>
            <a:r>
              <a:rPr lang="en-US" altLang="ko-KR" dirty="0" err="1"/>
              <a:t>ioremap_nocahce</a:t>
            </a:r>
            <a:r>
              <a:rPr lang="ko-KR" altLang="en-US" dirty="0"/>
              <a:t>로 변환한 가상주소를 의미</a:t>
            </a:r>
            <a:endParaRPr lang="ko-KR" alt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8110" y="1831883"/>
            <a:ext cx="35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asm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io.h</a:t>
            </a:r>
            <a:r>
              <a:rPr lang="en-US" altLang="ko-KR" dirty="0" smtClean="0"/>
              <a:t>&gt;  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6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229</Words>
  <Application>Microsoft Office PowerPoint</Application>
  <PresentationFormat>와이드스크린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SeungCheol.Shin</dc:creator>
  <cp:lastModifiedBy>SeungCheol.Shin</cp:lastModifiedBy>
  <cp:revision>29</cp:revision>
  <cp:lastPrinted>2018-06-27T07:16:42Z</cp:lastPrinted>
  <dcterms:created xsi:type="dcterms:W3CDTF">2018-06-27T06:11:25Z</dcterms:created>
  <dcterms:modified xsi:type="dcterms:W3CDTF">2018-12-04T23:45:09Z</dcterms:modified>
</cp:coreProperties>
</file>