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73" r:id="rId2"/>
    <p:sldId id="274" r:id="rId3"/>
    <p:sldId id="275" r:id="rId4"/>
    <p:sldId id="259" r:id="rId5"/>
    <p:sldId id="277" r:id="rId6"/>
    <p:sldId id="278" r:id="rId7"/>
    <p:sldId id="284" r:id="rId8"/>
    <p:sldId id="283" r:id="rId9"/>
    <p:sldId id="286" r:id="rId10"/>
    <p:sldId id="27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gkKKIV/DcCSgM0ycVxF/LTGd9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3300"/>
    <a:srgbClr val="A2E9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7AFD5E-AEB6-43DA-9E1C-75E6CD7F6B0D}">
  <a:tblStyle styleId="{A17AFD5E-AEB6-43DA-9E1C-75E6CD7F6B0D}" styleName="Table_0">
    <a:wholeTbl>
      <a:tcTxStyle b="off" i="off">
        <a:font>
          <a:latin typeface="Nestle Text TF Book"/>
          <a:ea typeface="Nestle Text TF Book"/>
          <a:cs typeface="Nestle Text TF Book"/>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9E8E7"/>
          </a:solidFill>
        </a:fill>
      </a:tcStyle>
    </a:band1H>
    <a:band2H>
      <a:tcTxStyle/>
      <a:tcStyle>
        <a:tcBdr/>
      </a:tcStyle>
    </a:band2H>
    <a:band1V>
      <a:tcTxStyle/>
      <a:tcStyle>
        <a:tcBdr/>
        <a:fill>
          <a:solidFill>
            <a:srgbClr val="E9E8E7"/>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Nestle Text TF Book"/>
          <a:ea typeface="Nestle Text TF Book"/>
          <a:cs typeface="Nestle Text TF Book"/>
        </a:font>
        <a:schemeClr val="lt1"/>
      </a:tcTxStyle>
      <a:tcStyle>
        <a:tcBdr/>
        <a:fill>
          <a:solidFill>
            <a:schemeClr val="dk1"/>
          </a:solidFill>
        </a:fill>
      </a:tcStyle>
    </a:firstRow>
    <a:neCell>
      <a:tcTxStyle/>
      <a:tcStyle>
        <a:tcBdr/>
      </a:tcStyle>
    </a:neCell>
    <a:nwCell>
      <a:tcTxStyle/>
      <a:tcStyle>
        <a:tcBdr/>
      </a:tcStyle>
    </a:nwCell>
  </a:tblStyle>
  <a:tblStyle styleId="{D1E21CB1-1CCA-4D6A-A4D2-7899D1CF67B9}" styleName="Table_1">
    <a:wholeTbl>
      <a:tcTxStyle b="off" i="off">
        <a:font>
          <a:latin typeface="Nestle Text TF Book"/>
          <a:ea typeface="Nestle Text TF Book"/>
          <a:cs typeface="Nestle Text TF 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0F9"/>
          </a:solidFill>
        </a:fill>
      </a:tcStyle>
    </a:wholeTbl>
    <a:band1H>
      <a:tcTxStyle/>
      <a:tcStyle>
        <a:tcBdr/>
        <a:fill>
          <a:solidFill>
            <a:srgbClr val="CADFF3"/>
          </a:solidFill>
        </a:fill>
      </a:tcStyle>
    </a:band1H>
    <a:band2H>
      <a:tcTxStyle/>
      <a:tcStyle>
        <a:tcBdr/>
      </a:tcStyle>
    </a:band2H>
    <a:band1V>
      <a:tcTxStyle/>
      <a:tcStyle>
        <a:tcBdr/>
        <a:fill>
          <a:solidFill>
            <a:srgbClr val="CADFF3"/>
          </a:solidFill>
        </a:fill>
      </a:tcStyle>
    </a:band1V>
    <a:band2V>
      <a:tcTxStyle/>
      <a:tcStyle>
        <a:tcBdr/>
      </a:tcStyle>
    </a:band2V>
    <a:lastCol>
      <a:tcTxStyle b="on" i="off">
        <a:font>
          <a:latin typeface="Nestle Text TF Book"/>
          <a:ea typeface="Nestle Text TF Book"/>
          <a:cs typeface="Nestle Text TF Book"/>
        </a:font>
        <a:schemeClr val="lt1"/>
      </a:tcTxStyle>
      <a:tcStyle>
        <a:tcBdr/>
        <a:fill>
          <a:solidFill>
            <a:schemeClr val="accent1"/>
          </a:solidFill>
        </a:fill>
      </a:tcStyle>
    </a:lastCol>
    <a:firstCol>
      <a:tcTxStyle b="on" i="off">
        <a:font>
          <a:latin typeface="Nestle Text TF Book"/>
          <a:ea typeface="Nestle Text TF Book"/>
          <a:cs typeface="Nestle Text TF Book"/>
        </a:font>
        <a:schemeClr val="lt1"/>
      </a:tcTxStyle>
      <a:tcStyle>
        <a:tcBdr/>
        <a:fill>
          <a:solidFill>
            <a:schemeClr val="accent1"/>
          </a:solidFill>
        </a:fill>
      </a:tcStyle>
    </a:firstCol>
    <a:lastRow>
      <a:tcTxStyle b="on" i="off">
        <a:font>
          <a:latin typeface="Nestle Text TF Book"/>
          <a:ea typeface="Nestle Text TF Book"/>
          <a:cs typeface="Nestle Text TF 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Nestle Text TF Book"/>
          <a:ea typeface="Nestle Text TF Book"/>
          <a:cs typeface="Nestle Text TF 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F0292300-E47A-4EE8-BD9B-CA47828744E6}" styleName="Table_2">
    <a:wholeTbl>
      <a:tcTxStyle b="off" i="off">
        <a:font>
          <a:latin typeface="Nestle Text TF Book"/>
          <a:ea typeface="Nestle Text TF Book"/>
          <a:cs typeface="Nestle Text TF Book"/>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F39EB6-9970-409A-B927-43EAE316797C}" styleName="Table_3">
    <a:wholeTbl>
      <a:tcTxStyle b="off" i="off">
        <a:font>
          <a:latin typeface="Nestle Text TF Book"/>
          <a:ea typeface="Nestle Text TF Book"/>
          <a:cs typeface="Nestle Text TF Book"/>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D204ED-0F0B-4856-A231-FCC6ABD5EDCE}" styleName="Table_4">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3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 name="Google Shape;8;n"/>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000" b="0" i="0" u="none" strike="noStrike" cap="none" smtClean="0">
                <a:solidFill>
                  <a:schemeClr val="dk1"/>
                </a:solidFill>
                <a:latin typeface="Arial"/>
                <a:ea typeface="Arial"/>
                <a:cs typeface="Arial"/>
                <a:sym typeface="Arial"/>
              </a:rPr>
              <a:t>5</a:t>
            </a:fld>
            <a:endParaRPr lang="en-US"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060859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000" b="0" i="0" u="none" strike="noStrike" cap="none" smtClean="0">
                <a:solidFill>
                  <a:schemeClr val="dk1"/>
                </a:solidFill>
                <a:latin typeface="Arial"/>
                <a:ea typeface="Arial"/>
                <a:cs typeface="Arial"/>
                <a:sym typeface="Arial"/>
              </a:rPr>
              <a:t>6</a:t>
            </a:fld>
            <a:endParaRPr lang="en-US"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7082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spTree>
      <p:nvGrpSpPr>
        <p:cNvPr id="1" name="Shape 15"/>
        <p:cNvGrpSpPr/>
        <p:nvPr/>
      </p:nvGrpSpPr>
      <p:grpSpPr>
        <a:xfrm>
          <a:off x="0" y="0"/>
          <a:ext cx="0" cy="0"/>
          <a:chOff x="0" y="0"/>
          <a:chExt cx="0" cy="0"/>
        </a:xfrm>
      </p:grpSpPr>
      <p:sp>
        <p:nvSpPr>
          <p:cNvPr id="16" name="Google Shape;16;p19"/>
          <p:cNvSpPr>
            <a:spLocks noGrp="1"/>
          </p:cNvSpPr>
          <p:nvPr>
            <p:ph type="pic" idx="2"/>
          </p:nvPr>
        </p:nvSpPr>
        <p:spPr>
          <a:xfrm>
            <a:off x="6096000" y="0"/>
            <a:ext cx="6096000" cy="6858000"/>
          </a:xfrm>
          <a:prstGeom prst="rect">
            <a:avLst/>
          </a:prstGeom>
          <a:solidFill>
            <a:schemeClr val="dk2"/>
          </a:solidFill>
          <a:ln>
            <a:noFill/>
          </a:ln>
        </p:spPr>
      </p:sp>
      <p:sp>
        <p:nvSpPr>
          <p:cNvPr id="17" name="Google Shape;17;p19"/>
          <p:cNvSpPr txBox="1">
            <a:spLocks noGrp="1"/>
          </p:cNvSpPr>
          <p:nvPr>
            <p:ph type="ctrTitle"/>
          </p:nvPr>
        </p:nvSpPr>
        <p:spPr>
          <a:xfrm>
            <a:off x="323997" y="1997718"/>
            <a:ext cx="5336970" cy="190926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 name="Google Shape;18;p19"/>
          <p:cNvSpPr txBox="1">
            <a:spLocks noGrp="1"/>
          </p:cNvSpPr>
          <p:nvPr>
            <p:ph type="body" idx="1"/>
          </p:nvPr>
        </p:nvSpPr>
        <p:spPr>
          <a:xfrm>
            <a:off x="323996" y="5360903"/>
            <a:ext cx="5336969" cy="59100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chemeClr val="lt1"/>
              </a:buClr>
              <a:buSzPts val="2000"/>
              <a:buNone/>
              <a:defRPr sz="2000">
                <a:solidFill>
                  <a:schemeClr val="lt1"/>
                </a:solidFill>
                <a:latin typeface="Arial"/>
                <a:ea typeface="Arial"/>
                <a:cs typeface="Arial"/>
                <a:sym typeface="Arial"/>
              </a:defRPr>
            </a:lvl1pPr>
            <a:lvl2pPr marL="914400" lvl="1" indent="-342900" algn="l">
              <a:lnSpc>
                <a:spcPct val="90000"/>
              </a:lnSpc>
              <a:spcBef>
                <a:spcPts val="600"/>
              </a:spcBef>
              <a:spcAft>
                <a:spcPts val="0"/>
              </a:spcAft>
              <a:buClr>
                <a:srgbClr val="3F3F3F"/>
              </a:buClr>
              <a:buSzPts val="1800"/>
              <a:buChar char="•"/>
              <a:defRPr/>
            </a:lvl2pPr>
            <a:lvl3pPr marL="1371600" lvl="2" indent="-342900" algn="l">
              <a:lnSpc>
                <a:spcPct val="90000"/>
              </a:lnSpc>
              <a:spcBef>
                <a:spcPts val="600"/>
              </a:spcBef>
              <a:spcAft>
                <a:spcPts val="0"/>
              </a:spcAft>
              <a:buClr>
                <a:srgbClr val="3F3F3F"/>
              </a:buClr>
              <a:buSzPts val="1800"/>
              <a:buChar char="•"/>
              <a:defRPr/>
            </a:lvl3pPr>
            <a:lvl4pPr marL="1828800" lvl="3" indent="-342900" algn="l">
              <a:lnSpc>
                <a:spcPct val="90000"/>
              </a:lnSpc>
              <a:spcBef>
                <a:spcPts val="600"/>
              </a:spcBef>
              <a:spcAft>
                <a:spcPts val="0"/>
              </a:spcAft>
              <a:buClr>
                <a:schemeClr val="dk2"/>
              </a:buClr>
              <a:buSzPts val="1800"/>
              <a:buChar char="​"/>
              <a:defRPr/>
            </a:lvl4pPr>
            <a:lvl5pPr marL="2286000" lvl="4" indent="-342900" algn="l">
              <a:lnSpc>
                <a:spcPct val="9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2"/>
              </a:buClr>
              <a:buSzPts val="1800"/>
              <a:buChar char="•"/>
              <a:defRPr/>
            </a:lvl6pPr>
            <a:lvl7pPr marL="3200400" lvl="6" indent="-342900" algn="l">
              <a:lnSpc>
                <a:spcPct val="90000"/>
              </a:lnSpc>
              <a:spcBef>
                <a:spcPts val="600"/>
              </a:spcBef>
              <a:spcAft>
                <a:spcPts val="0"/>
              </a:spcAft>
              <a:buClr>
                <a:schemeClr val="dk2"/>
              </a:buClr>
              <a:buSzPts val="1800"/>
              <a:buChar char="​"/>
              <a:defRPr/>
            </a:lvl7pPr>
            <a:lvl8pPr marL="3657600" lvl="7" indent="-342900" algn="l">
              <a:lnSpc>
                <a:spcPct val="90000"/>
              </a:lnSpc>
              <a:spcBef>
                <a:spcPts val="600"/>
              </a:spcBef>
              <a:spcAft>
                <a:spcPts val="0"/>
              </a:spcAft>
              <a:buClr>
                <a:schemeClr val="dk2"/>
              </a:buClr>
              <a:buSzPts val="1800"/>
              <a:buChar char="​"/>
              <a:defRPr/>
            </a:lvl8pPr>
            <a:lvl9pPr marL="4114800" lvl="8" indent="-342900" algn="l">
              <a:lnSpc>
                <a:spcPct val="90000"/>
              </a:lnSpc>
              <a:spcBef>
                <a:spcPts val="600"/>
              </a:spcBef>
              <a:spcAft>
                <a:spcPts val="0"/>
              </a:spcAft>
              <a:buClr>
                <a:schemeClr val="dk2"/>
              </a:buClr>
              <a:buSzPts val="1800"/>
              <a:buChar char="​"/>
              <a:defRPr/>
            </a:lvl9pPr>
          </a:lstStyle>
          <a:p>
            <a:endParaRPr dirty="0"/>
          </a:p>
        </p:txBody>
      </p:sp>
      <p:sp>
        <p:nvSpPr>
          <p:cNvPr id="19" name="Google Shape;19;p19"/>
          <p:cNvSpPr txBox="1">
            <a:spLocks noGrp="1"/>
          </p:cNvSpPr>
          <p:nvPr>
            <p:ph type="dt" idx="10"/>
          </p:nvPr>
        </p:nvSpPr>
        <p:spPr>
          <a:xfrm>
            <a:off x="0" y="6876000"/>
            <a:ext cx="0" cy="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ftr" idx="11"/>
          </p:nvPr>
        </p:nvSpPr>
        <p:spPr>
          <a:xfrm>
            <a:off x="0" y="6876000"/>
            <a:ext cx="0" cy="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 b="0" i="0" u="none" strike="noStrike" cap="none">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19"/>
          <p:cNvSpPr txBox="1">
            <a:spLocks noGrp="1"/>
          </p:cNvSpPr>
          <p:nvPr>
            <p:ph type="sldNum" idx="12"/>
          </p:nvPr>
        </p:nvSpPr>
        <p:spPr>
          <a:xfrm>
            <a:off x="0" y="6876000"/>
            <a:ext cx="0" cy="0"/>
          </a:xfrm>
          <a:prstGeom prst="rect">
            <a:avLst/>
          </a:prstGeom>
          <a:noFill/>
          <a:ln>
            <a:noFill/>
          </a:ln>
        </p:spPr>
        <p:txBody>
          <a:bodyPr spcFirstLastPara="1" wrap="square" lIns="0" tIns="0" rIns="0" bIns="0" anchor="ctr" anchorCtr="0">
            <a:noAutofit/>
          </a:bodyPr>
          <a:lstStyle>
            <a:lvl1pPr marL="0" lvl="0" indent="0" algn="l">
              <a:spcBef>
                <a:spcPts val="0"/>
              </a:spcBef>
              <a:buNone/>
              <a:defRPr sz="100" b="0" i="0" u="none" strike="noStrike" cap="none">
                <a:latin typeface="Arial"/>
                <a:ea typeface="Arial"/>
                <a:cs typeface="Arial"/>
                <a:sym typeface="Arial"/>
              </a:defRPr>
            </a:lvl1pPr>
            <a:lvl2pPr marL="0" lvl="1" indent="0" algn="l">
              <a:spcBef>
                <a:spcPts val="0"/>
              </a:spcBef>
              <a:buNone/>
              <a:defRPr sz="100" b="0" i="0" u="none" strike="noStrike" cap="none">
                <a:latin typeface="Arial"/>
                <a:ea typeface="Arial"/>
                <a:cs typeface="Arial"/>
                <a:sym typeface="Arial"/>
              </a:defRPr>
            </a:lvl2pPr>
            <a:lvl3pPr marL="0" lvl="2" indent="0" algn="l">
              <a:spcBef>
                <a:spcPts val="0"/>
              </a:spcBef>
              <a:buNone/>
              <a:defRPr sz="100" b="0" i="0" u="none" strike="noStrike" cap="none">
                <a:latin typeface="Arial"/>
                <a:ea typeface="Arial"/>
                <a:cs typeface="Arial"/>
                <a:sym typeface="Arial"/>
              </a:defRPr>
            </a:lvl3pPr>
            <a:lvl4pPr marL="0" lvl="3" indent="0" algn="l">
              <a:spcBef>
                <a:spcPts val="0"/>
              </a:spcBef>
              <a:buNone/>
              <a:defRPr sz="100" b="0" i="0" u="none" strike="noStrike" cap="none">
                <a:latin typeface="Arial"/>
                <a:ea typeface="Arial"/>
                <a:cs typeface="Arial"/>
                <a:sym typeface="Arial"/>
              </a:defRPr>
            </a:lvl4pPr>
            <a:lvl5pPr marL="0" lvl="4" indent="0" algn="l">
              <a:spcBef>
                <a:spcPts val="0"/>
              </a:spcBef>
              <a:buNone/>
              <a:defRPr sz="100" b="0" i="0" u="none" strike="noStrike" cap="none">
                <a:latin typeface="Arial"/>
                <a:ea typeface="Arial"/>
                <a:cs typeface="Arial"/>
                <a:sym typeface="Arial"/>
              </a:defRPr>
            </a:lvl5pPr>
            <a:lvl6pPr marL="0" lvl="5" indent="0" algn="l">
              <a:spcBef>
                <a:spcPts val="0"/>
              </a:spcBef>
              <a:buNone/>
              <a:defRPr sz="100" b="0" i="0" u="none" strike="noStrike" cap="none">
                <a:latin typeface="Arial"/>
                <a:ea typeface="Arial"/>
                <a:cs typeface="Arial"/>
                <a:sym typeface="Arial"/>
              </a:defRPr>
            </a:lvl6pPr>
            <a:lvl7pPr marL="0" lvl="6" indent="0" algn="l">
              <a:spcBef>
                <a:spcPts val="0"/>
              </a:spcBef>
              <a:buNone/>
              <a:defRPr sz="100" b="0" i="0" u="none" strike="noStrike" cap="none">
                <a:latin typeface="Arial"/>
                <a:ea typeface="Arial"/>
                <a:cs typeface="Arial"/>
                <a:sym typeface="Arial"/>
              </a:defRPr>
            </a:lvl7pPr>
            <a:lvl8pPr marL="0" lvl="7" indent="0" algn="l">
              <a:spcBef>
                <a:spcPts val="0"/>
              </a:spcBef>
              <a:buNone/>
              <a:defRPr sz="100" b="0" i="0" u="none" strike="noStrike" cap="none">
                <a:latin typeface="Arial"/>
                <a:ea typeface="Arial"/>
                <a:cs typeface="Arial"/>
                <a:sym typeface="Arial"/>
              </a:defRPr>
            </a:lvl8pPr>
            <a:lvl9pPr marL="0" lvl="8" indent="0" algn="l">
              <a:spcBef>
                <a:spcPts val="0"/>
              </a:spcBef>
              <a:buNone/>
              <a:defRPr sz="100" b="0" i="0" u="none" strike="noStrike" cap="none">
                <a:latin typeface="Arial"/>
                <a:ea typeface="Arial"/>
                <a:cs typeface="Arial"/>
                <a:sym typeface="Arial"/>
              </a:defRPr>
            </a:lvl9pPr>
          </a:lstStyle>
          <a:p>
            <a:pPr marL="0" lvl="0" indent="0" algn="l" rtl="0">
              <a:spcBef>
                <a:spcPts val="0"/>
              </a:spcBef>
              <a:spcAft>
                <a:spcPts val="0"/>
              </a:spcAft>
              <a:buNone/>
            </a:pPr>
            <a:r>
              <a:rPr lang="en-US"/>
              <a:t>0	0</a:t>
            </a:r>
            <a:endParaRPr/>
          </a:p>
        </p:txBody>
      </p:sp>
      <p:pic>
        <p:nvPicPr>
          <p:cNvPr id="3" name="Graphic 2">
            <a:extLst>
              <a:ext uri="{FF2B5EF4-FFF2-40B4-BE49-F238E27FC236}">
                <a16:creationId xmlns:a16="http://schemas.microsoft.com/office/drawing/2014/main" id="{6D0DC22B-5C3A-1CB4-7A03-052DD8FF4D2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996" y="-342382"/>
            <a:ext cx="1613140" cy="1613140"/>
          </a:xfrm>
          <a:prstGeom prst="rect">
            <a:avLst/>
          </a:prstGeom>
        </p:spPr>
      </p:pic>
    </p:spTree>
  </p:cSld>
  <p:clrMapOvr>
    <a:masterClrMapping/>
  </p:clrMapOvr>
  <p:extLst>
    <p:ext uri="{DCECCB84-F9BA-43D5-87BE-67443E8EF086}">
      <p15:sldGuideLst xmlns:p15="http://schemas.microsoft.com/office/powerpoint/2012/main">
        <p15:guide id="1" pos="204">
          <p15:clr>
            <a:srgbClr val="000000"/>
          </p15:clr>
        </p15:guide>
        <p15:guide id="2" pos="7474">
          <p15:clr>
            <a:srgbClr val="000000"/>
          </p15:clr>
        </p15:guide>
        <p15:guide id="3" orient="horz" pos="4115">
          <p15:clr>
            <a:srgbClr val="00000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430365" y="432000"/>
            <a:ext cx="11327999" cy="468000"/>
          </a:xfrm>
          <a:prstGeom prst="rect">
            <a:avLst/>
          </a:prstGeom>
          <a:noFill/>
          <a:ln>
            <a:noFill/>
          </a:ln>
        </p:spPr>
        <p:txBody>
          <a:bodyPr spcFirstLastPara="1" wrap="square" lIns="0" tIns="0" rIns="0" bIns="0" anchor="t" anchorCtr="0">
            <a:noAutofit/>
          </a:bodyPr>
          <a:lstStyle>
            <a:lvl1pPr lvl="0" algn="l">
              <a:lnSpc>
                <a:spcPct val="83000"/>
              </a:lnSpc>
              <a:spcBef>
                <a:spcPts val="0"/>
              </a:spcBef>
              <a:spcAft>
                <a:spcPts val="0"/>
              </a:spcAft>
              <a:buClr>
                <a:srgbClr val="34D186"/>
              </a:buClr>
              <a:buSzPts val="2600"/>
              <a:buFont typeface="Arial"/>
              <a:buNone/>
              <a:defRPr>
                <a:solidFill>
                  <a:schemeClr val="accent6">
                    <a:lumMod val="75000"/>
                    <a:lumOff val="25000"/>
                  </a:schemeClr>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5" name="Google Shape;25;p20"/>
          <p:cNvSpPr txBox="1">
            <a:spLocks noGrp="1"/>
          </p:cNvSpPr>
          <p:nvPr>
            <p:ph type="body" idx="1"/>
          </p:nvPr>
        </p:nvSpPr>
        <p:spPr>
          <a:xfrm>
            <a:off x="429164" y="1093891"/>
            <a:ext cx="11329200" cy="5054381"/>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0"/>
              </a:spcBef>
              <a:spcAft>
                <a:spcPts val="0"/>
              </a:spcAft>
              <a:buClr>
                <a:schemeClr val="dk1"/>
              </a:buClr>
              <a:buSzPts val="1800"/>
              <a:buChar char="•"/>
              <a:defRPr sz="1800">
                <a:solidFill>
                  <a:schemeClr val="accent6">
                    <a:lumMod val="75000"/>
                    <a:lumOff val="25000"/>
                  </a:schemeClr>
                </a:solidFill>
                <a:latin typeface="Arial"/>
                <a:ea typeface="Arial"/>
                <a:cs typeface="Arial"/>
                <a:sym typeface="Arial"/>
              </a:defRPr>
            </a:lvl1pPr>
            <a:lvl2pPr marL="914400" lvl="1" indent="-342900" algn="l">
              <a:lnSpc>
                <a:spcPct val="90000"/>
              </a:lnSpc>
              <a:spcBef>
                <a:spcPts val="600"/>
              </a:spcBef>
              <a:spcAft>
                <a:spcPts val="0"/>
              </a:spcAft>
              <a:buClr>
                <a:schemeClr val="dk1"/>
              </a:buClr>
              <a:buSzPts val="1800"/>
              <a:buChar char="•"/>
              <a:defRPr sz="1800">
                <a:solidFill>
                  <a:schemeClr val="dk1"/>
                </a:solidFill>
                <a:latin typeface="Arial"/>
                <a:ea typeface="Arial"/>
                <a:cs typeface="Arial"/>
                <a:sym typeface="Arial"/>
              </a:defRPr>
            </a:lvl2pPr>
            <a:lvl3pPr marL="1371600" lvl="2" indent="-342900" algn="l">
              <a:lnSpc>
                <a:spcPct val="90000"/>
              </a:lnSpc>
              <a:spcBef>
                <a:spcPts val="600"/>
              </a:spcBef>
              <a:spcAft>
                <a:spcPts val="0"/>
              </a:spcAft>
              <a:buClr>
                <a:schemeClr val="dk1"/>
              </a:buClr>
              <a:buSzPts val="1800"/>
              <a:buChar char="•"/>
              <a:defRPr sz="1800">
                <a:solidFill>
                  <a:schemeClr val="dk1"/>
                </a:solidFill>
                <a:latin typeface="Arial"/>
                <a:ea typeface="Arial"/>
                <a:cs typeface="Arial"/>
                <a:sym typeface="Arial"/>
              </a:defRPr>
            </a:lvl3pPr>
            <a:lvl4pPr marL="1828800" lvl="3" indent="-342900" algn="l">
              <a:lnSpc>
                <a:spcPct val="90000"/>
              </a:lnSpc>
              <a:spcBef>
                <a:spcPts val="600"/>
              </a:spcBef>
              <a:spcAft>
                <a:spcPts val="0"/>
              </a:spcAft>
              <a:buClr>
                <a:schemeClr val="dk1"/>
              </a:buClr>
              <a:buSzPts val="1800"/>
              <a:buChar char="​"/>
              <a:defRPr sz="1800">
                <a:solidFill>
                  <a:schemeClr val="dk1"/>
                </a:solidFill>
                <a:latin typeface="Arial"/>
                <a:ea typeface="Arial"/>
                <a:cs typeface="Arial"/>
                <a:sym typeface="Arial"/>
              </a:defRPr>
            </a:lvl4pPr>
            <a:lvl5pPr marL="2286000" lvl="4" indent="-342900" algn="l">
              <a:lnSpc>
                <a:spcPct val="90000"/>
              </a:lnSpc>
              <a:spcBef>
                <a:spcPts val="600"/>
              </a:spcBef>
              <a:spcAft>
                <a:spcPts val="0"/>
              </a:spcAft>
              <a:buClr>
                <a:schemeClr val="dk1"/>
              </a:buClr>
              <a:buSzPts val="1800"/>
              <a:buChar char="​"/>
              <a:defRPr sz="1800">
                <a:solidFill>
                  <a:schemeClr val="dk1"/>
                </a:solidFill>
                <a:latin typeface="Arial"/>
                <a:ea typeface="Arial"/>
                <a:cs typeface="Arial"/>
                <a:sym typeface="Arial"/>
              </a:defRPr>
            </a:lvl5pPr>
            <a:lvl6pPr marL="2743200" lvl="5" indent="-342900" algn="l">
              <a:lnSpc>
                <a:spcPct val="90000"/>
              </a:lnSpc>
              <a:spcBef>
                <a:spcPts val="600"/>
              </a:spcBef>
              <a:spcAft>
                <a:spcPts val="0"/>
              </a:spcAft>
              <a:buClr>
                <a:schemeClr val="dk2"/>
              </a:buClr>
              <a:buSzPts val="1800"/>
              <a:buChar char="•"/>
              <a:defRPr/>
            </a:lvl6pPr>
            <a:lvl7pPr marL="3200400" lvl="6" indent="-342900" algn="l">
              <a:lnSpc>
                <a:spcPct val="90000"/>
              </a:lnSpc>
              <a:spcBef>
                <a:spcPts val="600"/>
              </a:spcBef>
              <a:spcAft>
                <a:spcPts val="0"/>
              </a:spcAft>
              <a:buClr>
                <a:schemeClr val="dk2"/>
              </a:buClr>
              <a:buSzPts val="1800"/>
              <a:buChar char="​"/>
              <a:defRPr/>
            </a:lvl7pPr>
            <a:lvl8pPr marL="3657600" lvl="7" indent="-342900" algn="l">
              <a:lnSpc>
                <a:spcPct val="90000"/>
              </a:lnSpc>
              <a:spcBef>
                <a:spcPts val="600"/>
              </a:spcBef>
              <a:spcAft>
                <a:spcPts val="0"/>
              </a:spcAft>
              <a:buClr>
                <a:schemeClr val="dk2"/>
              </a:buClr>
              <a:buSzPts val="1800"/>
              <a:buChar char="​"/>
              <a:defRPr/>
            </a:lvl8pPr>
            <a:lvl9pPr marL="4114800" lvl="8" indent="-342900" algn="l">
              <a:lnSpc>
                <a:spcPct val="90000"/>
              </a:lnSpc>
              <a:spcBef>
                <a:spcPts val="600"/>
              </a:spcBef>
              <a:spcAft>
                <a:spcPts val="0"/>
              </a:spcAft>
              <a:buClr>
                <a:schemeClr val="dk2"/>
              </a:buClr>
              <a:buSzPts val="1800"/>
              <a:buChar char="​"/>
              <a:defRPr/>
            </a:lvl9pPr>
          </a:lstStyle>
          <a:p>
            <a:endParaRPr/>
          </a:p>
        </p:txBody>
      </p:sp>
      <p:sp>
        <p:nvSpPr>
          <p:cNvPr id="27" name="Google Shape;27;p20"/>
          <p:cNvSpPr txBox="1">
            <a:spLocks noGrp="1"/>
          </p:cNvSpPr>
          <p:nvPr>
            <p:ph type="sldNum" idx="12"/>
          </p:nvPr>
        </p:nvSpPr>
        <p:spPr>
          <a:xfrm>
            <a:off x="432000" y="6586388"/>
            <a:ext cx="302400" cy="162000"/>
          </a:xfrm>
          <a:prstGeom prst="rect">
            <a:avLst/>
          </a:prstGeom>
          <a:noFill/>
          <a:ln>
            <a:noFill/>
          </a:ln>
        </p:spPr>
        <p:txBody>
          <a:bodyPr spcFirstLastPara="1" wrap="square" lIns="0" tIns="0" rIns="0" bIns="0" anchor="ctr" anchorCtr="0">
            <a:noAutofit/>
          </a:bodyPr>
          <a:lstStyle>
            <a:lvl1pPr marL="0" lvl="0" indent="0" algn="l">
              <a:spcBef>
                <a:spcPts val="0"/>
              </a:spcBef>
              <a:buNone/>
              <a:defRPr sz="800" b="0" i="0" u="none" strike="noStrike" cap="none">
                <a:solidFill>
                  <a:schemeClr val="accent6">
                    <a:lumMod val="75000"/>
                    <a:lumOff val="25000"/>
                  </a:schemeClr>
                </a:solidFill>
                <a:latin typeface="Arial"/>
                <a:ea typeface="Arial"/>
                <a:cs typeface="Arial"/>
                <a:sym typeface="Arial"/>
              </a:defRPr>
            </a:lvl1pPr>
            <a:lvl2pPr marL="0" lvl="1" indent="0" algn="l">
              <a:spcBef>
                <a:spcPts val="0"/>
              </a:spcBef>
              <a:buNone/>
              <a:defRPr sz="800" b="0" i="0" u="none" strike="noStrike" cap="none">
                <a:solidFill>
                  <a:srgbClr val="34D186"/>
                </a:solidFill>
                <a:latin typeface="Arial"/>
                <a:ea typeface="Arial"/>
                <a:cs typeface="Arial"/>
                <a:sym typeface="Arial"/>
              </a:defRPr>
            </a:lvl2pPr>
            <a:lvl3pPr marL="0" lvl="2" indent="0" algn="l">
              <a:spcBef>
                <a:spcPts val="0"/>
              </a:spcBef>
              <a:buNone/>
              <a:defRPr sz="800" b="0" i="0" u="none" strike="noStrike" cap="none">
                <a:solidFill>
                  <a:srgbClr val="34D186"/>
                </a:solidFill>
                <a:latin typeface="Arial"/>
                <a:ea typeface="Arial"/>
                <a:cs typeface="Arial"/>
                <a:sym typeface="Arial"/>
              </a:defRPr>
            </a:lvl3pPr>
            <a:lvl4pPr marL="0" lvl="3" indent="0" algn="l">
              <a:spcBef>
                <a:spcPts val="0"/>
              </a:spcBef>
              <a:buNone/>
              <a:defRPr sz="800" b="0" i="0" u="none" strike="noStrike" cap="none">
                <a:solidFill>
                  <a:srgbClr val="34D186"/>
                </a:solidFill>
                <a:latin typeface="Arial"/>
                <a:ea typeface="Arial"/>
                <a:cs typeface="Arial"/>
                <a:sym typeface="Arial"/>
              </a:defRPr>
            </a:lvl4pPr>
            <a:lvl5pPr marL="0" lvl="4" indent="0" algn="l">
              <a:spcBef>
                <a:spcPts val="0"/>
              </a:spcBef>
              <a:buNone/>
              <a:defRPr sz="800" b="0" i="0" u="none" strike="noStrike" cap="none">
                <a:solidFill>
                  <a:srgbClr val="34D186"/>
                </a:solidFill>
                <a:latin typeface="Arial"/>
                <a:ea typeface="Arial"/>
                <a:cs typeface="Arial"/>
                <a:sym typeface="Arial"/>
              </a:defRPr>
            </a:lvl5pPr>
            <a:lvl6pPr marL="0" lvl="5" indent="0" algn="l">
              <a:spcBef>
                <a:spcPts val="0"/>
              </a:spcBef>
              <a:buNone/>
              <a:defRPr sz="800" b="0" i="0" u="none" strike="noStrike" cap="none">
                <a:solidFill>
                  <a:srgbClr val="34D186"/>
                </a:solidFill>
                <a:latin typeface="Arial"/>
                <a:ea typeface="Arial"/>
                <a:cs typeface="Arial"/>
                <a:sym typeface="Arial"/>
              </a:defRPr>
            </a:lvl6pPr>
            <a:lvl7pPr marL="0" lvl="6" indent="0" algn="l">
              <a:spcBef>
                <a:spcPts val="0"/>
              </a:spcBef>
              <a:buNone/>
              <a:defRPr sz="800" b="0" i="0" u="none" strike="noStrike" cap="none">
                <a:solidFill>
                  <a:srgbClr val="34D186"/>
                </a:solidFill>
                <a:latin typeface="Arial"/>
                <a:ea typeface="Arial"/>
                <a:cs typeface="Arial"/>
                <a:sym typeface="Arial"/>
              </a:defRPr>
            </a:lvl7pPr>
            <a:lvl8pPr marL="0" lvl="7" indent="0" algn="l">
              <a:spcBef>
                <a:spcPts val="0"/>
              </a:spcBef>
              <a:buNone/>
              <a:defRPr sz="800" b="0" i="0" u="none" strike="noStrike" cap="none">
                <a:solidFill>
                  <a:srgbClr val="34D186"/>
                </a:solidFill>
                <a:latin typeface="Arial"/>
                <a:ea typeface="Arial"/>
                <a:cs typeface="Arial"/>
                <a:sym typeface="Arial"/>
              </a:defRPr>
            </a:lvl8pPr>
            <a:lvl9pPr marL="0" lvl="8" indent="0" algn="l">
              <a:spcBef>
                <a:spcPts val="0"/>
              </a:spcBef>
              <a:buNone/>
              <a:defRPr sz="800" b="0" i="0" u="none" strike="noStrike" cap="none">
                <a:solidFill>
                  <a:srgbClr val="34D186"/>
                </a:solidFill>
                <a:latin typeface="Arial"/>
                <a:ea typeface="Arial"/>
                <a:cs typeface="Arial"/>
                <a:sym typeface="Arial"/>
              </a:defRPr>
            </a:lvl9pPr>
          </a:lstStyle>
          <a:p>
            <a:fld id="{00000000-1234-1234-1234-123412341234}" type="slidenum">
              <a:rPr lang="en-US" smtClean="0"/>
              <a:pPr/>
              <a:t>‹#›</a:t>
            </a:fld>
            <a:endParaRPr lang="en-US"/>
          </a:p>
        </p:txBody>
      </p:sp>
      <p:pic>
        <p:nvPicPr>
          <p:cNvPr id="5" name="Graphic 4">
            <a:extLst>
              <a:ext uri="{FF2B5EF4-FFF2-40B4-BE49-F238E27FC236}">
                <a16:creationId xmlns:a16="http://schemas.microsoft.com/office/drawing/2014/main" id="{54ABD4D2-7550-A337-CC27-38CBB5423A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68153" y="6148272"/>
            <a:ext cx="824002" cy="824002"/>
          </a:xfrm>
          <a:prstGeom prst="rect">
            <a:avLst/>
          </a:prstGeom>
        </p:spPr>
      </p:pic>
    </p:spTree>
  </p:cSld>
  <p:clrMapOvr>
    <a:masterClrMapping/>
  </p:clrMapOvr>
  <p:extLst>
    <p:ext uri="{DCECCB84-F9BA-43D5-87BE-67443E8EF086}">
      <p15:sldGuideLst xmlns:p15="http://schemas.microsoft.com/office/powerpoint/2012/main">
        <p15:guide id="1"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21"/>
          <p:cNvSpPr>
            <a:spLocks noGrp="1"/>
          </p:cNvSpPr>
          <p:nvPr>
            <p:ph type="title"/>
          </p:nvPr>
        </p:nvSpPr>
        <p:spPr>
          <a:xfrm>
            <a:off x="432000" y="1943488"/>
            <a:ext cx="4921049" cy="2971024"/>
          </a:xfrm>
          <a:prstGeom prst="roundRect">
            <a:avLst>
              <a:gd name="adj" fmla="val 9435"/>
            </a:avLst>
          </a:prstGeom>
          <a:solidFill>
            <a:srgbClr val="A2E974"/>
          </a:solidFill>
          <a:ln>
            <a:noFill/>
          </a:ln>
        </p:spPr>
        <p:txBody>
          <a:bodyPr spcFirstLastPara="1" wrap="square" lIns="457200" tIns="457200" rIns="457200" bIns="457200" anchor="t" anchorCtr="0">
            <a:noAutofit/>
          </a:bodyPr>
          <a:lstStyle>
            <a:lvl1pPr lvl="0" algn="l">
              <a:lnSpc>
                <a:spcPct val="83000"/>
              </a:lnSpc>
              <a:spcBef>
                <a:spcPts val="0"/>
              </a:spcBef>
              <a:spcAft>
                <a:spcPts val="0"/>
              </a:spcAft>
              <a:buClr>
                <a:schemeClr val="lt1"/>
              </a:buClr>
              <a:buSzPts val="26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4" name="Graphic 3">
            <a:extLst>
              <a:ext uri="{FF2B5EF4-FFF2-40B4-BE49-F238E27FC236}">
                <a16:creationId xmlns:a16="http://schemas.microsoft.com/office/drawing/2014/main" id="{BF05FED2-CD34-A0C3-6CCF-9530181C62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68153" y="6148272"/>
            <a:ext cx="824002" cy="824002"/>
          </a:xfrm>
          <a:prstGeom prst="rect">
            <a:avLst/>
          </a:prstGeom>
        </p:spPr>
      </p:pic>
    </p:spTree>
  </p:cSld>
  <p:clrMapOvr>
    <a:masterClrMapping/>
  </p:clrMapOvr>
  <p:extLst>
    <p:ext uri="{DCECCB84-F9BA-43D5-87BE-67443E8EF086}">
      <p15:sldGuideLst xmlns:p15="http://schemas.microsoft.com/office/powerpoint/2012/main">
        <p15:guide id="1"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3_Title Slide">
  <p:cSld name="3_Title Slide">
    <p:bg>
      <p:bgPr>
        <a:solidFill>
          <a:srgbClr val="A2E974"/>
        </a:solidFill>
        <a:effectLst/>
      </p:bgPr>
    </p:bg>
    <p:spTree>
      <p:nvGrpSpPr>
        <p:cNvPr id="1" name="Shape 32"/>
        <p:cNvGrpSpPr/>
        <p:nvPr/>
      </p:nvGrpSpPr>
      <p:grpSpPr>
        <a:xfrm>
          <a:off x="0" y="0"/>
          <a:ext cx="0" cy="0"/>
          <a:chOff x="0" y="0"/>
          <a:chExt cx="0" cy="0"/>
        </a:xfrm>
      </p:grpSpPr>
      <p:sp>
        <p:nvSpPr>
          <p:cNvPr id="33" name="Google Shape;33;p22"/>
          <p:cNvSpPr txBox="1">
            <a:spLocks noGrp="1"/>
          </p:cNvSpPr>
          <p:nvPr>
            <p:ph type="dt" idx="10"/>
          </p:nvPr>
        </p:nvSpPr>
        <p:spPr>
          <a:xfrm>
            <a:off x="0" y="6876000"/>
            <a:ext cx="0" cy="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0" y="6876000"/>
            <a:ext cx="0" cy="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22"/>
          <p:cNvSpPr txBox="1">
            <a:spLocks noGrp="1"/>
          </p:cNvSpPr>
          <p:nvPr>
            <p:ph type="sldNum" idx="12"/>
          </p:nvPr>
        </p:nvSpPr>
        <p:spPr>
          <a:xfrm>
            <a:off x="0" y="6876000"/>
            <a:ext cx="0" cy="0"/>
          </a:xfrm>
          <a:prstGeom prst="rect">
            <a:avLst/>
          </a:prstGeom>
          <a:noFill/>
          <a:ln>
            <a:noFill/>
          </a:ln>
        </p:spPr>
        <p:txBody>
          <a:bodyPr spcFirstLastPara="1" wrap="square" lIns="0" tIns="0" rIns="0" bIns="0" anchor="ctr" anchorCtr="0">
            <a:noAutofit/>
          </a:bodyPr>
          <a:lstStyle>
            <a:lvl1pPr marL="0" lvl="0" indent="0" algn="l">
              <a:spcBef>
                <a:spcPts val="0"/>
              </a:spcBef>
              <a:buNone/>
              <a:defRPr sz="100">
                <a:latin typeface="Arial"/>
                <a:ea typeface="Arial"/>
                <a:cs typeface="Arial"/>
                <a:sym typeface="Arial"/>
              </a:defRPr>
            </a:lvl1pPr>
            <a:lvl2pPr marL="0" lvl="1" indent="0" algn="l">
              <a:spcBef>
                <a:spcPts val="0"/>
              </a:spcBef>
              <a:buNone/>
              <a:defRPr sz="100">
                <a:latin typeface="Arial"/>
                <a:ea typeface="Arial"/>
                <a:cs typeface="Arial"/>
                <a:sym typeface="Arial"/>
              </a:defRPr>
            </a:lvl2pPr>
            <a:lvl3pPr marL="0" lvl="2" indent="0" algn="l">
              <a:spcBef>
                <a:spcPts val="0"/>
              </a:spcBef>
              <a:buNone/>
              <a:defRPr sz="100">
                <a:latin typeface="Arial"/>
                <a:ea typeface="Arial"/>
                <a:cs typeface="Arial"/>
                <a:sym typeface="Arial"/>
              </a:defRPr>
            </a:lvl3pPr>
            <a:lvl4pPr marL="0" lvl="3" indent="0" algn="l">
              <a:spcBef>
                <a:spcPts val="0"/>
              </a:spcBef>
              <a:buNone/>
              <a:defRPr sz="100">
                <a:latin typeface="Arial"/>
                <a:ea typeface="Arial"/>
                <a:cs typeface="Arial"/>
                <a:sym typeface="Arial"/>
              </a:defRPr>
            </a:lvl4pPr>
            <a:lvl5pPr marL="0" lvl="4" indent="0" algn="l">
              <a:spcBef>
                <a:spcPts val="0"/>
              </a:spcBef>
              <a:buNone/>
              <a:defRPr sz="100">
                <a:latin typeface="Arial"/>
                <a:ea typeface="Arial"/>
                <a:cs typeface="Arial"/>
                <a:sym typeface="Arial"/>
              </a:defRPr>
            </a:lvl5pPr>
            <a:lvl6pPr marL="0" lvl="5" indent="0" algn="l">
              <a:spcBef>
                <a:spcPts val="0"/>
              </a:spcBef>
              <a:buNone/>
              <a:defRPr sz="100">
                <a:latin typeface="Arial"/>
                <a:ea typeface="Arial"/>
                <a:cs typeface="Arial"/>
                <a:sym typeface="Arial"/>
              </a:defRPr>
            </a:lvl6pPr>
            <a:lvl7pPr marL="0" lvl="6" indent="0" algn="l">
              <a:spcBef>
                <a:spcPts val="0"/>
              </a:spcBef>
              <a:buNone/>
              <a:defRPr sz="100">
                <a:latin typeface="Arial"/>
                <a:ea typeface="Arial"/>
                <a:cs typeface="Arial"/>
                <a:sym typeface="Arial"/>
              </a:defRPr>
            </a:lvl7pPr>
            <a:lvl8pPr marL="0" lvl="7" indent="0" algn="l">
              <a:spcBef>
                <a:spcPts val="0"/>
              </a:spcBef>
              <a:buNone/>
              <a:defRPr sz="100">
                <a:latin typeface="Arial"/>
                <a:ea typeface="Arial"/>
                <a:cs typeface="Arial"/>
                <a:sym typeface="Arial"/>
              </a:defRPr>
            </a:lvl8pPr>
            <a:lvl9pPr marL="0" lvl="8" indent="0" algn="l">
              <a:spcBef>
                <a:spcPts val="0"/>
              </a:spcBef>
              <a:buNone/>
              <a:defRPr sz="100">
                <a:latin typeface="Arial"/>
                <a:ea typeface="Arial"/>
                <a:cs typeface="Arial"/>
                <a:sym typeface="Arial"/>
              </a:defRPr>
            </a:lvl9pPr>
          </a:lstStyle>
          <a:p>
            <a:pPr marL="0" lvl="0" indent="0" algn="l" rtl="0">
              <a:spcBef>
                <a:spcPts val="0"/>
              </a:spcBef>
              <a:spcAft>
                <a:spcPts val="0"/>
              </a:spcAft>
              <a:buNone/>
            </a:pPr>
            <a:r>
              <a:rPr lang="en-US"/>
              <a:t>0	0</a:t>
            </a:r>
            <a:endParaRPr/>
          </a:p>
        </p:txBody>
      </p:sp>
      <p:pic>
        <p:nvPicPr>
          <p:cNvPr id="3" name="Graphic 2">
            <a:extLst>
              <a:ext uri="{FF2B5EF4-FFF2-40B4-BE49-F238E27FC236}">
                <a16:creationId xmlns:a16="http://schemas.microsoft.com/office/drawing/2014/main" id="{A2702545-8DA9-88EA-BE42-29192ADA7F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010619" y="343619"/>
            <a:ext cx="6170762" cy="6170762"/>
          </a:xfrm>
          <a:prstGeom prst="rect">
            <a:avLst/>
          </a:prstGeom>
        </p:spPr>
      </p:pic>
    </p:spTree>
  </p:cSld>
  <p:clrMapOvr>
    <a:masterClrMapping/>
  </p:clrMapOvr>
  <p:extLst>
    <p:ext uri="{DCECCB84-F9BA-43D5-87BE-67443E8EF086}">
      <p15:sldGuideLst xmlns:p15="http://schemas.microsoft.com/office/powerpoint/2012/main">
        <p15:guide id="1" pos="204">
          <p15:clr>
            <a:srgbClr val="000000"/>
          </p15:clr>
        </p15:guide>
        <p15:guide id="2" pos="7474">
          <p15:clr>
            <a:srgbClr val="000000"/>
          </p15:clr>
        </p15:guide>
        <p15:guide id="3" orient="horz" pos="4115">
          <p15:clr>
            <a:srgbClr val="00000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body" idx="1"/>
          </p:nvPr>
        </p:nvSpPr>
        <p:spPr>
          <a:xfrm>
            <a:off x="429164" y="1103073"/>
            <a:ext cx="11329200" cy="5036017"/>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1pPr>
            <a:lvl2pPr marL="914400" marR="0" lvl="1" indent="-342900" algn="l" rtl="0">
              <a:lnSpc>
                <a:spcPct val="90000"/>
              </a:lnSpc>
              <a:spcBef>
                <a:spcPts val="6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2pPr>
            <a:lvl3pPr marL="1371600" marR="0" lvl="2" indent="-342900" algn="l" rtl="0">
              <a:lnSpc>
                <a:spcPct val="90000"/>
              </a:lnSpc>
              <a:spcBef>
                <a:spcPts val="600"/>
              </a:spcBef>
              <a:spcAft>
                <a:spcPts val="0"/>
              </a:spcAft>
              <a:buClr>
                <a:srgbClr val="3F3F3F"/>
              </a:buClr>
              <a:buSzPts val="1800"/>
              <a:buFont typeface="Arial"/>
              <a:buChar char="•"/>
              <a:defRPr sz="1800" b="0" i="0" u="none" strike="noStrike" cap="none">
                <a:solidFill>
                  <a:srgbClr val="3F3F3F"/>
                </a:solidFill>
                <a:latin typeface="Arial"/>
                <a:ea typeface="Arial"/>
                <a:cs typeface="Arial"/>
                <a:sym typeface="Arial"/>
              </a:defRPr>
            </a:lvl3pPr>
            <a:lvl4pPr marL="1828800" marR="0" lvl="3" indent="-355600" algn="l" rtl="0">
              <a:lnSpc>
                <a:spcPct val="90000"/>
              </a:lnSpc>
              <a:spcBef>
                <a:spcPts val="600"/>
              </a:spcBef>
              <a:spcAft>
                <a:spcPts val="0"/>
              </a:spcAft>
              <a:buClr>
                <a:schemeClr val="dk2"/>
              </a:buClr>
              <a:buSzPts val="2000"/>
              <a:buFont typeface="Arial"/>
              <a:buChar char="​"/>
              <a:defRPr sz="2000" b="1" i="0" u="none" strike="noStrike" cap="none">
                <a:solidFill>
                  <a:schemeClr val="dk2"/>
                </a:solidFill>
                <a:latin typeface="Arial"/>
                <a:ea typeface="Arial"/>
                <a:cs typeface="Arial"/>
                <a:sym typeface="Arial"/>
              </a:defRPr>
            </a:lvl4pPr>
            <a:lvl5pPr marL="2286000" marR="0" lvl="4" indent="-342900" algn="l" rtl="0">
              <a:lnSpc>
                <a:spcPct val="90000"/>
              </a:lnSpc>
              <a:spcBef>
                <a:spcPts val="6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292100" algn="l" rtl="0">
              <a:lnSpc>
                <a:spcPct val="90000"/>
              </a:lnSpc>
              <a:spcBef>
                <a:spcPts val="600"/>
              </a:spcBef>
              <a:spcAft>
                <a:spcPts val="0"/>
              </a:spcAft>
              <a:buClr>
                <a:schemeClr val="dk2"/>
              </a:buClr>
              <a:buSzPts val="1000"/>
              <a:buFont typeface="Arial"/>
              <a:buChar char="•"/>
              <a:defRPr sz="1000" b="0" i="0" u="none" strike="noStrike" cap="none">
                <a:solidFill>
                  <a:schemeClr val="dk2"/>
                </a:solidFill>
                <a:latin typeface="Arial"/>
                <a:ea typeface="Arial"/>
                <a:cs typeface="Arial"/>
                <a:sym typeface="Arial"/>
              </a:defRPr>
            </a:lvl6pPr>
            <a:lvl7pPr marL="3200400" marR="0" lvl="6" indent="-292100" algn="l" rtl="0">
              <a:lnSpc>
                <a:spcPct val="90000"/>
              </a:lnSpc>
              <a:spcBef>
                <a:spcPts val="600"/>
              </a:spcBef>
              <a:spcAft>
                <a:spcPts val="0"/>
              </a:spcAft>
              <a:buClr>
                <a:schemeClr val="dk2"/>
              </a:buClr>
              <a:buSzPts val="1000"/>
              <a:buFont typeface="Arial"/>
              <a:buChar char="​"/>
              <a:defRPr sz="1000" b="1" i="0" u="none" strike="noStrike" cap="none">
                <a:solidFill>
                  <a:schemeClr val="dk2"/>
                </a:solidFill>
                <a:latin typeface="Arial"/>
                <a:ea typeface="Arial"/>
                <a:cs typeface="Arial"/>
                <a:sym typeface="Arial"/>
              </a:defRPr>
            </a:lvl7pPr>
            <a:lvl8pPr marL="3657600" marR="0" lvl="7" indent="-292100" algn="l" rtl="0">
              <a:lnSpc>
                <a:spcPct val="90000"/>
              </a:lnSpc>
              <a:spcBef>
                <a:spcPts val="600"/>
              </a:spcBef>
              <a:spcAft>
                <a:spcPts val="0"/>
              </a:spcAft>
              <a:buClr>
                <a:schemeClr val="dk2"/>
              </a:buClr>
              <a:buSzPts val="1000"/>
              <a:buFont typeface="Arial"/>
              <a:buChar char="​"/>
              <a:defRPr sz="1000" b="0" i="0" u="none" strike="noStrike" cap="none">
                <a:solidFill>
                  <a:schemeClr val="dk2"/>
                </a:solidFill>
                <a:latin typeface="Arial"/>
                <a:ea typeface="Arial"/>
                <a:cs typeface="Arial"/>
                <a:sym typeface="Arial"/>
              </a:defRPr>
            </a:lvl8pPr>
            <a:lvl9pPr marL="4114800" marR="0" lvl="8" indent="-609600" algn="l" rtl="0">
              <a:lnSpc>
                <a:spcPct val="90000"/>
              </a:lnSpc>
              <a:spcBef>
                <a:spcPts val="600"/>
              </a:spcBef>
              <a:spcAft>
                <a:spcPts val="0"/>
              </a:spcAft>
              <a:buClr>
                <a:schemeClr val="dk2"/>
              </a:buClr>
              <a:buSzPts val="6000"/>
              <a:buFont typeface="Arial"/>
              <a:buChar char="​"/>
              <a:defRPr sz="6000" b="1" i="0" u="none" strike="noStrike" cap="none">
                <a:solidFill>
                  <a:schemeClr val="dk2"/>
                </a:solidFill>
                <a:latin typeface="Arial"/>
                <a:ea typeface="Arial"/>
                <a:cs typeface="Arial"/>
                <a:sym typeface="Arial"/>
              </a:defRPr>
            </a:lvl9pPr>
          </a:lstStyle>
          <a:p>
            <a:endParaRPr dirty="0"/>
          </a:p>
        </p:txBody>
      </p:sp>
      <p:sp>
        <p:nvSpPr>
          <p:cNvPr id="11" name="Google Shape;11;p18"/>
          <p:cNvSpPr txBox="1">
            <a:spLocks noGrp="1"/>
          </p:cNvSpPr>
          <p:nvPr>
            <p:ph type="title"/>
          </p:nvPr>
        </p:nvSpPr>
        <p:spPr>
          <a:xfrm>
            <a:off x="430365" y="432000"/>
            <a:ext cx="11327999" cy="468000"/>
          </a:xfrm>
          <a:prstGeom prst="rect">
            <a:avLst/>
          </a:prstGeom>
          <a:noFill/>
          <a:ln>
            <a:noFill/>
          </a:ln>
        </p:spPr>
        <p:txBody>
          <a:bodyPr spcFirstLastPara="1" wrap="square" lIns="0" tIns="0" rIns="0" bIns="0" anchor="t" anchorCtr="0">
            <a:noAutofit/>
          </a:bodyPr>
          <a:lstStyle>
            <a:lvl1pPr marR="0" lvl="0" algn="l" rtl="0">
              <a:lnSpc>
                <a:spcPct val="83000"/>
              </a:lnSpc>
              <a:spcBef>
                <a:spcPts val="0"/>
              </a:spcBef>
              <a:spcAft>
                <a:spcPts val="0"/>
              </a:spcAft>
              <a:buClr>
                <a:srgbClr val="34D186"/>
              </a:buClr>
              <a:buSzPts val="2600"/>
              <a:buFont typeface="Arial"/>
              <a:buNone/>
              <a:defRPr sz="2600" b="1" i="0" u="none" strike="noStrike" cap="none">
                <a:solidFill>
                  <a:srgbClr val="34D18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8"/>
          <p:cNvSpPr txBox="1">
            <a:spLocks noGrp="1"/>
          </p:cNvSpPr>
          <p:nvPr>
            <p:ph type="dt" idx="10"/>
          </p:nvPr>
        </p:nvSpPr>
        <p:spPr>
          <a:xfrm>
            <a:off x="889200" y="6586388"/>
            <a:ext cx="1224000" cy="162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800" b="0" i="0" u="none" strike="noStrike" cap="none">
                <a:solidFill>
                  <a:schemeClr val="accent6">
                    <a:lumMod val="75000"/>
                    <a:lumOff val="25000"/>
                  </a:schemeClr>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a:p>
        </p:txBody>
      </p:sp>
      <p:sp>
        <p:nvSpPr>
          <p:cNvPr id="13" name="Google Shape;13;p18"/>
          <p:cNvSpPr txBox="1">
            <a:spLocks noGrp="1"/>
          </p:cNvSpPr>
          <p:nvPr>
            <p:ph type="sldNum" idx="12"/>
          </p:nvPr>
        </p:nvSpPr>
        <p:spPr>
          <a:xfrm>
            <a:off x="432000" y="6586388"/>
            <a:ext cx="302400" cy="162000"/>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800" b="0" i="0" u="none" strike="noStrike" cap="none">
                <a:solidFill>
                  <a:schemeClr val="accent6">
                    <a:lumMod val="75000"/>
                    <a:lumOff val="25000"/>
                  </a:schemeClr>
                </a:solidFill>
                <a:latin typeface="Arial"/>
                <a:ea typeface="Arial"/>
                <a:cs typeface="Arial"/>
                <a:sym typeface="Arial"/>
              </a:defRPr>
            </a:lvl1pPr>
            <a:lvl2pPr marL="0" marR="0" lvl="1" indent="0" algn="l" rtl="0">
              <a:spcBef>
                <a:spcPts val="0"/>
              </a:spcBef>
              <a:buNone/>
              <a:defRPr sz="800" b="0" i="0" u="none" strike="noStrike" cap="none">
                <a:solidFill>
                  <a:srgbClr val="34D186"/>
                </a:solidFill>
                <a:latin typeface="Arial"/>
                <a:ea typeface="Arial"/>
                <a:cs typeface="Arial"/>
                <a:sym typeface="Arial"/>
              </a:defRPr>
            </a:lvl2pPr>
            <a:lvl3pPr marL="0" marR="0" lvl="2" indent="0" algn="l" rtl="0">
              <a:spcBef>
                <a:spcPts val="0"/>
              </a:spcBef>
              <a:buNone/>
              <a:defRPr sz="800" b="0" i="0" u="none" strike="noStrike" cap="none">
                <a:solidFill>
                  <a:srgbClr val="34D186"/>
                </a:solidFill>
                <a:latin typeface="Arial"/>
                <a:ea typeface="Arial"/>
                <a:cs typeface="Arial"/>
                <a:sym typeface="Arial"/>
              </a:defRPr>
            </a:lvl3pPr>
            <a:lvl4pPr marL="0" marR="0" lvl="3" indent="0" algn="l" rtl="0">
              <a:spcBef>
                <a:spcPts val="0"/>
              </a:spcBef>
              <a:buNone/>
              <a:defRPr sz="800" b="0" i="0" u="none" strike="noStrike" cap="none">
                <a:solidFill>
                  <a:srgbClr val="34D186"/>
                </a:solidFill>
                <a:latin typeface="Arial"/>
                <a:ea typeface="Arial"/>
                <a:cs typeface="Arial"/>
                <a:sym typeface="Arial"/>
              </a:defRPr>
            </a:lvl4pPr>
            <a:lvl5pPr marL="0" marR="0" lvl="4" indent="0" algn="l" rtl="0">
              <a:spcBef>
                <a:spcPts val="0"/>
              </a:spcBef>
              <a:buNone/>
              <a:defRPr sz="800" b="0" i="0" u="none" strike="noStrike" cap="none">
                <a:solidFill>
                  <a:srgbClr val="34D186"/>
                </a:solidFill>
                <a:latin typeface="Arial"/>
                <a:ea typeface="Arial"/>
                <a:cs typeface="Arial"/>
                <a:sym typeface="Arial"/>
              </a:defRPr>
            </a:lvl5pPr>
            <a:lvl6pPr marL="0" marR="0" lvl="5" indent="0" algn="l" rtl="0">
              <a:spcBef>
                <a:spcPts val="0"/>
              </a:spcBef>
              <a:buNone/>
              <a:defRPr sz="800" b="0" i="0" u="none" strike="noStrike" cap="none">
                <a:solidFill>
                  <a:srgbClr val="34D186"/>
                </a:solidFill>
                <a:latin typeface="Arial"/>
                <a:ea typeface="Arial"/>
                <a:cs typeface="Arial"/>
                <a:sym typeface="Arial"/>
              </a:defRPr>
            </a:lvl6pPr>
            <a:lvl7pPr marL="0" marR="0" lvl="6" indent="0" algn="l" rtl="0">
              <a:spcBef>
                <a:spcPts val="0"/>
              </a:spcBef>
              <a:buNone/>
              <a:defRPr sz="800" b="0" i="0" u="none" strike="noStrike" cap="none">
                <a:solidFill>
                  <a:srgbClr val="34D186"/>
                </a:solidFill>
                <a:latin typeface="Arial"/>
                <a:ea typeface="Arial"/>
                <a:cs typeface="Arial"/>
                <a:sym typeface="Arial"/>
              </a:defRPr>
            </a:lvl7pPr>
            <a:lvl8pPr marL="0" marR="0" lvl="7" indent="0" algn="l" rtl="0">
              <a:spcBef>
                <a:spcPts val="0"/>
              </a:spcBef>
              <a:buNone/>
              <a:defRPr sz="800" b="0" i="0" u="none" strike="noStrike" cap="none">
                <a:solidFill>
                  <a:srgbClr val="34D186"/>
                </a:solidFill>
                <a:latin typeface="Arial"/>
                <a:ea typeface="Arial"/>
                <a:cs typeface="Arial"/>
                <a:sym typeface="Arial"/>
              </a:defRPr>
            </a:lvl8pPr>
            <a:lvl9pPr marL="0" marR="0" lvl="8" indent="0" algn="l" rtl="0">
              <a:spcBef>
                <a:spcPts val="0"/>
              </a:spcBef>
              <a:buNone/>
              <a:defRPr sz="800" b="0" i="0" u="none" strike="noStrike" cap="none">
                <a:solidFill>
                  <a:srgbClr val="34D186"/>
                </a:solidFill>
                <a:latin typeface="Arial"/>
                <a:ea typeface="Arial"/>
                <a:cs typeface="Arial"/>
                <a:sym typeface="Arial"/>
              </a:defRPr>
            </a:lvl9pPr>
          </a:lstStyle>
          <a:p>
            <a:fld id="{00000000-1234-1234-1234-123412341234}" type="slidenum">
              <a:rPr lang="en-US" smtClean="0"/>
              <a:pPr/>
              <a:t>‹#›</a:t>
            </a:fld>
            <a:endParaRPr lang="en-US"/>
          </a:p>
        </p:txBody>
      </p:sp>
      <p:pic>
        <p:nvPicPr>
          <p:cNvPr id="14" name="Google Shape;14;p18" descr="A green and black text&#10;&#10;Description automatically generated"/>
          <p:cNvPicPr preferRelativeResize="0"/>
          <p:nvPr/>
        </p:nvPicPr>
        <p:blipFill rotWithShape="1">
          <a:blip r:embed="rId6">
            <a:alphaModFix/>
          </a:blip>
          <a:srcRect/>
          <a:stretch/>
        </p:blipFill>
        <p:spPr>
          <a:xfrm>
            <a:off x="11302800" y="6346418"/>
            <a:ext cx="662869" cy="38446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accent6">
              <a:lumMod val="75000"/>
              <a:lumOff val="2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accent6">
              <a:lumMod val="75000"/>
              <a:lumOff val="2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2">
          <p15:clr>
            <a:srgbClr val="F26B43"/>
          </p15:clr>
        </p15:guide>
        <p15:guide id="2" orient="horz" pos="997">
          <p15:clr>
            <a:srgbClr val="F26B43"/>
          </p15:clr>
        </p15:guide>
        <p15:guide id="3" pos="271">
          <p15:clr>
            <a:srgbClr val="F26B43"/>
          </p15:clr>
        </p15:guide>
        <p15:guide id="4" pos="7414">
          <p15:clr>
            <a:srgbClr val="F26B43"/>
          </p15:clr>
        </p15:guide>
        <p15:guide id="5" orient="horz" pos="1079">
          <p15:clr>
            <a:srgbClr val="F26B43"/>
          </p15:clr>
        </p15:guide>
        <p15:guide id="6" orient="horz" pos="4047">
          <p15:clr>
            <a:srgbClr val="F26B43"/>
          </p15:clr>
        </p15:guide>
        <p15:guide id="7" pos="204">
          <p15:clr>
            <a:srgbClr val="A4A3A4"/>
          </p15:clr>
        </p15:guide>
        <p15:guide id="8" pos="7474">
          <p15:clr>
            <a:srgbClr val="A4A3A4"/>
          </p15:clr>
        </p15:guide>
        <p15:guide id="9" orient="horz" pos="4224">
          <p15:clr>
            <a:srgbClr val="A4A3A4"/>
          </p15:clr>
        </p15:guide>
        <p15:guide id="10" orient="horz" pos="392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sfagundes/"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rsfagundes.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lanet with gold coins&#10;&#10;Description automatically generated">
            <a:extLst>
              <a:ext uri="{FF2B5EF4-FFF2-40B4-BE49-F238E27FC236}">
                <a16:creationId xmlns:a16="http://schemas.microsoft.com/office/drawing/2014/main" id="{88B4EDF0-87E1-7A1D-85CC-00B86C98F03A}"/>
              </a:ext>
            </a:extLst>
          </p:cNvPr>
          <p:cNvPicPr>
            <a:picLocks noGrp="1" noChangeAspect="1"/>
          </p:cNvPicPr>
          <p:nvPr>
            <p:ph type="pic" idx="2"/>
          </p:nvPr>
        </p:nvPicPr>
        <p:blipFill>
          <a:blip r:embed="rId2"/>
          <a:srcRect l="26306" r="26306"/>
          <a:stretch>
            <a:fillRect/>
          </a:stretch>
        </p:blipFill>
        <p:spPr/>
      </p:pic>
      <p:sp>
        <p:nvSpPr>
          <p:cNvPr id="3" name="Title 2">
            <a:extLst>
              <a:ext uri="{FF2B5EF4-FFF2-40B4-BE49-F238E27FC236}">
                <a16:creationId xmlns:a16="http://schemas.microsoft.com/office/drawing/2014/main" id="{8580B4CE-DF70-D5CB-5AF5-B4F914E58DA6}"/>
              </a:ext>
            </a:extLst>
          </p:cNvPr>
          <p:cNvSpPr>
            <a:spLocks noGrp="1"/>
          </p:cNvSpPr>
          <p:nvPr>
            <p:ph type="ctrTitle"/>
          </p:nvPr>
        </p:nvSpPr>
        <p:spPr/>
        <p:txBody>
          <a:bodyPr/>
          <a:lstStyle/>
          <a:p>
            <a:r>
              <a:rPr lang="en-US" dirty="0">
                <a:solidFill>
                  <a:srgbClr val="3F3F3F"/>
                </a:solidFill>
              </a:rPr>
              <a:t>Homework Assignment for Business Intelligence Lead</a:t>
            </a:r>
            <a:endParaRPr lang="en-US" dirty="0"/>
          </a:p>
        </p:txBody>
      </p:sp>
      <p:sp>
        <p:nvSpPr>
          <p:cNvPr id="4" name="Text Placeholder 3">
            <a:extLst>
              <a:ext uri="{FF2B5EF4-FFF2-40B4-BE49-F238E27FC236}">
                <a16:creationId xmlns:a16="http://schemas.microsoft.com/office/drawing/2014/main" id="{2E522C3C-7556-5EE7-6BFB-4F21CA03787F}"/>
              </a:ext>
            </a:extLst>
          </p:cNvPr>
          <p:cNvSpPr>
            <a:spLocks noGrp="1"/>
          </p:cNvSpPr>
          <p:nvPr>
            <p:ph type="body" idx="1"/>
          </p:nvPr>
        </p:nvSpPr>
        <p:spPr/>
        <p:txBody>
          <a:bodyPr/>
          <a:lstStyle/>
          <a:p>
            <a:pPr marL="0" lvl="0" indent="0" algn="l" rtl="0">
              <a:lnSpc>
                <a:spcPct val="90000"/>
              </a:lnSpc>
              <a:spcBef>
                <a:spcPts val="0"/>
              </a:spcBef>
              <a:spcAft>
                <a:spcPts val="0"/>
              </a:spcAft>
              <a:buClr>
                <a:srgbClr val="3F3F3F"/>
              </a:buClr>
              <a:buSzPts val="2400"/>
              <a:buNone/>
            </a:pPr>
            <a:r>
              <a:rPr lang="en-US" sz="2400" b="1" dirty="0">
                <a:solidFill>
                  <a:srgbClr val="3F3F3F"/>
                </a:solidFill>
              </a:rPr>
              <a:t>Rafael Fagundes</a:t>
            </a:r>
            <a:endParaRPr lang="en-US" sz="2400" dirty="0"/>
          </a:p>
          <a:p>
            <a:pPr marL="0" lvl="0" indent="0" algn="l" rtl="0">
              <a:lnSpc>
                <a:spcPct val="90000"/>
              </a:lnSpc>
              <a:spcBef>
                <a:spcPts val="600"/>
              </a:spcBef>
              <a:spcAft>
                <a:spcPts val="0"/>
              </a:spcAft>
              <a:buClr>
                <a:srgbClr val="3F3F3F"/>
              </a:buClr>
              <a:buSzPts val="2400"/>
              <a:buNone/>
            </a:pPr>
            <a:r>
              <a:rPr lang="en-US" sz="2000" dirty="0">
                <a:solidFill>
                  <a:srgbClr val="3F3F3F"/>
                </a:solidFill>
              </a:rPr>
              <a:t>Dec 2024</a:t>
            </a:r>
            <a:endParaRPr lang="en-US" dirty="0"/>
          </a:p>
          <a:p>
            <a:endParaRPr lang="en-US" dirty="0"/>
          </a:p>
        </p:txBody>
      </p:sp>
      <p:sp>
        <p:nvSpPr>
          <p:cNvPr id="5" name="Slide Number Placeholder 4">
            <a:extLst>
              <a:ext uri="{FF2B5EF4-FFF2-40B4-BE49-F238E27FC236}">
                <a16:creationId xmlns:a16="http://schemas.microsoft.com/office/drawing/2014/main" id="{90759D7C-667D-13A8-DD4E-253C994DB469}"/>
              </a:ext>
            </a:extLst>
          </p:cNvPr>
          <p:cNvSpPr>
            <a:spLocks noGrp="1"/>
          </p:cNvSpPr>
          <p:nvPr>
            <p:ph type="sldNum" idx="12"/>
          </p:nvPr>
        </p:nvSpPr>
        <p:spPr/>
        <p:txBody>
          <a:bodyPr/>
          <a:lstStyle/>
          <a:p>
            <a:pPr marL="0" lvl="0" indent="0" algn="l" rtl="0">
              <a:spcBef>
                <a:spcPts val="0"/>
              </a:spcBef>
              <a:spcAft>
                <a:spcPts val="0"/>
              </a:spcAft>
              <a:buNone/>
            </a:pPr>
            <a:r>
              <a:rPr lang="en-US"/>
              <a:t>0	0</a:t>
            </a:r>
          </a:p>
        </p:txBody>
      </p:sp>
    </p:spTree>
    <p:extLst>
      <p:ext uri="{BB962C8B-B14F-4D97-AF65-F5344CB8AC3E}">
        <p14:creationId xmlns:p14="http://schemas.microsoft.com/office/powerpoint/2010/main" val="2743591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7"/>
          <p:cNvSpPr txBox="1">
            <a:spLocks noGrp="1"/>
          </p:cNvSpPr>
          <p:nvPr>
            <p:ph type="dt" idx="10"/>
          </p:nvPr>
        </p:nvSpPr>
        <p:spPr>
          <a:xfrm>
            <a:off x="0" y="6876000"/>
            <a:ext cx="0" cy="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49" name="Google Shape;249;p17"/>
          <p:cNvSpPr txBox="1">
            <a:spLocks noGrp="1"/>
          </p:cNvSpPr>
          <p:nvPr>
            <p:ph type="ftr" idx="11"/>
          </p:nvPr>
        </p:nvSpPr>
        <p:spPr>
          <a:xfrm>
            <a:off x="0" y="6876000"/>
            <a:ext cx="0" cy="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7"/>
          <p:cNvSpPr txBox="1">
            <a:spLocks noGrp="1"/>
          </p:cNvSpPr>
          <p:nvPr>
            <p:ph type="sldNum" idx="12"/>
          </p:nvPr>
        </p:nvSpPr>
        <p:spPr>
          <a:xfrm>
            <a:off x="0" y="6876000"/>
            <a:ext cx="0" cy="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0	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FCF5-7A34-AF53-D49A-BD6B2982CC9B}"/>
              </a:ext>
            </a:extLst>
          </p:cNvPr>
          <p:cNvSpPr>
            <a:spLocks noGrp="1"/>
          </p:cNvSpPr>
          <p:nvPr>
            <p:ph type="title"/>
          </p:nvPr>
        </p:nvSpPr>
        <p:spPr/>
        <p:txBody>
          <a:bodyPr/>
          <a:lstStyle/>
          <a:p>
            <a:r>
              <a:rPr lang="en-US" dirty="0">
                <a:latin typeface="Arial"/>
                <a:ea typeface="Arial"/>
                <a:cs typeface="Arial"/>
                <a:sym typeface="Arial"/>
              </a:rPr>
              <a:t>About me</a:t>
            </a:r>
            <a:endParaRPr lang="en-US" dirty="0"/>
          </a:p>
        </p:txBody>
      </p:sp>
      <p:sp>
        <p:nvSpPr>
          <p:cNvPr id="4" name="Slide Number Placeholder 3">
            <a:extLst>
              <a:ext uri="{FF2B5EF4-FFF2-40B4-BE49-F238E27FC236}">
                <a16:creationId xmlns:a16="http://schemas.microsoft.com/office/drawing/2014/main" id="{1462A87F-BD55-A38A-3AB4-76CC69B0716E}"/>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5" name="Google Shape;62;p2">
            <a:extLst>
              <a:ext uri="{FF2B5EF4-FFF2-40B4-BE49-F238E27FC236}">
                <a16:creationId xmlns:a16="http://schemas.microsoft.com/office/drawing/2014/main" id="{06E4B58B-31E0-B407-2E1E-0026287171CB}"/>
              </a:ext>
            </a:extLst>
          </p:cNvPr>
          <p:cNvSpPr/>
          <p:nvPr/>
        </p:nvSpPr>
        <p:spPr>
          <a:xfrm>
            <a:off x="889200" y="1267258"/>
            <a:ext cx="2033967" cy="1982072"/>
          </a:xfrm>
          <a:prstGeom prst="ellipse">
            <a:avLst/>
          </a:prstGeom>
          <a:blipFill rotWithShape="1">
            <a:blip r:embed="rId2">
              <a:alphaModFix/>
            </a:blip>
            <a:stretch>
              <a:fillRect/>
            </a:stretch>
          </a:blipFill>
          <a:ln w="76200" cap="flat" cmpd="sng">
            <a:solidFill>
              <a:srgbClr val="BFBFB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72000" tIns="36000" rIns="72000" bIns="360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 name="Google Shape;63;p2">
            <a:extLst>
              <a:ext uri="{FF2B5EF4-FFF2-40B4-BE49-F238E27FC236}">
                <a16:creationId xmlns:a16="http://schemas.microsoft.com/office/drawing/2014/main" id="{6D5E295D-C404-A598-0863-DA61E6A3BB99}"/>
              </a:ext>
            </a:extLst>
          </p:cNvPr>
          <p:cNvSpPr/>
          <p:nvPr/>
        </p:nvSpPr>
        <p:spPr>
          <a:xfrm>
            <a:off x="3149672" y="1267258"/>
            <a:ext cx="4035104" cy="1283515"/>
          </a:xfrm>
          <a:prstGeom prst="rect">
            <a:avLst/>
          </a:prstGeom>
          <a:noFill/>
          <a:ln>
            <a:noFill/>
          </a:ln>
        </p:spPr>
        <p:txBody>
          <a:bodyPr spcFirstLastPara="1" wrap="square" lIns="72000" tIns="36000" rIns="72000" bIns="36000" anchor="ctr" anchorCtr="0">
            <a:noAutofit/>
          </a:bodyPr>
          <a:lstStyle/>
          <a:p>
            <a:pPr marL="0" marR="0" lvl="0" indent="0" algn="l" rtl="0">
              <a:spcBef>
                <a:spcPts val="0"/>
              </a:spcBef>
              <a:spcAft>
                <a:spcPts val="0"/>
              </a:spcAft>
              <a:buNone/>
            </a:pPr>
            <a:r>
              <a:rPr lang="en-US" sz="1800" b="1" i="0" u="none" strike="noStrike" cap="none" dirty="0">
                <a:solidFill>
                  <a:srgbClr val="3F3F3F"/>
                </a:solidFill>
                <a:latin typeface="Arial"/>
                <a:ea typeface="Arial"/>
                <a:cs typeface="Arial"/>
                <a:sym typeface="Arial"/>
              </a:rPr>
              <a:t>Rafael Fagundes</a:t>
            </a:r>
            <a:endParaRPr dirty="0"/>
          </a:p>
          <a:p>
            <a:pPr marL="0" marR="0" lvl="0" indent="0" algn="l" rtl="0">
              <a:spcBef>
                <a:spcPts val="0"/>
              </a:spcBef>
              <a:spcAft>
                <a:spcPts val="0"/>
              </a:spcAft>
              <a:buNone/>
            </a:pPr>
            <a:r>
              <a:rPr lang="en-US" dirty="0">
                <a:solidFill>
                  <a:srgbClr val="3F3F3F"/>
                </a:solidFill>
                <a:latin typeface="Arial"/>
                <a:ea typeface="Arial"/>
                <a:cs typeface="Arial"/>
                <a:sym typeface="Arial"/>
              </a:rPr>
              <a:t>Lisbon, Portugal</a:t>
            </a:r>
            <a:endParaRPr dirty="0"/>
          </a:p>
          <a:p>
            <a:pPr marL="0" marR="0" lvl="0" indent="0" algn="l" rtl="0">
              <a:spcBef>
                <a:spcPts val="0"/>
              </a:spcBef>
              <a:spcAft>
                <a:spcPts val="0"/>
              </a:spcAft>
              <a:buNone/>
            </a:pPr>
            <a:r>
              <a:rPr lang="en-US" dirty="0">
                <a:solidFill>
                  <a:srgbClr val="3F3F3F"/>
                </a:solidFill>
                <a:latin typeface="Arial"/>
                <a:ea typeface="Arial"/>
                <a:cs typeface="Arial"/>
                <a:sym typeface="Arial"/>
              </a:rPr>
              <a:t>Computer Engineer</a:t>
            </a:r>
            <a:endParaRPr dirty="0"/>
          </a:p>
          <a:p>
            <a:pPr marL="0" marR="0" lvl="0" indent="0" algn="l" rtl="0">
              <a:spcBef>
                <a:spcPts val="0"/>
              </a:spcBef>
              <a:spcAft>
                <a:spcPts val="0"/>
              </a:spcAft>
              <a:buNone/>
            </a:pPr>
            <a:r>
              <a:rPr lang="en-US" u="sng" dirty="0">
                <a:solidFill>
                  <a:srgbClr val="3F3F3F"/>
                </a:solidFill>
                <a:latin typeface="Arial"/>
                <a:ea typeface="Arial"/>
                <a:cs typeface="Arial"/>
                <a:sym typeface="Arial"/>
                <a:hlinkClick r:id="rId3">
                  <a:extLst>
                    <a:ext uri="{A12FA001-AC4F-418D-AE19-62706E023703}">
                      <ahyp:hlinkClr xmlns:ahyp="http://schemas.microsoft.com/office/drawing/2018/hyperlinkcolor" val="tx"/>
                    </a:ext>
                  </a:extLst>
                </a:hlinkClick>
              </a:rPr>
              <a:t>linkedin.com/in/</a:t>
            </a:r>
            <a:r>
              <a:rPr lang="en-US" u="sng" dirty="0" err="1">
                <a:solidFill>
                  <a:srgbClr val="3F3F3F"/>
                </a:solidFill>
                <a:latin typeface="Arial"/>
                <a:ea typeface="Arial"/>
                <a:cs typeface="Arial"/>
                <a:sym typeface="Arial"/>
                <a:hlinkClick r:id="rId3">
                  <a:extLst>
                    <a:ext uri="{A12FA001-AC4F-418D-AE19-62706E023703}">
                      <ahyp:hlinkClr xmlns:ahyp="http://schemas.microsoft.com/office/drawing/2018/hyperlinkcolor" val="tx"/>
                    </a:ext>
                  </a:extLst>
                </a:hlinkClick>
              </a:rPr>
              <a:t>rsfagundes</a:t>
            </a:r>
            <a:r>
              <a:rPr lang="en-US" dirty="0">
                <a:solidFill>
                  <a:srgbClr val="3F3F3F"/>
                </a:solidFill>
                <a:latin typeface="Arial"/>
                <a:ea typeface="Arial"/>
                <a:cs typeface="Arial"/>
                <a:sym typeface="Arial"/>
              </a:rPr>
              <a:t> | </a:t>
            </a:r>
            <a:r>
              <a:rPr lang="en-US" u="sng" dirty="0">
                <a:solidFill>
                  <a:srgbClr val="3F3F3F"/>
                </a:solidFill>
                <a:latin typeface="Arial"/>
                <a:ea typeface="Arial"/>
                <a:cs typeface="Arial"/>
                <a:sym typeface="Arial"/>
                <a:hlinkClick r:id="rId4">
                  <a:extLst>
                    <a:ext uri="{A12FA001-AC4F-418D-AE19-62706E023703}">
                      <ahyp:hlinkClr xmlns:ahyp="http://schemas.microsoft.com/office/drawing/2018/hyperlinkcolor" val="tx"/>
                    </a:ext>
                  </a:extLst>
                </a:hlinkClick>
              </a:rPr>
              <a:t>rsfagundes.com</a:t>
            </a:r>
            <a:endParaRPr dirty="0">
              <a:solidFill>
                <a:srgbClr val="3F3F3F"/>
              </a:solidFill>
              <a:latin typeface="Arial"/>
              <a:ea typeface="Arial"/>
              <a:cs typeface="Arial"/>
              <a:sym typeface="Arial"/>
            </a:endParaRPr>
          </a:p>
        </p:txBody>
      </p:sp>
      <p:pic>
        <p:nvPicPr>
          <p:cNvPr id="7" name="Google Shape;64;p2">
            <a:extLst>
              <a:ext uri="{FF2B5EF4-FFF2-40B4-BE49-F238E27FC236}">
                <a16:creationId xmlns:a16="http://schemas.microsoft.com/office/drawing/2014/main" id="{6A746864-0674-FDE2-0809-3DBF211E7C4B}"/>
              </a:ext>
            </a:extLst>
          </p:cNvPr>
          <p:cNvPicPr preferRelativeResize="0"/>
          <p:nvPr/>
        </p:nvPicPr>
        <p:blipFill rotWithShape="1">
          <a:blip r:embed="rId5">
            <a:alphaModFix/>
            <a:duotone>
              <a:schemeClr val="accent6">
                <a:shade val="45000"/>
                <a:satMod val="135000"/>
              </a:schemeClr>
              <a:prstClr val="white"/>
            </a:duotone>
          </a:blip>
          <a:srcRect/>
          <a:stretch/>
        </p:blipFill>
        <p:spPr>
          <a:xfrm>
            <a:off x="1897509" y="3991340"/>
            <a:ext cx="8396983" cy="1853038"/>
          </a:xfrm>
          <a:prstGeom prst="rect">
            <a:avLst/>
          </a:prstGeom>
          <a:noFill/>
          <a:ln>
            <a:noFill/>
          </a:ln>
        </p:spPr>
      </p:pic>
      <p:sp>
        <p:nvSpPr>
          <p:cNvPr id="8" name="Google Shape;65;p2">
            <a:extLst>
              <a:ext uri="{FF2B5EF4-FFF2-40B4-BE49-F238E27FC236}">
                <a16:creationId xmlns:a16="http://schemas.microsoft.com/office/drawing/2014/main" id="{C6CF9F45-86BE-37AB-BD36-4D08BE2ACD73}"/>
              </a:ext>
            </a:extLst>
          </p:cNvPr>
          <p:cNvSpPr/>
          <p:nvPr/>
        </p:nvSpPr>
        <p:spPr>
          <a:xfrm>
            <a:off x="3149672" y="2573846"/>
            <a:ext cx="8396983" cy="718937"/>
          </a:xfrm>
          <a:prstGeom prst="rect">
            <a:avLst/>
          </a:prstGeom>
          <a:noFill/>
          <a:ln>
            <a:noFill/>
          </a:ln>
        </p:spPr>
        <p:txBody>
          <a:bodyPr spcFirstLastPara="1" wrap="square" lIns="72000" tIns="36000" rIns="72000" bIns="36000" anchor="ctr" anchorCtr="0">
            <a:noAutofit/>
          </a:bodyPr>
          <a:lstStyle/>
          <a:p>
            <a:pPr marL="0" marR="0" lvl="0" indent="0" algn="l" rtl="0">
              <a:spcBef>
                <a:spcPts val="0"/>
              </a:spcBef>
              <a:spcAft>
                <a:spcPts val="0"/>
              </a:spcAft>
              <a:buNone/>
            </a:pPr>
            <a:r>
              <a:rPr lang="en-US" sz="1400" dirty="0">
                <a:solidFill>
                  <a:srgbClr val="3F3F3F"/>
                </a:solidFill>
                <a:latin typeface="Arial"/>
                <a:ea typeface="Arial"/>
                <a:cs typeface="Arial"/>
                <a:sym typeface="Arial"/>
              </a:rPr>
              <a:t>With 10+ years in data analysis and marketing, I specialize in scalable solutions and automation using tools like SQL and Python.</a:t>
            </a:r>
            <a:endParaRPr dirty="0"/>
          </a:p>
        </p:txBody>
      </p:sp>
    </p:spTree>
    <p:extLst>
      <p:ext uri="{BB962C8B-B14F-4D97-AF65-F5344CB8AC3E}">
        <p14:creationId xmlns:p14="http://schemas.microsoft.com/office/powerpoint/2010/main" val="47435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E56130-DBEC-3F62-B657-CC876807C655}"/>
              </a:ext>
            </a:extLst>
          </p:cNvPr>
          <p:cNvSpPr>
            <a:spLocks noGrp="1"/>
          </p:cNvSpPr>
          <p:nvPr>
            <p:ph type="title"/>
          </p:nvPr>
        </p:nvSpPr>
        <p:spPr/>
        <p:txBody>
          <a:bodyPr/>
          <a:lstStyle/>
          <a:p>
            <a:r>
              <a:rPr lang="en-US" dirty="0">
                <a:solidFill>
                  <a:schemeClr val="accent6">
                    <a:lumMod val="75000"/>
                    <a:lumOff val="25000"/>
                  </a:schemeClr>
                </a:solidFill>
              </a:rPr>
              <a:t>Monthly MI Pack: </a:t>
            </a:r>
            <a:r>
              <a:rPr lang="en-US" b="0" dirty="0">
                <a:solidFill>
                  <a:schemeClr val="accent6">
                    <a:lumMod val="75000"/>
                    <a:lumOff val="25000"/>
                  </a:schemeClr>
                </a:solidFill>
              </a:rPr>
              <a:t>Payment Operations Performance and Insights Report</a:t>
            </a:r>
          </a:p>
        </p:txBody>
      </p:sp>
    </p:spTree>
    <p:extLst>
      <p:ext uri="{BB962C8B-B14F-4D97-AF65-F5344CB8AC3E}">
        <p14:creationId xmlns:p14="http://schemas.microsoft.com/office/powerpoint/2010/main" val="30906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430365" y="432000"/>
            <a:ext cx="11327999" cy="468000"/>
          </a:xfrm>
          <a:prstGeom prst="rect">
            <a:avLst/>
          </a:prstGeom>
          <a:noFill/>
          <a:ln>
            <a:noFill/>
          </a:ln>
        </p:spPr>
        <p:txBody>
          <a:bodyPr spcFirstLastPara="1" wrap="square" lIns="0" tIns="0" rIns="0" bIns="0" anchor="t" anchorCtr="0">
            <a:noAutofit/>
          </a:bodyPr>
          <a:lstStyle/>
          <a:p>
            <a:pPr marL="0" lvl="0" indent="0" algn="l" rtl="0">
              <a:lnSpc>
                <a:spcPct val="83000"/>
              </a:lnSpc>
              <a:spcBef>
                <a:spcPts val="0"/>
              </a:spcBef>
              <a:spcAft>
                <a:spcPts val="0"/>
              </a:spcAft>
              <a:buClr>
                <a:srgbClr val="34D186"/>
              </a:buClr>
              <a:buSzPts val="2600"/>
              <a:buFont typeface="Arial"/>
              <a:buNone/>
            </a:pPr>
            <a:r>
              <a:rPr lang="en-US"/>
              <a:t>Considerations</a:t>
            </a:r>
            <a:endParaRPr/>
          </a:p>
        </p:txBody>
      </p:sp>
      <p:sp>
        <p:nvSpPr>
          <p:cNvPr id="76" name="Google Shape;76;p4"/>
          <p:cNvSpPr txBox="1">
            <a:spLocks noGrp="1"/>
          </p:cNvSpPr>
          <p:nvPr>
            <p:ph type="body" idx="1"/>
          </p:nvPr>
        </p:nvSpPr>
        <p:spPr>
          <a:xfrm>
            <a:off x="429164" y="1093891"/>
            <a:ext cx="11329200" cy="5054381"/>
          </a:xfrm>
          <a:prstGeom prst="rect">
            <a:avLst/>
          </a:prstGeom>
          <a:noFill/>
          <a:ln>
            <a:noFill/>
          </a:ln>
        </p:spPr>
        <p:txBody>
          <a:bodyPr spcFirstLastPara="1" wrap="square" lIns="0" tIns="0" rIns="0" bIns="0" anchor="t" anchorCtr="0">
            <a:noAutofit/>
          </a:bodyPr>
          <a:lstStyle/>
          <a:p>
            <a:pPr marL="180000" lvl="0" indent="-180000" algn="l" rtl="0">
              <a:lnSpc>
                <a:spcPct val="90000"/>
              </a:lnSpc>
              <a:spcBef>
                <a:spcPts val="0"/>
              </a:spcBef>
              <a:spcAft>
                <a:spcPts val="0"/>
              </a:spcAft>
              <a:buClr>
                <a:srgbClr val="3F3F3F"/>
              </a:buClr>
              <a:buSzPts val="1400"/>
              <a:buChar char="•"/>
            </a:pPr>
            <a:r>
              <a:rPr lang="en-US" sz="1000" dirty="0">
                <a:solidFill>
                  <a:srgbClr val="3F3F3F"/>
                </a:solidFill>
              </a:rPr>
              <a:t>This analysis reviews performance data from Global Payments Processing and Regional Payment Operations over the past six months. It highlights monthly and quarterly insights through clear visuals, uncovering patterns, trends, and key data points. The findings are explained with commentary, supported by actionable recommendations to drive improvements and share learnings across teams.</a:t>
            </a:r>
          </a:p>
          <a:p>
            <a:pPr marL="180000" lvl="0" indent="-180000" algn="l" rtl="0">
              <a:lnSpc>
                <a:spcPct val="90000"/>
              </a:lnSpc>
              <a:spcBef>
                <a:spcPts val="0"/>
              </a:spcBef>
              <a:spcAft>
                <a:spcPts val="0"/>
              </a:spcAft>
              <a:buClr>
                <a:srgbClr val="3F3F3F"/>
              </a:buClr>
              <a:buSzPts val="1400"/>
              <a:buChar char="•"/>
            </a:pPr>
            <a:endParaRPr lang="en-US" sz="1000" dirty="0">
              <a:solidFill>
                <a:srgbClr val="3F3F3F"/>
              </a:solidFill>
            </a:endParaRPr>
          </a:p>
          <a:p>
            <a:pPr marL="180000" lvl="0" indent="-180000" algn="l" rtl="0">
              <a:lnSpc>
                <a:spcPct val="90000"/>
              </a:lnSpc>
              <a:spcBef>
                <a:spcPts val="0"/>
              </a:spcBef>
              <a:spcAft>
                <a:spcPts val="0"/>
              </a:spcAft>
              <a:buClr>
                <a:srgbClr val="3F3F3F"/>
              </a:buClr>
              <a:buSzPts val="1400"/>
              <a:buChar char="•"/>
            </a:pPr>
            <a:r>
              <a:rPr lang="en-US" sz="1000" dirty="0">
                <a:solidFill>
                  <a:srgbClr val="3F3F3F"/>
                </a:solidFill>
              </a:rPr>
              <a:t>The biggest challenge was understanding the dataset, its definitions, and how to apply it effectively. Below is my interpretation of the data:</a:t>
            </a:r>
            <a:endParaRPr sz="1000" dirty="0"/>
          </a:p>
        </p:txBody>
      </p:sp>
      <p:sp>
        <p:nvSpPr>
          <p:cNvPr id="78" name="Google Shape;78;p4"/>
          <p:cNvSpPr txBox="1">
            <a:spLocks noGrp="1"/>
          </p:cNvSpPr>
          <p:nvPr>
            <p:ph type="sldNum" idx="12"/>
          </p:nvPr>
        </p:nvSpPr>
        <p:spPr>
          <a:xfrm>
            <a:off x="432000" y="6586388"/>
            <a:ext cx="302400" cy="162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en-US"/>
              <a:t>4</a:t>
            </a:fld>
            <a:endParaRPr/>
          </a:p>
        </p:txBody>
      </p:sp>
      <p:graphicFrame>
        <p:nvGraphicFramePr>
          <p:cNvPr id="2" name="Table 1">
            <a:extLst>
              <a:ext uri="{FF2B5EF4-FFF2-40B4-BE49-F238E27FC236}">
                <a16:creationId xmlns:a16="http://schemas.microsoft.com/office/drawing/2014/main" id="{7D5C5673-A705-D516-B6A8-D76554B83D83}"/>
              </a:ext>
            </a:extLst>
          </p:cNvPr>
          <p:cNvGraphicFramePr>
            <a:graphicFrameLocks noGrp="1"/>
          </p:cNvGraphicFramePr>
          <p:nvPr>
            <p:extLst>
              <p:ext uri="{D42A27DB-BD31-4B8C-83A1-F6EECF244321}">
                <p14:modId xmlns:p14="http://schemas.microsoft.com/office/powerpoint/2010/main" val="2423526557"/>
              </p:ext>
            </p:extLst>
          </p:nvPr>
        </p:nvGraphicFramePr>
        <p:xfrm>
          <a:off x="645927" y="2246832"/>
          <a:ext cx="10901639" cy="3093720"/>
        </p:xfrm>
        <a:graphic>
          <a:graphicData uri="http://schemas.openxmlformats.org/drawingml/2006/table">
            <a:tbl>
              <a:tblPr/>
              <a:tblGrid>
                <a:gridCol w="2432615">
                  <a:extLst>
                    <a:ext uri="{9D8B030D-6E8A-4147-A177-3AD203B41FA5}">
                      <a16:colId xmlns:a16="http://schemas.microsoft.com/office/drawing/2014/main" val="38767275"/>
                    </a:ext>
                  </a:extLst>
                </a:gridCol>
                <a:gridCol w="4234512">
                  <a:extLst>
                    <a:ext uri="{9D8B030D-6E8A-4147-A177-3AD203B41FA5}">
                      <a16:colId xmlns:a16="http://schemas.microsoft.com/office/drawing/2014/main" val="4055424777"/>
                    </a:ext>
                  </a:extLst>
                </a:gridCol>
                <a:gridCol w="4234512">
                  <a:extLst>
                    <a:ext uri="{9D8B030D-6E8A-4147-A177-3AD203B41FA5}">
                      <a16:colId xmlns:a16="http://schemas.microsoft.com/office/drawing/2014/main" val="803079012"/>
                    </a:ext>
                  </a:extLst>
                </a:gridCol>
              </a:tblGrid>
              <a:tr h="0">
                <a:tc>
                  <a:txBody>
                    <a:bodyPr/>
                    <a:lstStyle/>
                    <a:p>
                      <a:pPr algn="ctr" fontAlgn="b"/>
                      <a:r>
                        <a:rPr lang="en-US" sz="700" b="1" i="0" u="none" strike="noStrike" cap="all" baseline="0" dirty="0">
                          <a:solidFill>
                            <a:schemeClr val="bg1"/>
                          </a:solidFill>
                          <a:effectLst/>
                          <a:latin typeface="+mj-lt"/>
                        </a:rPr>
                        <a:t>Dataset Name</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p>
                      <a:pPr algn="ctr" fontAlgn="b"/>
                      <a:r>
                        <a:rPr lang="en-US" sz="700" b="1" i="0" u="none" strike="noStrike" cap="all" baseline="0" dirty="0">
                          <a:solidFill>
                            <a:schemeClr val="bg1"/>
                          </a:solidFill>
                          <a:effectLst/>
                          <a:latin typeface="+mj-lt"/>
                        </a:rPr>
                        <a:t>Description</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tc>
                  <a:txBody>
                    <a:bodyPr/>
                    <a:lstStyle/>
                    <a:p>
                      <a:pPr algn="ctr" fontAlgn="b"/>
                      <a:r>
                        <a:rPr lang="en-US" sz="700" b="1" i="0" u="none" strike="noStrike" cap="all" baseline="0" dirty="0">
                          <a:solidFill>
                            <a:schemeClr val="bg1"/>
                          </a:solidFill>
                          <a:effectLst/>
                          <a:latin typeface="+mj-lt"/>
                        </a:rPr>
                        <a:t>Fields</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75000"/>
                        <a:lumOff val="25000"/>
                      </a:schemeClr>
                    </a:solidFill>
                  </a:tcPr>
                </a:tc>
                <a:extLst>
                  <a:ext uri="{0D108BD9-81ED-4DB2-BD59-A6C34878D82A}">
                    <a16:rowId xmlns:a16="http://schemas.microsoft.com/office/drawing/2014/main" val="3842821195"/>
                  </a:ext>
                </a:extLst>
              </a:tr>
              <a:tr h="0">
                <a:tc>
                  <a:txBody>
                    <a:bodyPr/>
                    <a:lstStyle/>
                    <a:p>
                      <a:pPr algn="l" fontAlgn="b"/>
                      <a:r>
                        <a:rPr lang="en-US" sz="700" b="1" i="0" u="none" strike="noStrike" dirty="0">
                          <a:solidFill>
                            <a:srgbClr val="000000"/>
                          </a:solidFill>
                          <a:effectLst/>
                          <a:latin typeface="+mj-lt"/>
                        </a:rPr>
                        <a:t>Global linking wait time bucket</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Contains data about wait times for global linking operations, categorized into specific time buckets.</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Action Created Parameter, Wait Hour Buckets (1. Within 1h, 2. Within 2h, ..., 9. Over 72h), Case Count</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67549756"/>
                  </a:ext>
                </a:extLst>
              </a:tr>
              <a:tr h="0">
                <a:tc>
                  <a:txBody>
                    <a:bodyPr/>
                    <a:lstStyle/>
                    <a:p>
                      <a:pPr algn="l" fontAlgn="b"/>
                      <a:r>
                        <a:rPr lang="en-US" sz="700" b="1" i="0" u="none" strike="noStrike" dirty="0">
                          <a:solidFill>
                            <a:srgbClr val="000000"/>
                          </a:solidFill>
                          <a:effectLst/>
                          <a:latin typeface="+mj-lt"/>
                        </a:rPr>
                        <a:t>Global linking escalations and</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Includes information about escalations in global linking operations, along with rates of escalation.</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Action Created Parameter, No of Escalations, Escalation Rate</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7671552"/>
                  </a:ext>
                </a:extLst>
              </a:tr>
              <a:tr h="0">
                <a:tc>
                  <a:txBody>
                    <a:bodyPr/>
                    <a:lstStyle/>
                    <a:p>
                      <a:pPr algn="l" fontAlgn="b"/>
                      <a:r>
                        <a:rPr lang="en-US" sz="700" b="1" i="0" u="none" strike="noStrike" dirty="0">
                          <a:solidFill>
                            <a:srgbClr val="000000"/>
                          </a:solidFill>
                          <a:effectLst/>
                          <a:latin typeface="+mj-lt"/>
                        </a:rPr>
                        <a:t>Global DU wait time buckets</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Contains wait time data for Global DU (</a:t>
                      </a:r>
                      <a:r>
                        <a:rPr lang="en-US" sz="700" b="0" i="0" u="none" strike="noStrike" dirty="0" err="1">
                          <a:solidFill>
                            <a:srgbClr val="000000"/>
                          </a:solidFill>
                          <a:effectLst/>
                          <a:latin typeface="+mj-lt"/>
                        </a:rPr>
                        <a:t>DocUpload</a:t>
                      </a:r>
                      <a:r>
                        <a:rPr lang="en-US" sz="700" b="0" i="0" u="none" strike="noStrike" dirty="0">
                          <a:solidFill>
                            <a:srgbClr val="000000"/>
                          </a:solidFill>
                          <a:effectLst/>
                          <a:latin typeface="+mj-lt"/>
                        </a:rPr>
                        <a:t>) operations, grouped by specific time ranges.</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Action Created Parameter, Wait Hour Buckets (1. Within 1h, ..., 8. Within 72h), Ticket Count</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63659146"/>
                  </a:ext>
                </a:extLst>
              </a:tr>
              <a:tr h="308529">
                <a:tc>
                  <a:txBody>
                    <a:bodyPr/>
                    <a:lstStyle/>
                    <a:p>
                      <a:pPr algn="l" fontAlgn="b"/>
                      <a:r>
                        <a:rPr lang="en-US" sz="700" b="1" i="0" u="none" strike="noStrike" dirty="0">
                          <a:solidFill>
                            <a:srgbClr val="000000"/>
                          </a:solidFill>
                          <a:effectLst/>
                          <a:latin typeface="+mj-lt"/>
                        </a:rPr>
                        <a:t>Global DU escalations and </a:t>
                      </a:r>
                      <a:r>
                        <a:rPr lang="en-US" sz="700" b="1" i="0" u="none" strike="noStrike" dirty="0" err="1">
                          <a:solidFill>
                            <a:srgbClr val="000000"/>
                          </a:solidFill>
                          <a:effectLst/>
                          <a:latin typeface="+mj-lt"/>
                        </a:rPr>
                        <a:t>escal</a:t>
                      </a:r>
                      <a:endParaRPr lang="en-US" sz="700" b="1" i="0" u="none" strike="noStrike" dirty="0">
                        <a:solidFill>
                          <a:srgbClr val="000000"/>
                        </a:solidFill>
                        <a:effectLst/>
                        <a:latin typeface="+mj-lt"/>
                      </a:endParaRP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Provides data on escalations in Global DU (</a:t>
                      </a:r>
                      <a:r>
                        <a:rPr lang="en-US" sz="700" b="0" i="0" u="none" strike="noStrike" dirty="0" err="1">
                          <a:solidFill>
                            <a:srgbClr val="000000"/>
                          </a:solidFill>
                          <a:effectLst/>
                          <a:latin typeface="+mj-lt"/>
                        </a:rPr>
                        <a:t>DocUpload</a:t>
                      </a:r>
                      <a:r>
                        <a:rPr lang="en-US" sz="700" b="0" i="0" u="none" strike="noStrike" dirty="0">
                          <a:solidFill>
                            <a:srgbClr val="000000"/>
                          </a:solidFill>
                          <a:effectLst/>
                          <a:latin typeface="+mj-lt"/>
                        </a:rPr>
                        <a:t>) operations, including rates and counts of escalation.</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Action Created Parameter, No of Escalations, Escalation Rate</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65437398"/>
                  </a:ext>
                </a:extLst>
              </a:tr>
              <a:tr h="308529">
                <a:tc>
                  <a:txBody>
                    <a:bodyPr/>
                    <a:lstStyle/>
                    <a:p>
                      <a:pPr algn="l" fontAlgn="b"/>
                      <a:r>
                        <a:rPr lang="en-US" sz="700" b="1" i="0" u="none" strike="noStrike" dirty="0">
                          <a:solidFill>
                            <a:srgbClr val="000000"/>
                          </a:solidFill>
                          <a:effectLst/>
                          <a:latin typeface="+mj-lt"/>
                        </a:rPr>
                        <a:t>Regional NM &amp; ACH inputs by tea</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Details the queue inputs for regional Name Mismatch (NM) and ACH (Automated Clearing House) operations.</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Ops Team Currency, Action Created Parameter, Queue Input Count (e.g., APAC Expansion ops, </a:t>
                      </a:r>
                      <a:r>
                        <a:rPr lang="en-US" sz="700" b="0" i="0" u="none" strike="noStrike" dirty="0" err="1">
                          <a:solidFill>
                            <a:srgbClr val="000000"/>
                          </a:solidFill>
                          <a:effectLst/>
                          <a:latin typeface="+mj-lt"/>
                        </a:rPr>
                        <a:t>NorthAm</a:t>
                      </a:r>
                      <a:r>
                        <a:rPr lang="en-US" sz="700" b="0" i="0" u="none" strike="noStrike" dirty="0">
                          <a:solidFill>
                            <a:srgbClr val="000000"/>
                          </a:solidFill>
                          <a:effectLst/>
                          <a:latin typeface="+mj-lt"/>
                        </a:rPr>
                        <a:t> ops)</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334350"/>
                  </a:ext>
                </a:extLst>
              </a:tr>
              <a:tr h="308529">
                <a:tc>
                  <a:txBody>
                    <a:bodyPr/>
                    <a:lstStyle/>
                    <a:p>
                      <a:pPr algn="l" fontAlgn="b"/>
                      <a:r>
                        <a:rPr lang="en-US" sz="700" b="1" i="0" u="none" strike="noStrike" dirty="0">
                          <a:solidFill>
                            <a:srgbClr val="000000"/>
                          </a:solidFill>
                          <a:effectLst/>
                          <a:latin typeface="+mj-lt"/>
                        </a:rPr>
                        <a:t>Regional NM &amp; ACH outputs by </a:t>
                      </a:r>
                      <a:r>
                        <a:rPr lang="en-US" sz="700" b="1" i="0" u="none" strike="noStrike" dirty="0" err="1">
                          <a:solidFill>
                            <a:srgbClr val="000000"/>
                          </a:solidFill>
                          <a:effectLst/>
                          <a:latin typeface="+mj-lt"/>
                        </a:rPr>
                        <a:t>te</a:t>
                      </a:r>
                      <a:endParaRPr lang="en-US" sz="700" b="1" i="0" u="none" strike="noStrike" dirty="0">
                        <a:solidFill>
                          <a:srgbClr val="000000"/>
                        </a:solidFill>
                        <a:effectLst/>
                        <a:latin typeface="+mj-lt"/>
                      </a:endParaRP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Provides data on outputs for regional NM and ACH operations, including counts and team-level metrics.</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r>
                        <a:rPr lang="en-US" sz="700" b="0" i="0" u="none" strike="noStrike" dirty="0">
                          <a:solidFill>
                            <a:srgbClr val="000000"/>
                          </a:solidFill>
                          <a:effectLst/>
                          <a:latin typeface="+mj-lt"/>
                        </a:rPr>
                        <a:t>Internal Action Actor </a:t>
                      </a:r>
                      <a:r>
                        <a:rPr lang="en-US" sz="700" b="0" i="0" u="none" strike="noStrike" dirty="0" err="1">
                          <a:solidFill>
                            <a:srgbClr val="000000"/>
                          </a:solidFill>
                          <a:effectLst/>
                          <a:latin typeface="+mj-lt"/>
                        </a:rPr>
                        <a:t>Payops</a:t>
                      </a:r>
                      <a:r>
                        <a:rPr lang="en-US" sz="700" b="0" i="0" u="none" strike="noStrike" dirty="0">
                          <a:solidFill>
                            <a:srgbClr val="000000"/>
                          </a:solidFill>
                          <a:effectLst/>
                          <a:latin typeface="+mj-lt"/>
                        </a:rPr>
                        <a:t> Team, Action Created Parameter, Output Count (e.g., GBP ops, </a:t>
                      </a:r>
                      <a:r>
                        <a:rPr lang="en-US" sz="700" b="0" i="0" u="none" strike="noStrike" dirty="0" err="1">
                          <a:solidFill>
                            <a:srgbClr val="000000"/>
                          </a:solidFill>
                          <a:effectLst/>
                          <a:latin typeface="+mj-lt"/>
                        </a:rPr>
                        <a:t>NorthAm</a:t>
                      </a:r>
                      <a:r>
                        <a:rPr lang="en-US" sz="700" b="0" i="0" u="none" strike="noStrike" dirty="0">
                          <a:solidFill>
                            <a:srgbClr val="000000"/>
                          </a:solidFill>
                          <a:effectLst/>
                          <a:latin typeface="+mj-lt"/>
                        </a:rPr>
                        <a:t> ops)</a:t>
                      </a:r>
                    </a:p>
                  </a:txBody>
                  <a:tcPr marL="137160" marR="137160" marT="137160" marB="13716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6965343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F663-6B31-1C69-B0DD-258ECB1EE318}"/>
              </a:ext>
            </a:extLst>
          </p:cNvPr>
          <p:cNvSpPr>
            <a:spLocks noGrp="1"/>
          </p:cNvSpPr>
          <p:nvPr>
            <p:ph type="title"/>
          </p:nvPr>
        </p:nvSpPr>
        <p:spPr/>
        <p:txBody>
          <a:bodyPr/>
          <a:lstStyle/>
          <a:p>
            <a:r>
              <a:rPr lang="en-US" dirty="0"/>
              <a:t>Understanding Performance by Wait Time Buckets</a:t>
            </a:r>
            <a:br>
              <a:rPr lang="en-US" dirty="0"/>
            </a:br>
            <a:r>
              <a:rPr lang="en-US" sz="1600" b="0" dirty="0"/>
              <a:t>Highlights SLA trends, with Global Linking excelling and Global DU facing delays in longer buckets.</a:t>
            </a:r>
          </a:p>
        </p:txBody>
      </p:sp>
      <p:sp>
        <p:nvSpPr>
          <p:cNvPr id="4" name="Slide Number Placeholder 3">
            <a:extLst>
              <a:ext uri="{FF2B5EF4-FFF2-40B4-BE49-F238E27FC236}">
                <a16:creationId xmlns:a16="http://schemas.microsoft.com/office/drawing/2014/main" id="{2E0CFAE1-DD3D-FE57-BAF0-61D204CFA222}"/>
              </a:ext>
            </a:extLst>
          </p:cNvPr>
          <p:cNvSpPr>
            <a:spLocks noGrp="1"/>
          </p:cNvSpPr>
          <p:nvPr>
            <p:ph type="sldNum" idx="12"/>
          </p:nvPr>
        </p:nvSpPr>
        <p:spPr/>
        <p:txBody>
          <a:bodyPr/>
          <a:lstStyle/>
          <a:p>
            <a:fld id="{00000000-1234-1234-1234-123412341234}" type="slidenum">
              <a:rPr lang="en-US" smtClean="0"/>
              <a:pPr/>
              <a:t>5</a:t>
            </a:fld>
            <a:endParaRPr lang="en-US"/>
          </a:p>
        </p:txBody>
      </p:sp>
      <p:graphicFrame>
        <p:nvGraphicFramePr>
          <p:cNvPr id="6" name="Table 5">
            <a:extLst>
              <a:ext uri="{FF2B5EF4-FFF2-40B4-BE49-F238E27FC236}">
                <a16:creationId xmlns:a16="http://schemas.microsoft.com/office/drawing/2014/main" id="{33B3AF17-BEBD-1B6B-634F-7FD7456255D6}"/>
              </a:ext>
            </a:extLst>
          </p:cNvPr>
          <p:cNvGraphicFramePr>
            <a:graphicFrameLocks noGrp="1"/>
          </p:cNvGraphicFramePr>
          <p:nvPr>
            <p:extLst>
              <p:ext uri="{D42A27DB-BD31-4B8C-83A1-F6EECF244321}">
                <p14:modId xmlns:p14="http://schemas.microsoft.com/office/powerpoint/2010/main" val="2847590457"/>
              </p:ext>
            </p:extLst>
          </p:nvPr>
        </p:nvGraphicFramePr>
        <p:xfrm>
          <a:off x="616097" y="4271556"/>
          <a:ext cx="10959806" cy="2169160"/>
        </p:xfrm>
        <a:graphic>
          <a:graphicData uri="http://schemas.openxmlformats.org/drawingml/2006/table">
            <a:tbl>
              <a:tblPr firstRow="1" bandRow="1">
                <a:tableStyleId>{A17AFD5E-AEB6-43DA-9E1C-75E6CD7F6B0D}</a:tableStyleId>
              </a:tblPr>
              <a:tblGrid>
                <a:gridCol w="5479903">
                  <a:extLst>
                    <a:ext uri="{9D8B030D-6E8A-4147-A177-3AD203B41FA5}">
                      <a16:colId xmlns:a16="http://schemas.microsoft.com/office/drawing/2014/main" val="546303130"/>
                    </a:ext>
                  </a:extLst>
                </a:gridCol>
                <a:gridCol w="5479903">
                  <a:extLst>
                    <a:ext uri="{9D8B030D-6E8A-4147-A177-3AD203B41FA5}">
                      <a16:colId xmlns:a16="http://schemas.microsoft.com/office/drawing/2014/main" val="2454278797"/>
                    </a:ext>
                  </a:extLst>
                </a:gridCol>
              </a:tblGrid>
              <a:tr h="370840">
                <a:tc>
                  <a:txBody>
                    <a:bodyPr/>
                    <a:lstStyle/>
                    <a:p>
                      <a:pPr marL="0" indent="0" algn="ctr">
                        <a:buFont typeface="Arial" panose="020B0604020202020204" pitchFamily="34" charset="0"/>
                        <a:buNone/>
                      </a:pPr>
                      <a:r>
                        <a:rPr lang="pt-PT" sz="1000" b="1" cap="all" baseline="0" dirty="0">
                          <a:solidFill>
                            <a:schemeClr val="accent6">
                              <a:lumMod val="75000"/>
                              <a:lumOff val="25000"/>
                            </a:schemeClr>
                          </a:solidFill>
                          <a:latin typeface="+mj-lt"/>
                        </a:rPr>
                        <a:t>Insights</a:t>
                      </a:r>
                      <a:endParaRPr lang="en-US" sz="1000" b="1" cap="all" baseline="0" dirty="0">
                        <a:solidFill>
                          <a:schemeClr val="accent6">
                            <a:lumMod val="75000"/>
                            <a:lumOff val="25000"/>
                          </a:schemeClr>
                        </a:solidFill>
                        <a:latin typeface="+mj-lt"/>
                      </a:endParaRPr>
                    </a:p>
                  </a:txBody>
                  <a:tcPr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pt-PT" sz="1000" b="1" cap="all" baseline="0" dirty="0" err="1">
                          <a:solidFill>
                            <a:schemeClr val="accent6">
                              <a:lumMod val="75000"/>
                              <a:lumOff val="25000"/>
                            </a:schemeClr>
                          </a:solidFill>
                          <a:latin typeface="+mj-lt"/>
                        </a:rPr>
                        <a:t>Recommendations</a:t>
                      </a:r>
                      <a:endParaRPr lang="en-US" sz="1000" b="1" cap="all" baseline="0" dirty="0">
                        <a:solidFill>
                          <a:schemeClr val="accent6">
                            <a:lumMod val="75000"/>
                            <a:lumOff val="25000"/>
                          </a:schemeClr>
                        </a:solidFill>
                        <a:latin typeface="+mj-lt"/>
                      </a:endParaRPr>
                    </a:p>
                  </a:txBody>
                  <a:tcPr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5219743"/>
                  </a:ext>
                </a:extLst>
              </a:tr>
              <a:tr h="370840">
                <a:tc>
                  <a:txBody>
                    <a:bodyPr/>
                    <a:lstStyle/>
                    <a:p>
                      <a:pPr marL="112713" indent="-112713">
                        <a:buFont typeface="Arial" panose="020B0604020202020204" pitchFamily="34" charset="0"/>
                        <a:buChar char="•"/>
                      </a:pPr>
                      <a:r>
                        <a:rPr lang="en-US" sz="1000" b="1" dirty="0">
                          <a:solidFill>
                            <a:schemeClr val="accent6">
                              <a:lumMod val="75000"/>
                              <a:lumOff val="25000"/>
                            </a:schemeClr>
                          </a:solidFill>
                          <a:latin typeface="+mj-lt"/>
                        </a:rPr>
                        <a:t>1-Hour Bucket</a:t>
                      </a:r>
                      <a:r>
                        <a:rPr lang="en-US" sz="1000" b="0" dirty="0">
                          <a:solidFill>
                            <a:schemeClr val="accent6">
                              <a:lumMod val="75000"/>
                              <a:lumOff val="25000"/>
                            </a:schemeClr>
                          </a:solidFill>
                          <a:latin typeface="+mj-lt"/>
                        </a:rPr>
                        <a:t>: Global Linking leads, peaking at 49% (May) and 39% (October). Global DU varies (10% in August to 32% in October). October shows improved Instant SLA via Global Linking.</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4-Hour &amp; 8-Hour Buckets</a:t>
                      </a:r>
                      <a:r>
                        <a:rPr lang="en-US" sz="1000" b="0" dirty="0">
                          <a:solidFill>
                            <a:schemeClr val="accent6">
                              <a:lumMod val="75000"/>
                              <a:lumOff val="25000"/>
                            </a:schemeClr>
                          </a:solidFill>
                          <a:latin typeface="+mj-lt"/>
                        </a:rPr>
                        <a:t>: Both types depend on these buckets. Global DU peaks at 25% (August, 8-hour). Global Linking remains stable and efficient.</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Longer Buckets</a:t>
                      </a:r>
                      <a:r>
                        <a:rPr lang="en-US" sz="1000" b="0" dirty="0">
                          <a:solidFill>
                            <a:schemeClr val="accent6">
                              <a:lumMod val="75000"/>
                              <a:lumOff val="25000"/>
                            </a:schemeClr>
                          </a:solidFill>
                          <a:latin typeface="+mj-lt"/>
                        </a:rPr>
                        <a:t>: Global DU struggles with 24-hour and 48-hour cases in August and September. Global Linking experiences fewer delays.</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MoM Trends</a:t>
                      </a:r>
                      <a:r>
                        <a:rPr lang="en-US" sz="1000" b="0" dirty="0">
                          <a:solidFill>
                            <a:schemeClr val="accent6">
                              <a:lumMod val="75000"/>
                              <a:lumOff val="25000"/>
                            </a:schemeClr>
                          </a:solidFill>
                          <a:latin typeface="+mj-lt"/>
                        </a:rPr>
                        <a:t>: October improves for short buckets. August performs poorly, especially for Global DU.</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Over 72 Hours</a:t>
                      </a:r>
                      <a:r>
                        <a:rPr lang="en-US" sz="1000" b="0" dirty="0">
                          <a:solidFill>
                            <a:schemeClr val="accent6">
                              <a:lumMod val="75000"/>
                              <a:lumOff val="25000"/>
                            </a:schemeClr>
                          </a:solidFill>
                          <a:latin typeface="+mj-lt"/>
                        </a:rPr>
                        <a:t>: Minimal usage, showing a focus on resolving cases within 24 hours.</a:t>
                      </a:r>
                    </a:p>
                  </a:txBody>
                  <a:tcPr marL="137160" marR="137160" marT="137160" marB="137160">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2713" indent="-112713">
                        <a:buFont typeface="Arial" panose="020B0604020202020204" pitchFamily="34" charset="0"/>
                        <a:buChar char="•"/>
                      </a:pPr>
                      <a:r>
                        <a:rPr lang="en-US" sz="1000" b="1" dirty="0">
                          <a:solidFill>
                            <a:schemeClr val="accent6">
                              <a:lumMod val="75000"/>
                              <a:lumOff val="25000"/>
                            </a:schemeClr>
                          </a:solidFill>
                          <a:latin typeface="+mj-lt"/>
                        </a:rPr>
                        <a:t>Short Buckets</a:t>
                      </a:r>
                      <a:r>
                        <a:rPr lang="en-US" sz="1000" b="0" dirty="0">
                          <a:solidFill>
                            <a:schemeClr val="accent6">
                              <a:lumMod val="75000"/>
                              <a:lumOff val="25000"/>
                            </a:schemeClr>
                          </a:solidFill>
                          <a:latin typeface="+mj-lt"/>
                        </a:rPr>
                        <a:t>: Use Global Linking strategies to improve DU’s 1-hour performance.</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4-Hour &amp; 8-Hour Buckets</a:t>
                      </a:r>
                      <a:r>
                        <a:rPr lang="en-US" sz="1000" b="0" dirty="0">
                          <a:solidFill>
                            <a:schemeClr val="accent6">
                              <a:lumMod val="75000"/>
                              <a:lumOff val="25000"/>
                            </a:schemeClr>
                          </a:solidFill>
                          <a:latin typeface="+mj-lt"/>
                        </a:rPr>
                        <a:t>: Optimize workflows to prevent cases from spilling into longer buckets.</a:t>
                      </a:r>
                    </a:p>
                    <a:p>
                      <a:pPr marL="112713" indent="-112713">
                        <a:buFont typeface="Arial" panose="020B0604020202020204" pitchFamily="34" charset="0"/>
                        <a:buChar char="•"/>
                      </a:pPr>
                      <a:r>
                        <a:rPr lang="en-US" sz="1000" b="1" dirty="0" err="1">
                          <a:solidFill>
                            <a:schemeClr val="accent6">
                              <a:lumMod val="75000"/>
                              <a:lumOff val="25000"/>
                            </a:schemeClr>
                          </a:solidFill>
                          <a:latin typeface="+mj-lt"/>
                        </a:rPr>
                        <a:t>DocUpload</a:t>
                      </a:r>
                      <a:r>
                        <a:rPr lang="en-US" sz="1000" b="1" dirty="0">
                          <a:solidFill>
                            <a:schemeClr val="accent6">
                              <a:lumMod val="75000"/>
                              <a:lumOff val="25000"/>
                            </a:schemeClr>
                          </a:solidFill>
                          <a:latin typeface="+mj-lt"/>
                        </a:rPr>
                        <a:t> Delays</a:t>
                      </a:r>
                      <a:r>
                        <a:rPr lang="en-US" sz="1000" b="0" dirty="0">
                          <a:solidFill>
                            <a:schemeClr val="accent6">
                              <a:lumMod val="75000"/>
                              <a:lumOff val="25000"/>
                            </a:schemeClr>
                          </a:solidFill>
                          <a:latin typeface="+mj-lt"/>
                        </a:rPr>
                        <a:t>: Fix processes to reduce 24-hour and 48-hour cases in Global DU.</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Stabilize</a:t>
                      </a:r>
                      <a:r>
                        <a:rPr lang="en-US" sz="1000" b="0" dirty="0">
                          <a:solidFill>
                            <a:schemeClr val="accent6">
                              <a:lumMod val="75000"/>
                              <a:lumOff val="25000"/>
                            </a:schemeClr>
                          </a:solidFill>
                          <a:latin typeface="+mj-lt"/>
                        </a:rPr>
                        <a:t>: Sustain October gains and address drops like those in August.</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Monitor</a:t>
                      </a:r>
                      <a:r>
                        <a:rPr lang="en-US" sz="1000" b="0" dirty="0">
                          <a:solidFill>
                            <a:schemeClr val="accent6">
                              <a:lumMod val="75000"/>
                              <a:lumOff val="25000"/>
                            </a:schemeClr>
                          </a:solidFill>
                          <a:latin typeface="+mj-lt"/>
                        </a:rPr>
                        <a:t>: Track delays and tackle root causes across all buckets promptly.</a:t>
                      </a:r>
                    </a:p>
                  </a:txBody>
                  <a:tcPr marL="137160" marR="137160" marT="137160" marB="137160">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2810194"/>
                  </a:ext>
                </a:extLst>
              </a:tr>
            </a:tbl>
          </a:graphicData>
        </a:graphic>
      </p:graphicFrame>
      <p:graphicFrame>
        <p:nvGraphicFramePr>
          <p:cNvPr id="19" name="Table 18">
            <a:extLst>
              <a:ext uri="{FF2B5EF4-FFF2-40B4-BE49-F238E27FC236}">
                <a16:creationId xmlns:a16="http://schemas.microsoft.com/office/drawing/2014/main" id="{129293C8-D41F-103C-B247-C753C061EE67}"/>
              </a:ext>
            </a:extLst>
          </p:cNvPr>
          <p:cNvGraphicFramePr>
            <a:graphicFrameLocks noGrp="1"/>
          </p:cNvGraphicFramePr>
          <p:nvPr>
            <p:extLst>
              <p:ext uri="{D42A27DB-BD31-4B8C-83A1-F6EECF244321}">
                <p14:modId xmlns:p14="http://schemas.microsoft.com/office/powerpoint/2010/main" val="3956538711"/>
              </p:ext>
            </p:extLst>
          </p:nvPr>
        </p:nvGraphicFramePr>
        <p:xfrm>
          <a:off x="616097" y="1310402"/>
          <a:ext cx="10959807" cy="2313585"/>
        </p:xfrm>
        <a:graphic>
          <a:graphicData uri="http://schemas.openxmlformats.org/drawingml/2006/table">
            <a:tbl>
              <a:tblPr/>
              <a:tblGrid>
                <a:gridCol w="1041717">
                  <a:extLst>
                    <a:ext uri="{9D8B030D-6E8A-4147-A177-3AD203B41FA5}">
                      <a16:colId xmlns:a16="http://schemas.microsoft.com/office/drawing/2014/main" val="345863904"/>
                    </a:ext>
                  </a:extLst>
                </a:gridCol>
                <a:gridCol w="551005">
                  <a:extLst>
                    <a:ext uri="{9D8B030D-6E8A-4147-A177-3AD203B41FA5}">
                      <a16:colId xmlns:a16="http://schemas.microsoft.com/office/drawing/2014/main" val="2860075450"/>
                    </a:ext>
                  </a:extLst>
                </a:gridCol>
                <a:gridCol w="551005">
                  <a:extLst>
                    <a:ext uri="{9D8B030D-6E8A-4147-A177-3AD203B41FA5}">
                      <a16:colId xmlns:a16="http://schemas.microsoft.com/office/drawing/2014/main" val="1396960708"/>
                    </a:ext>
                  </a:extLst>
                </a:gridCol>
                <a:gridCol w="551005">
                  <a:extLst>
                    <a:ext uri="{9D8B030D-6E8A-4147-A177-3AD203B41FA5}">
                      <a16:colId xmlns:a16="http://schemas.microsoft.com/office/drawing/2014/main" val="790598491"/>
                    </a:ext>
                  </a:extLst>
                </a:gridCol>
                <a:gridCol w="551005">
                  <a:extLst>
                    <a:ext uri="{9D8B030D-6E8A-4147-A177-3AD203B41FA5}">
                      <a16:colId xmlns:a16="http://schemas.microsoft.com/office/drawing/2014/main" val="2158993232"/>
                    </a:ext>
                  </a:extLst>
                </a:gridCol>
                <a:gridCol w="551005">
                  <a:extLst>
                    <a:ext uri="{9D8B030D-6E8A-4147-A177-3AD203B41FA5}">
                      <a16:colId xmlns:a16="http://schemas.microsoft.com/office/drawing/2014/main" val="2673125071"/>
                    </a:ext>
                  </a:extLst>
                </a:gridCol>
                <a:gridCol w="551005">
                  <a:extLst>
                    <a:ext uri="{9D8B030D-6E8A-4147-A177-3AD203B41FA5}">
                      <a16:colId xmlns:a16="http://schemas.microsoft.com/office/drawing/2014/main" val="1167511447"/>
                    </a:ext>
                  </a:extLst>
                </a:gridCol>
                <a:gridCol w="551005">
                  <a:extLst>
                    <a:ext uri="{9D8B030D-6E8A-4147-A177-3AD203B41FA5}">
                      <a16:colId xmlns:a16="http://schemas.microsoft.com/office/drawing/2014/main" val="4175186475"/>
                    </a:ext>
                  </a:extLst>
                </a:gridCol>
                <a:gridCol w="551005">
                  <a:extLst>
                    <a:ext uri="{9D8B030D-6E8A-4147-A177-3AD203B41FA5}">
                      <a16:colId xmlns:a16="http://schemas.microsoft.com/office/drawing/2014/main" val="897465759"/>
                    </a:ext>
                  </a:extLst>
                </a:gridCol>
                <a:gridCol w="551005">
                  <a:extLst>
                    <a:ext uri="{9D8B030D-6E8A-4147-A177-3AD203B41FA5}">
                      <a16:colId xmlns:a16="http://schemas.microsoft.com/office/drawing/2014/main" val="2514211884"/>
                    </a:ext>
                  </a:extLst>
                </a:gridCol>
                <a:gridCol w="551005">
                  <a:extLst>
                    <a:ext uri="{9D8B030D-6E8A-4147-A177-3AD203B41FA5}">
                      <a16:colId xmlns:a16="http://schemas.microsoft.com/office/drawing/2014/main" val="3846575892"/>
                    </a:ext>
                  </a:extLst>
                </a:gridCol>
                <a:gridCol w="551005">
                  <a:extLst>
                    <a:ext uri="{9D8B030D-6E8A-4147-A177-3AD203B41FA5}">
                      <a16:colId xmlns:a16="http://schemas.microsoft.com/office/drawing/2014/main" val="2334432768"/>
                    </a:ext>
                  </a:extLst>
                </a:gridCol>
                <a:gridCol w="551005">
                  <a:extLst>
                    <a:ext uri="{9D8B030D-6E8A-4147-A177-3AD203B41FA5}">
                      <a16:colId xmlns:a16="http://schemas.microsoft.com/office/drawing/2014/main" val="909097226"/>
                    </a:ext>
                  </a:extLst>
                </a:gridCol>
                <a:gridCol w="551005">
                  <a:extLst>
                    <a:ext uri="{9D8B030D-6E8A-4147-A177-3AD203B41FA5}">
                      <a16:colId xmlns:a16="http://schemas.microsoft.com/office/drawing/2014/main" val="316141294"/>
                    </a:ext>
                  </a:extLst>
                </a:gridCol>
                <a:gridCol w="551005">
                  <a:extLst>
                    <a:ext uri="{9D8B030D-6E8A-4147-A177-3AD203B41FA5}">
                      <a16:colId xmlns:a16="http://schemas.microsoft.com/office/drawing/2014/main" val="3344942804"/>
                    </a:ext>
                  </a:extLst>
                </a:gridCol>
                <a:gridCol w="551005">
                  <a:extLst>
                    <a:ext uri="{9D8B030D-6E8A-4147-A177-3AD203B41FA5}">
                      <a16:colId xmlns:a16="http://schemas.microsoft.com/office/drawing/2014/main" val="2289450015"/>
                    </a:ext>
                  </a:extLst>
                </a:gridCol>
                <a:gridCol w="551005">
                  <a:extLst>
                    <a:ext uri="{9D8B030D-6E8A-4147-A177-3AD203B41FA5}">
                      <a16:colId xmlns:a16="http://schemas.microsoft.com/office/drawing/2014/main" val="3191849686"/>
                    </a:ext>
                  </a:extLst>
                </a:gridCol>
                <a:gridCol w="551005">
                  <a:extLst>
                    <a:ext uri="{9D8B030D-6E8A-4147-A177-3AD203B41FA5}">
                      <a16:colId xmlns:a16="http://schemas.microsoft.com/office/drawing/2014/main" val="2603230902"/>
                    </a:ext>
                  </a:extLst>
                </a:gridCol>
                <a:gridCol w="551005">
                  <a:extLst>
                    <a:ext uri="{9D8B030D-6E8A-4147-A177-3AD203B41FA5}">
                      <a16:colId xmlns:a16="http://schemas.microsoft.com/office/drawing/2014/main" val="1477972997"/>
                    </a:ext>
                  </a:extLst>
                </a:gridCol>
              </a:tblGrid>
              <a:tr h="170952">
                <a:tc>
                  <a:txBody>
                    <a:bodyPr/>
                    <a:lstStyle/>
                    <a:p>
                      <a:pPr algn="l" fontAlgn="b"/>
                      <a:endParaRPr lang="en-US" sz="800" b="0" i="0" u="none" strike="noStrike">
                        <a:solidFill>
                          <a:srgbClr val="000000"/>
                        </a:solidFill>
                        <a:effectLst/>
                        <a:latin typeface="+mj-lt"/>
                      </a:endParaRPr>
                    </a:p>
                  </a:txBody>
                  <a:tcPr marL="45720" marR="45720" anchor="b">
                    <a:lnL>
                      <a:noFill/>
                    </a:lnL>
                    <a:lnR w="6350" cap="flat" cmpd="sng" algn="ctr">
                      <a:solidFill>
                        <a:srgbClr val="000000"/>
                      </a:solidFill>
                      <a:prstDash val="solid"/>
                      <a:round/>
                      <a:headEnd type="none" w="med" len="med"/>
                      <a:tailEnd type="none" w="med" len="med"/>
                    </a:lnR>
                    <a:lnT>
                      <a:noFill/>
                    </a:lnT>
                    <a:lnB>
                      <a:noFill/>
                    </a:lnB>
                    <a:noFill/>
                  </a:tcPr>
                </a:tc>
                <a:tc gridSpan="6">
                  <a:txBody>
                    <a:bodyPr/>
                    <a:lstStyle/>
                    <a:p>
                      <a:pPr algn="ctr" fontAlgn="b"/>
                      <a:r>
                        <a:rPr lang="en-US" sz="800" b="1" i="0" u="none" strike="noStrike" dirty="0">
                          <a:solidFill>
                            <a:srgbClr val="000000"/>
                          </a:solidFill>
                          <a:effectLst/>
                          <a:latin typeface="+mj-lt"/>
                        </a:rPr>
                        <a:t>Global (Linking + DU)</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b"/>
                      <a:r>
                        <a:rPr lang="en-US" sz="800" b="1" i="0" u="none" strike="noStrike">
                          <a:solidFill>
                            <a:srgbClr val="000000"/>
                          </a:solidFill>
                          <a:effectLst/>
                          <a:latin typeface="+mj-lt"/>
                        </a:rPr>
                        <a:t>Global DU</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b"/>
                      <a:r>
                        <a:rPr lang="en-US" sz="800" b="1" i="0" u="none" strike="noStrike">
                          <a:solidFill>
                            <a:srgbClr val="000000"/>
                          </a:solidFill>
                          <a:effectLst/>
                          <a:latin typeface="+mj-lt"/>
                        </a:rPr>
                        <a:t>Global Linking</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09307315"/>
                  </a:ext>
                </a:extLst>
              </a:tr>
              <a:tr h="317145">
                <a:tc>
                  <a:txBody>
                    <a:bodyPr/>
                    <a:lstStyle/>
                    <a:p>
                      <a:pPr algn="l" fontAlgn="b"/>
                      <a:r>
                        <a:rPr lang="en-US" sz="800" b="1" i="0" u="none" strike="noStrike" dirty="0">
                          <a:solidFill>
                            <a:srgbClr val="000000"/>
                          </a:solidFill>
                          <a:effectLst/>
                          <a:latin typeface="+mj-lt"/>
                        </a:rPr>
                        <a:t>Wait Time Bucket</a:t>
                      </a:r>
                    </a:p>
                  </a:txBody>
                  <a:tcPr marL="45720" marR="4572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May</a:t>
                      </a:r>
                    </a:p>
                  </a:txBody>
                  <a:tcPr marL="45720" marR="45720" anchor="ctr">
                    <a:lnL w="6350" cap="flat" cmpd="sng" algn="ctr">
                      <a:solidFill>
                        <a:srgbClr val="000000"/>
                      </a:solidFill>
                      <a:prstDash val="solid"/>
                      <a:round/>
                      <a:headEnd type="none" w="med" len="med"/>
                      <a:tailEnd type="none" w="med" len="med"/>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June</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July</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a:solidFill>
                            <a:srgbClr val="000000"/>
                          </a:solidFill>
                          <a:effectLst/>
                          <a:latin typeface="+mj-lt"/>
                        </a:rPr>
                        <a:t>August</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September</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a:solidFill>
                            <a:srgbClr val="000000"/>
                          </a:solidFill>
                          <a:effectLst/>
                          <a:latin typeface="+mj-lt"/>
                        </a:rPr>
                        <a:t>October</a:t>
                      </a:r>
                    </a:p>
                  </a:txBody>
                  <a:tcPr marL="45720" marR="45720" anchor="ctr">
                    <a:lnL>
                      <a:noFill/>
                    </a:lnL>
                    <a:lnR w="6350" cap="flat" cmpd="sng" algn="ctr">
                      <a:solidFill>
                        <a:srgbClr val="000000"/>
                      </a:solidFill>
                      <a:prstDash val="solid"/>
                      <a:round/>
                      <a:headEnd type="none" w="med" len="med"/>
                      <a:tailEnd type="none" w="med" len="med"/>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May</a:t>
                      </a:r>
                    </a:p>
                  </a:txBody>
                  <a:tcPr marL="45720" marR="45720" anchor="ctr">
                    <a:lnL w="6350" cap="flat" cmpd="sng" algn="ctr">
                      <a:solidFill>
                        <a:srgbClr val="000000"/>
                      </a:solidFill>
                      <a:prstDash val="solid"/>
                      <a:round/>
                      <a:headEnd type="none" w="med" len="med"/>
                      <a:tailEnd type="none" w="med" len="med"/>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a:solidFill>
                            <a:srgbClr val="000000"/>
                          </a:solidFill>
                          <a:effectLst/>
                          <a:latin typeface="+mj-lt"/>
                        </a:rPr>
                        <a:t>June</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a:solidFill>
                            <a:srgbClr val="000000"/>
                          </a:solidFill>
                          <a:effectLst/>
                          <a:latin typeface="+mj-lt"/>
                        </a:rPr>
                        <a:t>July</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a:solidFill>
                            <a:srgbClr val="000000"/>
                          </a:solidFill>
                          <a:effectLst/>
                          <a:latin typeface="+mj-lt"/>
                        </a:rPr>
                        <a:t>August</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September</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a:solidFill>
                            <a:srgbClr val="000000"/>
                          </a:solidFill>
                          <a:effectLst/>
                          <a:latin typeface="+mj-lt"/>
                        </a:rPr>
                        <a:t>October</a:t>
                      </a:r>
                    </a:p>
                  </a:txBody>
                  <a:tcPr marL="45720" marR="45720" anchor="ctr">
                    <a:lnL>
                      <a:noFill/>
                    </a:lnL>
                    <a:lnR w="6350" cap="flat" cmpd="sng" algn="ctr">
                      <a:solidFill>
                        <a:srgbClr val="000000"/>
                      </a:solidFill>
                      <a:prstDash val="solid"/>
                      <a:round/>
                      <a:headEnd type="none" w="med" len="med"/>
                      <a:tailEnd type="none" w="med" len="med"/>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a:solidFill>
                            <a:srgbClr val="000000"/>
                          </a:solidFill>
                          <a:effectLst/>
                          <a:latin typeface="+mj-lt"/>
                        </a:rPr>
                        <a:t>May</a:t>
                      </a:r>
                    </a:p>
                  </a:txBody>
                  <a:tcPr marL="45720" marR="45720" anchor="ctr">
                    <a:lnL w="6350" cap="flat" cmpd="sng" algn="ctr">
                      <a:solidFill>
                        <a:srgbClr val="000000"/>
                      </a:solidFill>
                      <a:prstDash val="solid"/>
                      <a:round/>
                      <a:headEnd type="none" w="med" len="med"/>
                      <a:tailEnd type="none" w="med" len="med"/>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June</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a:solidFill>
                            <a:srgbClr val="000000"/>
                          </a:solidFill>
                          <a:effectLst/>
                          <a:latin typeface="+mj-lt"/>
                        </a:rPr>
                        <a:t>July</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August</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September</a:t>
                      </a:r>
                    </a:p>
                  </a:txBody>
                  <a:tcPr marL="45720" marR="45720" anchor="ctr">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ctr" fontAlgn="ctr"/>
                      <a:r>
                        <a:rPr lang="en-US" sz="700" b="1" i="0" u="none" strike="noStrike" dirty="0">
                          <a:solidFill>
                            <a:srgbClr val="000000"/>
                          </a:solidFill>
                          <a:effectLst/>
                          <a:latin typeface="+mj-lt"/>
                        </a:rPr>
                        <a:t>October</a:t>
                      </a:r>
                    </a:p>
                  </a:txBody>
                  <a:tcPr marL="45720" marR="45720" anchor="ctr">
                    <a:lnL>
                      <a:noFill/>
                    </a:lnL>
                    <a:lnR w="6350" cap="flat" cmpd="sng" algn="ctr">
                      <a:solidFill>
                        <a:srgbClr val="000000"/>
                      </a:solidFill>
                      <a:prstDash val="solid"/>
                      <a:round/>
                      <a:headEnd type="none" w="med" len="med"/>
                      <a:tailEnd type="none" w="med" len="med"/>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876788713"/>
                  </a:ext>
                </a:extLst>
              </a:tr>
              <a:tr h="170952">
                <a:tc>
                  <a:txBody>
                    <a:bodyPr/>
                    <a:lstStyle/>
                    <a:p>
                      <a:pPr algn="l" fontAlgn="b"/>
                      <a:r>
                        <a:rPr lang="en-US" sz="700" b="0" i="0" u="none" strike="noStrike" dirty="0">
                          <a:solidFill>
                            <a:srgbClr val="000000"/>
                          </a:solidFill>
                          <a:effectLst/>
                          <a:latin typeface="+mj-lt"/>
                        </a:rPr>
                        <a:t>1. Within 1h</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dirty="0">
                          <a:solidFill>
                            <a:srgbClr val="000000"/>
                          </a:solidFill>
                          <a:effectLst/>
                          <a:latin typeface="+mj-lt"/>
                        </a:rPr>
                        <a:t>49%</a:t>
                      </a:r>
                    </a:p>
                  </a:txBody>
                  <a:tcPr marL="45720" marR="45720" anchor="ctr">
                    <a:lnL w="6350" cap="flat" cmpd="sng" algn="ctr">
                      <a:solidFill>
                        <a:srgbClr val="000000"/>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a:noFill/>
                    </a:lnB>
                    <a:solidFill>
                      <a:srgbClr val="63BE7B"/>
                    </a:solidFill>
                  </a:tcPr>
                </a:tc>
                <a:tc>
                  <a:txBody>
                    <a:bodyPr/>
                    <a:lstStyle/>
                    <a:p>
                      <a:pPr algn="ctr" fontAlgn="ctr"/>
                      <a:r>
                        <a:rPr lang="en-US" sz="700" b="0" i="0" u="none" strike="noStrike" dirty="0">
                          <a:solidFill>
                            <a:srgbClr val="000000"/>
                          </a:solidFill>
                          <a:effectLst/>
                          <a:latin typeface="+mj-lt"/>
                        </a:rPr>
                        <a:t>24%</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76C68C"/>
                    </a:solidFill>
                  </a:tcPr>
                </a:tc>
                <a:tc>
                  <a:txBody>
                    <a:bodyPr/>
                    <a:lstStyle/>
                    <a:p>
                      <a:pPr algn="ctr" fontAlgn="ctr"/>
                      <a:r>
                        <a:rPr lang="en-US" sz="700" b="0" i="0" u="none" strike="noStrike">
                          <a:solidFill>
                            <a:srgbClr val="000000"/>
                          </a:solidFill>
                          <a:effectLst/>
                          <a:latin typeface="+mj-lt"/>
                        </a:rPr>
                        <a:t>21%</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63BE7B"/>
                    </a:solidFill>
                  </a:tcPr>
                </a:tc>
                <a:tc>
                  <a:txBody>
                    <a:bodyPr/>
                    <a:lstStyle/>
                    <a:p>
                      <a:pPr algn="ctr" fontAlgn="ctr"/>
                      <a:r>
                        <a:rPr lang="en-US" sz="700" b="0" i="0" u="none" strike="noStrike">
                          <a:solidFill>
                            <a:srgbClr val="000000"/>
                          </a:solidFill>
                          <a:effectLst/>
                          <a:latin typeface="+mj-lt"/>
                        </a:rPr>
                        <a:t>14%</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AFDDBD"/>
                    </a:solidFill>
                  </a:tcPr>
                </a:tc>
                <a:tc>
                  <a:txBody>
                    <a:bodyPr/>
                    <a:lstStyle/>
                    <a:p>
                      <a:pPr algn="ctr" fontAlgn="ctr"/>
                      <a:r>
                        <a:rPr lang="en-US" sz="700" b="0" i="0" u="none" strike="noStrike">
                          <a:solidFill>
                            <a:srgbClr val="000000"/>
                          </a:solidFill>
                          <a:effectLst/>
                          <a:latin typeface="+mj-lt"/>
                        </a:rPr>
                        <a:t>12%</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BBE2C7"/>
                    </a:solidFill>
                  </a:tcPr>
                </a:tc>
                <a:tc>
                  <a:txBody>
                    <a:bodyPr/>
                    <a:lstStyle/>
                    <a:p>
                      <a:pPr algn="ctr" fontAlgn="ctr"/>
                      <a:r>
                        <a:rPr lang="en-US" sz="700" b="0" i="0" u="none" strike="noStrike">
                          <a:solidFill>
                            <a:srgbClr val="000000"/>
                          </a:solidFill>
                          <a:effectLst/>
                          <a:latin typeface="+mj-lt"/>
                        </a:rPr>
                        <a:t>38%</a:t>
                      </a:r>
                    </a:p>
                  </a:txBody>
                  <a:tcPr marL="45720" marR="45720" anchor="ctr">
                    <a:lnL>
                      <a:noFill/>
                    </a:lnL>
                    <a:lnR w="6350" cap="flat" cmpd="sng" algn="ctr">
                      <a:solidFill>
                        <a:srgbClr val="000000"/>
                      </a:solidFill>
                      <a:prstDash val="solid"/>
                      <a:round/>
                      <a:headEnd type="none" w="med" len="med"/>
                      <a:tailEnd type="none" w="med" len="med"/>
                    </a:lnR>
                    <a:lnT w="6350" cap="flat" cmpd="sng" algn="ctr">
                      <a:solidFill>
                        <a:srgbClr val="44B3E1"/>
                      </a:solidFill>
                      <a:prstDash val="solid"/>
                      <a:round/>
                      <a:headEnd type="none" w="med" len="med"/>
                      <a:tailEnd type="none" w="med" len="med"/>
                    </a:lnT>
                    <a:lnB>
                      <a:noFill/>
                    </a:lnB>
                    <a:solidFill>
                      <a:srgbClr val="63BE7B"/>
                    </a:solidFill>
                  </a:tcPr>
                </a:tc>
                <a:tc>
                  <a:txBody>
                    <a:bodyPr/>
                    <a:lstStyle/>
                    <a:p>
                      <a:pPr algn="ctr" fontAlgn="ctr"/>
                      <a:r>
                        <a:rPr lang="en-US" sz="700" b="0" i="0" u="none" strike="noStrike" dirty="0">
                          <a:solidFill>
                            <a:srgbClr val="000000"/>
                          </a:solidFill>
                          <a:effectLst/>
                          <a:latin typeface="+mj-lt"/>
                        </a:rPr>
                        <a:t> </a:t>
                      </a:r>
                    </a:p>
                  </a:txBody>
                  <a:tcPr marL="45720" marR="45720" anchor="ctr">
                    <a:lnL w="6350" cap="flat" cmpd="sng" algn="ctr">
                      <a:solidFill>
                        <a:srgbClr val="000000"/>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mj-lt"/>
                        </a:rPr>
                        <a:t>32%</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63BE7B"/>
                    </a:solidFill>
                  </a:tcPr>
                </a:tc>
                <a:tc>
                  <a:txBody>
                    <a:bodyPr/>
                    <a:lstStyle/>
                    <a:p>
                      <a:pPr algn="ctr" fontAlgn="ctr"/>
                      <a:r>
                        <a:rPr lang="en-US" sz="700" b="0" i="0" u="none" strike="noStrike">
                          <a:solidFill>
                            <a:srgbClr val="000000"/>
                          </a:solidFill>
                          <a:effectLst/>
                          <a:latin typeface="+mj-lt"/>
                        </a:rPr>
                        <a:t>24%</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63BE7B"/>
                    </a:solidFill>
                  </a:tcPr>
                </a:tc>
                <a:tc>
                  <a:txBody>
                    <a:bodyPr/>
                    <a:lstStyle/>
                    <a:p>
                      <a:pPr algn="ctr" fontAlgn="ctr"/>
                      <a:r>
                        <a:rPr lang="en-US" sz="700" b="0" i="0" u="none" strike="noStrike">
                          <a:solidFill>
                            <a:srgbClr val="000000"/>
                          </a:solidFill>
                          <a:effectLst/>
                          <a:latin typeface="+mj-lt"/>
                        </a:rPr>
                        <a:t>10%</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C1E4CC"/>
                    </a:solidFill>
                  </a:tcPr>
                </a:tc>
                <a:tc>
                  <a:txBody>
                    <a:bodyPr/>
                    <a:lstStyle/>
                    <a:p>
                      <a:pPr algn="ctr" fontAlgn="ctr"/>
                      <a:r>
                        <a:rPr lang="en-US" sz="700" b="0" i="0" u="none" strike="noStrike">
                          <a:solidFill>
                            <a:srgbClr val="000000"/>
                          </a:solidFill>
                          <a:effectLst/>
                          <a:latin typeface="+mj-lt"/>
                        </a:rPr>
                        <a:t>7%</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D2EBDA"/>
                    </a:solidFill>
                  </a:tcPr>
                </a:tc>
                <a:tc>
                  <a:txBody>
                    <a:bodyPr/>
                    <a:lstStyle/>
                    <a:p>
                      <a:pPr algn="ctr" fontAlgn="ctr"/>
                      <a:r>
                        <a:rPr lang="en-US" sz="700" b="0" i="0" u="none" strike="noStrike">
                          <a:solidFill>
                            <a:srgbClr val="000000"/>
                          </a:solidFill>
                          <a:effectLst/>
                          <a:latin typeface="+mj-lt"/>
                        </a:rPr>
                        <a:t>32%</a:t>
                      </a:r>
                    </a:p>
                  </a:txBody>
                  <a:tcPr marL="45720" marR="45720" anchor="ctr">
                    <a:lnL>
                      <a:noFill/>
                    </a:lnL>
                    <a:lnR w="6350" cap="flat" cmpd="sng" algn="ctr">
                      <a:solidFill>
                        <a:srgbClr val="000000"/>
                      </a:solidFill>
                      <a:prstDash val="solid"/>
                      <a:round/>
                      <a:headEnd type="none" w="med" len="med"/>
                      <a:tailEnd type="none" w="med" len="med"/>
                    </a:lnR>
                    <a:lnT w="6350" cap="flat" cmpd="sng" algn="ctr">
                      <a:solidFill>
                        <a:srgbClr val="44B3E1"/>
                      </a:solidFill>
                      <a:prstDash val="solid"/>
                      <a:round/>
                      <a:headEnd type="none" w="med" len="med"/>
                      <a:tailEnd type="none" w="med" len="med"/>
                    </a:lnT>
                    <a:lnB>
                      <a:noFill/>
                    </a:lnB>
                    <a:solidFill>
                      <a:srgbClr val="63BE7B"/>
                    </a:solidFill>
                  </a:tcPr>
                </a:tc>
                <a:tc>
                  <a:txBody>
                    <a:bodyPr/>
                    <a:lstStyle/>
                    <a:p>
                      <a:pPr algn="ctr" fontAlgn="ctr"/>
                      <a:r>
                        <a:rPr lang="en-US" sz="700" b="0" i="0" u="none" strike="noStrike">
                          <a:solidFill>
                            <a:srgbClr val="000000"/>
                          </a:solidFill>
                          <a:effectLst/>
                          <a:latin typeface="+mj-lt"/>
                        </a:rPr>
                        <a:t>49%</a:t>
                      </a:r>
                    </a:p>
                  </a:txBody>
                  <a:tcPr marL="45720" marR="45720" anchor="ctr">
                    <a:lnL w="6350" cap="flat" cmpd="sng" algn="ctr">
                      <a:solidFill>
                        <a:srgbClr val="000000"/>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a:noFill/>
                    </a:lnB>
                    <a:solidFill>
                      <a:srgbClr val="63BE7B"/>
                    </a:solidFill>
                  </a:tcPr>
                </a:tc>
                <a:tc>
                  <a:txBody>
                    <a:bodyPr/>
                    <a:lstStyle/>
                    <a:p>
                      <a:pPr algn="ctr" fontAlgn="ctr"/>
                      <a:r>
                        <a:rPr lang="en-US" sz="700" b="0" i="0" u="none" strike="noStrike">
                          <a:solidFill>
                            <a:srgbClr val="000000"/>
                          </a:solidFill>
                          <a:effectLst/>
                          <a:latin typeface="+mj-lt"/>
                        </a:rPr>
                        <a:t>23%</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86CC99"/>
                    </a:solidFill>
                  </a:tcPr>
                </a:tc>
                <a:tc>
                  <a:txBody>
                    <a:bodyPr/>
                    <a:lstStyle/>
                    <a:p>
                      <a:pPr algn="ctr" fontAlgn="ctr"/>
                      <a:r>
                        <a:rPr lang="en-US" sz="700" b="0" i="0" u="none" strike="noStrike">
                          <a:solidFill>
                            <a:srgbClr val="000000"/>
                          </a:solidFill>
                          <a:effectLst/>
                          <a:latin typeface="+mj-lt"/>
                        </a:rPr>
                        <a:t>20%</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63BE7B"/>
                    </a:solidFill>
                  </a:tcPr>
                </a:tc>
                <a:tc>
                  <a:txBody>
                    <a:bodyPr/>
                    <a:lstStyle/>
                    <a:p>
                      <a:pPr algn="ctr" fontAlgn="ctr"/>
                      <a:r>
                        <a:rPr lang="en-US" sz="700" b="0" i="0" u="none" strike="noStrike">
                          <a:solidFill>
                            <a:srgbClr val="000000"/>
                          </a:solidFill>
                          <a:effectLst/>
                          <a:latin typeface="+mj-lt"/>
                        </a:rPr>
                        <a:t>15%</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ACDCBA"/>
                    </a:solidFill>
                  </a:tcPr>
                </a:tc>
                <a:tc>
                  <a:txBody>
                    <a:bodyPr/>
                    <a:lstStyle/>
                    <a:p>
                      <a:pPr algn="ctr" fontAlgn="ctr"/>
                      <a:r>
                        <a:rPr lang="en-US" sz="700" b="0" i="0" u="none" strike="noStrike">
                          <a:solidFill>
                            <a:srgbClr val="000000"/>
                          </a:solidFill>
                          <a:effectLst/>
                          <a:latin typeface="+mj-lt"/>
                        </a:rPr>
                        <a:t>13%</a:t>
                      </a:r>
                    </a:p>
                  </a:txBody>
                  <a:tcPr marL="45720" marR="45720" anchor="ctr">
                    <a:lnL>
                      <a:noFill/>
                    </a:lnL>
                    <a:lnR>
                      <a:noFill/>
                    </a:lnR>
                    <a:lnT w="6350" cap="flat" cmpd="sng" algn="ctr">
                      <a:solidFill>
                        <a:srgbClr val="44B3E1"/>
                      </a:solidFill>
                      <a:prstDash val="solid"/>
                      <a:round/>
                      <a:headEnd type="none" w="med" len="med"/>
                      <a:tailEnd type="none" w="med" len="med"/>
                    </a:lnT>
                    <a:lnB>
                      <a:noFill/>
                    </a:lnB>
                    <a:solidFill>
                      <a:srgbClr val="B6E0C3"/>
                    </a:solidFill>
                  </a:tcPr>
                </a:tc>
                <a:tc>
                  <a:txBody>
                    <a:bodyPr/>
                    <a:lstStyle/>
                    <a:p>
                      <a:pPr algn="ctr" fontAlgn="ctr"/>
                      <a:r>
                        <a:rPr lang="en-US" sz="700" b="0" i="0" u="none" strike="noStrike">
                          <a:solidFill>
                            <a:srgbClr val="000000"/>
                          </a:solidFill>
                          <a:effectLst/>
                          <a:latin typeface="+mj-lt"/>
                        </a:rPr>
                        <a:t>39%</a:t>
                      </a:r>
                    </a:p>
                  </a:txBody>
                  <a:tcPr marL="45720" marR="45720" anchor="ctr">
                    <a:lnL>
                      <a:noFill/>
                    </a:lnL>
                    <a:lnR w="6350" cap="flat" cmpd="sng" algn="ctr">
                      <a:solidFill>
                        <a:srgbClr val="000000"/>
                      </a:solidFill>
                      <a:prstDash val="solid"/>
                      <a:round/>
                      <a:headEnd type="none" w="med" len="med"/>
                      <a:tailEnd type="none" w="med" len="med"/>
                    </a:lnR>
                    <a:lnT w="6350" cap="flat" cmpd="sng" algn="ctr">
                      <a:solidFill>
                        <a:srgbClr val="44B3E1"/>
                      </a:solidFill>
                      <a:prstDash val="solid"/>
                      <a:round/>
                      <a:headEnd type="none" w="med" len="med"/>
                      <a:tailEnd type="none" w="med" len="med"/>
                    </a:lnT>
                    <a:lnB>
                      <a:noFill/>
                    </a:lnB>
                    <a:solidFill>
                      <a:srgbClr val="63BE7B"/>
                    </a:solidFill>
                  </a:tcPr>
                </a:tc>
                <a:extLst>
                  <a:ext uri="{0D108BD9-81ED-4DB2-BD59-A6C34878D82A}">
                    <a16:rowId xmlns:a16="http://schemas.microsoft.com/office/drawing/2014/main" val="2016896503"/>
                  </a:ext>
                </a:extLst>
              </a:tr>
              <a:tr h="170952">
                <a:tc>
                  <a:txBody>
                    <a:bodyPr/>
                    <a:lstStyle/>
                    <a:p>
                      <a:pPr algn="l" fontAlgn="b"/>
                      <a:r>
                        <a:rPr lang="en-US" sz="700" b="0" i="0" u="none" strike="noStrike">
                          <a:solidFill>
                            <a:srgbClr val="000000"/>
                          </a:solidFill>
                          <a:effectLst/>
                          <a:latin typeface="+mj-lt"/>
                        </a:rPr>
                        <a:t>2. Within 2h</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700" b="0" i="0" u="none" strike="noStrike">
                          <a:solidFill>
                            <a:srgbClr val="000000"/>
                          </a:solidFill>
                          <a:effectLst/>
                          <a:latin typeface="+mj-lt"/>
                        </a:rPr>
                        <a:t>23%</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B5E0C2"/>
                    </a:solidFill>
                  </a:tcPr>
                </a:tc>
                <a:tc>
                  <a:txBody>
                    <a:bodyPr/>
                    <a:lstStyle/>
                    <a:p>
                      <a:pPr algn="ctr" fontAlgn="ctr"/>
                      <a:r>
                        <a:rPr lang="en-US" sz="700" b="0" i="0" u="none" strike="noStrike">
                          <a:solidFill>
                            <a:srgbClr val="000000"/>
                          </a:solidFill>
                          <a:effectLst/>
                          <a:latin typeface="+mj-lt"/>
                        </a:rPr>
                        <a:t>14%</a:t>
                      </a:r>
                    </a:p>
                  </a:txBody>
                  <a:tcPr marL="45720" marR="45720" anchor="ctr">
                    <a:lnL>
                      <a:noFill/>
                    </a:lnL>
                    <a:lnR>
                      <a:noFill/>
                    </a:lnR>
                    <a:lnT>
                      <a:noFill/>
                    </a:lnT>
                    <a:lnB>
                      <a:noFill/>
                    </a:lnB>
                    <a:solidFill>
                      <a:srgbClr val="AFDDBD"/>
                    </a:solidFill>
                  </a:tcPr>
                </a:tc>
                <a:tc>
                  <a:txBody>
                    <a:bodyPr/>
                    <a:lstStyle/>
                    <a:p>
                      <a:pPr algn="ctr" fontAlgn="ctr"/>
                      <a:r>
                        <a:rPr lang="en-US" sz="700" b="0" i="0" u="none" strike="noStrike" dirty="0">
                          <a:solidFill>
                            <a:srgbClr val="000000"/>
                          </a:solidFill>
                          <a:effectLst/>
                          <a:latin typeface="+mj-lt"/>
                        </a:rPr>
                        <a:t>15%</a:t>
                      </a:r>
                    </a:p>
                  </a:txBody>
                  <a:tcPr marL="45720" marR="45720" anchor="ctr">
                    <a:lnL>
                      <a:noFill/>
                    </a:lnL>
                    <a:lnR>
                      <a:noFill/>
                    </a:lnR>
                    <a:lnT>
                      <a:noFill/>
                    </a:lnT>
                    <a:lnB>
                      <a:noFill/>
                    </a:lnB>
                    <a:solidFill>
                      <a:srgbClr val="8DCF9F"/>
                    </a:solidFill>
                  </a:tcPr>
                </a:tc>
                <a:tc>
                  <a:txBody>
                    <a:bodyPr/>
                    <a:lstStyle/>
                    <a:p>
                      <a:pPr algn="ctr" fontAlgn="ctr"/>
                      <a:r>
                        <a:rPr lang="en-US" sz="700" b="0" i="0" u="none" strike="noStrike" dirty="0">
                          <a:solidFill>
                            <a:srgbClr val="000000"/>
                          </a:solidFill>
                          <a:effectLst/>
                          <a:latin typeface="+mj-lt"/>
                        </a:rPr>
                        <a:t>12%</a:t>
                      </a:r>
                    </a:p>
                  </a:txBody>
                  <a:tcPr marL="45720" marR="45720" anchor="ctr">
                    <a:lnL>
                      <a:noFill/>
                    </a:lnL>
                    <a:lnR>
                      <a:noFill/>
                    </a:lnR>
                    <a:lnT>
                      <a:noFill/>
                    </a:lnT>
                    <a:lnB>
                      <a:noFill/>
                    </a:lnB>
                    <a:solidFill>
                      <a:srgbClr val="BBE2C7"/>
                    </a:solidFill>
                  </a:tcPr>
                </a:tc>
                <a:tc>
                  <a:txBody>
                    <a:bodyPr/>
                    <a:lstStyle/>
                    <a:p>
                      <a:pPr algn="ctr" fontAlgn="ctr"/>
                      <a:r>
                        <a:rPr lang="en-US" sz="700" b="0" i="0" u="none" strike="noStrike">
                          <a:solidFill>
                            <a:srgbClr val="000000"/>
                          </a:solidFill>
                          <a:effectLst/>
                          <a:latin typeface="+mj-lt"/>
                        </a:rPr>
                        <a:t>13%</a:t>
                      </a:r>
                    </a:p>
                  </a:txBody>
                  <a:tcPr marL="45720" marR="45720" anchor="ctr">
                    <a:lnL>
                      <a:noFill/>
                    </a:lnL>
                    <a:lnR>
                      <a:noFill/>
                    </a:lnR>
                    <a:lnT>
                      <a:noFill/>
                    </a:lnT>
                    <a:lnB>
                      <a:noFill/>
                    </a:lnB>
                    <a:solidFill>
                      <a:srgbClr val="B3DFC0"/>
                    </a:solidFill>
                  </a:tcPr>
                </a:tc>
                <a:tc>
                  <a:txBody>
                    <a:bodyPr/>
                    <a:lstStyle/>
                    <a:p>
                      <a:pPr algn="ctr" fontAlgn="ctr"/>
                      <a:r>
                        <a:rPr lang="en-US" sz="700" b="0" i="0" u="none" strike="noStrike">
                          <a:solidFill>
                            <a:srgbClr val="000000"/>
                          </a:solidFill>
                          <a:effectLst/>
                          <a:latin typeface="+mj-lt"/>
                        </a:rPr>
                        <a:t>23%</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9FD6AF"/>
                    </a:solidFill>
                  </a:tcPr>
                </a:tc>
                <a:tc>
                  <a:txBody>
                    <a:bodyPr/>
                    <a:lstStyle/>
                    <a:p>
                      <a:pPr algn="ctr" fontAlgn="ctr"/>
                      <a:r>
                        <a:rPr lang="en-US" sz="700" b="0" i="0" u="none" strike="noStrike">
                          <a:solidFill>
                            <a:srgbClr val="000000"/>
                          </a:solidFill>
                          <a:effectLst/>
                          <a:latin typeface="+mj-lt"/>
                        </a:rPr>
                        <a:t> </a:t>
                      </a:r>
                    </a:p>
                  </a:txBody>
                  <a:tcPr marL="45720" marR="45720" anchor="ctr">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US" sz="700" b="0" i="0" u="none" strike="noStrike">
                          <a:solidFill>
                            <a:srgbClr val="000000"/>
                          </a:solidFill>
                          <a:effectLst/>
                          <a:latin typeface="+mj-lt"/>
                        </a:rPr>
                        <a:t>13%</a:t>
                      </a:r>
                    </a:p>
                  </a:txBody>
                  <a:tcPr marL="45720" marR="45720" anchor="ctr">
                    <a:lnL>
                      <a:noFill/>
                    </a:lnL>
                    <a:lnR>
                      <a:noFill/>
                    </a:lnR>
                    <a:lnT>
                      <a:noFill/>
                    </a:lnT>
                    <a:lnB>
                      <a:noFill/>
                    </a:lnB>
                    <a:solidFill>
                      <a:srgbClr val="BEE3CA"/>
                    </a:solidFill>
                  </a:tcPr>
                </a:tc>
                <a:tc>
                  <a:txBody>
                    <a:bodyPr/>
                    <a:lstStyle/>
                    <a:p>
                      <a:pPr algn="ctr" fontAlgn="ctr"/>
                      <a:r>
                        <a:rPr lang="en-US" sz="700" b="0" i="0" u="none" strike="noStrike">
                          <a:solidFill>
                            <a:srgbClr val="000000"/>
                          </a:solidFill>
                          <a:effectLst/>
                          <a:latin typeface="+mj-lt"/>
                        </a:rPr>
                        <a:t>14%</a:t>
                      </a:r>
                    </a:p>
                  </a:txBody>
                  <a:tcPr marL="45720" marR="45720" anchor="ctr">
                    <a:lnL>
                      <a:noFill/>
                    </a:lnL>
                    <a:lnR>
                      <a:noFill/>
                    </a:lnR>
                    <a:lnT>
                      <a:noFill/>
                    </a:lnT>
                    <a:lnB>
                      <a:noFill/>
                    </a:lnB>
                    <a:solidFill>
                      <a:srgbClr val="A7DAB6"/>
                    </a:solidFill>
                  </a:tcPr>
                </a:tc>
                <a:tc>
                  <a:txBody>
                    <a:bodyPr/>
                    <a:lstStyle/>
                    <a:p>
                      <a:pPr algn="ctr" fontAlgn="ctr"/>
                      <a:r>
                        <a:rPr lang="en-US" sz="700" b="0" i="0" u="none" strike="noStrike">
                          <a:solidFill>
                            <a:srgbClr val="000000"/>
                          </a:solidFill>
                          <a:effectLst/>
                          <a:latin typeface="+mj-lt"/>
                        </a:rPr>
                        <a:t>8%</a:t>
                      </a:r>
                    </a:p>
                  </a:txBody>
                  <a:tcPr marL="45720" marR="45720" anchor="ctr">
                    <a:lnL>
                      <a:noFill/>
                    </a:lnL>
                    <a:lnR>
                      <a:noFill/>
                    </a:lnR>
                    <a:lnT>
                      <a:noFill/>
                    </a:lnT>
                    <a:lnB>
                      <a:noFill/>
                    </a:lnB>
                    <a:solidFill>
                      <a:srgbClr val="CCE9D5"/>
                    </a:solidFill>
                  </a:tcPr>
                </a:tc>
                <a:tc>
                  <a:txBody>
                    <a:bodyPr/>
                    <a:lstStyle/>
                    <a:p>
                      <a:pPr algn="ctr" fontAlgn="ctr"/>
                      <a:r>
                        <a:rPr lang="en-US" sz="700" b="0" i="0" u="none" strike="noStrike">
                          <a:solidFill>
                            <a:srgbClr val="000000"/>
                          </a:solidFill>
                          <a:effectLst/>
                          <a:latin typeface="+mj-lt"/>
                        </a:rPr>
                        <a:t>9%</a:t>
                      </a:r>
                    </a:p>
                  </a:txBody>
                  <a:tcPr marL="45720" marR="45720" anchor="ctr">
                    <a:lnL>
                      <a:noFill/>
                    </a:lnL>
                    <a:lnR>
                      <a:noFill/>
                    </a:lnR>
                    <a:lnT>
                      <a:noFill/>
                    </a:lnT>
                    <a:lnB>
                      <a:noFill/>
                    </a:lnB>
                    <a:solidFill>
                      <a:srgbClr val="C5E6D0"/>
                    </a:solidFill>
                  </a:tcPr>
                </a:tc>
                <a:tc>
                  <a:txBody>
                    <a:bodyPr/>
                    <a:lstStyle/>
                    <a:p>
                      <a:pPr algn="ctr" fontAlgn="ctr"/>
                      <a:r>
                        <a:rPr lang="en-US" sz="700" b="0" i="0" u="none" strike="noStrike">
                          <a:solidFill>
                            <a:srgbClr val="000000"/>
                          </a:solidFill>
                          <a:effectLst/>
                          <a:latin typeface="+mj-lt"/>
                        </a:rPr>
                        <a:t>18%</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A6D9B5"/>
                    </a:solidFill>
                  </a:tcPr>
                </a:tc>
                <a:tc>
                  <a:txBody>
                    <a:bodyPr/>
                    <a:lstStyle/>
                    <a:p>
                      <a:pPr algn="ctr" fontAlgn="ctr"/>
                      <a:r>
                        <a:rPr lang="en-US" sz="700" b="0" i="0" u="none" strike="noStrike">
                          <a:solidFill>
                            <a:srgbClr val="000000"/>
                          </a:solidFill>
                          <a:effectLst/>
                          <a:latin typeface="+mj-lt"/>
                        </a:rPr>
                        <a:t>23%</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B5E0C2"/>
                    </a:solidFill>
                  </a:tcPr>
                </a:tc>
                <a:tc>
                  <a:txBody>
                    <a:bodyPr/>
                    <a:lstStyle/>
                    <a:p>
                      <a:pPr algn="ctr" fontAlgn="ctr"/>
                      <a:r>
                        <a:rPr lang="en-US" sz="700" b="0" i="0" u="none" strike="noStrike">
                          <a:solidFill>
                            <a:srgbClr val="000000"/>
                          </a:solidFill>
                          <a:effectLst/>
                          <a:latin typeface="+mj-lt"/>
                        </a:rPr>
                        <a:t>14%</a:t>
                      </a:r>
                    </a:p>
                  </a:txBody>
                  <a:tcPr marL="45720" marR="45720" anchor="ctr">
                    <a:lnL>
                      <a:noFill/>
                    </a:lnL>
                    <a:lnR>
                      <a:noFill/>
                    </a:lnR>
                    <a:lnT>
                      <a:noFill/>
                    </a:lnT>
                    <a:lnB>
                      <a:noFill/>
                    </a:lnB>
                    <a:solidFill>
                      <a:srgbClr val="B3DFC0"/>
                    </a:solidFill>
                  </a:tcPr>
                </a:tc>
                <a:tc>
                  <a:txBody>
                    <a:bodyPr/>
                    <a:lstStyle/>
                    <a:p>
                      <a:pPr algn="ctr" fontAlgn="ctr"/>
                      <a:r>
                        <a:rPr lang="en-US" sz="700" b="0" i="0" u="none" strike="noStrike">
                          <a:solidFill>
                            <a:srgbClr val="000000"/>
                          </a:solidFill>
                          <a:effectLst/>
                          <a:latin typeface="+mj-lt"/>
                        </a:rPr>
                        <a:t>15%</a:t>
                      </a:r>
                    </a:p>
                  </a:txBody>
                  <a:tcPr marL="45720" marR="45720" anchor="ctr">
                    <a:lnL>
                      <a:noFill/>
                    </a:lnL>
                    <a:lnR>
                      <a:noFill/>
                    </a:lnR>
                    <a:lnT>
                      <a:noFill/>
                    </a:lnT>
                    <a:lnB>
                      <a:noFill/>
                    </a:lnB>
                    <a:solidFill>
                      <a:srgbClr val="88CD9B"/>
                    </a:solidFill>
                  </a:tcPr>
                </a:tc>
                <a:tc>
                  <a:txBody>
                    <a:bodyPr/>
                    <a:lstStyle/>
                    <a:p>
                      <a:pPr algn="ctr" fontAlgn="ctr"/>
                      <a:r>
                        <a:rPr lang="en-US" sz="700" b="0" i="0" u="none" strike="noStrike">
                          <a:solidFill>
                            <a:srgbClr val="000000"/>
                          </a:solidFill>
                          <a:effectLst/>
                          <a:latin typeface="+mj-lt"/>
                        </a:rPr>
                        <a:t>13%</a:t>
                      </a:r>
                    </a:p>
                  </a:txBody>
                  <a:tcPr marL="45720" marR="45720" anchor="ctr">
                    <a:lnL>
                      <a:noFill/>
                    </a:lnL>
                    <a:lnR>
                      <a:noFill/>
                    </a:lnR>
                    <a:lnT>
                      <a:noFill/>
                    </a:lnT>
                    <a:lnB>
                      <a:noFill/>
                    </a:lnB>
                    <a:solidFill>
                      <a:srgbClr val="B7E0C4"/>
                    </a:solidFill>
                  </a:tcPr>
                </a:tc>
                <a:tc>
                  <a:txBody>
                    <a:bodyPr/>
                    <a:lstStyle/>
                    <a:p>
                      <a:pPr algn="ctr" fontAlgn="ctr"/>
                      <a:r>
                        <a:rPr lang="en-US" sz="700" b="0" i="0" u="none" strike="noStrike">
                          <a:solidFill>
                            <a:srgbClr val="000000"/>
                          </a:solidFill>
                          <a:effectLst/>
                          <a:latin typeface="+mj-lt"/>
                        </a:rPr>
                        <a:t>14%</a:t>
                      </a:r>
                    </a:p>
                  </a:txBody>
                  <a:tcPr marL="45720" marR="45720" anchor="ctr">
                    <a:lnL>
                      <a:noFill/>
                    </a:lnL>
                    <a:lnR>
                      <a:noFill/>
                    </a:lnR>
                    <a:lnT>
                      <a:noFill/>
                    </a:lnT>
                    <a:lnB>
                      <a:noFill/>
                    </a:lnB>
                    <a:solidFill>
                      <a:srgbClr val="B0DDBD"/>
                    </a:solidFill>
                  </a:tcPr>
                </a:tc>
                <a:tc>
                  <a:txBody>
                    <a:bodyPr/>
                    <a:lstStyle/>
                    <a:p>
                      <a:pPr algn="ctr" fontAlgn="ctr"/>
                      <a:r>
                        <a:rPr lang="en-US" sz="700" b="0" i="0" u="none" strike="noStrike">
                          <a:solidFill>
                            <a:srgbClr val="000000"/>
                          </a:solidFill>
                          <a:effectLst/>
                          <a:latin typeface="+mj-lt"/>
                        </a:rPr>
                        <a:t>24%</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9DD6AD"/>
                    </a:solidFill>
                  </a:tcPr>
                </a:tc>
                <a:extLst>
                  <a:ext uri="{0D108BD9-81ED-4DB2-BD59-A6C34878D82A}">
                    <a16:rowId xmlns:a16="http://schemas.microsoft.com/office/drawing/2014/main" val="96325844"/>
                  </a:ext>
                </a:extLst>
              </a:tr>
              <a:tr h="170952">
                <a:tc>
                  <a:txBody>
                    <a:bodyPr/>
                    <a:lstStyle/>
                    <a:p>
                      <a:pPr algn="l" fontAlgn="b"/>
                      <a:r>
                        <a:rPr lang="en-US" sz="700" b="0" i="0" u="none" strike="noStrike">
                          <a:solidFill>
                            <a:srgbClr val="000000"/>
                          </a:solidFill>
                          <a:effectLst/>
                          <a:latin typeface="+mj-lt"/>
                        </a:rPr>
                        <a:t>3. Within 4h</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700" b="0" i="0" u="none" strike="noStrike">
                          <a:solidFill>
                            <a:srgbClr val="000000"/>
                          </a:solidFill>
                          <a:effectLst/>
                          <a:latin typeface="+mj-lt"/>
                        </a:rPr>
                        <a:t>14%</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D0EBD9"/>
                    </a:solidFill>
                  </a:tcPr>
                </a:tc>
                <a:tc>
                  <a:txBody>
                    <a:bodyPr/>
                    <a:lstStyle/>
                    <a:p>
                      <a:pPr algn="ctr" fontAlgn="ctr"/>
                      <a:r>
                        <a:rPr lang="en-US" sz="700" b="0" i="0" u="none" strike="noStrike">
                          <a:solidFill>
                            <a:srgbClr val="000000"/>
                          </a:solidFill>
                          <a:effectLst/>
                          <a:latin typeface="+mj-lt"/>
                        </a:rPr>
                        <a:t>27%</a:t>
                      </a:r>
                    </a:p>
                  </a:txBody>
                  <a:tcPr marL="45720" marR="45720" anchor="ctr">
                    <a:lnL>
                      <a:noFill/>
                    </a:lnL>
                    <a:lnR>
                      <a:noFill/>
                    </a:lnR>
                    <a:lnT>
                      <a:noFill/>
                    </a:lnT>
                    <a:lnB>
                      <a:noFill/>
                    </a:lnB>
                    <a:solidFill>
                      <a:srgbClr val="63BE7B"/>
                    </a:solidFill>
                  </a:tcPr>
                </a:tc>
                <a:tc>
                  <a:txBody>
                    <a:bodyPr/>
                    <a:lstStyle/>
                    <a:p>
                      <a:pPr algn="ctr" fontAlgn="ctr"/>
                      <a:r>
                        <a:rPr lang="en-US" sz="700" b="0" i="0" u="none" strike="noStrike">
                          <a:solidFill>
                            <a:srgbClr val="000000"/>
                          </a:solidFill>
                          <a:effectLst/>
                          <a:latin typeface="+mj-lt"/>
                        </a:rPr>
                        <a:t>20%</a:t>
                      </a:r>
                    </a:p>
                  </a:txBody>
                  <a:tcPr marL="45720" marR="45720" anchor="ctr">
                    <a:lnL>
                      <a:noFill/>
                    </a:lnL>
                    <a:lnR>
                      <a:noFill/>
                    </a:lnR>
                    <a:lnT>
                      <a:noFill/>
                    </a:lnT>
                    <a:lnB>
                      <a:noFill/>
                    </a:lnB>
                    <a:solidFill>
                      <a:srgbClr val="6AC181"/>
                    </a:solidFill>
                  </a:tcPr>
                </a:tc>
                <a:tc>
                  <a:txBody>
                    <a:bodyPr/>
                    <a:lstStyle/>
                    <a:p>
                      <a:pPr algn="ctr" fontAlgn="ctr"/>
                      <a:r>
                        <a:rPr lang="en-US" sz="700" b="0" i="0" u="none" strike="noStrike">
                          <a:solidFill>
                            <a:srgbClr val="000000"/>
                          </a:solidFill>
                          <a:effectLst/>
                          <a:latin typeface="+mj-lt"/>
                        </a:rPr>
                        <a:t>19%</a:t>
                      </a:r>
                    </a:p>
                  </a:txBody>
                  <a:tcPr marL="45720" marR="45720" anchor="ctr">
                    <a:lnL>
                      <a:noFill/>
                    </a:lnL>
                    <a:lnR>
                      <a:noFill/>
                    </a:lnR>
                    <a:lnT>
                      <a:noFill/>
                    </a:lnT>
                    <a:lnB>
                      <a:noFill/>
                    </a:lnB>
                    <a:solidFill>
                      <a:srgbClr val="92D1A3"/>
                    </a:solidFill>
                  </a:tcPr>
                </a:tc>
                <a:tc>
                  <a:txBody>
                    <a:bodyPr/>
                    <a:lstStyle/>
                    <a:p>
                      <a:pPr algn="ctr" fontAlgn="ctr"/>
                      <a:r>
                        <a:rPr lang="en-US" sz="700" b="0" i="0" u="none" strike="noStrike" dirty="0">
                          <a:solidFill>
                            <a:srgbClr val="000000"/>
                          </a:solidFill>
                          <a:effectLst/>
                          <a:latin typeface="+mj-lt"/>
                        </a:rPr>
                        <a:t>21%</a:t>
                      </a:r>
                    </a:p>
                  </a:txBody>
                  <a:tcPr marL="45720" marR="45720" anchor="ctr">
                    <a:lnL>
                      <a:noFill/>
                    </a:lnL>
                    <a:lnR>
                      <a:noFill/>
                    </a:lnR>
                    <a:lnT>
                      <a:noFill/>
                    </a:lnT>
                    <a:lnB>
                      <a:noFill/>
                    </a:lnB>
                    <a:solidFill>
                      <a:srgbClr val="86CC99"/>
                    </a:solidFill>
                  </a:tcPr>
                </a:tc>
                <a:tc>
                  <a:txBody>
                    <a:bodyPr/>
                    <a:lstStyle/>
                    <a:p>
                      <a:pPr algn="ctr" fontAlgn="ctr"/>
                      <a:r>
                        <a:rPr lang="en-US" sz="700" b="0" i="0" u="none" strike="noStrike" dirty="0">
                          <a:solidFill>
                            <a:srgbClr val="000000"/>
                          </a:solidFill>
                          <a:effectLst/>
                          <a:latin typeface="+mj-lt"/>
                        </a:rPr>
                        <a:t>22%</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A3D8B2"/>
                    </a:solidFill>
                  </a:tcPr>
                </a:tc>
                <a:tc>
                  <a:txBody>
                    <a:bodyPr/>
                    <a:lstStyle/>
                    <a:p>
                      <a:pPr algn="ctr" fontAlgn="ctr"/>
                      <a:r>
                        <a:rPr lang="en-US" sz="700" b="0" i="0" u="none" strike="noStrike">
                          <a:solidFill>
                            <a:srgbClr val="000000"/>
                          </a:solidFill>
                          <a:effectLst/>
                          <a:latin typeface="+mj-lt"/>
                        </a:rPr>
                        <a:t> </a:t>
                      </a:r>
                    </a:p>
                  </a:txBody>
                  <a:tcPr marL="45720" marR="45720" anchor="ctr">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US" sz="700" b="0" i="0" u="none" strike="noStrike">
                          <a:solidFill>
                            <a:srgbClr val="000000"/>
                          </a:solidFill>
                          <a:effectLst/>
                          <a:latin typeface="+mj-lt"/>
                        </a:rPr>
                        <a:t>15%</a:t>
                      </a:r>
                    </a:p>
                  </a:txBody>
                  <a:tcPr marL="45720" marR="45720" anchor="ctr">
                    <a:lnL>
                      <a:noFill/>
                    </a:lnL>
                    <a:lnR>
                      <a:noFill/>
                    </a:lnR>
                    <a:lnT>
                      <a:noFill/>
                    </a:lnT>
                    <a:lnB>
                      <a:noFill/>
                    </a:lnB>
                    <a:solidFill>
                      <a:srgbClr val="B6E0C3"/>
                    </a:solidFill>
                  </a:tcPr>
                </a:tc>
                <a:tc>
                  <a:txBody>
                    <a:bodyPr/>
                    <a:lstStyle/>
                    <a:p>
                      <a:pPr algn="ctr" fontAlgn="ctr"/>
                      <a:r>
                        <a:rPr lang="en-US" sz="700" b="0" i="0" u="none" strike="noStrike" dirty="0">
                          <a:solidFill>
                            <a:srgbClr val="000000"/>
                          </a:solidFill>
                          <a:effectLst/>
                          <a:latin typeface="+mj-lt"/>
                        </a:rPr>
                        <a:t>17%</a:t>
                      </a:r>
                    </a:p>
                  </a:txBody>
                  <a:tcPr marL="45720" marR="45720" anchor="ctr">
                    <a:lnL>
                      <a:noFill/>
                    </a:lnL>
                    <a:lnR>
                      <a:noFill/>
                    </a:lnR>
                    <a:lnT>
                      <a:noFill/>
                    </a:lnT>
                    <a:lnB>
                      <a:noFill/>
                    </a:lnB>
                    <a:solidFill>
                      <a:srgbClr val="91D1A3"/>
                    </a:solidFill>
                  </a:tcPr>
                </a:tc>
                <a:tc>
                  <a:txBody>
                    <a:bodyPr/>
                    <a:lstStyle/>
                    <a:p>
                      <a:pPr algn="ctr" fontAlgn="ctr"/>
                      <a:r>
                        <a:rPr lang="en-US" sz="700" b="0" i="0" u="none" strike="noStrike">
                          <a:solidFill>
                            <a:srgbClr val="000000"/>
                          </a:solidFill>
                          <a:effectLst/>
                          <a:latin typeface="+mj-lt"/>
                        </a:rPr>
                        <a:t>10%</a:t>
                      </a:r>
                    </a:p>
                  </a:txBody>
                  <a:tcPr marL="45720" marR="45720" anchor="ctr">
                    <a:lnL>
                      <a:noFill/>
                    </a:lnL>
                    <a:lnR>
                      <a:noFill/>
                    </a:lnR>
                    <a:lnT>
                      <a:noFill/>
                    </a:lnT>
                    <a:lnB>
                      <a:noFill/>
                    </a:lnB>
                    <a:solidFill>
                      <a:srgbClr val="C0E4CB"/>
                    </a:solidFill>
                  </a:tcPr>
                </a:tc>
                <a:tc>
                  <a:txBody>
                    <a:bodyPr/>
                    <a:lstStyle/>
                    <a:p>
                      <a:pPr algn="ctr" fontAlgn="ctr"/>
                      <a:r>
                        <a:rPr lang="en-US" sz="700" b="0" i="0" u="none" strike="noStrike">
                          <a:solidFill>
                            <a:srgbClr val="000000"/>
                          </a:solidFill>
                          <a:effectLst/>
                          <a:latin typeface="+mj-lt"/>
                        </a:rPr>
                        <a:t>17%</a:t>
                      </a:r>
                    </a:p>
                  </a:txBody>
                  <a:tcPr marL="45720" marR="45720" anchor="ctr">
                    <a:lnL>
                      <a:noFill/>
                    </a:lnL>
                    <a:lnR>
                      <a:noFill/>
                    </a:lnR>
                    <a:lnT>
                      <a:noFill/>
                    </a:lnT>
                    <a:lnB>
                      <a:noFill/>
                    </a:lnB>
                    <a:solidFill>
                      <a:srgbClr val="90D1A2"/>
                    </a:solidFill>
                  </a:tcPr>
                </a:tc>
                <a:tc>
                  <a:txBody>
                    <a:bodyPr/>
                    <a:lstStyle/>
                    <a:p>
                      <a:pPr algn="ctr" fontAlgn="ctr"/>
                      <a:r>
                        <a:rPr lang="en-US" sz="700" b="0" i="0" u="none" strike="noStrike">
                          <a:solidFill>
                            <a:srgbClr val="000000"/>
                          </a:solidFill>
                          <a:effectLst/>
                          <a:latin typeface="+mj-lt"/>
                        </a:rPr>
                        <a:t>23%</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8FD0A1"/>
                    </a:solidFill>
                  </a:tcPr>
                </a:tc>
                <a:tc>
                  <a:txBody>
                    <a:bodyPr/>
                    <a:lstStyle/>
                    <a:p>
                      <a:pPr algn="ctr" fontAlgn="ctr"/>
                      <a:r>
                        <a:rPr lang="en-US" sz="700" b="0" i="0" u="none" strike="noStrike">
                          <a:solidFill>
                            <a:srgbClr val="000000"/>
                          </a:solidFill>
                          <a:effectLst/>
                          <a:latin typeface="+mj-lt"/>
                        </a:rPr>
                        <a:t>14%</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D0EBD9"/>
                    </a:solidFill>
                  </a:tcPr>
                </a:tc>
                <a:tc>
                  <a:txBody>
                    <a:bodyPr/>
                    <a:lstStyle/>
                    <a:p>
                      <a:pPr algn="ctr" fontAlgn="ctr"/>
                      <a:r>
                        <a:rPr lang="en-US" sz="700" b="0" i="0" u="none" strike="noStrike">
                          <a:solidFill>
                            <a:srgbClr val="000000"/>
                          </a:solidFill>
                          <a:effectLst/>
                          <a:latin typeface="+mj-lt"/>
                        </a:rPr>
                        <a:t>29%</a:t>
                      </a:r>
                    </a:p>
                  </a:txBody>
                  <a:tcPr marL="45720" marR="45720" anchor="ctr">
                    <a:lnL>
                      <a:noFill/>
                    </a:lnL>
                    <a:lnR>
                      <a:noFill/>
                    </a:lnR>
                    <a:lnT>
                      <a:noFill/>
                    </a:lnT>
                    <a:lnB>
                      <a:noFill/>
                    </a:lnB>
                    <a:solidFill>
                      <a:srgbClr val="63BE7B"/>
                    </a:solidFill>
                  </a:tcPr>
                </a:tc>
                <a:tc>
                  <a:txBody>
                    <a:bodyPr/>
                    <a:lstStyle/>
                    <a:p>
                      <a:pPr algn="ctr" fontAlgn="ctr"/>
                      <a:r>
                        <a:rPr lang="en-US" sz="700" b="0" i="0" u="none" strike="noStrike">
                          <a:solidFill>
                            <a:srgbClr val="000000"/>
                          </a:solidFill>
                          <a:effectLst/>
                          <a:latin typeface="+mj-lt"/>
                        </a:rPr>
                        <a:t>20%</a:t>
                      </a:r>
                    </a:p>
                  </a:txBody>
                  <a:tcPr marL="45720" marR="45720" anchor="ctr">
                    <a:lnL>
                      <a:noFill/>
                    </a:lnL>
                    <a:lnR>
                      <a:noFill/>
                    </a:lnR>
                    <a:lnT>
                      <a:noFill/>
                    </a:lnT>
                    <a:lnB>
                      <a:noFill/>
                    </a:lnB>
                    <a:solidFill>
                      <a:srgbClr val="64BF7C"/>
                    </a:solidFill>
                  </a:tcPr>
                </a:tc>
                <a:tc>
                  <a:txBody>
                    <a:bodyPr/>
                    <a:lstStyle/>
                    <a:p>
                      <a:pPr algn="ctr" fontAlgn="ctr"/>
                      <a:r>
                        <a:rPr lang="en-US" sz="700" b="0" i="0" u="none" strike="noStrike">
                          <a:solidFill>
                            <a:srgbClr val="000000"/>
                          </a:solidFill>
                          <a:effectLst/>
                          <a:latin typeface="+mj-lt"/>
                        </a:rPr>
                        <a:t>21%</a:t>
                      </a:r>
                    </a:p>
                  </a:txBody>
                  <a:tcPr marL="45720" marR="45720" anchor="ctr">
                    <a:lnL>
                      <a:noFill/>
                    </a:lnL>
                    <a:lnR>
                      <a:noFill/>
                    </a:lnR>
                    <a:lnT>
                      <a:noFill/>
                    </a:lnT>
                    <a:lnB>
                      <a:noFill/>
                    </a:lnB>
                    <a:solidFill>
                      <a:srgbClr val="88CD9B"/>
                    </a:solidFill>
                  </a:tcPr>
                </a:tc>
                <a:tc>
                  <a:txBody>
                    <a:bodyPr/>
                    <a:lstStyle/>
                    <a:p>
                      <a:pPr algn="ctr" fontAlgn="ctr"/>
                      <a:r>
                        <a:rPr lang="en-US" sz="700" b="0" i="0" u="none" strike="noStrike">
                          <a:solidFill>
                            <a:srgbClr val="000000"/>
                          </a:solidFill>
                          <a:effectLst/>
                          <a:latin typeface="+mj-lt"/>
                        </a:rPr>
                        <a:t>22%</a:t>
                      </a:r>
                    </a:p>
                  </a:txBody>
                  <a:tcPr marL="45720" marR="45720" anchor="ctr">
                    <a:lnL>
                      <a:noFill/>
                    </a:lnL>
                    <a:lnR>
                      <a:noFill/>
                    </a:lnR>
                    <a:lnT>
                      <a:noFill/>
                    </a:lnT>
                    <a:lnB>
                      <a:noFill/>
                    </a:lnB>
                    <a:solidFill>
                      <a:srgbClr val="84CC97"/>
                    </a:solidFill>
                  </a:tcPr>
                </a:tc>
                <a:tc>
                  <a:txBody>
                    <a:bodyPr/>
                    <a:lstStyle/>
                    <a:p>
                      <a:pPr algn="ctr" fontAlgn="ctr"/>
                      <a:r>
                        <a:rPr lang="en-US" sz="700" b="0" i="0" u="none" strike="noStrike">
                          <a:solidFill>
                            <a:srgbClr val="000000"/>
                          </a:solidFill>
                          <a:effectLst/>
                          <a:latin typeface="+mj-lt"/>
                        </a:rPr>
                        <a:t>22%</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A7DAB6"/>
                    </a:solidFill>
                  </a:tcPr>
                </a:tc>
                <a:extLst>
                  <a:ext uri="{0D108BD9-81ED-4DB2-BD59-A6C34878D82A}">
                    <a16:rowId xmlns:a16="http://schemas.microsoft.com/office/drawing/2014/main" val="1056590872"/>
                  </a:ext>
                </a:extLst>
              </a:tr>
              <a:tr h="170952">
                <a:tc>
                  <a:txBody>
                    <a:bodyPr/>
                    <a:lstStyle/>
                    <a:p>
                      <a:pPr algn="l" fontAlgn="b"/>
                      <a:r>
                        <a:rPr lang="en-US" sz="700" b="0" i="0" u="none" strike="noStrike">
                          <a:solidFill>
                            <a:srgbClr val="000000"/>
                          </a:solidFill>
                          <a:effectLst/>
                          <a:latin typeface="+mj-lt"/>
                        </a:rPr>
                        <a:t>4. Within 8h</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700" b="0" i="0" u="none" strike="noStrike">
                          <a:solidFill>
                            <a:srgbClr val="000000"/>
                          </a:solidFill>
                          <a:effectLst/>
                          <a:latin typeface="+mj-lt"/>
                        </a:rPr>
                        <a:t>8%</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E5F3EB"/>
                    </a:solidFill>
                  </a:tcPr>
                </a:tc>
                <a:tc>
                  <a:txBody>
                    <a:bodyPr/>
                    <a:lstStyle/>
                    <a:p>
                      <a:pPr algn="ctr" fontAlgn="ctr"/>
                      <a:r>
                        <a:rPr lang="en-US" sz="700" b="0" i="0" u="none" strike="noStrike">
                          <a:solidFill>
                            <a:srgbClr val="000000"/>
                          </a:solidFill>
                          <a:effectLst/>
                          <a:latin typeface="+mj-lt"/>
                        </a:rPr>
                        <a:t>21%</a:t>
                      </a:r>
                    </a:p>
                  </a:txBody>
                  <a:tcPr marL="45720" marR="45720" anchor="ctr">
                    <a:lnL>
                      <a:noFill/>
                    </a:lnL>
                    <a:lnR>
                      <a:noFill/>
                    </a:lnR>
                    <a:lnT>
                      <a:noFill/>
                    </a:lnT>
                    <a:lnB>
                      <a:noFill/>
                    </a:lnB>
                    <a:solidFill>
                      <a:srgbClr val="89CE9C"/>
                    </a:solidFill>
                  </a:tcPr>
                </a:tc>
                <a:tc>
                  <a:txBody>
                    <a:bodyPr/>
                    <a:lstStyle/>
                    <a:p>
                      <a:pPr algn="ctr" fontAlgn="ctr"/>
                      <a:r>
                        <a:rPr lang="en-US" sz="700" b="0" i="0" u="none" strike="noStrike">
                          <a:solidFill>
                            <a:srgbClr val="000000"/>
                          </a:solidFill>
                          <a:effectLst/>
                          <a:latin typeface="+mj-lt"/>
                        </a:rPr>
                        <a:t>19%</a:t>
                      </a:r>
                    </a:p>
                  </a:txBody>
                  <a:tcPr marL="45720" marR="45720" anchor="ctr">
                    <a:lnL>
                      <a:noFill/>
                    </a:lnL>
                    <a:lnR>
                      <a:noFill/>
                    </a:lnR>
                    <a:lnT>
                      <a:noFill/>
                    </a:lnT>
                    <a:lnB>
                      <a:noFill/>
                    </a:lnB>
                    <a:solidFill>
                      <a:srgbClr val="74C589"/>
                    </a:solidFill>
                  </a:tcPr>
                </a:tc>
                <a:tc>
                  <a:txBody>
                    <a:bodyPr/>
                    <a:lstStyle/>
                    <a:p>
                      <a:pPr algn="ctr" fontAlgn="ctr"/>
                      <a:r>
                        <a:rPr lang="en-US" sz="700" b="0" i="0" u="none" strike="noStrike">
                          <a:solidFill>
                            <a:srgbClr val="000000"/>
                          </a:solidFill>
                          <a:effectLst/>
                          <a:latin typeface="+mj-lt"/>
                        </a:rPr>
                        <a:t>27%</a:t>
                      </a:r>
                    </a:p>
                  </a:txBody>
                  <a:tcPr marL="45720" marR="45720" anchor="ctr">
                    <a:lnL>
                      <a:noFill/>
                    </a:lnL>
                    <a:lnR>
                      <a:noFill/>
                    </a:lnR>
                    <a:lnT>
                      <a:noFill/>
                    </a:lnT>
                    <a:lnB>
                      <a:noFill/>
                    </a:lnB>
                    <a:solidFill>
                      <a:srgbClr val="63BE7B"/>
                    </a:solidFill>
                  </a:tcPr>
                </a:tc>
                <a:tc>
                  <a:txBody>
                    <a:bodyPr/>
                    <a:lstStyle/>
                    <a:p>
                      <a:pPr algn="ctr" fontAlgn="ctr"/>
                      <a:r>
                        <a:rPr lang="en-US" sz="700" b="0" i="0" u="none" strike="noStrike">
                          <a:solidFill>
                            <a:srgbClr val="000000"/>
                          </a:solidFill>
                          <a:effectLst/>
                          <a:latin typeface="+mj-lt"/>
                        </a:rPr>
                        <a:t>27%</a:t>
                      </a:r>
                    </a:p>
                  </a:txBody>
                  <a:tcPr marL="45720" marR="45720" anchor="ctr">
                    <a:lnL>
                      <a:noFill/>
                    </a:lnL>
                    <a:lnR>
                      <a:noFill/>
                    </a:lnR>
                    <a:lnT>
                      <a:noFill/>
                    </a:lnT>
                    <a:lnB>
                      <a:noFill/>
                    </a:lnB>
                    <a:solidFill>
                      <a:srgbClr val="63BE7B"/>
                    </a:solidFill>
                  </a:tcPr>
                </a:tc>
                <a:tc>
                  <a:txBody>
                    <a:bodyPr/>
                    <a:lstStyle/>
                    <a:p>
                      <a:pPr algn="ctr" fontAlgn="ctr"/>
                      <a:r>
                        <a:rPr lang="en-US" sz="700" b="0" i="0" u="none" strike="noStrike">
                          <a:solidFill>
                            <a:srgbClr val="000000"/>
                          </a:solidFill>
                          <a:effectLst/>
                          <a:latin typeface="+mj-lt"/>
                        </a:rPr>
                        <a:t>12%</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CAE8D4"/>
                    </a:solidFill>
                  </a:tcPr>
                </a:tc>
                <a:tc>
                  <a:txBody>
                    <a:bodyPr/>
                    <a:lstStyle/>
                    <a:p>
                      <a:pPr algn="ctr" fontAlgn="ctr"/>
                      <a:r>
                        <a:rPr lang="en-US" sz="700" b="0" i="0" u="none" strike="noStrike" dirty="0">
                          <a:solidFill>
                            <a:srgbClr val="000000"/>
                          </a:solidFill>
                          <a:effectLst/>
                          <a:latin typeface="+mj-lt"/>
                        </a:rPr>
                        <a:t> </a:t>
                      </a:r>
                    </a:p>
                  </a:txBody>
                  <a:tcPr marL="45720" marR="45720" anchor="ctr">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US" sz="700" b="0" i="0" u="none" strike="noStrike">
                          <a:solidFill>
                            <a:srgbClr val="000000"/>
                          </a:solidFill>
                          <a:effectLst/>
                          <a:latin typeface="+mj-lt"/>
                        </a:rPr>
                        <a:t>18%</a:t>
                      </a:r>
                    </a:p>
                  </a:txBody>
                  <a:tcPr marL="45720" marR="45720" anchor="ctr">
                    <a:lnL>
                      <a:noFill/>
                    </a:lnL>
                    <a:lnR>
                      <a:noFill/>
                    </a:lnR>
                    <a:lnT>
                      <a:noFill/>
                    </a:lnT>
                    <a:lnB>
                      <a:noFill/>
                    </a:lnB>
                    <a:solidFill>
                      <a:srgbClr val="A6D9B5"/>
                    </a:solidFill>
                  </a:tcPr>
                </a:tc>
                <a:tc>
                  <a:txBody>
                    <a:bodyPr/>
                    <a:lstStyle/>
                    <a:p>
                      <a:pPr algn="ctr" fontAlgn="ctr"/>
                      <a:r>
                        <a:rPr lang="en-US" sz="700" b="0" i="0" u="none" strike="noStrike">
                          <a:solidFill>
                            <a:srgbClr val="000000"/>
                          </a:solidFill>
                          <a:effectLst/>
                          <a:latin typeface="+mj-lt"/>
                        </a:rPr>
                        <a:t>18%</a:t>
                      </a:r>
                    </a:p>
                  </a:txBody>
                  <a:tcPr marL="45720" marR="45720" anchor="ctr">
                    <a:lnL>
                      <a:noFill/>
                    </a:lnL>
                    <a:lnR>
                      <a:noFill/>
                    </a:lnR>
                    <a:lnT>
                      <a:noFill/>
                    </a:lnT>
                    <a:lnB>
                      <a:noFill/>
                    </a:lnB>
                    <a:solidFill>
                      <a:srgbClr val="8ED0A0"/>
                    </a:solidFill>
                  </a:tcPr>
                </a:tc>
                <a:tc>
                  <a:txBody>
                    <a:bodyPr/>
                    <a:lstStyle/>
                    <a:p>
                      <a:pPr algn="ctr" fontAlgn="ctr"/>
                      <a:r>
                        <a:rPr lang="en-US" sz="700" b="0" i="0" u="none" strike="noStrike">
                          <a:solidFill>
                            <a:srgbClr val="000000"/>
                          </a:solidFill>
                          <a:effectLst/>
                          <a:latin typeface="+mj-lt"/>
                        </a:rPr>
                        <a:t>25%</a:t>
                      </a:r>
                    </a:p>
                  </a:txBody>
                  <a:tcPr marL="45720" marR="45720" anchor="ctr">
                    <a:lnL>
                      <a:noFill/>
                    </a:lnL>
                    <a:lnR>
                      <a:noFill/>
                    </a:lnR>
                    <a:lnT>
                      <a:noFill/>
                    </a:lnT>
                    <a:lnB>
                      <a:noFill/>
                    </a:lnB>
                    <a:solidFill>
                      <a:srgbClr val="63BE7B"/>
                    </a:solidFill>
                  </a:tcPr>
                </a:tc>
                <a:tc>
                  <a:txBody>
                    <a:bodyPr/>
                    <a:lstStyle/>
                    <a:p>
                      <a:pPr algn="ctr" fontAlgn="ctr"/>
                      <a:r>
                        <a:rPr lang="en-US" sz="700" b="0" i="0" u="none" strike="noStrike" dirty="0">
                          <a:solidFill>
                            <a:srgbClr val="000000"/>
                          </a:solidFill>
                          <a:effectLst/>
                          <a:latin typeface="+mj-lt"/>
                        </a:rPr>
                        <a:t>24%</a:t>
                      </a:r>
                    </a:p>
                  </a:txBody>
                  <a:tcPr marL="45720" marR="45720" anchor="ctr">
                    <a:lnL>
                      <a:noFill/>
                    </a:lnL>
                    <a:lnR>
                      <a:noFill/>
                    </a:lnR>
                    <a:lnT>
                      <a:noFill/>
                    </a:lnT>
                    <a:lnB>
                      <a:noFill/>
                    </a:lnB>
                    <a:solidFill>
                      <a:srgbClr val="63BE7B"/>
                    </a:solidFill>
                  </a:tcPr>
                </a:tc>
                <a:tc>
                  <a:txBody>
                    <a:bodyPr/>
                    <a:lstStyle/>
                    <a:p>
                      <a:pPr algn="ctr" fontAlgn="ctr"/>
                      <a:r>
                        <a:rPr lang="en-US" sz="700" b="0" i="0" u="none" strike="noStrike">
                          <a:solidFill>
                            <a:srgbClr val="000000"/>
                          </a:solidFill>
                          <a:effectLst/>
                          <a:latin typeface="+mj-lt"/>
                        </a:rPr>
                        <a:t>17%</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ACDCBA"/>
                    </a:solidFill>
                  </a:tcPr>
                </a:tc>
                <a:tc>
                  <a:txBody>
                    <a:bodyPr/>
                    <a:lstStyle/>
                    <a:p>
                      <a:pPr algn="ctr" fontAlgn="ctr"/>
                      <a:r>
                        <a:rPr lang="en-US" sz="700" b="0" i="0" u="none" strike="noStrike">
                          <a:solidFill>
                            <a:srgbClr val="000000"/>
                          </a:solidFill>
                          <a:effectLst/>
                          <a:latin typeface="+mj-lt"/>
                        </a:rPr>
                        <a:t>8%</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E5F3EB"/>
                    </a:solidFill>
                  </a:tcPr>
                </a:tc>
                <a:tc>
                  <a:txBody>
                    <a:bodyPr/>
                    <a:lstStyle/>
                    <a:p>
                      <a:pPr algn="ctr" fontAlgn="ctr"/>
                      <a:r>
                        <a:rPr lang="en-US" sz="700" b="0" i="0" u="none" strike="noStrike">
                          <a:solidFill>
                            <a:srgbClr val="000000"/>
                          </a:solidFill>
                          <a:effectLst/>
                          <a:latin typeface="+mj-lt"/>
                        </a:rPr>
                        <a:t>21%</a:t>
                      </a:r>
                    </a:p>
                  </a:txBody>
                  <a:tcPr marL="45720" marR="45720" anchor="ctr">
                    <a:lnL>
                      <a:noFill/>
                    </a:lnL>
                    <a:lnR>
                      <a:noFill/>
                    </a:lnR>
                    <a:lnT>
                      <a:noFill/>
                    </a:lnT>
                    <a:lnB>
                      <a:noFill/>
                    </a:lnB>
                    <a:solidFill>
                      <a:srgbClr val="8FD0A1"/>
                    </a:solidFill>
                  </a:tcPr>
                </a:tc>
                <a:tc>
                  <a:txBody>
                    <a:bodyPr/>
                    <a:lstStyle/>
                    <a:p>
                      <a:pPr algn="ctr" fontAlgn="ctr"/>
                      <a:r>
                        <a:rPr lang="en-US" sz="700" b="0" i="0" u="none" strike="noStrike">
                          <a:solidFill>
                            <a:srgbClr val="000000"/>
                          </a:solidFill>
                          <a:effectLst/>
                          <a:latin typeface="+mj-lt"/>
                        </a:rPr>
                        <a:t>19%</a:t>
                      </a:r>
                    </a:p>
                  </a:txBody>
                  <a:tcPr marL="45720" marR="45720" anchor="ctr">
                    <a:lnL>
                      <a:noFill/>
                    </a:lnL>
                    <a:lnR>
                      <a:noFill/>
                    </a:lnR>
                    <a:lnT>
                      <a:noFill/>
                    </a:lnT>
                    <a:lnB>
                      <a:noFill/>
                    </a:lnB>
                    <a:solidFill>
                      <a:srgbClr val="6FC386"/>
                    </a:solidFill>
                  </a:tcPr>
                </a:tc>
                <a:tc>
                  <a:txBody>
                    <a:bodyPr/>
                    <a:lstStyle/>
                    <a:p>
                      <a:pPr algn="ctr" fontAlgn="ctr"/>
                      <a:r>
                        <a:rPr lang="en-US" sz="700" b="0" i="0" u="none" strike="noStrike">
                          <a:solidFill>
                            <a:srgbClr val="000000"/>
                          </a:solidFill>
                          <a:effectLst/>
                          <a:latin typeface="+mj-lt"/>
                        </a:rPr>
                        <a:t>28%</a:t>
                      </a:r>
                    </a:p>
                  </a:txBody>
                  <a:tcPr marL="45720" marR="45720" anchor="ctr">
                    <a:lnL>
                      <a:noFill/>
                    </a:lnL>
                    <a:lnR>
                      <a:noFill/>
                    </a:lnR>
                    <a:lnT>
                      <a:noFill/>
                    </a:lnT>
                    <a:lnB>
                      <a:noFill/>
                    </a:lnB>
                    <a:solidFill>
                      <a:srgbClr val="63BE7B"/>
                    </a:solidFill>
                  </a:tcPr>
                </a:tc>
                <a:tc>
                  <a:txBody>
                    <a:bodyPr/>
                    <a:lstStyle/>
                    <a:p>
                      <a:pPr algn="ctr" fontAlgn="ctr"/>
                      <a:r>
                        <a:rPr lang="en-US" sz="700" b="0" i="0" u="none" strike="noStrike">
                          <a:solidFill>
                            <a:srgbClr val="000000"/>
                          </a:solidFill>
                          <a:effectLst/>
                          <a:latin typeface="+mj-lt"/>
                        </a:rPr>
                        <a:t>28%</a:t>
                      </a:r>
                    </a:p>
                  </a:txBody>
                  <a:tcPr marL="45720" marR="45720" anchor="ctr">
                    <a:lnL>
                      <a:noFill/>
                    </a:lnL>
                    <a:lnR>
                      <a:noFill/>
                    </a:lnR>
                    <a:lnT>
                      <a:noFill/>
                    </a:lnT>
                    <a:lnB>
                      <a:noFill/>
                    </a:lnB>
                    <a:solidFill>
                      <a:srgbClr val="63BE7B"/>
                    </a:solidFill>
                  </a:tcPr>
                </a:tc>
                <a:tc>
                  <a:txBody>
                    <a:bodyPr/>
                    <a:lstStyle/>
                    <a:p>
                      <a:pPr algn="ctr" fontAlgn="ctr"/>
                      <a:r>
                        <a:rPr lang="en-US" sz="700" b="0" i="0" u="none" strike="noStrike">
                          <a:solidFill>
                            <a:srgbClr val="000000"/>
                          </a:solidFill>
                          <a:effectLst/>
                          <a:latin typeface="+mj-lt"/>
                        </a:rPr>
                        <a:t>11%</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D0EBD9"/>
                    </a:solidFill>
                  </a:tcPr>
                </a:tc>
                <a:extLst>
                  <a:ext uri="{0D108BD9-81ED-4DB2-BD59-A6C34878D82A}">
                    <a16:rowId xmlns:a16="http://schemas.microsoft.com/office/drawing/2014/main" val="472858516"/>
                  </a:ext>
                </a:extLst>
              </a:tr>
              <a:tr h="170952">
                <a:tc>
                  <a:txBody>
                    <a:bodyPr/>
                    <a:lstStyle/>
                    <a:p>
                      <a:pPr algn="l" fontAlgn="b"/>
                      <a:r>
                        <a:rPr lang="en-US" sz="700" b="0" i="0" u="none" strike="noStrike">
                          <a:solidFill>
                            <a:srgbClr val="000000"/>
                          </a:solidFill>
                          <a:effectLst/>
                          <a:latin typeface="+mj-lt"/>
                        </a:rPr>
                        <a:t>5. Within 12h</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700" b="0" i="0" u="none" strike="noStrike">
                          <a:solidFill>
                            <a:srgbClr val="000000"/>
                          </a:solidFill>
                          <a:effectLst/>
                          <a:latin typeface="+mj-lt"/>
                        </a:rPr>
                        <a:t>1%</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F8FBFC"/>
                    </a:solidFill>
                  </a:tcPr>
                </a:tc>
                <a:tc>
                  <a:txBody>
                    <a:bodyPr/>
                    <a:lstStyle/>
                    <a:p>
                      <a:pPr algn="ctr" fontAlgn="ctr"/>
                      <a:r>
                        <a:rPr lang="en-US" sz="700" b="0" i="0" u="none" strike="noStrike">
                          <a:solidFill>
                            <a:srgbClr val="000000"/>
                          </a:solidFill>
                          <a:effectLst/>
                          <a:latin typeface="+mj-lt"/>
                        </a:rPr>
                        <a:t>6%</a:t>
                      </a:r>
                    </a:p>
                  </a:txBody>
                  <a:tcPr marL="45720" marR="45720" anchor="ctr">
                    <a:lnL>
                      <a:noFill/>
                    </a:lnL>
                    <a:lnR>
                      <a:noFill/>
                    </a:lnR>
                    <a:lnT>
                      <a:noFill/>
                    </a:lnT>
                    <a:lnB>
                      <a:noFill/>
                    </a:lnB>
                    <a:solidFill>
                      <a:srgbClr val="DCEFE3"/>
                    </a:solidFill>
                  </a:tcPr>
                </a:tc>
                <a:tc>
                  <a:txBody>
                    <a:bodyPr/>
                    <a:lstStyle/>
                    <a:p>
                      <a:pPr algn="ctr" fontAlgn="ctr"/>
                      <a:r>
                        <a:rPr lang="en-US" sz="700" b="0" i="0" u="none" strike="noStrike">
                          <a:solidFill>
                            <a:srgbClr val="000000"/>
                          </a:solidFill>
                          <a:effectLst/>
                          <a:latin typeface="+mj-lt"/>
                        </a:rPr>
                        <a:t>8%</a:t>
                      </a:r>
                    </a:p>
                  </a:txBody>
                  <a:tcPr marL="45720" marR="45720" anchor="ctr">
                    <a:lnL>
                      <a:noFill/>
                    </a:lnL>
                    <a:lnR>
                      <a:noFill/>
                    </a:lnR>
                    <a:lnT>
                      <a:noFill/>
                    </a:lnT>
                    <a:lnB>
                      <a:noFill/>
                    </a:lnB>
                    <a:solidFill>
                      <a:srgbClr val="C1E4CC"/>
                    </a:solidFill>
                  </a:tcPr>
                </a:tc>
                <a:tc>
                  <a:txBody>
                    <a:bodyPr/>
                    <a:lstStyle/>
                    <a:p>
                      <a:pPr algn="ctr" fontAlgn="ctr"/>
                      <a:r>
                        <a:rPr lang="en-US" sz="700" b="0" i="0" u="none" strike="noStrike">
                          <a:solidFill>
                            <a:srgbClr val="000000"/>
                          </a:solidFill>
                          <a:effectLst/>
                          <a:latin typeface="+mj-lt"/>
                        </a:rPr>
                        <a:t>10%</a:t>
                      </a:r>
                    </a:p>
                  </a:txBody>
                  <a:tcPr marL="45720" marR="45720" anchor="ctr">
                    <a:lnL>
                      <a:noFill/>
                    </a:lnL>
                    <a:lnR>
                      <a:noFill/>
                    </a:lnR>
                    <a:lnT>
                      <a:noFill/>
                    </a:lnT>
                    <a:lnB>
                      <a:noFill/>
                    </a:lnB>
                    <a:solidFill>
                      <a:srgbClr val="C4E6CF"/>
                    </a:solidFill>
                  </a:tcPr>
                </a:tc>
                <a:tc>
                  <a:txBody>
                    <a:bodyPr/>
                    <a:lstStyle/>
                    <a:p>
                      <a:pPr algn="ctr" fontAlgn="ctr"/>
                      <a:r>
                        <a:rPr lang="en-US" sz="700" b="0" i="0" u="none" strike="noStrike">
                          <a:solidFill>
                            <a:srgbClr val="000000"/>
                          </a:solidFill>
                          <a:effectLst/>
                          <a:latin typeface="+mj-lt"/>
                        </a:rPr>
                        <a:t>10%</a:t>
                      </a:r>
                    </a:p>
                  </a:txBody>
                  <a:tcPr marL="45720" marR="45720" anchor="ctr">
                    <a:lnL>
                      <a:noFill/>
                    </a:lnL>
                    <a:lnR>
                      <a:noFill/>
                    </a:lnR>
                    <a:lnT>
                      <a:noFill/>
                    </a:lnT>
                    <a:lnB>
                      <a:noFill/>
                    </a:lnB>
                    <a:solidFill>
                      <a:srgbClr val="C6E6D0"/>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3F9F8"/>
                    </a:solidFill>
                  </a:tcPr>
                </a:tc>
                <a:tc>
                  <a:txBody>
                    <a:bodyPr/>
                    <a:lstStyle/>
                    <a:p>
                      <a:pPr algn="ctr" fontAlgn="ctr"/>
                      <a:r>
                        <a:rPr lang="en-US" sz="700" b="0" i="0" u="none" strike="noStrike">
                          <a:solidFill>
                            <a:srgbClr val="000000"/>
                          </a:solidFill>
                          <a:effectLst/>
                          <a:latin typeface="+mj-lt"/>
                        </a:rPr>
                        <a:t> </a:t>
                      </a:r>
                    </a:p>
                  </a:txBody>
                  <a:tcPr marL="45720" marR="45720" anchor="ctr">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US" sz="700" b="0" i="0" u="none" strike="noStrike" dirty="0">
                          <a:solidFill>
                            <a:srgbClr val="000000"/>
                          </a:solidFill>
                          <a:effectLst/>
                          <a:latin typeface="+mj-lt"/>
                        </a:rPr>
                        <a:t>7%</a:t>
                      </a:r>
                    </a:p>
                  </a:txBody>
                  <a:tcPr marL="45720" marR="45720" anchor="ctr">
                    <a:lnL>
                      <a:noFill/>
                    </a:lnL>
                    <a:lnR>
                      <a:noFill/>
                    </a:lnR>
                    <a:lnT>
                      <a:noFill/>
                    </a:lnT>
                    <a:lnB>
                      <a:noFill/>
                    </a:lnB>
                    <a:solidFill>
                      <a:srgbClr val="D9EEE1"/>
                    </a:solidFill>
                  </a:tcPr>
                </a:tc>
                <a:tc>
                  <a:txBody>
                    <a:bodyPr/>
                    <a:lstStyle/>
                    <a:p>
                      <a:pPr algn="ctr" fontAlgn="ctr"/>
                      <a:r>
                        <a:rPr lang="en-US" sz="700" b="0" i="0" u="none" strike="noStrike">
                          <a:solidFill>
                            <a:srgbClr val="000000"/>
                          </a:solidFill>
                          <a:effectLst/>
                          <a:latin typeface="+mj-lt"/>
                        </a:rPr>
                        <a:t>8%</a:t>
                      </a:r>
                    </a:p>
                  </a:txBody>
                  <a:tcPr marL="45720" marR="45720" anchor="ctr">
                    <a:lnL>
                      <a:noFill/>
                    </a:lnL>
                    <a:lnR>
                      <a:noFill/>
                    </a:lnR>
                    <a:lnT>
                      <a:noFill/>
                    </a:lnT>
                    <a:lnB>
                      <a:noFill/>
                    </a:lnB>
                    <a:solidFill>
                      <a:srgbClr val="CDE9D7"/>
                    </a:solidFill>
                  </a:tcPr>
                </a:tc>
                <a:tc>
                  <a:txBody>
                    <a:bodyPr/>
                    <a:lstStyle/>
                    <a:p>
                      <a:pPr algn="ctr" fontAlgn="ctr"/>
                      <a:r>
                        <a:rPr lang="en-US" sz="700" b="0" i="0" u="none" strike="noStrike">
                          <a:solidFill>
                            <a:srgbClr val="000000"/>
                          </a:solidFill>
                          <a:effectLst/>
                          <a:latin typeface="+mj-lt"/>
                        </a:rPr>
                        <a:t>14%</a:t>
                      </a:r>
                    </a:p>
                  </a:txBody>
                  <a:tcPr marL="45720" marR="45720" anchor="ctr">
                    <a:lnL>
                      <a:noFill/>
                    </a:lnL>
                    <a:lnR>
                      <a:noFill/>
                    </a:lnR>
                    <a:lnT>
                      <a:noFill/>
                    </a:lnT>
                    <a:lnB>
                      <a:noFill/>
                    </a:lnB>
                    <a:solidFill>
                      <a:srgbClr val="A9DBB7"/>
                    </a:solidFill>
                  </a:tcPr>
                </a:tc>
                <a:tc>
                  <a:txBody>
                    <a:bodyPr/>
                    <a:lstStyle/>
                    <a:p>
                      <a:pPr algn="ctr" fontAlgn="ctr"/>
                      <a:r>
                        <a:rPr lang="en-US" sz="700" b="0" i="0" u="none" strike="noStrike">
                          <a:solidFill>
                            <a:srgbClr val="000000"/>
                          </a:solidFill>
                          <a:effectLst/>
                          <a:latin typeface="+mj-lt"/>
                        </a:rPr>
                        <a:t>15%</a:t>
                      </a:r>
                    </a:p>
                  </a:txBody>
                  <a:tcPr marL="45720" marR="45720" anchor="ctr">
                    <a:lnL>
                      <a:noFill/>
                    </a:lnL>
                    <a:lnR>
                      <a:noFill/>
                    </a:lnR>
                    <a:lnT>
                      <a:noFill/>
                    </a:lnT>
                    <a:lnB>
                      <a:noFill/>
                    </a:lnB>
                    <a:solidFill>
                      <a:srgbClr val="9FD7AF"/>
                    </a:solidFill>
                  </a:tcPr>
                </a:tc>
                <a:tc>
                  <a:txBody>
                    <a:bodyPr/>
                    <a:lstStyle/>
                    <a:p>
                      <a:pPr algn="ctr" fontAlgn="ctr"/>
                      <a:r>
                        <a:rPr lang="en-US" sz="700" b="0" i="0" u="none" strike="noStrike">
                          <a:solidFill>
                            <a:srgbClr val="000000"/>
                          </a:solidFill>
                          <a:effectLst/>
                          <a:latin typeface="+mj-lt"/>
                        </a:rPr>
                        <a:t>5%</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E5F3EB"/>
                    </a:solidFill>
                  </a:tcPr>
                </a:tc>
                <a:tc>
                  <a:txBody>
                    <a:bodyPr/>
                    <a:lstStyle/>
                    <a:p>
                      <a:pPr algn="ctr" fontAlgn="ctr"/>
                      <a:r>
                        <a:rPr lang="en-US" sz="700" b="0" i="0" u="none" strike="noStrike">
                          <a:solidFill>
                            <a:srgbClr val="000000"/>
                          </a:solidFill>
                          <a:effectLst/>
                          <a:latin typeface="+mj-lt"/>
                        </a:rPr>
                        <a:t>1%</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F8FBFC"/>
                    </a:solidFill>
                  </a:tcPr>
                </a:tc>
                <a:tc>
                  <a:txBody>
                    <a:bodyPr/>
                    <a:lstStyle/>
                    <a:p>
                      <a:pPr algn="ctr" fontAlgn="ctr"/>
                      <a:r>
                        <a:rPr lang="en-US" sz="700" b="0" i="0" u="none" strike="noStrike">
                          <a:solidFill>
                            <a:srgbClr val="000000"/>
                          </a:solidFill>
                          <a:effectLst/>
                          <a:latin typeface="+mj-lt"/>
                        </a:rPr>
                        <a:t>6%</a:t>
                      </a:r>
                    </a:p>
                  </a:txBody>
                  <a:tcPr marL="45720" marR="45720" anchor="ctr">
                    <a:lnL>
                      <a:noFill/>
                    </a:lnL>
                    <a:lnR>
                      <a:noFill/>
                    </a:lnR>
                    <a:lnT>
                      <a:noFill/>
                    </a:lnT>
                    <a:lnB>
                      <a:noFill/>
                    </a:lnB>
                    <a:solidFill>
                      <a:srgbClr val="DFF1E6"/>
                    </a:solidFill>
                  </a:tcPr>
                </a:tc>
                <a:tc>
                  <a:txBody>
                    <a:bodyPr/>
                    <a:lstStyle/>
                    <a:p>
                      <a:pPr algn="ctr" fontAlgn="ctr"/>
                      <a:r>
                        <a:rPr lang="en-US" sz="700" b="0" i="0" u="none" strike="noStrike">
                          <a:solidFill>
                            <a:srgbClr val="000000"/>
                          </a:solidFill>
                          <a:effectLst/>
                          <a:latin typeface="+mj-lt"/>
                        </a:rPr>
                        <a:t>8%</a:t>
                      </a:r>
                    </a:p>
                  </a:txBody>
                  <a:tcPr marL="45720" marR="45720" anchor="ctr">
                    <a:lnL>
                      <a:noFill/>
                    </a:lnL>
                    <a:lnR>
                      <a:noFill/>
                    </a:lnR>
                    <a:lnT>
                      <a:noFill/>
                    </a:lnT>
                    <a:lnB>
                      <a:noFill/>
                    </a:lnB>
                    <a:solidFill>
                      <a:srgbClr val="BFE4CB"/>
                    </a:solidFill>
                  </a:tcPr>
                </a:tc>
                <a:tc>
                  <a:txBody>
                    <a:bodyPr/>
                    <a:lstStyle/>
                    <a:p>
                      <a:pPr algn="ctr" fontAlgn="ctr"/>
                      <a:r>
                        <a:rPr lang="en-US" sz="700" b="0" i="0" u="none" strike="noStrike">
                          <a:solidFill>
                            <a:srgbClr val="000000"/>
                          </a:solidFill>
                          <a:effectLst/>
                          <a:latin typeface="+mj-lt"/>
                        </a:rPr>
                        <a:t>9%</a:t>
                      </a:r>
                    </a:p>
                  </a:txBody>
                  <a:tcPr marL="45720" marR="45720" anchor="ctr">
                    <a:lnL>
                      <a:noFill/>
                    </a:lnL>
                    <a:lnR>
                      <a:noFill/>
                    </a:lnR>
                    <a:lnT>
                      <a:noFill/>
                    </a:lnT>
                    <a:lnB>
                      <a:noFill/>
                    </a:lnB>
                    <a:solidFill>
                      <a:srgbClr val="C9E8D3"/>
                    </a:solidFill>
                  </a:tcPr>
                </a:tc>
                <a:tc>
                  <a:txBody>
                    <a:bodyPr/>
                    <a:lstStyle/>
                    <a:p>
                      <a:pPr algn="ctr" fontAlgn="ctr"/>
                      <a:r>
                        <a:rPr lang="en-US" sz="700" b="0" i="0" u="none" strike="noStrike">
                          <a:solidFill>
                            <a:srgbClr val="000000"/>
                          </a:solidFill>
                          <a:effectLst/>
                          <a:latin typeface="+mj-lt"/>
                        </a:rPr>
                        <a:t>9%</a:t>
                      </a:r>
                    </a:p>
                  </a:txBody>
                  <a:tcPr marL="45720" marR="45720" anchor="ctr">
                    <a:lnL>
                      <a:noFill/>
                    </a:lnL>
                    <a:lnR>
                      <a:noFill/>
                    </a:lnR>
                    <a:lnT>
                      <a:noFill/>
                    </a:lnT>
                    <a:lnB>
                      <a:noFill/>
                    </a:lnB>
                    <a:solidFill>
                      <a:srgbClr val="CDE9D7"/>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6FAFA"/>
                    </a:solidFill>
                  </a:tcPr>
                </a:tc>
                <a:extLst>
                  <a:ext uri="{0D108BD9-81ED-4DB2-BD59-A6C34878D82A}">
                    <a16:rowId xmlns:a16="http://schemas.microsoft.com/office/drawing/2014/main" val="4215510085"/>
                  </a:ext>
                </a:extLst>
              </a:tr>
              <a:tr h="170952">
                <a:tc>
                  <a:txBody>
                    <a:bodyPr/>
                    <a:lstStyle/>
                    <a:p>
                      <a:pPr algn="l" fontAlgn="b"/>
                      <a:r>
                        <a:rPr lang="en-US" sz="700" b="0" i="0" u="none" strike="noStrike">
                          <a:solidFill>
                            <a:srgbClr val="000000"/>
                          </a:solidFill>
                          <a:effectLst/>
                          <a:latin typeface="+mj-lt"/>
                        </a:rPr>
                        <a:t>6. Within 24h</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700" b="0" i="0" u="none" strike="noStrike">
                          <a:solidFill>
                            <a:srgbClr val="000000"/>
                          </a:solidFill>
                          <a:effectLst/>
                          <a:latin typeface="+mj-lt"/>
                        </a:rPr>
                        <a:t>1%</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F8FBFC"/>
                    </a:solidFill>
                  </a:tcPr>
                </a:tc>
                <a:tc>
                  <a:txBody>
                    <a:bodyPr/>
                    <a:lstStyle/>
                    <a:p>
                      <a:pPr algn="ctr" fontAlgn="ctr"/>
                      <a:r>
                        <a:rPr lang="en-US" sz="700" b="0" i="0" u="none" strike="noStrike">
                          <a:solidFill>
                            <a:srgbClr val="000000"/>
                          </a:solidFill>
                          <a:effectLst/>
                          <a:latin typeface="+mj-lt"/>
                        </a:rPr>
                        <a:t>3%</a:t>
                      </a:r>
                    </a:p>
                  </a:txBody>
                  <a:tcPr marL="45720" marR="45720" anchor="ctr">
                    <a:lnL>
                      <a:noFill/>
                    </a:lnL>
                    <a:lnR>
                      <a:noFill/>
                    </a:lnR>
                    <a:lnT>
                      <a:noFill/>
                    </a:lnT>
                    <a:lnB>
                      <a:noFill/>
                    </a:lnB>
                    <a:solidFill>
                      <a:srgbClr val="EAF5EF"/>
                    </a:solidFill>
                  </a:tcPr>
                </a:tc>
                <a:tc>
                  <a:txBody>
                    <a:bodyPr/>
                    <a:lstStyle/>
                    <a:p>
                      <a:pPr algn="ctr" fontAlgn="ctr"/>
                      <a:r>
                        <a:rPr lang="en-US" sz="700" b="0" i="0" u="none" strike="noStrike">
                          <a:solidFill>
                            <a:srgbClr val="000000"/>
                          </a:solidFill>
                          <a:effectLst/>
                          <a:latin typeface="+mj-lt"/>
                        </a:rPr>
                        <a:t>10%</a:t>
                      </a:r>
                    </a:p>
                  </a:txBody>
                  <a:tcPr marL="45720" marR="45720" anchor="ctr">
                    <a:lnL>
                      <a:noFill/>
                    </a:lnL>
                    <a:lnR>
                      <a:noFill/>
                    </a:lnR>
                    <a:lnT>
                      <a:noFill/>
                    </a:lnT>
                    <a:lnB>
                      <a:noFill/>
                    </a:lnB>
                    <a:solidFill>
                      <a:srgbClr val="B0DEBE"/>
                    </a:solidFill>
                  </a:tcPr>
                </a:tc>
                <a:tc>
                  <a:txBody>
                    <a:bodyPr/>
                    <a:lstStyle/>
                    <a:p>
                      <a:pPr algn="ctr" fontAlgn="ctr"/>
                      <a:r>
                        <a:rPr lang="en-US" sz="700" b="0" i="0" u="none" strike="noStrike">
                          <a:solidFill>
                            <a:srgbClr val="000000"/>
                          </a:solidFill>
                          <a:effectLst/>
                          <a:latin typeface="+mj-lt"/>
                        </a:rPr>
                        <a:t>11%</a:t>
                      </a:r>
                    </a:p>
                  </a:txBody>
                  <a:tcPr marL="45720" marR="45720" anchor="ctr">
                    <a:lnL>
                      <a:noFill/>
                    </a:lnL>
                    <a:lnR>
                      <a:noFill/>
                    </a:lnR>
                    <a:lnT>
                      <a:noFill/>
                    </a:lnT>
                    <a:lnB>
                      <a:noFill/>
                    </a:lnB>
                    <a:solidFill>
                      <a:srgbClr val="C2E5CD"/>
                    </a:solidFill>
                  </a:tcPr>
                </a:tc>
                <a:tc>
                  <a:txBody>
                    <a:bodyPr/>
                    <a:lstStyle/>
                    <a:p>
                      <a:pPr algn="ctr" fontAlgn="ctr"/>
                      <a:r>
                        <a:rPr lang="en-US" sz="700" b="0" i="0" u="none" strike="noStrike">
                          <a:solidFill>
                            <a:srgbClr val="000000"/>
                          </a:solidFill>
                          <a:effectLst/>
                          <a:latin typeface="+mj-lt"/>
                        </a:rPr>
                        <a:t>13%</a:t>
                      </a:r>
                    </a:p>
                  </a:txBody>
                  <a:tcPr marL="45720" marR="45720" anchor="ctr">
                    <a:lnL>
                      <a:noFill/>
                    </a:lnL>
                    <a:lnR>
                      <a:noFill/>
                    </a:lnR>
                    <a:lnT>
                      <a:noFill/>
                    </a:lnT>
                    <a:lnB>
                      <a:noFill/>
                    </a:lnB>
                    <a:solidFill>
                      <a:srgbClr val="B6E0C2"/>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4F9F8"/>
                    </a:solidFill>
                  </a:tcPr>
                </a:tc>
                <a:tc>
                  <a:txBody>
                    <a:bodyPr/>
                    <a:lstStyle/>
                    <a:p>
                      <a:pPr algn="ctr" fontAlgn="ctr"/>
                      <a:r>
                        <a:rPr lang="en-US" sz="700" b="0" i="0" u="none" strike="noStrike">
                          <a:solidFill>
                            <a:srgbClr val="000000"/>
                          </a:solidFill>
                          <a:effectLst/>
                          <a:latin typeface="+mj-lt"/>
                        </a:rPr>
                        <a:t> </a:t>
                      </a:r>
                    </a:p>
                  </a:txBody>
                  <a:tcPr marL="45720" marR="45720" anchor="ctr">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US" sz="700" b="0" i="0" u="none" strike="noStrike">
                          <a:solidFill>
                            <a:srgbClr val="000000"/>
                          </a:solidFill>
                          <a:effectLst/>
                          <a:latin typeface="+mj-lt"/>
                        </a:rPr>
                        <a:t>5%</a:t>
                      </a:r>
                    </a:p>
                  </a:txBody>
                  <a:tcPr marL="45720" marR="45720" anchor="ctr">
                    <a:lnL>
                      <a:noFill/>
                    </a:lnL>
                    <a:lnR>
                      <a:noFill/>
                    </a:lnR>
                    <a:lnT>
                      <a:noFill/>
                    </a:lnT>
                    <a:lnB>
                      <a:noFill/>
                    </a:lnB>
                    <a:solidFill>
                      <a:srgbClr val="E4F2EA"/>
                    </a:solidFill>
                  </a:tcPr>
                </a:tc>
                <a:tc>
                  <a:txBody>
                    <a:bodyPr/>
                    <a:lstStyle/>
                    <a:p>
                      <a:pPr algn="ctr" fontAlgn="ctr"/>
                      <a:r>
                        <a:rPr lang="en-US" sz="700" b="0" i="0" u="none" strike="noStrike">
                          <a:solidFill>
                            <a:srgbClr val="000000"/>
                          </a:solidFill>
                          <a:effectLst/>
                          <a:latin typeface="+mj-lt"/>
                        </a:rPr>
                        <a:t>11%</a:t>
                      </a:r>
                    </a:p>
                  </a:txBody>
                  <a:tcPr marL="45720" marR="45720" anchor="ctr">
                    <a:lnL>
                      <a:noFill/>
                    </a:lnL>
                    <a:lnR>
                      <a:noFill/>
                    </a:lnR>
                    <a:lnT>
                      <a:noFill/>
                    </a:lnT>
                    <a:lnB>
                      <a:noFill/>
                    </a:lnB>
                    <a:solidFill>
                      <a:srgbClr val="BAE2C6"/>
                    </a:solidFill>
                  </a:tcPr>
                </a:tc>
                <a:tc>
                  <a:txBody>
                    <a:bodyPr/>
                    <a:lstStyle/>
                    <a:p>
                      <a:pPr algn="ctr" fontAlgn="ctr"/>
                      <a:r>
                        <a:rPr lang="en-US" sz="700" b="0" i="0" u="none" strike="noStrike">
                          <a:solidFill>
                            <a:srgbClr val="000000"/>
                          </a:solidFill>
                          <a:effectLst/>
                          <a:latin typeface="+mj-lt"/>
                        </a:rPr>
                        <a:t>19%</a:t>
                      </a:r>
                    </a:p>
                  </a:txBody>
                  <a:tcPr marL="45720" marR="45720" anchor="ctr">
                    <a:lnL>
                      <a:noFill/>
                    </a:lnL>
                    <a:lnR>
                      <a:noFill/>
                    </a:lnR>
                    <a:lnT>
                      <a:noFill/>
                    </a:lnT>
                    <a:lnB>
                      <a:noFill/>
                    </a:lnB>
                    <a:solidFill>
                      <a:srgbClr val="88CD9B"/>
                    </a:solidFill>
                  </a:tcPr>
                </a:tc>
                <a:tc>
                  <a:txBody>
                    <a:bodyPr/>
                    <a:lstStyle/>
                    <a:p>
                      <a:pPr algn="ctr" fontAlgn="ctr"/>
                      <a:r>
                        <a:rPr lang="en-US" sz="700" b="0" i="0" u="none" strike="noStrike">
                          <a:solidFill>
                            <a:srgbClr val="000000"/>
                          </a:solidFill>
                          <a:effectLst/>
                          <a:latin typeface="+mj-lt"/>
                        </a:rPr>
                        <a:t>19%</a:t>
                      </a:r>
                    </a:p>
                  </a:txBody>
                  <a:tcPr marL="45720" marR="45720" anchor="ctr">
                    <a:lnL>
                      <a:noFill/>
                    </a:lnL>
                    <a:lnR>
                      <a:noFill/>
                    </a:lnR>
                    <a:lnT>
                      <a:noFill/>
                    </a:lnT>
                    <a:lnB>
                      <a:noFill/>
                    </a:lnB>
                    <a:solidFill>
                      <a:srgbClr val="85CC98"/>
                    </a:solidFill>
                  </a:tcPr>
                </a:tc>
                <a:tc>
                  <a:txBody>
                    <a:bodyPr/>
                    <a:lstStyle/>
                    <a:p>
                      <a:pPr algn="ctr" fontAlgn="ctr"/>
                      <a:r>
                        <a:rPr lang="en-US" sz="700" b="0" i="0" u="none" strike="noStrike">
                          <a:solidFill>
                            <a:srgbClr val="000000"/>
                          </a:solidFill>
                          <a:effectLst/>
                          <a:latin typeface="+mj-lt"/>
                        </a:rPr>
                        <a:t>5%</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E5F3EB"/>
                    </a:solidFill>
                  </a:tcPr>
                </a:tc>
                <a:tc>
                  <a:txBody>
                    <a:bodyPr/>
                    <a:lstStyle/>
                    <a:p>
                      <a:pPr algn="ctr" fontAlgn="ctr"/>
                      <a:r>
                        <a:rPr lang="en-US" sz="700" b="0" i="0" u="none" strike="noStrike">
                          <a:solidFill>
                            <a:srgbClr val="000000"/>
                          </a:solidFill>
                          <a:effectLst/>
                          <a:latin typeface="+mj-lt"/>
                        </a:rPr>
                        <a:t>1%</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F8FBFC"/>
                    </a:solidFill>
                  </a:tcPr>
                </a:tc>
                <a:tc>
                  <a:txBody>
                    <a:bodyPr/>
                    <a:lstStyle/>
                    <a:p>
                      <a:pPr algn="ctr" fontAlgn="ctr"/>
                      <a:r>
                        <a:rPr lang="en-US" sz="700" b="0" i="0" u="none" strike="noStrike" dirty="0">
                          <a:solidFill>
                            <a:srgbClr val="000000"/>
                          </a:solidFill>
                          <a:effectLst/>
                          <a:latin typeface="+mj-lt"/>
                        </a:rPr>
                        <a:t>3%</a:t>
                      </a:r>
                    </a:p>
                  </a:txBody>
                  <a:tcPr marL="45720" marR="45720" anchor="ctr">
                    <a:lnL>
                      <a:noFill/>
                    </a:lnL>
                    <a:lnR>
                      <a:noFill/>
                    </a:lnR>
                    <a:lnT>
                      <a:noFill/>
                    </a:lnT>
                    <a:lnB>
                      <a:noFill/>
                    </a:lnB>
                    <a:solidFill>
                      <a:srgbClr val="ECF6F1"/>
                    </a:solidFill>
                  </a:tcPr>
                </a:tc>
                <a:tc>
                  <a:txBody>
                    <a:bodyPr/>
                    <a:lstStyle/>
                    <a:p>
                      <a:pPr algn="ctr" fontAlgn="ctr"/>
                      <a:r>
                        <a:rPr lang="en-US" sz="700" b="0" i="0" u="none" strike="noStrike">
                          <a:solidFill>
                            <a:srgbClr val="000000"/>
                          </a:solidFill>
                          <a:effectLst/>
                          <a:latin typeface="+mj-lt"/>
                        </a:rPr>
                        <a:t>10%</a:t>
                      </a:r>
                    </a:p>
                  </a:txBody>
                  <a:tcPr marL="45720" marR="45720" anchor="ctr">
                    <a:lnL>
                      <a:noFill/>
                    </a:lnL>
                    <a:lnR>
                      <a:noFill/>
                    </a:lnR>
                    <a:lnT>
                      <a:noFill/>
                    </a:lnT>
                    <a:lnB>
                      <a:noFill/>
                    </a:lnB>
                    <a:solidFill>
                      <a:srgbClr val="AEDDBC"/>
                    </a:solidFill>
                  </a:tcPr>
                </a:tc>
                <a:tc>
                  <a:txBody>
                    <a:bodyPr/>
                    <a:lstStyle/>
                    <a:p>
                      <a:pPr algn="ctr" fontAlgn="ctr"/>
                      <a:r>
                        <a:rPr lang="en-US" sz="700" b="0" i="0" u="none" strike="noStrike">
                          <a:solidFill>
                            <a:srgbClr val="000000"/>
                          </a:solidFill>
                          <a:effectLst/>
                          <a:latin typeface="+mj-lt"/>
                        </a:rPr>
                        <a:t>9%</a:t>
                      </a:r>
                    </a:p>
                  </a:txBody>
                  <a:tcPr marL="45720" marR="45720" anchor="ctr">
                    <a:lnL>
                      <a:noFill/>
                    </a:lnL>
                    <a:lnR>
                      <a:noFill/>
                    </a:lnR>
                    <a:lnT>
                      <a:noFill/>
                    </a:lnT>
                    <a:lnB>
                      <a:noFill/>
                    </a:lnB>
                    <a:solidFill>
                      <a:srgbClr val="CDE9D6"/>
                    </a:solidFill>
                  </a:tcPr>
                </a:tc>
                <a:tc>
                  <a:txBody>
                    <a:bodyPr/>
                    <a:lstStyle/>
                    <a:p>
                      <a:pPr algn="ctr" fontAlgn="ctr"/>
                      <a:r>
                        <a:rPr lang="en-US" sz="700" b="0" i="0" u="none" strike="noStrike">
                          <a:solidFill>
                            <a:srgbClr val="000000"/>
                          </a:solidFill>
                          <a:effectLst/>
                          <a:latin typeface="+mj-lt"/>
                        </a:rPr>
                        <a:t>11%</a:t>
                      </a:r>
                    </a:p>
                  </a:txBody>
                  <a:tcPr marL="45720" marR="45720" anchor="ctr">
                    <a:lnL>
                      <a:noFill/>
                    </a:lnL>
                    <a:lnR>
                      <a:noFill/>
                    </a:lnR>
                    <a:lnT>
                      <a:noFill/>
                    </a:lnT>
                    <a:lnB>
                      <a:noFill/>
                    </a:lnB>
                    <a:solidFill>
                      <a:srgbClr val="BFE4CB"/>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6FAFA"/>
                    </a:solidFill>
                  </a:tcPr>
                </a:tc>
                <a:extLst>
                  <a:ext uri="{0D108BD9-81ED-4DB2-BD59-A6C34878D82A}">
                    <a16:rowId xmlns:a16="http://schemas.microsoft.com/office/drawing/2014/main" val="1578053779"/>
                  </a:ext>
                </a:extLst>
              </a:tr>
              <a:tr h="170952">
                <a:tc>
                  <a:txBody>
                    <a:bodyPr/>
                    <a:lstStyle/>
                    <a:p>
                      <a:pPr algn="l" fontAlgn="b"/>
                      <a:r>
                        <a:rPr lang="en-US" sz="700" b="0" i="0" u="none" strike="noStrike">
                          <a:solidFill>
                            <a:srgbClr val="000000"/>
                          </a:solidFill>
                          <a:effectLst/>
                          <a:latin typeface="+mj-lt"/>
                        </a:rPr>
                        <a:t>7. Within 48h</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700" b="0" i="0" u="none" strike="noStrike">
                          <a:solidFill>
                            <a:srgbClr val="000000"/>
                          </a:solidFill>
                          <a:effectLst/>
                          <a:latin typeface="+mj-lt"/>
                        </a:rPr>
                        <a:t>4%</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F1F8F6"/>
                    </a:solidFill>
                  </a:tcPr>
                </a:tc>
                <a:tc>
                  <a:txBody>
                    <a:bodyPr/>
                    <a:lstStyle/>
                    <a:p>
                      <a:pPr algn="ctr" fontAlgn="ctr"/>
                      <a:r>
                        <a:rPr lang="en-US" sz="700" b="0" i="0" u="none" strike="noStrike">
                          <a:solidFill>
                            <a:srgbClr val="000000"/>
                          </a:solidFill>
                          <a:effectLst/>
                          <a:latin typeface="+mj-lt"/>
                        </a:rPr>
                        <a:t>4%</a:t>
                      </a:r>
                    </a:p>
                  </a:txBody>
                  <a:tcPr marL="45720" marR="45720" anchor="ctr">
                    <a:lnL>
                      <a:noFill/>
                    </a:lnL>
                    <a:lnR>
                      <a:noFill/>
                    </a:lnR>
                    <a:lnT>
                      <a:noFill/>
                    </a:lnT>
                    <a:lnB>
                      <a:noFill/>
                    </a:lnB>
                    <a:solidFill>
                      <a:srgbClr val="E8F4ED"/>
                    </a:solidFill>
                  </a:tcPr>
                </a:tc>
                <a:tc>
                  <a:txBody>
                    <a:bodyPr/>
                    <a:lstStyle/>
                    <a:p>
                      <a:pPr algn="ctr" fontAlgn="ctr"/>
                      <a:r>
                        <a:rPr lang="en-US" sz="700" b="0" i="0" u="none" strike="noStrike">
                          <a:solidFill>
                            <a:srgbClr val="000000"/>
                          </a:solidFill>
                          <a:effectLst/>
                          <a:latin typeface="+mj-lt"/>
                        </a:rPr>
                        <a:t>5%</a:t>
                      </a:r>
                    </a:p>
                  </a:txBody>
                  <a:tcPr marL="45720" marR="45720" anchor="ctr">
                    <a:lnL>
                      <a:noFill/>
                    </a:lnL>
                    <a:lnR>
                      <a:noFill/>
                    </a:lnR>
                    <a:lnT>
                      <a:noFill/>
                    </a:lnT>
                    <a:lnB>
                      <a:noFill/>
                    </a:lnB>
                    <a:solidFill>
                      <a:srgbClr val="D8EEE0"/>
                    </a:solidFill>
                  </a:tcPr>
                </a:tc>
                <a:tc>
                  <a:txBody>
                    <a:bodyPr/>
                    <a:lstStyle/>
                    <a:p>
                      <a:pPr algn="ctr" fontAlgn="ctr"/>
                      <a:r>
                        <a:rPr lang="en-US" sz="700" b="0" i="0" u="none" strike="noStrike">
                          <a:solidFill>
                            <a:srgbClr val="000000"/>
                          </a:solidFill>
                          <a:effectLst/>
                          <a:latin typeface="+mj-lt"/>
                        </a:rPr>
                        <a:t>5%</a:t>
                      </a:r>
                    </a:p>
                  </a:txBody>
                  <a:tcPr marL="45720" marR="45720" anchor="ctr">
                    <a:lnL>
                      <a:noFill/>
                    </a:lnL>
                    <a:lnR>
                      <a:noFill/>
                    </a:lnR>
                    <a:lnT>
                      <a:noFill/>
                    </a:lnT>
                    <a:lnB>
                      <a:noFill/>
                    </a:lnB>
                    <a:solidFill>
                      <a:srgbClr val="DFF1E6"/>
                    </a:solidFill>
                  </a:tcPr>
                </a:tc>
                <a:tc>
                  <a:txBody>
                    <a:bodyPr/>
                    <a:lstStyle/>
                    <a:p>
                      <a:pPr algn="ctr" fontAlgn="ctr"/>
                      <a:r>
                        <a:rPr lang="en-US" sz="700" b="0" i="0" u="none" strike="noStrike">
                          <a:solidFill>
                            <a:srgbClr val="000000"/>
                          </a:solidFill>
                          <a:effectLst/>
                          <a:latin typeface="+mj-lt"/>
                        </a:rPr>
                        <a:t>4%</a:t>
                      </a:r>
                    </a:p>
                  </a:txBody>
                  <a:tcPr marL="45720" marR="45720" anchor="ctr">
                    <a:lnL>
                      <a:noFill/>
                    </a:lnL>
                    <a:lnR>
                      <a:noFill/>
                    </a:lnR>
                    <a:lnT>
                      <a:noFill/>
                    </a:lnT>
                    <a:lnB>
                      <a:noFill/>
                    </a:lnB>
                    <a:solidFill>
                      <a:srgbClr val="E6F3EC"/>
                    </a:solidFill>
                  </a:tcPr>
                </a:tc>
                <a:tc>
                  <a:txBody>
                    <a:bodyPr/>
                    <a:lstStyle/>
                    <a:p>
                      <a:pPr algn="ctr" fontAlgn="ctr"/>
                      <a:r>
                        <a:rPr lang="en-US" sz="700" b="0" i="0" u="none" strike="noStrike">
                          <a:solidFill>
                            <a:srgbClr val="000000"/>
                          </a:solidFill>
                          <a:effectLst/>
                          <a:latin typeface="+mj-lt"/>
                        </a:rPr>
                        <a:t>1%</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9FBFD"/>
                    </a:solidFill>
                  </a:tcPr>
                </a:tc>
                <a:tc>
                  <a:txBody>
                    <a:bodyPr/>
                    <a:lstStyle/>
                    <a:p>
                      <a:pPr algn="ctr" fontAlgn="ctr"/>
                      <a:r>
                        <a:rPr lang="en-US" sz="700" b="0" i="0" u="none" strike="noStrike">
                          <a:solidFill>
                            <a:srgbClr val="000000"/>
                          </a:solidFill>
                          <a:effectLst/>
                          <a:latin typeface="+mj-lt"/>
                        </a:rPr>
                        <a:t> </a:t>
                      </a:r>
                    </a:p>
                  </a:txBody>
                  <a:tcPr marL="45720" marR="45720" anchor="ctr">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US" sz="700" b="0" i="0" u="none" strike="noStrike">
                          <a:solidFill>
                            <a:srgbClr val="000000"/>
                          </a:solidFill>
                          <a:effectLst/>
                          <a:latin typeface="+mj-lt"/>
                        </a:rPr>
                        <a:t>6%</a:t>
                      </a:r>
                    </a:p>
                  </a:txBody>
                  <a:tcPr marL="45720" marR="45720" anchor="ctr">
                    <a:lnL>
                      <a:noFill/>
                    </a:lnL>
                    <a:lnR>
                      <a:noFill/>
                    </a:lnR>
                    <a:lnT>
                      <a:noFill/>
                    </a:lnT>
                    <a:lnB>
                      <a:noFill/>
                    </a:lnB>
                    <a:solidFill>
                      <a:srgbClr val="DEF0E5"/>
                    </a:solidFill>
                  </a:tcPr>
                </a:tc>
                <a:tc>
                  <a:txBody>
                    <a:bodyPr/>
                    <a:lstStyle/>
                    <a:p>
                      <a:pPr algn="ctr" fontAlgn="ctr"/>
                      <a:r>
                        <a:rPr lang="en-US" sz="700" b="0" i="0" u="none" strike="noStrike">
                          <a:solidFill>
                            <a:srgbClr val="000000"/>
                          </a:solidFill>
                          <a:effectLst/>
                          <a:latin typeface="+mj-lt"/>
                        </a:rPr>
                        <a:t>6%</a:t>
                      </a:r>
                    </a:p>
                  </a:txBody>
                  <a:tcPr marL="45720" marR="45720" anchor="ctr">
                    <a:lnL>
                      <a:noFill/>
                    </a:lnL>
                    <a:lnR>
                      <a:noFill/>
                    </a:lnR>
                    <a:lnT>
                      <a:noFill/>
                    </a:lnT>
                    <a:lnB>
                      <a:noFill/>
                    </a:lnB>
                    <a:solidFill>
                      <a:srgbClr val="D4ECDD"/>
                    </a:solidFill>
                  </a:tcPr>
                </a:tc>
                <a:tc>
                  <a:txBody>
                    <a:bodyPr/>
                    <a:lstStyle/>
                    <a:p>
                      <a:pPr algn="ctr" fontAlgn="ctr"/>
                      <a:r>
                        <a:rPr lang="en-US" sz="700" b="0" i="0" u="none" strike="noStrike">
                          <a:solidFill>
                            <a:srgbClr val="000000"/>
                          </a:solidFill>
                          <a:effectLst/>
                          <a:latin typeface="+mj-lt"/>
                        </a:rPr>
                        <a:t>7%</a:t>
                      </a:r>
                    </a:p>
                  </a:txBody>
                  <a:tcPr marL="45720" marR="45720" anchor="ctr">
                    <a:lnL>
                      <a:noFill/>
                    </a:lnL>
                    <a:lnR>
                      <a:noFill/>
                    </a:lnR>
                    <a:lnT>
                      <a:noFill/>
                    </a:lnT>
                    <a:lnB>
                      <a:noFill/>
                    </a:lnB>
                    <a:solidFill>
                      <a:srgbClr val="D2EBDB"/>
                    </a:solidFill>
                  </a:tcPr>
                </a:tc>
                <a:tc>
                  <a:txBody>
                    <a:bodyPr/>
                    <a:lstStyle/>
                    <a:p>
                      <a:pPr algn="ctr" fontAlgn="ctr"/>
                      <a:r>
                        <a:rPr lang="en-US" sz="700" b="0" i="0" u="none" strike="noStrike" dirty="0">
                          <a:solidFill>
                            <a:srgbClr val="000000"/>
                          </a:solidFill>
                          <a:effectLst/>
                          <a:latin typeface="+mj-lt"/>
                        </a:rPr>
                        <a:t>9%</a:t>
                      </a:r>
                    </a:p>
                  </a:txBody>
                  <a:tcPr marL="45720" marR="45720" anchor="ctr">
                    <a:lnL>
                      <a:noFill/>
                    </a:lnL>
                    <a:lnR>
                      <a:noFill/>
                    </a:lnR>
                    <a:lnT>
                      <a:noFill/>
                    </a:lnT>
                    <a:lnB>
                      <a:noFill/>
                    </a:lnB>
                    <a:solidFill>
                      <a:srgbClr val="C1E4CC"/>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3F9F8"/>
                    </a:solidFill>
                  </a:tcPr>
                </a:tc>
                <a:tc>
                  <a:txBody>
                    <a:bodyPr/>
                    <a:lstStyle/>
                    <a:p>
                      <a:pPr algn="ctr" fontAlgn="ctr"/>
                      <a:r>
                        <a:rPr lang="en-US" sz="700" b="0" i="0" u="none" strike="noStrike">
                          <a:solidFill>
                            <a:srgbClr val="000000"/>
                          </a:solidFill>
                          <a:effectLst/>
                          <a:latin typeface="+mj-lt"/>
                        </a:rPr>
                        <a:t>4%</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F1F8F6"/>
                    </a:solidFill>
                  </a:tcPr>
                </a:tc>
                <a:tc>
                  <a:txBody>
                    <a:bodyPr/>
                    <a:lstStyle/>
                    <a:p>
                      <a:pPr algn="ctr" fontAlgn="ctr"/>
                      <a:r>
                        <a:rPr lang="en-US" sz="700" b="0" i="0" u="none" strike="noStrike">
                          <a:solidFill>
                            <a:srgbClr val="000000"/>
                          </a:solidFill>
                          <a:effectLst/>
                          <a:latin typeface="+mj-lt"/>
                        </a:rPr>
                        <a:t>3%</a:t>
                      </a:r>
                    </a:p>
                  </a:txBody>
                  <a:tcPr marL="45720" marR="45720" anchor="ctr">
                    <a:lnL>
                      <a:noFill/>
                    </a:lnL>
                    <a:lnR>
                      <a:noFill/>
                    </a:lnR>
                    <a:lnT>
                      <a:noFill/>
                    </a:lnT>
                    <a:lnB>
                      <a:noFill/>
                    </a:lnB>
                    <a:solidFill>
                      <a:srgbClr val="EBF5F1"/>
                    </a:solidFill>
                  </a:tcPr>
                </a:tc>
                <a:tc>
                  <a:txBody>
                    <a:bodyPr/>
                    <a:lstStyle/>
                    <a:p>
                      <a:pPr algn="ctr" fontAlgn="ctr"/>
                      <a:r>
                        <a:rPr lang="en-US" sz="700" b="0" i="0" u="none" strike="noStrike" dirty="0">
                          <a:solidFill>
                            <a:srgbClr val="000000"/>
                          </a:solidFill>
                          <a:effectLst/>
                          <a:latin typeface="+mj-lt"/>
                        </a:rPr>
                        <a:t>5%</a:t>
                      </a:r>
                    </a:p>
                  </a:txBody>
                  <a:tcPr marL="45720" marR="45720" anchor="ctr">
                    <a:lnL>
                      <a:noFill/>
                    </a:lnL>
                    <a:lnR>
                      <a:noFill/>
                    </a:lnR>
                    <a:lnT>
                      <a:noFill/>
                    </a:lnT>
                    <a:lnB>
                      <a:noFill/>
                    </a:lnB>
                    <a:solidFill>
                      <a:srgbClr val="D9EEE1"/>
                    </a:solidFill>
                  </a:tcPr>
                </a:tc>
                <a:tc>
                  <a:txBody>
                    <a:bodyPr/>
                    <a:lstStyle/>
                    <a:p>
                      <a:pPr algn="ctr" fontAlgn="ctr"/>
                      <a:r>
                        <a:rPr lang="en-US" sz="700" b="0" i="0" u="none" strike="noStrike" dirty="0">
                          <a:solidFill>
                            <a:srgbClr val="000000"/>
                          </a:solidFill>
                          <a:effectLst/>
                          <a:latin typeface="+mj-lt"/>
                        </a:rPr>
                        <a:t>5%</a:t>
                      </a:r>
                    </a:p>
                  </a:txBody>
                  <a:tcPr marL="45720" marR="45720" anchor="ctr">
                    <a:lnL>
                      <a:noFill/>
                    </a:lnL>
                    <a:lnR>
                      <a:noFill/>
                    </a:lnR>
                    <a:lnT>
                      <a:noFill/>
                    </a:lnT>
                    <a:lnB>
                      <a:noFill/>
                    </a:lnB>
                    <a:solidFill>
                      <a:srgbClr val="E2F2E9"/>
                    </a:solidFill>
                  </a:tcPr>
                </a:tc>
                <a:tc>
                  <a:txBody>
                    <a:bodyPr/>
                    <a:lstStyle/>
                    <a:p>
                      <a:pPr algn="ctr" fontAlgn="ctr"/>
                      <a:r>
                        <a:rPr lang="en-US" sz="700" b="0" i="0" u="none" strike="noStrike">
                          <a:solidFill>
                            <a:srgbClr val="000000"/>
                          </a:solidFill>
                          <a:effectLst/>
                          <a:latin typeface="+mj-lt"/>
                        </a:rPr>
                        <a:t>3%</a:t>
                      </a:r>
                    </a:p>
                  </a:txBody>
                  <a:tcPr marL="45720" marR="45720" anchor="ctr">
                    <a:lnL>
                      <a:noFill/>
                    </a:lnL>
                    <a:lnR>
                      <a:noFill/>
                    </a:lnR>
                    <a:lnT>
                      <a:noFill/>
                    </a:lnT>
                    <a:lnB>
                      <a:noFill/>
                    </a:lnB>
                    <a:solidFill>
                      <a:srgbClr val="EDF6F2"/>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BFCFE"/>
                    </a:solidFill>
                  </a:tcPr>
                </a:tc>
                <a:extLst>
                  <a:ext uri="{0D108BD9-81ED-4DB2-BD59-A6C34878D82A}">
                    <a16:rowId xmlns:a16="http://schemas.microsoft.com/office/drawing/2014/main" val="3537983396"/>
                  </a:ext>
                </a:extLst>
              </a:tr>
              <a:tr h="170952">
                <a:tc>
                  <a:txBody>
                    <a:bodyPr/>
                    <a:lstStyle/>
                    <a:p>
                      <a:pPr algn="l" fontAlgn="b"/>
                      <a:r>
                        <a:rPr lang="en-US" sz="700" b="0" i="0" u="none" strike="noStrike">
                          <a:solidFill>
                            <a:srgbClr val="000000"/>
                          </a:solidFill>
                          <a:effectLst/>
                          <a:latin typeface="+mj-lt"/>
                        </a:rPr>
                        <a:t>8. Within 72h</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noFill/>
                  </a:tcPr>
                </a:tc>
                <a:tc>
                  <a:txBody>
                    <a:bodyPr/>
                    <a:lstStyle/>
                    <a:p>
                      <a:pPr algn="ctr" fontAlgn="ctr"/>
                      <a:r>
                        <a:rPr lang="en-US" sz="700" b="0" i="0" u="none" strike="noStrike">
                          <a:solidFill>
                            <a:srgbClr val="000000"/>
                          </a:solidFill>
                          <a:effectLst/>
                          <a:latin typeface="+mj-lt"/>
                        </a:rPr>
                        <a:t>1%</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F9FBFD"/>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a:noFill/>
                    </a:lnR>
                    <a:lnT>
                      <a:noFill/>
                    </a:lnT>
                    <a:lnB>
                      <a:noFill/>
                    </a:lnB>
                    <a:solidFill>
                      <a:srgbClr val="F3F9F7"/>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a:noFill/>
                    </a:lnR>
                    <a:lnT>
                      <a:noFill/>
                    </a:lnT>
                    <a:lnB>
                      <a:noFill/>
                    </a:lnB>
                    <a:solidFill>
                      <a:srgbClr val="F0F8F5"/>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a:noFill/>
                    </a:lnR>
                    <a:lnT>
                      <a:noFill/>
                    </a:lnT>
                    <a:lnB>
                      <a:noFill/>
                    </a:lnB>
                    <a:solidFill>
                      <a:srgbClr val="EFF7F4"/>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a:noFill/>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CFCFF"/>
                    </a:solidFill>
                  </a:tcPr>
                </a:tc>
                <a:tc>
                  <a:txBody>
                    <a:bodyPr/>
                    <a:lstStyle/>
                    <a:p>
                      <a:pPr algn="ctr" fontAlgn="ctr"/>
                      <a:r>
                        <a:rPr lang="en-US" sz="700" b="0" i="0" u="none" strike="noStrike">
                          <a:solidFill>
                            <a:srgbClr val="000000"/>
                          </a:solidFill>
                          <a:effectLst/>
                          <a:latin typeface="+mj-lt"/>
                        </a:rPr>
                        <a:t> </a:t>
                      </a:r>
                    </a:p>
                  </a:txBody>
                  <a:tcPr marL="45720" marR="45720" anchor="ctr">
                    <a:lnL w="635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US" sz="700" b="0" i="0" u="none" strike="noStrike">
                          <a:solidFill>
                            <a:srgbClr val="000000"/>
                          </a:solidFill>
                          <a:effectLst/>
                          <a:latin typeface="+mj-lt"/>
                        </a:rPr>
                        <a:t>4%</a:t>
                      </a:r>
                    </a:p>
                  </a:txBody>
                  <a:tcPr marL="45720" marR="45720" anchor="ctr">
                    <a:lnL>
                      <a:noFill/>
                    </a:lnL>
                    <a:lnR>
                      <a:noFill/>
                    </a:lnR>
                    <a:lnT>
                      <a:noFill/>
                    </a:lnT>
                    <a:lnB>
                      <a:noFill/>
                    </a:lnB>
                    <a:solidFill>
                      <a:srgbClr val="EAF5EF"/>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a:noFill/>
                    </a:lnR>
                    <a:lnT>
                      <a:noFill/>
                    </a:lnT>
                    <a:lnB>
                      <a:noFill/>
                    </a:lnB>
                    <a:solidFill>
                      <a:srgbClr val="EEF6F3"/>
                    </a:solidFill>
                  </a:tcPr>
                </a:tc>
                <a:tc>
                  <a:txBody>
                    <a:bodyPr/>
                    <a:lstStyle/>
                    <a:p>
                      <a:pPr algn="ctr" fontAlgn="ctr"/>
                      <a:r>
                        <a:rPr lang="en-US" sz="700" b="0" i="0" u="none" strike="noStrike">
                          <a:solidFill>
                            <a:srgbClr val="000000"/>
                          </a:solidFill>
                          <a:effectLst/>
                          <a:latin typeface="+mj-lt"/>
                        </a:rPr>
                        <a:t>6%</a:t>
                      </a:r>
                    </a:p>
                  </a:txBody>
                  <a:tcPr marL="45720" marR="45720" anchor="ctr">
                    <a:lnL>
                      <a:noFill/>
                    </a:lnL>
                    <a:lnR>
                      <a:noFill/>
                    </a:lnR>
                    <a:lnT>
                      <a:noFill/>
                    </a:lnT>
                    <a:lnB>
                      <a:noFill/>
                    </a:lnB>
                    <a:solidFill>
                      <a:srgbClr val="D9EEE1"/>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a:noFill/>
                    </a:lnB>
                    <a:solidFill>
                      <a:srgbClr val="FBFCFE"/>
                    </a:solidFill>
                  </a:tcPr>
                </a:tc>
                <a:tc>
                  <a:txBody>
                    <a:bodyPr/>
                    <a:lstStyle/>
                    <a:p>
                      <a:pPr algn="ctr" fontAlgn="ctr"/>
                      <a:r>
                        <a:rPr lang="en-US" sz="700" b="0" i="0" u="none" strike="noStrike" dirty="0">
                          <a:solidFill>
                            <a:srgbClr val="000000"/>
                          </a:solidFill>
                          <a:effectLst/>
                          <a:latin typeface="+mj-lt"/>
                        </a:rPr>
                        <a:t>0%</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CFCFF"/>
                    </a:solidFill>
                  </a:tcPr>
                </a:tc>
                <a:tc>
                  <a:txBody>
                    <a:bodyPr/>
                    <a:lstStyle/>
                    <a:p>
                      <a:pPr algn="ctr" fontAlgn="ctr"/>
                      <a:r>
                        <a:rPr lang="en-US" sz="700" b="0" i="0" u="none" strike="noStrike" dirty="0">
                          <a:solidFill>
                            <a:srgbClr val="000000"/>
                          </a:solidFill>
                          <a:effectLst/>
                          <a:latin typeface="+mj-lt"/>
                        </a:rPr>
                        <a:t>1%</a:t>
                      </a:r>
                    </a:p>
                  </a:txBody>
                  <a:tcPr marL="45720" marR="45720" anchor="ctr">
                    <a:lnL w="6350" cap="flat" cmpd="sng" algn="ctr">
                      <a:solidFill>
                        <a:srgbClr val="000000"/>
                      </a:solidFill>
                      <a:prstDash val="solid"/>
                      <a:round/>
                      <a:headEnd type="none" w="med" len="med"/>
                      <a:tailEnd type="none" w="med" len="med"/>
                    </a:lnL>
                    <a:lnR>
                      <a:noFill/>
                    </a:lnR>
                    <a:lnT>
                      <a:noFill/>
                    </a:lnT>
                    <a:lnB>
                      <a:noFill/>
                    </a:lnB>
                    <a:solidFill>
                      <a:srgbClr val="F9FBFD"/>
                    </a:solidFill>
                  </a:tcPr>
                </a:tc>
                <a:tc>
                  <a:txBody>
                    <a:bodyPr/>
                    <a:lstStyle/>
                    <a:p>
                      <a:pPr algn="ctr" fontAlgn="ctr"/>
                      <a:r>
                        <a:rPr lang="en-US" sz="700" b="0" i="0" u="none" strike="noStrike">
                          <a:solidFill>
                            <a:srgbClr val="000000"/>
                          </a:solidFill>
                          <a:effectLst/>
                          <a:latin typeface="+mj-lt"/>
                        </a:rPr>
                        <a:t>1%</a:t>
                      </a:r>
                    </a:p>
                  </a:txBody>
                  <a:tcPr marL="45720" marR="45720" anchor="ctr">
                    <a:lnL>
                      <a:noFill/>
                    </a:lnL>
                    <a:lnR>
                      <a:noFill/>
                    </a:lnR>
                    <a:lnT>
                      <a:noFill/>
                    </a:lnT>
                    <a:lnB>
                      <a:noFill/>
                    </a:lnB>
                    <a:solidFill>
                      <a:srgbClr val="F5FAF9"/>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a:noFill/>
                    </a:lnR>
                    <a:lnT>
                      <a:noFill/>
                    </a:lnT>
                    <a:lnB>
                      <a:noFill/>
                    </a:lnB>
                    <a:solidFill>
                      <a:srgbClr val="F1F8F6"/>
                    </a:solidFill>
                  </a:tcPr>
                </a:tc>
                <a:tc>
                  <a:txBody>
                    <a:bodyPr/>
                    <a:lstStyle/>
                    <a:p>
                      <a:pPr algn="ctr" fontAlgn="ctr"/>
                      <a:r>
                        <a:rPr lang="en-US" sz="700" b="0" i="0" u="none" strike="noStrike">
                          <a:solidFill>
                            <a:srgbClr val="000000"/>
                          </a:solidFill>
                          <a:effectLst/>
                          <a:latin typeface="+mj-lt"/>
                        </a:rPr>
                        <a:t>2%</a:t>
                      </a:r>
                    </a:p>
                  </a:txBody>
                  <a:tcPr marL="45720" marR="45720" anchor="ctr">
                    <a:lnL>
                      <a:noFill/>
                    </a:lnL>
                    <a:lnR>
                      <a:noFill/>
                    </a:lnR>
                    <a:lnT>
                      <a:noFill/>
                    </a:lnT>
                    <a:lnB>
                      <a:noFill/>
                    </a:lnB>
                    <a:solidFill>
                      <a:srgbClr val="F4F9F8"/>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a:noFill/>
                    </a:lnB>
                    <a:solidFill>
                      <a:srgbClr val="FCFCFF"/>
                    </a:solidFill>
                  </a:tcPr>
                </a:tc>
                <a:tc>
                  <a:txBody>
                    <a:bodyPr/>
                    <a:lstStyle/>
                    <a:p>
                      <a:pPr algn="ctr" fontAlgn="ctr"/>
                      <a:r>
                        <a:rPr lang="en-US" sz="700" b="0" i="0" u="none" strike="noStrike" dirty="0">
                          <a:solidFill>
                            <a:srgbClr val="000000"/>
                          </a:solidFill>
                          <a:effectLst/>
                          <a:latin typeface="+mj-lt"/>
                        </a:rPr>
                        <a:t>0%</a:t>
                      </a:r>
                    </a:p>
                  </a:txBody>
                  <a:tcPr marL="45720" marR="45720" anchor="ctr">
                    <a:lnL>
                      <a:noFill/>
                    </a:lnL>
                    <a:lnR w="6350" cap="flat" cmpd="sng" algn="ctr">
                      <a:solidFill>
                        <a:srgbClr val="000000"/>
                      </a:solidFill>
                      <a:prstDash val="solid"/>
                      <a:round/>
                      <a:headEnd type="none" w="med" len="med"/>
                      <a:tailEnd type="none" w="med" len="med"/>
                    </a:lnR>
                    <a:lnT>
                      <a:noFill/>
                    </a:lnT>
                    <a:lnB>
                      <a:noFill/>
                    </a:lnB>
                    <a:solidFill>
                      <a:srgbClr val="FCFCFF"/>
                    </a:solidFill>
                  </a:tcPr>
                </a:tc>
                <a:extLst>
                  <a:ext uri="{0D108BD9-81ED-4DB2-BD59-A6C34878D82A}">
                    <a16:rowId xmlns:a16="http://schemas.microsoft.com/office/drawing/2014/main" val="2345791615"/>
                  </a:ext>
                </a:extLst>
              </a:tr>
              <a:tr h="170952">
                <a:tc>
                  <a:txBody>
                    <a:bodyPr/>
                    <a:lstStyle/>
                    <a:p>
                      <a:pPr algn="l" fontAlgn="b"/>
                      <a:r>
                        <a:rPr lang="en-US" sz="700" b="0" i="0" u="none" strike="noStrike" dirty="0">
                          <a:solidFill>
                            <a:srgbClr val="000000"/>
                          </a:solidFill>
                          <a:effectLst/>
                          <a:latin typeface="+mj-lt"/>
                        </a:rPr>
                        <a:t>9. Over 72h</a:t>
                      </a:r>
                    </a:p>
                  </a:txBody>
                  <a:tcPr marL="45720" marR="4572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j-lt"/>
                        </a:rPr>
                        <a:t>0%</a:t>
                      </a:r>
                    </a:p>
                  </a:txBody>
                  <a:tcPr marL="45720" marR="4572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l" fontAlgn="b"/>
                      <a:r>
                        <a:rPr lang="en-US" sz="700" b="0" i="0" u="none" strike="noStrike">
                          <a:solidFill>
                            <a:srgbClr val="000000"/>
                          </a:solidFill>
                          <a:effectLst/>
                          <a:latin typeface="+mj-lt"/>
                        </a:rPr>
                        <a:t> </a:t>
                      </a:r>
                    </a:p>
                  </a:txBody>
                  <a:tcPr marL="45720" marR="4572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a:solidFill>
                            <a:srgbClr val="000000"/>
                          </a:solidFill>
                          <a:effectLst/>
                          <a:latin typeface="+mj-lt"/>
                        </a:rPr>
                        <a:t>0%</a:t>
                      </a:r>
                    </a:p>
                  </a:txBody>
                  <a:tcPr marL="45720" marR="4572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dirty="0">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dirty="0">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dirty="0">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dirty="0">
                          <a:solidFill>
                            <a:srgbClr val="000000"/>
                          </a:solidFill>
                          <a:effectLst/>
                          <a:latin typeface="+mj-lt"/>
                        </a:rPr>
                        <a:t>0%</a:t>
                      </a:r>
                    </a:p>
                  </a:txBody>
                  <a:tcPr marL="45720" marR="45720" anchor="ctr">
                    <a:lnL>
                      <a:noFill/>
                    </a:lnL>
                    <a:lnR>
                      <a:noFill/>
                    </a:lnR>
                    <a:lnT>
                      <a:noFill/>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US" sz="700" b="0" i="0" u="none" strike="noStrike" dirty="0">
                          <a:solidFill>
                            <a:srgbClr val="000000"/>
                          </a:solidFill>
                          <a:effectLst/>
                          <a:latin typeface="+mj-lt"/>
                        </a:rPr>
                        <a:t>0%</a:t>
                      </a:r>
                    </a:p>
                  </a:txBody>
                  <a:tcPr marL="45720" marR="4572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3256830110"/>
                  </a:ext>
                </a:extLst>
              </a:tr>
            </a:tbl>
          </a:graphicData>
        </a:graphic>
      </p:graphicFrame>
    </p:spTree>
    <p:extLst>
      <p:ext uri="{BB962C8B-B14F-4D97-AF65-F5344CB8AC3E}">
        <p14:creationId xmlns:p14="http://schemas.microsoft.com/office/powerpoint/2010/main" val="197600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BF13-679A-C6CF-A6D9-1B4A90714112}"/>
              </a:ext>
            </a:extLst>
          </p:cNvPr>
          <p:cNvSpPr>
            <a:spLocks noGrp="1"/>
          </p:cNvSpPr>
          <p:nvPr>
            <p:ph type="title"/>
          </p:nvPr>
        </p:nvSpPr>
        <p:spPr/>
        <p:txBody>
          <a:bodyPr/>
          <a:lstStyle/>
          <a:p>
            <a:r>
              <a:rPr lang="en-US" dirty="0"/>
              <a:t>Uncovering Escalation Trends Across Teams</a:t>
            </a:r>
            <a:br>
              <a:rPr lang="en-US" dirty="0"/>
            </a:br>
            <a:r>
              <a:rPr lang="en-US" sz="1600" b="0" dirty="0"/>
              <a:t>Reveals escalation peaks, with September as a critical month and opportunities to improve resolution.</a:t>
            </a:r>
          </a:p>
        </p:txBody>
      </p:sp>
      <p:sp>
        <p:nvSpPr>
          <p:cNvPr id="4" name="Slide Number Placeholder 3">
            <a:extLst>
              <a:ext uri="{FF2B5EF4-FFF2-40B4-BE49-F238E27FC236}">
                <a16:creationId xmlns:a16="http://schemas.microsoft.com/office/drawing/2014/main" id="{6C3697AC-20B3-1FF3-ADA1-8C583F026FCB}"/>
              </a:ext>
            </a:extLst>
          </p:cNvPr>
          <p:cNvSpPr>
            <a:spLocks noGrp="1"/>
          </p:cNvSpPr>
          <p:nvPr>
            <p:ph type="sldNum" idx="12"/>
          </p:nvPr>
        </p:nvSpPr>
        <p:spPr/>
        <p:txBody>
          <a:bodyPr/>
          <a:lstStyle/>
          <a:p>
            <a:fld id="{00000000-1234-1234-1234-123412341234}" type="slidenum">
              <a:rPr lang="en-US" smtClean="0"/>
              <a:pPr/>
              <a:t>6</a:t>
            </a:fld>
            <a:endParaRPr lang="en-US"/>
          </a:p>
        </p:txBody>
      </p:sp>
      <p:graphicFrame>
        <p:nvGraphicFramePr>
          <p:cNvPr id="8" name="Table 7">
            <a:extLst>
              <a:ext uri="{FF2B5EF4-FFF2-40B4-BE49-F238E27FC236}">
                <a16:creationId xmlns:a16="http://schemas.microsoft.com/office/drawing/2014/main" id="{EDA2B8BC-F33F-9F17-B208-95BCF3B37BF2}"/>
              </a:ext>
            </a:extLst>
          </p:cNvPr>
          <p:cNvGraphicFramePr>
            <a:graphicFrameLocks noGrp="1"/>
          </p:cNvGraphicFramePr>
          <p:nvPr>
            <p:extLst>
              <p:ext uri="{D42A27DB-BD31-4B8C-83A1-F6EECF244321}">
                <p14:modId xmlns:p14="http://schemas.microsoft.com/office/powerpoint/2010/main" val="344257435"/>
              </p:ext>
            </p:extLst>
          </p:nvPr>
        </p:nvGraphicFramePr>
        <p:xfrm>
          <a:off x="616097" y="4964860"/>
          <a:ext cx="10959806" cy="1254760"/>
        </p:xfrm>
        <a:graphic>
          <a:graphicData uri="http://schemas.openxmlformats.org/drawingml/2006/table">
            <a:tbl>
              <a:tblPr firstRow="1" bandRow="1">
                <a:tableStyleId>{A17AFD5E-AEB6-43DA-9E1C-75E6CD7F6B0D}</a:tableStyleId>
              </a:tblPr>
              <a:tblGrid>
                <a:gridCol w="5723743">
                  <a:extLst>
                    <a:ext uri="{9D8B030D-6E8A-4147-A177-3AD203B41FA5}">
                      <a16:colId xmlns:a16="http://schemas.microsoft.com/office/drawing/2014/main" val="546303130"/>
                    </a:ext>
                  </a:extLst>
                </a:gridCol>
                <a:gridCol w="5236063">
                  <a:extLst>
                    <a:ext uri="{9D8B030D-6E8A-4147-A177-3AD203B41FA5}">
                      <a16:colId xmlns:a16="http://schemas.microsoft.com/office/drawing/2014/main" val="2454278797"/>
                    </a:ext>
                  </a:extLst>
                </a:gridCol>
              </a:tblGrid>
              <a:tr h="370840">
                <a:tc>
                  <a:txBody>
                    <a:bodyPr/>
                    <a:lstStyle/>
                    <a:p>
                      <a:pPr marL="0" indent="0" algn="ctr">
                        <a:buFont typeface="Arial" panose="020B0604020202020204" pitchFamily="34" charset="0"/>
                        <a:buNone/>
                      </a:pPr>
                      <a:r>
                        <a:rPr lang="pt-PT" sz="1000" b="1" cap="all" baseline="0" dirty="0">
                          <a:solidFill>
                            <a:schemeClr val="accent6">
                              <a:lumMod val="75000"/>
                              <a:lumOff val="25000"/>
                            </a:schemeClr>
                          </a:solidFill>
                          <a:latin typeface="+mj-lt"/>
                        </a:rPr>
                        <a:t>Insights</a:t>
                      </a:r>
                      <a:endParaRPr lang="en-US" sz="1000" b="1" cap="all" baseline="0" dirty="0">
                        <a:solidFill>
                          <a:schemeClr val="accent6">
                            <a:lumMod val="75000"/>
                            <a:lumOff val="25000"/>
                          </a:schemeClr>
                        </a:solidFill>
                        <a:latin typeface="+mj-lt"/>
                      </a:endParaRPr>
                    </a:p>
                  </a:txBody>
                  <a:tcPr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pt-PT" sz="1000" b="1" cap="all" baseline="0" dirty="0" err="1">
                          <a:solidFill>
                            <a:schemeClr val="accent6">
                              <a:lumMod val="75000"/>
                              <a:lumOff val="25000"/>
                            </a:schemeClr>
                          </a:solidFill>
                          <a:latin typeface="+mj-lt"/>
                        </a:rPr>
                        <a:t>Recommendations</a:t>
                      </a:r>
                      <a:endParaRPr lang="en-US" sz="1000" b="1" cap="all" baseline="0" dirty="0">
                        <a:solidFill>
                          <a:schemeClr val="accent6">
                            <a:lumMod val="75000"/>
                            <a:lumOff val="25000"/>
                          </a:schemeClr>
                        </a:solidFill>
                        <a:latin typeface="+mj-lt"/>
                      </a:endParaRPr>
                    </a:p>
                  </a:txBody>
                  <a:tcPr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5219743"/>
                  </a:ext>
                </a:extLst>
              </a:tr>
              <a:tr h="0">
                <a:tc>
                  <a:txBody>
                    <a:bodyPr/>
                    <a:lstStyle/>
                    <a:p>
                      <a:pPr marL="112713" indent="-112713">
                        <a:buFont typeface="Arial" panose="020B0604020202020204" pitchFamily="34" charset="0"/>
                        <a:buChar char="•"/>
                      </a:pPr>
                      <a:r>
                        <a:rPr lang="en-US" sz="1000" b="1" dirty="0">
                          <a:solidFill>
                            <a:schemeClr val="accent6">
                              <a:lumMod val="75000"/>
                              <a:lumOff val="25000"/>
                            </a:schemeClr>
                          </a:solidFill>
                          <a:latin typeface="+mj-lt"/>
                        </a:rPr>
                        <a:t>Monthly Trends</a:t>
                      </a:r>
                      <a:r>
                        <a:rPr lang="en-US" sz="1000" b="0" dirty="0">
                          <a:solidFill>
                            <a:schemeClr val="accent6">
                              <a:lumMod val="75000"/>
                              <a:lumOff val="25000"/>
                            </a:schemeClr>
                          </a:solidFill>
                          <a:latin typeface="+mj-lt"/>
                        </a:rPr>
                        <a:t>: September is critical, with 14,028 Linking and 5,468 DU escalations, improving slightly in October.</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Quarterly Trends</a:t>
                      </a:r>
                      <a:r>
                        <a:rPr lang="en-US" sz="1000" b="0" dirty="0">
                          <a:solidFill>
                            <a:schemeClr val="accent6">
                              <a:lumMod val="75000"/>
                              <a:lumOff val="25000"/>
                            </a:schemeClr>
                          </a:solidFill>
                          <a:latin typeface="+mj-lt"/>
                        </a:rPr>
                        <a:t>: Linking escalations doubled in Q2 (30,383), while DU rose fivefold (12,488).</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Performance Gaps</a:t>
                      </a:r>
                      <a:r>
                        <a:rPr lang="en-US" sz="1000" b="0" dirty="0">
                          <a:solidFill>
                            <a:schemeClr val="accent6">
                              <a:lumMod val="75000"/>
                              <a:lumOff val="25000"/>
                            </a:schemeClr>
                          </a:solidFill>
                          <a:latin typeface="+mj-lt"/>
                        </a:rPr>
                        <a:t>: Widening gap between Linking and DU, highlighting inefficiencies in DU.</a:t>
                      </a:r>
                    </a:p>
                  </a:txBody>
                  <a:tcPr marL="137160" marR="137160" marT="137160" marB="137160">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2713" indent="-112713">
                        <a:buFont typeface="Arial" panose="020B0604020202020204" pitchFamily="34" charset="0"/>
                        <a:buChar char="•"/>
                      </a:pPr>
                      <a:r>
                        <a:rPr lang="en-US" sz="1000" b="1" dirty="0">
                          <a:solidFill>
                            <a:schemeClr val="accent6">
                              <a:lumMod val="75000"/>
                              <a:lumOff val="25000"/>
                            </a:schemeClr>
                          </a:solidFill>
                          <a:latin typeface="+mj-lt"/>
                        </a:rPr>
                        <a:t>Fix September</a:t>
                      </a:r>
                      <a:r>
                        <a:rPr lang="en-US" sz="1000" b="0" dirty="0">
                          <a:solidFill>
                            <a:schemeClr val="accent6">
                              <a:lumMod val="75000"/>
                              <a:lumOff val="25000"/>
                            </a:schemeClr>
                          </a:solidFill>
                          <a:latin typeface="+mj-lt"/>
                        </a:rPr>
                        <a:t>: Address root causes of peak escalations.</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Streamline DU</a:t>
                      </a:r>
                      <a:r>
                        <a:rPr lang="en-US" sz="1000" b="0" dirty="0">
                          <a:solidFill>
                            <a:schemeClr val="accent6">
                              <a:lumMod val="75000"/>
                              <a:lumOff val="25000"/>
                            </a:schemeClr>
                          </a:solidFill>
                          <a:latin typeface="+mj-lt"/>
                        </a:rPr>
                        <a:t>: Improve workflows to reduce the gap with Linking.</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Sustain Gains</a:t>
                      </a:r>
                      <a:r>
                        <a:rPr lang="en-US" sz="1000" b="0" dirty="0">
                          <a:solidFill>
                            <a:schemeClr val="accent6">
                              <a:lumMod val="75000"/>
                              <a:lumOff val="25000"/>
                            </a:schemeClr>
                          </a:solidFill>
                          <a:latin typeface="+mj-lt"/>
                        </a:rPr>
                        <a:t>: Build on October's progress to lower escalations further.</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Plan Ahead</a:t>
                      </a:r>
                      <a:r>
                        <a:rPr lang="en-US" sz="1000" b="0" dirty="0">
                          <a:solidFill>
                            <a:schemeClr val="accent6">
                              <a:lumMod val="75000"/>
                              <a:lumOff val="25000"/>
                            </a:schemeClr>
                          </a:solidFill>
                          <a:latin typeface="+mj-lt"/>
                        </a:rPr>
                        <a:t>: Use Q2 insights to forecast and manage future workloads.</a:t>
                      </a:r>
                    </a:p>
                  </a:txBody>
                  <a:tcPr marL="137160" marR="137160" marT="137160" marB="137160">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2810194"/>
                  </a:ext>
                </a:extLst>
              </a:tr>
            </a:tbl>
          </a:graphicData>
        </a:graphic>
      </p:graphicFrame>
      <p:grpSp>
        <p:nvGrpSpPr>
          <p:cNvPr id="12" name="Group 11">
            <a:extLst>
              <a:ext uri="{FF2B5EF4-FFF2-40B4-BE49-F238E27FC236}">
                <a16:creationId xmlns:a16="http://schemas.microsoft.com/office/drawing/2014/main" id="{DC5D9334-F67B-3CDE-57AB-5B0583291A31}"/>
              </a:ext>
            </a:extLst>
          </p:cNvPr>
          <p:cNvGrpSpPr/>
          <p:nvPr/>
        </p:nvGrpSpPr>
        <p:grpSpPr>
          <a:xfrm>
            <a:off x="692330" y="1293090"/>
            <a:ext cx="10807340" cy="3451429"/>
            <a:chOff x="0" y="415925"/>
            <a:chExt cx="18869474" cy="6026150"/>
          </a:xfrm>
        </p:grpSpPr>
        <p:pic>
          <p:nvPicPr>
            <p:cNvPr id="6162" name="Picture 18">
              <a:extLst>
                <a:ext uri="{FF2B5EF4-FFF2-40B4-BE49-F238E27FC236}">
                  <a16:creationId xmlns:a16="http://schemas.microsoft.com/office/drawing/2014/main" id="{ADFB02EB-E4E5-0F79-7C05-13929C333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15925"/>
              <a:ext cx="12192000" cy="6026150"/>
            </a:xfrm>
            <a:prstGeom prst="rect">
              <a:avLst/>
            </a:prstGeom>
            <a:noFill/>
            <a:extLst>
              <a:ext uri="{909E8E84-426E-40DD-AFC4-6F175D3DCCD1}">
                <a14:hiddenFill xmlns:a14="http://schemas.microsoft.com/office/drawing/2010/main">
                  <a:solidFill>
                    <a:srgbClr val="FFFFFF"/>
                  </a:solidFill>
                </a14:hiddenFill>
              </a:ext>
            </a:extLst>
          </p:spPr>
        </p:pic>
        <p:pic>
          <p:nvPicPr>
            <p:cNvPr id="6164" name="Picture 20">
              <a:extLst>
                <a:ext uri="{FF2B5EF4-FFF2-40B4-BE49-F238E27FC236}">
                  <a16:creationId xmlns:a16="http://schemas.microsoft.com/office/drawing/2014/main" id="{44309500-CC22-AEBF-CB2A-B821B5CF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0942" y="415925"/>
              <a:ext cx="6598532" cy="602589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797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23716-1D9F-4672-AEB2-402C94D70A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FAAA69-F1A5-7115-AECE-96C77A77399F}"/>
              </a:ext>
            </a:extLst>
          </p:cNvPr>
          <p:cNvSpPr>
            <a:spLocks noGrp="1"/>
          </p:cNvSpPr>
          <p:nvPr>
            <p:ph type="title"/>
          </p:nvPr>
        </p:nvSpPr>
        <p:spPr/>
        <p:txBody>
          <a:bodyPr/>
          <a:lstStyle/>
          <a:p>
            <a:r>
              <a:rPr lang="en-US" dirty="0"/>
              <a:t>Comparing Regional Inputs and Outputs</a:t>
            </a:r>
            <a:br>
              <a:rPr lang="en-US" dirty="0"/>
            </a:br>
            <a:r>
              <a:rPr lang="en-US" sz="1600" b="0" dirty="0"/>
              <a:t>Analyzes team efficiency, highlighting </a:t>
            </a:r>
            <a:r>
              <a:rPr lang="en-US" sz="1600" b="0" dirty="0" err="1"/>
              <a:t>NorthAm</a:t>
            </a:r>
            <a:r>
              <a:rPr lang="en-US" sz="1600" b="0" dirty="0"/>
              <a:t> and JPYKRW as leaders and identifying areas for optimization.</a:t>
            </a:r>
            <a:endParaRPr lang="en-US" b="0" dirty="0"/>
          </a:p>
        </p:txBody>
      </p:sp>
      <p:sp>
        <p:nvSpPr>
          <p:cNvPr id="4" name="Slide Number Placeholder 3">
            <a:extLst>
              <a:ext uri="{FF2B5EF4-FFF2-40B4-BE49-F238E27FC236}">
                <a16:creationId xmlns:a16="http://schemas.microsoft.com/office/drawing/2014/main" id="{E11BDF75-F358-3B03-D4A3-5647477CF03A}"/>
              </a:ext>
            </a:extLst>
          </p:cNvPr>
          <p:cNvSpPr>
            <a:spLocks noGrp="1"/>
          </p:cNvSpPr>
          <p:nvPr>
            <p:ph type="sldNum" idx="12"/>
          </p:nvPr>
        </p:nvSpPr>
        <p:spPr/>
        <p:txBody>
          <a:bodyPr/>
          <a:lstStyle/>
          <a:p>
            <a:fld id="{00000000-1234-1234-1234-123412341234}" type="slidenum">
              <a:rPr lang="en-US" smtClean="0"/>
              <a:pPr/>
              <a:t>7</a:t>
            </a:fld>
            <a:endParaRPr lang="en-US"/>
          </a:p>
        </p:txBody>
      </p:sp>
      <p:graphicFrame>
        <p:nvGraphicFramePr>
          <p:cNvPr id="5" name="Table 4">
            <a:extLst>
              <a:ext uri="{FF2B5EF4-FFF2-40B4-BE49-F238E27FC236}">
                <a16:creationId xmlns:a16="http://schemas.microsoft.com/office/drawing/2014/main" id="{E8D93BD0-7D4E-BFF5-DB8F-BF9788F4A6B4}"/>
              </a:ext>
            </a:extLst>
          </p:cNvPr>
          <p:cNvGraphicFramePr>
            <a:graphicFrameLocks noGrp="1"/>
          </p:cNvGraphicFramePr>
          <p:nvPr>
            <p:extLst>
              <p:ext uri="{D42A27DB-BD31-4B8C-83A1-F6EECF244321}">
                <p14:modId xmlns:p14="http://schemas.microsoft.com/office/powerpoint/2010/main" val="3974639750"/>
              </p:ext>
            </p:extLst>
          </p:nvPr>
        </p:nvGraphicFramePr>
        <p:xfrm>
          <a:off x="616097" y="5362108"/>
          <a:ext cx="10959806" cy="1224280"/>
        </p:xfrm>
        <a:graphic>
          <a:graphicData uri="http://schemas.openxmlformats.org/drawingml/2006/table">
            <a:tbl>
              <a:tblPr firstRow="1" bandRow="1">
                <a:tableStyleId>{A17AFD5E-AEB6-43DA-9E1C-75E6CD7F6B0D}</a:tableStyleId>
              </a:tblPr>
              <a:tblGrid>
                <a:gridCol w="5479903">
                  <a:extLst>
                    <a:ext uri="{9D8B030D-6E8A-4147-A177-3AD203B41FA5}">
                      <a16:colId xmlns:a16="http://schemas.microsoft.com/office/drawing/2014/main" val="546303130"/>
                    </a:ext>
                  </a:extLst>
                </a:gridCol>
                <a:gridCol w="5479903">
                  <a:extLst>
                    <a:ext uri="{9D8B030D-6E8A-4147-A177-3AD203B41FA5}">
                      <a16:colId xmlns:a16="http://schemas.microsoft.com/office/drawing/2014/main" val="2454278797"/>
                    </a:ext>
                  </a:extLst>
                </a:gridCol>
              </a:tblGrid>
              <a:tr h="370840">
                <a:tc>
                  <a:txBody>
                    <a:bodyPr/>
                    <a:lstStyle/>
                    <a:p>
                      <a:pPr marL="0" indent="0" algn="ctr">
                        <a:buFont typeface="Arial" panose="020B0604020202020204" pitchFamily="34" charset="0"/>
                        <a:buNone/>
                      </a:pPr>
                      <a:r>
                        <a:rPr lang="pt-PT" sz="1000" b="1" cap="all" baseline="0" dirty="0">
                          <a:solidFill>
                            <a:schemeClr val="accent6">
                              <a:lumMod val="75000"/>
                              <a:lumOff val="25000"/>
                            </a:schemeClr>
                          </a:solidFill>
                          <a:latin typeface="+mj-lt"/>
                        </a:rPr>
                        <a:t>Insights</a:t>
                      </a:r>
                      <a:endParaRPr lang="en-US" sz="1000" b="1" cap="all" baseline="0" dirty="0">
                        <a:solidFill>
                          <a:schemeClr val="accent6">
                            <a:lumMod val="75000"/>
                            <a:lumOff val="25000"/>
                          </a:schemeClr>
                        </a:solidFill>
                        <a:latin typeface="+mj-lt"/>
                      </a:endParaRPr>
                    </a:p>
                  </a:txBody>
                  <a:tcPr anchor="ct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pt-PT" sz="1000" b="1" cap="all" baseline="0" dirty="0" err="1">
                          <a:solidFill>
                            <a:schemeClr val="accent6">
                              <a:lumMod val="75000"/>
                              <a:lumOff val="25000"/>
                            </a:schemeClr>
                          </a:solidFill>
                          <a:latin typeface="+mj-lt"/>
                        </a:rPr>
                        <a:t>Recommendations</a:t>
                      </a:r>
                      <a:endParaRPr lang="en-US" sz="1000" b="1" cap="all" baseline="0" dirty="0">
                        <a:solidFill>
                          <a:schemeClr val="accent6">
                            <a:lumMod val="75000"/>
                            <a:lumOff val="25000"/>
                          </a:schemeClr>
                        </a:solidFill>
                        <a:latin typeface="+mj-lt"/>
                      </a:endParaRPr>
                    </a:p>
                  </a:txBody>
                  <a:tcPr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5219743"/>
                  </a:ext>
                </a:extLst>
              </a:tr>
              <a:tr h="0">
                <a:tc>
                  <a:txBody>
                    <a:bodyPr/>
                    <a:lstStyle/>
                    <a:p>
                      <a:pPr marL="112713" indent="-112713">
                        <a:buFont typeface="Arial" panose="020B0604020202020204" pitchFamily="34" charset="0"/>
                        <a:buChar char="•"/>
                      </a:pPr>
                      <a:r>
                        <a:rPr lang="en-US" sz="1000" b="1" dirty="0" err="1">
                          <a:solidFill>
                            <a:schemeClr val="accent6">
                              <a:lumMod val="75000"/>
                              <a:lumOff val="25000"/>
                            </a:schemeClr>
                          </a:solidFill>
                          <a:latin typeface="+mj-lt"/>
                        </a:rPr>
                        <a:t>NorthAm</a:t>
                      </a:r>
                      <a:r>
                        <a:rPr lang="en-US" sz="1000" b="1" dirty="0">
                          <a:solidFill>
                            <a:schemeClr val="accent6">
                              <a:lumMod val="75000"/>
                              <a:lumOff val="25000"/>
                            </a:schemeClr>
                          </a:solidFill>
                          <a:latin typeface="+mj-lt"/>
                        </a:rPr>
                        <a:t> Ops</a:t>
                      </a:r>
                      <a:r>
                        <a:rPr lang="en-US" sz="1000" b="0" dirty="0">
                          <a:solidFill>
                            <a:schemeClr val="accent6">
                              <a:lumMod val="75000"/>
                              <a:lumOff val="25000"/>
                            </a:schemeClr>
                          </a:solidFill>
                          <a:latin typeface="+mj-lt"/>
                        </a:rPr>
                        <a:t>: Leads in inputs and outputs, peaking in September and October.</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JPYKRW Ops</a:t>
                      </a:r>
                      <a:r>
                        <a:rPr lang="en-US" sz="1000" b="0" dirty="0">
                          <a:solidFill>
                            <a:schemeClr val="accent6">
                              <a:lumMod val="75000"/>
                              <a:lumOff val="25000"/>
                            </a:schemeClr>
                          </a:solidFill>
                          <a:latin typeface="+mj-lt"/>
                        </a:rPr>
                        <a:t>: Balanced inputs and outputs, showing efficiency.</a:t>
                      </a:r>
                    </a:p>
                    <a:p>
                      <a:pPr marL="112713" indent="-112713">
                        <a:buFont typeface="Arial" panose="020B0604020202020204" pitchFamily="34" charset="0"/>
                        <a:buChar char="•"/>
                      </a:pPr>
                      <a:r>
                        <a:rPr lang="en-US" sz="1000" b="1" dirty="0">
                          <a:solidFill>
                            <a:schemeClr val="accent6">
                              <a:lumMod val="75000"/>
                              <a:lumOff val="25000"/>
                            </a:schemeClr>
                          </a:solidFill>
                          <a:latin typeface="+mj-lt"/>
                        </a:rPr>
                        <a:t>APAC Mature Ops</a:t>
                      </a:r>
                      <a:r>
                        <a:rPr lang="en-US" sz="1000" b="0" dirty="0">
                          <a:solidFill>
                            <a:schemeClr val="accent6">
                              <a:lumMod val="75000"/>
                              <a:lumOff val="25000"/>
                            </a:schemeClr>
                          </a:solidFill>
                          <a:latin typeface="+mj-lt"/>
                        </a:rPr>
                        <a:t>: High inputs, low outputs, indicating inefficiency.</a:t>
                      </a:r>
                    </a:p>
                    <a:p>
                      <a:pPr marL="112713" indent="-112713">
                        <a:buFont typeface="Arial" panose="020B0604020202020204" pitchFamily="34" charset="0"/>
                        <a:buChar char="•"/>
                      </a:pPr>
                      <a:r>
                        <a:rPr lang="en-US" sz="1000" b="0" dirty="0">
                          <a:solidFill>
                            <a:schemeClr val="accent6">
                              <a:lumMod val="75000"/>
                              <a:lumOff val="25000"/>
                            </a:schemeClr>
                          </a:solidFill>
                          <a:latin typeface="+mj-lt"/>
                        </a:rPr>
                        <a:t>GBP Ops underperforms consistently, with declining inputs and a persistent gap between inputs and outputs.</a:t>
                      </a:r>
                    </a:p>
                  </a:txBody>
                  <a:tcP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2713" indent="-112713">
                        <a:buFont typeface="Arial" panose="020B0604020202020204" pitchFamily="34" charset="0"/>
                        <a:buChar char="•"/>
                      </a:pPr>
                      <a:r>
                        <a:rPr lang="en-US" sz="1000" b="0" dirty="0" err="1">
                          <a:solidFill>
                            <a:schemeClr val="accent6">
                              <a:lumMod val="75000"/>
                              <a:lumOff val="25000"/>
                            </a:schemeClr>
                          </a:solidFill>
                          <a:latin typeface="+mj-lt"/>
                        </a:rPr>
                        <a:t>NorthAm</a:t>
                      </a:r>
                      <a:r>
                        <a:rPr lang="en-US" sz="1000" b="0" dirty="0">
                          <a:solidFill>
                            <a:schemeClr val="accent6">
                              <a:lumMod val="75000"/>
                              <a:lumOff val="25000"/>
                            </a:schemeClr>
                          </a:solidFill>
                          <a:latin typeface="+mj-lt"/>
                        </a:rPr>
                        <a:t> Ops: Allocate resources to maintain high consistency and sustain strong performance.</a:t>
                      </a:r>
                    </a:p>
                    <a:p>
                      <a:pPr marL="112713" indent="-112713">
                        <a:buFont typeface="Arial" panose="020B0604020202020204" pitchFamily="34" charset="0"/>
                        <a:buChar char="•"/>
                      </a:pPr>
                      <a:r>
                        <a:rPr lang="en-US" sz="1000" b="0" dirty="0">
                          <a:solidFill>
                            <a:schemeClr val="accent6">
                              <a:lumMod val="75000"/>
                              <a:lumOff val="25000"/>
                            </a:schemeClr>
                          </a:solidFill>
                          <a:latin typeface="+mj-lt"/>
                        </a:rPr>
                        <a:t>JPYKRW Ops: Scale operations to capitalize on the growth in inputs and outputs.</a:t>
                      </a:r>
                    </a:p>
                    <a:p>
                      <a:pPr marL="112713" indent="-112713">
                        <a:buFont typeface="Arial" panose="020B0604020202020204" pitchFamily="34" charset="0"/>
                        <a:buChar char="•"/>
                      </a:pPr>
                      <a:r>
                        <a:rPr lang="en-US" sz="1000" b="0" dirty="0">
                          <a:solidFill>
                            <a:schemeClr val="accent6">
                              <a:lumMod val="75000"/>
                              <a:lumOff val="25000"/>
                            </a:schemeClr>
                          </a:solidFill>
                          <a:latin typeface="+mj-lt"/>
                        </a:rPr>
                        <a:t>APAC Ops: Continue efforts to balance inputs and outputs by optimizing workflows. Monitor Trends: Replicate success of </a:t>
                      </a:r>
                      <a:r>
                        <a:rPr lang="en-US" sz="1000" b="0" dirty="0" err="1">
                          <a:solidFill>
                            <a:schemeClr val="accent6">
                              <a:lumMod val="75000"/>
                              <a:lumOff val="25000"/>
                            </a:schemeClr>
                          </a:solidFill>
                          <a:latin typeface="+mj-lt"/>
                        </a:rPr>
                        <a:t>NorthAm</a:t>
                      </a:r>
                      <a:r>
                        <a:rPr lang="en-US" sz="1000" b="0" dirty="0">
                          <a:solidFill>
                            <a:schemeClr val="accent6">
                              <a:lumMod val="75000"/>
                              <a:lumOff val="25000"/>
                            </a:schemeClr>
                          </a:solidFill>
                          <a:latin typeface="+mj-lt"/>
                        </a:rPr>
                        <a:t> and JPYKRW Ops in other teams.</a:t>
                      </a:r>
                    </a:p>
                  </a:txBody>
                  <a:tcP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2810194"/>
                  </a:ext>
                </a:extLst>
              </a:tr>
            </a:tbl>
          </a:graphicData>
        </a:graphic>
      </p:graphicFrame>
      <p:sp>
        <p:nvSpPr>
          <p:cNvPr id="3" name="Rectangle 2">
            <a:extLst>
              <a:ext uri="{FF2B5EF4-FFF2-40B4-BE49-F238E27FC236}">
                <a16:creationId xmlns:a16="http://schemas.microsoft.com/office/drawing/2014/main" id="{3E1E1854-0821-02C6-D65C-F6437481D0E3}"/>
              </a:ext>
            </a:extLst>
          </p:cNvPr>
          <p:cNvSpPr>
            <a:spLocks noChangeArrowheads="1"/>
          </p:cNvSpPr>
          <p:nvPr/>
        </p:nvSpPr>
        <p:spPr bwMode="auto">
          <a:xfrm>
            <a:off x="1962540" y="-720329"/>
            <a:ext cx="6242288" cy="6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294" name="Picture 6">
            <a:extLst>
              <a:ext uri="{FF2B5EF4-FFF2-40B4-BE49-F238E27FC236}">
                <a16:creationId xmlns:a16="http://schemas.microsoft.com/office/drawing/2014/main" id="{CB7D259D-ADC9-6BA6-8332-87ED9F019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37" y="1164315"/>
            <a:ext cx="11139054" cy="39334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4E7D06F5-0E50-F102-54C1-491CE0CD80C7}"/>
              </a:ext>
            </a:extLst>
          </p:cNvPr>
          <p:cNvGrpSpPr/>
          <p:nvPr/>
        </p:nvGrpSpPr>
        <p:grpSpPr>
          <a:xfrm>
            <a:off x="524837" y="1838036"/>
            <a:ext cx="11139054" cy="2258290"/>
            <a:chOff x="524837" y="1838036"/>
            <a:chExt cx="11139054" cy="2258290"/>
          </a:xfrm>
        </p:grpSpPr>
        <p:sp>
          <p:nvSpPr>
            <p:cNvPr id="6" name="Rectangle 5">
              <a:extLst>
                <a:ext uri="{FF2B5EF4-FFF2-40B4-BE49-F238E27FC236}">
                  <a16:creationId xmlns:a16="http://schemas.microsoft.com/office/drawing/2014/main" id="{1D86D789-FD9C-BEEA-49E3-7EB491D804D4}"/>
                </a:ext>
              </a:extLst>
            </p:cNvPr>
            <p:cNvSpPr/>
            <p:nvPr/>
          </p:nvSpPr>
          <p:spPr>
            <a:xfrm>
              <a:off x="524837" y="1838036"/>
              <a:ext cx="11139054" cy="110837"/>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AC9A81E-FBAC-5C20-A383-2B360DD0F1B1}"/>
                </a:ext>
              </a:extLst>
            </p:cNvPr>
            <p:cNvSpPr/>
            <p:nvPr/>
          </p:nvSpPr>
          <p:spPr>
            <a:xfrm>
              <a:off x="524837" y="3985489"/>
              <a:ext cx="11139054" cy="110837"/>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BB9657-DF80-D57C-253C-1DCCDCF62089}"/>
                </a:ext>
              </a:extLst>
            </p:cNvPr>
            <p:cNvSpPr/>
            <p:nvPr/>
          </p:nvSpPr>
          <p:spPr>
            <a:xfrm>
              <a:off x="524837" y="3712652"/>
              <a:ext cx="11139054" cy="110837"/>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A5911C-94F0-B0DE-9BCA-522219C1A35F}"/>
                </a:ext>
              </a:extLst>
            </p:cNvPr>
            <p:cNvSpPr/>
            <p:nvPr/>
          </p:nvSpPr>
          <p:spPr>
            <a:xfrm>
              <a:off x="524837" y="2594885"/>
              <a:ext cx="11139054" cy="199429"/>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5EE8FA-D6F8-4780-C023-71D6FC75868A}"/>
                </a:ext>
              </a:extLst>
            </p:cNvPr>
            <p:cNvSpPr/>
            <p:nvPr/>
          </p:nvSpPr>
          <p:spPr>
            <a:xfrm>
              <a:off x="524837" y="2309005"/>
              <a:ext cx="11139054" cy="199429"/>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0147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64DFE-8DF6-287E-53E8-5804F0A0B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602DB-224B-26C5-CEFE-C7B14AD53FB9}"/>
              </a:ext>
            </a:extLst>
          </p:cNvPr>
          <p:cNvSpPr>
            <a:spLocks noGrp="1"/>
          </p:cNvSpPr>
          <p:nvPr>
            <p:ph type="title"/>
          </p:nvPr>
        </p:nvSpPr>
        <p:spPr/>
        <p:txBody>
          <a:bodyPr/>
          <a:lstStyle/>
          <a:p>
            <a:r>
              <a:rPr lang="en-US" dirty="0"/>
              <a:t>Comparing Regional Inputs and Outputs</a:t>
            </a:r>
            <a:br>
              <a:rPr lang="en-US" dirty="0"/>
            </a:br>
            <a:r>
              <a:rPr lang="en-US" sz="1600" b="0" dirty="0"/>
              <a:t>Analyzes team efficiency, highlighting </a:t>
            </a:r>
            <a:r>
              <a:rPr lang="en-US" sz="1600" b="0" dirty="0" err="1"/>
              <a:t>NorthAm</a:t>
            </a:r>
            <a:r>
              <a:rPr lang="en-US" sz="1600" b="0" dirty="0"/>
              <a:t> and JPYKRW as leaders and identifying areas for optimization.</a:t>
            </a:r>
            <a:endParaRPr lang="en-US" b="0" dirty="0"/>
          </a:p>
        </p:txBody>
      </p:sp>
      <p:sp>
        <p:nvSpPr>
          <p:cNvPr id="4" name="Slide Number Placeholder 3">
            <a:extLst>
              <a:ext uri="{FF2B5EF4-FFF2-40B4-BE49-F238E27FC236}">
                <a16:creationId xmlns:a16="http://schemas.microsoft.com/office/drawing/2014/main" id="{1238F38C-B0B1-1279-0B43-5CF889C889CA}"/>
              </a:ext>
            </a:extLst>
          </p:cNvPr>
          <p:cNvSpPr>
            <a:spLocks noGrp="1"/>
          </p:cNvSpPr>
          <p:nvPr>
            <p:ph type="sldNum" idx="12"/>
          </p:nvPr>
        </p:nvSpPr>
        <p:spPr/>
        <p:txBody>
          <a:bodyPr/>
          <a:lstStyle/>
          <a:p>
            <a:fld id="{00000000-1234-1234-1234-123412341234}" type="slidenum">
              <a:rPr lang="en-US" smtClean="0"/>
              <a:pPr/>
              <a:t>8</a:t>
            </a:fld>
            <a:endParaRPr lang="en-US"/>
          </a:p>
        </p:txBody>
      </p:sp>
      <p:graphicFrame>
        <p:nvGraphicFramePr>
          <p:cNvPr id="5" name="Table 4">
            <a:extLst>
              <a:ext uri="{FF2B5EF4-FFF2-40B4-BE49-F238E27FC236}">
                <a16:creationId xmlns:a16="http://schemas.microsoft.com/office/drawing/2014/main" id="{B302853B-193F-A937-1ACA-82B83F651CC9}"/>
              </a:ext>
            </a:extLst>
          </p:cNvPr>
          <p:cNvGraphicFramePr>
            <a:graphicFrameLocks noGrp="1"/>
          </p:cNvGraphicFramePr>
          <p:nvPr>
            <p:extLst>
              <p:ext uri="{D42A27DB-BD31-4B8C-83A1-F6EECF244321}">
                <p14:modId xmlns:p14="http://schemas.microsoft.com/office/powerpoint/2010/main" val="3289342044"/>
              </p:ext>
            </p:extLst>
          </p:nvPr>
        </p:nvGraphicFramePr>
        <p:xfrm>
          <a:off x="616097" y="5176520"/>
          <a:ext cx="10959806" cy="1407160"/>
        </p:xfrm>
        <a:graphic>
          <a:graphicData uri="http://schemas.openxmlformats.org/drawingml/2006/table">
            <a:tbl>
              <a:tblPr firstRow="1" bandRow="1">
                <a:tableStyleId>{A17AFD5E-AEB6-43DA-9E1C-75E6CD7F6B0D}</a:tableStyleId>
              </a:tblPr>
              <a:tblGrid>
                <a:gridCol w="5479903">
                  <a:extLst>
                    <a:ext uri="{9D8B030D-6E8A-4147-A177-3AD203B41FA5}">
                      <a16:colId xmlns:a16="http://schemas.microsoft.com/office/drawing/2014/main" val="546303130"/>
                    </a:ext>
                  </a:extLst>
                </a:gridCol>
                <a:gridCol w="5479903">
                  <a:extLst>
                    <a:ext uri="{9D8B030D-6E8A-4147-A177-3AD203B41FA5}">
                      <a16:colId xmlns:a16="http://schemas.microsoft.com/office/drawing/2014/main" val="2454278797"/>
                    </a:ext>
                  </a:extLst>
                </a:gridCol>
              </a:tblGrid>
              <a:tr h="370840">
                <a:tc>
                  <a:txBody>
                    <a:bodyPr/>
                    <a:lstStyle/>
                    <a:p>
                      <a:pPr marL="0" indent="0" algn="ctr">
                        <a:buFont typeface="Arial" panose="020B0604020202020204" pitchFamily="34" charset="0"/>
                        <a:buNone/>
                      </a:pPr>
                      <a:r>
                        <a:rPr lang="pt-PT" sz="1000" b="1" cap="all" baseline="0" dirty="0">
                          <a:solidFill>
                            <a:schemeClr val="accent6">
                              <a:lumMod val="75000"/>
                              <a:lumOff val="25000"/>
                            </a:schemeClr>
                          </a:solidFill>
                          <a:latin typeface="+mj-lt"/>
                        </a:rPr>
                        <a:t>Insights</a:t>
                      </a:r>
                      <a:endParaRPr lang="en-US" sz="1000" b="1" cap="all" baseline="0" dirty="0">
                        <a:solidFill>
                          <a:schemeClr val="accent6">
                            <a:lumMod val="75000"/>
                            <a:lumOff val="25000"/>
                          </a:schemeClr>
                        </a:solidFill>
                        <a:latin typeface="+mj-lt"/>
                      </a:endParaRPr>
                    </a:p>
                  </a:txBody>
                  <a:tcPr anchor="ctr">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pt-PT" sz="1000" b="1" cap="all" baseline="0" dirty="0" err="1">
                          <a:solidFill>
                            <a:schemeClr val="accent6">
                              <a:lumMod val="75000"/>
                              <a:lumOff val="25000"/>
                            </a:schemeClr>
                          </a:solidFill>
                          <a:latin typeface="+mj-lt"/>
                        </a:rPr>
                        <a:t>Recommendations</a:t>
                      </a:r>
                      <a:endParaRPr lang="en-US" sz="1000" b="1" cap="all" baseline="0" dirty="0">
                        <a:solidFill>
                          <a:schemeClr val="accent6">
                            <a:lumMod val="75000"/>
                            <a:lumOff val="25000"/>
                          </a:schemeClr>
                        </a:solidFill>
                        <a:latin typeface="+mj-lt"/>
                      </a:endParaRPr>
                    </a:p>
                  </a:txBody>
                  <a:tcPr anchor="ct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5219743"/>
                  </a:ext>
                </a:extLst>
              </a:tr>
              <a:tr h="0">
                <a:tc>
                  <a:txBody>
                    <a:bodyPr/>
                    <a:lstStyle/>
                    <a:p>
                      <a:pPr marL="112713" indent="-112713">
                        <a:buFont typeface="Arial" panose="020B0604020202020204" pitchFamily="34" charset="0"/>
                        <a:buChar char="•"/>
                      </a:pPr>
                      <a:r>
                        <a:rPr lang="en-US" sz="1000" b="0" dirty="0">
                          <a:solidFill>
                            <a:schemeClr val="accent6">
                              <a:lumMod val="75000"/>
                              <a:lumOff val="25000"/>
                            </a:schemeClr>
                          </a:solidFill>
                          <a:latin typeface="+mj-lt"/>
                        </a:rPr>
                        <a:t>Comparing quarterly data, </a:t>
                      </a:r>
                      <a:r>
                        <a:rPr lang="en-US" sz="1000" b="0" dirty="0" err="1">
                          <a:solidFill>
                            <a:schemeClr val="accent6">
                              <a:lumMod val="75000"/>
                              <a:lumOff val="25000"/>
                            </a:schemeClr>
                          </a:solidFill>
                          <a:latin typeface="+mj-lt"/>
                        </a:rPr>
                        <a:t>NorthAm</a:t>
                      </a:r>
                      <a:r>
                        <a:rPr lang="en-US" sz="1000" b="0" dirty="0">
                          <a:solidFill>
                            <a:schemeClr val="accent6">
                              <a:lumMod val="75000"/>
                              <a:lumOff val="25000"/>
                            </a:schemeClr>
                          </a:solidFill>
                          <a:latin typeface="+mj-lt"/>
                        </a:rPr>
                        <a:t> Ops shows consistent performance, while JPYKRW sees growth in both inputs and outputs.</a:t>
                      </a:r>
                    </a:p>
                    <a:p>
                      <a:pPr marL="112713" indent="-112713">
                        <a:buFont typeface="Arial" panose="020B0604020202020204" pitchFamily="34" charset="0"/>
                        <a:buChar char="•"/>
                      </a:pPr>
                      <a:r>
                        <a:rPr lang="en-US" sz="1000" b="0" dirty="0">
                          <a:solidFill>
                            <a:schemeClr val="accent6">
                              <a:lumMod val="75000"/>
                              <a:lumOff val="25000"/>
                            </a:schemeClr>
                          </a:solidFill>
                          <a:latin typeface="+mj-lt"/>
                        </a:rPr>
                        <a:t>APAC reduces the gap between inputs and outputs.</a:t>
                      </a:r>
                    </a:p>
                    <a:p>
                      <a:pPr marL="112713" indent="-112713">
                        <a:buFont typeface="Arial" panose="020B0604020202020204" pitchFamily="34" charset="0"/>
                        <a:buChar char="•"/>
                      </a:pPr>
                      <a:r>
                        <a:rPr lang="en-US" sz="1000" b="0" dirty="0">
                          <a:solidFill>
                            <a:schemeClr val="accent6">
                              <a:lumMod val="75000"/>
                              <a:lumOff val="25000"/>
                            </a:schemeClr>
                          </a:solidFill>
                          <a:latin typeface="+mj-lt"/>
                        </a:rPr>
                        <a:t>EUR and Emerging Ops show progress, narrowing their gaps.</a:t>
                      </a:r>
                    </a:p>
                    <a:p>
                      <a:pPr marL="112713" indent="-112713">
                        <a:buFont typeface="Arial" panose="020B0604020202020204" pitchFamily="34" charset="0"/>
                        <a:buChar char="•"/>
                      </a:pPr>
                      <a:r>
                        <a:rPr lang="en-US" sz="1000" b="0" dirty="0">
                          <a:solidFill>
                            <a:schemeClr val="accent6">
                              <a:lumMod val="75000"/>
                              <a:lumOff val="25000"/>
                            </a:schemeClr>
                          </a:solidFill>
                          <a:latin typeface="+mj-lt"/>
                        </a:rPr>
                        <a:t>Europe Ops and GBP exhibit weaker performance.</a:t>
                      </a:r>
                    </a:p>
                  </a:txBody>
                  <a:tcPr marL="137160" marR="137160" marT="137160" marB="137160">
                    <a:lnL w="762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2713" indent="-112713">
                        <a:buFont typeface="Arial" panose="020B0604020202020204" pitchFamily="34" charset="0"/>
                        <a:buChar char="•"/>
                      </a:pPr>
                      <a:r>
                        <a:rPr lang="en-US" sz="1000" b="0" dirty="0">
                          <a:solidFill>
                            <a:schemeClr val="accent6">
                              <a:lumMod val="75000"/>
                              <a:lumOff val="25000"/>
                            </a:schemeClr>
                          </a:solidFill>
                          <a:latin typeface="+mj-lt"/>
                        </a:rPr>
                        <a:t>EUR and Emerging Ops: Build on recent progress by improving processes to fully close the gap.</a:t>
                      </a:r>
                    </a:p>
                    <a:p>
                      <a:pPr marL="112713" indent="-112713">
                        <a:buFont typeface="Arial" panose="020B0604020202020204" pitchFamily="34" charset="0"/>
                        <a:buChar char="•"/>
                      </a:pPr>
                      <a:r>
                        <a:rPr lang="en-US" sz="1000" b="0" dirty="0">
                          <a:solidFill>
                            <a:schemeClr val="accent6">
                              <a:lumMod val="75000"/>
                              <a:lumOff val="25000"/>
                            </a:schemeClr>
                          </a:solidFill>
                          <a:latin typeface="+mj-lt"/>
                        </a:rPr>
                        <a:t>Europe Ops and GBP: Investigate root causes of lower performance and implement strategies to enhance efficiency and throughput.</a:t>
                      </a:r>
                    </a:p>
                  </a:txBody>
                  <a:tcPr marL="137160" marR="137160" marT="137160" marB="137160">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2810194"/>
                  </a:ext>
                </a:extLst>
              </a:tr>
            </a:tbl>
          </a:graphicData>
        </a:graphic>
      </p:graphicFrame>
      <p:sp>
        <p:nvSpPr>
          <p:cNvPr id="3" name="Rectangle 2">
            <a:extLst>
              <a:ext uri="{FF2B5EF4-FFF2-40B4-BE49-F238E27FC236}">
                <a16:creationId xmlns:a16="http://schemas.microsoft.com/office/drawing/2014/main" id="{B49B6D38-823D-7507-823A-5DE3A8E9656B}"/>
              </a:ext>
            </a:extLst>
          </p:cNvPr>
          <p:cNvSpPr>
            <a:spLocks noChangeArrowheads="1"/>
          </p:cNvSpPr>
          <p:nvPr/>
        </p:nvSpPr>
        <p:spPr bwMode="auto">
          <a:xfrm>
            <a:off x="1962540" y="-720329"/>
            <a:ext cx="6242288" cy="6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222" name="Picture 6">
            <a:extLst>
              <a:ext uri="{FF2B5EF4-FFF2-40B4-BE49-F238E27FC236}">
                <a16:creationId xmlns:a16="http://schemas.microsoft.com/office/drawing/2014/main" id="{9741D922-98E9-653E-ACD4-948A8BBC1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225" y="1204011"/>
            <a:ext cx="9791550" cy="393192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B2CD030A-0A73-D7AD-F827-F3FDA93696E4}"/>
              </a:ext>
            </a:extLst>
          </p:cNvPr>
          <p:cNvGrpSpPr/>
          <p:nvPr/>
        </p:nvGrpSpPr>
        <p:grpSpPr>
          <a:xfrm>
            <a:off x="1367245" y="1881581"/>
            <a:ext cx="9544595" cy="2223454"/>
            <a:chOff x="524837" y="1881581"/>
            <a:chExt cx="11139054" cy="2223454"/>
          </a:xfrm>
        </p:grpSpPr>
        <p:sp>
          <p:nvSpPr>
            <p:cNvPr id="6" name="Rectangle 5">
              <a:extLst>
                <a:ext uri="{FF2B5EF4-FFF2-40B4-BE49-F238E27FC236}">
                  <a16:creationId xmlns:a16="http://schemas.microsoft.com/office/drawing/2014/main" id="{72B22DD0-11D1-B95F-08CD-0861FFFDC26D}"/>
                </a:ext>
              </a:extLst>
            </p:cNvPr>
            <p:cNvSpPr/>
            <p:nvPr/>
          </p:nvSpPr>
          <p:spPr>
            <a:xfrm>
              <a:off x="524837" y="1881581"/>
              <a:ext cx="11139054" cy="110837"/>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9B6720A-96EA-C1FB-719A-CA1191AAEC1F}"/>
                </a:ext>
              </a:extLst>
            </p:cNvPr>
            <p:cNvSpPr/>
            <p:nvPr/>
          </p:nvSpPr>
          <p:spPr>
            <a:xfrm>
              <a:off x="524837" y="3994198"/>
              <a:ext cx="11139054" cy="110837"/>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C1D870E-15EF-BCE0-EFBD-54FE40DB786A}"/>
                </a:ext>
              </a:extLst>
            </p:cNvPr>
            <p:cNvSpPr/>
            <p:nvPr/>
          </p:nvSpPr>
          <p:spPr>
            <a:xfrm>
              <a:off x="524837" y="3712652"/>
              <a:ext cx="11139054" cy="110837"/>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16DD4D-4FF2-02A2-2C04-4F925A48AF8C}"/>
                </a:ext>
              </a:extLst>
            </p:cNvPr>
            <p:cNvSpPr/>
            <p:nvPr/>
          </p:nvSpPr>
          <p:spPr>
            <a:xfrm>
              <a:off x="524837" y="2621012"/>
              <a:ext cx="11139054" cy="199429"/>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B382415-93C8-F42F-C277-5C76AB0E2013}"/>
                </a:ext>
              </a:extLst>
            </p:cNvPr>
            <p:cNvSpPr/>
            <p:nvPr/>
          </p:nvSpPr>
          <p:spPr>
            <a:xfrm>
              <a:off x="524837" y="2343841"/>
              <a:ext cx="11139054" cy="199429"/>
            </a:xfrm>
            <a:prstGeom prst="rect">
              <a:avLst/>
            </a:prstGeom>
            <a:solidFill>
              <a:srgbClr val="FF0000">
                <a:alpha val="3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077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204D-0AD3-F5C8-C4C6-B2FCC7C0C81F}"/>
              </a:ext>
            </a:extLst>
          </p:cNvPr>
          <p:cNvSpPr>
            <a:spLocks noGrp="1"/>
          </p:cNvSpPr>
          <p:nvPr>
            <p:ph type="title"/>
          </p:nvPr>
        </p:nvSpPr>
        <p:spPr/>
        <p:txBody>
          <a:bodyPr/>
          <a:lstStyle/>
          <a:p>
            <a:r>
              <a:rPr lang="en-US" dirty="0"/>
              <a:t>Driving Operational Excellence: Key Insights and Strategic Actions</a:t>
            </a:r>
            <a:br>
              <a:rPr lang="en-US" dirty="0"/>
            </a:br>
            <a:r>
              <a:rPr lang="en-US" sz="1600" b="0" dirty="0"/>
              <a:t>Implement these data-driven strategies to optimize performance, enhance efficiency, and align teams with organizational goals.</a:t>
            </a:r>
          </a:p>
        </p:txBody>
      </p:sp>
      <p:sp>
        <p:nvSpPr>
          <p:cNvPr id="4" name="Slide Number Placeholder 3">
            <a:extLst>
              <a:ext uri="{FF2B5EF4-FFF2-40B4-BE49-F238E27FC236}">
                <a16:creationId xmlns:a16="http://schemas.microsoft.com/office/drawing/2014/main" id="{9F52359D-C2F7-16CB-E45C-50E30FFD1DEE}"/>
              </a:ext>
            </a:extLst>
          </p:cNvPr>
          <p:cNvSpPr>
            <a:spLocks noGrp="1"/>
          </p:cNvSpPr>
          <p:nvPr>
            <p:ph type="sldNum" idx="12"/>
          </p:nvPr>
        </p:nvSpPr>
        <p:spPr/>
        <p:txBody>
          <a:bodyPr/>
          <a:lstStyle/>
          <a:p>
            <a:fld id="{00000000-1234-1234-1234-123412341234}" type="slidenum">
              <a:rPr lang="en-US" smtClean="0"/>
              <a:pPr/>
              <a:t>9</a:t>
            </a:fld>
            <a:endParaRPr lang="en-US"/>
          </a:p>
        </p:txBody>
      </p:sp>
      <p:graphicFrame>
        <p:nvGraphicFramePr>
          <p:cNvPr id="5" name="Table 4">
            <a:extLst>
              <a:ext uri="{FF2B5EF4-FFF2-40B4-BE49-F238E27FC236}">
                <a16:creationId xmlns:a16="http://schemas.microsoft.com/office/drawing/2014/main" id="{7C768894-3E4D-464B-1596-A3D05C06BD8C}"/>
              </a:ext>
            </a:extLst>
          </p:cNvPr>
          <p:cNvGraphicFramePr>
            <a:graphicFrameLocks noGrp="1"/>
          </p:cNvGraphicFramePr>
          <p:nvPr>
            <p:extLst>
              <p:ext uri="{D42A27DB-BD31-4B8C-83A1-F6EECF244321}">
                <p14:modId xmlns:p14="http://schemas.microsoft.com/office/powerpoint/2010/main" val="1289317689"/>
              </p:ext>
            </p:extLst>
          </p:nvPr>
        </p:nvGraphicFramePr>
        <p:xfrm>
          <a:off x="637548" y="1573630"/>
          <a:ext cx="10916904" cy="4618163"/>
        </p:xfrm>
        <a:graphic>
          <a:graphicData uri="http://schemas.openxmlformats.org/drawingml/2006/table">
            <a:tbl>
              <a:tblPr firstRow="1" bandRow="1">
                <a:tableStyleId>{A17AFD5E-AEB6-43DA-9E1C-75E6CD7F6B0D}</a:tableStyleId>
              </a:tblPr>
              <a:tblGrid>
                <a:gridCol w="5458452">
                  <a:extLst>
                    <a:ext uri="{9D8B030D-6E8A-4147-A177-3AD203B41FA5}">
                      <a16:colId xmlns:a16="http://schemas.microsoft.com/office/drawing/2014/main" val="4258712627"/>
                    </a:ext>
                  </a:extLst>
                </a:gridCol>
                <a:gridCol w="5458452">
                  <a:extLst>
                    <a:ext uri="{9D8B030D-6E8A-4147-A177-3AD203B41FA5}">
                      <a16:colId xmlns:a16="http://schemas.microsoft.com/office/drawing/2014/main" val="3333900021"/>
                    </a:ext>
                  </a:extLst>
                </a:gridCol>
              </a:tblGrid>
              <a:tr h="534836">
                <a:tc>
                  <a:txBody>
                    <a:bodyPr/>
                    <a:lstStyle/>
                    <a:p>
                      <a:pPr algn="ctr"/>
                      <a:r>
                        <a:rPr lang="en-US" sz="1900" dirty="0">
                          <a:solidFill>
                            <a:schemeClr val="accent6">
                              <a:lumMod val="75000"/>
                              <a:lumOff val="25000"/>
                            </a:schemeClr>
                          </a:solidFill>
                          <a:latin typeface="+mj-lt"/>
                        </a:rPr>
                        <a:t>Key Insights</a:t>
                      </a:r>
                    </a:p>
                  </a:txBody>
                  <a:tcPr marL="123422" marR="123422" marT="61711" marB="61711" anchor="ctr">
                    <a:lnL w="12700" cap="flat" cmpd="sng">
                      <a:noFill/>
                      <a:prstDash val="solid"/>
                      <a:round/>
                      <a:headEnd type="none" w="sm" len="sm"/>
                      <a:tailEnd type="none" w="sm" len="sm"/>
                    </a:lnL>
                    <a:lnR w="9525"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A2E974"/>
                    </a:solidFill>
                  </a:tcPr>
                </a:tc>
                <a:tc>
                  <a:txBody>
                    <a:bodyPr/>
                    <a:lstStyle/>
                    <a:p>
                      <a:pPr algn="ctr"/>
                      <a:r>
                        <a:rPr lang="en-US" sz="1900" dirty="0">
                          <a:solidFill>
                            <a:schemeClr val="bg1"/>
                          </a:solidFill>
                          <a:latin typeface="+mj-lt"/>
                        </a:rPr>
                        <a:t>Actionable Recommendations</a:t>
                      </a:r>
                    </a:p>
                  </a:txBody>
                  <a:tcPr marL="123422" marR="123422" marT="61711" marB="61711" anchor="ctr">
                    <a:lnL w="9525"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rgbClr val="163300"/>
                    </a:solidFill>
                  </a:tcPr>
                </a:tc>
                <a:extLst>
                  <a:ext uri="{0D108BD9-81ED-4DB2-BD59-A6C34878D82A}">
                    <a16:rowId xmlns:a16="http://schemas.microsoft.com/office/drawing/2014/main" val="2050525010"/>
                  </a:ext>
                </a:extLst>
              </a:tr>
              <a:tr h="4083327">
                <a:tc>
                  <a:txBody>
                    <a:bodyPr/>
                    <a:lstStyle/>
                    <a:p>
                      <a:pPr marL="285750" indent="-285750">
                        <a:buFont typeface="Arial" panose="020B0604020202020204" pitchFamily="34" charset="0"/>
                        <a:buChar char="•"/>
                      </a:pPr>
                      <a:r>
                        <a:rPr lang="en-US" sz="1600" dirty="0">
                          <a:solidFill>
                            <a:schemeClr val="accent6">
                              <a:lumMod val="75000"/>
                              <a:lumOff val="25000"/>
                            </a:schemeClr>
                          </a:solidFill>
                          <a:latin typeface="+mj-lt"/>
                        </a:rPr>
                        <a:t>Global Linking Efficiency: Outperforms DU in short SLA buckets, yet DU struggles in longer cases (24-48 hours). September remains a critical escalation month.</a:t>
                      </a:r>
                    </a:p>
                    <a:p>
                      <a:pPr marL="285750" indent="-285750">
                        <a:buFont typeface="Arial" panose="020B0604020202020204" pitchFamily="34" charset="0"/>
                        <a:buChar char="•"/>
                      </a:pPr>
                      <a:endParaRPr lang="en-US" sz="1600" dirty="0">
                        <a:solidFill>
                          <a:schemeClr val="accent6">
                            <a:lumMod val="75000"/>
                            <a:lumOff val="25000"/>
                          </a:schemeClr>
                        </a:solidFill>
                        <a:latin typeface="+mj-lt"/>
                      </a:endParaRPr>
                    </a:p>
                    <a:p>
                      <a:pPr marL="285750" indent="-285750">
                        <a:buFont typeface="Arial" panose="020B0604020202020204" pitchFamily="34" charset="0"/>
                        <a:buChar char="•"/>
                      </a:pPr>
                      <a:r>
                        <a:rPr lang="en-US" sz="1600" dirty="0">
                          <a:solidFill>
                            <a:schemeClr val="accent6">
                              <a:lumMod val="75000"/>
                              <a:lumOff val="25000"/>
                            </a:schemeClr>
                          </a:solidFill>
                          <a:latin typeface="+mj-lt"/>
                        </a:rPr>
                        <a:t>Regional Leaders: </a:t>
                      </a:r>
                      <a:r>
                        <a:rPr lang="en-US" sz="1600" dirty="0" err="1">
                          <a:solidFill>
                            <a:schemeClr val="accent6">
                              <a:lumMod val="75000"/>
                              <a:lumOff val="25000"/>
                            </a:schemeClr>
                          </a:solidFill>
                          <a:latin typeface="+mj-lt"/>
                        </a:rPr>
                        <a:t>NorthAm</a:t>
                      </a:r>
                      <a:r>
                        <a:rPr lang="en-US" sz="1600" dirty="0">
                          <a:solidFill>
                            <a:schemeClr val="accent6">
                              <a:lumMod val="75000"/>
                              <a:lumOff val="25000"/>
                            </a:schemeClr>
                          </a:solidFill>
                          <a:latin typeface="+mj-lt"/>
                        </a:rPr>
                        <a:t> leads consistently; JPYKRW shows steady growth and efficiency.</a:t>
                      </a:r>
                    </a:p>
                    <a:p>
                      <a:pPr marL="285750" indent="-285750">
                        <a:buFont typeface="Arial" panose="020B0604020202020204" pitchFamily="34" charset="0"/>
                        <a:buChar char="•"/>
                      </a:pPr>
                      <a:endParaRPr lang="en-US" sz="1600" dirty="0">
                        <a:solidFill>
                          <a:schemeClr val="accent6">
                            <a:lumMod val="75000"/>
                            <a:lumOff val="25000"/>
                          </a:schemeClr>
                        </a:solidFill>
                        <a:latin typeface="+mj-lt"/>
                      </a:endParaRPr>
                    </a:p>
                    <a:p>
                      <a:pPr marL="285750" indent="-285750">
                        <a:buFont typeface="Arial" panose="020B0604020202020204" pitchFamily="34" charset="0"/>
                        <a:buChar char="•"/>
                      </a:pPr>
                      <a:r>
                        <a:rPr lang="en-US" sz="1600" dirty="0">
                          <a:solidFill>
                            <a:schemeClr val="accent6">
                              <a:lumMod val="75000"/>
                              <a:lumOff val="25000"/>
                            </a:schemeClr>
                          </a:solidFill>
                          <a:latin typeface="+mj-lt"/>
                        </a:rPr>
                        <a:t>Underperforming Areas: Europe Ops and GBP lag behind, with declining inputs and persistent gaps.</a:t>
                      </a:r>
                    </a:p>
                    <a:p>
                      <a:pPr marL="285750" indent="-285750">
                        <a:buFont typeface="Arial" panose="020B0604020202020204" pitchFamily="34" charset="0"/>
                        <a:buChar char="•"/>
                      </a:pPr>
                      <a:endParaRPr lang="en-US" sz="1600" dirty="0">
                        <a:solidFill>
                          <a:schemeClr val="accent6">
                            <a:lumMod val="75000"/>
                            <a:lumOff val="25000"/>
                          </a:schemeClr>
                        </a:solidFill>
                        <a:latin typeface="+mj-lt"/>
                      </a:endParaRPr>
                    </a:p>
                    <a:p>
                      <a:pPr marL="285750" indent="-285750">
                        <a:buFont typeface="Arial" panose="020B0604020202020204" pitchFamily="34" charset="0"/>
                        <a:buChar char="•"/>
                      </a:pPr>
                      <a:r>
                        <a:rPr lang="en-US" sz="1600" dirty="0">
                          <a:solidFill>
                            <a:schemeClr val="accent6">
                              <a:lumMod val="75000"/>
                              <a:lumOff val="25000"/>
                            </a:schemeClr>
                          </a:solidFill>
                          <a:latin typeface="+mj-lt"/>
                        </a:rPr>
                        <a:t>Trends Over Time: APAC narrows input-output gaps; Emerging Ops and EUR show gradual improvement.</a:t>
                      </a:r>
                    </a:p>
                  </a:txBody>
                  <a:tcPr marL="137160" marR="137160" marT="137160" marB="137160">
                    <a:lnL w="12700" cap="flat" cmpd="sng">
                      <a:noFill/>
                      <a:prstDash val="solid"/>
                      <a:round/>
                      <a:headEnd type="none" w="sm" len="sm"/>
                      <a:tailEnd type="none" w="sm" len="sm"/>
                    </a:lnL>
                    <a:lnR w="9525"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p>
                      <a:pPr marL="285750" indent="-285750">
                        <a:buFont typeface="Arial" panose="020B0604020202020204" pitchFamily="34" charset="0"/>
                        <a:buChar char="•"/>
                      </a:pPr>
                      <a:r>
                        <a:rPr lang="en-US" sz="1600" dirty="0">
                          <a:solidFill>
                            <a:schemeClr val="accent6">
                              <a:lumMod val="75000"/>
                              <a:lumOff val="25000"/>
                            </a:schemeClr>
                          </a:solidFill>
                          <a:latin typeface="+mj-lt"/>
                        </a:rPr>
                        <a:t>Resolve Escalation Peaks: Focus on September's root causes and optimize DU’s workflows.</a:t>
                      </a:r>
                    </a:p>
                    <a:p>
                      <a:pPr marL="285750" indent="-285750">
                        <a:buFont typeface="Arial" panose="020B0604020202020204" pitchFamily="34" charset="0"/>
                        <a:buChar char="•"/>
                      </a:pPr>
                      <a:endParaRPr lang="en-US" sz="1600" dirty="0">
                        <a:solidFill>
                          <a:schemeClr val="accent6">
                            <a:lumMod val="75000"/>
                            <a:lumOff val="25000"/>
                          </a:schemeClr>
                        </a:solidFill>
                        <a:latin typeface="+mj-lt"/>
                      </a:endParaRPr>
                    </a:p>
                    <a:p>
                      <a:pPr marL="285750" indent="-285750">
                        <a:buFont typeface="Arial" panose="020B0604020202020204" pitchFamily="34" charset="0"/>
                        <a:buChar char="•"/>
                      </a:pPr>
                      <a:r>
                        <a:rPr lang="en-US" sz="1600" dirty="0">
                          <a:solidFill>
                            <a:schemeClr val="accent6">
                              <a:lumMod val="75000"/>
                              <a:lumOff val="25000"/>
                            </a:schemeClr>
                          </a:solidFill>
                          <a:latin typeface="+mj-lt"/>
                        </a:rPr>
                        <a:t>Improve Wait Times: Apply Global Linking strategies to reduce delays in DU's longer buckets.</a:t>
                      </a:r>
                    </a:p>
                    <a:p>
                      <a:pPr marL="285750" indent="-285750">
                        <a:buFont typeface="Arial" panose="020B0604020202020204" pitchFamily="34" charset="0"/>
                        <a:buChar char="•"/>
                      </a:pPr>
                      <a:endParaRPr lang="en-US" sz="1600" dirty="0">
                        <a:solidFill>
                          <a:schemeClr val="accent6">
                            <a:lumMod val="75000"/>
                            <a:lumOff val="25000"/>
                          </a:schemeClr>
                        </a:solidFill>
                        <a:latin typeface="+mj-lt"/>
                      </a:endParaRPr>
                    </a:p>
                    <a:p>
                      <a:pPr marL="285750" indent="-285750">
                        <a:buFont typeface="Arial" panose="020B0604020202020204" pitchFamily="34" charset="0"/>
                        <a:buChar char="•"/>
                      </a:pPr>
                      <a:r>
                        <a:rPr lang="en-US" sz="1600" dirty="0">
                          <a:solidFill>
                            <a:schemeClr val="accent6">
                              <a:lumMod val="75000"/>
                              <a:lumOff val="25000"/>
                            </a:schemeClr>
                          </a:solidFill>
                          <a:latin typeface="+mj-lt"/>
                        </a:rPr>
                        <a:t>Support Lagging Teams: Address Europe Ops and GBP inefficiencies with targeted process improvements.</a:t>
                      </a:r>
                    </a:p>
                    <a:p>
                      <a:pPr marL="285750" indent="-285750">
                        <a:buFont typeface="Arial" panose="020B0604020202020204" pitchFamily="34" charset="0"/>
                        <a:buChar char="•"/>
                      </a:pPr>
                      <a:endParaRPr lang="en-US" sz="1600" dirty="0">
                        <a:solidFill>
                          <a:schemeClr val="accent6">
                            <a:lumMod val="75000"/>
                            <a:lumOff val="25000"/>
                          </a:schemeClr>
                        </a:solidFill>
                        <a:latin typeface="+mj-lt"/>
                      </a:endParaRPr>
                    </a:p>
                    <a:p>
                      <a:pPr marL="285750" indent="-285750">
                        <a:buFont typeface="Arial" panose="020B0604020202020204" pitchFamily="34" charset="0"/>
                        <a:buChar char="•"/>
                      </a:pPr>
                      <a:r>
                        <a:rPr lang="en-US" sz="1600" dirty="0">
                          <a:solidFill>
                            <a:schemeClr val="accent6">
                              <a:lumMod val="75000"/>
                              <a:lumOff val="25000"/>
                            </a:schemeClr>
                          </a:solidFill>
                          <a:latin typeface="+mj-lt"/>
                        </a:rPr>
                        <a:t>Leverage Insights: Use quarterly trends to predict workloads and enhance operational efficiency.</a:t>
                      </a:r>
                    </a:p>
                  </a:txBody>
                  <a:tcPr marL="137160" marR="137160" marT="137160" marB="137160">
                    <a:lnL w="9525" cap="flat" cmpd="sng">
                      <a:noFill/>
                      <a:prstDash val="solid"/>
                      <a:round/>
                      <a:headEnd type="none" w="sm" len="sm"/>
                      <a:tailEnd type="none" w="sm" len="sm"/>
                    </a:lnL>
                    <a:lnR w="12700" cap="flat" cmpd="sng">
                      <a:noFill/>
                      <a:prstDash val="solid"/>
                      <a:round/>
                      <a:headEnd type="none" w="sm" len="sm"/>
                      <a:tailEnd type="none" w="sm" len="sm"/>
                    </a:lnR>
                    <a:lnT w="12700" cap="flat" cmpd="sng">
                      <a:noFill/>
                      <a:prstDash val="solid"/>
                      <a:round/>
                      <a:headEnd type="none" w="sm" len="sm"/>
                      <a:tailEnd type="none" w="sm" len="sm"/>
                    </a:lnT>
                    <a:lnB w="12700" cap="flat" cmpd="sng">
                      <a:no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498011"/>
                  </a:ext>
                </a:extLst>
              </a:tr>
            </a:tbl>
          </a:graphicData>
        </a:graphic>
      </p:graphicFrame>
      <p:grpSp>
        <p:nvGrpSpPr>
          <p:cNvPr id="9" name="Group 8">
            <a:extLst>
              <a:ext uri="{FF2B5EF4-FFF2-40B4-BE49-F238E27FC236}">
                <a16:creationId xmlns:a16="http://schemas.microsoft.com/office/drawing/2014/main" id="{633B887F-CED9-6932-6FF6-A9CE1F46C330}"/>
              </a:ext>
            </a:extLst>
          </p:cNvPr>
          <p:cNvGrpSpPr/>
          <p:nvPr/>
        </p:nvGrpSpPr>
        <p:grpSpPr>
          <a:xfrm>
            <a:off x="5733790" y="1480483"/>
            <a:ext cx="721148" cy="722788"/>
            <a:chOff x="-567820" y="5162105"/>
            <a:chExt cx="939048" cy="941182"/>
          </a:xfrm>
        </p:grpSpPr>
        <p:sp>
          <p:nvSpPr>
            <p:cNvPr id="8" name="Oval 7">
              <a:extLst>
                <a:ext uri="{FF2B5EF4-FFF2-40B4-BE49-F238E27FC236}">
                  <a16:creationId xmlns:a16="http://schemas.microsoft.com/office/drawing/2014/main" id="{CF2BCFCF-F559-C4A9-85FD-A5C8A514F07D}"/>
                </a:ext>
              </a:extLst>
            </p:cNvPr>
            <p:cNvSpPr/>
            <p:nvPr/>
          </p:nvSpPr>
          <p:spPr>
            <a:xfrm>
              <a:off x="-567820" y="5162105"/>
              <a:ext cx="939048" cy="941182"/>
            </a:xfrm>
            <a:prstGeom prst="ellipse">
              <a:avLst/>
            </a:prstGeom>
            <a:solidFill>
              <a:schemeClr val="bg1"/>
            </a:solidFill>
            <a:ln>
              <a:solidFill>
                <a:srgbClr val="A2E97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ghts On with solid fill">
              <a:extLst>
                <a:ext uri="{FF2B5EF4-FFF2-40B4-BE49-F238E27FC236}">
                  <a16:creationId xmlns:a16="http://schemas.microsoft.com/office/drawing/2014/main" id="{BA52E24B-C1CA-FA6E-1D20-710F144173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384" y="5250608"/>
              <a:ext cx="764177" cy="764177"/>
            </a:xfrm>
            <a:prstGeom prst="rect">
              <a:avLst/>
            </a:prstGeom>
          </p:spPr>
        </p:pic>
      </p:grpSp>
    </p:spTree>
    <p:extLst>
      <p:ext uri="{BB962C8B-B14F-4D97-AF65-F5344CB8AC3E}">
        <p14:creationId xmlns:p14="http://schemas.microsoft.com/office/powerpoint/2010/main" val="2083844452"/>
      </p:ext>
    </p:extLst>
  </p:cSld>
  <p:clrMapOvr>
    <a:masterClrMapping/>
  </p:clrMapOvr>
</p:sld>
</file>

<file path=ppt/theme/theme1.xml><?xml version="1.0" encoding="utf-8"?>
<a:theme xmlns:a="http://schemas.openxmlformats.org/drawingml/2006/main" name="Nestlé 16:9">
  <a:themeElements>
    <a:clrScheme name="IBS Visual Identity 2020">
      <a:dk1>
        <a:srgbClr val="594A3C"/>
      </a:dk1>
      <a:lt1>
        <a:srgbClr val="FFFFFF"/>
      </a:lt1>
      <a:dk2>
        <a:srgbClr val="0065A1"/>
      </a:dk2>
      <a:lt2>
        <a:srgbClr val="F3F1EF"/>
      </a:lt2>
      <a:accent1>
        <a:srgbClr val="00A0DF"/>
      </a:accent1>
      <a:accent2>
        <a:srgbClr val="00AFAA"/>
      </a:accent2>
      <a:accent3>
        <a:srgbClr val="61A60E"/>
      </a:accent3>
      <a:accent4>
        <a:srgbClr val="FFC600"/>
      </a:accent4>
      <a:accent5>
        <a:srgbClr val="CB007B"/>
      </a:accent5>
      <a:accent6>
        <a:srgbClr val="000000"/>
      </a:accent6>
      <a:hlink>
        <a:srgbClr val="00A0DF"/>
      </a:hlink>
      <a:folHlink>
        <a:srgbClr val="B14F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Kont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da0a2f-b917-4d51-b0d0-d418a10c8b23}" enabled="1" method="Privileged" siteId="{12a3af23-a769-4654-847f-958f3d479f4a}" removed="0"/>
</clbl:labelList>
</file>

<file path=docProps/app.xml><?xml version="1.0" encoding="utf-8"?>
<Properties xmlns="http://schemas.openxmlformats.org/officeDocument/2006/extended-properties" xmlns:vt="http://schemas.openxmlformats.org/officeDocument/2006/docPropsVTypes">
  <TotalTime>804</TotalTime>
  <Words>1568</Words>
  <Application>Microsoft Office PowerPoint</Application>
  <PresentationFormat>Widescreen</PresentationFormat>
  <Paragraphs>300</Paragraphs>
  <Slides>10</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Nestlé 16:9</vt:lpstr>
      <vt:lpstr>Homework Assignment for Business Intelligence Lead</vt:lpstr>
      <vt:lpstr>About me</vt:lpstr>
      <vt:lpstr>Monthly MI Pack: Payment Operations Performance and Insights Report</vt:lpstr>
      <vt:lpstr>Considerations</vt:lpstr>
      <vt:lpstr>Understanding Performance by Wait Time Buckets Highlights SLA trends, with Global Linking excelling and Global DU facing delays in longer buckets.</vt:lpstr>
      <vt:lpstr>Uncovering Escalation Trends Across Teams Reveals escalation peaks, with September as a critical month and opportunities to improve resolution.</vt:lpstr>
      <vt:lpstr>Comparing Regional Inputs and Outputs Analyzes team efficiency, highlighting NorthAm and JPYKRW as leaders and identifying areas for optimization.</vt:lpstr>
      <vt:lpstr>Comparing Regional Inputs and Outputs Analyzes team efficiency, highlighting NorthAm and JPYKRW as leaders and identifying areas for optimization.</vt:lpstr>
      <vt:lpstr>Driving Operational Excellence: Key Insights and Strategic Actions Implement these data-driven strategies to optimize performance, enhance efficiency, and align teams with organizational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Fagundes,Rafael,PT-Linda a Velha</cp:lastModifiedBy>
  <cp:revision>124</cp:revision>
  <dcterms:created xsi:type="dcterms:W3CDTF">2020-06-16T14:30:01Z</dcterms:created>
  <dcterms:modified xsi:type="dcterms:W3CDTF">2024-12-20T02:06:02Z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Candy.Scarfe@nestle.com</vt:lpwstr>
  </property>
  <property fmtid="{D5CDD505-2E9C-101B-9397-08002B2CF9AE}" pid="5" name="MSIP_Label_1ada0a2f-b917-4d51-b0d0-d418a10c8b23_SetDate">
    <vt:lpwstr>2020-06-16T14:33:30.7160994Z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ActionId">
    <vt:lpwstr>4ca5926c-93c1-4364-a6f1-e78bd76d91f4</vt:lpwstr>
  </property>
  <property fmtid="{D5CDD505-2E9C-101B-9397-08002B2CF9AE}" pid="9" name="MSIP_Label_1ada0a2f-b917-4d51-b0d0-d418a10c8b23_Extended_MSFT_Method">
    <vt:lpwstr>Automatic</vt:lpwstr>
  </property>
  <property fmtid="{D5CDD505-2E9C-101B-9397-08002B2CF9AE}" pid="10" name="Sensitivity">
    <vt:lpwstr>General Use</vt:lpwstr>
  </property>
  <property fmtid="{D5CDD505-2E9C-101B-9397-08002B2CF9AE}" pid="11" name="ContentTypeId">
    <vt:lpwstr>0x01010066AC04B51B80B74FB7963D2F50A2C04A</vt:lpwstr>
  </property>
  <property fmtid="{D5CDD505-2E9C-101B-9397-08002B2CF9AE}" pid="12" name="_dlc_DocIdItemGuid">
    <vt:lpwstr>bda4f9eb-3a9f-4099-96fe-1f40b1a350ac</vt:lpwstr>
  </property>
  <property fmtid="{D5CDD505-2E9C-101B-9397-08002B2CF9AE}" pid="13" name="MediaServiceImageTags">
    <vt:lpwstr/>
  </property>
</Properties>
</file>