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75" r:id="rId5"/>
    <p:sldId id="276" r:id="rId6"/>
    <p:sldId id="278" r:id="rId7"/>
    <p:sldId id="277" r:id="rId8"/>
    <p:sldId id="272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3" roundtripDataSignature="AMtx7mjgkKKIV/DcCSgM0ycVxF/LTGd9M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2C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FADD97-0BE5-4F09-AC51-CE24B00F7B5B}" v="99" dt="2025-07-18T00:13:57.463"/>
  </p1510:revLst>
</p1510:revInfo>
</file>

<file path=ppt/tableStyles.xml><?xml version="1.0" encoding="utf-8"?>
<a:tblStyleLst xmlns:a="http://schemas.openxmlformats.org/drawingml/2006/main" def="{A17AFD5E-AEB6-43DA-9E1C-75E6CD7F6B0D}">
  <a:tblStyle styleId="{A17AFD5E-AEB6-43DA-9E1C-75E6CD7F6B0D}" styleName="Table_0">
    <a:wholeTbl>
      <a:tcTxStyle b="off" i="off">
        <a:font>
          <a:latin typeface="Nestle Text TF Book"/>
          <a:ea typeface="Nestle Text TF Book"/>
          <a:cs typeface="Nestle Text TF Book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rgbClr val="E9E8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9E8E7"/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l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Nestle Text TF Book"/>
          <a:ea typeface="Nestle Text TF Book"/>
          <a:cs typeface="Nestle Text TF Book"/>
        </a:font>
        <a:schemeClr val="lt1"/>
      </a:tcTxStyle>
      <a:tcStyle>
        <a:tcBdr/>
        <a:fill>
          <a:solidFill>
            <a:schemeClr val="dk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1E21CB1-1CCA-4D6A-A4D2-7899D1CF67B9}" styleName="Table_1">
    <a:wholeTbl>
      <a:tcTxStyle b="off" i="off">
        <a:font>
          <a:latin typeface="Nestle Text TF Book"/>
          <a:ea typeface="Nestle Text TF Book"/>
          <a:cs typeface="Nestle Text TF Book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F0F9"/>
          </a:solidFill>
        </a:fill>
      </a:tcStyle>
    </a:wholeTbl>
    <a:band1H>
      <a:tcTxStyle/>
      <a:tcStyle>
        <a:tcBdr/>
        <a:fill>
          <a:solidFill>
            <a:srgbClr val="CADFF3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DFF3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Nestle Text TF Book"/>
          <a:ea typeface="Nestle Text TF Book"/>
          <a:cs typeface="Nestle Text TF Book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Nestle Text TF Book"/>
          <a:ea typeface="Nestle Text TF Book"/>
          <a:cs typeface="Nestle Text TF Book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Nestle Text TF Book"/>
          <a:ea typeface="Nestle Text TF Book"/>
          <a:cs typeface="Nestle Text TF Book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Nestle Text TF Book"/>
          <a:ea typeface="Nestle Text TF Book"/>
          <a:cs typeface="Nestle Text TF Book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0292300-E47A-4EE8-BD9B-CA47828744E6}" styleName="Table_2">
    <a:wholeTbl>
      <a:tcTxStyle b="off" i="off">
        <a:font>
          <a:latin typeface="Nestle Text TF Book"/>
          <a:ea typeface="Nestle Text TF Book"/>
          <a:cs typeface="Nestle Text TF Book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7F39EB6-9970-409A-B927-43EAE316797C}" styleName="Table_3">
    <a:wholeTbl>
      <a:tcTxStyle b="off" i="off">
        <a:font>
          <a:latin typeface="Nestle Text TF Book"/>
          <a:ea typeface="Nestle Text TF Book"/>
          <a:cs typeface="Nestle Text TF Book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9D204ED-0F0B-4856-A231-FCC6ABD5EDCE}" styleName="Table_4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155" d="100"/>
          <a:sy n="155" d="100"/>
        </p:scale>
        <p:origin x="264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23" Type="http://customschemas.google.com/relationships/presentationmetadata" Target="metadata"/><Relationship Id="rId28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fael Fagundes" userId="d2aedeb7-4a23-421b-89b5-6c30c99c488b" providerId="ADAL" clId="{89FADD97-0BE5-4F09-AC51-CE24B00F7B5B}"/>
    <pc:docChg chg="undo custSel addSld delSld modSld sldOrd modMainMaster">
      <pc:chgData name="Rafael Fagundes" userId="d2aedeb7-4a23-421b-89b5-6c30c99c488b" providerId="ADAL" clId="{89FADD97-0BE5-4F09-AC51-CE24B00F7B5B}" dt="2025-07-18T00:29:34.195" v="2740" actId="478"/>
      <pc:docMkLst>
        <pc:docMk/>
      </pc:docMkLst>
      <pc:sldChg chg="modSp mod">
        <pc:chgData name="Rafael Fagundes" userId="d2aedeb7-4a23-421b-89b5-6c30c99c488b" providerId="ADAL" clId="{89FADD97-0BE5-4F09-AC51-CE24B00F7B5B}" dt="2025-07-16T22:46:24.810" v="18" actId="20577"/>
        <pc:sldMkLst>
          <pc:docMk/>
          <pc:sldMk cId="0" sldId="256"/>
        </pc:sldMkLst>
        <pc:spChg chg="mod">
          <ac:chgData name="Rafael Fagundes" userId="d2aedeb7-4a23-421b-89b5-6c30c99c488b" providerId="ADAL" clId="{89FADD97-0BE5-4F09-AC51-CE24B00F7B5B}" dt="2025-07-16T22:46:24.810" v="18" actId="20577"/>
          <ac:spMkLst>
            <pc:docMk/>
            <pc:sldMk cId="0" sldId="256"/>
            <ac:spMk id="50" creationId="{00000000-0000-0000-0000-000000000000}"/>
          </ac:spMkLst>
        </pc:spChg>
        <pc:spChg chg="mod">
          <ac:chgData name="Rafael Fagundes" userId="d2aedeb7-4a23-421b-89b5-6c30c99c488b" providerId="ADAL" clId="{89FADD97-0BE5-4F09-AC51-CE24B00F7B5B}" dt="2025-07-16T22:46:17.920" v="4" actId="20577"/>
          <ac:spMkLst>
            <pc:docMk/>
            <pc:sldMk cId="0" sldId="256"/>
            <ac:spMk id="51" creationId="{00000000-0000-0000-0000-000000000000}"/>
          </ac:spMkLst>
        </pc:spChg>
      </pc:sldChg>
      <pc:sldChg chg="delSp modSp mod">
        <pc:chgData name="Rafael Fagundes" userId="d2aedeb7-4a23-421b-89b5-6c30c99c488b" providerId="ADAL" clId="{89FADD97-0BE5-4F09-AC51-CE24B00F7B5B}" dt="2025-07-18T00:29:34.195" v="2740" actId="478"/>
        <pc:sldMkLst>
          <pc:docMk/>
          <pc:sldMk cId="0" sldId="257"/>
        </pc:sldMkLst>
        <pc:spChg chg="del">
          <ac:chgData name="Rafael Fagundes" userId="d2aedeb7-4a23-421b-89b5-6c30c99c488b" providerId="ADAL" clId="{89FADD97-0BE5-4F09-AC51-CE24B00F7B5B}" dt="2025-07-18T00:29:34.195" v="2740" actId="478"/>
          <ac:spMkLst>
            <pc:docMk/>
            <pc:sldMk cId="0" sldId="257"/>
            <ac:spMk id="60" creationId="{00000000-0000-0000-0000-000000000000}"/>
          </ac:spMkLst>
        </pc:spChg>
        <pc:spChg chg="mod">
          <ac:chgData name="Rafael Fagundes" userId="d2aedeb7-4a23-421b-89b5-6c30c99c488b" providerId="ADAL" clId="{89FADD97-0BE5-4F09-AC51-CE24B00F7B5B}" dt="2025-07-16T22:48:02.525" v="34" actId="20577"/>
          <ac:spMkLst>
            <pc:docMk/>
            <pc:sldMk cId="0" sldId="257"/>
            <ac:spMk id="63" creationId="{00000000-0000-0000-0000-000000000000}"/>
          </ac:spMkLst>
        </pc:spChg>
        <pc:spChg chg="mod">
          <ac:chgData name="Rafael Fagundes" userId="d2aedeb7-4a23-421b-89b5-6c30c99c488b" providerId="ADAL" clId="{89FADD97-0BE5-4F09-AC51-CE24B00F7B5B}" dt="2025-07-18T00:07:50.716" v="2719"/>
          <ac:spMkLst>
            <pc:docMk/>
            <pc:sldMk cId="0" sldId="257"/>
            <ac:spMk id="65" creationId="{00000000-0000-0000-0000-000000000000}"/>
          </ac:spMkLst>
        </pc:spChg>
      </pc:sldChg>
      <pc:sldChg chg="modSp del mod">
        <pc:chgData name="Rafael Fagundes" userId="d2aedeb7-4a23-421b-89b5-6c30c99c488b" providerId="ADAL" clId="{89FADD97-0BE5-4F09-AC51-CE24B00F7B5B}" dt="2025-07-17T22:24:37.442" v="2159" actId="47"/>
        <pc:sldMkLst>
          <pc:docMk/>
          <pc:sldMk cId="0" sldId="258"/>
        </pc:sldMkLst>
        <pc:spChg chg="mod">
          <ac:chgData name="Rafael Fagundes" userId="d2aedeb7-4a23-421b-89b5-6c30c99c488b" providerId="ADAL" clId="{89FADD97-0BE5-4F09-AC51-CE24B00F7B5B}" dt="2025-07-17T22:22:59.940" v="2069" actId="20577"/>
          <ac:spMkLst>
            <pc:docMk/>
            <pc:sldMk cId="0" sldId="258"/>
            <ac:spMk id="70" creationId="{00000000-0000-0000-0000-000000000000}"/>
          </ac:spMkLst>
        </pc:spChg>
      </pc:sldChg>
      <pc:sldChg chg="addSp delSp modSp mod ord">
        <pc:chgData name="Rafael Fagundes" userId="d2aedeb7-4a23-421b-89b5-6c30c99c488b" providerId="ADAL" clId="{89FADD97-0BE5-4F09-AC51-CE24B00F7B5B}" dt="2025-07-18T00:29:32.082" v="2739" actId="478"/>
        <pc:sldMkLst>
          <pc:docMk/>
          <pc:sldMk cId="0" sldId="259"/>
        </pc:sldMkLst>
        <pc:spChg chg="add">
          <ac:chgData name="Rafael Fagundes" userId="d2aedeb7-4a23-421b-89b5-6c30c99c488b" providerId="ADAL" clId="{89FADD97-0BE5-4F09-AC51-CE24B00F7B5B}" dt="2025-07-17T22:20:44.734" v="2042"/>
          <ac:spMkLst>
            <pc:docMk/>
            <pc:sldMk cId="0" sldId="259"/>
            <ac:spMk id="2" creationId="{91268A18-6EC1-A51E-953B-A6F3876EF139}"/>
          </ac:spMkLst>
        </pc:spChg>
        <pc:spChg chg="add">
          <ac:chgData name="Rafael Fagundes" userId="d2aedeb7-4a23-421b-89b5-6c30c99c488b" providerId="ADAL" clId="{89FADD97-0BE5-4F09-AC51-CE24B00F7B5B}" dt="2025-07-17T22:20:46.552" v="2043"/>
          <ac:spMkLst>
            <pc:docMk/>
            <pc:sldMk cId="0" sldId="259"/>
            <ac:spMk id="3" creationId="{1729CE1F-CED9-0CD7-21B0-9EDF4673FBE6}"/>
          </ac:spMkLst>
        </pc:spChg>
        <pc:spChg chg="add">
          <ac:chgData name="Rafael Fagundes" userId="d2aedeb7-4a23-421b-89b5-6c30c99c488b" providerId="ADAL" clId="{89FADD97-0BE5-4F09-AC51-CE24B00F7B5B}" dt="2025-07-17T22:20:49.319" v="2044"/>
          <ac:spMkLst>
            <pc:docMk/>
            <pc:sldMk cId="0" sldId="259"/>
            <ac:spMk id="4" creationId="{D72045E7-AFF4-FE87-186A-9D1D84B144AE}"/>
          </ac:spMkLst>
        </pc:spChg>
        <pc:spChg chg="add">
          <ac:chgData name="Rafael Fagundes" userId="d2aedeb7-4a23-421b-89b5-6c30c99c488b" providerId="ADAL" clId="{89FADD97-0BE5-4F09-AC51-CE24B00F7B5B}" dt="2025-07-17T22:20:52.457" v="2045"/>
          <ac:spMkLst>
            <pc:docMk/>
            <pc:sldMk cId="0" sldId="259"/>
            <ac:spMk id="5" creationId="{3EF38079-20CB-5C52-D7B4-A2A792D207AC}"/>
          </ac:spMkLst>
        </pc:spChg>
        <pc:spChg chg="add">
          <ac:chgData name="Rafael Fagundes" userId="d2aedeb7-4a23-421b-89b5-6c30c99c488b" providerId="ADAL" clId="{89FADD97-0BE5-4F09-AC51-CE24B00F7B5B}" dt="2025-07-17T22:20:59.985" v="2046"/>
          <ac:spMkLst>
            <pc:docMk/>
            <pc:sldMk cId="0" sldId="259"/>
            <ac:spMk id="6" creationId="{75B49C02-CD51-1B14-676F-D33C09C9CD70}"/>
          </ac:spMkLst>
        </pc:spChg>
        <pc:spChg chg="mod">
          <ac:chgData name="Rafael Fagundes" userId="d2aedeb7-4a23-421b-89b5-6c30c99c488b" providerId="ADAL" clId="{89FADD97-0BE5-4F09-AC51-CE24B00F7B5B}" dt="2025-07-18T00:12:28.988" v="2725"/>
          <ac:spMkLst>
            <pc:docMk/>
            <pc:sldMk cId="0" sldId="259"/>
            <ac:spMk id="75" creationId="{00000000-0000-0000-0000-000000000000}"/>
          </ac:spMkLst>
        </pc:spChg>
        <pc:spChg chg="mod">
          <ac:chgData name="Rafael Fagundes" userId="d2aedeb7-4a23-421b-89b5-6c30c99c488b" providerId="ADAL" clId="{89FADD97-0BE5-4F09-AC51-CE24B00F7B5B}" dt="2025-07-18T00:08:40.163" v="2723" actId="20577"/>
          <ac:spMkLst>
            <pc:docMk/>
            <pc:sldMk cId="0" sldId="259"/>
            <ac:spMk id="76" creationId="{00000000-0000-0000-0000-000000000000}"/>
          </ac:spMkLst>
        </pc:spChg>
        <pc:spChg chg="del">
          <ac:chgData name="Rafael Fagundes" userId="d2aedeb7-4a23-421b-89b5-6c30c99c488b" providerId="ADAL" clId="{89FADD97-0BE5-4F09-AC51-CE24B00F7B5B}" dt="2025-07-18T00:29:32.082" v="2739" actId="478"/>
          <ac:spMkLst>
            <pc:docMk/>
            <pc:sldMk cId="0" sldId="259"/>
            <ac:spMk id="77" creationId="{00000000-0000-0000-0000-000000000000}"/>
          </ac:spMkLst>
        </pc:spChg>
        <pc:graphicFrameChg chg="add mod">
          <ac:chgData name="Rafael Fagundes" userId="d2aedeb7-4a23-421b-89b5-6c30c99c488b" providerId="ADAL" clId="{89FADD97-0BE5-4F09-AC51-CE24B00F7B5B}" dt="2025-07-17T23:54:57.793" v="2520"/>
          <ac:graphicFrameMkLst>
            <pc:docMk/>
            <pc:sldMk cId="0" sldId="259"/>
            <ac:graphicFrameMk id="7" creationId="{76D2425E-E43A-2F72-EC00-F9DF82507312}"/>
          </ac:graphicFrameMkLst>
        </pc:graphicFrameChg>
        <pc:graphicFrameChg chg="add del mod">
          <ac:chgData name="Rafael Fagundes" userId="d2aedeb7-4a23-421b-89b5-6c30c99c488b" providerId="ADAL" clId="{89FADD97-0BE5-4F09-AC51-CE24B00F7B5B}" dt="2025-07-17T23:58:10.010" v="2663" actId="478"/>
          <ac:graphicFrameMkLst>
            <pc:docMk/>
            <pc:sldMk cId="0" sldId="259"/>
            <ac:graphicFrameMk id="8" creationId="{098E738A-0822-1324-52DF-C0FAD45E36FD}"/>
          </ac:graphicFrameMkLst>
        </pc:graphicFrameChg>
        <pc:graphicFrameChg chg="add mod">
          <ac:chgData name="Rafael Fagundes" userId="d2aedeb7-4a23-421b-89b5-6c30c99c488b" providerId="ADAL" clId="{89FADD97-0BE5-4F09-AC51-CE24B00F7B5B}" dt="2025-07-17T23:58:16.648" v="2664"/>
          <ac:graphicFrameMkLst>
            <pc:docMk/>
            <pc:sldMk cId="0" sldId="259"/>
            <ac:graphicFrameMk id="9" creationId="{AA0E1CC3-5C8A-CC48-2581-E8D46A4696E5}"/>
          </ac:graphicFrameMkLst>
        </pc:graphicFrameChg>
        <pc:graphicFrameChg chg="add mod modGraphic">
          <ac:chgData name="Rafael Fagundes" userId="d2aedeb7-4a23-421b-89b5-6c30c99c488b" providerId="ADAL" clId="{89FADD97-0BE5-4F09-AC51-CE24B00F7B5B}" dt="2025-07-18T00:08:43.894" v="2724" actId="1076"/>
          <ac:graphicFrameMkLst>
            <pc:docMk/>
            <pc:sldMk cId="0" sldId="259"/>
            <ac:graphicFrameMk id="10" creationId="{C3B84550-ECFE-BBBA-13F6-69CC13B6B9DD}"/>
          </ac:graphicFrameMkLst>
        </pc:graphicFrameChg>
      </pc:sldChg>
      <pc:sldChg chg="del">
        <pc:chgData name="Rafael Fagundes" userId="d2aedeb7-4a23-421b-89b5-6c30c99c488b" providerId="ADAL" clId="{89FADD97-0BE5-4F09-AC51-CE24B00F7B5B}" dt="2025-07-17T20:59:20.210" v="67" actId="47"/>
        <pc:sldMkLst>
          <pc:docMk/>
          <pc:sldMk cId="0" sldId="260"/>
        </pc:sldMkLst>
      </pc:sldChg>
      <pc:sldChg chg="del">
        <pc:chgData name="Rafael Fagundes" userId="d2aedeb7-4a23-421b-89b5-6c30c99c488b" providerId="ADAL" clId="{89FADD97-0BE5-4F09-AC51-CE24B00F7B5B}" dt="2025-07-17T20:59:22.407" v="68" actId="47"/>
        <pc:sldMkLst>
          <pc:docMk/>
          <pc:sldMk cId="0" sldId="261"/>
        </pc:sldMkLst>
      </pc:sldChg>
      <pc:sldChg chg="del">
        <pc:chgData name="Rafael Fagundes" userId="d2aedeb7-4a23-421b-89b5-6c30c99c488b" providerId="ADAL" clId="{89FADD97-0BE5-4F09-AC51-CE24B00F7B5B}" dt="2025-07-17T20:59:23.556" v="69" actId="47"/>
        <pc:sldMkLst>
          <pc:docMk/>
          <pc:sldMk cId="0" sldId="262"/>
        </pc:sldMkLst>
      </pc:sldChg>
      <pc:sldChg chg="del">
        <pc:chgData name="Rafael Fagundes" userId="d2aedeb7-4a23-421b-89b5-6c30c99c488b" providerId="ADAL" clId="{89FADD97-0BE5-4F09-AC51-CE24B00F7B5B}" dt="2025-07-17T20:59:24.846" v="70" actId="47"/>
        <pc:sldMkLst>
          <pc:docMk/>
          <pc:sldMk cId="0" sldId="263"/>
        </pc:sldMkLst>
      </pc:sldChg>
      <pc:sldChg chg="del">
        <pc:chgData name="Rafael Fagundes" userId="d2aedeb7-4a23-421b-89b5-6c30c99c488b" providerId="ADAL" clId="{89FADD97-0BE5-4F09-AC51-CE24B00F7B5B}" dt="2025-07-16T22:51:49.139" v="57" actId="47"/>
        <pc:sldMkLst>
          <pc:docMk/>
          <pc:sldMk cId="0" sldId="264"/>
        </pc:sldMkLst>
      </pc:sldChg>
      <pc:sldChg chg="del">
        <pc:chgData name="Rafael Fagundes" userId="d2aedeb7-4a23-421b-89b5-6c30c99c488b" providerId="ADAL" clId="{89FADD97-0BE5-4F09-AC51-CE24B00F7B5B}" dt="2025-07-16T22:51:49.139" v="57" actId="47"/>
        <pc:sldMkLst>
          <pc:docMk/>
          <pc:sldMk cId="0" sldId="265"/>
        </pc:sldMkLst>
      </pc:sldChg>
      <pc:sldChg chg="del">
        <pc:chgData name="Rafael Fagundes" userId="d2aedeb7-4a23-421b-89b5-6c30c99c488b" providerId="ADAL" clId="{89FADD97-0BE5-4F09-AC51-CE24B00F7B5B}" dt="2025-07-16T22:51:49.139" v="57" actId="47"/>
        <pc:sldMkLst>
          <pc:docMk/>
          <pc:sldMk cId="0" sldId="266"/>
        </pc:sldMkLst>
      </pc:sldChg>
      <pc:sldChg chg="del">
        <pc:chgData name="Rafael Fagundes" userId="d2aedeb7-4a23-421b-89b5-6c30c99c488b" providerId="ADAL" clId="{89FADD97-0BE5-4F09-AC51-CE24B00F7B5B}" dt="2025-07-16T22:51:49.139" v="57" actId="47"/>
        <pc:sldMkLst>
          <pc:docMk/>
          <pc:sldMk cId="0" sldId="267"/>
        </pc:sldMkLst>
      </pc:sldChg>
      <pc:sldChg chg="del">
        <pc:chgData name="Rafael Fagundes" userId="d2aedeb7-4a23-421b-89b5-6c30c99c488b" providerId="ADAL" clId="{89FADD97-0BE5-4F09-AC51-CE24B00F7B5B}" dt="2025-07-16T22:51:49.139" v="57" actId="47"/>
        <pc:sldMkLst>
          <pc:docMk/>
          <pc:sldMk cId="0" sldId="268"/>
        </pc:sldMkLst>
      </pc:sldChg>
      <pc:sldChg chg="del">
        <pc:chgData name="Rafael Fagundes" userId="d2aedeb7-4a23-421b-89b5-6c30c99c488b" providerId="ADAL" clId="{89FADD97-0BE5-4F09-AC51-CE24B00F7B5B}" dt="2025-07-16T22:51:49.139" v="57" actId="47"/>
        <pc:sldMkLst>
          <pc:docMk/>
          <pc:sldMk cId="0" sldId="269"/>
        </pc:sldMkLst>
      </pc:sldChg>
      <pc:sldChg chg="del">
        <pc:chgData name="Rafael Fagundes" userId="d2aedeb7-4a23-421b-89b5-6c30c99c488b" providerId="ADAL" clId="{89FADD97-0BE5-4F09-AC51-CE24B00F7B5B}" dt="2025-07-16T22:51:49.139" v="57" actId="47"/>
        <pc:sldMkLst>
          <pc:docMk/>
          <pc:sldMk cId="0" sldId="270"/>
        </pc:sldMkLst>
      </pc:sldChg>
      <pc:sldChg chg="del">
        <pc:chgData name="Rafael Fagundes" userId="d2aedeb7-4a23-421b-89b5-6c30c99c488b" providerId="ADAL" clId="{89FADD97-0BE5-4F09-AC51-CE24B00F7B5B}" dt="2025-07-16T22:51:49.139" v="57" actId="47"/>
        <pc:sldMkLst>
          <pc:docMk/>
          <pc:sldMk cId="0" sldId="271"/>
        </pc:sldMkLst>
      </pc:sldChg>
      <pc:sldChg chg="modSp add del mod">
        <pc:chgData name="Rafael Fagundes" userId="d2aedeb7-4a23-421b-89b5-6c30c99c488b" providerId="ADAL" clId="{89FADD97-0BE5-4F09-AC51-CE24B00F7B5B}" dt="2025-07-17T22:24:49.345" v="2166" actId="47"/>
        <pc:sldMkLst>
          <pc:docMk/>
          <pc:sldMk cId="3869040004" sldId="273"/>
        </pc:sldMkLst>
        <pc:spChg chg="mod">
          <ac:chgData name="Rafael Fagundes" userId="d2aedeb7-4a23-421b-89b5-6c30c99c488b" providerId="ADAL" clId="{89FADD97-0BE5-4F09-AC51-CE24B00F7B5B}" dt="2025-07-17T22:23:03.377" v="2070" actId="20577"/>
          <ac:spMkLst>
            <pc:docMk/>
            <pc:sldMk cId="3869040004" sldId="273"/>
            <ac:spMk id="70" creationId="{AB83EA8B-BF11-7997-24BB-7644BC57B127}"/>
          </ac:spMkLst>
        </pc:spChg>
      </pc:sldChg>
      <pc:sldChg chg="modSp add del mod">
        <pc:chgData name="Rafael Fagundes" userId="d2aedeb7-4a23-421b-89b5-6c30c99c488b" providerId="ADAL" clId="{89FADD97-0BE5-4F09-AC51-CE24B00F7B5B}" dt="2025-07-17T22:25:21.297" v="2174" actId="47"/>
        <pc:sldMkLst>
          <pc:docMk/>
          <pc:sldMk cId="288988025" sldId="274"/>
        </pc:sldMkLst>
        <pc:spChg chg="mod">
          <ac:chgData name="Rafael Fagundes" userId="d2aedeb7-4a23-421b-89b5-6c30c99c488b" providerId="ADAL" clId="{89FADD97-0BE5-4F09-AC51-CE24B00F7B5B}" dt="2025-07-17T22:23:06.540" v="2072" actId="20577"/>
          <ac:spMkLst>
            <pc:docMk/>
            <pc:sldMk cId="288988025" sldId="274"/>
            <ac:spMk id="70" creationId="{593C3938-133C-6C5B-4FAC-83F046A150C1}"/>
          </ac:spMkLst>
        </pc:spChg>
      </pc:sldChg>
      <pc:sldChg chg="addSp delSp modSp new mod">
        <pc:chgData name="Rafael Fagundes" userId="d2aedeb7-4a23-421b-89b5-6c30c99c488b" providerId="ADAL" clId="{89FADD97-0BE5-4F09-AC51-CE24B00F7B5B}" dt="2025-07-18T00:27:10.953" v="2738" actId="404"/>
        <pc:sldMkLst>
          <pc:docMk/>
          <pc:sldMk cId="2465883836" sldId="275"/>
        </pc:sldMkLst>
        <pc:spChg chg="mod">
          <ac:chgData name="Rafael Fagundes" userId="d2aedeb7-4a23-421b-89b5-6c30c99c488b" providerId="ADAL" clId="{89FADD97-0BE5-4F09-AC51-CE24B00F7B5B}" dt="2025-07-17T22:25:34.052" v="2175" actId="255"/>
          <ac:spMkLst>
            <pc:docMk/>
            <pc:sldMk cId="2465883836" sldId="275"/>
            <ac:spMk id="2" creationId="{6A18B627-07E9-0462-F452-14E51B7C7D77}"/>
          </ac:spMkLst>
        </pc:spChg>
        <pc:spChg chg="mod">
          <ac:chgData name="Rafael Fagundes" userId="d2aedeb7-4a23-421b-89b5-6c30c99c488b" providerId="ADAL" clId="{89FADD97-0BE5-4F09-AC51-CE24B00F7B5B}" dt="2025-07-18T00:27:10.953" v="2738" actId="404"/>
          <ac:spMkLst>
            <pc:docMk/>
            <pc:sldMk cId="2465883836" sldId="275"/>
            <ac:spMk id="3" creationId="{E393CFA3-B9F1-DEBA-FEAF-4D8D81DF2ADD}"/>
          </ac:spMkLst>
        </pc:spChg>
        <pc:graphicFrameChg chg="add del mod">
          <ac:chgData name="Rafael Fagundes" userId="d2aedeb7-4a23-421b-89b5-6c30c99c488b" providerId="ADAL" clId="{89FADD97-0BE5-4F09-AC51-CE24B00F7B5B}" dt="2025-07-17T22:11:59.476" v="2001" actId="478"/>
          <ac:graphicFrameMkLst>
            <pc:docMk/>
            <pc:sldMk cId="2465883836" sldId="275"/>
            <ac:graphicFrameMk id="5" creationId="{5109C7E0-A1A1-15D0-A437-5CDD81942E8E}"/>
          </ac:graphicFrameMkLst>
        </pc:graphicFrameChg>
        <pc:picChg chg="add del mod">
          <ac:chgData name="Rafael Fagundes" userId="d2aedeb7-4a23-421b-89b5-6c30c99c488b" providerId="ADAL" clId="{89FADD97-0BE5-4F09-AC51-CE24B00F7B5B}" dt="2025-07-17T23:51:49.724" v="2378" actId="478"/>
          <ac:picMkLst>
            <pc:docMk/>
            <pc:sldMk cId="2465883836" sldId="275"/>
            <ac:picMk id="7" creationId="{94C3B797-4F71-C7CE-3372-6271987C564B}"/>
          </ac:picMkLst>
        </pc:picChg>
        <pc:picChg chg="add mod">
          <ac:chgData name="Rafael Fagundes" userId="d2aedeb7-4a23-421b-89b5-6c30c99c488b" providerId="ADAL" clId="{89FADD97-0BE5-4F09-AC51-CE24B00F7B5B}" dt="2025-07-17T23:52:09.751" v="2389" actId="14100"/>
          <ac:picMkLst>
            <pc:docMk/>
            <pc:sldMk cId="2465883836" sldId="275"/>
            <ac:picMk id="9" creationId="{0CD06FB0-7591-AF1D-51CF-DCB691C6223B}"/>
          </ac:picMkLst>
        </pc:picChg>
      </pc:sldChg>
      <pc:sldChg chg="addSp delSp modSp add mod ord">
        <pc:chgData name="Rafael Fagundes" userId="d2aedeb7-4a23-421b-89b5-6c30c99c488b" providerId="ADAL" clId="{89FADD97-0BE5-4F09-AC51-CE24B00F7B5B}" dt="2025-07-17T23:50:48.786" v="2370" actId="12788"/>
        <pc:sldMkLst>
          <pc:docMk/>
          <pc:sldMk cId="1428150681" sldId="276"/>
        </pc:sldMkLst>
        <pc:spChg chg="mod">
          <ac:chgData name="Rafael Fagundes" userId="d2aedeb7-4a23-421b-89b5-6c30c99c488b" providerId="ADAL" clId="{89FADD97-0BE5-4F09-AC51-CE24B00F7B5B}" dt="2025-07-17T22:24:46.834" v="2165" actId="6549"/>
          <ac:spMkLst>
            <pc:docMk/>
            <pc:sldMk cId="1428150681" sldId="276"/>
            <ac:spMk id="2" creationId="{5C44C05C-95C8-EA5B-D54D-330A0AEF7227}"/>
          </ac:spMkLst>
        </pc:spChg>
        <pc:spChg chg="mod">
          <ac:chgData name="Rafael Fagundes" userId="d2aedeb7-4a23-421b-89b5-6c30c99c488b" providerId="ADAL" clId="{89FADD97-0BE5-4F09-AC51-CE24B00F7B5B}" dt="2025-07-17T22:32:08.552" v="2311" actId="207"/>
          <ac:spMkLst>
            <pc:docMk/>
            <pc:sldMk cId="1428150681" sldId="276"/>
            <ac:spMk id="3" creationId="{968A3283-2C98-D6F3-6602-55D0DD92ABAC}"/>
          </ac:spMkLst>
        </pc:spChg>
        <pc:graphicFrameChg chg="add del mod modGraphic">
          <ac:chgData name="Rafael Fagundes" userId="d2aedeb7-4a23-421b-89b5-6c30c99c488b" providerId="ADAL" clId="{89FADD97-0BE5-4F09-AC51-CE24B00F7B5B}" dt="2025-07-17T23:48:20.717" v="2330" actId="478"/>
          <ac:graphicFrameMkLst>
            <pc:docMk/>
            <pc:sldMk cId="1428150681" sldId="276"/>
            <ac:graphicFrameMk id="5" creationId="{E8752EC1-2930-9178-0F7B-9E1B726698CB}"/>
          </ac:graphicFrameMkLst>
        </pc:graphicFrameChg>
        <pc:graphicFrameChg chg="add mod modGraphic">
          <ac:chgData name="Rafael Fagundes" userId="d2aedeb7-4a23-421b-89b5-6c30c99c488b" providerId="ADAL" clId="{89FADD97-0BE5-4F09-AC51-CE24B00F7B5B}" dt="2025-07-17T23:50:48.786" v="2370" actId="12788"/>
          <ac:graphicFrameMkLst>
            <pc:docMk/>
            <pc:sldMk cId="1428150681" sldId="276"/>
            <ac:graphicFrameMk id="6" creationId="{F2B4E4E6-5545-B6A8-624F-54010828E0DF}"/>
          </ac:graphicFrameMkLst>
        </pc:graphicFrameChg>
      </pc:sldChg>
      <pc:sldChg chg="addSp delSp modSp new mod">
        <pc:chgData name="Rafael Fagundes" userId="d2aedeb7-4a23-421b-89b5-6c30c99c488b" providerId="ADAL" clId="{89FADD97-0BE5-4F09-AC51-CE24B00F7B5B}" dt="2025-07-18T00:14:09.194" v="2737" actId="6549"/>
        <pc:sldMkLst>
          <pc:docMk/>
          <pc:sldMk cId="3350327658" sldId="277"/>
        </pc:sldMkLst>
        <pc:spChg chg="mod">
          <ac:chgData name="Rafael Fagundes" userId="d2aedeb7-4a23-421b-89b5-6c30c99c488b" providerId="ADAL" clId="{89FADD97-0BE5-4F09-AC51-CE24B00F7B5B}" dt="2025-07-17T22:25:18.834" v="2173" actId="6549"/>
          <ac:spMkLst>
            <pc:docMk/>
            <pc:sldMk cId="3350327658" sldId="277"/>
            <ac:spMk id="2" creationId="{C4803CFD-2F5D-472A-FA4A-486DEEB5A4C8}"/>
          </ac:spMkLst>
        </pc:spChg>
        <pc:spChg chg="del">
          <ac:chgData name="Rafael Fagundes" userId="d2aedeb7-4a23-421b-89b5-6c30c99c488b" providerId="ADAL" clId="{89FADD97-0BE5-4F09-AC51-CE24B00F7B5B}" dt="2025-07-17T21:32:11.851" v="216" actId="478"/>
          <ac:spMkLst>
            <pc:docMk/>
            <pc:sldMk cId="3350327658" sldId="277"/>
            <ac:spMk id="3" creationId="{5ABB1864-4535-9840-B417-4B14D50A1A69}"/>
          </ac:spMkLst>
        </pc:spChg>
        <pc:spChg chg="add mod">
          <ac:chgData name="Rafael Fagundes" userId="d2aedeb7-4a23-421b-89b5-6c30c99c488b" providerId="ADAL" clId="{89FADD97-0BE5-4F09-AC51-CE24B00F7B5B}" dt="2025-07-17T21:45:29.247" v="410" actId="20577"/>
          <ac:spMkLst>
            <pc:docMk/>
            <pc:sldMk cId="3350327658" sldId="277"/>
            <ac:spMk id="5" creationId="{1F40BD44-AD61-FAB5-7155-6212391CA516}"/>
          </ac:spMkLst>
        </pc:spChg>
        <pc:spChg chg="add mod">
          <ac:chgData name="Rafael Fagundes" userId="d2aedeb7-4a23-421b-89b5-6c30c99c488b" providerId="ADAL" clId="{89FADD97-0BE5-4F09-AC51-CE24B00F7B5B}" dt="2025-07-17T21:44:50.444" v="384" actId="20577"/>
          <ac:spMkLst>
            <pc:docMk/>
            <pc:sldMk cId="3350327658" sldId="277"/>
            <ac:spMk id="6" creationId="{31F09A07-5179-561D-5789-8A538BF055BD}"/>
          </ac:spMkLst>
        </pc:spChg>
        <pc:spChg chg="add mod">
          <ac:chgData name="Rafael Fagundes" userId="d2aedeb7-4a23-421b-89b5-6c30c99c488b" providerId="ADAL" clId="{89FADD97-0BE5-4F09-AC51-CE24B00F7B5B}" dt="2025-07-17T21:45:01.545" v="400" actId="6549"/>
          <ac:spMkLst>
            <pc:docMk/>
            <pc:sldMk cId="3350327658" sldId="277"/>
            <ac:spMk id="7" creationId="{CA31281C-5BD1-F49F-2090-B866A150B911}"/>
          </ac:spMkLst>
        </pc:spChg>
        <pc:spChg chg="add mod">
          <ac:chgData name="Rafael Fagundes" userId="d2aedeb7-4a23-421b-89b5-6c30c99c488b" providerId="ADAL" clId="{89FADD97-0BE5-4F09-AC51-CE24B00F7B5B}" dt="2025-07-17T21:45:03.865" v="404" actId="20577"/>
          <ac:spMkLst>
            <pc:docMk/>
            <pc:sldMk cId="3350327658" sldId="277"/>
            <ac:spMk id="8" creationId="{5B56DDDC-2858-6109-2A7C-5E890643FF67}"/>
          </ac:spMkLst>
        </pc:spChg>
        <pc:spChg chg="add mod">
          <ac:chgData name="Rafael Fagundes" userId="d2aedeb7-4a23-421b-89b5-6c30c99c488b" providerId="ADAL" clId="{89FADD97-0BE5-4F09-AC51-CE24B00F7B5B}" dt="2025-07-17T21:44:53.200" v="388" actId="20577"/>
          <ac:spMkLst>
            <pc:docMk/>
            <pc:sldMk cId="3350327658" sldId="277"/>
            <ac:spMk id="9" creationId="{5D5FFEDF-5010-0CA6-B96E-D361B4C012A3}"/>
          </ac:spMkLst>
        </pc:spChg>
        <pc:spChg chg="add mod">
          <ac:chgData name="Rafael Fagundes" userId="d2aedeb7-4a23-421b-89b5-6c30c99c488b" providerId="ADAL" clId="{89FADD97-0BE5-4F09-AC51-CE24B00F7B5B}" dt="2025-07-17T21:44:57.324" v="394" actId="6549"/>
          <ac:spMkLst>
            <pc:docMk/>
            <pc:sldMk cId="3350327658" sldId="277"/>
            <ac:spMk id="10" creationId="{3B1D2E95-75E1-ADEE-1B2D-AAB0F047D5D3}"/>
          </ac:spMkLst>
        </pc:spChg>
        <pc:spChg chg="add mod">
          <ac:chgData name="Rafael Fagundes" userId="d2aedeb7-4a23-421b-89b5-6c30c99c488b" providerId="ADAL" clId="{89FADD97-0BE5-4F09-AC51-CE24B00F7B5B}" dt="2025-07-17T21:44:31.666" v="377" actId="164"/>
          <ac:spMkLst>
            <pc:docMk/>
            <pc:sldMk cId="3350327658" sldId="277"/>
            <ac:spMk id="11" creationId="{B2055790-EBDE-8866-8664-DC52F0FA9773}"/>
          </ac:spMkLst>
        </pc:spChg>
        <pc:spChg chg="add mod">
          <ac:chgData name="Rafael Fagundes" userId="d2aedeb7-4a23-421b-89b5-6c30c99c488b" providerId="ADAL" clId="{89FADD97-0BE5-4F09-AC51-CE24B00F7B5B}" dt="2025-07-17T21:45:06.700" v="408" actId="20577"/>
          <ac:spMkLst>
            <pc:docMk/>
            <pc:sldMk cId="3350327658" sldId="277"/>
            <ac:spMk id="12" creationId="{07CCFCF7-1FA9-6363-577A-1D1560C7A301}"/>
          </ac:spMkLst>
        </pc:spChg>
        <pc:spChg chg="add mod ord">
          <ac:chgData name="Rafael Fagundes" userId="d2aedeb7-4a23-421b-89b5-6c30c99c488b" providerId="ADAL" clId="{89FADD97-0BE5-4F09-AC51-CE24B00F7B5B}" dt="2025-07-17T21:49:53.233" v="431" actId="115"/>
          <ac:spMkLst>
            <pc:docMk/>
            <pc:sldMk cId="3350327658" sldId="277"/>
            <ac:spMk id="15" creationId="{709E732B-9256-8D71-DD88-169330F4D076}"/>
          </ac:spMkLst>
        </pc:spChg>
        <pc:spChg chg="add mod ord">
          <ac:chgData name="Rafael Fagundes" userId="d2aedeb7-4a23-421b-89b5-6c30c99c488b" providerId="ADAL" clId="{89FADD97-0BE5-4F09-AC51-CE24B00F7B5B}" dt="2025-07-18T00:14:09.194" v="2737" actId="6549"/>
          <ac:spMkLst>
            <pc:docMk/>
            <pc:sldMk cId="3350327658" sldId="277"/>
            <ac:spMk id="16" creationId="{EDA408EA-CC51-CF38-2DF0-EEDDF5C39134}"/>
          </ac:spMkLst>
        </pc:spChg>
        <pc:spChg chg="add">
          <ac:chgData name="Rafael Fagundes" userId="d2aedeb7-4a23-421b-89b5-6c30c99c488b" providerId="ADAL" clId="{89FADD97-0BE5-4F09-AC51-CE24B00F7B5B}" dt="2025-07-17T21:33:24.103" v="248"/>
          <ac:spMkLst>
            <pc:docMk/>
            <pc:sldMk cId="3350327658" sldId="277"/>
            <ac:spMk id="17" creationId="{8B0D698E-D93F-F5F0-AA84-237E68FB60CF}"/>
          </ac:spMkLst>
        </pc:spChg>
        <pc:spChg chg="add mod ord">
          <ac:chgData name="Rafael Fagundes" userId="d2aedeb7-4a23-421b-89b5-6c30c99c488b" providerId="ADAL" clId="{89FADD97-0BE5-4F09-AC51-CE24B00F7B5B}" dt="2025-07-18T00:14:05.684" v="2734" actId="6549"/>
          <ac:spMkLst>
            <pc:docMk/>
            <pc:sldMk cId="3350327658" sldId="277"/>
            <ac:spMk id="18" creationId="{FBC49E47-FB22-281F-BE83-D0CCBDBAF1B6}"/>
          </ac:spMkLst>
        </pc:spChg>
        <pc:spChg chg="add">
          <ac:chgData name="Rafael Fagundes" userId="d2aedeb7-4a23-421b-89b5-6c30c99c488b" providerId="ADAL" clId="{89FADD97-0BE5-4F09-AC51-CE24B00F7B5B}" dt="2025-07-17T21:48:06.678" v="413"/>
          <ac:spMkLst>
            <pc:docMk/>
            <pc:sldMk cId="3350327658" sldId="277"/>
            <ac:spMk id="20" creationId="{08C7634D-0445-BF1E-7986-30DA01DAE4D2}"/>
          </ac:spMkLst>
        </pc:spChg>
        <pc:grpChg chg="add mod">
          <ac:chgData name="Rafael Fagundes" userId="d2aedeb7-4a23-421b-89b5-6c30c99c488b" providerId="ADAL" clId="{89FADD97-0BE5-4F09-AC51-CE24B00F7B5B}" dt="2025-07-17T21:49:25.912" v="420" actId="164"/>
          <ac:grpSpMkLst>
            <pc:docMk/>
            <pc:sldMk cId="3350327658" sldId="277"/>
            <ac:grpSpMk id="19" creationId="{5B145DE2-D7DF-9F4D-F853-23667DCD7BDB}"/>
          </ac:grpSpMkLst>
        </pc:grpChg>
        <pc:grpChg chg="add mod">
          <ac:chgData name="Rafael Fagundes" userId="d2aedeb7-4a23-421b-89b5-6c30c99c488b" providerId="ADAL" clId="{89FADD97-0BE5-4F09-AC51-CE24B00F7B5B}" dt="2025-07-17T21:49:31.572" v="423" actId="12789"/>
          <ac:grpSpMkLst>
            <pc:docMk/>
            <pc:sldMk cId="3350327658" sldId="277"/>
            <ac:grpSpMk id="21" creationId="{8493FF6E-2D0E-823A-98E0-18EC5DBA1C26}"/>
          </ac:grpSpMkLst>
        </pc:grpChg>
        <pc:picChg chg="add del mod">
          <ac:chgData name="Rafael Fagundes" userId="d2aedeb7-4a23-421b-89b5-6c30c99c488b" providerId="ADAL" clId="{89FADD97-0BE5-4F09-AC51-CE24B00F7B5B}" dt="2025-07-17T21:29:09.937" v="191" actId="478"/>
          <ac:picMkLst>
            <pc:docMk/>
            <pc:sldMk cId="3350327658" sldId="277"/>
            <ac:picMk id="14" creationId="{DD771EA3-34C7-7407-70A5-E973AF15AA30}"/>
          </ac:picMkLst>
        </pc:picChg>
      </pc:sldChg>
      <pc:sldChg chg="addSp delSp modSp add mod">
        <pc:chgData name="Rafael Fagundes" userId="d2aedeb7-4a23-421b-89b5-6c30c99c488b" providerId="ADAL" clId="{89FADD97-0BE5-4F09-AC51-CE24B00F7B5B}" dt="2025-07-17T23:51:23.409" v="2377" actId="12788"/>
        <pc:sldMkLst>
          <pc:docMk/>
          <pc:sldMk cId="434864819" sldId="278"/>
        </pc:sldMkLst>
        <pc:spChg chg="mod">
          <ac:chgData name="Rafael Fagundes" userId="d2aedeb7-4a23-421b-89b5-6c30c99c488b" providerId="ADAL" clId="{89FADD97-0BE5-4F09-AC51-CE24B00F7B5B}" dt="2025-07-17T22:26:12.064" v="2235"/>
          <ac:spMkLst>
            <pc:docMk/>
            <pc:sldMk cId="434864819" sldId="278"/>
            <ac:spMk id="2" creationId="{BA70913A-52AB-0351-1E7C-92B655F3A37A}"/>
          </ac:spMkLst>
        </pc:spChg>
        <pc:spChg chg="del mod">
          <ac:chgData name="Rafael Fagundes" userId="d2aedeb7-4a23-421b-89b5-6c30c99c488b" providerId="ADAL" clId="{89FADD97-0BE5-4F09-AC51-CE24B00F7B5B}" dt="2025-07-17T22:17:44.890" v="2030" actId="478"/>
          <ac:spMkLst>
            <pc:docMk/>
            <pc:sldMk cId="434864819" sldId="278"/>
            <ac:spMk id="3" creationId="{3648BD57-21BD-B0B0-D87F-4F8B2A4041B2}"/>
          </ac:spMkLst>
        </pc:spChg>
        <pc:spChg chg="add mod">
          <ac:chgData name="Rafael Fagundes" userId="d2aedeb7-4a23-421b-89b5-6c30c99c488b" providerId="ADAL" clId="{89FADD97-0BE5-4F09-AC51-CE24B00F7B5B}" dt="2025-07-17T22:33:10.836" v="2319" actId="207"/>
          <ac:spMkLst>
            <pc:docMk/>
            <pc:sldMk cId="434864819" sldId="278"/>
            <ac:spMk id="12" creationId="{49784300-7C79-9350-D4C3-ED09BD659BCF}"/>
          </ac:spMkLst>
        </pc:spChg>
        <pc:graphicFrameChg chg="del">
          <ac:chgData name="Rafael Fagundes" userId="d2aedeb7-4a23-421b-89b5-6c30c99c488b" providerId="ADAL" clId="{89FADD97-0BE5-4F09-AC51-CE24B00F7B5B}" dt="2025-07-17T22:16:03.531" v="2027" actId="478"/>
          <ac:graphicFrameMkLst>
            <pc:docMk/>
            <pc:sldMk cId="434864819" sldId="278"/>
            <ac:graphicFrameMk id="5" creationId="{5AD44280-7EAB-25E7-4D6A-5803E253DD80}"/>
          </ac:graphicFrameMkLst>
        </pc:graphicFrameChg>
        <pc:picChg chg="add del mod">
          <ac:chgData name="Rafael Fagundes" userId="d2aedeb7-4a23-421b-89b5-6c30c99c488b" providerId="ADAL" clId="{89FADD97-0BE5-4F09-AC51-CE24B00F7B5B}" dt="2025-07-17T22:20:03.672" v="2036" actId="478"/>
          <ac:picMkLst>
            <pc:docMk/>
            <pc:sldMk cId="434864819" sldId="278"/>
            <ac:picMk id="7" creationId="{A53D7019-12A0-F762-5381-12E0D754FF76}"/>
          </ac:picMkLst>
        </pc:picChg>
        <pc:picChg chg="add del">
          <ac:chgData name="Rafael Fagundes" userId="d2aedeb7-4a23-421b-89b5-6c30c99c488b" providerId="ADAL" clId="{89FADD97-0BE5-4F09-AC51-CE24B00F7B5B}" dt="2025-07-17T22:19:31.274" v="2035" actId="478"/>
          <ac:picMkLst>
            <pc:docMk/>
            <pc:sldMk cId="434864819" sldId="278"/>
            <ac:picMk id="9" creationId="{8B0808CA-A5BA-D63D-BD2F-C9AC7A444BA6}"/>
          </ac:picMkLst>
        </pc:picChg>
        <pc:picChg chg="add del mod">
          <ac:chgData name="Rafael Fagundes" userId="d2aedeb7-4a23-421b-89b5-6c30c99c488b" providerId="ADAL" clId="{89FADD97-0BE5-4F09-AC51-CE24B00F7B5B}" dt="2025-07-17T23:50:56.442" v="2371" actId="478"/>
          <ac:picMkLst>
            <pc:docMk/>
            <pc:sldMk cId="434864819" sldId="278"/>
            <ac:picMk id="11" creationId="{D53FF563-4FA7-7DE4-29E4-6075E40016E6}"/>
          </ac:picMkLst>
        </pc:picChg>
        <pc:picChg chg="add mod">
          <ac:chgData name="Rafael Fagundes" userId="d2aedeb7-4a23-421b-89b5-6c30c99c488b" providerId="ADAL" clId="{89FADD97-0BE5-4F09-AC51-CE24B00F7B5B}" dt="2025-07-17T23:51:23.409" v="2377" actId="12788"/>
          <ac:picMkLst>
            <pc:docMk/>
            <pc:sldMk cId="434864819" sldId="278"/>
            <ac:picMk id="14" creationId="{8950B596-D395-3C69-4BF4-0D2EE073B44C}"/>
          </ac:picMkLst>
        </pc:picChg>
      </pc:sldChg>
      <pc:sldMasterChg chg="delSldLayout modSldLayout">
        <pc:chgData name="Rafael Fagundes" userId="d2aedeb7-4a23-421b-89b5-6c30c99c488b" providerId="ADAL" clId="{89FADD97-0BE5-4F09-AC51-CE24B00F7B5B}" dt="2025-07-17T22:25:21.297" v="2174" actId="47"/>
        <pc:sldMasterMkLst>
          <pc:docMk/>
          <pc:sldMasterMk cId="0" sldId="2147483648"/>
        </pc:sldMasterMkLst>
        <pc:sldLayoutChg chg="del">
          <pc:chgData name="Rafael Fagundes" userId="d2aedeb7-4a23-421b-89b5-6c30c99c488b" providerId="ADAL" clId="{89FADD97-0BE5-4F09-AC51-CE24B00F7B5B}" dt="2025-07-17T22:25:21.297" v="2174" actId="47"/>
          <pc:sldLayoutMkLst>
            <pc:docMk/>
            <pc:sldMasterMk cId="0" sldId="2147483648"/>
            <pc:sldLayoutMk cId="0" sldId="2147483651"/>
          </pc:sldLayoutMkLst>
        </pc:sldLayoutChg>
        <pc:sldLayoutChg chg="modSp">
          <pc:chgData name="Rafael Fagundes" userId="d2aedeb7-4a23-421b-89b5-6c30c99c488b" providerId="ADAL" clId="{89FADD97-0BE5-4F09-AC51-CE24B00F7B5B}" dt="2025-07-16T22:47:29.620" v="19" actId="1367"/>
          <pc:sldLayoutMkLst>
            <pc:docMk/>
            <pc:sldMasterMk cId="0" sldId="2147483648"/>
            <pc:sldLayoutMk cId="0" sldId="2147483652"/>
          </pc:sldLayoutMkLst>
          <pc:picChg chg="mod">
            <ac:chgData name="Rafael Fagundes" userId="d2aedeb7-4a23-421b-89b5-6c30c99c488b" providerId="ADAL" clId="{89FADD97-0BE5-4F09-AC51-CE24B00F7B5B}" dt="2025-07-16T22:47:29.620" v="19" actId="1367"/>
            <ac:picMkLst>
              <pc:docMk/>
              <pc:sldMasterMk cId="0" sldId="2147483648"/>
              <pc:sldLayoutMk cId="0" sldId="2147483652"/>
              <ac:picMk id="36" creationId="{00000000-0000-0000-0000-000000000000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6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" name="Google Shape;8;n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Title Slide">
  <p:cSld name="2_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9"/>
          <p:cNvSpPr>
            <a:spLocks noGrp="1"/>
          </p:cNvSpPr>
          <p:nvPr>
            <p:ph type="pic" idx="2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sp>
      <p:sp>
        <p:nvSpPr>
          <p:cNvPr id="17" name="Google Shape;17;p19"/>
          <p:cNvSpPr txBox="1">
            <a:spLocks noGrp="1"/>
          </p:cNvSpPr>
          <p:nvPr>
            <p:ph type="ctrTitle"/>
          </p:nvPr>
        </p:nvSpPr>
        <p:spPr>
          <a:xfrm>
            <a:off x="323997" y="1997718"/>
            <a:ext cx="5336970" cy="1909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9"/>
          <p:cNvSpPr txBox="1">
            <a:spLocks noGrp="1"/>
          </p:cNvSpPr>
          <p:nvPr>
            <p:ph type="body" idx="1"/>
          </p:nvPr>
        </p:nvSpPr>
        <p:spPr>
          <a:xfrm>
            <a:off x="323996" y="5360903"/>
            <a:ext cx="5336969" cy="591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​"/>
              <a:defRPr/>
            </a:lvl4pPr>
            <a:lvl5pPr marL="2286000" lvl="4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​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19" name="Google Shape;19;p19"/>
          <p:cNvSpPr txBox="1">
            <a:spLocks noGrp="1"/>
          </p:cNvSpPr>
          <p:nvPr>
            <p:ph type="dt" idx="10"/>
          </p:nvPr>
        </p:nvSpPr>
        <p:spPr>
          <a:xfrm>
            <a:off x="0" y="6876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9"/>
          <p:cNvSpPr txBox="1">
            <a:spLocks noGrp="1"/>
          </p:cNvSpPr>
          <p:nvPr>
            <p:ph type="ftr" idx="11"/>
          </p:nvPr>
        </p:nvSpPr>
        <p:spPr>
          <a:xfrm>
            <a:off x="0" y="6876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" b="0" i="0" u="none" strike="noStrike" cap="none"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19"/>
          <p:cNvSpPr txBox="1">
            <a:spLocks noGrp="1"/>
          </p:cNvSpPr>
          <p:nvPr>
            <p:ph type="sldNum" idx="12"/>
          </p:nvPr>
        </p:nvSpPr>
        <p:spPr>
          <a:xfrm>
            <a:off x="0" y="6876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00" b="0" i="0" u="none" strike="noStrike" cap="none"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buNone/>
              <a:defRPr sz="100" b="0" i="0" u="none" strike="noStrike" cap="none"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buNone/>
              <a:defRPr sz="100" b="0" i="0" u="none" strike="noStrike" cap="none"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buNone/>
              <a:defRPr sz="100" b="0" i="0" u="none" strike="noStrike" cap="none"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buNone/>
              <a:defRPr sz="100" b="0" i="0" u="none" strike="noStrike" cap="none"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buNone/>
              <a:defRPr sz="100" b="0" i="0" u="none" strike="noStrike" cap="none"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buNone/>
              <a:defRPr sz="100" b="0" i="0" u="none" strike="noStrike" cap="none"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buNone/>
              <a:defRPr sz="100" b="0" i="0" u="none" strike="noStrike" cap="none"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buNone/>
              <a:defRPr sz="100" b="0" i="0" u="none" strike="noStrike" cap="none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	0</a:t>
            </a:r>
            <a:endParaRPr/>
          </a:p>
        </p:txBody>
      </p:sp>
      <p:pic>
        <p:nvPicPr>
          <p:cNvPr id="22" name="Google Shape;22;p19" descr="A green and black text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23997" y="301741"/>
            <a:ext cx="865909" cy="5022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04">
          <p15:clr>
            <a:srgbClr val="000000"/>
          </p15:clr>
        </p15:guide>
        <p15:guide id="2" pos="7474">
          <p15:clr>
            <a:srgbClr val="000000"/>
          </p15:clr>
        </p15:guide>
        <p15:guide id="3" orient="horz" pos="4115">
          <p15:clr>
            <a:srgbClr val="00000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0"/>
          <p:cNvSpPr txBox="1">
            <a:spLocks noGrp="1"/>
          </p:cNvSpPr>
          <p:nvPr>
            <p:ph type="title"/>
          </p:nvPr>
        </p:nvSpPr>
        <p:spPr>
          <a:xfrm>
            <a:off x="430365" y="432000"/>
            <a:ext cx="11327999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34D186"/>
              </a:buClr>
              <a:buSzPts val="2600"/>
              <a:buFont typeface="Arial"/>
              <a:buNone/>
              <a:defRPr>
                <a:solidFill>
                  <a:srgbClr val="34D18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0"/>
          <p:cNvSpPr txBox="1">
            <a:spLocks noGrp="1"/>
          </p:cNvSpPr>
          <p:nvPr>
            <p:ph type="body" idx="1"/>
          </p:nvPr>
        </p:nvSpPr>
        <p:spPr>
          <a:xfrm>
            <a:off x="429164" y="1093891"/>
            <a:ext cx="11329200" cy="5054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26" name="Google Shape;26;p20"/>
          <p:cNvSpPr txBox="1">
            <a:spLocks noGrp="1"/>
          </p:cNvSpPr>
          <p:nvPr>
            <p:ph type="dt" idx="10"/>
          </p:nvPr>
        </p:nvSpPr>
        <p:spPr>
          <a:xfrm>
            <a:off x="889200" y="6586388"/>
            <a:ext cx="1224000" cy="1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34D18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0"/>
          <p:cNvSpPr txBox="1">
            <a:spLocks noGrp="1"/>
          </p:cNvSpPr>
          <p:nvPr>
            <p:ph type="sldNum" idx="12"/>
          </p:nvPr>
        </p:nvSpPr>
        <p:spPr>
          <a:xfrm>
            <a:off x="432000" y="6586388"/>
            <a:ext cx="302400" cy="1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800" b="0" i="0" u="none" strike="noStrike" cap="none">
                <a:solidFill>
                  <a:srgbClr val="34D18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buNone/>
              <a:defRPr sz="800" b="0" i="0" u="none" strike="noStrike" cap="none">
                <a:solidFill>
                  <a:srgbClr val="34D18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buNone/>
              <a:defRPr sz="800" b="0" i="0" u="none" strike="noStrike" cap="none">
                <a:solidFill>
                  <a:srgbClr val="34D18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buNone/>
              <a:defRPr sz="800" b="0" i="0" u="none" strike="noStrike" cap="none">
                <a:solidFill>
                  <a:srgbClr val="34D18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buNone/>
              <a:defRPr sz="800" b="0" i="0" u="none" strike="noStrike" cap="none">
                <a:solidFill>
                  <a:srgbClr val="34D18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buNone/>
              <a:defRPr sz="800" b="0" i="0" u="none" strike="noStrike" cap="none">
                <a:solidFill>
                  <a:srgbClr val="34D18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buNone/>
              <a:defRPr sz="800" b="0" i="0" u="none" strike="noStrike" cap="none">
                <a:solidFill>
                  <a:srgbClr val="34D18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buNone/>
              <a:defRPr sz="800" b="0" i="0" u="none" strike="noStrike" cap="none">
                <a:solidFill>
                  <a:srgbClr val="34D18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buNone/>
              <a:defRPr sz="800" b="0" i="0" u="none" strike="noStrike" cap="none">
                <a:solidFill>
                  <a:srgbClr val="34D18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8" name="Google Shape;28;p20" descr="A green and black text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302800" y="6346418"/>
            <a:ext cx="662869" cy="3844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29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_Title Slide">
  <p:cSld name="3_Title Slide">
    <p:bg>
      <p:bgPr>
        <a:solidFill>
          <a:srgbClr val="34D186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2"/>
          <p:cNvSpPr txBox="1">
            <a:spLocks noGrp="1"/>
          </p:cNvSpPr>
          <p:nvPr>
            <p:ph type="dt" idx="10"/>
          </p:nvPr>
        </p:nvSpPr>
        <p:spPr>
          <a:xfrm>
            <a:off x="0" y="6876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2"/>
          <p:cNvSpPr txBox="1">
            <a:spLocks noGrp="1"/>
          </p:cNvSpPr>
          <p:nvPr>
            <p:ph type="ftr" idx="11"/>
          </p:nvPr>
        </p:nvSpPr>
        <p:spPr>
          <a:xfrm>
            <a:off x="0" y="6876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"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sldNum" idx="12"/>
          </p:nvPr>
        </p:nvSpPr>
        <p:spPr>
          <a:xfrm>
            <a:off x="0" y="6876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buNone/>
              <a:defRPr sz="1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buNone/>
              <a:defRPr sz="1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buNone/>
              <a:defRPr sz="1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buNone/>
              <a:defRPr sz="1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buNone/>
              <a:defRPr sz="1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buNone/>
              <a:defRPr sz="1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buNone/>
              <a:defRPr sz="1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buNone/>
              <a:defRPr sz="1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	0</a:t>
            </a:r>
            <a:endParaRPr/>
          </a:p>
        </p:txBody>
      </p:sp>
      <p:pic>
        <p:nvPicPr>
          <p:cNvPr id="36" name="Google Shape;36;p22" descr="A green and black text&#10;&#10;Description automatically generated"/>
          <p:cNvPicPr preferRelativeResize="0"/>
          <p:nvPr/>
        </p:nvPicPr>
        <p:blipFill rotWithShape="1">
          <a:blip r:embed="rId2">
            <a:alphaModFix/>
            <a:biLevel thresh="50000"/>
          </a:blip>
          <a:srcRect/>
          <a:stretch/>
        </p:blipFill>
        <p:spPr>
          <a:xfrm>
            <a:off x="4426287" y="2460567"/>
            <a:ext cx="3339428" cy="19368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04">
          <p15:clr>
            <a:srgbClr val="000000"/>
          </p15:clr>
        </p15:guide>
        <p15:guide id="2" pos="7474">
          <p15:clr>
            <a:srgbClr val="000000"/>
          </p15:clr>
        </p15:guide>
        <p15:guide id="3" orient="horz" pos="4115">
          <p15:clr>
            <a:srgbClr val="00000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Title Slide">
  <p:cSld name="1_Title Slid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3"/>
          <p:cNvSpPr>
            <a:spLocks noGrp="1"/>
          </p:cNvSpPr>
          <p:nvPr>
            <p:ph type="pic" idx="2"/>
          </p:nvPr>
        </p:nvSpPr>
        <p:spPr>
          <a:xfrm>
            <a:off x="323997" y="1004097"/>
            <a:ext cx="11540978" cy="5528465"/>
          </a:xfrm>
          <a:prstGeom prst="rect">
            <a:avLst/>
          </a:prstGeom>
          <a:solidFill>
            <a:schemeClr val="dk2"/>
          </a:solidFill>
          <a:ln>
            <a:noFill/>
          </a:ln>
        </p:spPr>
      </p:sp>
      <p:sp>
        <p:nvSpPr>
          <p:cNvPr id="39" name="Google Shape;39;p23"/>
          <p:cNvSpPr txBox="1">
            <a:spLocks noGrp="1"/>
          </p:cNvSpPr>
          <p:nvPr>
            <p:ph type="ctrTitle"/>
          </p:nvPr>
        </p:nvSpPr>
        <p:spPr>
          <a:xfrm>
            <a:off x="1342017" y="3768329"/>
            <a:ext cx="3780000" cy="1349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3"/>
          <p:cNvSpPr txBox="1">
            <a:spLocks noGrp="1"/>
          </p:cNvSpPr>
          <p:nvPr>
            <p:ph type="body" idx="1"/>
          </p:nvPr>
        </p:nvSpPr>
        <p:spPr>
          <a:xfrm>
            <a:off x="1342017" y="5377529"/>
            <a:ext cx="3780000" cy="3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​"/>
              <a:defRPr/>
            </a:lvl4pPr>
            <a:lvl5pPr marL="2286000" lvl="4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​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41" name="Google Shape;41;p23"/>
          <p:cNvSpPr txBox="1">
            <a:spLocks noGrp="1"/>
          </p:cNvSpPr>
          <p:nvPr>
            <p:ph type="dt" idx="10"/>
          </p:nvPr>
        </p:nvSpPr>
        <p:spPr>
          <a:xfrm>
            <a:off x="0" y="6876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ftr" idx="11"/>
          </p:nvPr>
        </p:nvSpPr>
        <p:spPr>
          <a:xfrm>
            <a:off x="0" y="6876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"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23"/>
          <p:cNvSpPr txBox="1">
            <a:spLocks noGrp="1"/>
          </p:cNvSpPr>
          <p:nvPr>
            <p:ph type="sldNum" idx="12"/>
          </p:nvPr>
        </p:nvSpPr>
        <p:spPr>
          <a:xfrm>
            <a:off x="0" y="6876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buNone/>
              <a:defRPr sz="1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buNone/>
              <a:defRPr sz="1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buNone/>
              <a:defRPr sz="1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buNone/>
              <a:defRPr sz="1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buNone/>
              <a:defRPr sz="1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buNone/>
              <a:defRPr sz="1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buNone/>
              <a:defRPr sz="1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buNone/>
              <a:defRPr sz="1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	0</a:t>
            </a:r>
            <a:endParaRPr/>
          </a:p>
        </p:txBody>
      </p:sp>
      <p:pic>
        <p:nvPicPr>
          <p:cNvPr id="44" name="Google Shape;44;p23" descr="A green and black text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23997" y="301741"/>
            <a:ext cx="865909" cy="5022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04">
          <p15:clr>
            <a:srgbClr val="000000"/>
          </p15:clr>
        </p15:guide>
        <p15:guide id="2" pos="7474">
          <p15:clr>
            <a:srgbClr val="000000"/>
          </p15:clr>
        </p15:guide>
        <p15:guide id="3" orient="horz" pos="4115">
          <p15:clr>
            <a:srgbClr val="00000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>
            <a:spLocks noGrp="1"/>
          </p:cNvSpPr>
          <p:nvPr>
            <p:ph type="body" idx="1"/>
          </p:nvPr>
        </p:nvSpPr>
        <p:spPr>
          <a:xfrm>
            <a:off x="429164" y="1103073"/>
            <a:ext cx="11329200" cy="5036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​"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​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21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21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​"/>
              <a:defRPr sz="1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21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​"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609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Char char="​"/>
              <a:defRPr sz="6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8"/>
          <p:cNvSpPr txBox="1">
            <a:spLocks noGrp="1"/>
          </p:cNvSpPr>
          <p:nvPr>
            <p:ph type="title"/>
          </p:nvPr>
        </p:nvSpPr>
        <p:spPr>
          <a:xfrm>
            <a:off x="430365" y="432000"/>
            <a:ext cx="11327999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34D186"/>
              </a:buClr>
              <a:buSzPts val="2600"/>
              <a:buFont typeface="Arial"/>
              <a:buNone/>
              <a:defRPr sz="2600" b="1" i="0" u="none" strike="noStrike" cap="none">
                <a:solidFill>
                  <a:srgbClr val="34D18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18"/>
          <p:cNvSpPr txBox="1">
            <a:spLocks noGrp="1"/>
          </p:cNvSpPr>
          <p:nvPr>
            <p:ph type="dt" idx="10"/>
          </p:nvPr>
        </p:nvSpPr>
        <p:spPr>
          <a:xfrm>
            <a:off x="889200" y="6586388"/>
            <a:ext cx="1224000" cy="1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rgbClr val="34D18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8"/>
          <p:cNvSpPr txBox="1">
            <a:spLocks noGrp="1"/>
          </p:cNvSpPr>
          <p:nvPr>
            <p:ph type="sldNum" idx="12"/>
          </p:nvPr>
        </p:nvSpPr>
        <p:spPr>
          <a:xfrm>
            <a:off x="432000" y="6586388"/>
            <a:ext cx="302400" cy="1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34D18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34D18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34D18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34D18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34D18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34D18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34D18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34D18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34D18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" name="Google Shape;14;p18" descr="A green and black text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302800" y="6346418"/>
            <a:ext cx="662869" cy="384464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72">
          <p15:clr>
            <a:srgbClr val="F26B43"/>
          </p15:clr>
        </p15:guide>
        <p15:guide id="2" orient="horz" pos="997">
          <p15:clr>
            <a:srgbClr val="F26B43"/>
          </p15:clr>
        </p15:guide>
        <p15:guide id="3" pos="271">
          <p15:clr>
            <a:srgbClr val="F26B43"/>
          </p15:clr>
        </p15:guide>
        <p15:guide id="4" pos="7414">
          <p15:clr>
            <a:srgbClr val="F26B43"/>
          </p15:clr>
        </p15:guide>
        <p15:guide id="5" orient="horz" pos="1079">
          <p15:clr>
            <a:srgbClr val="F26B43"/>
          </p15:clr>
        </p15:guide>
        <p15:guide id="6" orient="horz" pos="4047">
          <p15:clr>
            <a:srgbClr val="F26B43"/>
          </p15:clr>
        </p15:guide>
        <p15:guide id="7" pos="204">
          <p15:clr>
            <a:srgbClr val="A4A3A4"/>
          </p15:clr>
        </p15:guide>
        <p15:guide id="8" pos="7474">
          <p15:clr>
            <a:srgbClr val="A4A3A4"/>
          </p15:clr>
        </p15:guide>
        <p15:guide id="9" orient="horz" pos="4224">
          <p15:clr>
            <a:srgbClr val="A4A3A4"/>
          </p15:clr>
        </p15:guide>
        <p15:guide id="10" orient="horz" pos="392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s://rsfagundes.com/" TargetMode="External"/><Relationship Id="rId4" Type="http://schemas.openxmlformats.org/officeDocument/2006/relationships/hyperlink" Target="https://www.linkedin.com/in/rsfagundes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ocs.google.com/spreadsheets/d/15U8vTXwlxqysytAGqDIl2OE52IafyWpJhH5PfTem-iU/edit?usp=sharing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folders/17p6MVaKwG6HZUfI4iBVM6h_0iZ7elnxX?usp=sharing" TargetMode="External"/><Relationship Id="rId7" Type="http://schemas.openxmlformats.org/officeDocument/2006/relationships/hyperlink" Target="https://docs.google.com/spreadsheets/d/1FVglUELLkgHoPVuP_32tBeunOzeGEyB6hXnDif5Um0s/edit?usp=sharing" TargetMode="External"/><Relationship Id="rId2" Type="http://schemas.openxmlformats.org/officeDocument/2006/relationships/hyperlink" Target="https://docs.google.com/spreadsheets/d/1_FZ4OWZsMLLuQWPjdC21Ag_kgyAi1gp6J9Uf5MXBHv8/edit?usp=drive_link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google.com/spreadsheets/d/1RIa0aGn99A-vdCX_BkA4CX8_v0GADdjae6tyXpToR54/edit?usp=drive_link" TargetMode="External"/><Relationship Id="rId5" Type="http://schemas.openxmlformats.org/officeDocument/2006/relationships/hyperlink" Target="https://docs.google.com/spreadsheets/d/1uqUHuBU-PPftLPfqicBt0iISHf01l-WOjhPYxYWdP3o/edit?usp=drive_link" TargetMode="External"/><Relationship Id="rId4" Type="http://schemas.openxmlformats.org/officeDocument/2006/relationships/hyperlink" Target="https://docs.google.com/spreadsheets/d/1t9LNb-bgQGN-Mf5guP1MzT4TzYaJfJgdYzzmvyRYRWI/edit?usp=drive_link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" descr="A white car with green logo on it&#10;&#10;Description automatically generated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16667" r="16666"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pic>
      <p:sp>
        <p:nvSpPr>
          <p:cNvPr id="50" name="Google Shape;50;p1"/>
          <p:cNvSpPr txBox="1">
            <a:spLocks noGrp="1"/>
          </p:cNvSpPr>
          <p:nvPr>
            <p:ph type="ctrTitle"/>
          </p:nvPr>
        </p:nvSpPr>
        <p:spPr>
          <a:xfrm>
            <a:off x="323997" y="1997718"/>
            <a:ext cx="5336970" cy="1909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Arial"/>
              <a:buNone/>
            </a:pPr>
            <a:r>
              <a:rPr lang="en-US" dirty="0">
                <a:solidFill>
                  <a:srgbClr val="3F3F3F"/>
                </a:solidFill>
              </a:rPr>
              <a:t>Homework Assignment for </a:t>
            </a:r>
            <a:br>
              <a:rPr lang="en-US" dirty="0">
                <a:solidFill>
                  <a:srgbClr val="3F3F3F"/>
                </a:solidFill>
              </a:rPr>
            </a:br>
            <a:r>
              <a:rPr lang="en-US" dirty="0">
                <a:solidFill>
                  <a:srgbClr val="3F3F3F"/>
                </a:solidFill>
              </a:rPr>
              <a:t>Data Analyst</a:t>
            </a:r>
            <a:endParaRPr dirty="0"/>
          </a:p>
        </p:txBody>
      </p:sp>
      <p:sp>
        <p:nvSpPr>
          <p:cNvPr id="51" name="Google Shape;51;p1"/>
          <p:cNvSpPr txBox="1">
            <a:spLocks noGrp="1"/>
          </p:cNvSpPr>
          <p:nvPr>
            <p:ph type="body" idx="1"/>
          </p:nvPr>
        </p:nvSpPr>
        <p:spPr>
          <a:xfrm>
            <a:off x="323996" y="5360903"/>
            <a:ext cx="5336969" cy="591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US" sz="2400" b="1" dirty="0">
                <a:solidFill>
                  <a:srgbClr val="3F3F3F"/>
                </a:solidFill>
              </a:rPr>
              <a:t>Rafael Fagundes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</a:pPr>
            <a:r>
              <a:rPr lang="en-US" sz="2400" dirty="0">
                <a:solidFill>
                  <a:srgbClr val="3F3F3F"/>
                </a:solidFill>
              </a:rPr>
              <a:t>Jul 2025</a:t>
            </a:r>
            <a:endParaRPr dirty="0"/>
          </a:p>
        </p:txBody>
      </p:sp>
      <p:sp>
        <p:nvSpPr>
          <p:cNvPr id="52" name="Google Shape;52;p1"/>
          <p:cNvSpPr txBox="1">
            <a:spLocks noGrp="1"/>
          </p:cNvSpPr>
          <p:nvPr>
            <p:ph type="dt" idx="10"/>
          </p:nvPr>
        </p:nvSpPr>
        <p:spPr>
          <a:xfrm>
            <a:off x="0" y="6876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"/>
          <p:cNvSpPr txBox="1">
            <a:spLocks noGrp="1"/>
          </p:cNvSpPr>
          <p:nvPr>
            <p:ph type="ftr" idx="11"/>
          </p:nvPr>
        </p:nvSpPr>
        <p:spPr>
          <a:xfrm>
            <a:off x="0" y="6876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"/>
          <p:cNvSpPr txBox="1">
            <a:spLocks noGrp="1"/>
          </p:cNvSpPr>
          <p:nvPr>
            <p:ph type="sldNum" idx="12"/>
          </p:nvPr>
        </p:nvSpPr>
        <p:spPr>
          <a:xfrm>
            <a:off x="0" y="6876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	0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"/>
          <p:cNvSpPr txBox="1">
            <a:spLocks noGrp="1"/>
          </p:cNvSpPr>
          <p:nvPr>
            <p:ph type="title"/>
          </p:nvPr>
        </p:nvSpPr>
        <p:spPr>
          <a:xfrm>
            <a:off x="430365" y="432000"/>
            <a:ext cx="11327999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34D186"/>
              </a:buClr>
              <a:buSzPts val="26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About me</a:t>
            </a:r>
            <a:endParaRPr/>
          </a:p>
        </p:txBody>
      </p:sp>
      <p:sp>
        <p:nvSpPr>
          <p:cNvPr id="61" name="Google Shape;61;p2"/>
          <p:cNvSpPr txBox="1">
            <a:spLocks noGrp="1"/>
          </p:cNvSpPr>
          <p:nvPr>
            <p:ph type="sldNum" idx="12"/>
          </p:nvPr>
        </p:nvSpPr>
        <p:spPr>
          <a:xfrm>
            <a:off x="432000" y="6586388"/>
            <a:ext cx="302400" cy="1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2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2"/>
          <p:cNvSpPr/>
          <p:nvPr/>
        </p:nvSpPr>
        <p:spPr>
          <a:xfrm>
            <a:off x="889200" y="1267258"/>
            <a:ext cx="2033967" cy="1982072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 w="762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72000" tIns="36000" rIns="72000" bIns="36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2"/>
          <p:cNvSpPr/>
          <p:nvPr/>
        </p:nvSpPr>
        <p:spPr>
          <a:xfrm>
            <a:off x="3149672" y="1267258"/>
            <a:ext cx="4035104" cy="1283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Rafael Fagundes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Lisbon, Portugal</a:t>
            </a:r>
            <a:endParaRPr sz="11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Data Analyst</a:t>
            </a:r>
            <a:endParaRPr sz="11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u="sng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linkedin.com/in/</a:t>
            </a:r>
            <a:r>
              <a:rPr lang="en-US" sz="1200" u="sng" dirty="0" err="1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rsfagundes</a:t>
            </a:r>
            <a:r>
              <a:rPr lang="en-US" sz="12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| </a:t>
            </a:r>
            <a:r>
              <a:rPr lang="en-US" sz="1200" u="sng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rsfagundes.com</a:t>
            </a:r>
            <a:endParaRPr sz="1200" dirty="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4" name="Google Shape;64;p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684270" y="3991340"/>
            <a:ext cx="8396983" cy="1853038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2"/>
          <p:cNvSpPr/>
          <p:nvPr/>
        </p:nvSpPr>
        <p:spPr>
          <a:xfrm>
            <a:off x="3149672" y="2573846"/>
            <a:ext cx="8396983" cy="71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Autofit/>
          </a:bodyPr>
          <a:lstStyle/>
          <a:p>
            <a:pPr lvl="0"/>
            <a:r>
              <a:rPr lang="en-US" dirty="0">
                <a:solidFill>
                  <a:srgbClr val="3F3F3F"/>
                </a:solidFill>
              </a:rPr>
              <a:t>With 10+ years in data and marketing, I specialize in scalable, data-driven solutions using SQL and Python. I’m eager to support Bolt’s growth by empowering analysts and optimizing processes for impact.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"/>
          <p:cNvSpPr txBox="1">
            <a:spLocks noGrp="1"/>
          </p:cNvSpPr>
          <p:nvPr>
            <p:ph type="title"/>
          </p:nvPr>
        </p:nvSpPr>
        <p:spPr>
          <a:xfrm>
            <a:off x="430365" y="432000"/>
            <a:ext cx="11327999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34D186"/>
              </a:buClr>
              <a:buSzPts val="2600"/>
              <a:buFont typeface="Arial"/>
              <a:buNone/>
            </a:pPr>
            <a:r>
              <a:rPr lang="en-US" dirty="0"/>
              <a:t>Approach &amp; Key Considerations</a:t>
            </a:r>
            <a:endParaRPr dirty="0"/>
          </a:p>
        </p:txBody>
      </p:sp>
      <p:sp>
        <p:nvSpPr>
          <p:cNvPr id="76" name="Google Shape;76;p4"/>
          <p:cNvSpPr txBox="1">
            <a:spLocks noGrp="1"/>
          </p:cNvSpPr>
          <p:nvPr>
            <p:ph type="body" idx="1"/>
          </p:nvPr>
        </p:nvSpPr>
        <p:spPr>
          <a:xfrm>
            <a:off x="429164" y="1093891"/>
            <a:ext cx="11329200" cy="5054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80000" lvl="0" indent="-180000">
              <a:buClr>
                <a:srgbClr val="3F3F3F"/>
              </a:buClr>
              <a:buSzPts val="1400"/>
            </a:pPr>
            <a:r>
              <a:rPr lang="en-US" sz="1200" b="1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Part I</a:t>
            </a:r>
            <a:r>
              <a:rPr lang="en-US" sz="1200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: The main challenge for this task was ensuring the correct formulas were applied. Below are the formulas I used:</a:t>
            </a:r>
          </a:p>
          <a:p>
            <a:pPr marL="180000" lvl="0" indent="-180000">
              <a:buClr>
                <a:srgbClr val="3F3F3F"/>
              </a:buClr>
              <a:buSzPts val="1400"/>
            </a:pPr>
            <a:endParaRPr lang="en-US" sz="1200" dirty="0">
              <a:solidFill>
                <a:schemeClr val="accent6">
                  <a:lumMod val="75000"/>
                  <a:lumOff val="25000"/>
                </a:schemeClr>
              </a:solidFill>
            </a:endParaRPr>
          </a:p>
          <a:p>
            <a:pPr marL="180000" lvl="0" indent="-180000">
              <a:buClr>
                <a:srgbClr val="3F3F3F"/>
              </a:buClr>
              <a:buSzPts val="1400"/>
            </a:pPr>
            <a:endParaRPr lang="en-US" sz="1200" dirty="0">
              <a:solidFill>
                <a:schemeClr val="accent6">
                  <a:lumMod val="75000"/>
                  <a:lumOff val="25000"/>
                </a:schemeClr>
              </a:solidFill>
            </a:endParaRPr>
          </a:p>
          <a:p>
            <a:pPr marL="180000" lvl="0" indent="-180000">
              <a:buClr>
                <a:srgbClr val="3F3F3F"/>
              </a:buClr>
              <a:buSzPts val="1400"/>
            </a:pPr>
            <a:endParaRPr lang="en-US" sz="1200" dirty="0">
              <a:solidFill>
                <a:schemeClr val="accent6">
                  <a:lumMod val="75000"/>
                  <a:lumOff val="25000"/>
                </a:schemeClr>
              </a:solidFill>
            </a:endParaRPr>
          </a:p>
          <a:p>
            <a:pPr marL="180000" lvl="0" indent="-180000">
              <a:buClr>
                <a:srgbClr val="3F3F3F"/>
              </a:buClr>
              <a:buSzPts val="1400"/>
            </a:pPr>
            <a:endParaRPr lang="en-US" sz="1200" dirty="0">
              <a:solidFill>
                <a:schemeClr val="accent6">
                  <a:lumMod val="75000"/>
                  <a:lumOff val="25000"/>
                </a:schemeClr>
              </a:solidFill>
            </a:endParaRPr>
          </a:p>
          <a:p>
            <a:pPr marL="180000" lvl="0" indent="-180000">
              <a:buClr>
                <a:srgbClr val="3F3F3F"/>
              </a:buClr>
              <a:buSzPts val="1400"/>
            </a:pPr>
            <a:endParaRPr lang="en-US" sz="1200" dirty="0">
              <a:solidFill>
                <a:schemeClr val="accent6">
                  <a:lumMod val="75000"/>
                  <a:lumOff val="25000"/>
                </a:schemeClr>
              </a:solidFill>
            </a:endParaRPr>
          </a:p>
          <a:p>
            <a:pPr marL="180000" lvl="0" indent="-180000">
              <a:buClr>
                <a:srgbClr val="3F3F3F"/>
              </a:buClr>
              <a:buSzPts val="1400"/>
            </a:pPr>
            <a:endParaRPr lang="en-US" sz="1200" dirty="0">
              <a:solidFill>
                <a:schemeClr val="accent6">
                  <a:lumMod val="75000"/>
                  <a:lumOff val="25000"/>
                </a:schemeClr>
              </a:solidFill>
            </a:endParaRPr>
          </a:p>
          <a:p>
            <a:pPr marL="180000" lvl="0" indent="-180000">
              <a:buClr>
                <a:srgbClr val="3F3F3F"/>
              </a:buClr>
              <a:buSzPts val="1400"/>
            </a:pPr>
            <a:endParaRPr lang="en-US" sz="1200" dirty="0">
              <a:solidFill>
                <a:schemeClr val="accent6">
                  <a:lumMod val="75000"/>
                  <a:lumOff val="25000"/>
                </a:schemeClr>
              </a:solidFill>
            </a:endParaRPr>
          </a:p>
          <a:p>
            <a:pPr marL="180000" lvl="0" indent="-180000">
              <a:buClr>
                <a:srgbClr val="3F3F3F"/>
              </a:buClr>
              <a:buSzPts val="1400"/>
            </a:pPr>
            <a:endParaRPr lang="en-US" sz="1200" dirty="0">
              <a:solidFill>
                <a:schemeClr val="accent6">
                  <a:lumMod val="75000"/>
                  <a:lumOff val="25000"/>
                </a:schemeClr>
              </a:solidFill>
            </a:endParaRPr>
          </a:p>
          <a:p>
            <a:pPr marL="180000" lvl="0" indent="-180000">
              <a:buClr>
                <a:srgbClr val="3F3F3F"/>
              </a:buClr>
              <a:buSzPts val="1400"/>
            </a:pPr>
            <a:endParaRPr lang="en-US" sz="1200" dirty="0">
              <a:solidFill>
                <a:schemeClr val="accent6">
                  <a:lumMod val="75000"/>
                  <a:lumOff val="25000"/>
                </a:schemeClr>
              </a:solidFill>
            </a:endParaRPr>
          </a:p>
          <a:p>
            <a:pPr marL="180000" lvl="0" indent="-180000">
              <a:buClr>
                <a:srgbClr val="3F3F3F"/>
              </a:buClr>
              <a:buSzPts val="1400"/>
            </a:pPr>
            <a:endParaRPr lang="en-US" sz="1200" dirty="0">
              <a:solidFill>
                <a:schemeClr val="accent6">
                  <a:lumMod val="75000"/>
                  <a:lumOff val="25000"/>
                </a:schemeClr>
              </a:solidFill>
            </a:endParaRPr>
          </a:p>
          <a:p>
            <a:pPr marL="180000" lvl="0" indent="-180000">
              <a:buClr>
                <a:srgbClr val="3F3F3F"/>
              </a:buClr>
              <a:buSzPts val="1400"/>
            </a:pPr>
            <a:endParaRPr lang="en-US" sz="1200" dirty="0">
              <a:solidFill>
                <a:schemeClr val="accent6">
                  <a:lumMod val="75000"/>
                  <a:lumOff val="25000"/>
                </a:schemeClr>
              </a:solidFill>
            </a:endParaRPr>
          </a:p>
          <a:p>
            <a:pPr marL="180000" lvl="0" indent="-180000">
              <a:buClr>
                <a:srgbClr val="3F3F3F"/>
              </a:buClr>
              <a:buSzPts val="1400"/>
            </a:pPr>
            <a:endParaRPr lang="en-US" sz="1200" dirty="0">
              <a:solidFill>
                <a:schemeClr val="accent6">
                  <a:lumMod val="75000"/>
                  <a:lumOff val="25000"/>
                </a:schemeClr>
              </a:solidFill>
            </a:endParaRPr>
          </a:p>
          <a:p>
            <a:pPr marL="180000" lvl="0" indent="-180000">
              <a:buClr>
                <a:srgbClr val="3F3F3F"/>
              </a:buClr>
              <a:buSzPts val="1400"/>
            </a:pPr>
            <a:endParaRPr lang="en-US" sz="1200" dirty="0">
              <a:solidFill>
                <a:schemeClr val="accent6">
                  <a:lumMod val="75000"/>
                  <a:lumOff val="25000"/>
                </a:schemeClr>
              </a:solidFill>
            </a:endParaRPr>
          </a:p>
          <a:p>
            <a:pPr marL="180000" lvl="0" indent="-180000">
              <a:buClr>
                <a:srgbClr val="3F3F3F"/>
              </a:buClr>
              <a:buSzPts val="1400"/>
            </a:pPr>
            <a:endParaRPr lang="en-US" sz="1200" dirty="0">
              <a:solidFill>
                <a:schemeClr val="accent6">
                  <a:lumMod val="75000"/>
                  <a:lumOff val="25000"/>
                </a:schemeClr>
              </a:solidFill>
            </a:endParaRPr>
          </a:p>
          <a:p>
            <a:pPr marL="180000" lvl="0" indent="-180000">
              <a:buClr>
                <a:srgbClr val="3F3F3F"/>
              </a:buClr>
              <a:buSzPts val="1400"/>
            </a:pPr>
            <a:r>
              <a:rPr lang="en-US" sz="1200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Additionally, I corrected a typo where "</a:t>
            </a:r>
            <a:r>
              <a:rPr lang="en-US" sz="1200" b="1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Commission</a:t>
            </a:r>
            <a:r>
              <a:rPr lang="en-US" sz="1200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" was misspelled as "</a:t>
            </a:r>
            <a:r>
              <a:rPr lang="en-US" sz="1200" dirty="0" err="1">
                <a:solidFill>
                  <a:schemeClr val="accent6">
                    <a:lumMod val="75000"/>
                    <a:lumOff val="25000"/>
                  </a:schemeClr>
                </a:solidFill>
              </a:rPr>
              <a:t>Comission</a:t>
            </a:r>
            <a:r>
              <a:rPr lang="en-US" sz="1200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" in the </a:t>
            </a:r>
            <a:r>
              <a:rPr lang="en-US" sz="1200" b="1" dirty="0" err="1">
                <a:solidFill>
                  <a:schemeClr val="accent6">
                    <a:lumMod val="75000"/>
                    <a:lumOff val="25000"/>
                  </a:schemeClr>
                </a:solidFill>
              </a:rPr>
              <a:t>DataFinance</a:t>
            </a:r>
            <a:r>
              <a:rPr lang="en-US" sz="1200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 dataset. I also removed the % symbols from the Commission and Net Rate columns to allow proper referencing.</a:t>
            </a:r>
          </a:p>
          <a:p>
            <a:pPr marL="180000" lvl="0" indent="-180000">
              <a:buClr>
                <a:srgbClr val="3F3F3F"/>
              </a:buClr>
              <a:buSzPts val="1400"/>
            </a:pPr>
            <a:endParaRPr lang="en-US" sz="1200" dirty="0">
              <a:solidFill>
                <a:schemeClr val="accent6">
                  <a:lumMod val="75000"/>
                  <a:lumOff val="25000"/>
                </a:schemeClr>
              </a:solidFill>
            </a:endParaRPr>
          </a:p>
          <a:p>
            <a:pPr marL="180000" lvl="0" indent="-180000">
              <a:buClr>
                <a:srgbClr val="3F3F3F"/>
              </a:buClr>
              <a:buSzPts val="1400"/>
            </a:pPr>
            <a:r>
              <a:rPr lang="en-US" sz="1200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One point of uncertainty was whether the Commission values represented percentages or currency. Given how small the numbers were, I assumed they referred to percentages and calculated them as such.</a:t>
            </a:r>
          </a:p>
          <a:p>
            <a:pPr marL="180000" lvl="0" indent="-180000">
              <a:buClr>
                <a:srgbClr val="3F3F3F"/>
              </a:buClr>
              <a:buSzPts val="1400"/>
            </a:pPr>
            <a:endParaRPr lang="en-US" sz="1200" dirty="0">
              <a:solidFill>
                <a:schemeClr val="accent6">
                  <a:lumMod val="75000"/>
                  <a:lumOff val="25000"/>
                </a:schemeClr>
              </a:solidFill>
            </a:endParaRPr>
          </a:p>
          <a:p>
            <a:pPr marL="180000" lvl="0" indent="-180000">
              <a:buClr>
                <a:srgbClr val="3F3F3F"/>
              </a:buClr>
              <a:buSzPts val="1400"/>
            </a:pPr>
            <a:r>
              <a:rPr lang="en-US" sz="1200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To enable regional grouping, I created a "</a:t>
            </a:r>
            <a:r>
              <a:rPr lang="en-US" sz="1200" b="1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Country to Region Map</a:t>
            </a:r>
            <a:r>
              <a:rPr lang="en-US" sz="1200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" tab and used VLOOKUP to add a </a:t>
            </a:r>
            <a:r>
              <a:rPr lang="en-US" sz="1200" b="1" dirty="0" err="1">
                <a:solidFill>
                  <a:schemeClr val="accent6">
                    <a:lumMod val="75000"/>
                    <a:lumOff val="25000"/>
                  </a:schemeClr>
                </a:solidFill>
              </a:rPr>
              <a:t>region_name</a:t>
            </a:r>
            <a:r>
              <a:rPr lang="en-US" sz="1200" b="1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1200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column. Finally, I applied conditional formatting with color scales and highlighted negative numbers for better visualization.</a:t>
            </a:r>
          </a:p>
          <a:p>
            <a:pPr marL="180000" lvl="0" indent="-180000">
              <a:buClr>
                <a:srgbClr val="3F3F3F"/>
              </a:buClr>
              <a:buSzPts val="1400"/>
            </a:pPr>
            <a:endParaRPr lang="en-US" sz="1200" dirty="0">
              <a:solidFill>
                <a:schemeClr val="accent6">
                  <a:lumMod val="75000"/>
                  <a:lumOff val="25000"/>
                </a:schemeClr>
              </a:solidFill>
            </a:endParaRPr>
          </a:p>
          <a:p>
            <a:pPr marL="180000" lvl="0" indent="-180000">
              <a:buClr>
                <a:srgbClr val="3F3F3F"/>
              </a:buClr>
              <a:buSzPts val="1400"/>
            </a:pPr>
            <a:r>
              <a:rPr lang="en-US" sz="1200" b="1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Part II</a:t>
            </a:r>
            <a:r>
              <a:rPr lang="en-US" sz="1200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: Manually created the “</a:t>
            </a:r>
            <a:r>
              <a:rPr lang="en-US" sz="1200" b="1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Copy of Regional Review File</a:t>
            </a:r>
            <a:r>
              <a:rPr lang="en-US" sz="1200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” tab by replicating the structure from the “</a:t>
            </a:r>
            <a:r>
              <a:rPr lang="en-US" sz="1200" b="1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Regional Review File” </a:t>
            </a:r>
            <a:r>
              <a:rPr lang="en-US" sz="1200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tab and pre-filled it with the necessary data. Exported one file per region and removed irrelevant rows to keep only the data for each region. Due to Google </a:t>
            </a:r>
            <a:r>
              <a:rPr lang="en-US" sz="1200" b="1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Apps Script limitations</a:t>
            </a:r>
            <a:r>
              <a:rPr lang="en-US" sz="1200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, some formatting (colors, number formats) couldn’t be fully preserved.</a:t>
            </a:r>
          </a:p>
          <a:p>
            <a:pPr marL="180000" lvl="0" indent="-180000">
              <a:buClr>
                <a:srgbClr val="3F3F3F"/>
              </a:buClr>
              <a:buSzPts val="1400"/>
            </a:pPr>
            <a:endParaRPr lang="en-US" sz="1200" dirty="0">
              <a:solidFill>
                <a:schemeClr val="accent6">
                  <a:lumMod val="75000"/>
                  <a:lumOff val="25000"/>
                </a:schemeClr>
              </a:solidFill>
            </a:endParaRPr>
          </a:p>
          <a:p>
            <a:pPr marL="180000" lvl="0" indent="-180000">
              <a:buClr>
                <a:srgbClr val="3F3F3F"/>
              </a:buClr>
              <a:buSzPts val="1400"/>
            </a:pPr>
            <a:r>
              <a:rPr lang="en-US" sz="1200" b="1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Part III</a:t>
            </a:r>
            <a:r>
              <a:rPr lang="en-US" sz="1200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: Used </a:t>
            </a:r>
            <a:r>
              <a:rPr lang="en-US" sz="1200" b="1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Python</a:t>
            </a:r>
            <a:r>
              <a:rPr lang="en-US" sz="1200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 to analyze the </a:t>
            </a:r>
            <a:r>
              <a:rPr lang="en-US" sz="1200" b="1" dirty="0" err="1">
                <a:solidFill>
                  <a:schemeClr val="accent6">
                    <a:lumMod val="75000"/>
                    <a:lumOff val="25000"/>
                  </a:schemeClr>
                </a:solidFill>
              </a:rPr>
              <a:t>DataRides</a:t>
            </a:r>
            <a:r>
              <a:rPr lang="en-US" sz="1200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 tab (exported as CSV). Calculated key metrics and visualized trends through charts. The short report follows a </a:t>
            </a:r>
            <a:r>
              <a:rPr lang="en-US" sz="1200" b="1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scorecard format</a:t>
            </a:r>
            <a:r>
              <a:rPr lang="en-US" sz="1200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, highlighting key metrics, main insights, and recommendations for clarity.</a:t>
            </a:r>
            <a:endParaRPr sz="1600" dirty="0">
              <a:solidFill>
                <a:schemeClr val="accent6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8" name="Google Shape;78;p4"/>
          <p:cNvSpPr txBox="1">
            <a:spLocks noGrp="1"/>
          </p:cNvSpPr>
          <p:nvPr>
            <p:ph type="sldNum" idx="12"/>
          </p:nvPr>
        </p:nvSpPr>
        <p:spPr>
          <a:xfrm>
            <a:off x="432000" y="6586388"/>
            <a:ext cx="302400" cy="1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3B84550-ECFE-BBBA-13F6-69CC13B6B9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0882457"/>
              </p:ext>
            </p:extLst>
          </p:nvPr>
        </p:nvGraphicFramePr>
        <p:xfrm>
          <a:off x="3280609" y="1536916"/>
          <a:ext cx="5626310" cy="1706880"/>
        </p:xfrm>
        <a:graphic>
          <a:graphicData uri="http://schemas.openxmlformats.org/drawingml/2006/table">
            <a:tbl>
              <a:tblPr/>
              <a:tblGrid>
                <a:gridCol w="1146067">
                  <a:extLst>
                    <a:ext uri="{9D8B030D-6E8A-4147-A177-3AD203B41FA5}">
                      <a16:colId xmlns:a16="http://schemas.microsoft.com/office/drawing/2014/main" val="1945216074"/>
                    </a:ext>
                  </a:extLst>
                </a:gridCol>
                <a:gridCol w="3012440">
                  <a:extLst>
                    <a:ext uri="{9D8B030D-6E8A-4147-A177-3AD203B41FA5}">
                      <a16:colId xmlns:a16="http://schemas.microsoft.com/office/drawing/2014/main" val="3027551878"/>
                    </a:ext>
                  </a:extLst>
                </a:gridCol>
                <a:gridCol w="1467803">
                  <a:extLst>
                    <a:ext uri="{9D8B030D-6E8A-4147-A177-3AD203B41FA5}">
                      <a16:colId xmlns:a16="http://schemas.microsoft.com/office/drawing/2014/main" val="229340596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1" i="0" u="none" strike="noStrike" cap="all" baseline="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Metric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1" i="0" u="none" strike="noStrike" cap="all" baseline="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Definition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1" i="0" u="none" strike="noStrike" cap="all" baseline="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Formula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847859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RIDES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Total number of rides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Sum of Rides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55655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GMV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Gross Merchandise Value (Total value of orders)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Sum of GMV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93013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ASP (PRICE)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Average Selling Price per Ride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GMV / RIDES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5265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COMMISSION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Total commission earned (in %)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Average of Commission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1883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NET RATE %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Profitability metric, typically Net Revenue / GMV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Average Net Rate %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02951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EBITDA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Earnings Before Interest, Taxes, Depreciation, and Amortization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Sum of EBITDA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764346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EBITDA % OF GMV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EBITDA margin relative to GMV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EBITDA / GMV</a:t>
                      </a:r>
                    </a:p>
                  </a:txBody>
                  <a:tcPr marL="45720" marR="4572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238864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8B627-07E9-0462-F452-14E51B7C7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I: Spreadsheet Formulas &amp; Formatting Assessment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93CFA3-B9F1-DEBA-FEAF-4D8D81DF2A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The file used for this exercise is available here: </a:t>
            </a:r>
            <a:r>
              <a:rPr lang="en-US" sz="1600" dirty="0">
                <a:hlinkClick r:id="rId2"/>
              </a:rPr>
              <a:t>https://docs.google.com/spreadsheets/d/15U8vTXwlxqysytAGqDIl2OE52IafyWpJhH5PfTem-iU/edit?usp=sharing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333273-1BA5-5C9F-D9B8-FE1556BC0C8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CD06FB0-7591-AF1D-51CF-DCB691C62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83" y="2162431"/>
            <a:ext cx="11477634" cy="369467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65883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6B190E-FFC1-56E2-DA39-BA022BE85B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4C05C-95C8-EA5B-D54D-330A0AEF7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II: Apps Script Literacy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8A3283-2C98-D6F3-6602-55D0DD92AB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The regional files are available at the following links: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772258-4A76-831B-B528-36A64DAC119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2B4E4E6-5545-B6A8-624F-54010828E0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2037276"/>
              </p:ext>
            </p:extLst>
          </p:nvPr>
        </p:nvGraphicFramePr>
        <p:xfrm>
          <a:off x="538236" y="2477530"/>
          <a:ext cx="11115528" cy="2440458"/>
        </p:xfrm>
        <a:graphic>
          <a:graphicData uri="http://schemas.openxmlformats.org/drawingml/2006/table">
            <a:tbl>
              <a:tblPr/>
              <a:tblGrid>
                <a:gridCol w="1327630">
                  <a:extLst>
                    <a:ext uri="{9D8B030D-6E8A-4147-A177-3AD203B41FA5}">
                      <a16:colId xmlns:a16="http://schemas.microsoft.com/office/drawing/2014/main" val="3061113264"/>
                    </a:ext>
                  </a:extLst>
                </a:gridCol>
                <a:gridCol w="5493230">
                  <a:extLst>
                    <a:ext uri="{9D8B030D-6E8A-4147-A177-3AD203B41FA5}">
                      <a16:colId xmlns:a16="http://schemas.microsoft.com/office/drawing/2014/main" val="1267618949"/>
                    </a:ext>
                  </a:extLst>
                </a:gridCol>
                <a:gridCol w="4294668">
                  <a:extLst>
                    <a:ext uri="{9D8B030D-6E8A-4147-A177-3AD203B41FA5}">
                      <a16:colId xmlns:a16="http://schemas.microsoft.com/office/drawing/2014/main" val="195644615"/>
                    </a:ext>
                  </a:extLst>
                </a:gridCol>
              </a:tblGrid>
              <a:tr h="296683"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US" sz="900" b="1" cap="all" baseline="0" dirty="0">
                          <a:solidFill>
                            <a:srgbClr val="FFFFFF"/>
                          </a:solidFill>
                          <a:effectLst/>
                        </a:rPr>
                        <a:t>Regional file name</a:t>
                      </a:r>
                    </a:p>
                  </a:txBody>
                  <a:tcPr marL="22465" marR="224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US" sz="900" b="1" cap="all" baseline="0" dirty="0">
                          <a:solidFill>
                            <a:srgbClr val="FFFFFF"/>
                          </a:solidFill>
                          <a:effectLst/>
                        </a:rPr>
                        <a:t>File URL</a:t>
                      </a:r>
                    </a:p>
                  </a:txBody>
                  <a:tcPr marL="22465" marR="2246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US" sz="900" b="1" cap="all" baseline="0" dirty="0">
                          <a:solidFill>
                            <a:srgbClr val="FFFFFF"/>
                          </a:solidFill>
                          <a:effectLst/>
                        </a:rPr>
                        <a:t>Folder URL</a:t>
                      </a:r>
                    </a:p>
                  </a:txBody>
                  <a:tcPr marL="22465" marR="2246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804928"/>
                  </a:ext>
                </a:extLst>
              </a:tr>
              <a:tr h="428755"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US" sz="1000" b="1" dirty="0">
                          <a:effectLst/>
                        </a:rPr>
                        <a:t>North</a:t>
                      </a:r>
                    </a:p>
                  </a:txBody>
                  <a:tcPr marL="22465" marR="224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>
                        <a:buNone/>
                      </a:pPr>
                      <a:r>
                        <a:rPr lang="en-US" sz="800" u="sng" dirty="0">
                          <a:effectLst/>
                          <a:hlinkClick r:id="rId2"/>
                        </a:rPr>
                        <a:t>https://docs.google.com/spreadsheets/d/1_FZ4OWZsMLLuQWPjdC21Ag_kgyAi1gp6J9Uf5MXBHv8/edit?usp=drive_link</a:t>
                      </a:r>
                      <a:endParaRPr lang="en-US" sz="800" u="sng" dirty="0">
                        <a:effectLst/>
                      </a:endParaRPr>
                    </a:p>
                  </a:txBody>
                  <a:tcPr marL="22465" marR="2246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US" sz="800" u="sng" dirty="0">
                          <a:effectLst/>
                          <a:hlinkClick r:id="rId3"/>
                        </a:rPr>
                        <a:t>https://drive.google.com/drive/folders/17p6MVaKwG6HZUfI4iBVM6h_0iZ7elnxX?usp=sharing</a:t>
                      </a:r>
                      <a:endParaRPr lang="en-US" sz="800" u="sng" dirty="0">
                        <a:effectLst/>
                      </a:endParaRPr>
                    </a:p>
                  </a:txBody>
                  <a:tcPr marL="22465" marR="2246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183209"/>
                  </a:ext>
                </a:extLst>
              </a:tr>
              <a:tr h="428755"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US" sz="1000" b="1" dirty="0">
                          <a:effectLst/>
                        </a:rPr>
                        <a:t>West</a:t>
                      </a:r>
                    </a:p>
                  </a:txBody>
                  <a:tcPr marL="22465" marR="224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>
                        <a:buNone/>
                      </a:pPr>
                      <a:r>
                        <a:rPr lang="en-US" sz="800" u="sng" dirty="0">
                          <a:effectLst/>
                          <a:hlinkClick r:id="rId4"/>
                        </a:rPr>
                        <a:t>https://docs.google.com/spreadsheets/d/1t9LNb-bgQGN-Mf5guP1MzT4TzYaJfJgdYzzmvyRYRWI/edit?usp=drive_link</a:t>
                      </a:r>
                      <a:endParaRPr lang="en-US" sz="800" u="sng" dirty="0">
                        <a:effectLst/>
                      </a:endParaRPr>
                    </a:p>
                  </a:txBody>
                  <a:tcPr marL="22465" marR="2246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3233159"/>
                  </a:ext>
                </a:extLst>
              </a:tr>
              <a:tr h="428755"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US" sz="1000" b="1">
                          <a:effectLst/>
                        </a:rPr>
                        <a:t>Center</a:t>
                      </a:r>
                    </a:p>
                  </a:txBody>
                  <a:tcPr marL="22465" marR="224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>
                        <a:buNone/>
                      </a:pPr>
                      <a:r>
                        <a:rPr lang="en-US" sz="800" u="sng" dirty="0">
                          <a:effectLst/>
                          <a:hlinkClick r:id="rId5"/>
                        </a:rPr>
                        <a:t>https://docs.google.com/spreadsheets/d/1uqUHuBU-PPftLPfqicBt0iISHf01l-WOjhPYxYWdP3o/edit?usp=drive_link</a:t>
                      </a:r>
                      <a:endParaRPr lang="en-US" sz="800" u="sng" dirty="0">
                        <a:effectLst/>
                      </a:endParaRPr>
                    </a:p>
                  </a:txBody>
                  <a:tcPr marL="22465" marR="2246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355428"/>
                  </a:ext>
                </a:extLst>
              </a:tr>
              <a:tr h="428755"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US" sz="1000" b="1" dirty="0">
                          <a:effectLst/>
                        </a:rPr>
                        <a:t>South</a:t>
                      </a:r>
                    </a:p>
                  </a:txBody>
                  <a:tcPr marL="22465" marR="224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>
                        <a:buNone/>
                      </a:pPr>
                      <a:r>
                        <a:rPr lang="en-US" sz="800" u="sng" dirty="0">
                          <a:effectLst/>
                          <a:hlinkClick r:id="rId6"/>
                        </a:rPr>
                        <a:t>https://docs.google.com/spreadsheets/d/1RIa0aGn99A-vdCX_BkA4CX8_v0GADdjae6tyXpToR54/edit?usp=drive_link</a:t>
                      </a:r>
                      <a:endParaRPr lang="en-US" sz="800" u="sng" dirty="0">
                        <a:effectLst/>
                      </a:endParaRPr>
                    </a:p>
                  </a:txBody>
                  <a:tcPr marL="22465" marR="2246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0933811"/>
                  </a:ext>
                </a:extLst>
              </a:tr>
              <a:tr h="428755"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US" sz="1000" b="1" dirty="0">
                          <a:effectLst/>
                        </a:rPr>
                        <a:t>Rest</a:t>
                      </a:r>
                    </a:p>
                  </a:txBody>
                  <a:tcPr marL="22465" marR="2246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>
                        <a:buNone/>
                      </a:pPr>
                      <a:r>
                        <a:rPr lang="en-US" sz="800" u="sng" dirty="0">
                          <a:effectLst/>
                          <a:hlinkClick r:id="rId7"/>
                        </a:rPr>
                        <a:t>https://docs.google.com/spreadsheets/d/1FVglUELLkgHoPVuP_32tBeunOzeGEyB6hXnDif5Um0s/edit?usp=sharing</a:t>
                      </a:r>
                      <a:endParaRPr lang="en-US" sz="800" u="sng" dirty="0">
                        <a:effectLst/>
                      </a:endParaRPr>
                    </a:p>
                  </a:txBody>
                  <a:tcPr marL="22465" marR="22465" marT="0" marB="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29610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8150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5D8602-D71D-147C-B887-5874CC6FE2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0913A-52AB-0351-1E7C-92B655F3A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II: Apps Script Literacy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B62D2D-8BE3-DE18-A7BD-A0E5BB010D1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49784300-7C79-9350-D4C3-ED09BD659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9164" y="1093891"/>
            <a:ext cx="11329200" cy="5054381"/>
          </a:xfrm>
        </p:spPr>
        <p:txBody>
          <a:bodyPr/>
          <a:lstStyle/>
          <a:p>
            <a:pPr marL="114300" indent="0">
              <a:buNone/>
            </a:pPr>
            <a:r>
              <a:rPr lang="en-US" dirty="0">
                <a:solidFill>
                  <a:schemeClr val="accent6">
                    <a:lumMod val="75000"/>
                    <a:lumOff val="25000"/>
                  </a:schemeClr>
                </a:solidFill>
              </a:rPr>
              <a:t>The Apps Script code is available here: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950B596-D395-3C69-4BF4-0D2EE073B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4931" y="1516616"/>
            <a:ext cx="6462138" cy="523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864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03CFD-2F5D-472A-FA4A-486DEEB5A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III: Market Analysis Report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72B8A6-F3B6-74E4-6D97-DA2C82C89E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493FF6E-2D0E-823A-98E0-18EC5DBA1C26}"/>
              </a:ext>
            </a:extLst>
          </p:cNvPr>
          <p:cNvGrpSpPr/>
          <p:nvPr/>
        </p:nvGrpSpPr>
        <p:grpSpPr>
          <a:xfrm>
            <a:off x="609600" y="1155356"/>
            <a:ext cx="10972800" cy="5090985"/>
            <a:chOff x="354195" y="1155356"/>
            <a:chExt cx="10972800" cy="5090985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709E732B-9256-8D71-DD88-169330F4D076}"/>
                </a:ext>
              </a:extLst>
            </p:cNvPr>
            <p:cNvSpPr/>
            <p:nvPr/>
          </p:nvSpPr>
          <p:spPr>
            <a:xfrm>
              <a:off x="354195" y="1155356"/>
              <a:ext cx="10972800" cy="2835876"/>
            </a:xfrm>
            <a:prstGeom prst="roundRect">
              <a:avLst>
                <a:gd name="adj" fmla="val 2779"/>
              </a:avLst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b="1" dirty="0">
                  <a:solidFill>
                    <a:schemeClr val="accent6">
                      <a:lumMod val="85000"/>
                      <a:lumOff val="15000"/>
                    </a:schemeClr>
                  </a:solidFill>
                </a:rPr>
                <a:t>Key Metrics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EDA408EA-CC51-CF38-2DF0-EEDDF5C39134}"/>
                </a:ext>
              </a:extLst>
            </p:cNvPr>
            <p:cNvSpPr/>
            <p:nvPr/>
          </p:nvSpPr>
          <p:spPr>
            <a:xfrm>
              <a:off x="354195" y="4093726"/>
              <a:ext cx="5440680" cy="2152615"/>
            </a:xfrm>
            <a:prstGeom prst="roundRect">
              <a:avLst>
                <a:gd name="adj" fmla="val 3467"/>
              </a:avLst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b="1" dirty="0">
                  <a:solidFill>
                    <a:schemeClr val="accent6">
                      <a:lumMod val="85000"/>
                      <a:lumOff val="15000"/>
                    </a:schemeClr>
                  </a:solidFill>
                </a:rPr>
                <a:t>Key Insights</a:t>
              </a:r>
            </a:p>
            <a:p>
              <a:endParaRPr lang="en-US" dirty="0">
                <a:solidFill>
                  <a:schemeClr val="accent6">
                    <a:lumMod val="85000"/>
                    <a:lumOff val="15000"/>
                  </a:schemeClr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accent6">
                      <a:lumMod val="85000"/>
                      <a:lumOff val="15000"/>
                    </a:schemeClr>
                  </a:solidFill>
                </a:rPr>
                <a:t>Most revenue concentrated during the morning peak (7-11am).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accent6">
                      <a:lumMod val="85000"/>
                      <a:lumOff val="15000"/>
                    </a:schemeClr>
                  </a:solidFill>
                </a:rPr>
                <a:t>Saturday is the busiest day in volume.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accent6">
                      <a:lumMod val="85000"/>
                      <a:lumOff val="15000"/>
                    </a:schemeClr>
                  </a:solidFill>
                </a:rPr>
                <a:t>Average ride is relatively short (8 km, 15 min).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accent6">
                      <a:lumMod val="85000"/>
                      <a:lumOff val="15000"/>
                    </a:schemeClr>
                  </a:solidFill>
                </a:rPr>
                <a:t>Average ticket is ~€11.</a:t>
              </a: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FBC49E47-FB22-281F-BE83-D0CCBDBAF1B6}"/>
                </a:ext>
              </a:extLst>
            </p:cNvPr>
            <p:cNvSpPr/>
            <p:nvPr/>
          </p:nvSpPr>
          <p:spPr>
            <a:xfrm>
              <a:off x="5886315" y="4093727"/>
              <a:ext cx="5440680" cy="2152614"/>
            </a:xfrm>
            <a:prstGeom prst="roundRect">
              <a:avLst>
                <a:gd name="adj" fmla="val 3236"/>
              </a:avLst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b="1" dirty="0">
                  <a:solidFill>
                    <a:schemeClr val="accent6">
                      <a:lumMod val="85000"/>
                      <a:lumOff val="15000"/>
                    </a:schemeClr>
                  </a:solidFill>
                </a:rPr>
                <a:t>Recommendations</a:t>
              </a:r>
            </a:p>
            <a:p>
              <a:endParaRPr lang="en-US" dirty="0">
                <a:solidFill>
                  <a:schemeClr val="accent6">
                    <a:lumMod val="85000"/>
                    <a:lumOff val="15000"/>
                  </a:schemeClr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accent6">
                      <a:lumMod val="85000"/>
                      <a:lumOff val="15000"/>
                    </a:schemeClr>
                  </a:solidFill>
                </a:rPr>
                <a:t>Focus marketing on morning commuters.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accent6">
                      <a:lumMod val="85000"/>
                      <a:lumOff val="15000"/>
                    </a:schemeClr>
                  </a:solidFill>
                </a:rPr>
                <a:t>Optimize driver supply for mornings and weekends.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accent6">
                      <a:lumMod val="85000"/>
                      <a:lumOff val="15000"/>
                    </a:schemeClr>
                  </a:solidFill>
                </a:rPr>
                <a:t>Explore strategies to increase off-peak usage.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accent6">
                      <a:lumMod val="85000"/>
                      <a:lumOff val="15000"/>
                    </a:schemeClr>
                  </a:solidFill>
                </a:rPr>
                <a:t>Refine pricing strategies during peak hours to maximize revenue.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B145DE2-D7DF-9F4D-F853-23667DCD7BDB}"/>
                </a:ext>
              </a:extLst>
            </p:cNvPr>
            <p:cNvGrpSpPr/>
            <p:nvPr/>
          </p:nvGrpSpPr>
          <p:grpSpPr>
            <a:xfrm>
              <a:off x="762729" y="1673166"/>
              <a:ext cx="10155732" cy="2037460"/>
              <a:chOff x="734399" y="1673166"/>
              <a:chExt cx="10155732" cy="2037460"/>
            </a:xfrm>
          </p:grpSpPr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1F40BD44-AD61-FAB5-7155-6212391CA516}"/>
                  </a:ext>
                </a:extLst>
              </p:cNvPr>
              <p:cNvSpPr/>
              <p:nvPr/>
            </p:nvSpPr>
            <p:spPr>
              <a:xfrm>
                <a:off x="734399" y="1673166"/>
                <a:ext cx="2202365" cy="902044"/>
              </a:xfrm>
              <a:prstGeom prst="roundRect">
                <a:avLst/>
              </a:prstGeom>
              <a:solidFill>
                <a:srgbClr val="0E2C1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Total number of rides</a:t>
                </a:r>
              </a:p>
              <a:p>
                <a:pPr algn="ctr"/>
                <a:r>
                  <a:rPr lang="en-US" sz="2000" b="1" dirty="0"/>
                  <a:t>72k</a:t>
                </a:r>
              </a:p>
            </p:txBody>
          </p:sp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31F09A07-5179-561D-5789-8A538BF055BD}"/>
                  </a:ext>
                </a:extLst>
              </p:cNvPr>
              <p:cNvSpPr/>
              <p:nvPr/>
            </p:nvSpPr>
            <p:spPr>
              <a:xfrm>
                <a:off x="3385521" y="1673166"/>
                <a:ext cx="2202365" cy="902044"/>
              </a:xfrm>
              <a:prstGeom prst="roundRect">
                <a:avLst/>
              </a:prstGeom>
              <a:solidFill>
                <a:srgbClr val="0E2C1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Avg. number of rides per day</a:t>
                </a:r>
              </a:p>
              <a:p>
                <a:pPr algn="ctr"/>
                <a:r>
                  <a:rPr lang="en-US" sz="2000" b="1" dirty="0"/>
                  <a:t>10k</a:t>
                </a:r>
              </a:p>
            </p:txBody>
          </p: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CA31281C-5BD1-F49F-2090-B866A150B911}"/>
                  </a:ext>
                </a:extLst>
              </p:cNvPr>
              <p:cNvSpPr/>
              <p:nvPr/>
            </p:nvSpPr>
            <p:spPr>
              <a:xfrm>
                <a:off x="6036643" y="1673166"/>
                <a:ext cx="2202365" cy="902044"/>
              </a:xfrm>
              <a:prstGeom prst="roundRect">
                <a:avLst/>
              </a:prstGeom>
              <a:solidFill>
                <a:srgbClr val="0E2C1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Avg. ride distance</a:t>
                </a:r>
              </a:p>
              <a:p>
                <a:pPr algn="ctr"/>
                <a:r>
                  <a:rPr lang="en-US" sz="2000" b="1" dirty="0"/>
                  <a:t>8 km</a:t>
                </a:r>
              </a:p>
            </p:txBody>
          </p:sp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5B56DDDC-2858-6109-2A7C-5E890643FF67}"/>
                  </a:ext>
                </a:extLst>
              </p:cNvPr>
              <p:cNvSpPr/>
              <p:nvPr/>
            </p:nvSpPr>
            <p:spPr>
              <a:xfrm>
                <a:off x="8687766" y="1673166"/>
                <a:ext cx="2202365" cy="902044"/>
              </a:xfrm>
              <a:prstGeom prst="roundRect">
                <a:avLst/>
              </a:prstGeom>
              <a:solidFill>
                <a:srgbClr val="0E2C1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Avg. ride duration</a:t>
                </a:r>
              </a:p>
              <a:p>
                <a:pPr algn="ctr"/>
                <a:r>
                  <a:rPr lang="en-US" sz="2000" b="1" dirty="0"/>
                  <a:t>15 minutes</a:t>
                </a:r>
              </a:p>
            </p:txBody>
          </p: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5D5FFEDF-5010-0CA6-B96E-D361B4C012A3}"/>
                  </a:ext>
                </a:extLst>
              </p:cNvPr>
              <p:cNvSpPr/>
              <p:nvPr/>
            </p:nvSpPr>
            <p:spPr>
              <a:xfrm>
                <a:off x="734400" y="2808582"/>
                <a:ext cx="2202365" cy="902044"/>
              </a:xfrm>
              <a:prstGeom prst="roundRect">
                <a:avLst/>
              </a:prstGeom>
              <a:solidFill>
                <a:srgbClr val="0E2C1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Avg. pickup distance</a:t>
                </a:r>
              </a:p>
              <a:p>
                <a:pPr algn="ctr"/>
                <a:r>
                  <a:rPr lang="en-US" sz="2000" b="1" dirty="0"/>
                  <a:t>1.5 km</a:t>
                </a:r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3B1D2E95-75E1-ADEE-1B2D-AAB0F047D5D3}"/>
                  </a:ext>
                </a:extLst>
              </p:cNvPr>
              <p:cNvSpPr/>
              <p:nvPr/>
            </p:nvSpPr>
            <p:spPr>
              <a:xfrm>
                <a:off x="3385522" y="2808582"/>
                <a:ext cx="2202365" cy="902044"/>
              </a:xfrm>
              <a:prstGeom prst="roundRect">
                <a:avLst/>
              </a:prstGeom>
              <a:solidFill>
                <a:srgbClr val="0E2C1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Avg. revenue per ride</a:t>
                </a:r>
              </a:p>
              <a:p>
                <a:pPr algn="ctr"/>
                <a:r>
                  <a:rPr lang="en-US" sz="2000" b="1" dirty="0"/>
                  <a:t>€ 11</a:t>
                </a:r>
              </a:p>
            </p:txBody>
          </p:sp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B2055790-EBDE-8866-8664-DC52F0FA9773}"/>
                  </a:ext>
                </a:extLst>
              </p:cNvPr>
              <p:cNvSpPr/>
              <p:nvPr/>
            </p:nvSpPr>
            <p:spPr>
              <a:xfrm>
                <a:off x="6036644" y="2808582"/>
                <a:ext cx="2202365" cy="902044"/>
              </a:xfrm>
              <a:prstGeom prst="roundRect">
                <a:avLst/>
              </a:prstGeom>
              <a:solidFill>
                <a:srgbClr val="0E2C1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Total revenue generated</a:t>
                </a:r>
              </a:p>
              <a:p>
                <a:pPr algn="ctr"/>
                <a:r>
                  <a:rPr lang="en-US" sz="2000" b="1" dirty="0"/>
                  <a:t>€ 796k</a:t>
                </a:r>
              </a:p>
            </p:txBody>
          </p:sp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07CCFCF7-1FA9-6363-577A-1D1560C7A301}"/>
                  </a:ext>
                </a:extLst>
              </p:cNvPr>
              <p:cNvSpPr/>
              <p:nvPr/>
            </p:nvSpPr>
            <p:spPr>
              <a:xfrm>
                <a:off x="8687765" y="2808582"/>
                <a:ext cx="2202365" cy="902044"/>
              </a:xfrm>
              <a:prstGeom prst="roundRect">
                <a:avLst/>
              </a:prstGeom>
              <a:solidFill>
                <a:srgbClr val="0E2C1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Avg. client rating</a:t>
                </a:r>
              </a:p>
              <a:p>
                <a:pPr algn="ctr"/>
                <a:r>
                  <a:rPr lang="en-US" sz="2000" b="1" dirty="0"/>
                  <a:t>4.8 </a:t>
                </a:r>
                <a:r>
                  <a:rPr lang="en-US" b="1" dirty="0"/>
                  <a:t>/ 5</a:t>
                </a:r>
                <a:endParaRPr lang="en-US" sz="20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50327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7"/>
          <p:cNvSpPr txBox="1">
            <a:spLocks noGrp="1"/>
          </p:cNvSpPr>
          <p:nvPr>
            <p:ph type="dt" idx="10"/>
          </p:nvPr>
        </p:nvSpPr>
        <p:spPr>
          <a:xfrm>
            <a:off x="0" y="6876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7"/>
          <p:cNvSpPr txBox="1">
            <a:spLocks noGrp="1"/>
          </p:cNvSpPr>
          <p:nvPr>
            <p:ph type="ftr" idx="11"/>
          </p:nvPr>
        </p:nvSpPr>
        <p:spPr>
          <a:xfrm>
            <a:off x="0" y="6876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7"/>
          <p:cNvSpPr txBox="1">
            <a:spLocks noGrp="1"/>
          </p:cNvSpPr>
          <p:nvPr>
            <p:ph type="sldNum" idx="12"/>
          </p:nvPr>
        </p:nvSpPr>
        <p:spPr>
          <a:xfrm>
            <a:off x="0" y="6876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	0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estlé 16:9">
  <a:themeElements>
    <a:clrScheme name="IBS Visual Identity 2020">
      <a:dk1>
        <a:srgbClr val="594A3C"/>
      </a:dk1>
      <a:lt1>
        <a:srgbClr val="FFFFFF"/>
      </a:lt1>
      <a:dk2>
        <a:srgbClr val="0065A1"/>
      </a:dk2>
      <a:lt2>
        <a:srgbClr val="F3F1EF"/>
      </a:lt2>
      <a:accent1>
        <a:srgbClr val="00A0DF"/>
      </a:accent1>
      <a:accent2>
        <a:srgbClr val="00AFAA"/>
      </a:accent2>
      <a:accent3>
        <a:srgbClr val="61A60E"/>
      </a:accent3>
      <a:accent4>
        <a:srgbClr val="FFC600"/>
      </a:accent4>
      <a:accent5>
        <a:srgbClr val="CB007B"/>
      </a:accent5>
      <a:accent6>
        <a:srgbClr val="000000"/>
      </a:accent6>
      <a:hlink>
        <a:srgbClr val="00A0DF"/>
      </a:hlink>
      <a:folHlink>
        <a:srgbClr val="B14FC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Kontor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764</Words>
  <Application>Microsoft Office PowerPoint</Application>
  <PresentationFormat>Widescreen</PresentationFormat>
  <Paragraphs>116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Arial</vt:lpstr>
      <vt:lpstr>Nestlé 16:9</vt:lpstr>
      <vt:lpstr>Homework Assignment for  Data Analyst</vt:lpstr>
      <vt:lpstr>About me</vt:lpstr>
      <vt:lpstr>Approach &amp; Key Considerations</vt:lpstr>
      <vt:lpstr>Part I: Spreadsheet Formulas &amp; Formatting Assessment</vt:lpstr>
      <vt:lpstr>Part II: Apps Script Literacy</vt:lpstr>
      <vt:lpstr>Part II: Apps Script Literacy</vt:lpstr>
      <vt:lpstr>Part III: Market Analysis Report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Rafael Fagundes</cp:lastModifiedBy>
  <cp:revision>1</cp:revision>
  <dcterms:created xsi:type="dcterms:W3CDTF">2020-06-16T14:30:01Z</dcterms:created>
  <dcterms:modified xsi:type="dcterms:W3CDTF">2025-07-18T00:29:36Z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ada0a2f-b917-4d51-b0d0-d418a10c8b23_Enabled">
    <vt:lpwstr>True</vt:lpwstr>
  </property>
  <property fmtid="{D5CDD505-2E9C-101B-9397-08002B2CF9AE}" pid="3" name="MSIP_Label_1ada0a2f-b917-4d51-b0d0-d418a10c8b23_SiteId">
    <vt:lpwstr>12a3af23-a769-4654-847f-958f3d479f4a</vt:lpwstr>
  </property>
  <property fmtid="{D5CDD505-2E9C-101B-9397-08002B2CF9AE}" pid="4" name="MSIP_Label_1ada0a2f-b917-4d51-b0d0-d418a10c8b23_Owner">
    <vt:lpwstr>Candy.Scarfe@nestle.com</vt:lpwstr>
  </property>
  <property fmtid="{D5CDD505-2E9C-101B-9397-08002B2CF9AE}" pid="5" name="MSIP_Label_1ada0a2f-b917-4d51-b0d0-d418a10c8b23_SetDate">
    <vt:lpwstr>2020-06-16T14:33:30.7160994Z</vt:lpwstr>
  </property>
  <property fmtid="{D5CDD505-2E9C-101B-9397-08002B2CF9AE}" pid="6" name="MSIP_Label_1ada0a2f-b917-4d51-b0d0-d418a10c8b23_Name">
    <vt:lpwstr>General Use</vt:lpwstr>
  </property>
  <property fmtid="{D5CDD505-2E9C-101B-9397-08002B2CF9AE}" pid="7" name="MSIP_Label_1ada0a2f-b917-4d51-b0d0-d418a10c8b23_Application">
    <vt:lpwstr>Microsoft Azure Information Protection</vt:lpwstr>
  </property>
  <property fmtid="{D5CDD505-2E9C-101B-9397-08002B2CF9AE}" pid="8" name="MSIP_Label_1ada0a2f-b917-4d51-b0d0-d418a10c8b23_ActionId">
    <vt:lpwstr>4ca5926c-93c1-4364-a6f1-e78bd76d91f4</vt:lpwstr>
  </property>
  <property fmtid="{D5CDD505-2E9C-101B-9397-08002B2CF9AE}" pid="9" name="MSIP_Label_1ada0a2f-b917-4d51-b0d0-d418a10c8b23_Extended_MSFT_Method">
    <vt:lpwstr>Automatic</vt:lpwstr>
  </property>
  <property fmtid="{D5CDD505-2E9C-101B-9397-08002B2CF9AE}" pid="10" name="Sensitivity">
    <vt:lpwstr>General Use</vt:lpwstr>
  </property>
  <property fmtid="{D5CDD505-2E9C-101B-9397-08002B2CF9AE}" pid="11" name="ContentTypeId">
    <vt:lpwstr>0x01010066AC04B51B80B74FB7963D2F50A2C04A</vt:lpwstr>
  </property>
  <property fmtid="{D5CDD505-2E9C-101B-9397-08002B2CF9AE}" pid="12" name="_dlc_DocIdItemGuid">
    <vt:lpwstr>bda4f9eb-3a9f-4099-96fe-1f40b1a350ac</vt:lpwstr>
  </property>
  <property fmtid="{D5CDD505-2E9C-101B-9397-08002B2CF9AE}" pid="13" name="MediaServiceImageTags">
    <vt:lpwstr/>
  </property>
</Properties>
</file>