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57" r:id="rId3"/>
    <p:sldId id="259" r:id="rId4"/>
    <p:sldId id="285" r:id="rId5"/>
    <p:sldId id="275" r:id="rId6"/>
    <p:sldId id="279" r:id="rId7"/>
    <p:sldId id="280" r:id="rId8"/>
    <p:sldId id="281" r:id="rId9"/>
    <p:sldId id="286" r:id="rId10"/>
    <p:sldId id="284" r:id="rId11"/>
    <p:sldId id="287" r:id="rId12"/>
    <p:sldId id="288" r:id="rId13"/>
    <p:sldId id="289" r:id="rId14"/>
    <p:sldId id="290" r:id="rId15"/>
    <p:sldId id="27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gkKKIV/DcCSgM0ycVxF/LTGd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A24"/>
    <a:srgbClr val="FF5410"/>
    <a:srgbClr val="046288"/>
    <a:srgbClr val="00A0DF"/>
    <a:srgbClr val="163E64"/>
    <a:srgbClr val="028FC8"/>
    <a:srgbClr val="1F1F1F"/>
    <a:srgbClr val="132530"/>
    <a:srgbClr val="0E2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23FCC-090E-4EA1-AEA3-CEAF01DF1716}" v="328" dt="2025-07-21T08:04:26.750"/>
  </p1510:revLst>
</p1510:revInfo>
</file>

<file path=ppt/tableStyles.xml><?xml version="1.0" encoding="utf-8"?>
<a:tblStyleLst xmlns:a="http://schemas.openxmlformats.org/drawingml/2006/main" def="{A17AFD5E-AEB6-43DA-9E1C-75E6CD7F6B0D}">
  <a:tblStyle styleId="{A17AFD5E-AEB6-43DA-9E1C-75E6CD7F6B0D}" styleName="Table_0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8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8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E21CB1-1CCA-4D6A-A4D2-7899D1CF67B9}" styleName="Table_1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tcBdr/>
        <a:fill>
          <a:solidFill>
            <a:srgbClr val="CADF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292300-E47A-4EE8-BD9B-CA47828744E6}" styleName="Table_2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F39EB6-9970-409A-B927-43EAE316797C}" styleName="Table_3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D204ED-0F0B-4856-A231-FCC6ABD5EDCE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Fagundes" userId="d2aedeb7-4a23-421b-89b5-6c30c99c488b" providerId="ADAL" clId="{E1223FCC-090E-4EA1-AEA3-CEAF01DF1716}"/>
    <pc:docChg chg="undo custSel addSld delSld modSld addMainMaster delMainMaster modMainMaster">
      <pc:chgData name="Rafael Fagundes" userId="d2aedeb7-4a23-421b-89b5-6c30c99c488b" providerId="ADAL" clId="{E1223FCC-090E-4EA1-AEA3-CEAF01DF1716}" dt="2025-07-21T08:05:09.005" v="2043" actId="20577"/>
      <pc:docMkLst>
        <pc:docMk/>
      </pc:docMkLst>
      <pc:sldChg chg="del">
        <pc:chgData name="Rafael Fagundes" userId="d2aedeb7-4a23-421b-89b5-6c30c99c488b" providerId="ADAL" clId="{E1223FCC-090E-4EA1-AEA3-CEAF01DF1716}" dt="2025-07-18T16:35:34.358" v="86" actId="47"/>
        <pc:sldMkLst>
          <pc:docMk/>
          <pc:sldMk cId="0" sldId="256"/>
        </pc:sldMkLst>
      </pc:sldChg>
      <pc:sldChg chg="addSp delSp modSp mod">
        <pc:chgData name="Rafael Fagundes" userId="d2aedeb7-4a23-421b-89b5-6c30c99c488b" providerId="ADAL" clId="{E1223FCC-090E-4EA1-AEA3-CEAF01DF1716}" dt="2025-07-21T07:58:28.028" v="1992" actId="207"/>
        <pc:sldMkLst>
          <pc:docMk/>
          <pc:sldMk cId="0" sldId="257"/>
        </pc:sldMkLst>
        <pc:spChg chg="add del mod">
          <ac:chgData name="Rafael Fagundes" userId="d2aedeb7-4a23-421b-89b5-6c30c99c488b" providerId="ADAL" clId="{E1223FCC-090E-4EA1-AEA3-CEAF01DF1716}" dt="2025-07-20T15:44:32.060" v="1087" actId="478"/>
          <ac:spMkLst>
            <pc:docMk/>
            <pc:sldMk cId="0" sldId="257"/>
            <ac:spMk id="2" creationId="{8FC54CBB-854D-5EED-A335-E4C4FE057740}"/>
          </ac:spMkLst>
        </pc:spChg>
        <pc:spChg chg="mod">
          <ac:chgData name="Rafael Fagundes" userId="d2aedeb7-4a23-421b-89b5-6c30c99c488b" providerId="ADAL" clId="{E1223FCC-090E-4EA1-AEA3-CEAF01DF1716}" dt="2025-07-20T16:15:04.646" v="1155" actId="1076"/>
          <ac:spMkLst>
            <pc:docMk/>
            <pc:sldMk cId="0" sldId="257"/>
            <ac:spMk id="62" creationId="{00000000-0000-0000-0000-000000000000}"/>
          </ac:spMkLst>
        </pc:spChg>
        <pc:spChg chg="mod">
          <ac:chgData name="Rafael Fagundes" userId="d2aedeb7-4a23-421b-89b5-6c30c99c488b" providerId="ADAL" clId="{E1223FCC-090E-4EA1-AEA3-CEAF01DF1716}" dt="2025-07-21T07:58:28.028" v="1992" actId="20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Rafael Fagundes" userId="d2aedeb7-4a23-421b-89b5-6c30c99c488b" providerId="ADAL" clId="{E1223FCC-090E-4EA1-AEA3-CEAF01DF1716}" dt="2025-07-20T04:32:28.775" v="884"/>
          <ac:spMkLst>
            <pc:docMk/>
            <pc:sldMk cId="0" sldId="257"/>
            <ac:spMk id="65" creationId="{00000000-0000-0000-0000-000000000000}"/>
          </ac:spMkLst>
        </pc:spChg>
        <pc:picChg chg="mod">
          <ac:chgData name="Rafael Fagundes" userId="d2aedeb7-4a23-421b-89b5-6c30c99c488b" providerId="ADAL" clId="{E1223FCC-090E-4EA1-AEA3-CEAF01DF1716}" dt="2025-07-20T15:43:57.170" v="1077" actId="1076"/>
          <ac:picMkLst>
            <pc:docMk/>
            <pc:sldMk cId="0" sldId="257"/>
            <ac:picMk id="3" creationId="{55DD476A-643C-10B3-D1CE-0E21F743DCB5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4" creationId="{CDF603E0-355F-30FC-040A-BE3192168BCC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5" creationId="{FACE8595-DBDC-5F14-EE39-FA09C8C9149F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6" creationId="{B83A582B-E35F-FA05-5DE6-87982292EDC7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8" creationId="{AFB5EE2A-B87D-1B29-E243-CF0C1FDB08ED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9" creationId="{11241A7A-D5A9-00D7-F7E7-2F50FD053F52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13" creationId="{2176A43F-AFFA-F98F-725F-485BB9ECA71D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14" creationId="{479433DB-2CF9-30EF-2088-91D0B226B556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15" creationId="{E6B18AE7-C588-35AE-94B3-9F234E6B2496}"/>
          </ac:picMkLst>
        </pc:picChg>
        <pc:picChg chg="add del mod">
          <ac:chgData name="Rafael Fagundes" userId="d2aedeb7-4a23-421b-89b5-6c30c99c488b" providerId="ADAL" clId="{E1223FCC-090E-4EA1-AEA3-CEAF01DF1716}" dt="2025-07-20T15:44:32.060" v="1087" actId="478"/>
          <ac:picMkLst>
            <pc:docMk/>
            <pc:sldMk cId="0" sldId="257"/>
            <ac:picMk id="17" creationId="{3FCDE7AB-3CF2-B59B-2B4B-BA1E3B633A12}"/>
          </ac:picMkLst>
        </pc:picChg>
        <pc:picChg chg="add del mod">
          <ac:chgData name="Rafael Fagundes" userId="d2aedeb7-4a23-421b-89b5-6c30c99c488b" providerId="ADAL" clId="{E1223FCC-090E-4EA1-AEA3-CEAF01DF1716}" dt="2025-07-20T15:44:28.622" v="1085" actId="478"/>
          <ac:picMkLst>
            <pc:docMk/>
            <pc:sldMk cId="0" sldId="257"/>
            <ac:picMk id="18" creationId="{F457CAD6-035C-A4C2-D92A-7E13A0CB06DE}"/>
          </ac:picMkLst>
        </pc:picChg>
        <pc:picChg chg="add mod">
          <ac:chgData name="Rafael Fagundes" userId="d2aedeb7-4a23-421b-89b5-6c30c99c488b" providerId="ADAL" clId="{E1223FCC-090E-4EA1-AEA3-CEAF01DF1716}" dt="2025-07-20T15:44:41.839" v="1091" actId="12788"/>
          <ac:picMkLst>
            <pc:docMk/>
            <pc:sldMk cId="0" sldId="257"/>
            <ac:picMk id="19" creationId="{7BC5CE8F-7600-780E-4E21-5BC73D61F2FC}"/>
          </ac:picMkLst>
        </pc:picChg>
        <pc:picChg chg="del">
          <ac:chgData name="Rafael Fagundes" userId="d2aedeb7-4a23-421b-89b5-6c30c99c488b" providerId="ADAL" clId="{E1223FCC-090E-4EA1-AEA3-CEAF01DF1716}" dt="2025-07-20T15:43:11.935" v="1068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Rafael Fagundes" userId="d2aedeb7-4a23-421b-89b5-6c30c99c488b" providerId="ADAL" clId="{E1223FCC-090E-4EA1-AEA3-CEAF01DF1716}" dt="2025-07-21T08:05:09.005" v="2043" actId="20577"/>
        <pc:sldMkLst>
          <pc:docMk/>
          <pc:sldMk cId="0" sldId="259"/>
        </pc:sldMkLst>
        <pc:spChg chg="add">
          <ac:chgData name="Rafael Fagundes" userId="d2aedeb7-4a23-421b-89b5-6c30c99c488b" providerId="ADAL" clId="{E1223FCC-090E-4EA1-AEA3-CEAF01DF1716}" dt="2025-07-20T21:25:30.451" v="1712"/>
          <ac:spMkLst>
            <pc:docMk/>
            <pc:sldMk cId="0" sldId="259"/>
            <ac:spMk id="2" creationId="{752CABD4-5426-8782-BAD9-252B06E09FE5}"/>
          </ac:spMkLst>
        </pc:spChg>
        <pc:spChg chg="mod">
          <ac:chgData name="Rafael Fagundes" userId="d2aedeb7-4a23-421b-89b5-6c30c99c488b" providerId="ADAL" clId="{E1223FCC-090E-4EA1-AEA3-CEAF01DF1716}" dt="2025-07-21T08:05:09.005" v="2043" actId="20577"/>
          <ac:spMkLst>
            <pc:docMk/>
            <pc:sldMk cId="0" sldId="259"/>
            <ac:spMk id="75" creationId="{00000000-0000-0000-0000-000000000000}"/>
          </ac:spMkLst>
        </pc:spChg>
        <pc:spChg chg="mod">
          <ac:chgData name="Rafael Fagundes" userId="d2aedeb7-4a23-421b-89b5-6c30c99c488b" providerId="ADAL" clId="{E1223FCC-090E-4EA1-AEA3-CEAF01DF1716}" dt="2025-07-21T08:01:12.536" v="2004" actId="20577"/>
          <ac:spMkLst>
            <pc:docMk/>
            <pc:sldMk cId="0" sldId="259"/>
            <ac:spMk id="76" creationId="{00000000-0000-0000-0000-000000000000}"/>
          </ac:spMkLst>
        </pc:spChg>
      </pc:sldChg>
      <pc:sldChg chg="addSp delSp modSp mod">
        <pc:chgData name="Rafael Fagundes" userId="d2aedeb7-4a23-421b-89b5-6c30c99c488b" providerId="ADAL" clId="{E1223FCC-090E-4EA1-AEA3-CEAF01DF1716}" dt="2025-07-20T22:06:34.179" v="1717" actId="20577"/>
        <pc:sldMkLst>
          <pc:docMk/>
          <pc:sldMk cId="2465883836" sldId="275"/>
        </pc:sldMkLst>
        <pc:spChg chg="mod">
          <ac:chgData name="Rafael Fagundes" userId="d2aedeb7-4a23-421b-89b5-6c30c99c488b" providerId="ADAL" clId="{E1223FCC-090E-4EA1-AEA3-CEAF01DF1716}" dt="2025-07-20T04:15:11.320" v="859"/>
          <ac:spMkLst>
            <pc:docMk/>
            <pc:sldMk cId="2465883836" sldId="275"/>
            <ac:spMk id="2" creationId="{6A18B627-07E9-0462-F452-14E51B7C7D77}"/>
          </ac:spMkLst>
        </pc:spChg>
        <pc:spChg chg="mod">
          <ac:chgData name="Rafael Fagundes" userId="d2aedeb7-4a23-421b-89b5-6c30c99c488b" providerId="ADAL" clId="{E1223FCC-090E-4EA1-AEA3-CEAF01DF1716}" dt="2025-07-20T19:13:52.268" v="1346"/>
          <ac:spMkLst>
            <pc:docMk/>
            <pc:sldMk cId="2465883836" sldId="275"/>
            <ac:spMk id="3" creationId="{E393CFA3-B9F1-DEBA-FEAF-4D8D81DF2ADD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5" creationId="{04204B4D-D63C-E68E-B318-C812D9892194}"/>
          </ac:spMkLst>
        </pc:spChg>
        <pc:spChg chg="add del mod">
          <ac:chgData name="Rafael Fagundes" userId="d2aedeb7-4a23-421b-89b5-6c30c99c488b" providerId="ADAL" clId="{E1223FCC-090E-4EA1-AEA3-CEAF01DF1716}" dt="2025-07-20T04:17:12.494" v="882" actId="478"/>
          <ac:spMkLst>
            <pc:docMk/>
            <pc:sldMk cId="2465883836" sldId="275"/>
            <ac:spMk id="5" creationId="{D34DEB37-32E6-BDF3-FAE1-E605D124ACF8}"/>
          </ac:spMkLst>
        </pc:spChg>
        <pc:spChg chg="add del mod">
          <ac:chgData name="Rafael Fagundes" userId="d2aedeb7-4a23-421b-89b5-6c30c99c488b" providerId="ADAL" clId="{E1223FCC-090E-4EA1-AEA3-CEAF01DF1716}" dt="2025-07-20T00:28:13.977" v="215" actId="478"/>
          <ac:spMkLst>
            <pc:docMk/>
            <pc:sldMk cId="2465883836" sldId="275"/>
            <ac:spMk id="7" creationId="{5981EDCC-1AA4-DFCF-6BAD-995071007E85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8" creationId="{89C67BF1-CFF3-996A-98DF-8101903D0CE7}"/>
          </ac:spMkLst>
        </pc:spChg>
        <pc:spChg chg="add del mod">
          <ac:chgData name="Rafael Fagundes" userId="d2aedeb7-4a23-421b-89b5-6c30c99c488b" providerId="ADAL" clId="{E1223FCC-090E-4EA1-AEA3-CEAF01DF1716}" dt="2025-07-20T02:09:18.975" v="553" actId="478"/>
          <ac:spMkLst>
            <pc:docMk/>
            <pc:sldMk cId="2465883836" sldId="275"/>
            <ac:spMk id="8" creationId="{9E39036E-5FDB-E103-631F-2A3E81B0DAB6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11" creationId="{5D81E2B6-2CA8-D9A3-556A-33E748BD2EBA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12" creationId="{010A007D-505B-E3B7-EF31-DED7D35A9C1C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13" creationId="{381B2EE9-0C0D-9EE2-12C2-E18B55DF1901}"/>
          </ac:spMkLst>
        </pc:spChg>
        <pc:spChg chg="add mod topLvl">
          <ac:chgData name="Rafael Fagundes" userId="d2aedeb7-4a23-421b-89b5-6c30c99c488b" providerId="ADAL" clId="{E1223FCC-090E-4EA1-AEA3-CEAF01DF1716}" dt="2025-07-20T22:06:34.179" v="1717" actId="20577"/>
          <ac:spMkLst>
            <pc:docMk/>
            <pc:sldMk cId="2465883836" sldId="275"/>
            <ac:spMk id="14" creationId="{5FBE6ACE-66C4-4898-9011-DEB0F8692432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15" creationId="{35A4E168-B66B-B7CF-EEF8-C242B4AACFFD}"/>
          </ac:spMkLst>
        </pc:spChg>
        <pc:spChg chg="add mo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16" creationId="{C785EE95-7E7A-6041-C3A2-396929F5C51F}"/>
          </ac:spMkLst>
        </pc:spChg>
        <pc:spChg chg="add mod ord topLvl">
          <ac:chgData name="Rafael Fagundes" userId="d2aedeb7-4a23-421b-89b5-6c30c99c488b" providerId="ADAL" clId="{E1223FCC-090E-4EA1-AEA3-CEAF01DF1716}" dt="2025-07-20T19:15:03.220" v="1347" actId="164"/>
          <ac:spMkLst>
            <pc:docMk/>
            <pc:sldMk cId="2465883836" sldId="275"/>
            <ac:spMk id="20" creationId="{9370B0AD-B1C3-44C3-8870-DBC72862B4B6}"/>
          </ac:spMkLst>
        </pc:spChg>
        <pc:spChg chg="add del mod">
          <ac:chgData name="Rafael Fagundes" userId="d2aedeb7-4a23-421b-89b5-6c30c99c488b" providerId="ADAL" clId="{E1223FCC-090E-4EA1-AEA3-CEAF01DF1716}" dt="2025-07-20T15:22:53.770" v="1016" actId="478"/>
          <ac:spMkLst>
            <pc:docMk/>
            <pc:sldMk cId="2465883836" sldId="275"/>
            <ac:spMk id="21" creationId="{EBE4AFE5-E8A7-3AB1-1F60-D83A64943705}"/>
          </ac:spMkLst>
        </pc:spChg>
        <pc:grpChg chg="add del mod">
          <ac:chgData name="Rafael Fagundes" userId="d2aedeb7-4a23-421b-89b5-6c30c99c488b" providerId="ADAL" clId="{E1223FCC-090E-4EA1-AEA3-CEAF01DF1716}" dt="2025-07-20T19:12:12.960" v="1324" actId="165"/>
          <ac:grpSpMkLst>
            <pc:docMk/>
            <pc:sldMk cId="2465883836" sldId="275"/>
            <ac:grpSpMk id="9" creationId="{FE20E81F-D474-1666-A654-DCE20C1BD15E}"/>
          </ac:grpSpMkLst>
        </pc:grpChg>
        <pc:grpChg chg="add mod">
          <ac:chgData name="Rafael Fagundes" userId="d2aedeb7-4a23-421b-89b5-6c30c99c488b" providerId="ADAL" clId="{E1223FCC-090E-4EA1-AEA3-CEAF01DF1716}" dt="2025-07-20T19:15:06.735" v="1348" actId="12788"/>
          <ac:grpSpMkLst>
            <pc:docMk/>
            <pc:sldMk cId="2465883836" sldId="275"/>
            <ac:grpSpMk id="17" creationId="{9842A3F0-04CB-0774-28E6-1FA8BCA54B99}"/>
          </ac:grpSpMkLst>
        </pc:grpChg>
        <pc:grpChg chg="add del mod">
          <ac:chgData name="Rafael Fagundes" userId="d2aedeb7-4a23-421b-89b5-6c30c99c488b" providerId="ADAL" clId="{E1223FCC-090E-4EA1-AEA3-CEAF01DF1716}" dt="2025-07-20T15:15:53" v="960" actId="165"/>
          <ac:grpSpMkLst>
            <pc:docMk/>
            <pc:sldMk cId="2465883836" sldId="275"/>
            <ac:grpSpMk id="17" creationId="{BFB958B3-6D1B-1033-0132-47201206269C}"/>
          </ac:grpSpMkLst>
        </pc:grpChg>
        <pc:grpChg chg="add del mod">
          <ac:chgData name="Rafael Fagundes" userId="d2aedeb7-4a23-421b-89b5-6c30c99c488b" providerId="ADAL" clId="{E1223FCC-090E-4EA1-AEA3-CEAF01DF1716}" dt="2025-07-20T19:10:18.846" v="1311" actId="165"/>
          <ac:grpSpMkLst>
            <pc:docMk/>
            <pc:sldMk cId="2465883836" sldId="275"/>
            <ac:grpSpMk id="25" creationId="{BF7361F2-F486-7BC8-0D8A-872CF236C5C0}"/>
          </ac:grpSpMkLst>
        </pc:grpChg>
        <pc:graphicFrameChg chg="add del mod modGraphic">
          <ac:chgData name="Rafael Fagundes" userId="d2aedeb7-4a23-421b-89b5-6c30c99c488b" providerId="ADAL" clId="{E1223FCC-090E-4EA1-AEA3-CEAF01DF1716}" dt="2025-07-20T00:24:12.842" v="163" actId="478"/>
          <ac:graphicFrameMkLst>
            <pc:docMk/>
            <pc:sldMk cId="2465883836" sldId="275"/>
            <ac:graphicFrameMk id="5" creationId="{4EB14193-9713-8186-C132-C652A664C521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02:05:34.854" v="534" actId="478"/>
          <ac:graphicFrameMkLst>
            <pc:docMk/>
            <pc:sldMk cId="2465883836" sldId="275"/>
            <ac:graphicFrameMk id="6" creationId="{E403C8F9-36B1-057D-5F6B-A788C897ACBD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15:15:24.222" v="952" actId="478"/>
          <ac:graphicFrameMkLst>
            <pc:docMk/>
            <pc:sldMk cId="2465883836" sldId="275"/>
            <ac:graphicFrameMk id="9" creationId="{84ABFF19-DB19-F802-E8EC-BE39DF23701F}"/>
          </ac:graphicFrameMkLst>
        </pc:graphicFrameChg>
        <pc:graphicFrameChg chg="add mod modGraphic">
          <ac:chgData name="Rafael Fagundes" userId="d2aedeb7-4a23-421b-89b5-6c30c99c488b" providerId="ADAL" clId="{E1223FCC-090E-4EA1-AEA3-CEAF01DF1716}" dt="2025-07-20T19:11:14.092" v="1323" actId="2084"/>
          <ac:graphicFrameMkLst>
            <pc:docMk/>
            <pc:sldMk cId="2465883836" sldId="275"/>
            <ac:graphicFrameMk id="10" creationId="{E267027F-E0D1-2F5F-5701-CE1671A09943}"/>
          </ac:graphicFrameMkLst>
        </pc:graphicFrameChg>
        <pc:graphicFrameChg chg="add mod modGraphic">
          <ac:chgData name="Rafael Fagundes" userId="d2aedeb7-4a23-421b-89b5-6c30c99c488b" providerId="ADAL" clId="{E1223FCC-090E-4EA1-AEA3-CEAF01DF1716}" dt="2025-07-20T19:15:10.722" v="1349" actId="1076"/>
          <ac:graphicFrameMkLst>
            <pc:docMk/>
            <pc:sldMk cId="2465883836" sldId="275"/>
            <ac:graphicFrameMk id="22" creationId="{8174C8A4-1DB0-55B3-AC9D-B9667A1EB80A}"/>
          </ac:graphicFrameMkLst>
        </pc:graphicFrameChg>
        <pc:picChg chg="add del mod">
          <ac:chgData name="Rafael Fagundes" userId="d2aedeb7-4a23-421b-89b5-6c30c99c488b" providerId="ADAL" clId="{E1223FCC-090E-4EA1-AEA3-CEAF01DF1716}" dt="2025-07-20T15:27:30.191" v="1025" actId="478"/>
          <ac:picMkLst>
            <pc:docMk/>
            <pc:sldMk cId="2465883836" sldId="275"/>
            <ac:picMk id="7" creationId="{00D30567-F247-27DA-90E4-22A785A39A87}"/>
          </ac:picMkLst>
        </pc:picChg>
        <pc:picChg chg="add del mod">
          <ac:chgData name="Rafael Fagundes" userId="d2aedeb7-4a23-421b-89b5-6c30c99c488b" providerId="ADAL" clId="{E1223FCC-090E-4EA1-AEA3-CEAF01DF1716}" dt="2025-07-20T19:10:59.566" v="1321" actId="478"/>
          <ac:picMkLst>
            <pc:docMk/>
            <pc:sldMk cId="2465883836" sldId="275"/>
            <ac:picMk id="7" creationId="{E692D0A3-D8E3-1C2B-EFE3-42370F445D86}"/>
          </ac:picMkLst>
        </pc:picChg>
        <pc:picChg chg="add del mod">
          <ac:chgData name="Rafael Fagundes" userId="d2aedeb7-4a23-421b-89b5-6c30c99c488b" providerId="ADAL" clId="{E1223FCC-090E-4EA1-AEA3-CEAF01DF1716}" dt="2025-07-20T15:23:10.272" v="1021" actId="478"/>
          <ac:picMkLst>
            <pc:docMk/>
            <pc:sldMk cId="2465883836" sldId="275"/>
            <ac:picMk id="19" creationId="{527DB52B-4B4D-B8D9-F69D-733A919D7594}"/>
          </ac:picMkLst>
        </pc:picChg>
        <pc:cxnChg chg="add mod ord topLvl">
          <ac:chgData name="Rafael Fagundes" userId="d2aedeb7-4a23-421b-89b5-6c30c99c488b" providerId="ADAL" clId="{E1223FCC-090E-4EA1-AEA3-CEAF01DF1716}" dt="2025-07-20T19:12:20.881" v="1327" actId="167"/>
          <ac:cxnSpMkLst>
            <pc:docMk/>
            <pc:sldMk cId="2465883836" sldId="275"/>
            <ac:cxnSpMk id="24" creationId="{22728536-01BE-92A9-ECBC-39294E50A31B}"/>
          </ac:cxnSpMkLst>
        </pc:cxnChg>
      </pc:sldChg>
      <pc:sldChg chg="del">
        <pc:chgData name="Rafael Fagundes" userId="d2aedeb7-4a23-421b-89b5-6c30c99c488b" providerId="ADAL" clId="{E1223FCC-090E-4EA1-AEA3-CEAF01DF1716}" dt="2025-07-18T16:16:49.160" v="5" actId="47"/>
        <pc:sldMkLst>
          <pc:docMk/>
          <pc:sldMk cId="1428150681" sldId="276"/>
        </pc:sldMkLst>
      </pc:sldChg>
      <pc:sldChg chg="del">
        <pc:chgData name="Rafael Fagundes" userId="d2aedeb7-4a23-421b-89b5-6c30c99c488b" providerId="ADAL" clId="{E1223FCC-090E-4EA1-AEA3-CEAF01DF1716}" dt="2025-07-18T16:16:51.869" v="7" actId="47"/>
        <pc:sldMkLst>
          <pc:docMk/>
          <pc:sldMk cId="3350327658" sldId="277"/>
        </pc:sldMkLst>
      </pc:sldChg>
      <pc:sldChg chg="del">
        <pc:chgData name="Rafael Fagundes" userId="d2aedeb7-4a23-421b-89b5-6c30c99c488b" providerId="ADAL" clId="{E1223FCC-090E-4EA1-AEA3-CEAF01DF1716}" dt="2025-07-18T16:16:50.330" v="6" actId="47"/>
        <pc:sldMkLst>
          <pc:docMk/>
          <pc:sldMk cId="434864819" sldId="278"/>
        </pc:sldMkLst>
      </pc:sldChg>
      <pc:sldChg chg="addSp delSp modSp add mod">
        <pc:chgData name="Rafael Fagundes" userId="d2aedeb7-4a23-421b-89b5-6c30c99c488b" providerId="ADAL" clId="{E1223FCC-090E-4EA1-AEA3-CEAF01DF1716}" dt="2025-07-20T19:24:57.543" v="1401" actId="20577"/>
        <pc:sldMkLst>
          <pc:docMk/>
          <pc:sldMk cId="2551492506" sldId="279"/>
        </pc:sldMkLst>
        <pc:spChg chg="mod">
          <ac:chgData name="Rafael Fagundes" userId="d2aedeb7-4a23-421b-89b5-6c30c99c488b" providerId="ADAL" clId="{E1223FCC-090E-4EA1-AEA3-CEAF01DF1716}" dt="2025-07-20T19:16:06.602" v="1350"/>
          <ac:spMkLst>
            <pc:docMk/>
            <pc:sldMk cId="2551492506" sldId="279"/>
            <ac:spMk id="2" creationId="{70B33EC8-448F-E5D4-F788-7A2F2D950DFB}"/>
          </ac:spMkLst>
        </pc:spChg>
        <pc:spChg chg="mod">
          <ac:chgData name="Rafael Fagundes" userId="d2aedeb7-4a23-421b-89b5-6c30c99c488b" providerId="ADAL" clId="{E1223FCC-090E-4EA1-AEA3-CEAF01DF1716}" dt="2025-07-20T19:24:57.543" v="1401" actId="20577"/>
          <ac:spMkLst>
            <pc:docMk/>
            <pc:sldMk cId="2551492506" sldId="279"/>
            <ac:spMk id="3" creationId="{F71C294B-7247-9174-C148-E76E39158689}"/>
          </ac:spMkLst>
        </pc:spChg>
        <pc:graphicFrameChg chg="add del mod modGraphic">
          <ac:chgData name="Rafael Fagundes" userId="d2aedeb7-4a23-421b-89b5-6c30c99c488b" providerId="ADAL" clId="{E1223FCC-090E-4EA1-AEA3-CEAF01DF1716}" dt="2025-07-20T00:43:49.847" v="334" actId="478"/>
          <ac:graphicFrameMkLst>
            <pc:docMk/>
            <pc:sldMk cId="2551492506" sldId="279"/>
            <ac:graphicFrameMk id="6" creationId="{E786B0FB-1CBB-92B4-C0C4-2F7C3BB0630E}"/>
          </ac:graphicFrameMkLst>
        </pc:graphicFrameChg>
        <pc:graphicFrameChg chg="add mod modGraphic">
          <ac:chgData name="Rafael Fagundes" userId="d2aedeb7-4a23-421b-89b5-6c30c99c488b" providerId="ADAL" clId="{E1223FCC-090E-4EA1-AEA3-CEAF01DF1716}" dt="2025-07-20T19:20:38.260" v="1376" actId="12789"/>
          <ac:graphicFrameMkLst>
            <pc:docMk/>
            <pc:sldMk cId="2551492506" sldId="279"/>
            <ac:graphicFrameMk id="7" creationId="{2BAAAB45-3E3B-832B-EB48-AABCCDA5F325}"/>
          </ac:graphicFrameMkLst>
        </pc:graphicFrameChg>
      </pc:sldChg>
      <pc:sldChg chg="addSp delSp modSp add mod">
        <pc:chgData name="Rafael Fagundes" userId="d2aedeb7-4a23-421b-89b5-6c30c99c488b" providerId="ADAL" clId="{E1223FCC-090E-4EA1-AEA3-CEAF01DF1716}" dt="2025-07-20T19:24:45.325" v="1399" actId="20577"/>
        <pc:sldMkLst>
          <pc:docMk/>
          <pc:sldMk cId="1309150768" sldId="280"/>
        </pc:sldMkLst>
        <pc:spChg chg="mod">
          <ac:chgData name="Rafael Fagundes" userId="d2aedeb7-4a23-421b-89b5-6c30c99c488b" providerId="ADAL" clId="{E1223FCC-090E-4EA1-AEA3-CEAF01DF1716}" dt="2025-07-20T04:15:23.752" v="861"/>
          <ac:spMkLst>
            <pc:docMk/>
            <pc:sldMk cId="1309150768" sldId="280"/>
            <ac:spMk id="2" creationId="{04ED69C9-D35D-8103-9C57-2773EDEE86AE}"/>
          </ac:spMkLst>
        </pc:spChg>
        <pc:spChg chg="mod">
          <ac:chgData name="Rafael Fagundes" userId="d2aedeb7-4a23-421b-89b5-6c30c99c488b" providerId="ADAL" clId="{E1223FCC-090E-4EA1-AEA3-CEAF01DF1716}" dt="2025-07-20T19:24:45.325" v="1399" actId="20577"/>
          <ac:spMkLst>
            <pc:docMk/>
            <pc:sldMk cId="1309150768" sldId="280"/>
            <ac:spMk id="3" creationId="{5E3C6233-3C43-9129-0DA8-81C1DB7C545E}"/>
          </ac:spMkLst>
        </pc:spChg>
        <pc:graphicFrameChg chg="add del mod modGraphic">
          <ac:chgData name="Rafael Fagundes" userId="d2aedeb7-4a23-421b-89b5-6c30c99c488b" providerId="ADAL" clId="{E1223FCC-090E-4EA1-AEA3-CEAF01DF1716}" dt="2025-07-20T19:18:44.436" v="1355" actId="478"/>
          <ac:graphicFrameMkLst>
            <pc:docMk/>
            <pc:sldMk cId="1309150768" sldId="280"/>
            <ac:graphicFrameMk id="5" creationId="{6BF2D07E-D4CD-CA1A-539C-7E4A035822FD}"/>
          </ac:graphicFrameMkLst>
        </pc:graphicFrameChg>
        <pc:graphicFrameChg chg="add mod modGraphic">
          <ac:chgData name="Rafael Fagundes" userId="d2aedeb7-4a23-421b-89b5-6c30c99c488b" providerId="ADAL" clId="{E1223FCC-090E-4EA1-AEA3-CEAF01DF1716}" dt="2025-07-20T19:21:06.573" v="1378" actId="12788"/>
          <ac:graphicFrameMkLst>
            <pc:docMk/>
            <pc:sldMk cId="1309150768" sldId="280"/>
            <ac:graphicFrameMk id="6" creationId="{99A8D820-230D-3D5D-C618-03E103CD5392}"/>
          </ac:graphicFrameMkLst>
        </pc:graphicFrameChg>
      </pc:sldChg>
      <pc:sldChg chg="addSp delSp modSp add mod">
        <pc:chgData name="Rafael Fagundes" userId="d2aedeb7-4a23-421b-89b5-6c30c99c488b" providerId="ADAL" clId="{E1223FCC-090E-4EA1-AEA3-CEAF01DF1716}" dt="2025-07-20T19:24:35.562" v="1397" actId="20577"/>
        <pc:sldMkLst>
          <pc:docMk/>
          <pc:sldMk cId="4288902129" sldId="281"/>
        </pc:sldMkLst>
        <pc:spChg chg="mod">
          <ac:chgData name="Rafael Fagundes" userId="d2aedeb7-4a23-421b-89b5-6c30c99c488b" providerId="ADAL" clId="{E1223FCC-090E-4EA1-AEA3-CEAF01DF1716}" dt="2025-07-20T19:23:24.514" v="1379"/>
          <ac:spMkLst>
            <pc:docMk/>
            <pc:sldMk cId="4288902129" sldId="281"/>
            <ac:spMk id="2" creationId="{97DFFD0F-8393-2683-8412-3FA0195F05F4}"/>
          </ac:spMkLst>
        </pc:spChg>
        <pc:spChg chg="mod">
          <ac:chgData name="Rafael Fagundes" userId="d2aedeb7-4a23-421b-89b5-6c30c99c488b" providerId="ADAL" clId="{E1223FCC-090E-4EA1-AEA3-CEAF01DF1716}" dt="2025-07-20T19:24:35.562" v="1397" actId="20577"/>
          <ac:spMkLst>
            <pc:docMk/>
            <pc:sldMk cId="4288902129" sldId="281"/>
            <ac:spMk id="3" creationId="{EC632643-1F2C-A51D-CA0A-CB2F46D5992A}"/>
          </ac:spMkLst>
        </pc:spChg>
        <pc:spChg chg="add del mod">
          <ac:chgData name="Rafael Fagundes" userId="d2aedeb7-4a23-421b-89b5-6c30c99c488b" providerId="ADAL" clId="{E1223FCC-090E-4EA1-AEA3-CEAF01DF1716}" dt="2025-07-20T01:11:48.109" v="500" actId="478"/>
          <ac:spMkLst>
            <pc:docMk/>
            <pc:sldMk cId="4288902129" sldId="281"/>
            <ac:spMk id="5" creationId="{26BA6E2D-538D-D8B7-AD07-A7B0E7BD3C91}"/>
          </ac:spMkLst>
        </pc:spChg>
        <pc:spChg chg="add del mod">
          <ac:chgData name="Rafael Fagundes" userId="d2aedeb7-4a23-421b-89b5-6c30c99c488b" providerId="ADAL" clId="{E1223FCC-090E-4EA1-AEA3-CEAF01DF1716}" dt="2025-07-20T01:11:49.244" v="501" actId="478"/>
          <ac:spMkLst>
            <pc:docMk/>
            <pc:sldMk cId="4288902129" sldId="281"/>
            <ac:spMk id="6" creationId="{8794B63A-3644-0BEC-5D9F-381828256C98}"/>
          </ac:spMkLst>
        </pc:spChg>
        <pc:spChg chg="add del mod">
          <ac:chgData name="Rafael Fagundes" userId="d2aedeb7-4a23-421b-89b5-6c30c99c488b" providerId="ADAL" clId="{E1223FCC-090E-4EA1-AEA3-CEAF01DF1716}" dt="2025-07-20T01:11:50.046" v="502" actId="478"/>
          <ac:spMkLst>
            <pc:docMk/>
            <pc:sldMk cId="4288902129" sldId="281"/>
            <ac:spMk id="7" creationId="{69FE852F-7785-C2FB-4470-19F36687D050}"/>
          </ac:spMkLst>
        </pc:spChg>
        <pc:spChg chg="add del mod">
          <ac:chgData name="Rafael Fagundes" userId="d2aedeb7-4a23-421b-89b5-6c30c99c488b" providerId="ADAL" clId="{E1223FCC-090E-4EA1-AEA3-CEAF01DF1716}" dt="2025-07-20T01:11:51.317" v="504" actId="478"/>
          <ac:spMkLst>
            <pc:docMk/>
            <pc:sldMk cId="4288902129" sldId="281"/>
            <ac:spMk id="8" creationId="{E2AEA8E4-5BAD-94A1-FEBE-47F369A8BE37}"/>
          </ac:spMkLst>
        </pc:spChg>
        <pc:spChg chg="add mod">
          <ac:chgData name="Rafael Fagundes" userId="d2aedeb7-4a23-421b-89b5-6c30c99c488b" providerId="ADAL" clId="{E1223FCC-090E-4EA1-AEA3-CEAF01DF1716}" dt="2025-07-20T02:39:04.817" v="646" actId="20577"/>
          <ac:spMkLst>
            <pc:docMk/>
            <pc:sldMk cId="4288902129" sldId="281"/>
            <ac:spMk id="12" creationId="{4113768A-C1D3-D6C2-5603-758BB07DE9CF}"/>
          </ac:spMkLst>
        </pc:spChg>
        <pc:graphicFrameChg chg="add mod modGraphic">
          <ac:chgData name="Rafael Fagundes" userId="d2aedeb7-4a23-421b-89b5-6c30c99c488b" providerId="ADAL" clId="{E1223FCC-090E-4EA1-AEA3-CEAF01DF1716}" dt="2025-07-20T19:24:25.358" v="1392" actId="12788"/>
          <ac:graphicFrameMkLst>
            <pc:docMk/>
            <pc:sldMk cId="4288902129" sldId="281"/>
            <ac:graphicFrameMk id="5" creationId="{7F0DFB76-FA7C-3567-FE83-7CD2B3A35AFA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02:32:02.930" v="583" actId="478"/>
          <ac:graphicFrameMkLst>
            <pc:docMk/>
            <pc:sldMk cId="4288902129" sldId="281"/>
            <ac:graphicFrameMk id="9" creationId="{91E89A3D-4093-901A-2D20-D46FD2FA7F7D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02:34:28.574" v="586" actId="478"/>
          <ac:graphicFrameMkLst>
            <pc:docMk/>
            <pc:sldMk cId="4288902129" sldId="281"/>
            <ac:graphicFrameMk id="10" creationId="{4E0DBC1F-5BB2-31A3-878D-F3A461C1E71B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02:51:48.757" v="670" actId="478"/>
          <ac:graphicFrameMkLst>
            <pc:docMk/>
            <pc:sldMk cId="4288902129" sldId="281"/>
            <ac:graphicFrameMk id="11" creationId="{F1BCC2FF-B38D-C7B8-EB6F-9D6B8DC292FD}"/>
          </ac:graphicFrameMkLst>
        </pc:graphicFrameChg>
      </pc:sldChg>
      <pc:sldChg chg="modSp add del mod">
        <pc:chgData name="Rafael Fagundes" userId="d2aedeb7-4a23-421b-89b5-6c30c99c488b" providerId="ADAL" clId="{E1223FCC-090E-4EA1-AEA3-CEAF01DF1716}" dt="2025-07-20T01:09:19.533" v="494" actId="47"/>
        <pc:sldMkLst>
          <pc:docMk/>
          <pc:sldMk cId="2682576212" sldId="282"/>
        </pc:sldMkLst>
      </pc:sldChg>
      <pc:sldChg chg="add del">
        <pc:chgData name="Rafael Fagundes" userId="d2aedeb7-4a23-421b-89b5-6c30c99c488b" providerId="ADAL" clId="{E1223FCC-090E-4EA1-AEA3-CEAF01DF1716}" dt="2025-07-18T16:24:46.681" v="26" actId="47"/>
        <pc:sldMkLst>
          <pc:docMk/>
          <pc:sldMk cId="1539055653" sldId="283"/>
        </pc:sldMkLst>
      </pc:sldChg>
      <pc:sldChg chg="addSp delSp modSp new mod">
        <pc:chgData name="Rafael Fagundes" userId="d2aedeb7-4a23-421b-89b5-6c30c99c488b" providerId="ADAL" clId="{E1223FCC-090E-4EA1-AEA3-CEAF01DF1716}" dt="2025-07-21T02:43:58.033" v="1890" actId="20577"/>
        <pc:sldMkLst>
          <pc:docMk/>
          <pc:sldMk cId="2086014837" sldId="283"/>
        </pc:sldMkLst>
        <pc:spChg chg="mod">
          <ac:chgData name="Rafael Fagundes" userId="d2aedeb7-4a23-421b-89b5-6c30c99c488b" providerId="ADAL" clId="{E1223FCC-090E-4EA1-AEA3-CEAF01DF1716}" dt="2025-07-21T02:43:58.033" v="1890" actId="20577"/>
          <ac:spMkLst>
            <pc:docMk/>
            <pc:sldMk cId="2086014837" sldId="283"/>
            <ac:spMk id="3" creationId="{F61FDAAF-D8B0-A623-E39E-C1E657CE17F0}"/>
          </ac:spMkLst>
        </pc:spChg>
        <pc:spChg chg="mod">
          <ac:chgData name="Rafael Fagundes" userId="d2aedeb7-4a23-421b-89b5-6c30c99c488b" providerId="ADAL" clId="{E1223FCC-090E-4EA1-AEA3-CEAF01DF1716}" dt="2025-07-18T16:35:25.157" v="85"/>
          <ac:spMkLst>
            <pc:docMk/>
            <pc:sldMk cId="2086014837" sldId="283"/>
            <ac:spMk id="4" creationId="{E0DE51E9-2DB8-5FD5-E1DD-C488347F0638}"/>
          </ac:spMkLst>
        </pc:spChg>
        <pc:picChg chg="add mod">
          <ac:chgData name="Rafael Fagundes" userId="d2aedeb7-4a23-421b-89b5-6c30c99c488b" providerId="ADAL" clId="{E1223FCC-090E-4EA1-AEA3-CEAF01DF1716}" dt="2025-07-18T16:47:19.735" v="91" actId="962"/>
          <ac:picMkLst>
            <pc:docMk/>
            <pc:sldMk cId="2086014837" sldId="283"/>
            <ac:picMk id="7" creationId="{9EC5A6B2-BF9D-AB6C-23CC-00B07433D1E5}"/>
          </ac:picMkLst>
        </pc:picChg>
      </pc:sldChg>
      <pc:sldChg chg="addSp delSp modSp new del mod">
        <pc:chgData name="Rafael Fagundes" userId="d2aedeb7-4a23-421b-89b5-6c30c99c488b" providerId="ADAL" clId="{E1223FCC-090E-4EA1-AEA3-CEAF01DF1716}" dt="2025-07-18T16:48:51.564" v="103" actId="47"/>
        <pc:sldMkLst>
          <pc:docMk/>
          <pc:sldMk cId="329441329" sldId="284"/>
        </pc:sldMkLst>
      </pc:sldChg>
      <pc:sldChg chg="addSp delSp modSp new del mod">
        <pc:chgData name="Rafael Fagundes" userId="d2aedeb7-4a23-421b-89b5-6c30c99c488b" providerId="ADAL" clId="{E1223FCC-090E-4EA1-AEA3-CEAF01DF1716}" dt="2025-07-18T16:49:40.416" v="108" actId="47"/>
        <pc:sldMkLst>
          <pc:docMk/>
          <pc:sldMk cId="454456880" sldId="284"/>
        </pc:sldMkLst>
      </pc:sldChg>
      <pc:sldChg chg="addSp delSp modSp add mod chgLayout">
        <pc:chgData name="Rafael Fagundes" userId="d2aedeb7-4a23-421b-89b5-6c30c99c488b" providerId="ADAL" clId="{E1223FCC-090E-4EA1-AEA3-CEAF01DF1716}" dt="2025-07-20T22:27:34.767" v="1725" actId="20577"/>
        <pc:sldMkLst>
          <pc:docMk/>
          <pc:sldMk cId="3833835888" sldId="284"/>
        </pc:sldMkLst>
        <pc:spChg chg="mod ord">
          <ac:chgData name="Rafael Fagundes" userId="d2aedeb7-4a23-421b-89b5-6c30c99c488b" providerId="ADAL" clId="{E1223FCC-090E-4EA1-AEA3-CEAF01DF1716}" dt="2025-07-20T04:16:40.956" v="879"/>
          <ac:spMkLst>
            <pc:docMk/>
            <pc:sldMk cId="3833835888" sldId="284"/>
            <ac:spMk id="2" creationId="{DAEC3980-9F5F-0B32-B79E-F65C416AA4A0}"/>
          </ac:spMkLst>
        </pc:spChg>
        <pc:spChg chg="add mod">
          <ac:chgData name="Rafael Fagundes" userId="d2aedeb7-4a23-421b-89b5-6c30c99c488b" providerId="ADAL" clId="{E1223FCC-090E-4EA1-AEA3-CEAF01DF1716}" dt="2025-07-20T22:27:34.767" v="1725" actId="20577"/>
          <ac:spMkLst>
            <pc:docMk/>
            <pc:sldMk cId="3833835888" sldId="284"/>
            <ac:spMk id="3" creationId="{0662E988-4B43-A520-B0DD-D24F6C96997F}"/>
          </ac:spMkLst>
        </pc:spChg>
        <pc:spChg chg="del mod">
          <ac:chgData name="Rafael Fagundes" userId="d2aedeb7-4a23-421b-89b5-6c30c99c488b" providerId="ADAL" clId="{E1223FCC-090E-4EA1-AEA3-CEAF01DF1716}" dt="2025-07-20T03:42:18.670" v="777" actId="478"/>
          <ac:spMkLst>
            <pc:docMk/>
            <pc:sldMk cId="3833835888" sldId="284"/>
            <ac:spMk id="3" creationId="{BE93058F-B080-0BB5-435F-FD0FE3D53280}"/>
          </ac:spMkLst>
        </pc:spChg>
        <pc:spChg chg="mod ord">
          <ac:chgData name="Rafael Fagundes" userId="d2aedeb7-4a23-421b-89b5-6c30c99c488b" providerId="ADAL" clId="{E1223FCC-090E-4EA1-AEA3-CEAF01DF1716}" dt="2025-07-20T04:07:15.877" v="816" actId="700"/>
          <ac:spMkLst>
            <pc:docMk/>
            <pc:sldMk cId="3833835888" sldId="284"/>
            <ac:spMk id="4" creationId="{A4FF83E1-6E62-42CE-B2ED-8308788B8114}"/>
          </ac:spMkLst>
        </pc:spChg>
        <pc:spChg chg="add mod ord">
          <ac:chgData name="Rafael Fagundes" userId="d2aedeb7-4a23-421b-89b5-6c30c99c488b" providerId="ADAL" clId="{E1223FCC-090E-4EA1-AEA3-CEAF01DF1716}" dt="2025-07-20T22:26:48.345" v="1721"/>
          <ac:spMkLst>
            <pc:docMk/>
            <pc:sldMk cId="3833835888" sldId="284"/>
            <ac:spMk id="8" creationId="{B889E79A-9D0A-858B-5626-C89095843633}"/>
          </ac:spMkLst>
        </pc:spChg>
        <pc:graphicFrameChg chg="add del mod">
          <ac:chgData name="Rafael Fagundes" userId="d2aedeb7-4a23-421b-89b5-6c30c99c488b" providerId="ADAL" clId="{E1223FCC-090E-4EA1-AEA3-CEAF01DF1716}" dt="2025-07-20T16:11:05.988" v="1138" actId="478"/>
          <ac:graphicFrameMkLst>
            <pc:docMk/>
            <pc:sldMk cId="3833835888" sldId="284"/>
            <ac:graphicFrameMk id="3" creationId="{26C5CBC3-9B33-C6A8-1F18-7741E73A8D5A}"/>
          </ac:graphicFrameMkLst>
        </pc:graphicFrameChg>
        <pc:graphicFrameChg chg="add del mod">
          <ac:chgData name="Rafael Fagundes" userId="d2aedeb7-4a23-421b-89b5-6c30c99c488b" providerId="ADAL" clId="{E1223FCC-090E-4EA1-AEA3-CEAF01DF1716}" dt="2025-07-20T16:11:38.803" v="1143" actId="478"/>
          <ac:graphicFrameMkLst>
            <pc:docMk/>
            <pc:sldMk cId="3833835888" sldId="284"/>
            <ac:graphicFrameMk id="5" creationId="{26C5CBC3-9B33-C6A8-1F18-7741E73A8D5A}"/>
          </ac:graphicFrameMkLst>
        </pc:graphicFrameChg>
        <pc:graphicFrameChg chg="add del mod">
          <ac:chgData name="Rafael Fagundes" userId="d2aedeb7-4a23-421b-89b5-6c30c99c488b" providerId="ADAL" clId="{E1223FCC-090E-4EA1-AEA3-CEAF01DF1716}" dt="2025-07-20T16:06:44.387" v="1132" actId="478"/>
          <ac:graphicFrameMkLst>
            <pc:docMk/>
            <pc:sldMk cId="3833835888" sldId="284"/>
            <ac:graphicFrameMk id="7" creationId="{EF135CB4-0CDF-77EC-3549-1C99A687C3E6}"/>
          </ac:graphicFrameMkLst>
        </pc:graphicFrameChg>
        <pc:graphicFrameChg chg="add del mod">
          <ac:chgData name="Rafael Fagundes" userId="d2aedeb7-4a23-421b-89b5-6c30c99c488b" providerId="ADAL" clId="{E1223FCC-090E-4EA1-AEA3-CEAF01DF1716}" dt="2025-07-20T16:47:08.918" v="1166" actId="478"/>
          <ac:graphicFrameMkLst>
            <pc:docMk/>
            <pc:sldMk cId="3833835888" sldId="284"/>
            <ac:graphicFrameMk id="9" creationId="{E72ADFCE-657D-4EDF-A4E5-ACE27239ED7B}"/>
          </ac:graphicFrameMkLst>
        </pc:graphicFrameChg>
        <pc:graphicFrameChg chg="add mod">
          <ac:chgData name="Rafael Fagundes" userId="d2aedeb7-4a23-421b-89b5-6c30c99c488b" providerId="ADAL" clId="{E1223FCC-090E-4EA1-AEA3-CEAF01DF1716}" dt="2025-07-20T16:11:54.151" v="1150" actId="571"/>
          <ac:graphicFrameMkLst>
            <pc:docMk/>
            <pc:sldMk cId="3833835888" sldId="284"/>
            <ac:graphicFrameMk id="10" creationId="{77892DDC-7F18-E1E3-3589-E6B85F48CF3B}"/>
          </ac:graphicFrameMkLst>
        </pc:graphicFrameChg>
        <pc:graphicFrameChg chg="add del mod">
          <ac:chgData name="Rafael Fagundes" userId="d2aedeb7-4a23-421b-89b5-6c30c99c488b" providerId="ADAL" clId="{E1223FCC-090E-4EA1-AEA3-CEAF01DF1716}" dt="2025-07-20T16:53:15.784" v="1175" actId="478"/>
          <ac:graphicFrameMkLst>
            <pc:docMk/>
            <pc:sldMk cId="3833835888" sldId="284"/>
            <ac:graphicFrameMk id="11" creationId="{E72ADFCE-657D-4EDF-A4E5-ACE27239ED7B}"/>
          </ac:graphicFrameMkLst>
        </pc:graphicFrameChg>
        <pc:graphicFrameChg chg="add mod">
          <ac:chgData name="Rafael Fagundes" userId="d2aedeb7-4a23-421b-89b5-6c30c99c488b" providerId="ADAL" clId="{E1223FCC-090E-4EA1-AEA3-CEAF01DF1716}" dt="2025-07-20T19:26:31.543" v="1404" actId="12788"/>
          <ac:graphicFrameMkLst>
            <pc:docMk/>
            <pc:sldMk cId="3833835888" sldId="284"/>
            <ac:graphicFrameMk id="12" creationId="{E72ADFCE-657D-4EDF-A4E5-ACE27239ED7B}"/>
          </ac:graphicFrameMkLst>
        </pc:graphicFrameChg>
        <pc:picChg chg="add del mod">
          <ac:chgData name="Rafael Fagundes" userId="d2aedeb7-4a23-421b-89b5-6c30c99c488b" providerId="ADAL" clId="{E1223FCC-090E-4EA1-AEA3-CEAF01DF1716}" dt="2025-07-20T15:56:36.112" v="1130" actId="478"/>
          <ac:picMkLst>
            <pc:docMk/>
            <pc:sldMk cId="3833835888" sldId="284"/>
            <ac:picMk id="6" creationId="{8FC27E8E-F33E-D044-7596-CB8AE0B199CA}"/>
          </ac:picMkLst>
        </pc:picChg>
      </pc:sldChg>
      <pc:sldChg chg="addSp delSp modSp new add del mod">
        <pc:chgData name="Rafael Fagundes" userId="d2aedeb7-4a23-421b-89b5-6c30c99c488b" providerId="ADAL" clId="{E1223FCC-090E-4EA1-AEA3-CEAF01DF1716}" dt="2025-07-20T01:09:10.526" v="492" actId="2696"/>
        <pc:sldMkLst>
          <pc:docMk/>
          <pc:sldMk cId="559137493" sldId="285"/>
        </pc:sldMkLst>
        <pc:spChg chg="del">
          <ac:chgData name="Rafael Fagundes" userId="d2aedeb7-4a23-421b-89b5-6c30c99c488b" providerId="ADAL" clId="{E1223FCC-090E-4EA1-AEA3-CEAF01DF1716}" dt="2025-07-20T01:08:14.742" v="457" actId="478"/>
          <ac:spMkLst>
            <pc:docMk/>
            <pc:sldMk cId="559137493" sldId="285"/>
            <ac:spMk id="2" creationId="{7308CF1A-3DA7-214E-025E-646DC9B360F0}"/>
          </ac:spMkLst>
        </pc:spChg>
        <pc:spChg chg="del">
          <ac:chgData name="Rafael Fagundes" userId="d2aedeb7-4a23-421b-89b5-6c30c99c488b" providerId="ADAL" clId="{E1223FCC-090E-4EA1-AEA3-CEAF01DF1716}" dt="2025-07-20T01:08:13.504" v="456" actId="478"/>
          <ac:spMkLst>
            <pc:docMk/>
            <pc:sldMk cId="559137493" sldId="285"/>
            <ac:spMk id="3" creationId="{0F05B4E8-E2DB-3621-F010-71954CF293D3}"/>
          </ac:spMkLst>
        </pc:spChg>
        <pc:spChg chg="del">
          <ac:chgData name="Rafael Fagundes" userId="d2aedeb7-4a23-421b-89b5-6c30c99c488b" providerId="ADAL" clId="{E1223FCC-090E-4EA1-AEA3-CEAF01DF1716}" dt="2025-07-20T01:08:17.623" v="458" actId="478"/>
          <ac:spMkLst>
            <pc:docMk/>
            <pc:sldMk cId="559137493" sldId="285"/>
            <ac:spMk id="4" creationId="{D47F0E59-A68C-3DDD-9074-C08701559C52}"/>
          </ac:spMkLst>
        </pc:spChg>
        <pc:spChg chg="add mod">
          <ac:chgData name="Rafael Fagundes" userId="d2aedeb7-4a23-421b-89b5-6c30c99c488b" providerId="ADAL" clId="{E1223FCC-090E-4EA1-AEA3-CEAF01DF1716}" dt="2025-07-20T01:09:04.819" v="490" actId="12789"/>
          <ac:spMkLst>
            <pc:docMk/>
            <pc:sldMk cId="559137493" sldId="285"/>
            <ac:spMk id="5" creationId="{7D752663-E8DF-3664-457C-674C8E56CEF3}"/>
          </ac:spMkLst>
        </pc:spChg>
      </pc:sldChg>
      <pc:sldChg chg="new del">
        <pc:chgData name="Rafael Fagundes" userId="d2aedeb7-4a23-421b-89b5-6c30c99c488b" providerId="ADAL" clId="{E1223FCC-090E-4EA1-AEA3-CEAF01DF1716}" dt="2025-07-20T01:06:32.419" v="429" actId="680"/>
        <pc:sldMkLst>
          <pc:docMk/>
          <pc:sldMk cId="1820958643" sldId="285"/>
        </pc:sldMkLst>
      </pc:sldChg>
      <pc:sldChg chg="modSp add mod">
        <pc:chgData name="Rafael Fagundes" userId="d2aedeb7-4a23-421b-89b5-6c30c99c488b" providerId="ADAL" clId="{E1223FCC-090E-4EA1-AEA3-CEAF01DF1716}" dt="2025-07-20T01:09:26.693" v="499" actId="20577"/>
        <pc:sldMkLst>
          <pc:docMk/>
          <pc:sldMk cId="98700824" sldId="286"/>
        </pc:sldMkLst>
        <pc:spChg chg="mod">
          <ac:chgData name="Rafael Fagundes" userId="d2aedeb7-4a23-421b-89b5-6c30c99c488b" providerId="ADAL" clId="{E1223FCC-090E-4EA1-AEA3-CEAF01DF1716}" dt="2025-07-20T01:09:26.693" v="499" actId="20577"/>
          <ac:spMkLst>
            <pc:docMk/>
            <pc:sldMk cId="98700824" sldId="286"/>
            <ac:spMk id="5" creationId="{3EA4F5EF-B6EC-7376-9E69-19CB05D335BD}"/>
          </ac:spMkLst>
        </pc:spChg>
      </pc:sldChg>
      <pc:sldChg chg="add del">
        <pc:chgData name="Rafael Fagundes" userId="d2aedeb7-4a23-421b-89b5-6c30c99c488b" providerId="ADAL" clId="{E1223FCC-090E-4EA1-AEA3-CEAF01DF1716}" dt="2025-07-20T01:14:55.880" v="533"/>
        <pc:sldMkLst>
          <pc:docMk/>
          <pc:sldMk cId="2996743297" sldId="287"/>
        </pc:sldMkLst>
      </pc:sldChg>
      <pc:sldChg chg="addSp delSp modSp add mod chgLayout">
        <pc:chgData name="Rafael Fagundes" userId="d2aedeb7-4a23-421b-89b5-6c30c99c488b" providerId="ADAL" clId="{E1223FCC-090E-4EA1-AEA3-CEAF01DF1716}" dt="2025-07-21T08:04:26.750" v="2041" actId="207"/>
        <pc:sldMkLst>
          <pc:docMk/>
          <pc:sldMk cId="3849560576" sldId="287"/>
        </pc:sldMkLst>
        <pc:spChg chg="mod ord">
          <ac:chgData name="Rafael Fagundes" userId="d2aedeb7-4a23-421b-89b5-6c30c99c488b" providerId="ADAL" clId="{E1223FCC-090E-4EA1-AEA3-CEAF01DF1716}" dt="2025-07-20T22:28:20.996" v="1726"/>
          <ac:spMkLst>
            <pc:docMk/>
            <pc:sldMk cId="3849560576" sldId="287"/>
            <ac:spMk id="2" creationId="{3ADC4D74-D5E8-3752-32E3-8CF59301B8F1}"/>
          </ac:spMkLst>
        </pc:spChg>
        <pc:spChg chg="add del mod">
          <ac:chgData name="Rafael Fagundes" userId="d2aedeb7-4a23-421b-89b5-6c30c99c488b" providerId="ADAL" clId="{E1223FCC-090E-4EA1-AEA3-CEAF01DF1716}" dt="2025-07-20T19:33:00.639" v="1438" actId="11529"/>
          <ac:spMkLst>
            <pc:docMk/>
            <pc:sldMk cId="3849560576" sldId="287"/>
            <ac:spMk id="3" creationId="{693CDCA8-A2D0-8471-8F81-525B1B934942}"/>
          </ac:spMkLst>
        </pc:spChg>
        <pc:spChg chg="mod ord">
          <ac:chgData name="Rafael Fagundes" userId="d2aedeb7-4a23-421b-89b5-6c30c99c488b" providerId="ADAL" clId="{E1223FCC-090E-4EA1-AEA3-CEAF01DF1716}" dt="2025-07-20T04:05:16.517" v="810" actId="700"/>
          <ac:spMkLst>
            <pc:docMk/>
            <pc:sldMk cId="3849560576" sldId="287"/>
            <ac:spMk id="4" creationId="{045BDD71-8A4F-0000-A360-E912763B9380}"/>
          </ac:spMkLst>
        </pc:spChg>
        <pc:spChg chg="add mod ord">
          <ac:chgData name="Rafael Fagundes" userId="d2aedeb7-4a23-421b-89b5-6c30c99c488b" providerId="ADAL" clId="{E1223FCC-090E-4EA1-AEA3-CEAF01DF1716}" dt="2025-07-20T22:28:41.243" v="1728"/>
          <ac:spMkLst>
            <pc:docMk/>
            <pc:sldMk cId="3849560576" sldId="287"/>
            <ac:spMk id="9" creationId="{A4C73C69-4D44-BB44-E222-140A1F62110D}"/>
          </ac:spMkLst>
        </pc:spChg>
        <pc:graphicFrameChg chg="add del mod">
          <ac:chgData name="Rafael Fagundes" userId="d2aedeb7-4a23-421b-89b5-6c30c99c488b" providerId="ADAL" clId="{E1223FCC-090E-4EA1-AEA3-CEAF01DF1716}" dt="2025-07-20T16:57:23.617" v="1186" actId="478"/>
          <ac:graphicFrameMkLst>
            <pc:docMk/>
            <pc:sldMk cId="3849560576" sldId="287"/>
            <ac:graphicFrameMk id="3" creationId="{AD137854-2912-6A70-24B4-6704BE9A2BF2}"/>
          </ac:graphicFrameMkLst>
        </pc:graphicFrameChg>
        <pc:graphicFrameChg chg="add del mod">
          <ac:chgData name="Rafael Fagundes" userId="d2aedeb7-4a23-421b-89b5-6c30c99c488b" providerId="ADAL" clId="{E1223FCC-090E-4EA1-AEA3-CEAF01DF1716}" dt="2025-07-20T20:25:08.119" v="1454" actId="478"/>
          <ac:graphicFrameMkLst>
            <pc:docMk/>
            <pc:sldMk cId="3849560576" sldId="287"/>
            <ac:graphicFrameMk id="6" creationId="{AD137854-2912-6A70-24B4-6704BE9A2BF2}"/>
          </ac:graphicFrameMkLst>
        </pc:graphicFrameChg>
        <pc:graphicFrameChg chg="del">
          <ac:chgData name="Rafael Fagundes" userId="d2aedeb7-4a23-421b-89b5-6c30c99c488b" providerId="ADAL" clId="{E1223FCC-090E-4EA1-AEA3-CEAF01DF1716}" dt="2025-07-20T04:01:48.951" v="788" actId="478"/>
          <ac:graphicFrameMkLst>
            <pc:docMk/>
            <pc:sldMk cId="3849560576" sldId="287"/>
            <ac:graphicFrameMk id="7" creationId="{6A9AF8C9-46EE-BA2E-6A09-7B889D752EE1}"/>
          </ac:graphicFrameMkLst>
        </pc:graphicFrameChg>
        <pc:graphicFrameChg chg="add del mod modGraphic">
          <ac:chgData name="Rafael Fagundes" userId="d2aedeb7-4a23-421b-89b5-6c30c99c488b" providerId="ADAL" clId="{E1223FCC-090E-4EA1-AEA3-CEAF01DF1716}" dt="2025-07-20T16:37:18.319" v="1160" actId="478"/>
          <ac:graphicFrameMkLst>
            <pc:docMk/>
            <pc:sldMk cId="3849560576" sldId="287"/>
            <ac:graphicFrameMk id="8" creationId="{BCA903BF-1644-2547-0AF6-2B2A8272C331}"/>
          </ac:graphicFrameMkLst>
        </pc:graphicFrameChg>
        <pc:graphicFrameChg chg="add mod">
          <ac:chgData name="Rafael Fagundes" userId="d2aedeb7-4a23-421b-89b5-6c30c99c488b" providerId="ADAL" clId="{E1223FCC-090E-4EA1-AEA3-CEAF01DF1716}" dt="2025-07-21T08:04:26.750" v="2041" actId="207"/>
          <ac:graphicFrameMkLst>
            <pc:docMk/>
            <pc:sldMk cId="3849560576" sldId="287"/>
            <ac:graphicFrameMk id="11" creationId="{AD137854-2912-6A70-24B4-6704BE9A2BF2}"/>
          </ac:graphicFrameMkLst>
        </pc:graphicFrameChg>
        <pc:picChg chg="add del mod">
          <ac:chgData name="Rafael Fagundes" userId="d2aedeb7-4a23-421b-89b5-6c30c99c488b" providerId="ADAL" clId="{E1223FCC-090E-4EA1-AEA3-CEAF01DF1716}" dt="2025-07-20T15:56:37.342" v="1131" actId="478"/>
          <ac:picMkLst>
            <pc:docMk/>
            <pc:sldMk cId="3849560576" sldId="287"/>
            <ac:picMk id="5" creationId="{D98AC332-6EA5-3C51-4EE1-707245F1A234}"/>
          </ac:picMkLst>
        </pc:picChg>
        <pc:picChg chg="del">
          <ac:chgData name="Rafael Fagundes" userId="d2aedeb7-4a23-421b-89b5-6c30c99c488b" providerId="ADAL" clId="{E1223FCC-090E-4EA1-AEA3-CEAF01DF1716}" dt="2025-07-20T04:00:19.715" v="784" actId="478"/>
          <ac:picMkLst>
            <pc:docMk/>
            <pc:sldMk cId="3849560576" sldId="287"/>
            <ac:picMk id="6" creationId="{674E1539-2365-EF17-62DC-3A28E136958E}"/>
          </ac:picMkLst>
        </pc:picChg>
        <pc:picChg chg="add del mod">
          <ac:chgData name="Rafael Fagundes" userId="d2aedeb7-4a23-421b-89b5-6c30c99c488b" providerId="ADAL" clId="{E1223FCC-090E-4EA1-AEA3-CEAF01DF1716}" dt="2025-07-20T19:32:59.055" v="1435" actId="22"/>
          <ac:picMkLst>
            <pc:docMk/>
            <pc:sldMk cId="3849560576" sldId="287"/>
            <ac:picMk id="7" creationId="{FFC41B87-0E0B-B00F-5A4F-BBCB73C0D582}"/>
          </ac:picMkLst>
        </pc:picChg>
        <pc:picChg chg="add del mod">
          <ac:chgData name="Rafael Fagundes" userId="d2aedeb7-4a23-421b-89b5-6c30c99c488b" providerId="ADAL" clId="{E1223FCC-090E-4EA1-AEA3-CEAF01DF1716}" dt="2025-07-20T19:50:12.188" v="1445" actId="478"/>
          <ac:picMkLst>
            <pc:docMk/>
            <pc:sldMk cId="3849560576" sldId="287"/>
            <ac:picMk id="10" creationId="{A68B574E-92DA-C95C-0E29-FEA114E012C3}"/>
          </ac:picMkLst>
        </pc:picChg>
        <pc:picChg chg="add del mod">
          <ac:chgData name="Rafael Fagundes" userId="d2aedeb7-4a23-421b-89b5-6c30c99c488b" providerId="ADAL" clId="{E1223FCC-090E-4EA1-AEA3-CEAF01DF1716}" dt="2025-07-20T20:25:46.176" v="1467" actId="478"/>
          <ac:picMkLst>
            <pc:docMk/>
            <pc:sldMk cId="3849560576" sldId="287"/>
            <ac:picMk id="13" creationId="{AAFE7FD3-53D8-0873-D292-18CFFD34DACE}"/>
          </ac:picMkLst>
        </pc:picChg>
      </pc:sldChg>
      <pc:sldChg chg="modSp add mod">
        <pc:chgData name="Rafael Fagundes" userId="d2aedeb7-4a23-421b-89b5-6c30c99c488b" providerId="ADAL" clId="{E1223FCC-090E-4EA1-AEA3-CEAF01DF1716}" dt="2025-07-20T15:55:35.566" v="1111" actId="20577"/>
        <pc:sldMkLst>
          <pc:docMk/>
          <pc:sldMk cId="1780981973" sldId="288"/>
        </pc:sldMkLst>
        <pc:spChg chg="mod">
          <ac:chgData name="Rafael Fagundes" userId="d2aedeb7-4a23-421b-89b5-6c30c99c488b" providerId="ADAL" clId="{E1223FCC-090E-4EA1-AEA3-CEAF01DF1716}" dt="2025-07-20T15:55:35.566" v="1111" actId="20577"/>
          <ac:spMkLst>
            <pc:docMk/>
            <pc:sldMk cId="1780981973" sldId="288"/>
            <ac:spMk id="5" creationId="{4F79E1C5-AFEE-C6E8-CA6E-954FC169B1AA}"/>
          </ac:spMkLst>
        </pc:spChg>
      </pc:sldChg>
      <pc:sldChg chg="delSp modSp add del mod">
        <pc:chgData name="Rafael Fagundes" userId="d2aedeb7-4a23-421b-89b5-6c30c99c488b" providerId="ADAL" clId="{E1223FCC-090E-4EA1-AEA3-CEAF01DF1716}" dt="2025-07-20T15:39:25.115" v="1067" actId="47"/>
        <pc:sldMkLst>
          <pc:docMk/>
          <pc:sldMk cId="3117943754" sldId="288"/>
        </pc:sldMkLst>
        <pc:spChg chg="del">
          <ac:chgData name="Rafael Fagundes" userId="d2aedeb7-4a23-421b-89b5-6c30c99c488b" providerId="ADAL" clId="{E1223FCC-090E-4EA1-AEA3-CEAF01DF1716}" dt="2025-07-20T15:15:18.377" v="948" actId="478"/>
          <ac:spMkLst>
            <pc:docMk/>
            <pc:sldMk cId="3117943754" sldId="288"/>
            <ac:spMk id="5" creationId="{B5429D62-58D4-4D64-D64A-17696942A621}"/>
          </ac:spMkLst>
        </pc:spChg>
        <pc:spChg chg="del">
          <ac:chgData name="Rafael Fagundes" userId="d2aedeb7-4a23-421b-89b5-6c30c99c488b" providerId="ADAL" clId="{E1223FCC-090E-4EA1-AEA3-CEAF01DF1716}" dt="2025-07-20T15:15:19.068" v="949" actId="478"/>
          <ac:spMkLst>
            <pc:docMk/>
            <pc:sldMk cId="3117943754" sldId="288"/>
            <ac:spMk id="8" creationId="{4DC2E898-5638-EA2B-2269-98B429EBB370}"/>
          </ac:spMkLst>
        </pc:spChg>
        <pc:spChg chg="del">
          <ac:chgData name="Rafael Fagundes" userId="d2aedeb7-4a23-421b-89b5-6c30c99c488b" providerId="ADAL" clId="{E1223FCC-090E-4EA1-AEA3-CEAF01DF1716}" dt="2025-07-20T15:15:13.664" v="943" actId="478"/>
          <ac:spMkLst>
            <pc:docMk/>
            <pc:sldMk cId="3117943754" sldId="288"/>
            <ac:spMk id="11" creationId="{EAA13BD2-ED2C-5813-5808-7CE9A2DBDFE9}"/>
          </ac:spMkLst>
        </pc:spChg>
        <pc:spChg chg="del">
          <ac:chgData name="Rafael Fagundes" userId="d2aedeb7-4a23-421b-89b5-6c30c99c488b" providerId="ADAL" clId="{E1223FCC-090E-4EA1-AEA3-CEAF01DF1716}" dt="2025-07-20T15:15:12.219" v="940" actId="478"/>
          <ac:spMkLst>
            <pc:docMk/>
            <pc:sldMk cId="3117943754" sldId="288"/>
            <ac:spMk id="12" creationId="{5238308F-C8DB-B9F7-B0B6-DEA2F79F7B3F}"/>
          </ac:spMkLst>
        </pc:spChg>
        <pc:spChg chg="del">
          <ac:chgData name="Rafael Fagundes" userId="d2aedeb7-4a23-421b-89b5-6c30c99c488b" providerId="ADAL" clId="{E1223FCC-090E-4EA1-AEA3-CEAF01DF1716}" dt="2025-07-20T15:15:17.765" v="947" actId="478"/>
          <ac:spMkLst>
            <pc:docMk/>
            <pc:sldMk cId="3117943754" sldId="288"/>
            <ac:spMk id="13" creationId="{E84C805B-67AC-0E19-CEC9-528A8C61BACD}"/>
          </ac:spMkLst>
        </pc:spChg>
        <pc:spChg chg="del">
          <ac:chgData name="Rafael Fagundes" userId="d2aedeb7-4a23-421b-89b5-6c30c99c488b" providerId="ADAL" clId="{E1223FCC-090E-4EA1-AEA3-CEAF01DF1716}" dt="2025-07-20T15:15:16.949" v="946" actId="478"/>
          <ac:spMkLst>
            <pc:docMk/>
            <pc:sldMk cId="3117943754" sldId="288"/>
            <ac:spMk id="14" creationId="{FBA40FDC-8E30-F88F-AFC1-D8AE572ADA41}"/>
          </ac:spMkLst>
        </pc:spChg>
        <pc:spChg chg="del mod">
          <ac:chgData name="Rafael Fagundes" userId="d2aedeb7-4a23-421b-89b5-6c30c99c488b" providerId="ADAL" clId="{E1223FCC-090E-4EA1-AEA3-CEAF01DF1716}" dt="2025-07-20T15:15:15.362" v="945" actId="478"/>
          <ac:spMkLst>
            <pc:docMk/>
            <pc:sldMk cId="3117943754" sldId="288"/>
            <ac:spMk id="15" creationId="{DB9C0CBA-08EE-21F7-21E8-D64220F52D04}"/>
          </ac:spMkLst>
        </pc:spChg>
        <pc:spChg chg="del mod">
          <ac:chgData name="Rafael Fagundes" userId="d2aedeb7-4a23-421b-89b5-6c30c99c488b" providerId="ADAL" clId="{E1223FCC-090E-4EA1-AEA3-CEAF01DF1716}" dt="2025-07-20T15:15:14.545" v="944" actId="478"/>
          <ac:spMkLst>
            <pc:docMk/>
            <pc:sldMk cId="3117943754" sldId="288"/>
            <ac:spMk id="16" creationId="{5C1DB29F-70A9-99B3-28FF-C28ED4F74A9B}"/>
          </ac:spMkLst>
        </pc:spChg>
        <pc:picChg chg="del">
          <ac:chgData name="Rafael Fagundes" userId="d2aedeb7-4a23-421b-89b5-6c30c99c488b" providerId="ADAL" clId="{E1223FCC-090E-4EA1-AEA3-CEAF01DF1716}" dt="2025-07-20T15:15:19.555" v="950" actId="478"/>
          <ac:picMkLst>
            <pc:docMk/>
            <pc:sldMk cId="3117943754" sldId="288"/>
            <ac:picMk id="7" creationId="{58FFB09F-FAAA-B520-2F32-17A2586FECCC}"/>
          </ac:picMkLst>
        </pc:picChg>
      </pc:sldChg>
      <pc:sldChg chg="addSp delSp modSp add mod">
        <pc:chgData name="Rafael Fagundes" userId="d2aedeb7-4a23-421b-89b5-6c30c99c488b" providerId="ADAL" clId="{E1223FCC-090E-4EA1-AEA3-CEAF01DF1716}" dt="2025-07-21T07:54:40.147" v="1985" actId="207"/>
        <pc:sldMkLst>
          <pc:docMk/>
          <pc:sldMk cId="542368972" sldId="289"/>
        </pc:sldMkLst>
        <pc:spChg chg="mod">
          <ac:chgData name="Rafael Fagundes" userId="d2aedeb7-4a23-421b-89b5-6c30c99c488b" providerId="ADAL" clId="{E1223FCC-090E-4EA1-AEA3-CEAF01DF1716}" dt="2025-07-21T02:46:07.612" v="1900"/>
          <ac:spMkLst>
            <pc:docMk/>
            <pc:sldMk cId="542368972" sldId="289"/>
            <ac:spMk id="2" creationId="{1E5E212F-FE21-946C-6AA4-23F2867B8503}"/>
          </ac:spMkLst>
        </pc:spChg>
        <pc:spChg chg="add del mod">
          <ac:chgData name="Rafael Fagundes" userId="d2aedeb7-4a23-421b-89b5-6c30c99c488b" providerId="ADAL" clId="{E1223FCC-090E-4EA1-AEA3-CEAF01DF1716}" dt="2025-07-20T15:55:53.333" v="1123" actId="478"/>
          <ac:spMkLst>
            <pc:docMk/>
            <pc:sldMk cId="542368972" sldId="289"/>
            <ac:spMk id="6" creationId="{A64B577F-B706-0DF9-3FC0-C7C8C9E9E7AD}"/>
          </ac:spMkLst>
        </pc:spChg>
        <pc:spChg chg="del">
          <ac:chgData name="Rafael Fagundes" userId="d2aedeb7-4a23-421b-89b5-6c30c99c488b" providerId="ADAL" clId="{E1223FCC-090E-4EA1-AEA3-CEAF01DF1716}" dt="2025-07-20T15:55:50.835" v="1122" actId="478"/>
          <ac:spMkLst>
            <pc:docMk/>
            <pc:sldMk cId="542368972" sldId="289"/>
            <ac:spMk id="9" creationId="{377CE3DC-070A-02F0-3D2D-D32F51E1B889}"/>
          </ac:spMkLst>
        </pc:spChg>
        <pc:spChg chg="add del mod ord">
          <ac:chgData name="Rafael Fagundes" userId="d2aedeb7-4a23-421b-89b5-6c30c99c488b" providerId="ADAL" clId="{E1223FCC-090E-4EA1-AEA3-CEAF01DF1716}" dt="2025-07-21T02:27:45.793" v="1733" actId="478"/>
          <ac:spMkLst>
            <pc:docMk/>
            <pc:sldMk cId="542368972" sldId="289"/>
            <ac:spMk id="10" creationId="{1B927FF9-0D85-73DE-E5D6-EE8D00A0C2A9}"/>
          </ac:spMkLst>
        </pc:spChg>
        <pc:spChg chg="add del mod">
          <ac:chgData name="Rafael Fagundes" userId="d2aedeb7-4a23-421b-89b5-6c30c99c488b" providerId="ADAL" clId="{E1223FCC-090E-4EA1-AEA3-CEAF01DF1716}" dt="2025-07-20T18:19:00.770" v="1244" actId="478"/>
          <ac:spMkLst>
            <pc:docMk/>
            <pc:sldMk cId="542368972" sldId="289"/>
            <ac:spMk id="11" creationId="{AEDCA74A-371A-9D15-B33F-94B80CEE94DF}"/>
          </ac:spMkLst>
        </pc:spChg>
        <pc:spChg chg="add mod">
          <ac:chgData name="Rafael Fagundes" userId="d2aedeb7-4a23-421b-89b5-6c30c99c488b" providerId="ADAL" clId="{E1223FCC-090E-4EA1-AEA3-CEAF01DF1716}" dt="2025-07-21T07:54:40.147" v="1985" actId="207"/>
          <ac:spMkLst>
            <pc:docMk/>
            <pc:sldMk cId="542368972" sldId="289"/>
            <ac:spMk id="12" creationId="{38400864-7D66-B983-B3B1-679A6BB0ABA6}"/>
          </ac:spMkLst>
        </pc:spChg>
        <pc:spChg chg="add del mod ord">
          <ac:chgData name="Rafael Fagundes" userId="d2aedeb7-4a23-421b-89b5-6c30c99c488b" providerId="ADAL" clId="{E1223FCC-090E-4EA1-AEA3-CEAF01DF1716}" dt="2025-07-21T02:27:45.793" v="1733" actId="478"/>
          <ac:spMkLst>
            <pc:docMk/>
            <pc:sldMk cId="542368972" sldId="289"/>
            <ac:spMk id="12" creationId="{646AF7D1-7C93-686C-5D76-DA48B5107894}"/>
          </ac:spMkLst>
        </pc:spChg>
        <pc:grpChg chg="add del mod">
          <ac:chgData name="Rafael Fagundes" userId="d2aedeb7-4a23-421b-89b5-6c30c99c488b" providerId="ADAL" clId="{E1223FCC-090E-4EA1-AEA3-CEAF01DF1716}" dt="2025-07-21T02:49:40.153" v="1922" actId="478"/>
          <ac:grpSpMkLst>
            <pc:docMk/>
            <pc:sldMk cId="542368972" sldId="289"/>
            <ac:grpSpMk id="3" creationId="{AB921CC7-EF58-6F5B-6934-79975F6D31F6}"/>
          </ac:grpSpMkLst>
        </pc:grpChg>
        <pc:grpChg chg="add del mod">
          <ac:chgData name="Rafael Fagundes" userId="d2aedeb7-4a23-421b-89b5-6c30c99c488b" providerId="ADAL" clId="{E1223FCC-090E-4EA1-AEA3-CEAF01DF1716}" dt="2025-07-21T07:50:12.338" v="1928" actId="478"/>
          <ac:grpSpMkLst>
            <pc:docMk/>
            <pc:sldMk cId="542368972" sldId="289"/>
            <ac:grpSpMk id="9" creationId="{1E2BA24E-E1F6-23FC-D043-BB629789CA57}"/>
          </ac:grpSpMkLst>
        </pc:grpChg>
        <pc:grpChg chg="add mod">
          <ac:chgData name="Rafael Fagundes" userId="d2aedeb7-4a23-421b-89b5-6c30c99c488b" providerId="ADAL" clId="{E1223FCC-090E-4EA1-AEA3-CEAF01DF1716}" dt="2025-07-21T07:50:45.458" v="1937" actId="12789"/>
          <ac:grpSpMkLst>
            <pc:docMk/>
            <pc:sldMk cId="542368972" sldId="289"/>
            <ac:grpSpMk id="11" creationId="{EAFC042C-1B61-C9B1-EB35-EBEAE71FD54D}"/>
          </ac:grpSpMkLst>
        </pc:grpChg>
        <pc:graphicFrameChg chg="del">
          <ac:chgData name="Rafael Fagundes" userId="d2aedeb7-4a23-421b-89b5-6c30c99c488b" providerId="ADAL" clId="{E1223FCC-090E-4EA1-AEA3-CEAF01DF1716}" dt="2025-07-20T15:55:54.562" v="1124" actId="478"/>
          <ac:graphicFrameMkLst>
            <pc:docMk/>
            <pc:sldMk cId="542368972" sldId="289"/>
            <ac:graphicFrameMk id="8" creationId="{AAE7F00E-E2F5-4D2C-8877-73E605A8C4C5}"/>
          </ac:graphicFrameMkLst>
        </pc:graphicFrameChg>
        <pc:picChg chg="add del mod">
          <ac:chgData name="Rafael Fagundes" userId="d2aedeb7-4a23-421b-89b5-6c30c99c488b" providerId="ADAL" clId="{E1223FCC-090E-4EA1-AEA3-CEAF01DF1716}" dt="2025-07-21T02:36:36.501" v="1856" actId="478"/>
          <ac:picMkLst>
            <pc:docMk/>
            <pc:sldMk cId="542368972" sldId="289"/>
            <ac:picMk id="5" creationId="{2DD18D76-0BD5-2A82-FB26-846A10F8E6E7}"/>
          </ac:picMkLst>
        </pc:picChg>
        <pc:picChg chg="add mod">
          <ac:chgData name="Rafael Fagundes" userId="d2aedeb7-4a23-421b-89b5-6c30c99c488b" providerId="ADAL" clId="{E1223FCC-090E-4EA1-AEA3-CEAF01DF1716}" dt="2025-07-21T07:50:30.545" v="1932" actId="164"/>
          <ac:picMkLst>
            <pc:docMk/>
            <pc:sldMk cId="542368972" sldId="289"/>
            <ac:picMk id="5" creationId="{451B95AB-AB30-D0B1-B2A6-19753FBF2825}"/>
          </ac:picMkLst>
        </pc:picChg>
        <pc:picChg chg="del mod">
          <ac:chgData name="Rafael Fagundes" userId="d2aedeb7-4a23-421b-89b5-6c30c99c488b" providerId="ADAL" clId="{E1223FCC-090E-4EA1-AEA3-CEAF01DF1716}" dt="2025-07-20T18:56:16.294" v="1263" actId="478"/>
          <ac:picMkLst>
            <pc:docMk/>
            <pc:sldMk cId="542368972" sldId="289"/>
            <ac:picMk id="5" creationId="{66BEC06B-C3FC-887E-D3ED-D040530F634F}"/>
          </ac:picMkLst>
        </pc:picChg>
        <pc:picChg chg="add mod topLvl">
          <ac:chgData name="Rafael Fagundes" userId="d2aedeb7-4a23-421b-89b5-6c30c99c488b" providerId="ADAL" clId="{E1223FCC-090E-4EA1-AEA3-CEAF01DF1716}" dt="2025-07-21T02:49:50.625" v="1926" actId="164"/>
          <ac:picMkLst>
            <pc:docMk/>
            <pc:sldMk cId="542368972" sldId="289"/>
            <ac:picMk id="6" creationId="{2057B872-1DAE-9750-65DE-863F969B9023}"/>
          </ac:picMkLst>
        </pc:picChg>
        <pc:picChg chg="add del mod">
          <ac:chgData name="Rafael Fagundes" userId="d2aedeb7-4a23-421b-89b5-6c30c99c488b" providerId="ADAL" clId="{E1223FCC-090E-4EA1-AEA3-CEAF01DF1716}" dt="2025-07-20T20:20:07.877" v="1446" actId="478"/>
          <ac:picMkLst>
            <pc:docMk/>
            <pc:sldMk cId="542368972" sldId="289"/>
            <ac:picMk id="6" creationId="{2588041B-67EF-D4D4-A53A-A0433CA4950B}"/>
          </ac:picMkLst>
        </pc:picChg>
        <pc:picChg chg="add del mod">
          <ac:chgData name="Rafael Fagundes" userId="d2aedeb7-4a23-421b-89b5-6c30c99c488b" providerId="ADAL" clId="{E1223FCC-090E-4EA1-AEA3-CEAF01DF1716}" dt="2025-07-21T02:27:45.793" v="1733" actId="478"/>
          <ac:picMkLst>
            <pc:docMk/>
            <pc:sldMk cId="542368972" sldId="289"/>
            <ac:picMk id="7" creationId="{1D84745D-074E-A6E5-08AF-FDD61752D683}"/>
          </ac:picMkLst>
        </pc:picChg>
        <pc:picChg chg="add mod">
          <ac:chgData name="Rafael Fagundes" userId="d2aedeb7-4a23-421b-89b5-6c30c99c488b" providerId="ADAL" clId="{E1223FCC-090E-4EA1-AEA3-CEAF01DF1716}" dt="2025-07-21T02:49:50.625" v="1926" actId="164"/>
          <ac:picMkLst>
            <pc:docMk/>
            <pc:sldMk cId="542368972" sldId="289"/>
            <ac:picMk id="7" creationId="{C7F5CC25-FD43-2BF8-5668-F3D1752DF034}"/>
          </ac:picMkLst>
        </pc:picChg>
        <pc:picChg chg="add del mod topLvl">
          <ac:chgData name="Rafael Fagundes" userId="d2aedeb7-4a23-421b-89b5-6c30c99c488b" providerId="ADAL" clId="{E1223FCC-090E-4EA1-AEA3-CEAF01DF1716}" dt="2025-07-21T02:49:40.153" v="1922" actId="478"/>
          <ac:picMkLst>
            <pc:docMk/>
            <pc:sldMk cId="542368972" sldId="289"/>
            <ac:picMk id="8" creationId="{450F33DD-2703-885D-7478-E29A7F8AAC71}"/>
          </ac:picMkLst>
        </pc:picChg>
        <pc:picChg chg="add del mod">
          <ac:chgData name="Rafael Fagundes" userId="d2aedeb7-4a23-421b-89b5-6c30c99c488b" providerId="ADAL" clId="{E1223FCC-090E-4EA1-AEA3-CEAF01DF1716}" dt="2025-07-21T02:27:45.793" v="1733" actId="478"/>
          <ac:picMkLst>
            <pc:docMk/>
            <pc:sldMk cId="542368972" sldId="289"/>
            <ac:picMk id="9" creationId="{17375CCD-FF87-22E7-042A-B9D99875D0F2}"/>
          </ac:picMkLst>
        </pc:picChg>
        <pc:picChg chg="add mod">
          <ac:chgData name="Rafael Fagundes" userId="d2aedeb7-4a23-421b-89b5-6c30c99c488b" providerId="ADAL" clId="{E1223FCC-090E-4EA1-AEA3-CEAF01DF1716}" dt="2025-07-21T07:50:36.818" v="1935" actId="1076"/>
          <ac:picMkLst>
            <pc:docMk/>
            <pc:sldMk cId="542368972" sldId="289"/>
            <ac:picMk id="10" creationId="{D9E250E1-4309-35F6-80D4-D8087339B613}"/>
          </ac:picMkLst>
        </pc:picChg>
      </pc:sldChg>
      <pc:sldChg chg="addSp modSp add mod">
        <pc:chgData name="Rafael Fagundes" userId="d2aedeb7-4a23-421b-89b5-6c30c99c488b" providerId="ADAL" clId="{E1223FCC-090E-4EA1-AEA3-CEAF01DF1716}" dt="2025-07-21T07:54:48.742" v="1987" actId="20577"/>
        <pc:sldMkLst>
          <pc:docMk/>
          <pc:sldMk cId="2612876893" sldId="290"/>
        </pc:sldMkLst>
        <pc:spChg chg="mod">
          <ac:chgData name="Rafael Fagundes" userId="d2aedeb7-4a23-421b-89b5-6c30c99c488b" providerId="ADAL" clId="{E1223FCC-090E-4EA1-AEA3-CEAF01DF1716}" dt="2025-07-21T02:46:14.705" v="1906" actId="20577"/>
          <ac:spMkLst>
            <pc:docMk/>
            <pc:sldMk cId="2612876893" sldId="290"/>
            <ac:spMk id="2" creationId="{3540875F-B232-6AB3-1A58-255B04B92B99}"/>
          </ac:spMkLst>
        </pc:spChg>
        <pc:spChg chg="add mod">
          <ac:chgData name="Rafael Fagundes" userId="d2aedeb7-4a23-421b-89b5-6c30c99c488b" providerId="ADAL" clId="{E1223FCC-090E-4EA1-AEA3-CEAF01DF1716}" dt="2025-07-21T07:54:48.742" v="1987" actId="20577"/>
          <ac:spMkLst>
            <pc:docMk/>
            <pc:sldMk cId="2612876893" sldId="290"/>
            <ac:spMk id="3" creationId="{01747828-2FE5-3550-B212-E7B721E8BCE0}"/>
          </ac:spMkLst>
        </pc:spChg>
      </pc:sldChg>
      <pc:sldChg chg="addSp delSp modSp add del mod">
        <pc:chgData name="Rafael Fagundes" userId="d2aedeb7-4a23-421b-89b5-6c30c99c488b" providerId="ADAL" clId="{E1223FCC-090E-4EA1-AEA3-CEAF01DF1716}" dt="2025-07-21T02:45:50.822" v="1899" actId="47"/>
        <pc:sldMkLst>
          <pc:docMk/>
          <pc:sldMk cId="4260005240" sldId="291"/>
        </pc:sldMkLst>
        <pc:picChg chg="del">
          <ac:chgData name="Rafael Fagundes" userId="d2aedeb7-4a23-421b-89b5-6c30c99c488b" providerId="ADAL" clId="{E1223FCC-090E-4EA1-AEA3-CEAF01DF1716}" dt="2025-07-21T02:28:02.977" v="1737" actId="478"/>
          <ac:picMkLst>
            <pc:docMk/>
            <pc:sldMk cId="4260005240" sldId="291"/>
            <ac:picMk id="5" creationId="{E7CCBB77-A2AF-C7AD-1FBE-8E24B8869B00}"/>
          </ac:picMkLst>
        </pc:picChg>
        <pc:picChg chg="add del mod">
          <ac:chgData name="Rafael Fagundes" userId="d2aedeb7-4a23-421b-89b5-6c30c99c488b" providerId="ADAL" clId="{E1223FCC-090E-4EA1-AEA3-CEAF01DF1716}" dt="2025-07-21T02:45:35.856" v="1892" actId="21"/>
          <ac:picMkLst>
            <pc:docMk/>
            <pc:sldMk cId="4260005240" sldId="291"/>
            <ac:picMk id="6" creationId="{2057B872-1DAE-9750-65DE-863F969B9023}"/>
          </ac:picMkLst>
        </pc:picChg>
      </pc:sldChg>
      <pc:sldMasterChg chg="addSp delSp modSp mod modSldLayout">
        <pc:chgData name="Rafael Fagundes" userId="d2aedeb7-4a23-421b-89b5-6c30c99c488b" providerId="ADAL" clId="{E1223FCC-090E-4EA1-AEA3-CEAF01DF1716}" dt="2025-07-20T01:07:46.335" v="454" actId="478"/>
        <pc:sldMasterMkLst>
          <pc:docMk/>
          <pc:sldMasterMk cId="0" sldId="2147483648"/>
        </pc:sldMasterMkLst>
        <pc:spChg chg="mod">
          <ac:chgData name="Rafael Fagundes" userId="d2aedeb7-4a23-421b-89b5-6c30c99c488b" providerId="ADAL" clId="{E1223FCC-090E-4EA1-AEA3-CEAF01DF1716}" dt="2025-07-18T16:34:21.774" v="79" actId="207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Rafael Fagundes" userId="d2aedeb7-4a23-421b-89b5-6c30c99c488b" providerId="ADAL" clId="{E1223FCC-090E-4EA1-AEA3-CEAF01DF1716}" dt="2025-07-18T16:34:35.123" v="82" actId="207"/>
          <ac:spMkLst>
            <pc:docMk/>
            <pc:sldMasterMk cId="0" sldId="2147483648"/>
            <ac:spMk id="11" creationId="{00000000-0000-0000-0000-000000000000}"/>
          </ac:spMkLst>
        </pc:spChg>
        <pc:spChg chg="mod">
          <ac:chgData name="Rafael Fagundes" userId="d2aedeb7-4a23-421b-89b5-6c30c99c488b" providerId="ADAL" clId="{E1223FCC-090E-4EA1-AEA3-CEAF01DF1716}" dt="2025-07-18T17:00:35.237" v="110" actId="207"/>
          <ac:spMkLst>
            <pc:docMk/>
            <pc:sldMasterMk cId="0" sldId="2147483648"/>
            <ac:spMk id="13" creationId="{00000000-0000-0000-0000-000000000000}"/>
          </ac:spMkLst>
        </pc:spChg>
        <pc:picChg chg="add mod">
          <ac:chgData name="Rafael Fagundes" userId="d2aedeb7-4a23-421b-89b5-6c30c99c488b" providerId="ADAL" clId="{E1223FCC-090E-4EA1-AEA3-CEAF01DF1716}" dt="2025-07-18T16:28:11.542" v="39"/>
          <ac:picMkLst>
            <pc:docMk/>
            <pc:sldMasterMk cId="0" sldId="2147483648"/>
            <ac:picMk id="2" creationId="{F88CAF8C-224F-AD68-3CD1-8106881DDA2F}"/>
          </ac:picMkLst>
        </pc:picChg>
        <pc:sldLayoutChg chg="addSp delSp modSp mod">
          <pc:chgData name="Rafael Fagundes" userId="d2aedeb7-4a23-421b-89b5-6c30c99c488b" providerId="ADAL" clId="{E1223FCC-090E-4EA1-AEA3-CEAF01DF1716}" dt="2025-07-18T16:35:48.073" v="87" actId="478"/>
          <pc:sldLayoutMkLst>
            <pc:docMk/>
            <pc:sldMasterMk cId="0" sldId="2147483648"/>
            <pc:sldLayoutMk cId="0" sldId="2147483649"/>
          </pc:sldLayoutMkLst>
          <pc:spChg chg="mod">
            <ac:chgData name="Rafael Fagundes" userId="d2aedeb7-4a23-421b-89b5-6c30c99c488b" providerId="ADAL" clId="{E1223FCC-090E-4EA1-AEA3-CEAF01DF1716}" dt="2025-07-18T16:34:02.251" v="75" actId="207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mod">
            <ac:chgData name="Rafael Fagundes" userId="d2aedeb7-4a23-421b-89b5-6c30c99c488b" providerId="ADAL" clId="{E1223FCC-090E-4EA1-AEA3-CEAF01DF1716}" dt="2025-07-18T16:34:06.237" v="76" actId="207"/>
            <ac:spMkLst>
              <pc:docMk/>
              <pc:sldMasterMk cId="0" sldId="2147483648"/>
              <pc:sldLayoutMk cId="0" sldId="2147483649"/>
              <ac:spMk id="18" creationId="{00000000-0000-0000-0000-000000000000}"/>
            </ac:spMkLst>
          </pc:spChg>
          <pc:picChg chg="add mod">
            <ac:chgData name="Rafael Fagundes" userId="d2aedeb7-4a23-421b-89b5-6c30c99c488b" providerId="ADAL" clId="{E1223FCC-090E-4EA1-AEA3-CEAF01DF1716}" dt="2025-07-18T16:30:02.423" v="48" actId="14100"/>
            <ac:picMkLst>
              <pc:docMk/>
              <pc:sldMasterMk cId="0" sldId="2147483648"/>
              <pc:sldLayoutMk cId="0" sldId="2147483649"/>
              <ac:picMk id="2" creationId="{F12C0264-6741-4C05-F0C1-2E0CB96B431F}"/>
            </ac:picMkLst>
          </pc:picChg>
        </pc:sldLayoutChg>
        <pc:sldLayoutChg chg="addSp delSp modSp mod">
          <pc:chgData name="Rafael Fagundes" userId="d2aedeb7-4a23-421b-89b5-6c30c99c488b" providerId="ADAL" clId="{E1223FCC-090E-4EA1-AEA3-CEAF01DF1716}" dt="2025-07-18T17:00:51.467" v="114" actId="478"/>
          <pc:sldLayoutMkLst>
            <pc:docMk/>
            <pc:sldMasterMk cId="0" sldId="2147483648"/>
            <pc:sldLayoutMk cId="0" sldId="2147483650"/>
          </pc:sldLayoutMkLst>
          <pc:spChg chg="mod">
            <ac:chgData name="Rafael Fagundes" userId="d2aedeb7-4a23-421b-89b5-6c30c99c488b" providerId="ADAL" clId="{E1223FCC-090E-4EA1-AEA3-CEAF01DF1716}" dt="2025-07-18T16:34:10.711" v="77" actId="207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  <pc:spChg chg="mod">
            <ac:chgData name="Rafael Fagundes" userId="d2aedeb7-4a23-421b-89b5-6c30c99c488b" providerId="ADAL" clId="{E1223FCC-090E-4EA1-AEA3-CEAF01DF1716}" dt="2025-07-18T16:34:17.843" v="78" actId="207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  <pc:spChg chg="mod">
            <ac:chgData name="Rafael Fagundes" userId="d2aedeb7-4a23-421b-89b5-6c30c99c488b" providerId="ADAL" clId="{E1223FCC-090E-4EA1-AEA3-CEAF01DF1716}" dt="2025-07-18T17:00:43.307" v="112" actId="207"/>
            <ac:spMkLst>
              <pc:docMk/>
              <pc:sldMasterMk cId="0" sldId="2147483648"/>
              <pc:sldLayoutMk cId="0" sldId="2147483650"/>
              <ac:spMk id="27" creationId="{00000000-0000-0000-0000-000000000000}"/>
            </ac:spMkLst>
          </pc:spChg>
          <pc:picChg chg="add mod">
            <ac:chgData name="Rafael Fagundes" userId="d2aedeb7-4a23-421b-89b5-6c30c99c488b" providerId="ADAL" clId="{E1223FCC-090E-4EA1-AEA3-CEAF01DF1716}" dt="2025-07-18T16:27:46.310" v="37" actId="1076"/>
            <ac:picMkLst>
              <pc:docMk/>
              <pc:sldMasterMk cId="0" sldId="2147483648"/>
              <pc:sldLayoutMk cId="0" sldId="2147483650"/>
              <ac:picMk id="3074" creationId="{932C9125-828E-6DE7-AFBA-BD0E41CEDFCD}"/>
            </ac:picMkLst>
          </pc:picChg>
        </pc:sldLayoutChg>
        <pc:sldLayoutChg chg="addSp delSp modSp mod setBg">
          <pc:chgData name="Rafael Fagundes" userId="d2aedeb7-4a23-421b-89b5-6c30c99c488b" providerId="ADAL" clId="{E1223FCC-090E-4EA1-AEA3-CEAF01DF1716}" dt="2025-07-18T16:32:26.979" v="66" actId="14100"/>
          <pc:sldLayoutMkLst>
            <pc:docMk/>
            <pc:sldMasterMk cId="0" sldId="2147483648"/>
            <pc:sldLayoutMk cId="0" sldId="2147483652"/>
          </pc:sldLayoutMkLst>
          <pc:picChg chg="add mod">
            <ac:chgData name="Rafael Fagundes" userId="d2aedeb7-4a23-421b-89b5-6c30c99c488b" providerId="ADAL" clId="{E1223FCC-090E-4EA1-AEA3-CEAF01DF1716}" dt="2025-07-18T16:32:26.979" v="66" actId="14100"/>
            <ac:picMkLst>
              <pc:docMk/>
              <pc:sldMasterMk cId="0" sldId="2147483648"/>
              <pc:sldLayoutMk cId="0" sldId="2147483652"/>
              <ac:picMk id="6" creationId="{07B63AE1-25B5-0997-9693-76CF2A5BB5EA}"/>
            </ac:picMkLst>
          </pc:picChg>
        </pc:sldLayoutChg>
        <pc:sldLayoutChg chg="addSp delSp modSp mod">
          <pc:chgData name="Rafael Fagundes" userId="d2aedeb7-4a23-421b-89b5-6c30c99c488b" providerId="ADAL" clId="{E1223FCC-090E-4EA1-AEA3-CEAF01DF1716}" dt="2025-07-18T16:30:06.917" v="50"/>
          <pc:sldLayoutMkLst>
            <pc:docMk/>
            <pc:sldMasterMk cId="0" sldId="2147483648"/>
            <pc:sldLayoutMk cId="0" sldId="2147483653"/>
          </pc:sldLayoutMkLst>
        </pc:sldLayoutChg>
        <pc:sldLayoutChg chg="addSp delSp modSp mod">
          <pc:chgData name="Rafael Fagundes" userId="d2aedeb7-4a23-421b-89b5-6c30c99c488b" providerId="ADAL" clId="{E1223FCC-090E-4EA1-AEA3-CEAF01DF1716}" dt="2025-07-20T01:07:46.335" v="454" actId="478"/>
          <pc:sldLayoutMkLst>
            <pc:docMk/>
            <pc:sldMasterMk cId="0" sldId="2147483648"/>
            <pc:sldLayoutMk cId="919033691" sldId="2147483653"/>
          </pc:sldLayoutMkLst>
          <pc:spChg chg="del mod">
            <ac:chgData name="Rafael Fagundes" userId="d2aedeb7-4a23-421b-89b5-6c30c99c488b" providerId="ADAL" clId="{E1223FCC-090E-4EA1-AEA3-CEAF01DF1716}" dt="2025-07-20T01:03:31.280" v="393" actId="478"/>
            <ac:spMkLst>
              <pc:docMk/>
              <pc:sldMasterMk cId="0" sldId="2147483648"/>
              <pc:sldLayoutMk cId="919033691" sldId="2147483653"/>
              <ac:spMk id="2" creationId="{63DE0FB8-9DB2-7106-1700-4414DAD7031C}"/>
            </ac:spMkLst>
          </pc:spChg>
          <pc:spChg chg="del">
            <ac:chgData name="Rafael Fagundes" userId="d2aedeb7-4a23-421b-89b5-6c30c99c488b" providerId="ADAL" clId="{E1223FCC-090E-4EA1-AEA3-CEAF01DF1716}" dt="2025-07-20T01:06:08.558" v="425" actId="478"/>
            <ac:spMkLst>
              <pc:docMk/>
              <pc:sldMasterMk cId="0" sldId="2147483648"/>
              <pc:sldLayoutMk cId="919033691" sldId="2147483653"/>
              <ac:spMk id="3" creationId="{A8A367CC-F9C4-54D4-DA01-D75265677822}"/>
            </ac:spMkLst>
          </pc:spChg>
          <pc:spChg chg="add mod">
            <ac:chgData name="Rafael Fagundes" userId="d2aedeb7-4a23-421b-89b5-6c30c99c488b" providerId="ADAL" clId="{E1223FCC-090E-4EA1-AEA3-CEAF01DF1716}" dt="2025-07-20T01:06:20.327" v="427" actId="6549"/>
            <ac:spMkLst>
              <pc:docMk/>
              <pc:sldMasterMk cId="0" sldId="2147483648"/>
              <pc:sldLayoutMk cId="919033691" sldId="2147483653"/>
              <ac:spMk id="4" creationId="{1203FB36-49E1-1262-6870-7FBF20128D97}"/>
            </ac:spMkLst>
          </pc:spChg>
          <pc:spChg chg="add del mod">
            <ac:chgData name="Rafael Fagundes" userId="d2aedeb7-4a23-421b-89b5-6c30c99c488b" providerId="ADAL" clId="{E1223FCC-090E-4EA1-AEA3-CEAF01DF1716}" dt="2025-07-20T01:07:32.566" v="452"/>
            <ac:spMkLst>
              <pc:docMk/>
              <pc:sldMasterMk cId="0" sldId="2147483648"/>
              <pc:sldLayoutMk cId="919033691" sldId="2147483653"/>
              <ac:spMk id="5" creationId="{4AA5B25D-4EAD-9C21-E219-DC0AAA78B5AA}"/>
            </ac:spMkLst>
          </pc:spChg>
          <pc:spChg chg="add del mod">
            <ac:chgData name="Rafael Fagundes" userId="d2aedeb7-4a23-421b-89b5-6c30c99c488b" providerId="ADAL" clId="{E1223FCC-090E-4EA1-AEA3-CEAF01DF1716}" dt="2025-07-20T01:07:46.335" v="454" actId="478"/>
            <ac:spMkLst>
              <pc:docMk/>
              <pc:sldMasterMk cId="0" sldId="2147483648"/>
              <pc:sldLayoutMk cId="919033691" sldId="2147483653"/>
              <ac:spMk id="6" creationId="{17E45E15-809C-5457-13B1-03AB67BA614D}"/>
            </ac:spMkLst>
          </pc:spChg>
        </pc:sldLayoutChg>
      </pc:sldMasterChg>
      <pc:sldMasterChg chg="new del mod addSldLayout delSldLayout">
        <pc:chgData name="Rafael Fagundes" userId="d2aedeb7-4a23-421b-89b5-6c30c99c488b" providerId="ADAL" clId="{E1223FCC-090E-4EA1-AEA3-CEAF01DF1716}" dt="2025-07-20T01:03:15.013" v="390" actId="6938"/>
        <pc:sldMasterMkLst>
          <pc:docMk/>
          <pc:sldMasterMk cId="419408441" sldId="2147483653"/>
        </pc:sldMasterMkLst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3143187726" sldId="2147483654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002247894" sldId="2147483655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503970040" sldId="2147483656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484488857" sldId="2147483657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563085408" sldId="2147483658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216877673" sldId="2147483659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981348816" sldId="2147483660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1274167900" sldId="2147483661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1550892899" sldId="2147483662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3868978371" sldId="2147483663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604656190" sldId="2147483664"/>
          </pc:sldLayoutMkLst>
        </pc:sldLayoutChg>
      </pc:sldMasterChg>
    </pc:docChg>
  </pc:docChgLst>
  <pc:docChgLst>
    <pc:chgData name="Rafael Fagundes" userId="d2aedeb7-4a23-421b-89b5-6c30c99c488b" providerId="ADAL" clId="{89FADD97-0BE5-4F09-AC51-CE24B00F7B5B}"/>
    <pc:docChg chg="undo custSel addSld delSld modSld sldOrd modMainMaster">
      <pc:chgData name="Rafael Fagundes" userId="d2aedeb7-4a23-421b-89b5-6c30c99c488b" providerId="ADAL" clId="{89FADD97-0BE5-4F09-AC51-CE24B00F7B5B}" dt="2025-07-18T00:29:34.195" v="2740" actId="478"/>
      <pc:docMkLst>
        <pc:docMk/>
      </pc:docMkLst>
      <pc:sldChg chg="modSp mod">
        <pc:chgData name="Rafael Fagundes" userId="d2aedeb7-4a23-421b-89b5-6c30c99c488b" providerId="ADAL" clId="{89FADD97-0BE5-4F09-AC51-CE24B00F7B5B}" dt="2025-07-16T22:46:24.810" v="18" actId="20577"/>
        <pc:sldMkLst>
          <pc:docMk/>
          <pc:sldMk cId="0" sldId="256"/>
        </pc:sldMkLst>
      </pc:sldChg>
      <pc:sldChg chg="delSp modSp mod">
        <pc:chgData name="Rafael Fagundes" userId="d2aedeb7-4a23-421b-89b5-6c30c99c488b" providerId="ADAL" clId="{89FADD97-0BE5-4F09-AC51-CE24B00F7B5B}" dt="2025-07-18T00:29:34.195" v="2740" actId="478"/>
        <pc:sldMkLst>
          <pc:docMk/>
          <pc:sldMk cId="0" sldId="257"/>
        </pc:sldMkLst>
        <pc:spChg chg="mod">
          <ac:chgData name="Rafael Fagundes" userId="d2aedeb7-4a23-421b-89b5-6c30c99c488b" providerId="ADAL" clId="{89FADD97-0BE5-4F09-AC51-CE24B00F7B5B}" dt="2025-07-16T22:48:02.525" v="34" actId="2057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8T00:07:50.716" v="2719"/>
          <ac:spMkLst>
            <pc:docMk/>
            <pc:sldMk cId="0" sldId="257"/>
            <ac:spMk id="65" creationId="{00000000-0000-0000-0000-000000000000}"/>
          </ac:spMkLst>
        </pc:spChg>
      </pc:sldChg>
      <pc:sldChg chg="modSp del mod">
        <pc:chgData name="Rafael Fagundes" userId="d2aedeb7-4a23-421b-89b5-6c30c99c488b" providerId="ADAL" clId="{89FADD97-0BE5-4F09-AC51-CE24B00F7B5B}" dt="2025-07-17T22:24:37.442" v="2159" actId="47"/>
        <pc:sldMkLst>
          <pc:docMk/>
          <pc:sldMk cId="0" sldId="258"/>
        </pc:sldMkLst>
      </pc:sldChg>
      <pc:sldChg chg="addSp delSp modSp mod ord">
        <pc:chgData name="Rafael Fagundes" userId="d2aedeb7-4a23-421b-89b5-6c30c99c488b" providerId="ADAL" clId="{89FADD97-0BE5-4F09-AC51-CE24B00F7B5B}" dt="2025-07-18T00:29:32.082" v="2739" actId="478"/>
        <pc:sldMkLst>
          <pc:docMk/>
          <pc:sldMk cId="0" sldId="259"/>
        </pc:sldMkLst>
        <pc:spChg chg="mod">
          <ac:chgData name="Rafael Fagundes" userId="d2aedeb7-4a23-421b-89b5-6c30c99c488b" providerId="ADAL" clId="{89FADD97-0BE5-4F09-AC51-CE24B00F7B5B}" dt="2025-07-18T00:12:28.988" v="2725"/>
          <ac:spMkLst>
            <pc:docMk/>
            <pc:sldMk cId="0" sldId="259"/>
            <ac:spMk id="75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8T00:08:40.163" v="2723" actId="20577"/>
          <ac:spMkLst>
            <pc:docMk/>
            <pc:sldMk cId="0" sldId="259"/>
            <ac:spMk id="76" creationId="{00000000-0000-0000-0000-000000000000}"/>
          </ac:spMkLst>
        </pc:spChg>
      </pc:sldChg>
      <pc:sldChg chg="del">
        <pc:chgData name="Rafael Fagundes" userId="d2aedeb7-4a23-421b-89b5-6c30c99c488b" providerId="ADAL" clId="{89FADD97-0BE5-4F09-AC51-CE24B00F7B5B}" dt="2025-07-17T20:59:20.210" v="67" actId="47"/>
        <pc:sldMkLst>
          <pc:docMk/>
          <pc:sldMk cId="0" sldId="260"/>
        </pc:sldMkLst>
      </pc:sldChg>
      <pc:sldChg chg="del">
        <pc:chgData name="Rafael Fagundes" userId="d2aedeb7-4a23-421b-89b5-6c30c99c488b" providerId="ADAL" clId="{89FADD97-0BE5-4F09-AC51-CE24B00F7B5B}" dt="2025-07-17T20:59:22.407" v="68" actId="47"/>
        <pc:sldMkLst>
          <pc:docMk/>
          <pc:sldMk cId="0" sldId="261"/>
        </pc:sldMkLst>
      </pc:sldChg>
      <pc:sldChg chg="del">
        <pc:chgData name="Rafael Fagundes" userId="d2aedeb7-4a23-421b-89b5-6c30c99c488b" providerId="ADAL" clId="{89FADD97-0BE5-4F09-AC51-CE24B00F7B5B}" dt="2025-07-17T20:59:23.556" v="69" actId="47"/>
        <pc:sldMkLst>
          <pc:docMk/>
          <pc:sldMk cId="0" sldId="262"/>
        </pc:sldMkLst>
      </pc:sldChg>
      <pc:sldChg chg="del">
        <pc:chgData name="Rafael Fagundes" userId="d2aedeb7-4a23-421b-89b5-6c30c99c488b" providerId="ADAL" clId="{89FADD97-0BE5-4F09-AC51-CE24B00F7B5B}" dt="2025-07-17T20:59:24.846" v="70" actId="47"/>
        <pc:sldMkLst>
          <pc:docMk/>
          <pc:sldMk cId="0" sldId="263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4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5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6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7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8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9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0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1"/>
        </pc:sldMkLst>
      </pc:sldChg>
      <pc:sldChg chg="modSp add del mod">
        <pc:chgData name="Rafael Fagundes" userId="d2aedeb7-4a23-421b-89b5-6c30c99c488b" providerId="ADAL" clId="{89FADD97-0BE5-4F09-AC51-CE24B00F7B5B}" dt="2025-07-17T22:24:49.345" v="2166" actId="47"/>
        <pc:sldMkLst>
          <pc:docMk/>
          <pc:sldMk cId="3869040004" sldId="273"/>
        </pc:sldMkLst>
      </pc:sldChg>
      <pc:sldChg chg="modSp add del mod">
        <pc:chgData name="Rafael Fagundes" userId="d2aedeb7-4a23-421b-89b5-6c30c99c488b" providerId="ADAL" clId="{89FADD97-0BE5-4F09-AC51-CE24B00F7B5B}" dt="2025-07-17T22:25:21.297" v="2174" actId="47"/>
        <pc:sldMkLst>
          <pc:docMk/>
          <pc:sldMk cId="288988025" sldId="274"/>
        </pc:sldMkLst>
      </pc:sldChg>
      <pc:sldChg chg="addSp delSp modSp new mod">
        <pc:chgData name="Rafael Fagundes" userId="d2aedeb7-4a23-421b-89b5-6c30c99c488b" providerId="ADAL" clId="{89FADD97-0BE5-4F09-AC51-CE24B00F7B5B}" dt="2025-07-18T00:27:10.953" v="2738" actId="404"/>
        <pc:sldMkLst>
          <pc:docMk/>
          <pc:sldMk cId="2465883836" sldId="275"/>
        </pc:sldMkLst>
        <pc:spChg chg="mod">
          <ac:chgData name="Rafael Fagundes" userId="d2aedeb7-4a23-421b-89b5-6c30c99c488b" providerId="ADAL" clId="{89FADD97-0BE5-4F09-AC51-CE24B00F7B5B}" dt="2025-07-17T22:25:34.052" v="2175" actId="255"/>
          <ac:spMkLst>
            <pc:docMk/>
            <pc:sldMk cId="2465883836" sldId="275"/>
            <ac:spMk id="2" creationId="{6A18B627-07E9-0462-F452-14E51B7C7D77}"/>
          </ac:spMkLst>
        </pc:spChg>
        <pc:spChg chg="mod">
          <ac:chgData name="Rafael Fagundes" userId="d2aedeb7-4a23-421b-89b5-6c30c99c488b" providerId="ADAL" clId="{89FADD97-0BE5-4F09-AC51-CE24B00F7B5B}" dt="2025-07-18T00:27:10.953" v="2738" actId="404"/>
          <ac:spMkLst>
            <pc:docMk/>
            <pc:sldMk cId="2465883836" sldId="275"/>
            <ac:spMk id="3" creationId="{E393CFA3-B9F1-DEBA-FEAF-4D8D81DF2ADD}"/>
          </ac:spMkLst>
        </pc:spChg>
      </pc:sldChg>
      <pc:sldChg chg="addSp delSp modSp add mod ord">
        <pc:chgData name="Rafael Fagundes" userId="d2aedeb7-4a23-421b-89b5-6c30c99c488b" providerId="ADAL" clId="{89FADD97-0BE5-4F09-AC51-CE24B00F7B5B}" dt="2025-07-17T23:50:48.786" v="2370" actId="12788"/>
        <pc:sldMkLst>
          <pc:docMk/>
          <pc:sldMk cId="1428150681" sldId="276"/>
        </pc:sldMkLst>
      </pc:sldChg>
      <pc:sldChg chg="addSp delSp modSp new mod">
        <pc:chgData name="Rafael Fagundes" userId="d2aedeb7-4a23-421b-89b5-6c30c99c488b" providerId="ADAL" clId="{89FADD97-0BE5-4F09-AC51-CE24B00F7B5B}" dt="2025-07-18T00:14:09.194" v="2737" actId="6549"/>
        <pc:sldMkLst>
          <pc:docMk/>
          <pc:sldMk cId="3350327658" sldId="277"/>
        </pc:sldMkLst>
      </pc:sldChg>
      <pc:sldChg chg="addSp delSp modSp add mod">
        <pc:chgData name="Rafael Fagundes" userId="d2aedeb7-4a23-421b-89b5-6c30c99c488b" providerId="ADAL" clId="{89FADD97-0BE5-4F09-AC51-CE24B00F7B5B}" dt="2025-07-17T23:51:23.409" v="2377" actId="12788"/>
        <pc:sldMkLst>
          <pc:docMk/>
          <pc:sldMk cId="434864819" sldId="278"/>
        </pc:sldMkLst>
      </pc:sldChg>
      <pc:sldMasterChg chg="delSldLayout modSldLayout">
        <pc:chgData name="Rafael Fagundes" userId="d2aedeb7-4a23-421b-89b5-6c30c99c488b" providerId="ADAL" clId="{89FADD97-0BE5-4F09-AC51-CE24B00F7B5B}" dt="2025-07-17T22:25:21.297" v="2174" actId="47"/>
        <pc:sldMasterMkLst>
          <pc:docMk/>
          <pc:sldMasterMk cId="0" sldId="2147483648"/>
        </pc:sldMasterMkLst>
        <pc:sldLayoutChg chg="del">
          <pc:chgData name="Rafael Fagundes" userId="d2aedeb7-4a23-421b-89b5-6c30c99c488b" providerId="ADAL" clId="{89FADD97-0BE5-4F09-AC51-CE24B00F7B5B}" dt="2025-07-17T22:25:21.297" v="2174" actId="47"/>
          <pc:sldLayoutMkLst>
            <pc:docMk/>
            <pc:sldMasterMk cId="0" sldId="2147483648"/>
            <pc:sldLayoutMk cId="0" sldId="2147483651"/>
          </pc:sldLayoutMkLst>
        </pc:sldLayoutChg>
        <pc:sldLayoutChg chg="modSp">
          <pc:chgData name="Rafael Fagundes" userId="d2aedeb7-4a23-421b-89b5-6c30c99c488b" providerId="ADAL" clId="{89FADD97-0BE5-4F09-AC51-CE24B00F7B5B}" dt="2025-07-16T22:47:29.620" v="19" actId="136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Sheet2!$O$3</c:f>
              <c:strCache>
                <c:ptCount val="1"/>
                <c:pt idx="0">
                  <c:v>Users Who Only Viewed Products in Their First Session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Sheet2!$L$4:$M$17</c:f>
              <c:multiLvlStrCache>
                <c:ptCount val="14"/>
                <c:lvl>
                  <c:pt idx="0">
                    <c:v>30-Sep</c:v>
                  </c:pt>
                  <c:pt idx="1">
                    <c:v>1-Oct</c:v>
                  </c:pt>
                  <c:pt idx="2">
                    <c:v>2-Oct</c:v>
                  </c:pt>
                  <c:pt idx="3">
                    <c:v>3-Oct</c:v>
                  </c:pt>
                  <c:pt idx="4">
                    <c:v>4-Oct</c:v>
                  </c:pt>
                  <c:pt idx="5">
                    <c:v>5-Oct</c:v>
                  </c:pt>
                  <c:pt idx="6">
                    <c:v>6-Oct</c:v>
                  </c:pt>
                  <c:pt idx="7">
                    <c:v>7-Oct</c:v>
                  </c:pt>
                  <c:pt idx="8">
                    <c:v>8-Oct</c:v>
                  </c:pt>
                  <c:pt idx="9">
                    <c:v>9-Oct</c:v>
                  </c:pt>
                  <c:pt idx="10">
                    <c:v>10-Oct</c:v>
                  </c:pt>
                  <c:pt idx="11">
                    <c:v>11-Oct</c:v>
                  </c:pt>
                  <c:pt idx="12">
                    <c:v>12-Oct</c:v>
                  </c:pt>
                  <c:pt idx="13">
                    <c:v>13-Oct</c:v>
                  </c:pt>
                </c:lvl>
                <c:lvl>
                  <c:pt idx="0">
                    <c:v>2022</c:v>
                  </c:pt>
                </c:lvl>
              </c:multiLvlStrCache>
            </c:multiLvlStrRef>
          </c:cat>
          <c:val>
            <c:numRef>
              <c:f>Sheet2!$O$4:$O$17</c:f>
              <c:numCache>
                <c:formatCode>[&gt;=1000000]#,##0.0,,"M";[&gt;=1000]#,##0.0,"k";0</c:formatCode>
                <c:ptCount val="14"/>
                <c:pt idx="0">
                  <c:v>24329</c:v>
                </c:pt>
                <c:pt idx="1">
                  <c:v>22322</c:v>
                </c:pt>
                <c:pt idx="2">
                  <c:v>22276</c:v>
                </c:pt>
                <c:pt idx="3">
                  <c:v>23976</c:v>
                </c:pt>
                <c:pt idx="4">
                  <c:v>22257</c:v>
                </c:pt>
                <c:pt idx="5">
                  <c:v>20835</c:v>
                </c:pt>
                <c:pt idx="6">
                  <c:v>18314</c:v>
                </c:pt>
                <c:pt idx="7">
                  <c:v>15248</c:v>
                </c:pt>
                <c:pt idx="8">
                  <c:v>15296</c:v>
                </c:pt>
                <c:pt idx="9">
                  <c:v>16737</c:v>
                </c:pt>
                <c:pt idx="10">
                  <c:v>21402</c:v>
                </c:pt>
                <c:pt idx="11">
                  <c:v>21730</c:v>
                </c:pt>
                <c:pt idx="12">
                  <c:v>21564</c:v>
                </c:pt>
                <c:pt idx="13">
                  <c:v>21113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C-47EF-893F-643634F2CF5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4750751"/>
        <c:axId val="214728191"/>
      </c:barChart>
      <c:lineChart>
        <c:grouping val="standard"/>
        <c:varyColors val="0"/>
        <c:ser>
          <c:idx val="0"/>
          <c:order val="1"/>
          <c:tx>
            <c:strRef>
              <c:f>Sheet2!$P$3</c:f>
              <c:strCache>
                <c:ptCount val="1"/>
                <c:pt idx="0">
                  <c:v>Average Benchmark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Sheet2!$P$4:$P$17</c:f>
              <c:numCache>
                <c:formatCode>[&gt;=1000000]#,##0.0,,"M";[&gt;=1000]#,##0.0,"k";0</c:formatCode>
                <c:ptCount val="14"/>
                <c:pt idx="0">
                  <c:v>20528.5</c:v>
                </c:pt>
                <c:pt idx="1">
                  <c:v>20528.5</c:v>
                </c:pt>
                <c:pt idx="2">
                  <c:v>20528.5</c:v>
                </c:pt>
                <c:pt idx="3">
                  <c:v>20528.5</c:v>
                </c:pt>
                <c:pt idx="4">
                  <c:v>20528.5</c:v>
                </c:pt>
                <c:pt idx="5">
                  <c:v>20528.5</c:v>
                </c:pt>
                <c:pt idx="6">
                  <c:v>20528.5</c:v>
                </c:pt>
                <c:pt idx="7">
                  <c:v>20528.5</c:v>
                </c:pt>
                <c:pt idx="8">
                  <c:v>20528.5</c:v>
                </c:pt>
                <c:pt idx="9">
                  <c:v>20528.5</c:v>
                </c:pt>
                <c:pt idx="10">
                  <c:v>20528.5</c:v>
                </c:pt>
                <c:pt idx="11">
                  <c:v>20528.5</c:v>
                </c:pt>
                <c:pt idx="12">
                  <c:v>20528.5</c:v>
                </c:pt>
                <c:pt idx="13">
                  <c:v>20528.5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4C-47EF-893F-643634F2C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750751"/>
        <c:axId val="214728191"/>
      </c:lineChart>
      <c:catAx>
        <c:axId val="214750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409]d\-mmm\-yy;@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28191"/>
        <c:crosses val="autoZero"/>
        <c:auto val="1"/>
        <c:lblAlgn val="ctr"/>
        <c:lblOffset val="100"/>
        <c:noMultiLvlLbl val="0"/>
      </c:catAx>
      <c:valAx>
        <c:axId val="214728191"/>
        <c:scaling>
          <c:orientation val="minMax"/>
        </c:scaling>
        <c:delete val="0"/>
        <c:axPos val="l"/>
        <c:majorGridlines>
          <c:spPr>
            <a:ln w="6350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=1000000]#,##0,,&quot;M&quot;;[&gt;=1000]#,##0,&quot;k&quot;;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750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Sheet3!$L$15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rgbClr val="041A24"/>
            </a:solidFill>
            <a:ln w="25400" cap="flat" cmpd="sng" algn="ctr">
              <a:noFill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Sheet3!$L$16</c:f>
              <c:numCache>
                <c:formatCode>[&gt;=1000000]#,##0.0,,"M";[&gt;=1000]#,##0.0,"k";0</c:formatCode>
                <c:ptCount val="1"/>
                <c:pt idx="0">
                  <c:v>3415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8-4A04-995A-64A0951650DC}"/>
            </c:ext>
          </c:extLst>
        </c:ser>
        <c:ser>
          <c:idx val="1"/>
          <c:order val="1"/>
          <c:tx>
            <c:strRef>
              <c:f>Sheet3!$K$15</c:f>
              <c:strCache>
                <c:ptCount val="1"/>
                <c:pt idx="0">
                  <c:v>Add-to-Cart</c:v>
                </c:pt>
              </c:strCache>
            </c:strRef>
          </c:tx>
          <c:spPr>
            <a:solidFill>
              <a:srgbClr val="0065A1">
                <a:lumMod val="60000"/>
                <a:lumOff val="40000"/>
              </a:srgbClr>
            </a:solidFill>
            <a:ln w="25400" cap="flat" cmpd="sng" algn="ctr">
              <a:noFill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Sheet3!$K$16</c:f>
              <c:numCache>
                <c:formatCode>[&gt;=1000000]#,##0.0,,"M";[&gt;=1000]#,##0.0,"k";0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8-4A04-995A-64A0951650DC}"/>
            </c:ext>
          </c:extLst>
        </c:ser>
        <c:ser>
          <c:idx val="0"/>
          <c:order val="2"/>
          <c:tx>
            <c:strRef>
              <c:f>Sheet3!$J$15</c:f>
              <c:strCache>
                <c:ptCount val="1"/>
                <c:pt idx="0">
                  <c:v>Page Views</c:v>
                </c:pt>
              </c:strCache>
            </c:strRef>
          </c:tx>
          <c:spPr>
            <a:solidFill>
              <a:srgbClr val="0065A1">
                <a:lumMod val="20000"/>
                <a:lumOff val="80000"/>
              </a:srgbClr>
            </a:solidFill>
            <a:ln w="25400" cap="flat" cmpd="sng" algn="ctr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65A1">
                  <a:lumMod val="20000"/>
                  <a:lumOff val="80000"/>
                </a:srgbClr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18-4A04-995A-64A0951650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Sheet3!$J$16</c:f>
              <c:numCache>
                <c:formatCode>[&gt;=1000000]#,##0.0,,"M";[&gt;=1000]#,##0.0,"k";0</c:formatCode>
                <c:ptCount val="1"/>
                <c:pt idx="0">
                  <c:v>2356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18-4A04-995A-64A095165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214641311"/>
        <c:axId val="214710911"/>
      </c:barChart>
      <c:catAx>
        <c:axId val="21464131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Page Events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crossAx val="214710911"/>
        <c:crosses val="autoZero"/>
        <c:auto val="1"/>
        <c:lblAlgn val="ctr"/>
        <c:lblOffset val="100"/>
        <c:noMultiLvlLbl val="0"/>
      </c:catAx>
      <c:valAx>
        <c:axId val="21471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gt;=1000000]#,##0,,.&quot;M&quot;;[&gt;=1000]#,##0,&quot;k&quot;;0" sourceLinked="0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4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323997" y="1997718"/>
            <a:ext cx="5336970" cy="19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23996" y="5360903"/>
            <a:ext cx="5336969" cy="5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2" name="Picture 2" descr="AUTODOC - loja online de peças auto com mais de 4 milhões de peças para  automóveis">
            <a:extLst>
              <a:ext uri="{FF2B5EF4-FFF2-40B4-BE49-F238E27FC236}">
                <a16:creationId xmlns:a16="http://schemas.microsoft.com/office/drawing/2014/main" id="{F12C0264-6741-4C05-F0C1-2E0CB96B43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43602" r="7828" b="43602"/>
          <a:stretch>
            <a:fillRect/>
          </a:stretch>
        </p:blipFill>
        <p:spPr bwMode="auto">
          <a:xfrm>
            <a:off x="323995" y="217036"/>
            <a:ext cx="1198875" cy="1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accent6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 dirty="0"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4" name="Picture 2" descr="AUTODOC - loja online de peças auto com mais de 4 milhões de peças para  automóveis">
            <a:extLst>
              <a:ext uri="{FF2B5EF4-FFF2-40B4-BE49-F238E27FC236}">
                <a16:creationId xmlns:a16="http://schemas.microsoft.com/office/drawing/2014/main" id="{932C9125-828E-6DE7-AFBA-BD0E41CEDF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43602" r="7828" b="43602"/>
          <a:stretch>
            <a:fillRect/>
          </a:stretch>
        </p:blipFill>
        <p:spPr bwMode="auto">
          <a:xfrm>
            <a:off x="10832162" y="6599427"/>
            <a:ext cx="926202" cy="1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solidFill>
          <a:srgbClr val="13253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07B63AE1-25B5-0997-9693-76CF2A5BB5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5262" y="3162300"/>
            <a:ext cx="4181475" cy="5334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429164" y="1103073"/>
            <a:ext cx="11329200" cy="503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​"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AUTODOC - loja online de peças auto com mais de 4 milhões de peças para  automóveis">
            <a:extLst>
              <a:ext uri="{FF2B5EF4-FFF2-40B4-BE49-F238E27FC236}">
                <a16:creationId xmlns:a16="http://schemas.microsoft.com/office/drawing/2014/main" id="{F88CAF8C-224F-AD68-3CD1-8106881DDA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43602" r="7828" b="43602"/>
          <a:stretch>
            <a:fillRect/>
          </a:stretch>
        </p:blipFill>
        <p:spPr bwMode="auto">
          <a:xfrm>
            <a:off x="10832162" y="6599427"/>
            <a:ext cx="926202" cy="1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3253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65000"/>
              <a:lumOff val="3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>
          <p15:clr>
            <a:srgbClr val="F26B43"/>
          </p15:clr>
        </p15:guide>
        <p15:guide id="2" orient="horz" pos="997">
          <p15:clr>
            <a:srgbClr val="F26B43"/>
          </p15:clr>
        </p15:guide>
        <p15:guide id="3" pos="271">
          <p15:clr>
            <a:srgbClr val="F26B43"/>
          </p15:clr>
        </p15:guide>
        <p15:guide id="4" pos="7414">
          <p15:clr>
            <a:srgbClr val="F26B43"/>
          </p15:clr>
        </p15:guide>
        <p15:guide id="5" orient="horz" pos="1079">
          <p15:clr>
            <a:srgbClr val="F26B43"/>
          </p15:clr>
        </p15:guide>
        <p15:guide id="6" orient="horz" pos="4047">
          <p15:clr>
            <a:srgbClr val="F26B43"/>
          </p15:clr>
        </p15:guide>
        <p15:guide id="7" pos="204">
          <p15:clr>
            <a:srgbClr val="A4A3A4"/>
          </p15:clr>
        </p15:guide>
        <p15:guide id="8" pos="7474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Lq0gciaP9lXPBs7mgJ33YOz0IM6kz4nS/view?usp=drive_lin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-fagundes/take-home-assessments/blob/main/Autodoc/autodoc_assessment.sq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rsfagundes.com/" TargetMode="External"/><Relationship Id="rId4" Type="http://schemas.openxmlformats.org/officeDocument/2006/relationships/hyperlink" Target="https://www.linkedin.com/in/rsfagund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-fagundes/take-home-assessments/blob/main/Autodoc/autodoc_assessment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Lq0gciaP9lXPBs7mgJ33YOz0IM6kz4nS/view?usp=drive_link" TargetMode="External"/><Relationship Id="rId4" Type="http://schemas.openxmlformats.org/officeDocument/2006/relationships/hyperlink" Target="https://github.com/rs-fagundes/take-home-assessments/blob/main/Autodoc/autodoc_assessment.sq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lose-up of a building&#10;&#10;AI-generated content may be incorrect.">
            <a:extLst>
              <a:ext uri="{FF2B5EF4-FFF2-40B4-BE49-F238E27FC236}">
                <a16:creationId xmlns:a16="http://schemas.microsoft.com/office/drawing/2014/main" id="{9EC5A6B2-BF9D-AB6C-23CC-00B07433D1E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4213" r="2421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1FDAAF-D8B0-A623-E39E-C1E657CE1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</a:rPr>
              <a:t>Homework Assignment for Data Analyst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E51E9-2DB8-5FD5-E1DD-C488347F0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3F3F3F"/>
              </a:buClr>
              <a:buSzPts val="2400"/>
            </a:pPr>
            <a:r>
              <a:rPr lang="en-US" b="1" dirty="0">
                <a:solidFill>
                  <a:srgbClr val="3F3F3F"/>
                </a:solidFill>
              </a:rPr>
              <a:t>Rafael Fagundes</a:t>
            </a:r>
            <a:endParaRPr lang="en-US" dirty="0"/>
          </a:p>
          <a:p>
            <a:pPr marL="0" lvl="0" indent="0">
              <a:spcBef>
                <a:spcPts val="600"/>
              </a:spcBef>
              <a:buClr>
                <a:srgbClr val="3F3F3F"/>
              </a:buClr>
              <a:buSzPts val="2400"/>
            </a:pPr>
            <a:r>
              <a:rPr lang="en-US" dirty="0">
                <a:solidFill>
                  <a:srgbClr val="3F3F3F"/>
                </a:solidFill>
              </a:rPr>
              <a:t>Jul 2025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D757A-68EF-7BEC-E1BD-734289671B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208601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61CCF-45FD-4B7F-006B-6F2EC85D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3980-9F5F-0B32-B79E-F65C416A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Volume of Users Only Viewing Products in Their First Session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89E79A-9D0A-858B-5626-C89095843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15k-24k daily users view products without taking action</a:t>
            </a:r>
          </a:p>
          <a:p>
            <a:r>
              <a:rPr lang="en-US" dirty="0"/>
              <a:t>Low engagement signals potential UX or incentive gaps</a:t>
            </a:r>
          </a:p>
          <a:p>
            <a:r>
              <a:rPr lang="en-US" dirty="0"/>
              <a:t>Recommend optimizing CTAs and testing re-engagement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83E1-6E62-42CE-B2ED-8308788B81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72ADFCE-657D-4EDF-A4E5-ACE27239E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54391"/>
              </p:ext>
            </p:extLst>
          </p:nvPr>
        </p:nvGraphicFramePr>
        <p:xfrm>
          <a:off x="1995616" y="2560320"/>
          <a:ext cx="8200768" cy="3582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62E988-4B43-A520-B0DD-D24F6C96997F}"/>
              </a:ext>
            </a:extLst>
          </p:cNvPr>
          <p:cNvSpPr/>
          <p:nvPr/>
        </p:nvSpPr>
        <p:spPr>
          <a:xfrm>
            <a:off x="348845" y="6320231"/>
            <a:ext cx="10698095" cy="266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*Average benchmark calculated over the full period.</a:t>
            </a:r>
          </a:p>
        </p:txBody>
      </p:sp>
    </p:spTree>
    <p:extLst>
      <p:ext uri="{BB962C8B-B14F-4D97-AF65-F5344CB8AC3E}">
        <p14:creationId xmlns:p14="http://schemas.microsoft.com/office/powerpoint/2010/main" val="383383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19F4-3CB4-B056-6882-4B421672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4D74-D5E8-3752-32E3-8CF5930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Unusual Orders Without Page Views or Cart Activity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C73C69-4D44-BB44-E222-140A1F621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3.4k sessions placed orders without any page views or cart activity</a:t>
            </a:r>
          </a:p>
          <a:p>
            <a:r>
              <a:rPr lang="en-US" dirty="0"/>
              <a:t>May indicate a tracking gap or a direct checkout flow bypassing standard pages</a:t>
            </a:r>
          </a:p>
          <a:p>
            <a:r>
              <a:rPr lang="en-US" dirty="0"/>
              <a:t>Further investigation is recommended to confirm root cause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BDD71-8A4F-0000-A360-E912763B93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137854-2912-6A70-24B4-6704BE9A2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445287"/>
              </p:ext>
            </p:extLst>
          </p:nvPr>
        </p:nvGraphicFramePr>
        <p:xfrm>
          <a:off x="3108561" y="2246179"/>
          <a:ext cx="6091045" cy="359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956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98607-70D0-B5F4-DADE-7EC0A78A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9E1C5-AFEE-C6E8-CA6E-954FC169B1AA}"/>
              </a:ext>
            </a:extLst>
          </p:cNvPr>
          <p:cNvSpPr/>
          <p:nvPr/>
        </p:nvSpPr>
        <p:spPr>
          <a:xfrm>
            <a:off x="352168" y="2109917"/>
            <a:ext cx="3873843" cy="2638167"/>
          </a:xfrm>
          <a:prstGeom prst="roundRect">
            <a:avLst>
              <a:gd name="adj" fmla="val 8432"/>
            </a:avLst>
          </a:prstGeom>
          <a:solidFill>
            <a:srgbClr val="FF54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78098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BF8CB-27E9-75CA-35B0-5B07662C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212F-FE21-946C-6AA4-23F2867B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027D8-F4CA-B618-2D09-C8CF062EBE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FC042C-1B61-C9B1-EB35-EBEAE71FD54D}"/>
              </a:ext>
            </a:extLst>
          </p:cNvPr>
          <p:cNvGrpSpPr/>
          <p:nvPr/>
        </p:nvGrpSpPr>
        <p:grpSpPr>
          <a:xfrm>
            <a:off x="400014" y="1416917"/>
            <a:ext cx="11391972" cy="4024166"/>
            <a:chOff x="1689823" y="0"/>
            <a:chExt cx="1941424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1B95AB-AB30-D0B1-B2A6-19753FBF2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9823" y="0"/>
              <a:ext cx="881235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9E250E1-4309-35F6-80D4-D8087339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8233" y="0"/>
              <a:ext cx="10375835" cy="685800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00864-7D66-B983-B3B1-679A6BB0ABA6}"/>
              </a:ext>
            </a:extLst>
          </p:cNvPr>
          <p:cNvSpPr/>
          <p:nvPr/>
        </p:nvSpPr>
        <p:spPr>
          <a:xfrm>
            <a:off x="9409670" y="900000"/>
            <a:ext cx="2458994" cy="46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1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Power BI Dashboard</a:t>
            </a:r>
            <a:endParaRPr lang="en-US" dirty="0">
              <a:solidFill>
                <a:srgbClr val="FF54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D4905-EECB-484C-7452-72A05329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0EBCCA-E0FD-4296-E0A4-78522E4FFB1C}"/>
              </a:ext>
            </a:extLst>
          </p:cNvPr>
          <p:cNvSpPr/>
          <p:nvPr/>
        </p:nvSpPr>
        <p:spPr>
          <a:xfrm>
            <a:off x="6768469" y="1242103"/>
            <a:ext cx="3864520" cy="5276335"/>
          </a:xfrm>
          <a:prstGeom prst="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Exercise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4F370-0294-61D7-42D9-A8F6BF5BFC5A}"/>
              </a:ext>
            </a:extLst>
          </p:cNvPr>
          <p:cNvSpPr/>
          <p:nvPr/>
        </p:nvSpPr>
        <p:spPr>
          <a:xfrm>
            <a:off x="835401" y="1242103"/>
            <a:ext cx="3810739" cy="5276335"/>
          </a:xfrm>
          <a:prstGeom prst="rect">
            <a:avLst/>
          </a:prstGeom>
          <a:solidFill>
            <a:srgbClr val="1F1F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Exercise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0875F-B232-6AB3-1A58-255B04B9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EB10E-494B-D228-19FD-C7DBDA6883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2988B-5B2D-9583-9BB5-C2D76235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25" y="1692873"/>
            <a:ext cx="2754291" cy="4695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5D923-67C7-8A15-C989-200E4757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01" y="1692873"/>
            <a:ext cx="2075458" cy="4695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747828-2FE5-3550-B212-E7B721E8BCE0}"/>
              </a:ext>
            </a:extLst>
          </p:cNvPr>
          <p:cNvSpPr/>
          <p:nvPr/>
        </p:nvSpPr>
        <p:spPr>
          <a:xfrm>
            <a:off x="9403492" y="603052"/>
            <a:ext cx="2458994" cy="46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541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SQL Script</a:t>
            </a:r>
            <a:endParaRPr lang="en-US" dirty="0">
              <a:solidFill>
                <a:srgbClr val="FF54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7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About me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764589" y="1442909"/>
            <a:ext cx="966254" cy="941599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3175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149672" y="1267258"/>
            <a:ext cx="4035104" cy="12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Rafael Fagundes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Lisbon, Portugal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rgbClr val="FF541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200" u="sng" dirty="0" err="1">
                <a:solidFill>
                  <a:srgbClr val="FF541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</a:t>
            </a:r>
            <a:r>
              <a:rPr lang="en-US" sz="1200" dirty="0">
                <a:solidFill>
                  <a:srgbClr val="FF541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1200" u="sng" dirty="0">
                <a:solidFill>
                  <a:srgbClr val="FF541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rsfagundes.com</a:t>
            </a:r>
            <a:endParaRPr sz="1200" dirty="0">
              <a:solidFill>
                <a:srgbClr val="FF54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149672" y="2573846"/>
            <a:ext cx="8396983" cy="71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lvl="0"/>
            <a:r>
              <a:rPr lang="en-US" dirty="0">
                <a:solidFill>
                  <a:srgbClr val="3F3F3F"/>
                </a:solidFill>
              </a:rPr>
              <a:t>With 10+ years in data and marketing, I specialize in data-driven insights and scalable solutions using SQL, Python, and BI tools. I’m eager to help </a:t>
            </a:r>
            <a:r>
              <a:rPr lang="en-US" dirty="0" err="1">
                <a:solidFill>
                  <a:srgbClr val="3F3F3F"/>
                </a:solidFill>
              </a:rPr>
              <a:t>Autodoc</a:t>
            </a:r>
            <a:r>
              <a:rPr lang="en-US" dirty="0">
                <a:solidFill>
                  <a:srgbClr val="3F3F3F"/>
                </a:solidFill>
              </a:rPr>
              <a:t> improve dashboards, reporting, and decision-making.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C5CE8F-7600-780E-4E21-5BC73D61F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288" y="4035281"/>
            <a:ext cx="8449424" cy="1721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Tools </a:t>
            </a:r>
            <a:r>
              <a:rPr lang="en-US"/>
              <a:t>and </a:t>
            </a:r>
            <a:r>
              <a:rPr lang="en-US" sz="2800">
                <a:solidFill>
                  <a:schemeClr val="accent6">
                    <a:lumMod val="75000"/>
                    <a:lumOff val="25000"/>
                  </a:schemeClr>
                </a:solidFill>
              </a:rPr>
              <a:t>Repository</a:t>
            </a:r>
            <a:endParaRPr lang="en-US" dirty="0"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00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Python – Used for Task 1: EDA, aggregation, anomaly detection, funnel visualization, and KPIs. Also used in Task 2 for validation purposes.</a:t>
            </a:r>
          </a:p>
          <a:p>
            <a:pPr marL="180000" indent="-180000">
              <a:buClr>
                <a:srgbClr val="3F3F3F"/>
              </a:buClr>
              <a:buSzPts val="1400"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SQL (SQLite) – Primary tool for Task 2: Funnel metrics and validation.</a:t>
            </a:r>
          </a:p>
          <a:p>
            <a:pPr marL="180000" indent="-180000">
              <a:buClr>
                <a:srgbClr val="3F3F3F"/>
              </a:buClr>
              <a:buSzPts val="1400"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Power BI – Consolidated results into an interactive dashboard.</a:t>
            </a:r>
          </a:p>
          <a:p>
            <a:pPr marL="0" lvl="0" indent="0">
              <a:buClr>
                <a:srgbClr val="3F3F3F"/>
              </a:buClr>
              <a:buSzPts val="1400"/>
              <a:buNone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>
              <a:buClr>
                <a:srgbClr val="3F3F3F"/>
              </a:buClr>
              <a:buSzPts val="1400"/>
              <a:buNone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0" lvl="0" indent="0">
              <a:buClr>
                <a:srgbClr val="3F3F3F"/>
              </a:buClr>
              <a:buSzPts val="1400"/>
              <a:buNone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Repository and Files:</a:t>
            </a:r>
          </a:p>
          <a:p>
            <a:pPr marL="0" lvl="0" indent="0">
              <a:buClr>
                <a:srgbClr val="3F3F3F"/>
              </a:buClr>
              <a:buSzPts val="1400"/>
              <a:buNone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Python Notebook: </a:t>
            </a:r>
            <a:r>
              <a:rPr lang="en-US" sz="1600" dirty="0">
                <a:solidFill>
                  <a:srgbClr val="FF541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https://github.com/rs-fagundes/take-home-assessments/blob/main/Autodoc/autodoc_assessment.ipynb</a:t>
            </a:r>
            <a:endParaRPr lang="en-US" sz="1600" dirty="0">
              <a:solidFill>
                <a:srgbClr val="FF5410"/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SQL Script: </a:t>
            </a:r>
            <a:r>
              <a:rPr lang="en-US" sz="1600" dirty="0">
                <a:solidFill>
                  <a:srgbClr val="FF541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https://github.com/rs-fagundes/take-home-assessments/blob/main/Autodoc/autodoc_assessment.sql</a:t>
            </a:r>
            <a:endParaRPr lang="en-US" sz="1600" dirty="0">
              <a:solidFill>
                <a:srgbClr val="FF5410"/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6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Power BI Dashboard: </a:t>
            </a:r>
            <a:r>
              <a:rPr lang="en-US" sz="1600" dirty="0">
                <a:solidFill>
                  <a:srgbClr val="FF541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https://drive.google.com/file/d/1Lq0gciaP9lXPBs7mgJ33YOz0IM6kz4nS/view?usp=drive_link</a:t>
            </a:r>
            <a:endParaRPr sz="1600" dirty="0">
              <a:solidFill>
                <a:srgbClr val="FF5410"/>
              </a:solidFill>
            </a:endParaRPr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752663-E8DF-3664-457C-674C8E56CEF3}"/>
              </a:ext>
            </a:extLst>
          </p:cNvPr>
          <p:cNvSpPr/>
          <p:nvPr/>
        </p:nvSpPr>
        <p:spPr>
          <a:xfrm>
            <a:off x="352168" y="2109917"/>
            <a:ext cx="3873843" cy="2638167"/>
          </a:xfrm>
          <a:prstGeom prst="roundRect">
            <a:avLst>
              <a:gd name="adj" fmla="val 8432"/>
            </a:avLst>
          </a:prstGeom>
          <a:solidFill>
            <a:srgbClr val="FF54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/>
              <a:t>Part 1</a:t>
            </a:r>
          </a:p>
          <a:p>
            <a:r>
              <a:rPr lang="en-US" sz="4800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5913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B627-07E9-0462-F452-14E51B7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Progress Through the Purchase Funnel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CFA3-B9F1-DEBA-FEAF-4D8D81DF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164" y="1093891"/>
            <a:ext cx="11329200" cy="74108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Based on user navigation data, this funnel outlines the key steps in the purchase journey.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3273-1BA5-5C9F-D9B8-FE1556BC0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67027F-E0D1-2F5F-5701-CE1671A0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96957"/>
              </p:ext>
            </p:extLst>
          </p:nvPr>
        </p:nvGraphicFramePr>
        <p:xfrm>
          <a:off x="366841" y="5154509"/>
          <a:ext cx="11607324" cy="1219200"/>
        </p:xfrm>
        <a:graphic>
          <a:graphicData uri="http://schemas.openxmlformats.org/drawingml/2006/table">
            <a:tbl>
              <a:tblPr/>
              <a:tblGrid>
                <a:gridCol w="5942330">
                  <a:extLst>
                    <a:ext uri="{9D8B030D-6E8A-4147-A177-3AD203B41FA5}">
                      <a16:colId xmlns:a16="http://schemas.microsoft.com/office/drawing/2014/main" val="3793105946"/>
                    </a:ext>
                  </a:extLst>
                </a:gridCol>
                <a:gridCol w="5664994">
                  <a:extLst>
                    <a:ext uri="{9D8B030D-6E8A-4147-A177-3AD203B41FA5}">
                      <a16:colId xmlns:a16="http://schemas.microsoft.com/office/drawing/2014/main" val="726632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Key Insights</a:t>
                      </a:r>
                      <a:endParaRPr lang="en-US" dirty="0">
                        <a:solidFill>
                          <a:schemeClr val="accent6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Recommendations</a:t>
                      </a:r>
                      <a:endParaRPr lang="en-US">
                        <a:solidFill>
                          <a:schemeClr val="accent6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4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Most users start on listing pages; search plays a secondary role.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Optimize CTAs, reviews, and pricing transparency.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03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Large drop-off after product pages suggests UX, trust, or pricing barriers.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Improve post-product page experience to drive cart actions.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Conversion from add-to-cart to order is steady but low.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accent6">
                              <a:lumMod val="65000"/>
                              <a:lumOff val="35000"/>
                            </a:schemeClr>
                          </a:solidFill>
                        </a:rPr>
                        <a:t>Streamline checkout and enhance value proposition.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485268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9842A3F0-04CB-0774-28E6-1FA8BCA54B99}"/>
              </a:ext>
            </a:extLst>
          </p:cNvPr>
          <p:cNvGrpSpPr/>
          <p:nvPr/>
        </p:nvGrpSpPr>
        <p:grpSpPr>
          <a:xfrm>
            <a:off x="3835288" y="2004175"/>
            <a:ext cx="4521424" cy="2440282"/>
            <a:chOff x="4523722" y="2004175"/>
            <a:chExt cx="4521424" cy="244028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728536-01BE-92A9-ECBC-39294E50A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816" y="2209625"/>
              <a:ext cx="0" cy="20450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204B4D-D63C-E68E-B318-C812D9892194}"/>
                </a:ext>
              </a:extLst>
            </p:cNvPr>
            <p:cNvSpPr/>
            <p:nvPr/>
          </p:nvSpPr>
          <p:spPr>
            <a:xfrm>
              <a:off x="4523722" y="2004175"/>
              <a:ext cx="430188" cy="430188"/>
            </a:xfrm>
            <a:prstGeom prst="ellipse">
              <a:avLst/>
            </a:prstGeom>
            <a:solidFill>
              <a:srgbClr val="00A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100%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C67BF1-CFF3-996A-98DF-8101903D0CE7}"/>
                </a:ext>
              </a:extLst>
            </p:cNvPr>
            <p:cNvSpPr/>
            <p:nvPr/>
          </p:nvSpPr>
          <p:spPr>
            <a:xfrm>
              <a:off x="4523722" y="2662956"/>
              <a:ext cx="430188" cy="430188"/>
            </a:xfrm>
            <a:prstGeom prst="ellipse">
              <a:avLst/>
            </a:prstGeom>
            <a:solidFill>
              <a:srgbClr val="028F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90%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81E2B6-2CA8-D9A3-556A-33E748BD2EBA}"/>
                </a:ext>
              </a:extLst>
            </p:cNvPr>
            <p:cNvSpPr/>
            <p:nvPr/>
          </p:nvSpPr>
          <p:spPr>
            <a:xfrm>
              <a:off x="4523722" y="3321737"/>
              <a:ext cx="430188" cy="430188"/>
            </a:xfrm>
            <a:prstGeom prst="ellipse">
              <a:avLst/>
            </a:prstGeom>
            <a:solidFill>
              <a:srgbClr val="0462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5%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0A007D-505B-E3B7-EF31-DED7D35A9C1C}"/>
                </a:ext>
              </a:extLst>
            </p:cNvPr>
            <p:cNvSpPr/>
            <p:nvPr/>
          </p:nvSpPr>
          <p:spPr>
            <a:xfrm>
              <a:off x="4523722" y="3980519"/>
              <a:ext cx="430188" cy="430188"/>
            </a:xfrm>
            <a:prstGeom prst="ellipse">
              <a:avLst/>
            </a:prstGeom>
            <a:solidFill>
              <a:srgbClr val="041A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4%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0B0AD-B1C3-44C3-8870-DBC72862B4B6}"/>
                </a:ext>
              </a:extLst>
            </p:cNvPr>
            <p:cNvSpPr>
              <a:spLocks/>
            </p:cNvSpPr>
            <p:nvPr/>
          </p:nvSpPr>
          <p:spPr>
            <a:xfrm>
              <a:off x="5082745" y="2209625"/>
              <a:ext cx="3962401" cy="2045043"/>
            </a:xfrm>
            <a:custGeom>
              <a:avLst/>
              <a:gdLst>
                <a:gd name="connsiteX0" fmla="*/ 864973 w 3941806"/>
                <a:gd name="connsiteY0" fmla="*/ 2026508 h 2045043"/>
                <a:gd name="connsiteX1" fmla="*/ 1136822 w 3941806"/>
                <a:gd name="connsiteY1" fmla="*/ 1328351 h 2045043"/>
                <a:gd name="connsiteX2" fmla="*/ 3398108 w 3941806"/>
                <a:gd name="connsiteY2" fmla="*/ 661086 h 2045043"/>
                <a:gd name="connsiteX3" fmla="*/ 3941806 w 3941806"/>
                <a:gd name="connsiteY3" fmla="*/ 0 h 2045043"/>
                <a:gd name="connsiteX4" fmla="*/ 24714 w 3941806"/>
                <a:gd name="connsiteY4" fmla="*/ 6178 h 2045043"/>
                <a:gd name="connsiteX5" fmla="*/ 0 w 3941806"/>
                <a:gd name="connsiteY5" fmla="*/ 2045043 h 2045043"/>
                <a:gd name="connsiteX6" fmla="*/ 864973 w 3941806"/>
                <a:gd name="connsiteY6" fmla="*/ 2026508 h 2045043"/>
                <a:gd name="connsiteX0" fmla="*/ 864973 w 3941806"/>
                <a:gd name="connsiteY0" fmla="*/ 2026508 h 2045043"/>
                <a:gd name="connsiteX1" fmla="*/ 1136822 w 3941806"/>
                <a:gd name="connsiteY1" fmla="*/ 1328351 h 2045043"/>
                <a:gd name="connsiteX2" fmla="*/ 3398108 w 3941806"/>
                <a:gd name="connsiteY2" fmla="*/ 661086 h 2045043"/>
                <a:gd name="connsiteX3" fmla="*/ 3941806 w 3941806"/>
                <a:gd name="connsiteY3" fmla="*/ 0 h 2045043"/>
                <a:gd name="connsiteX4" fmla="*/ 128 w 3941806"/>
                <a:gd name="connsiteY4" fmla="*/ 18534 h 2045043"/>
                <a:gd name="connsiteX5" fmla="*/ 0 w 3941806"/>
                <a:gd name="connsiteY5" fmla="*/ 2045043 h 2045043"/>
                <a:gd name="connsiteX6" fmla="*/ 864973 w 3941806"/>
                <a:gd name="connsiteY6" fmla="*/ 2026508 h 204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1806" h="2045043">
                  <a:moveTo>
                    <a:pt x="864973" y="2026508"/>
                  </a:moveTo>
                  <a:lnTo>
                    <a:pt x="1136822" y="1328351"/>
                  </a:lnTo>
                  <a:lnTo>
                    <a:pt x="3398108" y="661086"/>
                  </a:lnTo>
                  <a:lnTo>
                    <a:pt x="3941806" y="0"/>
                  </a:lnTo>
                  <a:lnTo>
                    <a:pt x="128" y="18534"/>
                  </a:lnTo>
                  <a:cubicBezTo>
                    <a:pt x="85" y="694037"/>
                    <a:pt x="43" y="1369540"/>
                    <a:pt x="0" y="2045043"/>
                  </a:cubicBezTo>
                  <a:lnTo>
                    <a:pt x="864973" y="20265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1B2EE9-0C0D-9EE2-12C2-E18B55DF1901}"/>
                </a:ext>
              </a:extLst>
            </p:cNvPr>
            <p:cNvSpPr>
              <a:spLocks/>
            </p:cNvSpPr>
            <p:nvPr/>
          </p:nvSpPr>
          <p:spPr>
            <a:xfrm>
              <a:off x="5082745" y="2004175"/>
              <a:ext cx="3939251" cy="430188"/>
            </a:xfrm>
            <a:prstGeom prst="rect">
              <a:avLst/>
            </a:prstGeom>
            <a:solidFill>
              <a:srgbClr val="00A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Listing Page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180,9k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BE6ACE-66C4-4898-9011-DEB0F8692432}"/>
                </a:ext>
              </a:extLst>
            </p:cNvPr>
            <p:cNvSpPr>
              <a:spLocks/>
            </p:cNvSpPr>
            <p:nvPr/>
          </p:nvSpPr>
          <p:spPr>
            <a:xfrm>
              <a:off x="5082745" y="2674206"/>
              <a:ext cx="3427324" cy="430188"/>
            </a:xfrm>
            <a:prstGeom prst="rect">
              <a:avLst/>
            </a:prstGeom>
            <a:solidFill>
              <a:srgbClr val="028F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Product Page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162,8k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A4E168-B66B-B7CF-EEF8-C242B4AACFFD}"/>
                </a:ext>
              </a:extLst>
            </p:cNvPr>
            <p:cNvSpPr>
              <a:spLocks/>
            </p:cNvSpPr>
            <p:nvPr/>
          </p:nvSpPr>
          <p:spPr>
            <a:xfrm>
              <a:off x="5082745" y="3344237"/>
              <a:ext cx="1163595" cy="430188"/>
            </a:xfrm>
            <a:prstGeom prst="rect">
              <a:avLst/>
            </a:prstGeom>
            <a:solidFill>
              <a:srgbClr val="04628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Add to Cart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8,9k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85EE95-7E7A-6041-C3A2-396929F5C51F}"/>
                </a:ext>
              </a:extLst>
            </p:cNvPr>
            <p:cNvSpPr>
              <a:spLocks/>
            </p:cNvSpPr>
            <p:nvPr/>
          </p:nvSpPr>
          <p:spPr>
            <a:xfrm>
              <a:off x="5082745" y="4014269"/>
              <a:ext cx="875655" cy="430188"/>
            </a:xfrm>
            <a:prstGeom prst="rect">
              <a:avLst/>
            </a:prstGeom>
            <a:solidFill>
              <a:srgbClr val="041A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Order</a:t>
              </a:r>
            </a:p>
            <a:p>
              <a:r>
                <a:rPr lang="en-US" sz="800" dirty="0">
                  <a:solidFill>
                    <a:schemeClr val="bg1"/>
                  </a:solidFill>
                </a:rPr>
                <a:t>7,6k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74C8A4-1DB0-55B3-AC9D-B9667A1E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6704"/>
              </p:ext>
            </p:extLst>
          </p:nvPr>
        </p:nvGraphicFramePr>
        <p:xfrm>
          <a:off x="2138302" y="1946205"/>
          <a:ext cx="1596475" cy="2543060"/>
        </p:xfrm>
        <a:graphic>
          <a:graphicData uri="http://schemas.openxmlformats.org/drawingml/2006/table">
            <a:tbl>
              <a:tblPr/>
              <a:tblGrid>
                <a:gridCol w="1596475">
                  <a:extLst>
                    <a:ext uri="{9D8B030D-6E8A-4147-A177-3AD203B41FA5}">
                      <a16:colId xmlns:a16="http://schemas.microsoft.com/office/drawing/2014/main" val="2953229924"/>
                    </a:ext>
                  </a:extLst>
                </a:gridCol>
              </a:tblGrid>
              <a:tr h="635765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 browsing product listings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93764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 viewing product details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49230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 showing intent to purchase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519657"/>
                  </a:ext>
                </a:extLst>
              </a:tr>
              <a:tr h="635765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7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Users completing the purchase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3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88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794D-0F07-2F70-6C0C-35CE1FDB5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3EC8-448F-E5D4-F788-7A2F2D95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to Monitor and Improve User Engagement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294B-7247-9174-C148-E76E3915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164" y="1093891"/>
            <a:ext cx="11329200" cy="76580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These KPIs provide a clear view of user engagement, intent, and conversion barriers.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They help track performance over time, highlight areas where marketing or UX improvements can drive impact, and serve as key metrics for ongoing performance monitoring.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A394-1326-6FAD-D083-A4FC28745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AAAB45-3E3B-832B-EB48-AABCCDA5F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14084"/>
              </p:ext>
            </p:extLst>
          </p:nvPr>
        </p:nvGraphicFramePr>
        <p:xfrm>
          <a:off x="850582" y="2559178"/>
          <a:ext cx="10490836" cy="2560320"/>
        </p:xfrm>
        <a:graphic>
          <a:graphicData uri="http://schemas.openxmlformats.org/drawingml/2006/table">
            <a:tbl>
              <a:tblPr/>
              <a:tblGrid>
                <a:gridCol w="2579370">
                  <a:extLst>
                    <a:ext uri="{9D8B030D-6E8A-4147-A177-3AD203B41FA5}">
                      <a16:colId xmlns:a16="http://schemas.microsoft.com/office/drawing/2014/main" val="4255259898"/>
                    </a:ext>
                  </a:extLst>
                </a:gridCol>
                <a:gridCol w="4847908">
                  <a:extLst>
                    <a:ext uri="{9D8B030D-6E8A-4147-A177-3AD203B41FA5}">
                      <a16:colId xmlns:a16="http://schemas.microsoft.com/office/drawing/2014/main" val="998384950"/>
                    </a:ext>
                  </a:extLst>
                </a:gridCol>
                <a:gridCol w="3063558">
                  <a:extLst>
                    <a:ext uri="{9D8B030D-6E8A-4147-A177-3AD203B41FA5}">
                      <a16:colId xmlns:a16="http://schemas.microsoft.com/office/drawing/2014/main" val="2925925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Key Metrics / Data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Purpose / Insight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7665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Page View Distribution per Page Type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sessions visiting each main page type (Product, Listing, Search)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Understand where user attention is focused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49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Add-to-Cart Rate per Page Type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sessions adding products to cart after viewing product or listing pages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Reflects user engagement and intent to purchase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86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Order Conversion Rate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sessions that complete a purchase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Core metric to evaluate funnel effectiveness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44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Drop-off Rate Between Steps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of users abandoning after each stage (view to add-to-cart, add-to-cart to order)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Identifies weak points in the user journey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76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Most Common Navigation Paths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Top 5-10 most frequent user journeys through the site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Provides clarity on typical user behavior patterns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9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9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AF2C9-9AF7-D284-3F30-D4D53206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69C9-D35D-8103-9C57-2773EDEE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That Limits Strategy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6233-3C43-9129-0DA8-81C1DB7C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164" y="1093891"/>
            <a:ext cx="11329200" cy="109943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Without data on revenue, source, and segmentation, it’s not possible to measure the strategy’s effectiveness beyond user behavior.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To optimize or validate decisions, it’s essential to connect behavior with business outcomes.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524A-48FE-BF00-012D-97680BC6D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8D820-230D-3D5D-C618-03E103CD5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07494"/>
              </p:ext>
            </p:extLst>
          </p:nvPr>
        </p:nvGraphicFramePr>
        <p:xfrm>
          <a:off x="2632551" y="2560320"/>
          <a:ext cx="6926898" cy="2987040"/>
        </p:xfrm>
        <a:graphic>
          <a:graphicData uri="http://schemas.openxmlformats.org/drawingml/2006/table">
            <a:tbl>
              <a:tblPr/>
              <a:tblGrid>
                <a:gridCol w="1750695">
                  <a:extLst>
                    <a:ext uri="{9D8B030D-6E8A-4147-A177-3AD203B41FA5}">
                      <a16:colId xmlns:a16="http://schemas.microsoft.com/office/drawing/2014/main" val="4020386745"/>
                    </a:ext>
                  </a:extLst>
                </a:gridCol>
                <a:gridCol w="2796858">
                  <a:extLst>
                    <a:ext uri="{9D8B030D-6E8A-4147-A177-3AD203B41FA5}">
                      <a16:colId xmlns:a16="http://schemas.microsoft.com/office/drawing/2014/main" val="2322760175"/>
                    </a:ext>
                  </a:extLst>
                </a:gridCol>
                <a:gridCol w="2379345">
                  <a:extLst>
                    <a:ext uri="{9D8B030D-6E8A-4147-A177-3AD203B41FA5}">
                      <a16:colId xmlns:a16="http://schemas.microsoft.com/office/drawing/2014/main" val="2605768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CATEGORY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KEY METRICS / DATA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PURPOSE / INSIGHT</a:t>
                      </a:r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Revenue / Profit Metrics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Revenue per session, AOV, Margin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Connect behavior to business impact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158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Acquisition Source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Paid, Organic, Direct, Referral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Identify high-conversion channels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14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Segmentation Data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vs. Returning; Demographics; Behavior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Clarify audience differences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22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Cart Abandonment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% Abandoned carts; Reasons (if available)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Identify friction points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6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Performance Over Time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Weekly / Monthly trends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Assess strategy impact over time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4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Product Performance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Conversion by category, brand, SKU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Optimize by product type</a:t>
                      </a:r>
                    </a:p>
                  </a:txBody>
                  <a:tcPr marL="137160" marR="137160" marT="137160" marB="1371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01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984F-0C22-57AB-4437-E90C6F82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FD0F-8393-2683-8412-3FA0195F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Entry Pages on Engagement and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2643-1F2C-A51D-CA0A-CB2F46D5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164" y="1093892"/>
            <a:ext cx="11329200" cy="497945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This analysis maps how entry pages influence user behavior and funnel performance.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Product and search pages drive higher engagement and conversions than listings, a key input to optimize UX and acquisition.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AD270-D0EB-FB7A-8C11-5F9C130C0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3768A-C1D3-D6C2-5603-758BB07DE9CF}"/>
              </a:ext>
            </a:extLst>
          </p:cNvPr>
          <p:cNvSpPr/>
          <p:nvPr/>
        </p:nvSpPr>
        <p:spPr>
          <a:xfrm>
            <a:off x="348845" y="6320231"/>
            <a:ext cx="10698095" cy="266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chemeClr val="accent6">
                    <a:lumMod val="65000"/>
                    <a:lumOff val="35000"/>
                  </a:schemeClr>
                </a:solidFill>
              </a:rPr>
              <a:t>*Order pages were excluded as entry points because they do not represent a natural starting point in the user journey. The analysis focuses on pages where users actively begin exploring products.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0DFB76-FA7C-3567-FE83-7CD2B3A3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74890"/>
              </p:ext>
            </p:extLst>
          </p:nvPr>
        </p:nvGraphicFramePr>
        <p:xfrm>
          <a:off x="1000266" y="2560320"/>
          <a:ext cx="10191469" cy="1920240"/>
        </p:xfrm>
        <a:graphic>
          <a:graphicData uri="http://schemas.openxmlformats.org/drawingml/2006/table">
            <a:tbl>
              <a:tblPr/>
              <a:tblGrid>
                <a:gridCol w="1526750">
                  <a:extLst>
                    <a:ext uri="{9D8B030D-6E8A-4147-A177-3AD203B41FA5}">
                      <a16:colId xmlns:a16="http://schemas.microsoft.com/office/drawing/2014/main" val="4046443363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278752767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1596274552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2984554593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3120499647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2175569668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3483499388"/>
                    </a:ext>
                  </a:extLst>
                </a:gridCol>
                <a:gridCol w="1237817">
                  <a:extLst>
                    <a:ext uri="{9D8B030D-6E8A-4147-A177-3AD203B41FA5}">
                      <a16:colId xmlns:a16="http://schemas.microsoft.com/office/drawing/2014/main" val="3140030458"/>
                    </a:ext>
                  </a:extLst>
                </a:gridCol>
              </a:tblGrid>
              <a:tr h="38386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First page type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Page viewed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Added to cart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ordered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Page view distribution %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 to cart </a:t>
                      </a:r>
                      <a:b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rate %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Order conversion rate %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Drop off </a:t>
                      </a:r>
                      <a:b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rate %</a:t>
                      </a:r>
                    </a:p>
                  </a:txBody>
                  <a:tcPr marL="137160" marR="137160" marT="137160" marB="13716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1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0925"/>
                  </a:ext>
                </a:extLst>
              </a:tr>
              <a:tr h="3161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listing_page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176.8k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52.1%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98.7%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317317"/>
                  </a:ext>
                </a:extLst>
              </a:tr>
              <a:tr h="3161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product_page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146.9k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3.3k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43.3%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97.7%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365703"/>
                  </a:ext>
                </a:extLst>
              </a:tr>
              <a:tr h="3161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search_listing_page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15.3k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1.0k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539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6.8%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96.5%</a:t>
                      </a:r>
                    </a:p>
                  </a:txBody>
                  <a:tcPr marL="137160" marR="137160" marT="137160" marB="1371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4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0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CBDC3-B84B-8204-EADB-AAAC559B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4F5EF-B6EC-7376-9E69-19CB05D335BD}"/>
              </a:ext>
            </a:extLst>
          </p:cNvPr>
          <p:cNvSpPr/>
          <p:nvPr/>
        </p:nvSpPr>
        <p:spPr>
          <a:xfrm>
            <a:off x="352168" y="2109917"/>
            <a:ext cx="3873843" cy="2638167"/>
          </a:xfrm>
          <a:prstGeom prst="roundRect">
            <a:avLst>
              <a:gd name="adj" fmla="val 8432"/>
            </a:avLst>
          </a:prstGeom>
          <a:solidFill>
            <a:srgbClr val="FF54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/>
              <a:t>Part 2</a:t>
            </a:r>
          </a:p>
          <a:p>
            <a:r>
              <a:rPr lang="en-US" sz="48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98700824"/>
      </p:ext>
    </p:extLst>
  </p:cSld>
  <p:clrMapOvr>
    <a:masterClrMapping/>
  </p:clrMapOvr>
</p:sld>
</file>

<file path=ppt/theme/theme1.xml><?xml version="1.0" encoding="utf-8"?>
<a:theme xmlns:a="http://schemas.openxmlformats.org/drawingml/2006/main" name="Nestlé 16:9">
  <a:themeElements>
    <a:clrScheme name="IBS Visual Identity 2020">
      <a:dk1>
        <a:srgbClr val="594A3C"/>
      </a:dk1>
      <a:lt1>
        <a:srgbClr val="FFFFFF"/>
      </a:lt1>
      <a:dk2>
        <a:srgbClr val="0065A1"/>
      </a:dk2>
      <a:lt2>
        <a:srgbClr val="F3F1EF"/>
      </a:lt2>
      <a:accent1>
        <a:srgbClr val="00A0DF"/>
      </a:accent1>
      <a:accent2>
        <a:srgbClr val="00AFAA"/>
      </a:accent2>
      <a:accent3>
        <a:srgbClr val="61A60E"/>
      </a:accent3>
      <a:accent4>
        <a:srgbClr val="FFC600"/>
      </a:accent4>
      <a:accent5>
        <a:srgbClr val="CB007B"/>
      </a:accent5>
      <a:accent6>
        <a:srgbClr val="000000"/>
      </a:accent6>
      <a:hlink>
        <a:srgbClr val="00A0DF"/>
      </a:hlink>
      <a:folHlink>
        <a:srgbClr val="B14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Widescreen</PresentationFormat>
  <Paragraphs>183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Nestlé 16:9</vt:lpstr>
      <vt:lpstr>Homework Assignment for Data Analyst</vt:lpstr>
      <vt:lpstr>About me</vt:lpstr>
      <vt:lpstr>Tools and Repository</vt:lpstr>
      <vt:lpstr>PowerPoint Presentation</vt:lpstr>
      <vt:lpstr>How Users Progress Through the Purchase Funnel</vt:lpstr>
      <vt:lpstr>Key Metrics to Monitor and Improve User Engagement</vt:lpstr>
      <vt:lpstr>Missing Data That Limits Strategy Evaluation</vt:lpstr>
      <vt:lpstr>Impact of Entry Pages on Engagement and Conversion</vt:lpstr>
      <vt:lpstr>PowerPoint Presentation</vt:lpstr>
      <vt:lpstr>High Volume of Users Only Viewing Products in Their First Session</vt:lpstr>
      <vt:lpstr>Unusual Orders Without Page Views or Cart Activity</vt:lpstr>
      <vt:lpstr>PowerPoint Presentation</vt:lpstr>
      <vt:lpstr>Power BI Dashboard</vt:lpstr>
      <vt:lpstr>SQL 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Fagundes</dc:creator>
  <cp:lastModifiedBy>Rafael Fagundes</cp:lastModifiedBy>
  <cp:revision>1</cp:revision>
  <dcterms:created xsi:type="dcterms:W3CDTF">2020-06-16T14:30:01Z</dcterms:created>
  <dcterms:modified xsi:type="dcterms:W3CDTF">2025-07-21T08:05:09Z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Candy.Scarfe@nestle.com</vt:lpwstr>
  </property>
  <property fmtid="{D5CDD505-2E9C-101B-9397-08002B2CF9AE}" pid="5" name="MSIP_Label_1ada0a2f-b917-4d51-b0d0-d418a10c8b23_SetDate">
    <vt:lpwstr>2020-06-16T14:33:30.7160994Z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4ca5926c-93c1-4364-a6f1-e78bd76d91f4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0x01010066AC04B51B80B74FB7963D2F50A2C04A</vt:lpwstr>
  </property>
  <property fmtid="{D5CDD505-2E9C-101B-9397-08002B2CF9AE}" pid="12" name="_dlc_DocIdItemGuid">
    <vt:lpwstr>bda4f9eb-3a9f-4099-96fe-1f40b1a350ac</vt:lpwstr>
  </property>
  <property fmtid="{D5CDD505-2E9C-101B-9397-08002B2CF9AE}" pid="13" name="MediaServiceImageTags">
    <vt:lpwstr/>
  </property>
</Properties>
</file>