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89" r:id="rId2"/>
    <p:sldId id="257" r:id="rId3"/>
    <p:sldId id="290" r:id="rId4"/>
    <p:sldId id="275" r:id="rId5"/>
    <p:sldId id="291" r:id="rId6"/>
    <p:sldId id="272" r:id="rId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3" roundtripDataSignature="AMtx7mjgkKKIV/DcCSgM0ycVxF/LTGd9M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EF1"/>
    <a:srgbClr val="3F3F3F"/>
    <a:srgbClr val="EEFAFA"/>
    <a:srgbClr val="FFFFFF"/>
    <a:srgbClr val="8CEEEE"/>
    <a:srgbClr val="041A24"/>
    <a:srgbClr val="FF5410"/>
    <a:srgbClr val="046288"/>
    <a:srgbClr val="00A0DF"/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D61020-4DB4-406C-931A-C5FDCA60385F}" v="94" dt="2025-09-11T18:12:13.608"/>
  </p1510:revLst>
</p1510:revInfo>
</file>

<file path=ppt/tableStyles.xml><?xml version="1.0" encoding="utf-8"?>
<a:tblStyleLst xmlns:a="http://schemas.openxmlformats.org/drawingml/2006/main" def="{A17AFD5E-AEB6-43DA-9E1C-75E6CD7F6B0D}">
  <a:tblStyle styleId="{A17AFD5E-AEB6-43DA-9E1C-75E6CD7F6B0D}" styleName="Table_0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9E8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9E8E7"/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1E21CB1-1CCA-4D6A-A4D2-7899D1CF67B9}" styleName="Table_1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F0F9"/>
          </a:solidFill>
        </a:fill>
      </a:tcStyle>
    </a:wholeTbl>
    <a:band1H>
      <a:tcTxStyle/>
      <a:tcStyle>
        <a:tcBdr/>
        <a:fill>
          <a:solidFill>
            <a:srgbClr val="CADFF3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DFF3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Nestle Text TF Book"/>
          <a:ea typeface="Nestle Text TF Book"/>
          <a:cs typeface="Nestle Text TF Book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0292300-E47A-4EE8-BD9B-CA47828744E6}" styleName="Table_2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F39EB6-9970-409A-B927-43EAE316797C}" styleName="Table_3">
    <a:wholeTbl>
      <a:tcTxStyle b="off" i="off">
        <a:font>
          <a:latin typeface="Nestle Text TF Book"/>
          <a:ea typeface="Nestle Text TF Book"/>
          <a:cs typeface="Nestle Text TF Book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D204ED-0F0B-4856-A231-FCC6ABD5EDCE}" styleName="Table_4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5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764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4" Type="http://schemas.openxmlformats.org/officeDocument/2006/relationships/slide" Target="slides/slide3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Fagundes" userId="d2aedeb7-4a23-421b-89b5-6c30c99c488b" providerId="ADAL" clId="{E1223FCC-090E-4EA1-AEA3-CEAF01DF1716}"/>
    <pc:docChg chg="undo custSel addSld delSld modSld addMainMaster delMainMaster modMainMaster">
      <pc:chgData name="Rafael Fagundes" userId="d2aedeb7-4a23-421b-89b5-6c30c99c488b" providerId="ADAL" clId="{E1223FCC-090E-4EA1-AEA3-CEAF01DF1716}" dt="2025-07-21T08:05:09.005" v="2043" actId="20577"/>
      <pc:docMkLst>
        <pc:docMk/>
      </pc:docMkLst>
      <pc:sldChg chg="del">
        <pc:chgData name="Rafael Fagundes" userId="d2aedeb7-4a23-421b-89b5-6c30c99c488b" providerId="ADAL" clId="{E1223FCC-090E-4EA1-AEA3-CEAF01DF1716}" dt="2025-07-18T16:35:34.358" v="86" actId="47"/>
        <pc:sldMkLst>
          <pc:docMk/>
          <pc:sldMk cId="0" sldId="256"/>
        </pc:sldMkLst>
      </pc:sldChg>
      <pc:sldChg chg="addSp delSp modSp mod">
        <pc:chgData name="Rafael Fagundes" userId="d2aedeb7-4a23-421b-89b5-6c30c99c488b" providerId="ADAL" clId="{E1223FCC-090E-4EA1-AEA3-CEAF01DF1716}" dt="2025-07-21T07:58:28.028" v="1992" actId="207"/>
        <pc:sldMkLst>
          <pc:docMk/>
          <pc:sldMk cId="0" sldId="257"/>
        </pc:sldMkLst>
      </pc:sldChg>
      <pc:sldChg chg="addSp delSp modSp mod">
        <pc:chgData name="Rafael Fagundes" userId="d2aedeb7-4a23-421b-89b5-6c30c99c488b" providerId="ADAL" clId="{E1223FCC-090E-4EA1-AEA3-CEAF01DF1716}" dt="2025-07-21T08:05:09.005" v="2043" actId="20577"/>
        <pc:sldMkLst>
          <pc:docMk/>
          <pc:sldMk cId="0" sldId="259"/>
        </pc:sldMkLst>
      </pc:sldChg>
      <pc:sldChg chg="addSp delSp modSp mod">
        <pc:chgData name="Rafael Fagundes" userId="d2aedeb7-4a23-421b-89b5-6c30c99c488b" providerId="ADAL" clId="{E1223FCC-090E-4EA1-AEA3-CEAF01DF1716}" dt="2025-07-20T22:06:34.179" v="1717" actId="20577"/>
        <pc:sldMkLst>
          <pc:docMk/>
          <pc:sldMk cId="2465883836" sldId="275"/>
        </pc:sldMkLst>
      </pc:sldChg>
      <pc:sldChg chg="del">
        <pc:chgData name="Rafael Fagundes" userId="d2aedeb7-4a23-421b-89b5-6c30c99c488b" providerId="ADAL" clId="{E1223FCC-090E-4EA1-AEA3-CEAF01DF1716}" dt="2025-07-18T16:16:49.160" v="5" actId="47"/>
        <pc:sldMkLst>
          <pc:docMk/>
          <pc:sldMk cId="1428150681" sldId="276"/>
        </pc:sldMkLst>
      </pc:sldChg>
      <pc:sldChg chg="del">
        <pc:chgData name="Rafael Fagundes" userId="d2aedeb7-4a23-421b-89b5-6c30c99c488b" providerId="ADAL" clId="{E1223FCC-090E-4EA1-AEA3-CEAF01DF1716}" dt="2025-07-18T16:16:51.869" v="7" actId="47"/>
        <pc:sldMkLst>
          <pc:docMk/>
          <pc:sldMk cId="3350327658" sldId="277"/>
        </pc:sldMkLst>
      </pc:sldChg>
      <pc:sldChg chg="del">
        <pc:chgData name="Rafael Fagundes" userId="d2aedeb7-4a23-421b-89b5-6c30c99c488b" providerId="ADAL" clId="{E1223FCC-090E-4EA1-AEA3-CEAF01DF1716}" dt="2025-07-18T16:16:50.330" v="6" actId="47"/>
        <pc:sldMkLst>
          <pc:docMk/>
          <pc:sldMk cId="434864819" sldId="278"/>
        </pc:sldMkLst>
      </pc:sldChg>
      <pc:sldChg chg="addSp delSp modSp add mod">
        <pc:chgData name="Rafael Fagundes" userId="d2aedeb7-4a23-421b-89b5-6c30c99c488b" providerId="ADAL" clId="{E1223FCC-090E-4EA1-AEA3-CEAF01DF1716}" dt="2025-07-20T19:24:57.543" v="1401" actId="20577"/>
        <pc:sldMkLst>
          <pc:docMk/>
          <pc:sldMk cId="2551492506" sldId="279"/>
        </pc:sldMkLst>
      </pc:sldChg>
      <pc:sldChg chg="addSp delSp modSp add mod">
        <pc:chgData name="Rafael Fagundes" userId="d2aedeb7-4a23-421b-89b5-6c30c99c488b" providerId="ADAL" clId="{E1223FCC-090E-4EA1-AEA3-CEAF01DF1716}" dt="2025-07-20T19:24:45.325" v="1399" actId="20577"/>
        <pc:sldMkLst>
          <pc:docMk/>
          <pc:sldMk cId="1309150768" sldId="280"/>
        </pc:sldMkLst>
      </pc:sldChg>
      <pc:sldChg chg="addSp delSp modSp add mod">
        <pc:chgData name="Rafael Fagundes" userId="d2aedeb7-4a23-421b-89b5-6c30c99c488b" providerId="ADAL" clId="{E1223FCC-090E-4EA1-AEA3-CEAF01DF1716}" dt="2025-07-20T19:24:35.562" v="1397" actId="20577"/>
        <pc:sldMkLst>
          <pc:docMk/>
          <pc:sldMk cId="4288902129" sldId="281"/>
        </pc:sldMkLst>
      </pc:sldChg>
      <pc:sldChg chg="modSp add del mod">
        <pc:chgData name="Rafael Fagundes" userId="d2aedeb7-4a23-421b-89b5-6c30c99c488b" providerId="ADAL" clId="{E1223FCC-090E-4EA1-AEA3-CEAF01DF1716}" dt="2025-07-20T01:09:19.533" v="494" actId="47"/>
        <pc:sldMkLst>
          <pc:docMk/>
          <pc:sldMk cId="2682576212" sldId="282"/>
        </pc:sldMkLst>
      </pc:sldChg>
      <pc:sldChg chg="add del">
        <pc:chgData name="Rafael Fagundes" userId="d2aedeb7-4a23-421b-89b5-6c30c99c488b" providerId="ADAL" clId="{E1223FCC-090E-4EA1-AEA3-CEAF01DF1716}" dt="2025-07-18T16:24:46.681" v="26" actId="47"/>
        <pc:sldMkLst>
          <pc:docMk/>
          <pc:sldMk cId="1539055653" sldId="283"/>
        </pc:sldMkLst>
      </pc:sldChg>
      <pc:sldChg chg="addSp delSp modSp new mod">
        <pc:chgData name="Rafael Fagundes" userId="d2aedeb7-4a23-421b-89b5-6c30c99c488b" providerId="ADAL" clId="{E1223FCC-090E-4EA1-AEA3-CEAF01DF1716}" dt="2025-07-21T02:43:58.033" v="1890" actId="20577"/>
        <pc:sldMkLst>
          <pc:docMk/>
          <pc:sldMk cId="2086014837" sldId="283"/>
        </pc:sldMkLst>
      </pc:sldChg>
      <pc:sldChg chg="addSp delSp modSp new del mod">
        <pc:chgData name="Rafael Fagundes" userId="d2aedeb7-4a23-421b-89b5-6c30c99c488b" providerId="ADAL" clId="{E1223FCC-090E-4EA1-AEA3-CEAF01DF1716}" dt="2025-07-18T16:48:51.564" v="103" actId="47"/>
        <pc:sldMkLst>
          <pc:docMk/>
          <pc:sldMk cId="329441329" sldId="284"/>
        </pc:sldMkLst>
      </pc:sldChg>
      <pc:sldChg chg="addSp delSp modSp new del mod">
        <pc:chgData name="Rafael Fagundes" userId="d2aedeb7-4a23-421b-89b5-6c30c99c488b" providerId="ADAL" clId="{E1223FCC-090E-4EA1-AEA3-CEAF01DF1716}" dt="2025-07-18T16:49:40.416" v="108" actId="47"/>
        <pc:sldMkLst>
          <pc:docMk/>
          <pc:sldMk cId="454456880" sldId="284"/>
        </pc:sldMkLst>
      </pc:sldChg>
      <pc:sldChg chg="addSp delSp modSp add mod chgLayout">
        <pc:chgData name="Rafael Fagundes" userId="d2aedeb7-4a23-421b-89b5-6c30c99c488b" providerId="ADAL" clId="{E1223FCC-090E-4EA1-AEA3-CEAF01DF1716}" dt="2025-07-20T22:27:34.767" v="1725" actId="20577"/>
        <pc:sldMkLst>
          <pc:docMk/>
          <pc:sldMk cId="3833835888" sldId="284"/>
        </pc:sldMkLst>
      </pc:sldChg>
      <pc:sldChg chg="addSp delSp modSp new add del mod">
        <pc:chgData name="Rafael Fagundes" userId="d2aedeb7-4a23-421b-89b5-6c30c99c488b" providerId="ADAL" clId="{E1223FCC-090E-4EA1-AEA3-CEAF01DF1716}" dt="2025-07-20T01:09:10.526" v="492" actId="2696"/>
        <pc:sldMkLst>
          <pc:docMk/>
          <pc:sldMk cId="559137493" sldId="285"/>
        </pc:sldMkLst>
      </pc:sldChg>
      <pc:sldChg chg="new del">
        <pc:chgData name="Rafael Fagundes" userId="d2aedeb7-4a23-421b-89b5-6c30c99c488b" providerId="ADAL" clId="{E1223FCC-090E-4EA1-AEA3-CEAF01DF1716}" dt="2025-07-20T01:06:32.419" v="429" actId="680"/>
        <pc:sldMkLst>
          <pc:docMk/>
          <pc:sldMk cId="1820958643" sldId="285"/>
        </pc:sldMkLst>
      </pc:sldChg>
      <pc:sldChg chg="modSp add mod">
        <pc:chgData name="Rafael Fagundes" userId="d2aedeb7-4a23-421b-89b5-6c30c99c488b" providerId="ADAL" clId="{E1223FCC-090E-4EA1-AEA3-CEAF01DF1716}" dt="2025-07-20T01:09:26.693" v="499" actId="20577"/>
        <pc:sldMkLst>
          <pc:docMk/>
          <pc:sldMk cId="98700824" sldId="286"/>
        </pc:sldMkLst>
      </pc:sldChg>
      <pc:sldChg chg="add del">
        <pc:chgData name="Rafael Fagundes" userId="d2aedeb7-4a23-421b-89b5-6c30c99c488b" providerId="ADAL" clId="{E1223FCC-090E-4EA1-AEA3-CEAF01DF1716}" dt="2025-07-20T01:14:55.880" v="533"/>
        <pc:sldMkLst>
          <pc:docMk/>
          <pc:sldMk cId="2996743297" sldId="287"/>
        </pc:sldMkLst>
      </pc:sldChg>
      <pc:sldChg chg="addSp delSp modSp add mod chgLayout">
        <pc:chgData name="Rafael Fagundes" userId="d2aedeb7-4a23-421b-89b5-6c30c99c488b" providerId="ADAL" clId="{E1223FCC-090E-4EA1-AEA3-CEAF01DF1716}" dt="2025-07-21T08:04:26.750" v="2041" actId="207"/>
        <pc:sldMkLst>
          <pc:docMk/>
          <pc:sldMk cId="3849560576" sldId="287"/>
        </pc:sldMkLst>
      </pc:sldChg>
      <pc:sldChg chg="modSp add mod">
        <pc:chgData name="Rafael Fagundes" userId="d2aedeb7-4a23-421b-89b5-6c30c99c488b" providerId="ADAL" clId="{E1223FCC-090E-4EA1-AEA3-CEAF01DF1716}" dt="2025-07-20T15:55:35.566" v="1111" actId="20577"/>
        <pc:sldMkLst>
          <pc:docMk/>
          <pc:sldMk cId="1780981973" sldId="288"/>
        </pc:sldMkLst>
      </pc:sldChg>
      <pc:sldChg chg="delSp modSp add del mod">
        <pc:chgData name="Rafael Fagundes" userId="d2aedeb7-4a23-421b-89b5-6c30c99c488b" providerId="ADAL" clId="{E1223FCC-090E-4EA1-AEA3-CEAF01DF1716}" dt="2025-07-20T15:39:25.115" v="1067" actId="47"/>
        <pc:sldMkLst>
          <pc:docMk/>
          <pc:sldMk cId="3117943754" sldId="288"/>
        </pc:sldMkLst>
      </pc:sldChg>
      <pc:sldChg chg="addSp delSp modSp add mod">
        <pc:chgData name="Rafael Fagundes" userId="d2aedeb7-4a23-421b-89b5-6c30c99c488b" providerId="ADAL" clId="{E1223FCC-090E-4EA1-AEA3-CEAF01DF1716}" dt="2025-07-21T07:54:40.147" v="1985" actId="207"/>
        <pc:sldMkLst>
          <pc:docMk/>
          <pc:sldMk cId="542368972" sldId="289"/>
        </pc:sldMkLst>
      </pc:sldChg>
      <pc:sldChg chg="addSp modSp add mod">
        <pc:chgData name="Rafael Fagundes" userId="d2aedeb7-4a23-421b-89b5-6c30c99c488b" providerId="ADAL" clId="{E1223FCC-090E-4EA1-AEA3-CEAF01DF1716}" dt="2025-07-21T07:54:48.742" v="1987" actId="20577"/>
        <pc:sldMkLst>
          <pc:docMk/>
          <pc:sldMk cId="2612876893" sldId="290"/>
        </pc:sldMkLst>
      </pc:sldChg>
      <pc:sldChg chg="addSp delSp modSp add del mod">
        <pc:chgData name="Rafael Fagundes" userId="d2aedeb7-4a23-421b-89b5-6c30c99c488b" providerId="ADAL" clId="{E1223FCC-090E-4EA1-AEA3-CEAF01DF1716}" dt="2025-07-21T02:45:50.822" v="1899" actId="47"/>
        <pc:sldMkLst>
          <pc:docMk/>
          <pc:sldMk cId="4260005240" sldId="291"/>
        </pc:sldMkLst>
      </pc:sldChg>
      <pc:sldMasterChg chg="addSp delSp modSp mod modSldLayout">
        <pc:chgData name="Rafael Fagundes" userId="d2aedeb7-4a23-421b-89b5-6c30c99c488b" providerId="ADAL" clId="{E1223FCC-090E-4EA1-AEA3-CEAF01DF1716}" dt="2025-07-20T01:07:46.335" v="454" actId="478"/>
        <pc:sldMasterMkLst>
          <pc:docMk/>
          <pc:sldMasterMk cId="0" sldId="2147483648"/>
        </pc:sldMasterMkLst>
        <pc:sldLayoutChg chg="addSp delSp modSp mod">
          <pc:chgData name="Rafael Fagundes" userId="d2aedeb7-4a23-421b-89b5-6c30c99c488b" providerId="ADAL" clId="{E1223FCC-090E-4EA1-AEA3-CEAF01DF1716}" dt="2025-07-18T16:35:48.073" v="87" actId="478"/>
          <pc:sldLayoutMkLst>
            <pc:docMk/>
            <pc:sldMasterMk cId="0" sldId="2147483648"/>
            <pc:sldLayoutMk cId="0" sldId="2147483649"/>
          </pc:sldLayoutMkLst>
        </pc:sldLayoutChg>
        <pc:sldLayoutChg chg="addSp delSp modSp mod">
          <pc:chgData name="Rafael Fagundes" userId="d2aedeb7-4a23-421b-89b5-6c30c99c488b" providerId="ADAL" clId="{E1223FCC-090E-4EA1-AEA3-CEAF01DF1716}" dt="2025-07-18T17:00:51.467" v="114" actId="478"/>
          <pc:sldLayoutMkLst>
            <pc:docMk/>
            <pc:sldMasterMk cId="0" sldId="2147483648"/>
            <pc:sldLayoutMk cId="0" sldId="2147483650"/>
          </pc:sldLayoutMkLst>
        </pc:sldLayoutChg>
        <pc:sldLayoutChg chg="addSp delSp modSp mod setBg">
          <pc:chgData name="Rafael Fagundes" userId="d2aedeb7-4a23-421b-89b5-6c30c99c488b" providerId="ADAL" clId="{E1223FCC-090E-4EA1-AEA3-CEAF01DF1716}" dt="2025-07-18T16:32:26.979" v="66" actId="14100"/>
          <pc:sldLayoutMkLst>
            <pc:docMk/>
            <pc:sldMasterMk cId="0" sldId="2147483648"/>
            <pc:sldLayoutMk cId="0" sldId="2147483652"/>
          </pc:sldLayoutMkLst>
        </pc:sldLayoutChg>
        <pc:sldLayoutChg chg="addSp delSp modSp mod">
          <pc:chgData name="Rafael Fagundes" userId="d2aedeb7-4a23-421b-89b5-6c30c99c488b" providerId="ADAL" clId="{E1223FCC-090E-4EA1-AEA3-CEAF01DF1716}" dt="2025-07-18T16:30:06.917" v="50"/>
          <pc:sldLayoutMkLst>
            <pc:docMk/>
            <pc:sldMasterMk cId="0" sldId="2147483648"/>
            <pc:sldLayoutMk cId="0" sldId="2147483653"/>
          </pc:sldLayoutMkLst>
        </pc:sldLayoutChg>
        <pc:sldLayoutChg chg="addSp delSp modSp mod">
          <pc:chgData name="Rafael Fagundes" userId="d2aedeb7-4a23-421b-89b5-6c30c99c488b" providerId="ADAL" clId="{E1223FCC-090E-4EA1-AEA3-CEAF01DF1716}" dt="2025-07-20T01:07:46.335" v="454" actId="478"/>
          <pc:sldLayoutMkLst>
            <pc:docMk/>
            <pc:sldMasterMk cId="0" sldId="2147483648"/>
            <pc:sldLayoutMk cId="919033691" sldId="2147483653"/>
          </pc:sldLayoutMkLst>
        </pc:sldLayoutChg>
      </pc:sldMasterChg>
      <pc:sldMasterChg chg="new del mod addSldLayout delSldLayout">
        <pc:chgData name="Rafael Fagundes" userId="d2aedeb7-4a23-421b-89b5-6c30c99c488b" providerId="ADAL" clId="{E1223FCC-090E-4EA1-AEA3-CEAF01DF1716}" dt="2025-07-20T01:03:15.013" v="390" actId="6938"/>
        <pc:sldMasterMkLst>
          <pc:docMk/>
          <pc:sldMasterMk cId="419408441" sldId="2147483653"/>
        </pc:sldMasterMkLst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3143187726" sldId="2147483654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002247894" sldId="2147483655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503970040" sldId="2147483656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484488857" sldId="2147483657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563085408" sldId="2147483658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2216877673" sldId="2147483659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981348816" sldId="2147483660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1274167900" sldId="2147483661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1550892899" sldId="2147483662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3868978371" sldId="2147483663"/>
          </pc:sldLayoutMkLst>
        </pc:sldLayoutChg>
        <pc:sldLayoutChg chg="new del replId">
          <pc:chgData name="Rafael Fagundes" userId="d2aedeb7-4a23-421b-89b5-6c30c99c488b" providerId="ADAL" clId="{E1223FCC-090E-4EA1-AEA3-CEAF01DF1716}" dt="2025-07-20T01:03:15.013" v="390" actId="6938"/>
          <pc:sldLayoutMkLst>
            <pc:docMk/>
            <pc:sldMasterMk cId="419408441" sldId="2147483653"/>
            <pc:sldLayoutMk cId="604656190" sldId="2147483664"/>
          </pc:sldLayoutMkLst>
        </pc:sldLayoutChg>
      </pc:sldMasterChg>
    </pc:docChg>
  </pc:docChgLst>
  <pc:docChgLst>
    <pc:chgData name="Rafael Fagundes" userId="d2aedeb7-4a23-421b-89b5-6c30c99c488b" providerId="ADAL" clId="{89FADD97-0BE5-4F09-AC51-CE24B00F7B5B}"/>
    <pc:docChg chg="undo custSel addSld delSld modSld sldOrd modMainMaster">
      <pc:chgData name="Rafael Fagundes" userId="d2aedeb7-4a23-421b-89b5-6c30c99c488b" providerId="ADAL" clId="{89FADD97-0BE5-4F09-AC51-CE24B00F7B5B}" dt="2025-07-18T00:29:34.195" v="2740" actId="478"/>
      <pc:docMkLst>
        <pc:docMk/>
      </pc:docMkLst>
      <pc:sldChg chg="modSp mod">
        <pc:chgData name="Rafael Fagundes" userId="d2aedeb7-4a23-421b-89b5-6c30c99c488b" providerId="ADAL" clId="{89FADD97-0BE5-4F09-AC51-CE24B00F7B5B}" dt="2025-07-16T22:46:24.810" v="18" actId="20577"/>
        <pc:sldMkLst>
          <pc:docMk/>
          <pc:sldMk cId="0" sldId="256"/>
        </pc:sldMkLst>
      </pc:sldChg>
      <pc:sldChg chg="delSp modSp mod">
        <pc:chgData name="Rafael Fagundes" userId="d2aedeb7-4a23-421b-89b5-6c30c99c488b" providerId="ADAL" clId="{89FADD97-0BE5-4F09-AC51-CE24B00F7B5B}" dt="2025-07-18T00:29:34.195" v="2740" actId="478"/>
        <pc:sldMkLst>
          <pc:docMk/>
          <pc:sldMk cId="0" sldId="257"/>
        </pc:sldMkLst>
      </pc:sldChg>
      <pc:sldChg chg="modSp del mod">
        <pc:chgData name="Rafael Fagundes" userId="d2aedeb7-4a23-421b-89b5-6c30c99c488b" providerId="ADAL" clId="{89FADD97-0BE5-4F09-AC51-CE24B00F7B5B}" dt="2025-07-17T22:24:37.442" v="2159" actId="47"/>
        <pc:sldMkLst>
          <pc:docMk/>
          <pc:sldMk cId="0" sldId="258"/>
        </pc:sldMkLst>
      </pc:sldChg>
      <pc:sldChg chg="addSp delSp modSp mod ord">
        <pc:chgData name="Rafael Fagundes" userId="d2aedeb7-4a23-421b-89b5-6c30c99c488b" providerId="ADAL" clId="{89FADD97-0BE5-4F09-AC51-CE24B00F7B5B}" dt="2025-07-18T00:29:32.082" v="2739" actId="478"/>
        <pc:sldMkLst>
          <pc:docMk/>
          <pc:sldMk cId="0" sldId="259"/>
        </pc:sldMkLst>
      </pc:sldChg>
      <pc:sldChg chg="del">
        <pc:chgData name="Rafael Fagundes" userId="d2aedeb7-4a23-421b-89b5-6c30c99c488b" providerId="ADAL" clId="{89FADD97-0BE5-4F09-AC51-CE24B00F7B5B}" dt="2025-07-17T20:59:20.210" v="67" actId="47"/>
        <pc:sldMkLst>
          <pc:docMk/>
          <pc:sldMk cId="0" sldId="260"/>
        </pc:sldMkLst>
      </pc:sldChg>
      <pc:sldChg chg="del">
        <pc:chgData name="Rafael Fagundes" userId="d2aedeb7-4a23-421b-89b5-6c30c99c488b" providerId="ADAL" clId="{89FADD97-0BE5-4F09-AC51-CE24B00F7B5B}" dt="2025-07-17T20:59:22.407" v="68" actId="47"/>
        <pc:sldMkLst>
          <pc:docMk/>
          <pc:sldMk cId="0" sldId="261"/>
        </pc:sldMkLst>
      </pc:sldChg>
      <pc:sldChg chg="del">
        <pc:chgData name="Rafael Fagundes" userId="d2aedeb7-4a23-421b-89b5-6c30c99c488b" providerId="ADAL" clId="{89FADD97-0BE5-4F09-AC51-CE24B00F7B5B}" dt="2025-07-17T20:59:23.556" v="69" actId="47"/>
        <pc:sldMkLst>
          <pc:docMk/>
          <pc:sldMk cId="0" sldId="262"/>
        </pc:sldMkLst>
      </pc:sldChg>
      <pc:sldChg chg="del">
        <pc:chgData name="Rafael Fagundes" userId="d2aedeb7-4a23-421b-89b5-6c30c99c488b" providerId="ADAL" clId="{89FADD97-0BE5-4F09-AC51-CE24B00F7B5B}" dt="2025-07-17T20:59:24.846" v="70" actId="47"/>
        <pc:sldMkLst>
          <pc:docMk/>
          <pc:sldMk cId="0" sldId="263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4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5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6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7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8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69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70"/>
        </pc:sldMkLst>
      </pc:sldChg>
      <pc:sldChg chg="del">
        <pc:chgData name="Rafael Fagundes" userId="d2aedeb7-4a23-421b-89b5-6c30c99c488b" providerId="ADAL" clId="{89FADD97-0BE5-4F09-AC51-CE24B00F7B5B}" dt="2025-07-16T22:51:49.139" v="57" actId="47"/>
        <pc:sldMkLst>
          <pc:docMk/>
          <pc:sldMk cId="0" sldId="271"/>
        </pc:sldMkLst>
      </pc:sldChg>
      <pc:sldChg chg="modSp add del mod">
        <pc:chgData name="Rafael Fagundes" userId="d2aedeb7-4a23-421b-89b5-6c30c99c488b" providerId="ADAL" clId="{89FADD97-0BE5-4F09-AC51-CE24B00F7B5B}" dt="2025-07-17T22:24:49.345" v="2166" actId="47"/>
        <pc:sldMkLst>
          <pc:docMk/>
          <pc:sldMk cId="3869040004" sldId="273"/>
        </pc:sldMkLst>
      </pc:sldChg>
      <pc:sldChg chg="modSp add del mod">
        <pc:chgData name="Rafael Fagundes" userId="d2aedeb7-4a23-421b-89b5-6c30c99c488b" providerId="ADAL" clId="{89FADD97-0BE5-4F09-AC51-CE24B00F7B5B}" dt="2025-07-17T22:25:21.297" v="2174" actId="47"/>
        <pc:sldMkLst>
          <pc:docMk/>
          <pc:sldMk cId="288988025" sldId="274"/>
        </pc:sldMkLst>
      </pc:sldChg>
      <pc:sldChg chg="addSp delSp modSp new mod">
        <pc:chgData name="Rafael Fagundes" userId="d2aedeb7-4a23-421b-89b5-6c30c99c488b" providerId="ADAL" clId="{89FADD97-0BE5-4F09-AC51-CE24B00F7B5B}" dt="2025-07-18T00:27:10.953" v="2738" actId="404"/>
        <pc:sldMkLst>
          <pc:docMk/>
          <pc:sldMk cId="2465883836" sldId="275"/>
        </pc:sldMkLst>
      </pc:sldChg>
      <pc:sldChg chg="addSp delSp modSp add mod ord">
        <pc:chgData name="Rafael Fagundes" userId="d2aedeb7-4a23-421b-89b5-6c30c99c488b" providerId="ADAL" clId="{89FADD97-0BE5-4F09-AC51-CE24B00F7B5B}" dt="2025-07-17T23:50:48.786" v="2370" actId="12788"/>
        <pc:sldMkLst>
          <pc:docMk/>
          <pc:sldMk cId="1428150681" sldId="276"/>
        </pc:sldMkLst>
      </pc:sldChg>
      <pc:sldChg chg="addSp delSp modSp new mod">
        <pc:chgData name="Rafael Fagundes" userId="d2aedeb7-4a23-421b-89b5-6c30c99c488b" providerId="ADAL" clId="{89FADD97-0BE5-4F09-AC51-CE24B00F7B5B}" dt="2025-07-18T00:14:09.194" v="2737" actId="6549"/>
        <pc:sldMkLst>
          <pc:docMk/>
          <pc:sldMk cId="3350327658" sldId="277"/>
        </pc:sldMkLst>
      </pc:sldChg>
      <pc:sldChg chg="addSp delSp modSp add mod">
        <pc:chgData name="Rafael Fagundes" userId="d2aedeb7-4a23-421b-89b5-6c30c99c488b" providerId="ADAL" clId="{89FADD97-0BE5-4F09-AC51-CE24B00F7B5B}" dt="2025-07-17T23:51:23.409" v="2377" actId="12788"/>
        <pc:sldMkLst>
          <pc:docMk/>
          <pc:sldMk cId="434864819" sldId="278"/>
        </pc:sldMkLst>
      </pc:sldChg>
      <pc:sldMasterChg chg="delSldLayout modSldLayout">
        <pc:chgData name="Rafael Fagundes" userId="d2aedeb7-4a23-421b-89b5-6c30c99c488b" providerId="ADAL" clId="{89FADD97-0BE5-4F09-AC51-CE24B00F7B5B}" dt="2025-07-17T22:25:21.297" v="2174" actId="47"/>
        <pc:sldMasterMkLst>
          <pc:docMk/>
          <pc:sldMasterMk cId="0" sldId="2147483648"/>
        </pc:sldMasterMkLst>
        <pc:sldLayoutChg chg="del">
          <pc:chgData name="Rafael Fagundes" userId="d2aedeb7-4a23-421b-89b5-6c30c99c488b" providerId="ADAL" clId="{89FADD97-0BE5-4F09-AC51-CE24B00F7B5B}" dt="2025-07-17T22:25:21.297" v="2174" actId="47"/>
          <pc:sldLayoutMkLst>
            <pc:docMk/>
            <pc:sldMasterMk cId="0" sldId="2147483648"/>
            <pc:sldLayoutMk cId="0" sldId="2147483651"/>
          </pc:sldLayoutMkLst>
        </pc:sldLayoutChg>
        <pc:sldLayoutChg chg="modSp">
          <pc:chgData name="Rafael Fagundes" userId="d2aedeb7-4a23-421b-89b5-6c30c99c488b" providerId="ADAL" clId="{89FADD97-0BE5-4F09-AC51-CE24B00F7B5B}" dt="2025-07-16T22:47:29.620" v="19" actId="136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Rafael Fagundes" userId="d2aedeb7-4a23-421b-89b5-6c30c99c488b" providerId="ADAL" clId="{46A9C37C-FFBA-4D96-BDD8-905C79931AD9}"/>
    <pc:docChg chg="undo custSel addSld delSld modSld sldOrd modMainMaster">
      <pc:chgData name="Rafael Fagundes" userId="d2aedeb7-4a23-421b-89b5-6c30c99c488b" providerId="ADAL" clId="{46A9C37C-FFBA-4D96-BDD8-905C79931AD9}" dt="2025-09-11T18:13:13.674" v="376" actId="113"/>
      <pc:docMkLst>
        <pc:docMk/>
      </pc:docMkLst>
      <pc:sldChg chg="addSp delSp modSp mod">
        <pc:chgData name="Rafael Fagundes" userId="d2aedeb7-4a23-421b-89b5-6c30c99c488b" providerId="ADAL" clId="{46A9C37C-FFBA-4D96-BDD8-905C79931AD9}" dt="2025-09-11T18:13:13.674" v="376" actId="113"/>
        <pc:sldMkLst>
          <pc:docMk/>
          <pc:sldMk cId="0" sldId="257"/>
        </pc:sldMkLst>
        <pc:spChg chg="add">
          <ac:chgData name="Rafael Fagundes" userId="d2aedeb7-4a23-421b-89b5-6c30c99c488b" providerId="ADAL" clId="{46A9C37C-FFBA-4D96-BDD8-905C79931AD9}" dt="2025-09-11T17:18:47.996" v="222"/>
          <ac:spMkLst>
            <pc:docMk/>
            <pc:sldMk cId="0" sldId="257"/>
            <ac:spMk id="2" creationId="{C164F7B1-1036-6BF3-76CA-19F510ACC1E8}"/>
          </ac:spMkLst>
        </pc:spChg>
        <pc:spChg chg="add">
          <ac:chgData name="Rafael Fagundes" userId="d2aedeb7-4a23-421b-89b5-6c30c99c488b" providerId="ADAL" clId="{46A9C37C-FFBA-4D96-BDD8-905C79931AD9}" dt="2025-09-11T17:18:58.700" v="226"/>
          <ac:spMkLst>
            <pc:docMk/>
            <pc:sldMk cId="0" sldId="257"/>
            <ac:spMk id="4" creationId="{FCAD5334-A36D-DC4D-EB6D-435E57CD56DA}"/>
          </ac:spMkLst>
        </pc:spChg>
        <pc:spChg chg="add del mod">
          <ac:chgData name="Rafael Fagundes" userId="d2aedeb7-4a23-421b-89b5-6c30c99c488b" providerId="ADAL" clId="{46A9C37C-FFBA-4D96-BDD8-905C79931AD9}" dt="2025-09-11T17:25:22.581" v="265" actId="11529"/>
          <ac:spMkLst>
            <pc:docMk/>
            <pc:sldMk cId="0" sldId="257"/>
            <ac:spMk id="5" creationId="{FC2F306B-F497-BB45-9F29-636146D92A3A}"/>
          </ac:spMkLst>
        </pc:spChg>
        <pc:spChg chg="add mod">
          <ac:chgData name="Rafael Fagundes" userId="d2aedeb7-4a23-421b-89b5-6c30c99c488b" providerId="ADAL" clId="{46A9C37C-FFBA-4D96-BDD8-905C79931AD9}" dt="2025-09-11T17:26:42.070" v="280" actId="164"/>
          <ac:spMkLst>
            <pc:docMk/>
            <pc:sldMk cId="0" sldId="257"/>
            <ac:spMk id="6" creationId="{43D914E8-5DFF-33B2-F138-2577F40FCD0A}"/>
          </ac:spMkLst>
        </pc:spChg>
        <pc:spChg chg="del">
          <ac:chgData name="Rafael Fagundes" userId="d2aedeb7-4a23-421b-89b5-6c30c99c488b" providerId="ADAL" clId="{46A9C37C-FFBA-4D96-BDD8-905C79931AD9}" dt="2025-09-10T22:01:58.245" v="82" actId="478"/>
          <ac:spMkLst>
            <pc:docMk/>
            <pc:sldMk cId="0" sldId="257"/>
            <ac:spMk id="62" creationId="{00000000-0000-0000-0000-000000000000}"/>
          </ac:spMkLst>
        </pc:spChg>
        <pc:spChg chg="mod">
          <ac:chgData name="Rafael Fagundes" userId="d2aedeb7-4a23-421b-89b5-6c30c99c488b" providerId="ADAL" clId="{46A9C37C-FFBA-4D96-BDD8-905C79931AD9}" dt="2025-09-11T18:13:13.674" v="376" actId="113"/>
          <ac:spMkLst>
            <pc:docMk/>
            <pc:sldMk cId="0" sldId="257"/>
            <ac:spMk id="63" creationId="{00000000-0000-0000-0000-000000000000}"/>
          </ac:spMkLst>
        </pc:spChg>
        <pc:spChg chg="del mod">
          <ac:chgData name="Rafael Fagundes" userId="d2aedeb7-4a23-421b-89b5-6c30c99c488b" providerId="ADAL" clId="{46A9C37C-FFBA-4D96-BDD8-905C79931AD9}" dt="2025-09-11T17:18:55.091" v="223" actId="478"/>
          <ac:spMkLst>
            <pc:docMk/>
            <pc:sldMk cId="0" sldId="257"/>
            <ac:spMk id="65" creationId="{00000000-0000-0000-0000-000000000000}"/>
          </ac:spMkLst>
        </pc:spChg>
        <pc:grpChg chg="add mod">
          <ac:chgData name="Rafael Fagundes" userId="d2aedeb7-4a23-421b-89b5-6c30c99c488b" providerId="ADAL" clId="{46A9C37C-FFBA-4D96-BDD8-905C79931AD9}" dt="2025-09-11T17:27:21.486" v="294" actId="12789"/>
          <ac:grpSpMkLst>
            <pc:docMk/>
            <pc:sldMk cId="0" sldId="257"/>
            <ac:grpSpMk id="7" creationId="{6579DC2C-60B2-DABA-1539-E858866222D6}"/>
          </ac:grpSpMkLst>
        </pc:grpChg>
        <pc:picChg chg="add del mod">
          <ac:chgData name="Rafael Fagundes" userId="d2aedeb7-4a23-421b-89b5-6c30c99c488b" providerId="ADAL" clId="{46A9C37C-FFBA-4D96-BDD8-905C79931AD9}" dt="2025-09-11T17:15:38.907" v="199" actId="478"/>
          <ac:picMkLst>
            <pc:docMk/>
            <pc:sldMk cId="0" sldId="257"/>
            <ac:picMk id="3" creationId="{9EA8809B-A8FF-5BDD-9AE4-D06FFA6C2CAC}"/>
          </ac:picMkLst>
        </pc:picChg>
        <pc:picChg chg="del">
          <ac:chgData name="Rafael Fagundes" userId="d2aedeb7-4a23-421b-89b5-6c30c99c488b" providerId="ADAL" clId="{46A9C37C-FFBA-4D96-BDD8-905C79931AD9}" dt="2025-09-10T22:05:42.457" v="96" actId="478"/>
          <ac:picMkLst>
            <pc:docMk/>
            <pc:sldMk cId="0" sldId="257"/>
            <ac:picMk id="19" creationId="{7BC5CE8F-7600-780E-4E21-5BC73D61F2FC}"/>
          </ac:picMkLst>
        </pc:picChg>
      </pc:sldChg>
      <pc:sldChg chg="del">
        <pc:chgData name="Rafael Fagundes" userId="d2aedeb7-4a23-421b-89b5-6c30c99c488b" providerId="ADAL" clId="{46A9C37C-FFBA-4D96-BDD8-905C79931AD9}" dt="2025-09-10T21:50:39.358" v="37" actId="47"/>
        <pc:sldMkLst>
          <pc:docMk/>
          <pc:sldMk cId="0" sldId="259"/>
        </pc:sldMkLst>
      </pc:sldChg>
      <pc:sldChg chg="addSp delSp modSp">
        <pc:chgData name="Rafael Fagundes" userId="d2aedeb7-4a23-421b-89b5-6c30c99c488b" providerId="ADAL" clId="{46A9C37C-FFBA-4D96-BDD8-905C79931AD9}" dt="2025-09-10T19:49:22.545" v="10" actId="478"/>
        <pc:sldMkLst>
          <pc:docMk/>
          <pc:sldMk cId="0" sldId="272"/>
        </pc:sldMkLst>
        <pc:spChg chg="add del mod">
          <ac:chgData name="Rafael Fagundes" userId="d2aedeb7-4a23-421b-89b5-6c30c99c488b" providerId="ADAL" clId="{46A9C37C-FFBA-4D96-BDD8-905C79931AD9}" dt="2025-09-10T19:49:13.787" v="8" actId="478"/>
          <ac:spMkLst>
            <pc:docMk/>
            <pc:sldMk cId="0" sldId="272"/>
            <ac:spMk id="2" creationId="{A38D03ED-38A6-64E1-9183-71763FAD7CA4}"/>
          </ac:spMkLst>
        </pc:spChg>
        <pc:spChg chg="del mod">
          <ac:chgData name="Rafael Fagundes" userId="d2aedeb7-4a23-421b-89b5-6c30c99c488b" providerId="ADAL" clId="{46A9C37C-FFBA-4D96-BDD8-905C79931AD9}" dt="2025-09-10T19:49:13.787" v="8" actId="478"/>
          <ac:spMkLst>
            <pc:docMk/>
            <pc:sldMk cId="0" sldId="272"/>
            <ac:spMk id="248" creationId="{00000000-0000-0000-0000-000000000000}"/>
          </ac:spMkLst>
        </pc:spChg>
        <pc:spChg chg="del mod">
          <ac:chgData name="Rafael Fagundes" userId="d2aedeb7-4a23-421b-89b5-6c30c99c488b" providerId="ADAL" clId="{46A9C37C-FFBA-4D96-BDD8-905C79931AD9}" dt="2025-09-10T19:49:13.787" v="8" actId="478"/>
          <ac:spMkLst>
            <pc:docMk/>
            <pc:sldMk cId="0" sldId="272"/>
            <ac:spMk id="249" creationId="{00000000-0000-0000-0000-000000000000}"/>
          </ac:spMkLst>
        </pc:spChg>
        <pc:spChg chg="del mod">
          <ac:chgData name="Rafael Fagundes" userId="d2aedeb7-4a23-421b-89b5-6c30c99c488b" providerId="ADAL" clId="{46A9C37C-FFBA-4D96-BDD8-905C79931AD9}" dt="2025-09-10T19:49:13.787" v="8" actId="478"/>
          <ac:spMkLst>
            <pc:docMk/>
            <pc:sldMk cId="0" sldId="272"/>
            <ac:spMk id="250" creationId="{00000000-0000-0000-0000-000000000000}"/>
          </ac:spMkLst>
        </pc:spChg>
        <pc:picChg chg="add del">
          <ac:chgData name="Rafael Fagundes" userId="d2aedeb7-4a23-421b-89b5-6c30c99c488b" providerId="ADAL" clId="{46A9C37C-FFBA-4D96-BDD8-905C79931AD9}" dt="2025-09-10T19:49:22.545" v="10" actId="478"/>
          <ac:picMkLst>
            <pc:docMk/>
            <pc:sldMk cId="0" sldId="272"/>
            <ac:picMk id="1028" creationId="{76BB35D5-6FEE-8CBE-44E7-C789E9B6BFE7}"/>
          </ac:picMkLst>
        </pc:picChg>
      </pc:sldChg>
      <pc:sldChg chg="addSp delSp modSp mod ord">
        <pc:chgData name="Rafael Fagundes" userId="d2aedeb7-4a23-421b-89b5-6c30c99c488b" providerId="ADAL" clId="{46A9C37C-FFBA-4D96-BDD8-905C79931AD9}" dt="2025-09-11T18:12:36.468" v="372" actId="20577"/>
        <pc:sldMkLst>
          <pc:docMk/>
          <pc:sldMk cId="2465883836" sldId="275"/>
        </pc:sldMkLst>
        <pc:spChg chg="mod">
          <ac:chgData name="Rafael Fagundes" userId="d2aedeb7-4a23-421b-89b5-6c30c99c488b" providerId="ADAL" clId="{46A9C37C-FFBA-4D96-BDD8-905C79931AD9}" dt="2025-09-11T18:12:36.468" v="372" actId="20577"/>
          <ac:spMkLst>
            <pc:docMk/>
            <pc:sldMk cId="2465883836" sldId="275"/>
            <ac:spMk id="2" creationId="{6A18B627-07E9-0462-F452-14E51B7C7D77}"/>
          </ac:spMkLst>
        </pc:spChg>
        <pc:spChg chg="add del mod">
          <ac:chgData name="Rafael Fagundes" userId="d2aedeb7-4a23-421b-89b5-6c30c99c488b" providerId="ADAL" clId="{46A9C37C-FFBA-4D96-BDD8-905C79931AD9}" dt="2025-09-11T17:10:18.333" v="161" actId="478"/>
          <ac:spMkLst>
            <pc:docMk/>
            <pc:sldMk cId="2465883836" sldId="275"/>
            <ac:spMk id="3" creationId="{6610A0A2-D087-F81A-10EA-202B569CE805}"/>
          </ac:spMkLst>
        </pc:spChg>
        <pc:spChg chg="del">
          <ac:chgData name="Rafael Fagundes" userId="d2aedeb7-4a23-421b-89b5-6c30c99c488b" providerId="ADAL" clId="{46A9C37C-FFBA-4D96-BDD8-905C79931AD9}" dt="2025-09-10T21:51:31.820" v="40" actId="478"/>
          <ac:spMkLst>
            <pc:docMk/>
            <pc:sldMk cId="2465883836" sldId="275"/>
            <ac:spMk id="3" creationId="{E393CFA3-B9F1-DEBA-FEAF-4D8D81DF2ADD}"/>
          </ac:spMkLst>
        </pc:spChg>
        <pc:spChg chg="add del mod">
          <ac:chgData name="Rafael Fagundes" userId="d2aedeb7-4a23-421b-89b5-6c30c99c488b" providerId="ADAL" clId="{46A9C37C-FFBA-4D96-BDD8-905C79931AD9}" dt="2025-09-10T21:51:32.950" v="41" actId="478"/>
          <ac:spMkLst>
            <pc:docMk/>
            <pc:sldMk cId="2465883836" sldId="275"/>
            <ac:spMk id="7" creationId="{47426B52-7748-6251-D055-873328638352}"/>
          </ac:spMkLst>
        </pc:spChg>
        <pc:spChg chg="add del mod">
          <ac:chgData name="Rafael Fagundes" userId="d2aedeb7-4a23-421b-89b5-6c30c99c488b" providerId="ADAL" clId="{46A9C37C-FFBA-4D96-BDD8-905C79931AD9}" dt="2025-09-10T21:51:39.280" v="44" actId="478"/>
          <ac:spMkLst>
            <pc:docMk/>
            <pc:sldMk cId="2465883836" sldId="275"/>
            <ac:spMk id="9" creationId="{23CE14C7-B70D-76C8-4E63-D7E551D731EC}"/>
          </ac:spMkLst>
        </pc:spChg>
        <pc:grpChg chg="del">
          <ac:chgData name="Rafael Fagundes" userId="d2aedeb7-4a23-421b-89b5-6c30c99c488b" providerId="ADAL" clId="{46A9C37C-FFBA-4D96-BDD8-905C79931AD9}" dt="2025-09-10T21:51:27.709" v="38" actId="478"/>
          <ac:grpSpMkLst>
            <pc:docMk/>
            <pc:sldMk cId="2465883836" sldId="275"/>
            <ac:grpSpMk id="17" creationId="{9842A3F0-04CB-0774-28E6-1FA8BCA54B99}"/>
          </ac:grpSpMkLst>
        </pc:grpChg>
        <pc:graphicFrameChg chg="add mod modGraphic">
          <ac:chgData name="Rafael Fagundes" userId="d2aedeb7-4a23-421b-89b5-6c30c99c488b" providerId="ADAL" clId="{46A9C37C-FFBA-4D96-BDD8-905C79931AD9}" dt="2025-09-11T18:11:22.154" v="360" actId="20577"/>
          <ac:graphicFrameMkLst>
            <pc:docMk/>
            <pc:sldMk cId="2465883836" sldId="275"/>
            <ac:graphicFrameMk id="5" creationId="{A8B277A6-C66A-C97E-D713-F554FBB705AA}"/>
          </ac:graphicFrameMkLst>
        </pc:graphicFrameChg>
        <pc:graphicFrameChg chg="del">
          <ac:chgData name="Rafael Fagundes" userId="d2aedeb7-4a23-421b-89b5-6c30c99c488b" providerId="ADAL" clId="{46A9C37C-FFBA-4D96-BDD8-905C79931AD9}" dt="2025-09-10T21:51:29.404" v="39" actId="478"/>
          <ac:graphicFrameMkLst>
            <pc:docMk/>
            <pc:sldMk cId="2465883836" sldId="275"/>
            <ac:graphicFrameMk id="10" creationId="{E267027F-E0D1-2F5F-5701-CE1671A09943}"/>
          </ac:graphicFrameMkLst>
        </pc:graphicFrameChg>
        <pc:graphicFrameChg chg="del">
          <ac:chgData name="Rafael Fagundes" userId="d2aedeb7-4a23-421b-89b5-6c30c99c488b" providerId="ADAL" clId="{46A9C37C-FFBA-4D96-BDD8-905C79931AD9}" dt="2025-09-10T21:51:29.404" v="39" actId="478"/>
          <ac:graphicFrameMkLst>
            <pc:docMk/>
            <pc:sldMk cId="2465883836" sldId="275"/>
            <ac:graphicFrameMk id="22" creationId="{8174C8A4-1DB0-55B3-AC9D-B9667A1EB80A}"/>
          </ac:graphicFrameMkLst>
        </pc:graphicFrameChg>
        <pc:picChg chg="add del mod">
          <ac:chgData name="Rafael Fagundes" userId="d2aedeb7-4a23-421b-89b5-6c30c99c488b" providerId="ADAL" clId="{46A9C37C-FFBA-4D96-BDD8-905C79931AD9}" dt="2025-09-10T21:59:59.389" v="56" actId="478"/>
          <ac:picMkLst>
            <pc:docMk/>
            <pc:sldMk cId="2465883836" sldId="275"/>
            <ac:picMk id="19" creationId="{23A6D257-16C1-3E8E-BA67-18459C6536FE}"/>
          </ac:picMkLst>
        </pc:picChg>
        <pc:picChg chg="add mod">
          <ac:chgData name="Rafael Fagundes" userId="d2aedeb7-4a23-421b-89b5-6c30c99c488b" providerId="ADAL" clId="{46A9C37C-FFBA-4D96-BDD8-905C79931AD9}" dt="2025-09-11T18:06:44.412" v="323" actId="208"/>
          <ac:picMkLst>
            <pc:docMk/>
            <pc:sldMk cId="2465883836" sldId="275"/>
            <ac:picMk id="23" creationId="{309336AB-9ABA-F04E-40D9-1C13ECE4A6CD}"/>
          </ac:picMkLst>
        </pc:picChg>
        <pc:picChg chg="add mod">
          <ac:chgData name="Rafael Fagundes" userId="d2aedeb7-4a23-421b-89b5-6c30c99c488b" providerId="ADAL" clId="{46A9C37C-FFBA-4D96-BDD8-905C79931AD9}" dt="2025-09-11T18:12:04.545" v="364" actId="1076"/>
          <ac:picMkLst>
            <pc:docMk/>
            <pc:sldMk cId="2465883836" sldId="275"/>
            <ac:picMk id="4098" creationId="{EDBC456D-39D6-E399-0E70-B1DEF1625012}"/>
          </ac:picMkLst>
        </pc:picChg>
      </pc:sldChg>
      <pc:sldChg chg="del">
        <pc:chgData name="Rafael Fagundes" userId="d2aedeb7-4a23-421b-89b5-6c30c99c488b" providerId="ADAL" clId="{46A9C37C-FFBA-4D96-BDD8-905C79931AD9}" dt="2025-09-10T22:01:16.358" v="73" actId="47"/>
        <pc:sldMkLst>
          <pc:docMk/>
          <pc:sldMk cId="2551492506" sldId="279"/>
        </pc:sldMkLst>
      </pc:sldChg>
      <pc:sldChg chg="del">
        <pc:chgData name="Rafael Fagundes" userId="d2aedeb7-4a23-421b-89b5-6c30c99c488b" providerId="ADAL" clId="{46A9C37C-FFBA-4D96-BDD8-905C79931AD9}" dt="2025-09-10T22:01:17.789" v="74" actId="47"/>
        <pc:sldMkLst>
          <pc:docMk/>
          <pc:sldMk cId="1309150768" sldId="280"/>
        </pc:sldMkLst>
      </pc:sldChg>
      <pc:sldChg chg="del">
        <pc:chgData name="Rafael Fagundes" userId="d2aedeb7-4a23-421b-89b5-6c30c99c488b" providerId="ADAL" clId="{46A9C37C-FFBA-4D96-BDD8-905C79931AD9}" dt="2025-09-10T22:01:19.195" v="75" actId="47"/>
        <pc:sldMkLst>
          <pc:docMk/>
          <pc:sldMk cId="4288902129" sldId="281"/>
        </pc:sldMkLst>
      </pc:sldChg>
      <pc:sldChg chg="modSp del mod">
        <pc:chgData name="Rafael Fagundes" userId="d2aedeb7-4a23-421b-89b5-6c30c99c488b" providerId="ADAL" clId="{46A9C37C-FFBA-4D96-BDD8-905C79931AD9}" dt="2025-09-10T21:48:55.785" v="36" actId="47"/>
        <pc:sldMkLst>
          <pc:docMk/>
          <pc:sldMk cId="2086014837" sldId="283"/>
        </pc:sldMkLst>
        <pc:spChg chg="mod">
          <ac:chgData name="Rafael Fagundes" userId="d2aedeb7-4a23-421b-89b5-6c30c99c488b" providerId="ADAL" clId="{46A9C37C-FFBA-4D96-BDD8-905C79931AD9}" dt="2025-09-10T19:45:31.149" v="0"/>
          <ac:spMkLst>
            <pc:docMk/>
            <pc:sldMk cId="2086014837" sldId="283"/>
            <ac:spMk id="3" creationId="{F61FDAAF-D8B0-A623-E39E-C1E657CE17F0}"/>
          </ac:spMkLst>
        </pc:spChg>
        <pc:spChg chg="mod">
          <ac:chgData name="Rafael Fagundes" userId="d2aedeb7-4a23-421b-89b5-6c30c99c488b" providerId="ADAL" clId="{46A9C37C-FFBA-4D96-BDD8-905C79931AD9}" dt="2025-09-10T19:45:34.493" v="3" actId="20577"/>
          <ac:spMkLst>
            <pc:docMk/>
            <pc:sldMk cId="2086014837" sldId="283"/>
            <ac:spMk id="4" creationId="{E0DE51E9-2DB8-5FD5-E1DD-C488347F0638}"/>
          </ac:spMkLst>
        </pc:spChg>
      </pc:sldChg>
      <pc:sldChg chg="del">
        <pc:chgData name="Rafael Fagundes" userId="d2aedeb7-4a23-421b-89b5-6c30c99c488b" providerId="ADAL" clId="{46A9C37C-FFBA-4D96-BDD8-905C79931AD9}" dt="2025-09-10T22:01:21.480" v="77" actId="47"/>
        <pc:sldMkLst>
          <pc:docMk/>
          <pc:sldMk cId="3833835888" sldId="284"/>
        </pc:sldMkLst>
      </pc:sldChg>
      <pc:sldChg chg="del">
        <pc:chgData name="Rafael Fagundes" userId="d2aedeb7-4a23-421b-89b5-6c30c99c488b" providerId="ADAL" clId="{46A9C37C-FFBA-4D96-BDD8-905C79931AD9}" dt="2025-09-11T17:04:47.027" v="111" actId="47"/>
        <pc:sldMkLst>
          <pc:docMk/>
          <pc:sldMk cId="559137493" sldId="285"/>
        </pc:sldMkLst>
      </pc:sldChg>
      <pc:sldChg chg="del">
        <pc:chgData name="Rafael Fagundes" userId="d2aedeb7-4a23-421b-89b5-6c30c99c488b" providerId="ADAL" clId="{46A9C37C-FFBA-4D96-BDD8-905C79931AD9}" dt="2025-09-10T22:01:20.373" v="76" actId="47"/>
        <pc:sldMkLst>
          <pc:docMk/>
          <pc:sldMk cId="98700824" sldId="286"/>
        </pc:sldMkLst>
      </pc:sldChg>
      <pc:sldChg chg="del">
        <pc:chgData name="Rafael Fagundes" userId="d2aedeb7-4a23-421b-89b5-6c30c99c488b" providerId="ADAL" clId="{46A9C37C-FFBA-4D96-BDD8-905C79931AD9}" dt="2025-09-10T22:01:22.622" v="78" actId="47"/>
        <pc:sldMkLst>
          <pc:docMk/>
          <pc:sldMk cId="3849560576" sldId="287"/>
        </pc:sldMkLst>
      </pc:sldChg>
      <pc:sldChg chg="del">
        <pc:chgData name="Rafael Fagundes" userId="d2aedeb7-4a23-421b-89b5-6c30c99c488b" providerId="ADAL" clId="{46A9C37C-FFBA-4D96-BDD8-905C79931AD9}" dt="2025-09-10T22:01:23.893" v="79" actId="47"/>
        <pc:sldMkLst>
          <pc:docMk/>
          <pc:sldMk cId="1780981973" sldId="288"/>
        </pc:sldMkLst>
      </pc:sldChg>
      <pc:sldChg chg="addSp delSp modSp new mod">
        <pc:chgData name="Rafael Fagundes" userId="d2aedeb7-4a23-421b-89b5-6c30c99c488b" providerId="ADAL" clId="{46A9C37C-FFBA-4D96-BDD8-905C79931AD9}" dt="2025-09-11T17:16:43.313" v="202" actId="478"/>
        <pc:sldMkLst>
          <pc:docMk/>
          <pc:sldMk cId="11655098" sldId="289"/>
        </pc:sldMkLst>
        <pc:spChg chg="add del mod">
          <ac:chgData name="Rafael Fagundes" userId="d2aedeb7-4a23-421b-89b5-6c30c99c488b" providerId="ADAL" clId="{46A9C37C-FFBA-4D96-BDD8-905C79931AD9}" dt="2025-09-11T17:16:43.313" v="202" actId="478"/>
          <ac:spMkLst>
            <pc:docMk/>
            <pc:sldMk cId="11655098" sldId="289"/>
            <ac:spMk id="2" creationId="{47FEEA18-CB7C-BE4D-3DCF-BEB8DBFD93AE}"/>
          </ac:spMkLst>
        </pc:spChg>
        <pc:spChg chg="del">
          <ac:chgData name="Rafael Fagundes" userId="d2aedeb7-4a23-421b-89b5-6c30c99c488b" providerId="ADAL" clId="{46A9C37C-FFBA-4D96-BDD8-905C79931AD9}" dt="2025-09-10T21:48:48.888" v="33" actId="931"/>
          <ac:spMkLst>
            <pc:docMk/>
            <pc:sldMk cId="11655098" sldId="289"/>
            <ac:spMk id="2" creationId="{DC12CD4D-7823-17A0-5391-9513C5B9D6A7}"/>
          </ac:spMkLst>
        </pc:spChg>
        <pc:spChg chg="mod">
          <ac:chgData name="Rafael Fagundes" userId="d2aedeb7-4a23-421b-89b5-6c30c99c488b" providerId="ADAL" clId="{46A9C37C-FFBA-4D96-BDD8-905C79931AD9}" dt="2025-09-10T21:48:37.660" v="31"/>
          <ac:spMkLst>
            <pc:docMk/>
            <pc:sldMk cId="11655098" sldId="289"/>
            <ac:spMk id="3" creationId="{8E3B526A-4AF5-AC11-2512-1371FB6C2CBE}"/>
          </ac:spMkLst>
        </pc:spChg>
        <pc:spChg chg="mod">
          <ac:chgData name="Rafael Fagundes" userId="d2aedeb7-4a23-421b-89b5-6c30c99c488b" providerId="ADAL" clId="{46A9C37C-FFBA-4D96-BDD8-905C79931AD9}" dt="2025-09-10T21:48:41.981" v="32"/>
          <ac:spMkLst>
            <pc:docMk/>
            <pc:sldMk cId="11655098" sldId="289"/>
            <ac:spMk id="4" creationId="{53489CC2-71D1-6A80-3150-CAAB4FEB29B7}"/>
          </ac:spMkLst>
        </pc:spChg>
        <pc:picChg chg="add mod">
          <ac:chgData name="Rafael Fagundes" userId="d2aedeb7-4a23-421b-89b5-6c30c99c488b" providerId="ADAL" clId="{46A9C37C-FFBA-4D96-BDD8-905C79931AD9}" dt="2025-09-10T21:48:50.304" v="35" actId="962"/>
          <ac:picMkLst>
            <pc:docMk/>
            <pc:sldMk cId="11655098" sldId="289"/>
            <ac:picMk id="7" creationId="{48292BD0-B4CF-0897-77EC-43C8C27395A0}"/>
          </ac:picMkLst>
        </pc:picChg>
      </pc:sldChg>
      <pc:sldChg chg="del">
        <pc:chgData name="Rafael Fagundes" userId="d2aedeb7-4a23-421b-89b5-6c30c99c488b" providerId="ADAL" clId="{46A9C37C-FFBA-4D96-BDD8-905C79931AD9}" dt="2025-09-10T19:45:47.993" v="5" actId="47"/>
        <pc:sldMkLst>
          <pc:docMk/>
          <pc:sldMk cId="542368972" sldId="289"/>
        </pc:sldMkLst>
      </pc:sldChg>
      <pc:sldChg chg="del">
        <pc:chgData name="Rafael Fagundes" userId="d2aedeb7-4a23-421b-89b5-6c30c99c488b" providerId="ADAL" clId="{46A9C37C-FFBA-4D96-BDD8-905C79931AD9}" dt="2025-09-10T19:45:47.307" v="4" actId="47"/>
        <pc:sldMkLst>
          <pc:docMk/>
          <pc:sldMk cId="2612876893" sldId="290"/>
        </pc:sldMkLst>
      </pc:sldChg>
      <pc:sldChg chg="addSp delSp modSp add mod">
        <pc:chgData name="Rafael Fagundes" userId="d2aedeb7-4a23-421b-89b5-6c30c99c488b" providerId="ADAL" clId="{46A9C37C-FFBA-4D96-BDD8-905C79931AD9}" dt="2025-09-11T18:12:33.327" v="369" actId="20577"/>
        <pc:sldMkLst>
          <pc:docMk/>
          <pc:sldMk cId="3443214849" sldId="290"/>
        </pc:sldMkLst>
        <pc:spChg chg="mod">
          <ac:chgData name="Rafael Fagundes" userId="d2aedeb7-4a23-421b-89b5-6c30c99c488b" providerId="ADAL" clId="{46A9C37C-FFBA-4D96-BDD8-905C79931AD9}" dt="2025-09-11T18:12:33.327" v="369" actId="20577"/>
          <ac:spMkLst>
            <pc:docMk/>
            <pc:sldMk cId="3443214849" sldId="290"/>
            <ac:spMk id="2" creationId="{A74B075A-C8B6-6652-47F6-02C0A35D7273}"/>
          </ac:spMkLst>
        </pc:spChg>
        <pc:spChg chg="add del mod">
          <ac:chgData name="Rafael Fagundes" userId="d2aedeb7-4a23-421b-89b5-6c30c99c488b" providerId="ADAL" clId="{46A9C37C-FFBA-4D96-BDD8-905C79931AD9}" dt="2025-09-11T17:07:54.336" v="139" actId="478"/>
          <ac:spMkLst>
            <pc:docMk/>
            <pc:sldMk cId="3443214849" sldId="290"/>
            <ac:spMk id="3" creationId="{475721DC-F28E-E4B0-5F85-246041CA7202}"/>
          </ac:spMkLst>
        </pc:spChg>
        <pc:spChg chg="add del mod">
          <ac:chgData name="Rafael Fagundes" userId="d2aedeb7-4a23-421b-89b5-6c30c99c488b" providerId="ADAL" clId="{46A9C37C-FFBA-4D96-BDD8-905C79931AD9}" dt="2025-09-11T17:07:53.032" v="137" actId="478"/>
          <ac:spMkLst>
            <pc:docMk/>
            <pc:sldMk cId="3443214849" sldId="290"/>
            <ac:spMk id="6" creationId="{F3838212-BAEF-76D5-F61A-A18D03B7CA69}"/>
          </ac:spMkLst>
        </pc:spChg>
        <pc:graphicFrameChg chg="add mod modGraphic">
          <ac:chgData name="Rafael Fagundes" userId="d2aedeb7-4a23-421b-89b5-6c30c99c488b" providerId="ADAL" clId="{46A9C37C-FFBA-4D96-BDD8-905C79931AD9}" dt="2025-09-11T18:11:18.379" v="359" actId="5793"/>
          <ac:graphicFrameMkLst>
            <pc:docMk/>
            <pc:sldMk cId="3443214849" sldId="290"/>
            <ac:graphicFrameMk id="8" creationId="{64B83799-9005-717D-CDE5-DCC4083EFCB8}"/>
          </ac:graphicFrameMkLst>
        </pc:graphicFrameChg>
        <pc:picChg chg="add del mod">
          <ac:chgData name="Rafael Fagundes" userId="d2aedeb7-4a23-421b-89b5-6c30c99c488b" providerId="ADAL" clId="{46A9C37C-FFBA-4D96-BDD8-905C79931AD9}" dt="2025-09-10T22:00:01.323" v="57" actId="478"/>
          <ac:picMkLst>
            <pc:docMk/>
            <pc:sldMk cId="3443214849" sldId="290"/>
            <ac:picMk id="5" creationId="{6026727A-D7D7-1281-D2EC-00B8A333F3C3}"/>
          </ac:picMkLst>
        </pc:picChg>
        <pc:picChg chg="add del mod">
          <ac:chgData name="Rafael Fagundes" userId="d2aedeb7-4a23-421b-89b5-6c30c99c488b" providerId="ADAL" clId="{46A9C37C-FFBA-4D96-BDD8-905C79931AD9}" dt="2025-09-11T17:04:35.992" v="109" actId="478"/>
          <ac:picMkLst>
            <pc:docMk/>
            <pc:sldMk cId="3443214849" sldId="290"/>
            <ac:picMk id="5" creationId="{E1CF5A88-3B1D-C8B0-60D0-4B30620CB4BE}"/>
          </ac:picMkLst>
        </pc:picChg>
        <pc:picChg chg="add mod">
          <ac:chgData name="Rafael Fagundes" userId="d2aedeb7-4a23-421b-89b5-6c30c99c488b" providerId="ADAL" clId="{46A9C37C-FFBA-4D96-BDD8-905C79931AD9}" dt="2025-09-11T18:06:48.150" v="324" actId="208"/>
          <ac:picMkLst>
            <pc:docMk/>
            <pc:sldMk cId="3443214849" sldId="290"/>
            <ac:picMk id="7" creationId="{814A2FC8-8E0E-6E14-B497-6CD546571F8F}"/>
          </ac:picMkLst>
        </pc:picChg>
        <pc:picChg chg="del">
          <ac:chgData name="Rafael Fagundes" userId="d2aedeb7-4a23-421b-89b5-6c30c99c488b" providerId="ADAL" clId="{46A9C37C-FFBA-4D96-BDD8-905C79931AD9}" dt="2025-09-10T21:59:18.562" v="50" actId="478"/>
          <ac:picMkLst>
            <pc:docMk/>
            <pc:sldMk cId="3443214849" sldId="290"/>
            <ac:picMk id="19" creationId="{70AEDD53-C408-C2E0-9DAC-F6826C612677}"/>
          </ac:picMkLst>
        </pc:picChg>
        <pc:picChg chg="add mod">
          <ac:chgData name="Rafael Fagundes" userId="d2aedeb7-4a23-421b-89b5-6c30c99c488b" providerId="ADAL" clId="{46A9C37C-FFBA-4D96-BDD8-905C79931AD9}" dt="2025-09-11T18:12:13.608" v="366" actId="1076"/>
          <ac:picMkLst>
            <pc:docMk/>
            <pc:sldMk cId="3443214849" sldId="290"/>
            <ac:picMk id="2050" creationId="{70505C60-4958-0083-15C2-9BB187D6BB4F}"/>
          </ac:picMkLst>
        </pc:picChg>
      </pc:sldChg>
      <pc:sldChg chg="addSp delSp modSp add mod">
        <pc:chgData name="Rafael Fagundes" userId="d2aedeb7-4a23-421b-89b5-6c30c99c488b" providerId="ADAL" clId="{46A9C37C-FFBA-4D96-BDD8-905C79931AD9}" dt="2025-09-11T18:12:39.667" v="375" actId="20577"/>
        <pc:sldMkLst>
          <pc:docMk/>
          <pc:sldMk cId="3955256055" sldId="291"/>
        </pc:sldMkLst>
        <pc:spChg chg="mod">
          <ac:chgData name="Rafael Fagundes" userId="d2aedeb7-4a23-421b-89b5-6c30c99c488b" providerId="ADAL" clId="{46A9C37C-FFBA-4D96-BDD8-905C79931AD9}" dt="2025-09-11T18:12:39.667" v="375" actId="20577"/>
          <ac:spMkLst>
            <pc:docMk/>
            <pc:sldMk cId="3955256055" sldId="291"/>
            <ac:spMk id="2" creationId="{0E4A07C7-FB55-794E-48E6-D4F819C436B7}"/>
          </ac:spMkLst>
        </pc:spChg>
        <pc:spChg chg="add del mod">
          <ac:chgData name="Rafael Fagundes" userId="d2aedeb7-4a23-421b-89b5-6c30c99c488b" providerId="ADAL" clId="{46A9C37C-FFBA-4D96-BDD8-905C79931AD9}" dt="2025-09-11T17:11:09.307" v="178" actId="478"/>
          <ac:spMkLst>
            <pc:docMk/>
            <pc:sldMk cId="3955256055" sldId="291"/>
            <ac:spMk id="3" creationId="{A5BCA656-2FDD-8088-8FD7-A3EA52C41AC6}"/>
          </ac:spMkLst>
        </pc:spChg>
        <pc:graphicFrameChg chg="add mod modGraphic">
          <ac:chgData name="Rafael Fagundes" userId="d2aedeb7-4a23-421b-89b5-6c30c99c488b" providerId="ADAL" clId="{46A9C37C-FFBA-4D96-BDD8-905C79931AD9}" dt="2025-09-11T18:11:26.137" v="361" actId="20577"/>
          <ac:graphicFrameMkLst>
            <pc:docMk/>
            <pc:sldMk cId="3955256055" sldId="291"/>
            <ac:graphicFrameMk id="6" creationId="{1E4F2FDB-6D4D-3FBB-AB75-0E3A4083411A}"/>
          </ac:graphicFrameMkLst>
        </pc:graphicFrameChg>
        <pc:picChg chg="add mod">
          <ac:chgData name="Rafael Fagundes" userId="d2aedeb7-4a23-421b-89b5-6c30c99c488b" providerId="ADAL" clId="{46A9C37C-FFBA-4D96-BDD8-905C79931AD9}" dt="2025-09-11T18:06:42.246" v="322" actId="208"/>
          <ac:picMkLst>
            <pc:docMk/>
            <pc:sldMk cId="3955256055" sldId="291"/>
            <ac:picMk id="5" creationId="{73E3C23A-3CAE-9390-B2C3-875DF2550A03}"/>
          </ac:picMkLst>
        </pc:picChg>
        <pc:picChg chg="del">
          <ac:chgData name="Rafael Fagundes" userId="d2aedeb7-4a23-421b-89b5-6c30c99c488b" providerId="ADAL" clId="{46A9C37C-FFBA-4D96-BDD8-905C79931AD9}" dt="2025-09-10T22:01:01.427" v="66" actId="478"/>
          <ac:picMkLst>
            <pc:docMk/>
            <pc:sldMk cId="3955256055" sldId="291"/>
            <ac:picMk id="23" creationId="{A3E7A501-4F13-F996-2BAA-7258B3167E21}"/>
          </ac:picMkLst>
        </pc:picChg>
        <pc:picChg chg="add mod">
          <ac:chgData name="Rafael Fagundes" userId="d2aedeb7-4a23-421b-89b5-6c30c99c488b" providerId="ADAL" clId="{46A9C37C-FFBA-4D96-BDD8-905C79931AD9}" dt="2025-09-11T18:11:28.384" v="362" actId="1076"/>
          <ac:picMkLst>
            <pc:docMk/>
            <pc:sldMk cId="3955256055" sldId="291"/>
            <ac:picMk id="3074" creationId="{DE451C2E-7C3E-EB9E-2BBF-BB45B1F7AAD2}"/>
          </ac:picMkLst>
        </pc:picChg>
      </pc:sldChg>
      <pc:sldMasterChg chg="modSldLayout">
        <pc:chgData name="Rafael Fagundes" userId="d2aedeb7-4a23-421b-89b5-6c30c99c488b" providerId="ADAL" clId="{46A9C37C-FFBA-4D96-BDD8-905C79931AD9}" dt="2025-09-10T19:51:04.746" v="29" actId="12789"/>
        <pc:sldMasterMkLst>
          <pc:docMk/>
          <pc:sldMasterMk cId="0" sldId="2147483648"/>
        </pc:sldMasterMkLst>
        <pc:sldLayoutChg chg="addSp delSp modSp">
          <pc:chgData name="Rafael Fagundes" userId="d2aedeb7-4a23-421b-89b5-6c30c99c488b" providerId="ADAL" clId="{46A9C37C-FFBA-4D96-BDD8-905C79931AD9}" dt="2025-09-10T19:50:33.172" v="16" actId="1076"/>
          <pc:sldLayoutMkLst>
            <pc:docMk/>
            <pc:sldMasterMk cId="0" sldId="2147483648"/>
            <pc:sldLayoutMk cId="0" sldId="2147483649"/>
          </pc:sldLayoutMkLst>
          <pc:picChg chg="del">
            <ac:chgData name="Rafael Fagundes" userId="d2aedeb7-4a23-421b-89b5-6c30c99c488b" providerId="ADAL" clId="{46A9C37C-FFBA-4D96-BDD8-905C79931AD9}" dt="2025-09-10T19:50:23.897" v="11" actId="478"/>
            <ac:picMkLst>
              <pc:docMk/>
              <pc:sldMasterMk cId="0" sldId="2147483648"/>
              <pc:sldLayoutMk cId="0" sldId="2147483649"/>
              <ac:picMk id="2" creationId="{F12C0264-6741-4C05-F0C1-2E0CB96B431F}"/>
            </ac:picMkLst>
          </pc:picChg>
          <pc:picChg chg="add mod">
            <ac:chgData name="Rafael Fagundes" userId="d2aedeb7-4a23-421b-89b5-6c30c99c488b" providerId="ADAL" clId="{46A9C37C-FFBA-4D96-BDD8-905C79931AD9}" dt="2025-09-10T19:50:33.172" v="16" actId="1076"/>
            <ac:picMkLst>
              <pc:docMk/>
              <pc:sldMasterMk cId="0" sldId="2147483648"/>
              <pc:sldLayoutMk cId="0" sldId="2147483649"/>
              <ac:picMk id="2050" creationId="{9680008D-120E-BE42-F175-5E2465EE774B}"/>
            </ac:picMkLst>
          </pc:picChg>
        </pc:sldLayoutChg>
        <pc:sldLayoutChg chg="addSp delSp modSp">
          <pc:chgData name="Rafael Fagundes" userId="d2aedeb7-4a23-421b-89b5-6c30c99c488b" providerId="ADAL" clId="{46A9C37C-FFBA-4D96-BDD8-905C79931AD9}" dt="2025-09-10T19:50:48.491" v="23" actId="1076"/>
          <pc:sldLayoutMkLst>
            <pc:docMk/>
            <pc:sldMasterMk cId="0" sldId="2147483648"/>
            <pc:sldLayoutMk cId="0" sldId="2147483650"/>
          </pc:sldLayoutMkLst>
          <pc:picChg chg="add mod">
            <ac:chgData name="Rafael Fagundes" userId="d2aedeb7-4a23-421b-89b5-6c30c99c488b" providerId="ADAL" clId="{46A9C37C-FFBA-4D96-BDD8-905C79931AD9}" dt="2025-09-10T19:50:48.491" v="23" actId="1076"/>
            <ac:picMkLst>
              <pc:docMk/>
              <pc:sldMasterMk cId="0" sldId="2147483648"/>
              <pc:sldLayoutMk cId="0" sldId="2147483650"/>
              <ac:picMk id="2" creationId="{1F45CB24-EA84-A232-5E75-1C8A12A45AF2}"/>
            </ac:picMkLst>
          </pc:picChg>
          <pc:picChg chg="del">
            <ac:chgData name="Rafael Fagundes" userId="d2aedeb7-4a23-421b-89b5-6c30c99c488b" providerId="ADAL" clId="{46A9C37C-FFBA-4D96-BDD8-905C79931AD9}" dt="2025-09-10T19:50:38.572" v="17" actId="478"/>
            <ac:picMkLst>
              <pc:docMk/>
              <pc:sldMasterMk cId="0" sldId="2147483648"/>
              <pc:sldLayoutMk cId="0" sldId="2147483650"/>
              <ac:picMk id="3074" creationId="{932C9125-828E-6DE7-AFBA-BD0E41CEDFCD}"/>
            </ac:picMkLst>
          </pc:picChg>
        </pc:sldLayoutChg>
        <pc:sldLayoutChg chg="addSp delSp modSp mod">
          <pc:chgData name="Rafael Fagundes" userId="d2aedeb7-4a23-421b-89b5-6c30c99c488b" providerId="ADAL" clId="{46A9C37C-FFBA-4D96-BDD8-905C79931AD9}" dt="2025-09-10T19:51:04.746" v="29" actId="12789"/>
          <pc:sldLayoutMkLst>
            <pc:docMk/>
            <pc:sldMasterMk cId="0" sldId="2147483648"/>
            <pc:sldLayoutMk cId="0" sldId="2147483652"/>
          </pc:sldLayoutMkLst>
          <pc:picChg chg="del">
            <ac:chgData name="Rafael Fagundes" userId="d2aedeb7-4a23-421b-89b5-6c30c99c488b" providerId="ADAL" clId="{46A9C37C-FFBA-4D96-BDD8-905C79931AD9}" dt="2025-09-10T19:50:55.501" v="24" actId="478"/>
            <ac:picMkLst>
              <pc:docMk/>
              <pc:sldMasterMk cId="0" sldId="2147483648"/>
              <pc:sldLayoutMk cId="0" sldId="2147483652"/>
              <ac:picMk id="6" creationId="{07B63AE1-25B5-0997-9693-76CF2A5BB5EA}"/>
            </ac:picMkLst>
          </pc:picChg>
          <pc:picChg chg="add mod">
            <ac:chgData name="Rafael Fagundes" userId="d2aedeb7-4a23-421b-89b5-6c30c99c488b" providerId="ADAL" clId="{46A9C37C-FFBA-4D96-BDD8-905C79931AD9}" dt="2025-09-10T19:51:04.746" v="29" actId="12789"/>
            <ac:picMkLst>
              <pc:docMk/>
              <pc:sldMasterMk cId="0" sldId="2147483648"/>
              <pc:sldLayoutMk cId="0" sldId="2147483652"/>
              <ac:picMk id="4098" creationId="{8810F4D0-2660-6C52-14C0-D1CCF71427B7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" name="Google Shape;8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</p:sp>
      <p:sp>
        <p:nvSpPr>
          <p:cNvPr id="17" name="Google Shape;17;p19"/>
          <p:cNvSpPr txBox="1">
            <a:spLocks noGrp="1"/>
          </p:cNvSpPr>
          <p:nvPr>
            <p:ph type="ctrTitle"/>
          </p:nvPr>
        </p:nvSpPr>
        <p:spPr>
          <a:xfrm>
            <a:off x="323997" y="1997718"/>
            <a:ext cx="5336970" cy="1909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body" idx="1"/>
          </p:nvPr>
        </p:nvSpPr>
        <p:spPr>
          <a:xfrm>
            <a:off x="323996" y="5360903"/>
            <a:ext cx="5336969" cy="591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9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 b="0" i="0" u="none" strike="noStrike" cap="none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2050" name="Picture 2" descr="Eduki - Sección de pedagogos y psicopedagogos">
            <a:extLst>
              <a:ext uri="{FF2B5EF4-FFF2-40B4-BE49-F238E27FC236}">
                <a16:creationId xmlns:a16="http://schemas.microsoft.com/office/drawing/2014/main" id="{9680008D-120E-BE42-F175-5E2465EE774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70" y="116601"/>
            <a:ext cx="719862" cy="2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Content" type="obj">
  <p:cSld name="OBJEC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" name="Google Shape;25;p20"/>
          <p:cNvSpPr txBox="1">
            <a:spLocks noGrp="1"/>
          </p:cNvSpPr>
          <p:nvPr>
            <p:ph type="body" idx="1"/>
          </p:nvPr>
        </p:nvSpPr>
        <p:spPr>
          <a:xfrm>
            <a:off x="429164" y="1093891"/>
            <a:ext cx="11329200" cy="5054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accent6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​"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7pPr>
            <a:lvl8pPr marL="3657600" lvl="7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8pPr>
            <a:lvl9pPr marL="4114800" lvl="8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​"/>
              <a:defRPr/>
            </a:lvl9pPr>
          </a:lstStyle>
          <a:p>
            <a:endParaRPr dirty="0"/>
          </a:p>
        </p:txBody>
      </p:sp>
      <p:sp>
        <p:nvSpPr>
          <p:cNvPr id="27" name="Google Shape;27;p20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Eduki - Sección de pedagogos y psicopedagogos">
            <a:extLst>
              <a:ext uri="{FF2B5EF4-FFF2-40B4-BE49-F238E27FC236}">
                <a16:creationId xmlns:a16="http://schemas.microsoft.com/office/drawing/2014/main" id="{1F45CB24-EA84-A232-5E75-1C8A12A45AF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8576" y="6557601"/>
            <a:ext cx="559788" cy="190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2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3_Title Slide">
  <p:cSld name="3_Title Slide">
    <p:bg>
      <p:bgPr>
        <a:solidFill>
          <a:srgbClr val="132530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0" y="687600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l">
              <a:spcBef>
                <a:spcPts val="0"/>
              </a:spcBef>
              <a:buNone/>
              <a:defRPr sz="100"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  <a:endParaRPr/>
          </a:p>
        </p:txBody>
      </p:sp>
      <p:pic>
        <p:nvPicPr>
          <p:cNvPr id="4098" name="Picture 2" descr="Eduki - Sección de pedagogos y psicopedagogos">
            <a:extLst>
              <a:ext uri="{FF2B5EF4-FFF2-40B4-BE49-F238E27FC236}">
                <a16:creationId xmlns:a16="http://schemas.microsoft.com/office/drawing/2014/main" id="{8810F4D0-2660-6C52-14C0-D1CCF71427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3941" y="2511491"/>
            <a:ext cx="5384118" cy="183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04">
          <p15:clr>
            <a:srgbClr val="000000"/>
          </p15:clr>
        </p15:guide>
        <p15:guide id="2" pos="7474">
          <p15:clr>
            <a:srgbClr val="000000"/>
          </p15:clr>
        </p15:guide>
        <p15:guide id="3" orient="horz" pos="4115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body" idx="1"/>
          </p:nvPr>
        </p:nvSpPr>
        <p:spPr>
          <a:xfrm>
            <a:off x="429164" y="1103073"/>
            <a:ext cx="11329200" cy="5036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​"/>
              <a:defRPr sz="2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​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Char char="​"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609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Char char="​"/>
              <a:defRPr sz="60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  <a:defRPr sz="2600" b="1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13" name="Google Shape;13;p18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1325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800" b="0" i="0" u="none" strike="noStrike" cap="none">
                <a:solidFill>
                  <a:srgbClr val="34D18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2" descr="AUTODOC - loja online de peças auto com mais de 4 milhões de peças para  automóveis">
            <a:extLst>
              <a:ext uri="{FF2B5EF4-FFF2-40B4-BE49-F238E27FC236}">
                <a16:creationId xmlns:a16="http://schemas.microsoft.com/office/drawing/2014/main" id="{F88CAF8C-224F-AD68-3CD1-8106881DDA2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28" t="43602" r="7828" b="43602"/>
          <a:stretch>
            <a:fillRect/>
          </a:stretch>
        </p:blipFill>
        <p:spPr bwMode="auto">
          <a:xfrm>
            <a:off x="10832162" y="6599427"/>
            <a:ext cx="926202" cy="14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13253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chemeClr val="accent6">
              <a:lumMod val="65000"/>
              <a:lumOff val="35000"/>
            </a:schemeClr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72">
          <p15:clr>
            <a:srgbClr val="F26B43"/>
          </p15:clr>
        </p15:guide>
        <p15:guide id="2" orient="horz" pos="997">
          <p15:clr>
            <a:srgbClr val="F26B43"/>
          </p15:clr>
        </p15:guide>
        <p15:guide id="3" pos="271">
          <p15:clr>
            <a:srgbClr val="F26B43"/>
          </p15:clr>
        </p15:guide>
        <p15:guide id="4" pos="7414">
          <p15:clr>
            <a:srgbClr val="F26B43"/>
          </p15:clr>
        </p15:guide>
        <p15:guide id="5" orient="horz" pos="1079">
          <p15:clr>
            <a:srgbClr val="F26B43"/>
          </p15:clr>
        </p15:guide>
        <p15:guide id="6" orient="horz" pos="4047">
          <p15:clr>
            <a:srgbClr val="F26B43"/>
          </p15:clr>
        </p15:guide>
        <p15:guide id="7" pos="204">
          <p15:clr>
            <a:srgbClr val="A4A3A4"/>
          </p15:clr>
        </p15:guide>
        <p15:guide id="8" pos="7474">
          <p15:clr>
            <a:srgbClr val="A4A3A4"/>
          </p15:clr>
        </p15:guide>
        <p15:guide id="9" orient="horz" pos="4224">
          <p15:clr>
            <a:srgbClr val="A4A3A4"/>
          </p15:clr>
        </p15:guide>
        <p15:guide id="10" orient="horz" pos="392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group of children writing on a book&#10;&#10;AI-generated content may be incorrect.">
            <a:extLst>
              <a:ext uri="{FF2B5EF4-FFF2-40B4-BE49-F238E27FC236}">
                <a16:creationId xmlns:a16="http://schemas.microsoft.com/office/drawing/2014/main" id="{48292BD0-B4CF-0897-77EC-43C8C27395A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20370" r="20370"/>
          <a:stretch>
            <a:fillRect/>
          </a:stretch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E3B526A-4AF5-AC11-2512-1371FB6C2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3F3F3F"/>
                </a:solidFill>
              </a:rPr>
              <a:t>Homework Assignment for Senior Marketing Analyst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89CC2-71D1-6A80-3150-CAAB4FEB29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Clr>
                <a:srgbClr val="3F3F3F"/>
              </a:buClr>
              <a:buSzPts val="2400"/>
            </a:pPr>
            <a:r>
              <a:rPr lang="en-US" b="1" dirty="0">
                <a:solidFill>
                  <a:srgbClr val="3F3F3F"/>
                </a:solidFill>
              </a:rPr>
              <a:t>Rafael Fagundes</a:t>
            </a:r>
            <a:endParaRPr lang="en-US" dirty="0"/>
          </a:p>
          <a:p>
            <a:pPr marL="0" lvl="0" indent="0">
              <a:spcBef>
                <a:spcPts val="600"/>
              </a:spcBef>
              <a:buClr>
                <a:srgbClr val="3F3F3F"/>
              </a:buClr>
              <a:buSzPts val="2400"/>
            </a:pPr>
            <a:r>
              <a:rPr lang="en-US" dirty="0">
                <a:solidFill>
                  <a:srgbClr val="3F3F3F"/>
                </a:solidFill>
              </a:rPr>
              <a:t>Sep 2025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FAB803-78C9-8E1B-1265-D2050525BC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	0</a:t>
            </a:r>
          </a:p>
        </p:txBody>
      </p:sp>
    </p:spTree>
    <p:extLst>
      <p:ext uri="{BB962C8B-B14F-4D97-AF65-F5344CB8AC3E}">
        <p14:creationId xmlns:p14="http://schemas.microsoft.com/office/powerpoint/2010/main" val="11655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30365" y="432000"/>
            <a:ext cx="11327999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34D186"/>
              </a:buClr>
              <a:buSzPts val="26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About me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sldNum" idx="12"/>
          </p:nvPr>
        </p:nvSpPr>
        <p:spPr>
          <a:xfrm>
            <a:off x="432000" y="6586388"/>
            <a:ext cx="302400" cy="1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/>
                <a:ea typeface="Arial"/>
                <a:cs typeface="Arial"/>
                <a:sym typeface="Arial"/>
              </a:rPr>
              <a:t>2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9DC2C-60B2-DABA-1539-E858866222D6}"/>
              </a:ext>
            </a:extLst>
          </p:cNvPr>
          <p:cNvGrpSpPr/>
          <p:nvPr/>
        </p:nvGrpSpPr>
        <p:grpSpPr>
          <a:xfrm>
            <a:off x="486341" y="1623583"/>
            <a:ext cx="11219319" cy="3610835"/>
            <a:chOff x="895037" y="1535159"/>
            <a:chExt cx="11219319" cy="3610835"/>
          </a:xfrm>
        </p:grpSpPr>
        <p:sp>
          <p:nvSpPr>
            <p:cNvPr id="63" name="Google Shape;63;p2"/>
            <p:cNvSpPr/>
            <p:nvPr/>
          </p:nvSpPr>
          <p:spPr>
            <a:xfrm>
              <a:off x="3025284" y="1535159"/>
              <a:ext cx="9089072" cy="36108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000" tIns="36000" rIns="72000" bIns="360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200" b="1" i="0" u="none" strike="noStrike" cap="none" dirty="0">
                  <a:solidFill>
                    <a:srgbClr val="7E7EF1"/>
                  </a:solidFill>
                  <a:latin typeface="Arial"/>
                  <a:ea typeface="Arial"/>
                  <a:cs typeface="Arial"/>
                  <a:sym typeface="Arial"/>
                </a:rPr>
                <a:t>Rafael Fagundes</a:t>
              </a:r>
              <a:endParaRPr sz="2400" dirty="0">
                <a:solidFill>
                  <a:srgbClr val="7E7EF1"/>
                </a:solidFill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1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Data &amp; CRM Analyst with 10+ years experience turning data into growth</a:t>
              </a: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sz="1600" u="sng" dirty="0">
                <a:solidFill>
                  <a:srgbClr val="3F3F3F"/>
                </a:solidFill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10+ years in data, CRM &amp; marketing analytics</a:t>
              </a:r>
              <a:b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Experience at Dell, Nestlé, Samsung, HP in international &amp; multicultural teams</a:t>
              </a:r>
              <a:b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Skilled in SQL, Python, BI tools (Power BI, Tableau, Looker)</a:t>
              </a:r>
              <a:b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Strong background in data-driven growth, campaign performance &amp; funnel optimization</a:t>
              </a:r>
              <a:b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</a:br>
              <a:endParaRPr lang="en-US" sz="1600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171450" marR="0" lvl="0" indent="-171450" algn="l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Excited to help </a:t>
              </a:r>
              <a:r>
                <a:rPr lang="en-US" sz="1600" dirty="0" err="1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Eduki</a:t>
              </a:r>
              <a:r>
                <a:rPr lang="en-US" sz="1600" dirty="0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 optimize marketing performance and make smarter, data-driven decisions</a:t>
              </a:r>
              <a:endParaRPr sz="1600" dirty="0">
                <a:solidFill>
                  <a:srgbClr val="7E7EF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3D914E8-5DFF-33B2-F138-2577F40FCD0A}"/>
                </a:ext>
              </a:extLst>
            </p:cNvPr>
            <p:cNvSpPr/>
            <p:nvPr/>
          </p:nvSpPr>
          <p:spPr>
            <a:xfrm>
              <a:off x="895037" y="2500317"/>
              <a:ext cx="1680519" cy="1680519"/>
            </a:xfrm>
            <a:prstGeom prst="ellipse">
              <a:avLst/>
            </a:prstGeom>
            <a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aturation sat="6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4CBF4-A77B-475C-BC35-1E079F866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B075A-C8B6-6652-47F6-02C0A35D7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Revenue Contribution by First-Touch Channel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22E17-067F-F613-EE14-A81C0B1CC55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A2FC8-8E0E-6E14-B497-6CD546571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90" y="1161485"/>
            <a:ext cx="5943600" cy="4923575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4B83799-9005-717D-CDE5-DCC4083E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025875"/>
              </p:ext>
            </p:extLst>
          </p:nvPr>
        </p:nvGraphicFramePr>
        <p:xfrm>
          <a:off x="6279330" y="1155256"/>
          <a:ext cx="5669280" cy="2431217"/>
        </p:xfrm>
        <a:graphic>
          <a:graphicData uri="http://schemas.openxmlformats.org/drawingml/2006/table">
            <a:tbl>
              <a:tblPr firstRow="1" bandRow="1">
                <a:tableStyleId>{A17AFD5E-AEB6-43DA-9E1C-75E6CD7F6B0D}</a:tableStyleId>
              </a:tblPr>
              <a:tblGrid>
                <a:gridCol w="5669280">
                  <a:extLst>
                    <a:ext uri="{9D8B030D-6E8A-4147-A177-3AD203B41FA5}">
                      <a16:colId xmlns:a16="http://schemas.microsoft.com/office/drawing/2014/main" val="2889855799"/>
                    </a:ext>
                  </a:extLst>
                </a:gridCol>
              </a:tblGrid>
              <a:tr h="10202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7E7EF1"/>
                          </a:solidFill>
                          <a:latin typeface="+mj-lt"/>
                        </a:rPr>
                        <a:t>Q1: </a:t>
                      </a:r>
                      <a:r>
                        <a:rPr lang="en-US" b="0" dirty="0">
                          <a:solidFill>
                            <a:srgbClr val="7E7EF1"/>
                          </a:solidFill>
                          <a:latin typeface="+mj-lt"/>
                        </a:rPr>
                        <a:t>Calculate the revenue contribution of each traffic source, considering only first-touch attribution. Which traffic source has the highest impact on revenue?</a:t>
                      </a:r>
                      <a:endParaRPr lang="en-US" dirty="0">
                        <a:latin typeface="+mj-lt"/>
                      </a:endParaRP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40746"/>
                  </a:ext>
                </a:extLst>
              </a:tr>
              <a:tr h="141094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rgbClr val="3F3F3F"/>
                          </a:solidFill>
                          <a:latin typeface="+mj-lt"/>
                        </a:rPr>
                        <a:t>Paid Search drives the highest revenue (17.9%), but Direct (17.1%) and Email (17.0%) are nearly as impactful.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>
                        <a:solidFill>
                          <a:srgbClr val="3F3F3F"/>
                        </a:solidFill>
                        <a:latin typeface="+mj-l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rgbClr val="3F3F3F"/>
                          </a:solidFill>
                          <a:latin typeface="+mj-lt"/>
                        </a:rPr>
                        <a:t>This shows multiple channels contribute strongly at the start of the funnel.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63404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70505C60-4958-0083-15C2-9BB187D6B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312" y="4197096"/>
            <a:ext cx="410441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214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8B627-07E9-0462-F452-14E51B7C7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2) Repeat Purchases Within 30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33273-1BA5-5C9F-D9B8-FE1556BC0C8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09336AB-9ABA-F04E-40D9-1C13ECE4A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161288"/>
            <a:ext cx="5943600" cy="342899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8B277A6-C66A-C97E-D713-F554FBB705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65754"/>
              </p:ext>
            </p:extLst>
          </p:nvPr>
        </p:nvGraphicFramePr>
        <p:xfrm>
          <a:off x="6281928" y="1152144"/>
          <a:ext cx="5669280" cy="2574753"/>
        </p:xfrm>
        <a:graphic>
          <a:graphicData uri="http://schemas.openxmlformats.org/drawingml/2006/table">
            <a:tbl>
              <a:tblPr firstRow="1" bandRow="1">
                <a:tableStyleId>{A17AFD5E-AEB6-43DA-9E1C-75E6CD7F6B0D}</a:tableStyleId>
              </a:tblPr>
              <a:tblGrid>
                <a:gridCol w="5669280">
                  <a:extLst>
                    <a:ext uri="{9D8B030D-6E8A-4147-A177-3AD203B41FA5}">
                      <a16:colId xmlns:a16="http://schemas.microsoft.com/office/drawing/2014/main" val="2889855799"/>
                    </a:ext>
                  </a:extLst>
                </a:gridCol>
              </a:tblGrid>
              <a:tr h="102027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7E7EF1"/>
                          </a:solidFill>
                          <a:latin typeface="+mj-lt"/>
                        </a:rPr>
                        <a:t>Q2: </a:t>
                      </a:r>
                      <a:r>
                        <a:rPr lang="en-US" b="0" dirty="0">
                          <a:solidFill>
                            <a:srgbClr val="7E7EF1"/>
                          </a:solidFill>
                          <a:latin typeface="+mj-lt"/>
                        </a:rPr>
                        <a:t>Identify customers who made a second purchase within 30 days after their first purchase. What percentage of total customers do they represent?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40746"/>
                  </a:ext>
                </a:extLst>
              </a:tr>
              <a:tr h="141094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rgbClr val="3F3F3F"/>
                          </a:solidFill>
                          <a:latin typeface="+mj-lt"/>
                        </a:rPr>
                        <a:t>18.5% of customers made a second purchase within 30 days of their first order.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rgbClr val="3F3F3F"/>
                        </a:solidFill>
                        <a:latin typeface="+mj-l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rgbClr val="3F3F3F"/>
                          </a:solidFill>
                          <a:latin typeface="+mj-lt"/>
                        </a:rPr>
                        <a:t>This shows that nearly 1 in 5 customers return quickly, highlighting an opportunity to focus on early retention campaigns (e.g., post-purchase email flows, cross-sell offers).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63404"/>
                  </a:ext>
                </a:extLst>
              </a:tr>
            </a:tbl>
          </a:graphicData>
        </a:graphic>
      </p:graphicFrame>
      <p:pic>
        <p:nvPicPr>
          <p:cNvPr id="4098" name="Picture 2">
            <a:extLst>
              <a:ext uri="{FF2B5EF4-FFF2-40B4-BE49-F238E27FC236}">
                <a16:creationId xmlns:a16="http://schemas.microsoft.com/office/drawing/2014/main" id="{EDBC456D-39D6-E399-0E70-B1DEF16250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99" y="4197096"/>
            <a:ext cx="247756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5883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2D7EE-0AED-7B04-25D8-E5F0AA47D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07C7-FB55-794E-48E6-D4F819C43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Campaign Performance by ROAS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778F3-FD85-5ACF-7C03-F3DAC372DB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E3C23A-3CAE-9390-B2C3-875DF255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8" y="1161288"/>
            <a:ext cx="5943600" cy="4388549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4F2FDB-6D4D-3FBB-AB75-0E3A40834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521078"/>
              </p:ext>
            </p:extLst>
          </p:nvPr>
        </p:nvGraphicFramePr>
        <p:xfrm>
          <a:off x="6281928" y="1152144"/>
          <a:ext cx="5669280" cy="2788113"/>
        </p:xfrm>
        <a:graphic>
          <a:graphicData uri="http://schemas.openxmlformats.org/drawingml/2006/table">
            <a:tbl>
              <a:tblPr firstRow="1" bandRow="1">
                <a:tableStyleId>{A17AFD5E-AEB6-43DA-9E1C-75E6CD7F6B0D}</a:tableStyleId>
              </a:tblPr>
              <a:tblGrid>
                <a:gridCol w="5669280">
                  <a:extLst>
                    <a:ext uri="{9D8B030D-6E8A-4147-A177-3AD203B41FA5}">
                      <a16:colId xmlns:a16="http://schemas.microsoft.com/office/drawing/2014/main" val="2889855799"/>
                    </a:ext>
                  </a:extLst>
                </a:gridCol>
              </a:tblGrid>
              <a:tr h="102027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solidFill>
                            <a:srgbClr val="7E7EF1"/>
                          </a:solidFill>
                          <a:latin typeface="+mj-lt"/>
                        </a:rPr>
                        <a:t>Q3: </a:t>
                      </a:r>
                      <a:r>
                        <a:rPr lang="en-US" b="0" dirty="0">
                          <a:solidFill>
                            <a:srgbClr val="7E7EF1"/>
                          </a:solidFill>
                          <a:latin typeface="+mj-lt"/>
                        </a:rPr>
                        <a:t>Compute the ROAS (Return on Advertising Spend) for each campaign. Which campaigns are below the break-even point and should be optimized or paused?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A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9240746"/>
                  </a:ext>
                </a:extLst>
              </a:tr>
              <a:tr h="141094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rgbClr val="3F3F3F"/>
                          </a:solidFill>
                          <a:latin typeface="+mj-lt"/>
                        </a:rPr>
                        <a:t>Two campaigns, Newsletter (ROAS 0.69) and Google Ads Black Friday (ROAS 0.67), are below break-even and should be optimized or paused.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dirty="0">
                        <a:solidFill>
                          <a:srgbClr val="3F3F3F"/>
                        </a:solidFill>
                        <a:latin typeface="+mj-lt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solidFill>
                            <a:srgbClr val="3F3F3F"/>
                          </a:solidFill>
                          <a:latin typeface="+mj-lt"/>
                        </a:rPr>
                        <a:t>Other campaigns, such as Spring Sale (ROAS 2.72) and Instagram Summer Deal (ROAS 2.71), are performing strongly and should continue to receive investment.</a:t>
                      </a:r>
                    </a:p>
                  </a:txBody>
                  <a:tcPr marL="137160" marR="137160" marT="137160" marB="137160" anchor="ctr">
                    <a:lnL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63404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DE451C2E-7C3E-EB9E-2BBF-BB45B1F7A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61" y="4192401"/>
            <a:ext cx="4104414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5256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Nestlé 16:9">
  <a:themeElements>
    <a:clrScheme name="IBS Visual Identity 2020">
      <a:dk1>
        <a:srgbClr val="594A3C"/>
      </a:dk1>
      <a:lt1>
        <a:srgbClr val="FFFFFF"/>
      </a:lt1>
      <a:dk2>
        <a:srgbClr val="0065A1"/>
      </a:dk2>
      <a:lt2>
        <a:srgbClr val="F3F1EF"/>
      </a:lt2>
      <a:accent1>
        <a:srgbClr val="00A0DF"/>
      </a:accent1>
      <a:accent2>
        <a:srgbClr val="00AFAA"/>
      </a:accent2>
      <a:accent3>
        <a:srgbClr val="61A60E"/>
      </a:accent3>
      <a:accent4>
        <a:srgbClr val="FFC600"/>
      </a:accent4>
      <a:accent5>
        <a:srgbClr val="CB007B"/>
      </a:accent5>
      <a:accent6>
        <a:srgbClr val="000000"/>
      </a:accent6>
      <a:hlink>
        <a:srgbClr val="00A0DF"/>
      </a:hlink>
      <a:folHlink>
        <a:srgbClr val="B14FC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Kontor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Arial</vt:lpstr>
      <vt:lpstr>Nestlé 16:9</vt:lpstr>
      <vt:lpstr>Homework Assignment for Senior Marketing Analyst</vt:lpstr>
      <vt:lpstr>About me</vt:lpstr>
      <vt:lpstr>1) Revenue Contribution by First-Touch Channel</vt:lpstr>
      <vt:lpstr>2) Repeat Purchases Within 30 Days</vt:lpstr>
      <vt:lpstr>3) Campaign Performance by ROAS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Rafael Fagundes</dc:creator>
  <cp:lastModifiedBy>Rafael Fagundes</cp:lastModifiedBy>
  <cp:revision>1</cp:revision>
  <dcterms:created xsi:type="dcterms:W3CDTF">2020-06-16T14:30:01Z</dcterms:created>
  <dcterms:modified xsi:type="dcterms:W3CDTF">2025-09-11T18:13:15Z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ada0a2f-b917-4d51-b0d0-d418a10c8b23_Enabled">
    <vt:lpwstr>True</vt:lpwstr>
  </property>
  <property fmtid="{D5CDD505-2E9C-101B-9397-08002B2CF9AE}" pid="3" name="MSIP_Label_1ada0a2f-b917-4d51-b0d0-d418a10c8b23_SiteId">
    <vt:lpwstr>12a3af23-a769-4654-847f-958f3d479f4a</vt:lpwstr>
  </property>
  <property fmtid="{D5CDD505-2E9C-101B-9397-08002B2CF9AE}" pid="4" name="MSIP_Label_1ada0a2f-b917-4d51-b0d0-d418a10c8b23_Owner">
    <vt:lpwstr>Candy.Scarfe@nestle.com</vt:lpwstr>
  </property>
  <property fmtid="{D5CDD505-2E9C-101B-9397-08002B2CF9AE}" pid="5" name="MSIP_Label_1ada0a2f-b917-4d51-b0d0-d418a10c8b23_SetDate">
    <vt:lpwstr>2020-06-16T14:33:30.7160994Z</vt:lpwstr>
  </property>
  <property fmtid="{D5CDD505-2E9C-101B-9397-08002B2CF9AE}" pid="6" name="MSIP_Label_1ada0a2f-b917-4d51-b0d0-d418a10c8b23_Name">
    <vt:lpwstr>General Use</vt:lpwstr>
  </property>
  <property fmtid="{D5CDD505-2E9C-101B-9397-08002B2CF9AE}" pid="7" name="MSIP_Label_1ada0a2f-b917-4d51-b0d0-d418a10c8b23_Application">
    <vt:lpwstr>Microsoft Azure Information Protection</vt:lpwstr>
  </property>
  <property fmtid="{D5CDD505-2E9C-101B-9397-08002B2CF9AE}" pid="8" name="MSIP_Label_1ada0a2f-b917-4d51-b0d0-d418a10c8b23_ActionId">
    <vt:lpwstr>4ca5926c-93c1-4364-a6f1-e78bd76d91f4</vt:lpwstr>
  </property>
  <property fmtid="{D5CDD505-2E9C-101B-9397-08002B2CF9AE}" pid="9" name="MSIP_Label_1ada0a2f-b917-4d51-b0d0-d418a10c8b23_Extended_MSFT_Method">
    <vt:lpwstr>Automatic</vt:lpwstr>
  </property>
  <property fmtid="{D5CDD505-2E9C-101B-9397-08002B2CF9AE}" pid="10" name="Sensitivity">
    <vt:lpwstr>General Use</vt:lpwstr>
  </property>
  <property fmtid="{D5CDD505-2E9C-101B-9397-08002B2CF9AE}" pid="11" name="ContentTypeId">
    <vt:lpwstr>0x01010066AC04B51B80B74FB7963D2F50A2C04A</vt:lpwstr>
  </property>
  <property fmtid="{D5CDD505-2E9C-101B-9397-08002B2CF9AE}" pid="12" name="_dlc_DocIdItemGuid">
    <vt:lpwstr>bda4f9eb-3a9f-4099-96fe-1f40b1a350ac</vt:lpwstr>
  </property>
  <property fmtid="{D5CDD505-2E9C-101B-9397-08002B2CF9AE}" pid="13" name="MediaServiceImageTags">
    <vt:lpwstr/>
  </property>
</Properties>
</file>