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320" r:id="rId3"/>
    <p:sldId id="322" r:id="rId4"/>
    <p:sldId id="323" r:id="rId5"/>
    <p:sldId id="285" r:id="rId6"/>
    <p:sldId id="321" r:id="rId7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efficient-linux-at/978109811339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KLC Introduction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Use a text editor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Create Conda environments</a:t>
            </a:r>
          </a:p>
          <a:p>
            <a:r>
              <a:rPr lang="en-US" dirty="0"/>
              <a:t>Clone and use Git repos for source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4DD-6039-10CC-CCF9-C1171B6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Programming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7053-41F3-5A70-3F8C-0FE99D84D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notebooks: 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Stata</a:t>
            </a:r>
          </a:p>
          <a:p>
            <a:pPr lvl="1"/>
            <a:r>
              <a:rPr lang="en-US" dirty="0" err="1"/>
              <a:t>XStata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3333-12A5-451B-8E41-9161B3546A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9662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4DD-6039-10CC-CCF9-C1171B6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Programming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7053-41F3-5A70-3F8C-0FE99D84D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python &lt;</a:t>
            </a:r>
            <a:r>
              <a:rPr lang="en-US" dirty="0" err="1"/>
              <a:t>file.py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python (shell)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 err="1"/>
              <a:t>Rscript</a:t>
            </a:r>
            <a:endParaRPr lang="en-US" dirty="0"/>
          </a:p>
          <a:p>
            <a:pPr lvl="1"/>
            <a:r>
              <a:rPr lang="en-US" dirty="0"/>
              <a:t>R shell</a:t>
            </a:r>
          </a:p>
          <a:p>
            <a:r>
              <a:rPr lang="en-US" dirty="0"/>
              <a:t>Stata</a:t>
            </a:r>
          </a:p>
          <a:p>
            <a:pPr lvl="1"/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3333-12A5-451B-8E41-9161B3546A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128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742950" indent="-285750">
              <a:buChar char="•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689-83D6-2B4F-3518-AC2C24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Up on the Command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C564-0265-83AD-F207-F550D2A59F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book cover with a bird on a branch&#10;&#10;Description automatically generated">
            <a:extLst>
              <a:ext uri="{FF2B5EF4-FFF2-40B4-BE49-F238E27FC236}">
                <a16:creationId xmlns:a16="http://schemas.microsoft.com/office/drawing/2014/main" id="{842FFD97-B570-2511-BF52-666E53BF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80" y="1035050"/>
            <a:ext cx="3657600" cy="478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93A21-6D9F-B665-EDD7-53BF96A3F13B}"/>
              </a:ext>
            </a:extLst>
          </p:cNvPr>
          <p:cNvSpPr txBox="1"/>
          <p:nvPr/>
        </p:nvSpPr>
        <p:spPr>
          <a:xfrm>
            <a:off x="1765737" y="6011034"/>
            <a:ext cx="590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https://learning.oreilly.com/library/view/efficient-linux-at/9781098113391/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61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61837E-CCC2-8D45-88BB-A3F052DC5D5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587</Words>
  <Application>Microsoft Macintosh PowerPoint</Application>
  <PresentationFormat>On-screen Show (4:3)</PresentationFormat>
  <Paragraphs>89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2_Custom Design</vt:lpstr>
      <vt:lpstr>Session 1 – KLC Introduction Data Skills for Research  Kellogg Research Support</vt:lpstr>
      <vt:lpstr>Common KLC Tasks</vt:lpstr>
      <vt:lpstr>Graphical Programming Tools</vt:lpstr>
      <vt:lpstr>Command Line Programming Tools</vt:lpstr>
      <vt:lpstr>Text Editors on KLC</vt:lpstr>
      <vt:lpstr> Level Up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270</cp:revision>
  <dcterms:modified xsi:type="dcterms:W3CDTF">2023-08-14T14:54:21Z</dcterms:modified>
</cp:coreProperties>
</file>