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3707" r:id="rId2"/>
    <p:sldMasterId id="2147483714" r:id="rId3"/>
    <p:sldMasterId id="2147483654" r:id="rId4"/>
  </p:sldMasterIdLst>
  <p:notesMasterIdLst>
    <p:notesMasterId r:id="rId15"/>
  </p:notesMasterIdLst>
  <p:sldIdLst>
    <p:sldId id="340" r:id="rId5"/>
    <p:sldId id="342" r:id="rId6"/>
    <p:sldId id="347" r:id="rId7"/>
    <p:sldId id="361" r:id="rId8"/>
    <p:sldId id="363" r:id="rId9"/>
    <p:sldId id="360" r:id="rId10"/>
    <p:sldId id="359" r:id="rId11"/>
    <p:sldId id="362" r:id="rId12"/>
    <p:sldId id="364" r:id="rId13"/>
    <p:sldId id="3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A84"/>
    <a:srgbClr val="D3CEDD"/>
    <a:srgbClr val="007DA4"/>
    <a:srgbClr val="64529A"/>
    <a:srgbClr val="5B6CA5"/>
    <a:srgbClr val="4F95B7"/>
    <a:srgbClr val="664996"/>
    <a:srgbClr val="5680AE"/>
    <a:srgbClr val="4E9FBC"/>
    <a:srgbClr val="518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C7D56-700B-9F89-8231-FED7E59BDB25}" v="1" dt="2023-07-18T18:15:58.647"/>
    <p1510:client id="{15C030F4-CA5C-4789-9EE1-C0B1447C3A64}" v="511" dt="2023-07-14T19:09:26.074"/>
    <p1510:client id="{1814AE70-A00B-41A8-95BC-13975D88D3B5}" v="285" dt="2023-07-13T22:18:38.454"/>
    <p1510:client id="{8295A65E-F82F-3003-21CF-2E8652B4292C}" v="400" dt="2023-08-08T17:08:52.248"/>
    <p1510:client id="{8539C6DE-E2EB-B4F0-36B9-C6A31F93CE5E}" v="2" dt="2023-07-21T01:01:17.331"/>
    <p1510:client id="{9AFDD088-8C8C-E61A-A0D9-26AB2E6E2F45}" v="269" dt="2023-07-13T20:54:15.365"/>
    <p1510:client id="{ABDBFF57-39CD-7756-6803-3F2824320823}" v="1" dt="2023-07-27T22:02:56.040"/>
    <p1510:client id="{DE46BD6E-C8F4-4C0E-A48F-B8581069B439}" v="20" dt="2023-08-09T21:00:07.140"/>
    <p1510:client id="{FDE0DBAA-E0EB-01D0-0000-2EE440C5DC3B}" v="1321" dt="2023-07-14T02:57:47.162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88" y="108"/>
      </p:cViewPr>
      <p:guideLst>
        <p:guide orient="horz" pos="2160"/>
        <p:guide pos="2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ving Birkner" userId="S::iab7582@ads.northwestern.edu::3ca2f16b-06b2-436b-9a83-674815ebc501" providerId="AD" clId="Web-{5B761B75-493C-B976-BFD5-B1237519AD20}"/>
    <pc:docChg chg="modSld">
      <pc:chgData name="Irving Birkner" userId="S::iab7582@ads.northwestern.edu::3ca2f16b-06b2-436b-9a83-674815ebc501" providerId="AD" clId="Web-{5B761B75-493C-B976-BFD5-B1237519AD20}" dt="2023-07-12T16:11:27.042" v="498"/>
      <pc:docMkLst>
        <pc:docMk/>
      </pc:docMkLst>
      <pc:sldChg chg="addSp delSp modSp modNotes">
        <pc:chgData name="Irving Birkner" userId="S::iab7582@ads.northwestern.edu::3ca2f16b-06b2-436b-9a83-674815ebc501" providerId="AD" clId="Web-{5B761B75-493C-B976-BFD5-B1237519AD20}" dt="2023-07-12T16:11:27.042" v="498"/>
        <pc:sldMkLst>
          <pc:docMk/>
          <pc:sldMk cId="0" sldId="280"/>
        </pc:sldMkLst>
        <pc:spChg chg="del mod">
          <ac:chgData name="Irving Birkner" userId="S::iab7582@ads.northwestern.edu::3ca2f16b-06b2-436b-9a83-674815ebc501" providerId="AD" clId="Web-{5B761B75-493C-B976-BFD5-B1237519AD20}" dt="2023-07-12T16:10:12.009" v="452"/>
          <ac:spMkLst>
            <pc:docMk/>
            <pc:sldMk cId="0" sldId="280"/>
            <ac:spMk id="2" creationId="{D27D6D10-1244-0AAD-667A-0FCBA0C32644}"/>
          </ac:spMkLst>
        </pc:spChg>
        <pc:spChg chg="mod">
          <ac:chgData name="Irving Birkner" userId="S::iab7582@ads.northwestern.edu::3ca2f16b-06b2-436b-9a83-674815ebc501" providerId="AD" clId="Web-{5B761B75-493C-B976-BFD5-B1237519AD20}" dt="2023-07-12T15:27:15.172" v="10" actId="20577"/>
          <ac:spMkLst>
            <pc:docMk/>
            <pc:sldMk cId="0" sldId="280"/>
            <ac:spMk id="287" creationId="{00000000-0000-0000-0000-000000000000}"/>
          </ac:spMkLst>
        </pc:spChg>
        <pc:picChg chg="add mod">
          <ac:chgData name="Irving Birkner" userId="S::iab7582@ads.northwestern.edu::3ca2f16b-06b2-436b-9a83-674815ebc501" providerId="AD" clId="Web-{5B761B75-493C-B976-BFD5-B1237519AD20}" dt="2023-07-12T16:10:17.915" v="454" actId="1076"/>
          <ac:picMkLst>
            <pc:docMk/>
            <pc:sldMk cId="0" sldId="280"/>
            <ac:picMk id="3" creationId="{B7546F90-08C9-62C5-5D4C-1982F4282925}"/>
          </ac:picMkLst>
        </pc:picChg>
      </pc:sldChg>
      <pc:sldChg chg="modSp">
        <pc:chgData name="Irving Birkner" userId="S::iab7582@ads.northwestern.edu::3ca2f16b-06b2-436b-9a83-674815ebc501" providerId="AD" clId="Web-{5B761B75-493C-B976-BFD5-B1237519AD20}" dt="2023-07-12T15:27:02.530" v="9" actId="20577"/>
        <pc:sldMkLst>
          <pc:docMk/>
          <pc:sldMk cId="3056279571" sldId="286"/>
        </pc:sldMkLst>
        <pc:spChg chg="mod">
          <ac:chgData name="Irving Birkner" userId="S::iab7582@ads.northwestern.edu::3ca2f16b-06b2-436b-9a83-674815ebc501" providerId="AD" clId="Web-{5B761B75-493C-B976-BFD5-B1237519AD20}" dt="2023-07-12T15:27:02.530" v="9" actId="20577"/>
          <ac:spMkLst>
            <pc:docMk/>
            <pc:sldMk cId="3056279571" sldId="286"/>
            <ac:spMk id="3" creationId="{EC9AA3F7-FC6E-575A-F3F6-82A49486401E}"/>
          </ac:spMkLst>
        </pc:spChg>
      </pc:sldChg>
      <pc:sldChg chg="modNotes">
        <pc:chgData name="Irving Birkner" userId="S::iab7582@ads.northwestern.edu::3ca2f16b-06b2-436b-9a83-674815ebc501" providerId="AD" clId="Web-{5B761B75-493C-B976-BFD5-B1237519AD20}" dt="2023-07-12T15:32:04.634" v="145"/>
        <pc:sldMkLst>
          <pc:docMk/>
          <pc:sldMk cId="1668184574" sldId="341"/>
        </pc:sldMkLst>
      </pc:sldChg>
      <pc:sldChg chg="modNotes">
        <pc:chgData name="Irving Birkner" userId="S::iab7582@ads.northwestern.edu::3ca2f16b-06b2-436b-9a83-674815ebc501" providerId="AD" clId="Web-{5B761B75-493C-B976-BFD5-B1237519AD20}" dt="2023-07-12T15:38:39.320" v="147"/>
        <pc:sldMkLst>
          <pc:docMk/>
          <pc:sldMk cId="382021659" sldId="342"/>
        </pc:sldMkLst>
      </pc:sldChg>
      <pc:sldChg chg="modNotes">
        <pc:chgData name="Irving Birkner" userId="S::iab7582@ads.northwestern.edu::3ca2f16b-06b2-436b-9a83-674815ebc501" providerId="AD" clId="Web-{5B761B75-493C-B976-BFD5-B1237519AD20}" dt="2023-07-12T15:40:46.168" v="264"/>
        <pc:sldMkLst>
          <pc:docMk/>
          <pc:sldMk cId="1631487348" sldId="346"/>
        </pc:sldMkLst>
      </pc:sldChg>
      <pc:sldChg chg="modNotes">
        <pc:chgData name="Irving Birkner" userId="S::iab7582@ads.northwestern.edu::3ca2f16b-06b2-436b-9a83-674815ebc501" providerId="AD" clId="Web-{5B761B75-493C-B976-BFD5-B1237519AD20}" dt="2023-07-12T15:40:10.745" v="255"/>
        <pc:sldMkLst>
          <pc:docMk/>
          <pc:sldMk cId="1790047042" sldId="347"/>
        </pc:sldMkLst>
      </pc:sldChg>
      <pc:sldChg chg="modNotes">
        <pc:chgData name="Irving Birkner" userId="S::iab7582@ads.northwestern.edu::3ca2f16b-06b2-436b-9a83-674815ebc501" providerId="AD" clId="Web-{5B761B75-493C-B976-BFD5-B1237519AD20}" dt="2023-07-12T15:43:58.956" v="347"/>
        <pc:sldMkLst>
          <pc:docMk/>
          <pc:sldMk cId="4044842761" sldId="350"/>
        </pc:sldMkLst>
      </pc:sldChg>
      <pc:sldChg chg="modSp modNotes">
        <pc:chgData name="Irving Birkner" userId="S::iab7582@ads.northwestern.edu::3ca2f16b-06b2-436b-9a83-674815ebc501" providerId="AD" clId="Web-{5B761B75-493C-B976-BFD5-B1237519AD20}" dt="2023-07-12T15:47:21.291" v="395"/>
        <pc:sldMkLst>
          <pc:docMk/>
          <pc:sldMk cId="408510338" sldId="351"/>
        </pc:sldMkLst>
        <pc:picChg chg="mod">
          <ac:chgData name="Irving Birkner" userId="S::iab7582@ads.northwestern.edu::3ca2f16b-06b2-436b-9a83-674815ebc501" providerId="AD" clId="Web-{5B761B75-493C-B976-BFD5-B1237519AD20}" dt="2023-07-12T15:47:01.306" v="376" actId="1076"/>
          <ac:picMkLst>
            <pc:docMk/>
            <pc:sldMk cId="408510338" sldId="351"/>
            <ac:picMk id="5" creationId="{876299CA-8006-F2B8-BAC1-5E501D0C685E}"/>
          </ac:picMkLst>
        </pc:picChg>
      </pc:sldChg>
    </pc:docChg>
  </pc:docChgLst>
  <pc:docChgLst>
    <pc:chgData name="John Patrick Johnson" userId="S::jpj8711@ads.northwestern.edu::fe18dc51-e5c5-41f0-a67f-64543119935e" providerId="AD" clId="Web-{E4C1A062-BD6A-3CFB-6280-6EB291FF7B36}"/>
    <pc:docChg chg="addSld modSld sldOrd">
      <pc:chgData name="John Patrick Johnson" userId="S::jpj8711@ads.northwestern.edu::fe18dc51-e5c5-41f0-a67f-64543119935e" providerId="AD" clId="Web-{E4C1A062-BD6A-3CFB-6280-6EB291FF7B36}" dt="2023-07-13T05:27:17.006" v="246" actId="20577"/>
      <pc:docMkLst>
        <pc:docMk/>
      </pc:docMkLst>
      <pc:sldChg chg="mod modShow">
        <pc:chgData name="John Patrick Johnson" userId="S::jpj8711@ads.northwestern.edu::fe18dc51-e5c5-41f0-a67f-64543119935e" providerId="AD" clId="Web-{E4C1A062-BD6A-3CFB-6280-6EB291FF7B36}" dt="2023-07-13T03:51:21.382" v="2"/>
        <pc:sldMkLst>
          <pc:docMk/>
          <pc:sldMk cId="0" sldId="280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1.336" v="1"/>
        <pc:sldMkLst>
          <pc:docMk/>
          <pc:sldMk cId="3056279571" sldId="286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2.070" v="15"/>
        <pc:sldMkLst>
          <pc:docMk/>
          <pc:sldMk cId="1241510339" sldId="294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1.945" v="13"/>
        <pc:sldMkLst>
          <pc:docMk/>
          <pc:sldMk cId="1143920132" sldId="315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1.992" v="14"/>
        <pc:sldMkLst>
          <pc:docMk/>
          <pc:sldMk cId="878560857" sldId="316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2.133" v="16"/>
        <pc:sldMkLst>
          <pc:docMk/>
          <pc:sldMk cId="2703774932" sldId="317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2.242" v="17"/>
        <pc:sldMkLst>
          <pc:docMk/>
          <pc:sldMk cId="2588587648" sldId="318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2.289" v="18"/>
        <pc:sldMkLst>
          <pc:docMk/>
          <pc:sldMk cId="532770432" sldId="319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2.336" v="19"/>
        <pc:sldMkLst>
          <pc:docMk/>
          <pc:sldMk cId="2563544280" sldId="320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2.383" v="20"/>
        <pc:sldMkLst>
          <pc:docMk/>
          <pc:sldMk cId="2986560975" sldId="321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2.429" v="21"/>
        <pc:sldMkLst>
          <pc:docMk/>
          <pc:sldMk cId="4046613230" sldId="322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1.898" v="12"/>
        <pc:sldMkLst>
          <pc:docMk/>
          <pc:sldMk cId="1587014248" sldId="325"/>
        </pc:sldMkLst>
      </pc:sldChg>
      <pc:sldChg chg="ord">
        <pc:chgData name="John Patrick Johnson" userId="S::jpj8711@ads.northwestern.edu::fe18dc51-e5c5-41f0-a67f-64543119935e" providerId="AD" clId="Web-{E4C1A062-BD6A-3CFB-6280-6EB291FF7B36}" dt="2023-07-13T03:51:56.806" v="25"/>
        <pc:sldMkLst>
          <pc:docMk/>
          <pc:sldMk cId="544058657" sldId="338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2.445" v="22"/>
        <pc:sldMkLst>
          <pc:docMk/>
          <pc:sldMk cId="3210127551" sldId="339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1.507" v="4"/>
        <pc:sldMkLst>
          <pc:docMk/>
          <pc:sldMk cId="382021659" sldId="342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1.445" v="3"/>
        <pc:sldMkLst>
          <pc:docMk/>
          <pc:sldMk cId="2954882178" sldId="344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1.539" v="5"/>
        <pc:sldMkLst>
          <pc:docMk/>
          <pc:sldMk cId="2681098044" sldId="345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1.664" v="7"/>
        <pc:sldMkLst>
          <pc:docMk/>
          <pc:sldMk cId="1631487348" sldId="346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1.601" v="6"/>
        <pc:sldMkLst>
          <pc:docMk/>
          <pc:sldMk cId="1790047042" sldId="347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1.711" v="8"/>
        <pc:sldMkLst>
          <pc:docMk/>
          <pc:sldMk cId="4059683777" sldId="348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1.757" v="9"/>
        <pc:sldMkLst>
          <pc:docMk/>
          <pc:sldMk cId="1606485367" sldId="349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1.804" v="10"/>
        <pc:sldMkLst>
          <pc:docMk/>
          <pc:sldMk cId="1165116582" sldId="352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1.851" v="11"/>
        <pc:sldMkLst>
          <pc:docMk/>
          <pc:sldMk cId="987929229" sldId="353"/>
        </pc:sldMkLst>
      </pc:sldChg>
      <pc:sldChg chg="add replId">
        <pc:chgData name="John Patrick Johnson" userId="S::jpj8711@ads.northwestern.edu::fe18dc51-e5c5-41f0-a67f-64543119935e" providerId="AD" clId="Web-{E4C1A062-BD6A-3CFB-6280-6EB291FF7B36}" dt="2023-07-13T03:50:34.975" v="0"/>
        <pc:sldMkLst>
          <pc:docMk/>
          <pc:sldMk cId="480818245" sldId="355"/>
        </pc:sldMkLst>
      </pc:sldChg>
      <pc:sldChg chg="modSp add replId">
        <pc:chgData name="John Patrick Johnson" userId="S::jpj8711@ads.northwestern.edu::fe18dc51-e5c5-41f0-a67f-64543119935e" providerId="AD" clId="Web-{E4C1A062-BD6A-3CFB-6280-6EB291FF7B36}" dt="2023-07-13T05:27:17.006" v="246" actId="20577"/>
        <pc:sldMkLst>
          <pc:docMk/>
          <pc:sldMk cId="3912893419" sldId="356"/>
        </pc:sldMkLst>
        <pc:spChg chg="mod">
          <ac:chgData name="John Patrick Johnson" userId="S::jpj8711@ads.northwestern.edu::fe18dc51-e5c5-41f0-a67f-64543119935e" providerId="AD" clId="Web-{E4C1A062-BD6A-3CFB-6280-6EB291FF7B36}" dt="2023-07-13T05:26:09.035" v="208" actId="20577"/>
          <ac:spMkLst>
            <pc:docMk/>
            <pc:sldMk cId="3912893419" sldId="356"/>
            <ac:spMk id="2" creationId="{B7862AAB-75C5-01E8-7C83-F7CB14768AFA}"/>
          </ac:spMkLst>
        </pc:spChg>
        <pc:spChg chg="mod">
          <ac:chgData name="John Patrick Johnson" userId="S::jpj8711@ads.northwestern.edu::fe18dc51-e5c5-41f0-a67f-64543119935e" providerId="AD" clId="Web-{E4C1A062-BD6A-3CFB-6280-6EB291FF7B36}" dt="2023-07-13T05:27:17.006" v="246" actId="20577"/>
          <ac:spMkLst>
            <pc:docMk/>
            <pc:sldMk cId="3912893419" sldId="356"/>
            <ac:spMk id="6" creationId="{F73F80A2-44C3-767C-854B-219907D9C6D6}"/>
          </ac:spMkLst>
        </pc:spChg>
      </pc:sldChg>
    </pc:docChg>
  </pc:docChgLst>
  <pc:docChgLst>
    <pc:chgData name="Irving Birkner" userId="S::iab7582@ads.northwestern.edu::3ca2f16b-06b2-436b-9a83-674815ebc501" providerId="AD" clId="Web-{0A8C7D56-700B-9F89-8231-FED7E59BDB25}"/>
    <pc:docChg chg="delSld">
      <pc:chgData name="Irving Birkner" userId="S::iab7582@ads.northwestern.edu::3ca2f16b-06b2-436b-9a83-674815ebc501" providerId="AD" clId="Web-{0A8C7D56-700B-9F89-8231-FED7E59BDB25}" dt="2023-07-18T18:15:58.647" v="0"/>
      <pc:docMkLst>
        <pc:docMk/>
      </pc:docMkLst>
      <pc:sldChg chg="del">
        <pc:chgData name="Irving Birkner" userId="S::iab7582@ads.northwestern.edu::3ca2f16b-06b2-436b-9a83-674815ebc501" providerId="AD" clId="Web-{0A8C7D56-700B-9F89-8231-FED7E59BDB25}" dt="2023-07-18T18:15:58.647" v="0"/>
        <pc:sldMkLst>
          <pc:docMk/>
          <pc:sldMk cId="1060599179" sldId="357"/>
        </pc:sldMkLst>
      </pc:sldChg>
    </pc:docChg>
  </pc:docChgLst>
  <pc:docChgLst>
    <pc:chgData name="Irving Birkner" userId="S::iab7582@ads.northwestern.edu::3ca2f16b-06b2-436b-9a83-674815ebc501" providerId="AD" clId="Web-{1A3801F0-E926-C5A2-BFF1-7D0630BDC5F4}"/>
    <pc:docChg chg="modSld">
      <pc:chgData name="Irving Birkner" userId="S::iab7582@ads.northwestern.edu::3ca2f16b-06b2-436b-9a83-674815ebc501" providerId="AD" clId="Web-{1A3801F0-E926-C5A2-BFF1-7D0630BDC5F4}" dt="2023-08-04T16:06:03.559" v="19"/>
      <pc:docMkLst>
        <pc:docMk/>
      </pc:docMkLst>
      <pc:sldChg chg="modNotes">
        <pc:chgData name="Irving Birkner" userId="S::iab7582@ads.northwestern.edu::3ca2f16b-06b2-436b-9a83-674815ebc501" providerId="AD" clId="Web-{1A3801F0-E926-C5A2-BFF1-7D0630BDC5F4}" dt="2023-08-04T16:05:43.308" v="7"/>
        <pc:sldMkLst>
          <pc:docMk/>
          <pc:sldMk cId="3467356561" sldId="361"/>
        </pc:sldMkLst>
      </pc:sldChg>
      <pc:sldChg chg="modNotes">
        <pc:chgData name="Irving Birkner" userId="S::iab7582@ads.northwestern.edu::3ca2f16b-06b2-436b-9a83-674815ebc501" providerId="AD" clId="Web-{1A3801F0-E926-C5A2-BFF1-7D0630BDC5F4}" dt="2023-08-04T16:06:03.559" v="19"/>
        <pc:sldMkLst>
          <pc:docMk/>
          <pc:sldMk cId="291554168" sldId="365"/>
        </pc:sldMkLst>
      </pc:sldChg>
    </pc:docChg>
  </pc:docChgLst>
  <pc:docChgLst>
    <pc:chgData name="Irving Birkner" userId="S::iab7582@ads.northwestern.edu::3ca2f16b-06b2-436b-9a83-674815ebc501" providerId="AD" clId="Web-{AD5279D0-3582-9B99-3B9B-F28FCA300528}"/>
    <pc:docChg chg="addSld delSld modSld sldOrd">
      <pc:chgData name="Irving Birkner" userId="S::iab7582@ads.northwestern.edu::3ca2f16b-06b2-436b-9a83-674815ebc501" providerId="AD" clId="Web-{AD5279D0-3582-9B99-3B9B-F28FCA300528}" dt="2023-07-11T18:03:21.548" v="35"/>
      <pc:docMkLst>
        <pc:docMk/>
      </pc:docMkLst>
      <pc:sldChg chg="addSp delSp modSp">
        <pc:chgData name="Irving Birkner" userId="S::iab7582@ads.northwestern.edu::3ca2f16b-06b2-436b-9a83-674815ebc501" providerId="AD" clId="Web-{AD5279D0-3582-9B99-3B9B-F28FCA300528}" dt="2023-07-11T17:24:59.697" v="3" actId="1076"/>
        <pc:sldMkLst>
          <pc:docMk/>
          <pc:sldMk cId="2296461051" sldId="310"/>
        </pc:sldMkLst>
        <pc:spChg chg="del">
          <ac:chgData name="Irving Birkner" userId="S::iab7582@ads.northwestern.edu::3ca2f16b-06b2-436b-9a83-674815ebc501" providerId="AD" clId="Web-{AD5279D0-3582-9B99-3B9B-F28FCA300528}" dt="2023-07-11T17:24:54.900" v="2"/>
          <ac:spMkLst>
            <pc:docMk/>
            <pc:sldMk cId="2296461051" sldId="310"/>
            <ac:spMk id="3" creationId="{385576D9-4456-4C46-A359-415AC016A095}"/>
          </ac:spMkLst>
        </pc:spChg>
        <pc:spChg chg="add mod">
          <ac:chgData name="Irving Birkner" userId="S::iab7582@ads.northwestern.edu::3ca2f16b-06b2-436b-9a83-674815ebc501" providerId="AD" clId="Web-{AD5279D0-3582-9B99-3B9B-F28FCA300528}" dt="2023-07-11T17:24:59.697" v="3" actId="1076"/>
          <ac:spMkLst>
            <pc:docMk/>
            <pc:sldMk cId="2296461051" sldId="310"/>
            <ac:spMk id="5" creationId="{45F1C305-3B2E-B1E6-9099-D8AA31D1FED8}"/>
          </ac:spMkLst>
        </pc:spChg>
      </pc:sldChg>
      <pc:sldChg chg="addSp delSp modSp">
        <pc:chgData name="Irving Birkner" userId="S::iab7582@ads.northwestern.edu::3ca2f16b-06b2-436b-9a83-674815ebc501" providerId="AD" clId="Web-{AD5279D0-3582-9B99-3B9B-F28FCA300528}" dt="2023-07-11T17:41:12.269" v="6"/>
        <pc:sldMkLst>
          <pc:docMk/>
          <pc:sldMk cId="3297890347" sldId="312"/>
        </pc:sldMkLst>
        <pc:spChg chg="del">
          <ac:chgData name="Irving Birkner" userId="S::iab7582@ads.northwestern.edu::3ca2f16b-06b2-436b-9a83-674815ebc501" providerId="AD" clId="Web-{AD5279D0-3582-9B99-3B9B-F28FCA300528}" dt="2023-07-11T17:41:06.799" v="4"/>
          <ac:spMkLst>
            <pc:docMk/>
            <pc:sldMk cId="3297890347" sldId="312"/>
            <ac:spMk id="3" creationId="{385576D9-4456-4C46-A359-415AC016A095}"/>
          </ac:spMkLst>
        </pc:spChg>
        <pc:spChg chg="del">
          <ac:chgData name="Irving Birkner" userId="S::iab7582@ads.northwestern.edu::3ca2f16b-06b2-436b-9a83-674815ebc501" providerId="AD" clId="Web-{AD5279D0-3582-9B99-3B9B-F28FCA300528}" dt="2023-07-11T17:41:12.269" v="6"/>
          <ac:spMkLst>
            <pc:docMk/>
            <pc:sldMk cId="3297890347" sldId="312"/>
            <ac:spMk id="4" creationId="{5F829125-5C6F-BF4D-9A7F-6C0011FF6ED3}"/>
          </ac:spMkLst>
        </pc:spChg>
        <pc:picChg chg="add mod ord">
          <ac:chgData name="Irving Birkner" userId="S::iab7582@ads.northwestern.edu::3ca2f16b-06b2-436b-9a83-674815ebc501" providerId="AD" clId="Web-{AD5279D0-3582-9B99-3B9B-F28FCA300528}" dt="2023-07-11T17:41:09.753" v="5" actId="1076"/>
          <ac:picMkLst>
            <pc:docMk/>
            <pc:sldMk cId="3297890347" sldId="312"/>
            <ac:picMk id="5" creationId="{C71305E8-F0FE-F78F-1E4F-D4B61AEC7B36}"/>
          </ac:picMkLst>
        </pc:picChg>
      </pc:sldChg>
      <pc:sldChg chg="modNotes">
        <pc:chgData name="Irving Birkner" userId="S::iab7582@ads.northwestern.edu::3ca2f16b-06b2-436b-9a83-674815ebc501" providerId="AD" clId="Web-{AD5279D0-3582-9B99-3B9B-F28FCA300528}" dt="2023-07-11T17:52:37.574" v="12"/>
        <pc:sldMkLst>
          <pc:docMk/>
          <pc:sldMk cId="2563544280" sldId="320"/>
        </pc:sldMkLst>
      </pc:sldChg>
      <pc:sldChg chg="modNotes">
        <pc:chgData name="Irving Birkner" userId="S::iab7582@ads.northwestern.edu::3ca2f16b-06b2-436b-9a83-674815ebc501" providerId="AD" clId="Web-{AD5279D0-3582-9B99-3B9B-F28FCA300528}" dt="2023-07-11T17:54:04.784" v="13"/>
        <pc:sldMkLst>
          <pc:docMk/>
          <pc:sldMk cId="4046613230" sldId="322"/>
        </pc:sldMkLst>
      </pc:sldChg>
      <pc:sldChg chg="del">
        <pc:chgData name="Irving Birkner" userId="S::iab7582@ads.northwestern.edu::3ca2f16b-06b2-436b-9a83-674815ebc501" providerId="AD" clId="Web-{AD5279D0-3582-9B99-3B9B-F28FCA300528}" dt="2023-07-11T17:54:43.709" v="17"/>
        <pc:sldMkLst>
          <pc:docMk/>
          <pc:sldMk cId="2334789413" sldId="323"/>
        </pc:sldMkLst>
      </pc:sldChg>
      <pc:sldChg chg="del">
        <pc:chgData name="Irving Birkner" userId="S::iab7582@ads.northwestern.edu::3ca2f16b-06b2-436b-9a83-674815ebc501" providerId="AD" clId="Web-{AD5279D0-3582-9B99-3B9B-F28FCA300528}" dt="2023-07-11T17:42:23.556" v="7"/>
        <pc:sldMkLst>
          <pc:docMk/>
          <pc:sldMk cId="156996805" sldId="337"/>
        </pc:sldMkLst>
      </pc:sldChg>
      <pc:sldChg chg="add del replId">
        <pc:chgData name="Irving Birkner" userId="S::iab7582@ads.northwestern.edu::3ca2f16b-06b2-436b-9a83-674815ebc501" providerId="AD" clId="Web-{AD5279D0-3582-9B99-3B9B-F28FCA300528}" dt="2023-07-11T17:54:47.991" v="18"/>
        <pc:sldMkLst>
          <pc:docMk/>
          <pc:sldMk cId="1593350379" sldId="337"/>
        </pc:sldMkLst>
      </pc:sldChg>
      <pc:sldChg chg="addSp delSp modSp add ord replId">
        <pc:chgData name="Irving Birkner" userId="S::iab7582@ads.northwestern.edu::3ca2f16b-06b2-436b-9a83-674815ebc501" providerId="AD" clId="Web-{AD5279D0-3582-9B99-3B9B-F28FCA300528}" dt="2023-07-11T17:55:58.293" v="34" actId="20577"/>
        <pc:sldMkLst>
          <pc:docMk/>
          <pc:sldMk cId="544058657" sldId="338"/>
        </pc:sldMkLst>
        <pc:spChg chg="mod">
          <ac:chgData name="Irving Birkner" userId="S::iab7582@ads.northwestern.edu::3ca2f16b-06b2-436b-9a83-674815ebc501" providerId="AD" clId="Web-{AD5279D0-3582-9B99-3B9B-F28FCA300528}" dt="2023-07-11T17:54:58.617" v="22" actId="20577"/>
          <ac:spMkLst>
            <pc:docMk/>
            <pc:sldMk cId="544058657" sldId="338"/>
            <ac:spMk id="2" creationId="{A28116F0-1AA6-F5EF-5816-288FC397BF48}"/>
          </ac:spMkLst>
        </pc:spChg>
        <pc:spChg chg="add mod">
          <ac:chgData name="Irving Birkner" userId="S::iab7582@ads.northwestern.edu::3ca2f16b-06b2-436b-9a83-674815ebc501" providerId="AD" clId="Web-{AD5279D0-3582-9B99-3B9B-F28FCA300528}" dt="2023-07-11T17:55:58.293" v="34" actId="20577"/>
          <ac:spMkLst>
            <pc:docMk/>
            <pc:sldMk cId="544058657" sldId="338"/>
            <ac:spMk id="5" creationId="{A3A762DB-9B85-F584-0D05-6FA37FED185D}"/>
          </ac:spMkLst>
        </pc:spChg>
        <pc:picChg chg="del">
          <ac:chgData name="Irving Birkner" userId="S::iab7582@ads.northwestern.edu::3ca2f16b-06b2-436b-9a83-674815ebc501" providerId="AD" clId="Web-{AD5279D0-3582-9B99-3B9B-F28FCA300528}" dt="2023-07-11T17:55:00.867" v="23"/>
          <ac:picMkLst>
            <pc:docMk/>
            <pc:sldMk cId="544058657" sldId="338"/>
            <ac:picMk id="3" creationId="{0CCAE808-CF79-C1CC-9CCA-A5751D145787}"/>
          </ac:picMkLst>
        </pc:picChg>
      </pc:sldChg>
      <pc:sldChg chg="new">
        <pc:chgData name="Irving Birkner" userId="S::iab7582@ads.northwestern.edu::3ca2f16b-06b2-436b-9a83-674815ebc501" providerId="AD" clId="Web-{AD5279D0-3582-9B99-3B9B-F28FCA300528}" dt="2023-07-11T18:03:21.548" v="35"/>
        <pc:sldMkLst>
          <pc:docMk/>
          <pc:sldMk cId="3210127551" sldId="339"/>
        </pc:sldMkLst>
      </pc:sldChg>
    </pc:docChg>
  </pc:docChgLst>
  <pc:docChgLst>
    <pc:chgData name="John Patrick Johnson" userId="S::jpj8711@ads.northwestern.edu::fe18dc51-e5c5-41f0-a67f-64543119935e" providerId="AD" clId="Web-{8539C6DE-E2EB-B4F0-36B9-C6A31F93CE5E}"/>
    <pc:docChg chg="modSld">
      <pc:chgData name="John Patrick Johnson" userId="S::jpj8711@ads.northwestern.edu::fe18dc51-e5c5-41f0-a67f-64543119935e" providerId="AD" clId="Web-{8539C6DE-E2EB-B4F0-36B9-C6A31F93CE5E}" dt="2023-07-21T01:01:14.534" v="0" actId="20577"/>
      <pc:docMkLst>
        <pc:docMk/>
      </pc:docMkLst>
      <pc:sldChg chg="modSp">
        <pc:chgData name="John Patrick Johnson" userId="S::jpj8711@ads.northwestern.edu::fe18dc51-e5c5-41f0-a67f-64543119935e" providerId="AD" clId="Web-{8539C6DE-E2EB-B4F0-36B9-C6A31F93CE5E}" dt="2023-07-21T01:01:14.534" v="0" actId="20577"/>
        <pc:sldMkLst>
          <pc:docMk/>
          <pc:sldMk cId="0" sldId="340"/>
        </pc:sldMkLst>
        <pc:spChg chg="mod">
          <ac:chgData name="John Patrick Johnson" userId="S::jpj8711@ads.northwestern.edu::fe18dc51-e5c5-41f0-a67f-64543119935e" providerId="AD" clId="Web-{8539C6DE-E2EB-B4F0-36B9-C6A31F93CE5E}" dt="2023-07-21T01:01:14.534" v="0" actId="20577"/>
          <ac:spMkLst>
            <pc:docMk/>
            <pc:sldMk cId="0" sldId="340"/>
            <ac:spMk id="50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9AFDD088-8C8C-E61A-A0D9-26AB2E6E2F45}"/>
    <pc:docChg chg="addSld delSld modSld addMainMaster modMainMaster">
      <pc:chgData name="John Patrick Johnson" userId="S::jpj8711@ads.northwestern.edu::fe18dc51-e5c5-41f0-a67f-64543119935e" providerId="AD" clId="Web-{9AFDD088-8C8C-E61A-A0D9-26AB2E6E2F45}" dt="2023-07-13T20:54:15.365" v="187" actId="1076"/>
      <pc:docMkLst>
        <pc:docMk/>
      </pc:docMkLst>
      <pc:sldChg chg="mod modShow">
        <pc:chgData name="John Patrick Johnson" userId="S::jpj8711@ads.northwestern.edu::fe18dc51-e5c5-41f0-a67f-64543119935e" providerId="AD" clId="Web-{9AFDD088-8C8C-E61A-A0D9-26AB2E6E2F45}" dt="2023-07-13T20:20:11.644" v="2"/>
        <pc:sldMkLst>
          <pc:docMk/>
          <pc:sldMk cId="544058657" sldId="338"/>
        </pc:sldMkLst>
      </pc:sldChg>
      <pc:sldChg chg="modSp">
        <pc:chgData name="John Patrick Johnson" userId="S::jpj8711@ads.northwestern.edu::fe18dc51-e5c5-41f0-a67f-64543119935e" providerId="AD" clId="Web-{9AFDD088-8C8C-E61A-A0D9-26AB2E6E2F45}" dt="2023-07-13T20:19:46.081" v="1" actId="20577"/>
        <pc:sldMkLst>
          <pc:docMk/>
          <pc:sldMk cId="0" sldId="340"/>
        </pc:sldMkLst>
        <pc:spChg chg="mod">
          <ac:chgData name="John Patrick Johnson" userId="S::jpj8711@ads.northwestern.edu::fe18dc51-e5c5-41f0-a67f-64543119935e" providerId="AD" clId="Web-{9AFDD088-8C8C-E61A-A0D9-26AB2E6E2F45}" dt="2023-07-13T20:19:46.081" v="1" actId="20577"/>
          <ac:spMkLst>
            <pc:docMk/>
            <pc:sldMk cId="0" sldId="340"/>
            <ac:spMk id="50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9AFDD088-8C8C-E61A-A0D9-26AB2E6E2F45}" dt="2023-07-13T20:52:35.159" v="109"/>
        <pc:sldMkLst>
          <pc:docMk/>
          <pc:sldMk cId="3912893419" sldId="356"/>
        </pc:sldMkLst>
        <pc:spChg chg="mod">
          <ac:chgData name="John Patrick Johnson" userId="S::jpj8711@ads.northwestern.edu::fe18dc51-e5c5-41f0-a67f-64543119935e" providerId="AD" clId="Web-{9AFDD088-8C8C-E61A-A0D9-26AB2E6E2F45}" dt="2023-07-13T20:26:28.924" v="60" actId="20577"/>
          <ac:spMkLst>
            <pc:docMk/>
            <pc:sldMk cId="3912893419" sldId="356"/>
            <ac:spMk id="2" creationId="{B7862AAB-75C5-01E8-7C83-F7CB14768AFA}"/>
          </ac:spMkLst>
        </pc:spChg>
        <pc:spChg chg="mod">
          <ac:chgData name="John Patrick Johnson" userId="S::jpj8711@ads.northwestern.edu::fe18dc51-e5c5-41f0-a67f-64543119935e" providerId="AD" clId="Web-{9AFDD088-8C8C-E61A-A0D9-26AB2E6E2F45}" dt="2023-07-13T20:26:36.299" v="69" actId="20577"/>
          <ac:spMkLst>
            <pc:docMk/>
            <pc:sldMk cId="3912893419" sldId="356"/>
            <ac:spMk id="6" creationId="{F73F80A2-44C3-767C-854B-219907D9C6D6}"/>
          </ac:spMkLst>
        </pc:spChg>
      </pc:sldChg>
      <pc:sldChg chg="add replId">
        <pc:chgData name="John Patrick Johnson" userId="S::jpj8711@ads.northwestern.edu::fe18dc51-e5c5-41f0-a67f-64543119935e" providerId="AD" clId="Web-{9AFDD088-8C8C-E61A-A0D9-26AB2E6E2F45}" dt="2023-07-13T20:21:39.210" v="3"/>
        <pc:sldMkLst>
          <pc:docMk/>
          <pc:sldMk cId="110608647" sldId="359"/>
        </pc:sldMkLst>
      </pc:sldChg>
      <pc:sldChg chg="addSp delSp modSp add">
        <pc:chgData name="John Patrick Johnson" userId="S::jpj8711@ads.northwestern.edu::fe18dc51-e5c5-41f0-a67f-64543119935e" providerId="AD" clId="Web-{9AFDD088-8C8C-E61A-A0D9-26AB2E6E2F45}" dt="2023-07-13T20:54:15.365" v="187" actId="1076"/>
        <pc:sldMkLst>
          <pc:docMk/>
          <pc:sldMk cId="3467356561" sldId="361"/>
        </pc:sldMkLst>
        <pc:spChg chg="add mod">
          <ac:chgData name="John Patrick Johnson" userId="S::jpj8711@ads.northwestern.edu::fe18dc51-e5c5-41f0-a67f-64543119935e" providerId="AD" clId="Web-{9AFDD088-8C8C-E61A-A0D9-26AB2E6E2F45}" dt="2023-07-13T20:53:53.849" v="184" actId="1076"/>
          <ac:spMkLst>
            <pc:docMk/>
            <pc:sldMk cId="3467356561" sldId="361"/>
            <ac:spMk id="2" creationId="{5327B5A0-D9CB-0208-77B5-31392D54CBBA}"/>
          </ac:spMkLst>
        </pc:spChg>
        <pc:spChg chg="mod">
          <ac:chgData name="John Patrick Johnson" userId="S::jpj8711@ads.northwestern.edu::fe18dc51-e5c5-41f0-a67f-64543119935e" providerId="AD" clId="Web-{9AFDD088-8C8C-E61A-A0D9-26AB2E6E2F45}" dt="2023-07-13T20:51:32.969" v="97" actId="20577"/>
          <ac:spMkLst>
            <pc:docMk/>
            <pc:sldMk cId="3467356561" sldId="361"/>
            <ac:spMk id="10" creationId="{CB1AB575-B9E7-AD15-D8BA-DEBA92785A26}"/>
          </ac:spMkLst>
        </pc:spChg>
        <pc:spChg chg="mod">
          <ac:chgData name="John Patrick Johnson" userId="S::jpj8711@ads.northwestern.edu::fe18dc51-e5c5-41f0-a67f-64543119935e" providerId="AD" clId="Web-{9AFDD088-8C8C-E61A-A0D9-26AB2E6E2F45}" dt="2023-07-13T20:51:49.704" v="100" actId="20577"/>
          <ac:spMkLst>
            <pc:docMk/>
            <pc:sldMk cId="3467356561" sldId="361"/>
            <ac:spMk id="11" creationId="{150BC556-003D-E0E2-98DE-3E7A38C3B16E}"/>
          </ac:spMkLst>
        </pc:spChg>
        <pc:spChg chg="mod">
          <ac:chgData name="John Patrick Johnson" userId="S::jpj8711@ads.northwestern.edu::fe18dc51-e5c5-41f0-a67f-64543119935e" providerId="AD" clId="Web-{9AFDD088-8C8C-E61A-A0D9-26AB2E6E2F45}" dt="2023-07-13T20:51:45.454" v="99" actId="20577"/>
          <ac:spMkLst>
            <pc:docMk/>
            <pc:sldMk cId="3467356561" sldId="361"/>
            <ac:spMk id="12" creationId="{F940E363-2004-F69B-DC36-63C72ABA0091}"/>
          </ac:spMkLst>
        </pc:spChg>
        <pc:spChg chg="mod">
          <ac:chgData name="John Patrick Johnson" userId="S::jpj8711@ads.northwestern.edu::fe18dc51-e5c5-41f0-a67f-64543119935e" providerId="AD" clId="Web-{9AFDD088-8C8C-E61A-A0D9-26AB2E6E2F45}" dt="2023-07-13T20:51:54.314" v="101" actId="20577"/>
          <ac:spMkLst>
            <pc:docMk/>
            <pc:sldMk cId="3467356561" sldId="361"/>
            <ac:spMk id="13" creationId="{20BDAEB2-1788-EBB5-8AB9-5C23B109DA31}"/>
          </ac:spMkLst>
        </pc:spChg>
        <pc:spChg chg="mod">
          <ac:chgData name="John Patrick Johnson" userId="S::jpj8711@ads.northwestern.edu::fe18dc51-e5c5-41f0-a67f-64543119935e" providerId="AD" clId="Web-{9AFDD088-8C8C-E61A-A0D9-26AB2E6E2F45}" dt="2023-07-13T20:51:37.454" v="98" actId="20577"/>
          <ac:spMkLst>
            <pc:docMk/>
            <pc:sldMk cId="3467356561" sldId="361"/>
            <ac:spMk id="14" creationId="{AB453B11-17F2-2B97-D079-7ED3857831AC}"/>
          </ac:spMkLst>
        </pc:spChg>
        <pc:spChg chg="mod">
          <ac:chgData name="John Patrick Johnson" userId="S::jpj8711@ads.northwestern.edu::fe18dc51-e5c5-41f0-a67f-64543119935e" providerId="AD" clId="Web-{9AFDD088-8C8C-E61A-A0D9-26AB2E6E2F45}" dt="2023-07-13T20:54:04.568" v="185" actId="14100"/>
          <ac:spMkLst>
            <pc:docMk/>
            <pc:sldMk cId="3467356561" sldId="361"/>
            <ac:spMk id="15" creationId="{643B1995-9B25-D954-5C9A-F928F579D84D}"/>
          </ac:spMkLst>
        </pc:spChg>
        <pc:spChg chg="mod">
          <ac:chgData name="John Patrick Johnson" userId="S::jpj8711@ads.northwestern.edu::fe18dc51-e5c5-41f0-a67f-64543119935e" providerId="AD" clId="Web-{9AFDD088-8C8C-E61A-A0D9-26AB2E6E2F45}" dt="2023-07-13T20:54:07.474" v="186" actId="1076"/>
          <ac:spMkLst>
            <pc:docMk/>
            <pc:sldMk cId="3467356561" sldId="361"/>
            <ac:spMk id="16" creationId="{020332E4-CCDB-2E1C-642F-68E4E13B0BF8}"/>
          </ac:spMkLst>
        </pc:spChg>
        <pc:spChg chg="mod">
          <ac:chgData name="John Patrick Johnson" userId="S::jpj8711@ads.northwestern.edu::fe18dc51-e5c5-41f0-a67f-64543119935e" providerId="AD" clId="Web-{9AFDD088-8C8C-E61A-A0D9-26AB2E6E2F45}" dt="2023-07-13T20:54:15.365" v="187" actId="1076"/>
          <ac:spMkLst>
            <pc:docMk/>
            <pc:sldMk cId="3467356561" sldId="361"/>
            <ac:spMk id="17" creationId="{99403252-05D1-1BF2-020B-44B341CC87B0}"/>
          </ac:spMkLst>
        </pc:spChg>
        <pc:spChg chg="del">
          <ac:chgData name="John Patrick Johnson" userId="S::jpj8711@ads.northwestern.edu::fe18dc51-e5c5-41f0-a67f-64543119935e" providerId="AD" clId="Web-{9AFDD088-8C8C-E61A-A0D9-26AB2E6E2F45}" dt="2023-07-13T20:51:16.203" v="95"/>
          <ac:spMkLst>
            <pc:docMk/>
            <pc:sldMk cId="3467356561" sldId="361"/>
            <ac:spMk id="21" creationId="{ECC26F68-650F-D0F6-E99D-371A768CD8F2}"/>
          </ac:spMkLst>
        </pc:spChg>
        <pc:spChg chg="del">
          <ac:chgData name="John Patrick Johnson" userId="S::jpj8711@ads.northwestern.edu::fe18dc51-e5c5-41f0-a67f-64543119935e" providerId="AD" clId="Web-{9AFDD088-8C8C-E61A-A0D9-26AB2E6E2F45}" dt="2023-07-13T20:51:17.984" v="96"/>
          <ac:spMkLst>
            <pc:docMk/>
            <pc:sldMk cId="3467356561" sldId="361"/>
            <ac:spMk id="25" creationId="{0D7D227D-E0BA-CDB2-B0DC-82C54C044B4C}"/>
          </ac:spMkLst>
        </pc:spChg>
        <pc:spChg chg="mod">
          <ac:chgData name="John Patrick Johnson" userId="S::jpj8711@ads.northwestern.edu::fe18dc51-e5c5-41f0-a67f-64543119935e" providerId="AD" clId="Web-{9AFDD088-8C8C-E61A-A0D9-26AB2E6E2F45}" dt="2023-07-13T20:51:11.187" v="94" actId="20577"/>
          <ac:spMkLst>
            <pc:docMk/>
            <pc:sldMk cId="3467356561" sldId="361"/>
            <ac:spMk id="103" creationId="{00000000-0000-0000-0000-000000000000}"/>
          </ac:spMkLst>
        </pc:spChg>
      </pc:sldChg>
      <pc:sldMasterChg chg="add addSldLayout">
        <pc:chgData name="John Patrick Johnson" userId="S::jpj8711@ads.northwestern.edu::fe18dc51-e5c5-41f0-a67f-64543119935e" providerId="AD" clId="Web-{9AFDD088-8C8C-E61A-A0D9-26AB2E6E2F45}" dt="2023-07-13T20:50:44.686" v="70"/>
        <pc:sldMasterMkLst>
          <pc:docMk/>
          <pc:sldMasterMk cId="0" sldId="2147483654"/>
        </pc:sldMasterMkLst>
        <pc:sldLayoutChg chg="add">
          <pc:chgData name="John Patrick Johnson" userId="S::jpj8711@ads.northwestern.edu::fe18dc51-e5c5-41f0-a67f-64543119935e" providerId="AD" clId="Web-{9AFDD088-8C8C-E61A-A0D9-26AB2E6E2F45}" dt="2023-07-13T20:50:44.686" v="70"/>
          <pc:sldLayoutMkLst>
            <pc:docMk/>
            <pc:sldMasterMk cId="0" sldId="2147483654"/>
            <pc:sldLayoutMk cId="0" sldId="2147483649"/>
          </pc:sldLayoutMkLst>
        </pc:sldLayoutChg>
      </pc:sldMasterChg>
      <pc:sldMasterChg chg="modSldLayout">
        <pc:chgData name="John Patrick Johnson" userId="S::jpj8711@ads.northwestern.edu::fe18dc51-e5c5-41f0-a67f-64543119935e" providerId="AD" clId="Web-{9AFDD088-8C8C-E61A-A0D9-26AB2E6E2F45}" dt="2023-07-13T20:50:44.686" v="70"/>
        <pc:sldMasterMkLst>
          <pc:docMk/>
          <pc:sldMasterMk cId="3033157277" sldId="2147483687"/>
        </pc:sldMasterMkLst>
        <pc:sldLayoutChg chg="replId">
          <pc:chgData name="John Patrick Johnson" userId="S::jpj8711@ads.northwestern.edu::fe18dc51-e5c5-41f0-a67f-64543119935e" providerId="AD" clId="Web-{9AFDD088-8C8C-E61A-A0D9-26AB2E6E2F45}" dt="2023-07-13T20:50:44.686" v="70"/>
          <pc:sldLayoutMkLst>
            <pc:docMk/>
            <pc:sldMasterMk cId="3033157277" sldId="2147483687"/>
            <pc:sldLayoutMk cId="1181917137" sldId="2147483721"/>
          </pc:sldLayoutMkLst>
        </pc:sldLayoutChg>
      </pc:sldMasterChg>
    </pc:docChg>
  </pc:docChgLst>
  <pc:docChgLst>
    <pc:chgData name="John Patrick Johnson" userId="S::jpj8711@ads.northwestern.edu::fe18dc51-e5c5-41f0-a67f-64543119935e" providerId="AD" clId="Web-{FDE0DBAA-E0EB-01D0-0000-2EE440C5DC3B}"/>
    <pc:docChg chg="addSld delSld modSld sldOrd">
      <pc:chgData name="John Patrick Johnson" userId="S::jpj8711@ads.northwestern.edu::fe18dc51-e5c5-41f0-a67f-64543119935e" providerId="AD" clId="Web-{FDE0DBAA-E0EB-01D0-0000-2EE440C5DC3B}" dt="2023-07-14T02:57:47.162" v="1117" actId="20577"/>
      <pc:docMkLst>
        <pc:docMk/>
      </pc:docMkLst>
      <pc:sldChg chg="del">
        <pc:chgData name="John Patrick Johnson" userId="S::jpj8711@ads.northwestern.edu::fe18dc51-e5c5-41f0-a67f-64543119935e" providerId="AD" clId="Web-{FDE0DBAA-E0EB-01D0-0000-2EE440C5DC3B}" dt="2023-07-14T01:49:18.185" v="2"/>
        <pc:sldMkLst>
          <pc:docMk/>
          <pc:sldMk cId="3056279571" sldId="286"/>
        </pc:sldMkLst>
      </pc:sldChg>
      <pc:sldChg chg="mod ord modShow">
        <pc:chgData name="John Patrick Johnson" userId="S::jpj8711@ads.northwestern.edu::fe18dc51-e5c5-41f0-a67f-64543119935e" providerId="AD" clId="Web-{FDE0DBAA-E0EB-01D0-0000-2EE440C5DC3B}" dt="2023-07-14T01:50:49.969" v="9"/>
        <pc:sldMkLst>
          <pc:docMk/>
          <pc:sldMk cId="382021659" sldId="342"/>
        </pc:sldMkLst>
      </pc:sldChg>
      <pc:sldChg chg="mod ord modShow">
        <pc:chgData name="John Patrick Johnson" userId="S::jpj8711@ads.northwestern.edu::fe18dc51-e5c5-41f0-a67f-64543119935e" providerId="AD" clId="Web-{FDE0DBAA-E0EB-01D0-0000-2EE440C5DC3B}" dt="2023-07-14T02:22:20.067" v="670"/>
        <pc:sldMkLst>
          <pc:docMk/>
          <pc:sldMk cId="1790047042" sldId="347"/>
        </pc:sldMkLst>
      </pc:sldChg>
      <pc:sldChg chg="del">
        <pc:chgData name="John Patrick Johnson" userId="S::jpj8711@ads.northwestern.edu::fe18dc51-e5c5-41f0-a67f-64543119935e" providerId="AD" clId="Web-{FDE0DBAA-E0EB-01D0-0000-2EE440C5DC3B}" dt="2023-07-14T01:49:14.513" v="1"/>
        <pc:sldMkLst>
          <pc:docMk/>
          <pc:sldMk cId="480818245" sldId="355"/>
        </pc:sldMkLst>
      </pc:sldChg>
      <pc:sldChg chg="addSp delSp modSp ord">
        <pc:chgData name="John Patrick Johnson" userId="S::jpj8711@ads.northwestern.edu::fe18dc51-e5c5-41f0-a67f-64543119935e" providerId="AD" clId="Web-{FDE0DBAA-E0EB-01D0-0000-2EE440C5DC3B}" dt="2023-07-14T02:49:13.764" v="1009" actId="20577"/>
        <pc:sldMkLst>
          <pc:docMk/>
          <pc:sldMk cId="110608647" sldId="359"/>
        </pc:sldMkLst>
        <pc:spChg chg="mod">
          <ac:chgData name="John Patrick Johnson" userId="S::jpj8711@ads.northwestern.edu::fe18dc51-e5c5-41f0-a67f-64543119935e" providerId="AD" clId="Web-{FDE0DBAA-E0EB-01D0-0000-2EE440C5DC3B}" dt="2023-07-14T02:30:52.757" v="724" actId="20577"/>
          <ac:spMkLst>
            <pc:docMk/>
            <pc:sldMk cId="110608647" sldId="359"/>
            <ac:spMk id="2" creationId="{B7862AAB-75C5-01E8-7C83-F7CB14768AFA}"/>
          </ac:spMkLst>
        </pc:spChg>
        <pc:spChg chg="del mod">
          <ac:chgData name="John Patrick Johnson" userId="S::jpj8711@ads.northwestern.edu::fe18dc51-e5c5-41f0-a67f-64543119935e" providerId="AD" clId="Web-{FDE0DBAA-E0EB-01D0-0000-2EE440C5DC3B}" dt="2023-07-14T02:27:16.640" v="694"/>
          <ac:spMkLst>
            <pc:docMk/>
            <pc:sldMk cId="110608647" sldId="359"/>
            <ac:spMk id="6" creationId="{F73F80A2-44C3-767C-854B-219907D9C6D6}"/>
          </ac:spMkLst>
        </pc:spChg>
        <pc:spChg chg="add del mod">
          <ac:chgData name="John Patrick Johnson" userId="S::jpj8711@ads.northwestern.edu::fe18dc51-e5c5-41f0-a67f-64543119935e" providerId="AD" clId="Web-{FDE0DBAA-E0EB-01D0-0000-2EE440C5DC3B}" dt="2023-07-14T02:35:34.314" v="747"/>
          <ac:spMkLst>
            <pc:docMk/>
            <pc:sldMk cId="110608647" sldId="359"/>
            <ac:spMk id="11" creationId="{2F14DEBC-901C-07E2-33D0-6AFF122A28CB}"/>
          </ac:spMkLst>
        </pc:spChg>
        <pc:spChg chg="add del mod">
          <ac:chgData name="John Patrick Johnson" userId="S::jpj8711@ads.northwestern.edu::fe18dc51-e5c5-41f0-a67f-64543119935e" providerId="AD" clId="Web-{FDE0DBAA-E0EB-01D0-0000-2EE440C5DC3B}" dt="2023-07-14T02:35:35.376" v="748"/>
          <ac:spMkLst>
            <pc:docMk/>
            <pc:sldMk cId="110608647" sldId="359"/>
            <ac:spMk id="12" creationId="{52C7AE82-83AF-B575-186E-C4C2C8BF7FC8}"/>
          </ac:spMkLst>
        </pc:spChg>
        <pc:spChg chg="add mod">
          <ac:chgData name="John Patrick Johnson" userId="S::jpj8711@ads.northwestern.edu::fe18dc51-e5c5-41f0-a67f-64543119935e" providerId="AD" clId="Web-{FDE0DBAA-E0EB-01D0-0000-2EE440C5DC3B}" dt="2023-07-14T02:46:44.306" v="954" actId="20577"/>
          <ac:spMkLst>
            <pc:docMk/>
            <pc:sldMk cId="110608647" sldId="359"/>
            <ac:spMk id="15" creationId="{5CEFAD35-6BEC-7D33-5231-19D7818A5637}"/>
          </ac:spMkLst>
        </pc:spChg>
        <pc:spChg chg="add mod">
          <ac:chgData name="John Patrick Johnson" userId="S::jpj8711@ads.northwestern.edu::fe18dc51-e5c5-41f0-a67f-64543119935e" providerId="AD" clId="Web-{FDE0DBAA-E0EB-01D0-0000-2EE440C5DC3B}" dt="2023-07-14T02:48:39.998" v="993" actId="1076"/>
          <ac:spMkLst>
            <pc:docMk/>
            <pc:sldMk cId="110608647" sldId="359"/>
            <ac:spMk id="16" creationId="{1FE261D1-5B7F-8DB2-7A35-D27B96B6B599}"/>
          </ac:spMkLst>
        </pc:spChg>
        <pc:spChg chg="add mod">
          <ac:chgData name="John Patrick Johnson" userId="S::jpj8711@ads.northwestern.edu::fe18dc51-e5c5-41f0-a67f-64543119935e" providerId="AD" clId="Web-{FDE0DBAA-E0EB-01D0-0000-2EE440C5DC3B}" dt="2023-07-14T02:48:34.919" v="992" actId="1076"/>
          <ac:spMkLst>
            <pc:docMk/>
            <pc:sldMk cId="110608647" sldId="359"/>
            <ac:spMk id="17" creationId="{69ADE43E-9305-D3D3-0780-75CDCCF689F9}"/>
          </ac:spMkLst>
        </pc:spChg>
        <pc:spChg chg="add mod">
          <ac:chgData name="John Patrick Johnson" userId="S::jpj8711@ads.northwestern.edu::fe18dc51-e5c5-41f0-a67f-64543119935e" providerId="AD" clId="Web-{FDE0DBAA-E0EB-01D0-0000-2EE440C5DC3B}" dt="2023-07-14T02:49:13.764" v="1009" actId="20577"/>
          <ac:spMkLst>
            <pc:docMk/>
            <pc:sldMk cId="110608647" sldId="359"/>
            <ac:spMk id="18" creationId="{088A1E57-B034-7A91-B04A-CD21DBCE6104}"/>
          </ac:spMkLst>
        </pc:spChg>
        <pc:graphicFrameChg chg="add del mod modGraphic">
          <ac:chgData name="John Patrick Johnson" userId="S::jpj8711@ads.northwestern.edu::fe18dc51-e5c5-41f0-a67f-64543119935e" providerId="AD" clId="Web-{FDE0DBAA-E0EB-01D0-0000-2EE440C5DC3B}" dt="2023-07-14T02:43:32.174" v="906"/>
          <ac:graphicFrameMkLst>
            <pc:docMk/>
            <pc:sldMk cId="110608647" sldId="359"/>
            <ac:graphicFrameMk id="13" creationId="{8124FEEA-5B06-DCAC-1417-9F5E9A5A77A9}"/>
          </ac:graphicFrameMkLst>
        </pc:graphicFrameChg>
        <pc:picChg chg="add mod">
          <ac:chgData name="John Patrick Johnson" userId="S::jpj8711@ads.northwestern.edu::fe18dc51-e5c5-41f0-a67f-64543119935e" providerId="AD" clId="Web-{FDE0DBAA-E0EB-01D0-0000-2EE440C5DC3B}" dt="2023-07-14T02:27:44.188" v="696" actId="1076"/>
          <ac:picMkLst>
            <pc:docMk/>
            <pc:sldMk cId="110608647" sldId="359"/>
            <ac:picMk id="10" creationId="{7291C18E-4C8F-718F-E05C-EA6BD0554A8E}"/>
          </ac:picMkLst>
        </pc:picChg>
        <pc:picChg chg="add del mod">
          <ac:chgData name="John Patrick Johnson" userId="S::jpj8711@ads.northwestern.edu::fe18dc51-e5c5-41f0-a67f-64543119935e" providerId="AD" clId="Web-{FDE0DBAA-E0EB-01D0-0000-2EE440C5DC3B}" dt="2023-07-14T02:43:24.877" v="905"/>
          <ac:picMkLst>
            <pc:docMk/>
            <pc:sldMk cId="110608647" sldId="359"/>
            <ac:picMk id="14" creationId="{FEA1A99F-2989-35AD-8265-16EBE3E6EBF6}"/>
          </ac:picMkLst>
        </pc:picChg>
        <pc:inkChg chg="add del">
          <ac:chgData name="John Patrick Johnson" userId="S::jpj8711@ads.northwestern.edu::fe18dc51-e5c5-41f0-a67f-64543119935e" providerId="AD" clId="Web-{FDE0DBAA-E0EB-01D0-0000-2EE440C5DC3B}" dt="2023-07-14T02:26:06.669" v="681"/>
          <ac:inkMkLst>
            <pc:docMk/>
            <pc:sldMk cId="110608647" sldId="359"/>
            <ac:inkMk id="5" creationId="{1E5353CB-AC6E-D07B-E53C-867AF6EFCC1C}"/>
          </ac:inkMkLst>
        </pc:inkChg>
        <pc:inkChg chg="add del">
          <ac:chgData name="John Patrick Johnson" userId="S::jpj8711@ads.northwestern.edu::fe18dc51-e5c5-41f0-a67f-64543119935e" providerId="AD" clId="Web-{FDE0DBAA-E0EB-01D0-0000-2EE440C5DC3B}" dt="2023-07-14T02:26:12.231" v="683"/>
          <ac:inkMkLst>
            <pc:docMk/>
            <pc:sldMk cId="110608647" sldId="359"/>
            <ac:inkMk id="7" creationId="{21777C43-AD31-A4CE-7707-0C9BB082FA99}"/>
          </ac:inkMkLst>
        </pc:inkChg>
        <pc:inkChg chg="add del">
          <ac:chgData name="John Patrick Johnson" userId="S::jpj8711@ads.northwestern.edu::fe18dc51-e5c5-41f0-a67f-64543119935e" providerId="AD" clId="Web-{FDE0DBAA-E0EB-01D0-0000-2EE440C5DC3B}" dt="2023-07-14T02:26:38.342" v="685"/>
          <ac:inkMkLst>
            <pc:docMk/>
            <pc:sldMk cId="110608647" sldId="359"/>
            <ac:inkMk id="8" creationId="{ADF6AC46-BAA3-EE62-A026-A19F94C7208B}"/>
          </ac:inkMkLst>
        </pc:inkChg>
        <pc:inkChg chg="add del">
          <ac:chgData name="John Patrick Johnson" userId="S::jpj8711@ads.northwestern.edu::fe18dc51-e5c5-41f0-a67f-64543119935e" providerId="AD" clId="Web-{FDE0DBAA-E0EB-01D0-0000-2EE440C5DC3B}" dt="2023-07-14T02:26:42.311" v="687"/>
          <ac:inkMkLst>
            <pc:docMk/>
            <pc:sldMk cId="110608647" sldId="359"/>
            <ac:inkMk id="9" creationId="{BFE6340E-16C5-6A1E-EF7C-825ECFAC39AB}"/>
          </ac:inkMkLst>
        </pc:inkChg>
      </pc:sldChg>
      <pc:sldChg chg="addSp delSp modSp mod ord modShow">
        <pc:chgData name="John Patrick Johnson" userId="S::jpj8711@ads.northwestern.edu::fe18dc51-e5c5-41f0-a67f-64543119935e" providerId="AD" clId="Web-{FDE0DBAA-E0EB-01D0-0000-2EE440C5DC3B}" dt="2023-07-14T02:19:00.560" v="647"/>
        <pc:sldMkLst>
          <pc:docMk/>
          <pc:sldMk cId="2639607011" sldId="360"/>
        </pc:sldMkLst>
        <pc:spChg chg="del mod">
          <ac:chgData name="John Patrick Johnson" userId="S::jpj8711@ads.northwestern.edu::fe18dc51-e5c5-41f0-a67f-64543119935e" providerId="AD" clId="Web-{FDE0DBAA-E0EB-01D0-0000-2EE440C5DC3B}" dt="2023-07-14T02:19:00.560" v="647"/>
          <ac:spMkLst>
            <pc:docMk/>
            <pc:sldMk cId="2639607011" sldId="360"/>
            <ac:spMk id="2" creationId="{D8FE4A10-593E-C3E4-8568-22199311CB20}"/>
          </ac:spMkLst>
        </pc:spChg>
        <pc:spChg chg="mod">
          <ac:chgData name="John Patrick Johnson" userId="S::jpj8711@ads.northwestern.edu::fe18dc51-e5c5-41f0-a67f-64543119935e" providerId="AD" clId="Web-{FDE0DBAA-E0EB-01D0-0000-2EE440C5DC3B}" dt="2023-07-14T01:54:49.071" v="17" actId="20577"/>
          <ac:spMkLst>
            <pc:docMk/>
            <pc:sldMk cId="2639607011" sldId="360"/>
            <ac:spMk id="287" creationId="{00000000-0000-0000-0000-000000000000}"/>
          </ac:spMkLst>
        </pc:spChg>
        <pc:graphicFrameChg chg="add mod modGraphic">
          <ac:chgData name="John Patrick Johnson" userId="S::jpj8711@ads.northwestern.edu::fe18dc51-e5c5-41f0-a67f-64543119935e" providerId="AD" clId="Web-{FDE0DBAA-E0EB-01D0-0000-2EE440C5DC3B}" dt="2023-07-14T02:18:45.122" v="646"/>
          <ac:graphicFrameMkLst>
            <pc:docMk/>
            <pc:sldMk cId="2639607011" sldId="360"/>
            <ac:graphicFrameMk id="3" creationId="{F895546E-0BCC-6D4E-80FD-A7C73E6FE1EF}"/>
          </ac:graphicFrameMkLst>
        </pc:graphicFrameChg>
      </pc:sldChg>
      <pc:sldChg chg="addSp delSp ord">
        <pc:chgData name="John Patrick Johnson" userId="S::jpj8711@ads.northwestern.edu::fe18dc51-e5c5-41f0-a67f-64543119935e" providerId="AD" clId="Web-{FDE0DBAA-E0EB-01D0-0000-2EE440C5DC3B}" dt="2023-07-14T02:22:14.754" v="669"/>
        <pc:sldMkLst>
          <pc:docMk/>
          <pc:sldMk cId="3467356561" sldId="361"/>
        </pc:sldMkLst>
        <pc:inkChg chg="add del">
          <ac:chgData name="John Patrick Johnson" userId="S::jpj8711@ads.northwestern.edu::fe18dc51-e5c5-41f0-a67f-64543119935e" providerId="AD" clId="Web-{FDE0DBAA-E0EB-01D0-0000-2EE440C5DC3B}" dt="2023-07-14T02:20:16.703" v="655"/>
          <ac:inkMkLst>
            <pc:docMk/>
            <pc:sldMk cId="3467356561" sldId="361"/>
            <ac:inkMk id="3" creationId="{9C349F7E-A0C9-2AEC-B4CB-5C61D18A917A}"/>
          </ac:inkMkLst>
        </pc:inkChg>
        <pc:inkChg chg="add del">
          <ac:chgData name="John Patrick Johnson" userId="S::jpj8711@ads.northwestern.edu::fe18dc51-e5c5-41f0-a67f-64543119935e" providerId="AD" clId="Web-{FDE0DBAA-E0EB-01D0-0000-2EE440C5DC3B}" dt="2023-07-14T02:20:15.984" v="654"/>
          <ac:inkMkLst>
            <pc:docMk/>
            <pc:sldMk cId="3467356561" sldId="361"/>
            <ac:inkMk id="4" creationId="{17573038-D98B-3629-C0E4-3C7B98ADD478}"/>
          </ac:inkMkLst>
        </pc:inkChg>
        <pc:inkChg chg="add del">
          <ac:chgData name="John Patrick Johnson" userId="S::jpj8711@ads.northwestern.edu::fe18dc51-e5c5-41f0-a67f-64543119935e" providerId="AD" clId="Web-{FDE0DBAA-E0EB-01D0-0000-2EE440C5DC3B}" dt="2023-07-14T02:20:15.219" v="653"/>
          <ac:inkMkLst>
            <pc:docMk/>
            <pc:sldMk cId="3467356561" sldId="361"/>
            <ac:inkMk id="5" creationId="{51B532B8-5468-FA80-BF0C-23D3F13CA000}"/>
          </ac:inkMkLst>
        </pc:inkChg>
        <pc:inkChg chg="add del">
          <ac:chgData name="John Patrick Johnson" userId="S::jpj8711@ads.northwestern.edu::fe18dc51-e5c5-41f0-a67f-64543119935e" providerId="AD" clId="Web-{FDE0DBAA-E0EB-01D0-0000-2EE440C5DC3B}" dt="2023-07-14T02:20:14.766" v="652"/>
          <ac:inkMkLst>
            <pc:docMk/>
            <pc:sldMk cId="3467356561" sldId="361"/>
            <ac:inkMk id="6" creationId="{9EF35FE3-8334-8261-09F9-0338C6ACCB09}"/>
          </ac:inkMkLst>
        </pc:inkChg>
        <pc:inkChg chg="add">
          <ac:chgData name="John Patrick Johnson" userId="S::jpj8711@ads.northwestern.edu::fe18dc51-e5c5-41f0-a67f-64543119935e" providerId="AD" clId="Web-{FDE0DBAA-E0EB-01D0-0000-2EE440C5DC3B}" dt="2023-07-14T02:20:42.767" v="656"/>
          <ac:inkMkLst>
            <pc:docMk/>
            <pc:sldMk cId="3467356561" sldId="361"/>
            <ac:inkMk id="7" creationId="{C58C7964-0116-CFAD-CCCB-B028E8467EA1}"/>
          </ac:inkMkLst>
        </pc:inkChg>
        <pc:inkChg chg="add">
          <ac:chgData name="John Patrick Johnson" userId="S::jpj8711@ads.northwestern.edu::fe18dc51-e5c5-41f0-a67f-64543119935e" providerId="AD" clId="Web-{FDE0DBAA-E0EB-01D0-0000-2EE440C5DC3B}" dt="2023-07-14T02:20:47.767" v="657"/>
          <ac:inkMkLst>
            <pc:docMk/>
            <pc:sldMk cId="3467356561" sldId="361"/>
            <ac:inkMk id="8" creationId="{B6974134-D78C-51C7-68AA-6C9D3CB6216A}"/>
          </ac:inkMkLst>
        </pc:inkChg>
        <pc:inkChg chg="add">
          <ac:chgData name="John Patrick Johnson" userId="S::jpj8711@ads.northwestern.edu::fe18dc51-e5c5-41f0-a67f-64543119935e" providerId="AD" clId="Web-{FDE0DBAA-E0EB-01D0-0000-2EE440C5DC3B}" dt="2023-07-14T02:20:50.861" v="658"/>
          <ac:inkMkLst>
            <pc:docMk/>
            <pc:sldMk cId="3467356561" sldId="361"/>
            <ac:inkMk id="9" creationId="{F397977A-6E8A-BB5A-8F4D-9527021598BC}"/>
          </ac:inkMkLst>
        </pc:inkChg>
        <pc:inkChg chg="add">
          <ac:chgData name="John Patrick Johnson" userId="S::jpj8711@ads.northwestern.edu::fe18dc51-e5c5-41f0-a67f-64543119935e" providerId="AD" clId="Web-{FDE0DBAA-E0EB-01D0-0000-2EE440C5DC3B}" dt="2023-07-14T02:20:52.876" v="659"/>
          <ac:inkMkLst>
            <pc:docMk/>
            <pc:sldMk cId="3467356561" sldId="361"/>
            <ac:inkMk id="18" creationId="{A050E2F3-8DEB-FA17-E104-A25DA75931B1}"/>
          </ac:inkMkLst>
        </pc:inkChg>
        <pc:inkChg chg="add del">
          <ac:chgData name="John Patrick Johnson" userId="S::jpj8711@ads.northwestern.edu::fe18dc51-e5c5-41f0-a67f-64543119935e" providerId="AD" clId="Web-{FDE0DBAA-E0EB-01D0-0000-2EE440C5DC3B}" dt="2023-07-14T02:21:16.065" v="665"/>
          <ac:inkMkLst>
            <pc:docMk/>
            <pc:sldMk cId="3467356561" sldId="361"/>
            <ac:inkMk id="19" creationId="{279CD344-ACBD-4E04-BC02-69A4F7984CE0}"/>
          </ac:inkMkLst>
        </pc:inkChg>
        <pc:inkChg chg="add del">
          <ac:chgData name="John Patrick Johnson" userId="S::jpj8711@ads.northwestern.edu::fe18dc51-e5c5-41f0-a67f-64543119935e" providerId="AD" clId="Web-{FDE0DBAA-E0EB-01D0-0000-2EE440C5DC3B}" dt="2023-07-14T02:21:13.408" v="664"/>
          <ac:inkMkLst>
            <pc:docMk/>
            <pc:sldMk cId="3467356561" sldId="361"/>
            <ac:inkMk id="20" creationId="{81D64E93-95AF-CE0B-5EBB-5373C41E13B1}"/>
          </ac:inkMkLst>
        </pc:inkChg>
        <pc:inkChg chg="add del">
          <ac:chgData name="John Patrick Johnson" userId="S::jpj8711@ads.northwestern.edu::fe18dc51-e5c5-41f0-a67f-64543119935e" providerId="AD" clId="Web-{FDE0DBAA-E0EB-01D0-0000-2EE440C5DC3B}" dt="2023-07-14T02:21:12.565" v="663"/>
          <ac:inkMkLst>
            <pc:docMk/>
            <pc:sldMk cId="3467356561" sldId="361"/>
            <ac:inkMk id="21" creationId="{A94AAD7D-A0F9-29A2-90B7-E1CBDB400640}"/>
          </ac:inkMkLst>
        </pc:inkChg>
        <pc:inkChg chg="add">
          <ac:chgData name="John Patrick Johnson" userId="S::jpj8711@ads.northwestern.edu::fe18dc51-e5c5-41f0-a67f-64543119935e" providerId="AD" clId="Web-{FDE0DBAA-E0EB-01D0-0000-2EE440C5DC3B}" dt="2023-07-14T02:21:21.565" v="666"/>
          <ac:inkMkLst>
            <pc:docMk/>
            <pc:sldMk cId="3467356561" sldId="361"/>
            <ac:inkMk id="22" creationId="{A5D6C1AB-6A8E-1655-3B3A-F778CA553F52}"/>
          </ac:inkMkLst>
        </pc:inkChg>
        <pc:inkChg chg="add">
          <ac:chgData name="John Patrick Johnson" userId="S::jpj8711@ads.northwestern.edu::fe18dc51-e5c5-41f0-a67f-64543119935e" providerId="AD" clId="Web-{FDE0DBAA-E0EB-01D0-0000-2EE440C5DC3B}" dt="2023-07-14T02:21:23.799" v="667"/>
          <ac:inkMkLst>
            <pc:docMk/>
            <pc:sldMk cId="3467356561" sldId="361"/>
            <ac:inkMk id="23" creationId="{F96BF6B1-0999-3C2B-A79F-9F5C0D9BF844}"/>
          </ac:inkMkLst>
        </pc:inkChg>
        <pc:inkChg chg="add">
          <ac:chgData name="John Patrick Johnson" userId="S::jpj8711@ads.northwestern.edu::fe18dc51-e5c5-41f0-a67f-64543119935e" providerId="AD" clId="Web-{FDE0DBAA-E0EB-01D0-0000-2EE440C5DC3B}" dt="2023-07-14T02:21:27.971" v="668"/>
          <ac:inkMkLst>
            <pc:docMk/>
            <pc:sldMk cId="3467356561" sldId="361"/>
            <ac:inkMk id="24" creationId="{1B7FB035-A198-F4F1-D5CF-0A36308EAE1B}"/>
          </ac:inkMkLst>
        </pc:inkChg>
      </pc:sldChg>
      <pc:sldChg chg="modSp mod ord modShow">
        <pc:chgData name="John Patrick Johnson" userId="S::jpj8711@ads.northwestern.edu::fe18dc51-e5c5-41f0-a67f-64543119935e" providerId="AD" clId="Web-{FDE0DBAA-E0EB-01D0-0000-2EE440C5DC3B}" dt="2023-07-14T02:50:12.785" v="1017" actId="20577"/>
        <pc:sldMkLst>
          <pc:docMk/>
          <pc:sldMk cId="3338026029" sldId="362"/>
        </pc:sldMkLst>
        <pc:spChg chg="mod">
          <ac:chgData name="John Patrick Johnson" userId="S::jpj8711@ads.northwestern.edu::fe18dc51-e5c5-41f0-a67f-64543119935e" providerId="AD" clId="Web-{FDE0DBAA-E0EB-01D0-0000-2EE440C5DC3B}" dt="2023-07-14T02:50:12.785" v="1017" actId="20577"/>
          <ac:spMkLst>
            <pc:docMk/>
            <pc:sldMk cId="3338026029" sldId="362"/>
            <ac:spMk id="3" creationId="{EC9AA3F7-FC6E-575A-F3F6-82A49486401E}"/>
          </ac:spMkLst>
        </pc:spChg>
      </pc:sldChg>
      <pc:sldChg chg="addSp delSp modSp add ord replId">
        <pc:chgData name="John Patrick Johnson" userId="S::jpj8711@ads.northwestern.edu::fe18dc51-e5c5-41f0-a67f-64543119935e" providerId="AD" clId="Web-{FDE0DBAA-E0EB-01D0-0000-2EE440C5DC3B}" dt="2023-07-14T02:57:13.598" v="1107" actId="20577"/>
        <pc:sldMkLst>
          <pc:docMk/>
          <pc:sldMk cId="2345238007" sldId="363"/>
        </pc:sldMkLst>
        <pc:spChg chg="mod">
          <ac:chgData name="John Patrick Johnson" userId="S::jpj8711@ads.northwestern.edu::fe18dc51-e5c5-41f0-a67f-64543119935e" providerId="AD" clId="Web-{FDE0DBAA-E0EB-01D0-0000-2EE440C5DC3B}" dt="2023-07-14T02:50:51.990" v="1035" actId="20577"/>
          <ac:spMkLst>
            <pc:docMk/>
            <pc:sldMk cId="2345238007" sldId="363"/>
            <ac:spMk id="2" creationId="{B7862AAB-75C5-01E8-7C83-F7CB14768AFA}"/>
          </ac:spMkLst>
        </pc:spChg>
        <pc:spChg chg="mod">
          <ac:chgData name="John Patrick Johnson" userId="S::jpj8711@ads.northwestern.edu::fe18dc51-e5c5-41f0-a67f-64543119935e" providerId="AD" clId="Web-{FDE0DBAA-E0EB-01D0-0000-2EE440C5DC3B}" dt="2023-07-14T02:57:13.598" v="1107" actId="20577"/>
          <ac:spMkLst>
            <pc:docMk/>
            <pc:sldMk cId="2345238007" sldId="363"/>
            <ac:spMk id="6" creationId="{F73F80A2-44C3-767C-854B-219907D9C6D6}"/>
          </ac:spMkLst>
        </pc:spChg>
        <pc:inkChg chg="add del">
          <ac:chgData name="John Patrick Johnson" userId="S::jpj8711@ads.northwestern.edu::fe18dc51-e5c5-41f0-a67f-64543119935e" providerId="AD" clId="Web-{FDE0DBAA-E0EB-01D0-0000-2EE440C5DC3B}" dt="2023-07-14T02:25:04.807" v="674"/>
          <ac:inkMkLst>
            <pc:docMk/>
            <pc:sldMk cId="2345238007" sldId="363"/>
            <ac:inkMk id="5" creationId="{A69ACEA4-5BB1-E211-DA06-27E7ACAC0B4C}"/>
          </ac:inkMkLst>
        </pc:inkChg>
        <pc:inkChg chg="add del">
          <ac:chgData name="John Patrick Johnson" userId="S::jpj8711@ads.northwestern.edu::fe18dc51-e5c5-41f0-a67f-64543119935e" providerId="AD" clId="Web-{FDE0DBAA-E0EB-01D0-0000-2EE440C5DC3B}" dt="2023-07-14T02:25:15.479" v="676"/>
          <ac:inkMkLst>
            <pc:docMk/>
            <pc:sldMk cId="2345238007" sldId="363"/>
            <ac:inkMk id="7" creationId="{6C3D47D3-E298-1EFF-C839-1634D77802E3}"/>
          </ac:inkMkLst>
        </pc:inkChg>
        <pc:inkChg chg="add del">
          <ac:chgData name="John Patrick Johnson" userId="S::jpj8711@ads.northwestern.edu::fe18dc51-e5c5-41f0-a67f-64543119935e" providerId="AD" clId="Web-{FDE0DBAA-E0EB-01D0-0000-2EE440C5DC3B}" dt="2023-07-14T02:25:57.965" v="678"/>
          <ac:inkMkLst>
            <pc:docMk/>
            <pc:sldMk cId="2345238007" sldId="363"/>
            <ac:inkMk id="8" creationId="{E0E90B94-8BA8-80C8-D873-5436619A966C}"/>
          </ac:inkMkLst>
        </pc:inkChg>
      </pc:sldChg>
      <pc:sldChg chg="modSp add replId">
        <pc:chgData name="John Patrick Johnson" userId="S::jpj8711@ads.northwestern.edu::fe18dc51-e5c5-41f0-a67f-64543119935e" providerId="AD" clId="Web-{FDE0DBAA-E0EB-01D0-0000-2EE440C5DC3B}" dt="2023-07-14T02:57:47.162" v="1117" actId="20577"/>
        <pc:sldMkLst>
          <pc:docMk/>
          <pc:sldMk cId="1662050281" sldId="364"/>
        </pc:sldMkLst>
        <pc:spChg chg="mod">
          <ac:chgData name="John Patrick Johnson" userId="S::jpj8711@ads.northwestern.edu::fe18dc51-e5c5-41f0-a67f-64543119935e" providerId="AD" clId="Web-{FDE0DBAA-E0EB-01D0-0000-2EE440C5DC3B}" dt="2023-07-14T02:57:47.162" v="1117" actId="20577"/>
          <ac:spMkLst>
            <pc:docMk/>
            <pc:sldMk cId="1662050281" sldId="364"/>
            <ac:spMk id="6" creationId="{F73F80A2-44C3-767C-854B-219907D9C6D6}"/>
          </ac:spMkLst>
        </pc:spChg>
      </pc:sldChg>
    </pc:docChg>
  </pc:docChgLst>
  <pc:docChgLst>
    <pc:chgData name="Irving Birkner" userId="3ca2f16b-06b2-436b-9a83-674815ebc501" providerId="ADAL" clId="{1814AE70-A00B-41A8-95BC-13975D88D3B5}"/>
    <pc:docChg chg="undo custSel addSld delSld modSld sldOrd">
      <pc:chgData name="Irving Birkner" userId="3ca2f16b-06b2-436b-9a83-674815ebc501" providerId="ADAL" clId="{1814AE70-A00B-41A8-95BC-13975D88D3B5}" dt="2023-07-13T22:22:17.775" v="1648"/>
      <pc:docMkLst>
        <pc:docMk/>
      </pc:docMkLst>
      <pc:sldChg chg="modNotesTx">
        <pc:chgData name="Irving Birkner" userId="3ca2f16b-06b2-436b-9a83-674815ebc501" providerId="ADAL" clId="{1814AE70-A00B-41A8-95BC-13975D88D3B5}" dt="2023-07-13T19:21:23.437" v="15"/>
        <pc:sldMkLst>
          <pc:docMk/>
          <pc:sldMk cId="0" sldId="280"/>
        </pc:sldMkLst>
      </pc:sldChg>
      <pc:sldChg chg="ord">
        <pc:chgData name="Irving Birkner" userId="3ca2f16b-06b2-436b-9a83-674815ebc501" providerId="ADAL" clId="{1814AE70-A00B-41A8-95BC-13975D88D3B5}" dt="2023-07-13T22:22:17.775" v="1648"/>
        <pc:sldMkLst>
          <pc:docMk/>
          <pc:sldMk cId="3056279571" sldId="286"/>
        </pc:sldMkLst>
      </pc:sldChg>
      <pc:sldChg chg="del">
        <pc:chgData name="Irving Birkner" userId="3ca2f16b-06b2-436b-9a83-674815ebc501" providerId="ADAL" clId="{1814AE70-A00B-41A8-95BC-13975D88D3B5}" dt="2023-07-13T22:10:37.815" v="1380" actId="47"/>
        <pc:sldMkLst>
          <pc:docMk/>
          <pc:sldMk cId="1241510339" sldId="294"/>
        </pc:sldMkLst>
      </pc:sldChg>
      <pc:sldChg chg="del">
        <pc:chgData name="Irving Birkner" userId="3ca2f16b-06b2-436b-9a83-674815ebc501" providerId="ADAL" clId="{1814AE70-A00B-41A8-95BC-13975D88D3B5}" dt="2023-07-13T22:10:37.815" v="1380" actId="47"/>
        <pc:sldMkLst>
          <pc:docMk/>
          <pc:sldMk cId="1143920132" sldId="315"/>
        </pc:sldMkLst>
      </pc:sldChg>
      <pc:sldChg chg="del">
        <pc:chgData name="Irving Birkner" userId="3ca2f16b-06b2-436b-9a83-674815ebc501" providerId="ADAL" clId="{1814AE70-A00B-41A8-95BC-13975D88D3B5}" dt="2023-07-13T22:10:37.815" v="1380" actId="47"/>
        <pc:sldMkLst>
          <pc:docMk/>
          <pc:sldMk cId="878560857" sldId="316"/>
        </pc:sldMkLst>
      </pc:sldChg>
      <pc:sldChg chg="del">
        <pc:chgData name="Irving Birkner" userId="3ca2f16b-06b2-436b-9a83-674815ebc501" providerId="ADAL" clId="{1814AE70-A00B-41A8-95BC-13975D88D3B5}" dt="2023-07-13T22:10:37.815" v="1380" actId="47"/>
        <pc:sldMkLst>
          <pc:docMk/>
          <pc:sldMk cId="2703774932" sldId="317"/>
        </pc:sldMkLst>
      </pc:sldChg>
      <pc:sldChg chg="del">
        <pc:chgData name="Irving Birkner" userId="3ca2f16b-06b2-436b-9a83-674815ebc501" providerId="ADAL" clId="{1814AE70-A00B-41A8-95BC-13975D88D3B5}" dt="2023-07-13T22:10:37.815" v="1380" actId="47"/>
        <pc:sldMkLst>
          <pc:docMk/>
          <pc:sldMk cId="2588587648" sldId="318"/>
        </pc:sldMkLst>
      </pc:sldChg>
      <pc:sldChg chg="del">
        <pc:chgData name="Irving Birkner" userId="3ca2f16b-06b2-436b-9a83-674815ebc501" providerId="ADAL" clId="{1814AE70-A00B-41A8-95BC-13975D88D3B5}" dt="2023-07-13T22:10:37.815" v="1380" actId="47"/>
        <pc:sldMkLst>
          <pc:docMk/>
          <pc:sldMk cId="532770432" sldId="319"/>
        </pc:sldMkLst>
      </pc:sldChg>
      <pc:sldChg chg="del">
        <pc:chgData name="Irving Birkner" userId="3ca2f16b-06b2-436b-9a83-674815ebc501" providerId="ADAL" clId="{1814AE70-A00B-41A8-95BC-13975D88D3B5}" dt="2023-07-13T22:10:37.815" v="1380" actId="47"/>
        <pc:sldMkLst>
          <pc:docMk/>
          <pc:sldMk cId="2563544280" sldId="320"/>
        </pc:sldMkLst>
      </pc:sldChg>
      <pc:sldChg chg="del">
        <pc:chgData name="Irving Birkner" userId="3ca2f16b-06b2-436b-9a83-674815ebc501" providerId="ADAL" clId="{1814AE70-A00B-41A8-95BC-13975D88D3B5}" dt="2023-07-13T22:10:37.815" v="1380" actId="47"/>
        <pc:sldMkLst>
          <pc:docMk/>
          <pc:sldMk cId="2986560975" sldId="321"/>
        </pc:sldMkLst>
      </pc:sldChg>
      <pc:sldChg chg="del">
        <pc:chgData name="Irving Birkner" userId="3ca2f16b-06b2-436b-9a83-674815ebc501" providerId="ADAL" clId="{1814AE70-A00B-41A8-95BC-13975D88D3B5}" dt="2023-07-13T22:10:37.815" v="1380" actId="47"/>
        <pc:sldMkLst>
          <pc:docMk/>
          <pc:sldMk cId="4046613230" sldId="322"/>
        </pc:sldMkLst>
      </pc:sldChg>
      <pc:sldChg chg="del">
        <pc:chgData name="Irving Birkner" userId="3ca2f16b-06b2-436b-9a83-674815ebc501" providerId="ADAL" clId="{1814AE70-A00B-41A8-95BC-13975D88D3B5}" dt="2023-07-13T22:10:37.815" v="1380" actId="47"/>
        <pc:sldMkLst>
          <pc:docMk/>
          <pc:sldMk cId="1587014248" sldId="325"/>
        </pc:sldMkLst>
      </pc:sldChg>
      <pc:sldChg chg="ord">
        <pc:chgData name="Irving Birkner" userId="3ca2f16b-06b2-436b-9a83-674815ebc501" providerId="ADAL" clId="{1814AE70-A00B-41A8-95BC-13975D88D3B5}" dt="2023-07-13T22:10:24.370" v="1379"/>
        <pc:sldMkLst>
          <pc:docMk/>
          <pc:sldMk cId="544058657" sldId="338"/>
        </pc:sldMkLst>
      </pc:sldChg>
      <pc:sldChg chg="del">
        <pc:chgData name="Irving Birkner" userId="3ca2f16b-06b2-436b-9a83-674815ebc501" providerId="ADAL" clId="{1814AE70-A00B-41A8-95BC-13975D88D3B5}" dt="2023-07-13T22:21:12.681" v="1613" actId="47"/>
        <pc:sldMkLst>
          <pc:docMk/>
          <pc:sldMk cId="3210127551" sldId="339"/>
        </pc:sldMkLst>
      </pc:sldChg>
      <pc:sldChg chg="del">
        <pc:chgData name="Irving Birkner" userId="3ca2f16b-06b2-436b-9a83-674815ebc501" providerId="ADAL" clId="{1814AE70-A00B-41A8-95BC-13975D88D3B5}" dt="2023-07-13T19:17:04.109" v="0" actId="2696"/>
        <pc:sldMkLst>
          <pc:docMk/>
          <pc:sldMk cId="1668184574" sldId="341"/>
        </pc:sldMkLst>
      </pc:sldChg>
      <pc:sldChg chg="addSp delSp modSp mod modNotesTx">
        <pc:chgData name="Irving Birkner" userId="3ca2f16b-06b2-436b-9a83-674815ebc501" providerId="ADAL" clId="{1814AE70-A00B-41A8-95BC-13975D88D3B5}" dt="2023-07-13T20:00:46.161" v="823"/>
        <pc:sldMkLst>
          <pc:docMk/>
          <pc:sldMk cId="382021659" sldId="342"/>
        </pc:sldMkLst>
        <pc:picChg chg="del">
          <ac:chgData name="Irving Birkner" userId="3ca2f16b-06b2-436b-9a83-674815ebc501" providerId="ADAL" clId="{1814AE70-A00B-41A8-95BC-13975D88D3B5}" dt="2023-07-13T19:44:02.149" v="20" actId="478"/>
          <ac:picMkLst>
            <pc:docMk/>
            <pc:sldMk cId="382021659" sldId="342"/>
            <ac:picMk id="3" creationId="{49FA1C50-EA49-A5AC-0523-5FD7CE5E68AF}"/>
          </ac:picMkLst>
        </pc:picChg>
        <pc:picChg chg="add mod modCrop">
          <ac:chgData name="Irving Birkner" userId="3ca2f16b-06b2-436b-9a83-674815ebc501" providerId="ADAL" clId="{1814AE70-A00B-41A8-95BC-13975D88D3B5}" dt="2023-07-13T19:54:13.346" v="688" actId="732"/>
          <ac:picMkLst>
            <pc:docMk/>
            <pc:sldMk cId="382021659" sldId="342"/>
            <ac:picMk id="4" creationId="{DD75B20D-BA3E-4A1B-BEA5-E96460BBEF97}"/>
          </ac:picMkLst>
        </pc:picChg>
      </pc:sldChg>
      <pc:sldChg chg="del">
        <pc:chgData name="Irving Birkner" userId="3ca2f16b-06b2-436b-9a83-674815ebc501" providerId="ADAL" clId="{1814AE70-A00B-41A8-95BC-13975D88D3B5}" dt="2023-07-13T19:23:08.809" v="19" actId="2696"/>
        <pc:sldMkLst>
          <pc:docMk/>
          <pc:sldMk cId="2954882178" sldId="344"/>
        </pc:sldMkLst>
      </pc:sldChg>
      <pc:sldChg chg="ord modNotesTx">
        <pc:chgData name="Irving Birkner" userId="3ca2f16b-06b2-436b-9a83-674815ebc501" providerId="ADAL" clId="{1814AE70-A00B-41A8-95BC-13975D88D3B5}" dt="2023-07-13T22:09:53.482" v="1377" actId="20577"/>
        <pc:sldMkLst>
          <pc:docMk/>
          <pc:sldMk cId="2681098044" sldId="345"/>
        </pc:sldMkLst>
      </pc:sldChg>
      <pc:sldChg chg="del">
        <pc:chgData name="Irving Birkner" userId="3ca2f16b-06b2-436b-9a83-674815ebc501" providerId="ADAL" clId="{1814AE70-A00B-41A8-95BC-13975D88D3B5}" dt="2023-07-13T20:29:43.102" v="1105" actId="47"/>
        <pc:sldMkLst>
          <pc:docMk/>
          <pc:sldMk cId="1631487348" sldId="346"/>
        </pc:sldMkLst>
      </pc:sldChg>
      <pc:sldChg chg="addSp delSp modSp mod modNotesTx">
        <pc:chgData name="Irving Birkner" userId="3ca2f16b-06b2-436b-9a83-674815ebc501" providerId="ADAL" clId="{1814AE70-A00B-41A8-95BC-13975D88D3B5}" dt="2023-07-13T20:29:15.979" v="1100" actId="20577"/>
        <pc:sldMkLst>
          <pc:docMk/>
          <pc:sldMk cId="1790047042" sldId="347"/>
        </pc:sldMkLst>
        <pc:spChg chg="del mod">
          <ac:chgData name="Irving Birkner" userId="3ca2f16b-06b2-436b-9a83-674815ebc501" providerId="ADAL" clId="{1814AE70-A00B-41A8-95BC-13975D88D3B5}" dt="2023-07-13T20:27:33.648" v="1009" actId="478"/>
          <ac:spMkLst>
            <pc:docMk/>
            <pc:sldMk cId="1790047042" sldId="347"/>
            <ac:spMk id="6" creationId="{232CB0DA-7365-F64F-29A1-FBDD839E7C80}"/>
          </ac:spMkLst>
        </pc:spChg>
        <pc:spChg chg="mod">
          <ac:chgData name="Irving Birkner" userId="3ca2f16b-06b2-436b-9a83-674815ebc501" providerId="ADAL" clId="{1814AE70-A00B-41A8-95BC-13975D88D3B5}" dt="2023-07-13T20:21:07.945" v="863" actId="20577"/>
          <ac:spMkLst>
            <pc:docMk/>
            <pc:sldMk cId="1790047042" sldId="347"/>
            <ac:spMk id="287" creationId="{00000000-0000-0000-0000-000000000000}"/>
          </ac:spMkLst>
        </pc:spChg>
        <pc:graphicFrameChg chg="add mod modGraphic">
          <ac:chgData name="Irving Birkner" userId="3ca2f16b-06b2-436b-9a83-674815ebc501" providerId="ADAL" clId="{1814AE70-A00B-41A8-95BC-13975D88D3B5}" dt="2023-07-13T20:27:20.934" v="1008" actId="20577"/>
          <ac:graphicFrameMkLst>
            <pc:docMk/>
            <pc:sldMk cId="1790047042" sldId="347"/>
            <ac:graphicFrameMk id="2" creationId="{782AFF68-1FA7-5A8B-52B1-8C6606C55CFF}"/>
          </ac:graphicFrameMkLst>
        </pc:graphicFrameChg>
        <pc:picChg chg="del">
          <ac:chgData name="Irving Birkner" userId="3ca2f16b-06b2-436b-9a83-674815ebc501" providerId="ADAL" clId="{1814AE70-A00B-41A8-95BC-13975D88D3B5}" dt="2023-07-13T20:21:17.546" v="864" actId="478"/>
          <ac:picMkLst>
            <pc:docMk/>
            <pc:sldMk cId="1790047042" sldId="347"/>
            <ac:picMk id="4" creationId="{89B7216F-C179-BD91-9676-D460174EF296}"/>
          </ac:picMkLst>
        </pc:picChg>
      </pc:sldChg>
      <pc:sldChg chg="del">
        <pc:chgData name="Irving Birkner" userId="3ca2f16b-06b2-436b-9a83-674815ebc501" providerId="ADAL" clId="{1814AE70-A00B-41A8-95BC-13975D88D3B5}" dt="2023-07-13T20:29:43.102" v="1105" actId="47"/>
        <pc:sldMkLst>
          <pc:docMk/>
          <pc:sldMk cId="4059683777" sldId="348"/>
        </pc:sldMkLst>
      </pc:sldChg>
      <pc:sldChg chg="del">
        <pc:chgData name="Irving Birkner" userId="3ca2f16b-06b2-436b-9a83-674815ebc501" providerId="ADAL" clId="{1814AE70-A00B-41A8-95BC-13975D88D3B5}" dt="2023-07-13T20:28:49.494" v="1099" actId="47"/>
        <pc:sldMkLst>
          <pc:docMk/>
          <pc:sldMk cId="1606485367" sldId="349"/>
        </pc:sldMkLst>
      </pc:sldChg>
      <pc:sldChg chg="del">
        <pc:chgData name="Irving Birkner" userId="3ca2f16b-06b2-436b-9a83-674815ebc501" providerId="ADAL" clId="{1814AE70-A00B-41A8-95BC-13975D88D3B5}" dt="2023-07-13T20:28:49.494" v="1099" actId="47"/>
        <pc:sldMkLst>
          <pc:docMk/>
          <pc:sldMk cId="1165116582" sldId="352"/>
        </pc:sldMkLst>
      </pc:sldChg>
      <pc:sldChg chg="del">
        <pc:chgData name="Irving Birkner" userId="3ca2f16b-06b2-436b-9a83-674815ebc501" providerId="ADAL" clId="{1814AE70-A00B-41A8-95BC-13975D88D3B5}" dt="2023-07-13T20:28:49.494" v="1099" actId="47"/>
        <pc:sldMkLst>
          <pc:docMk/>
          <pc:sldMk cId="987929229" sldId="353"/>
        </pc:sldMkLst>
      </pc:sldChg>
      <pc:sldChg chg="addSp delSp modSp add mod ord modNotesTx">
        <pc:chgData name="Irving Birkner" userId="3ca2f16b-06b2-436b-9a83-674815ebc501" providerId="ADAL" clId="{1814AE70-A00B-41A8-95BC-13975D88D3B5}" dt="2023-07-13T22:09:42.229" v="1376" actId="20577"/>
        <pc:sldMkLst>
          <pc:docMk/>
          <pc:sldMk cId="1060599179" sldId="357"/>
        </pc:sldMkLst>
        <pc:spChg chg="del mod">
          <ac:chgData name="Irving Birkner" userId="3ca2f16b-06b2-436b-9a83-674815ebc501" providerId="ADAL" clId="{1814AE70-A00B-41A8-95BC-13975D88D3B5}" dt="2023-07-13T19:20:04.782" v="9" actId="478"/>
          <ac:spMkLst>
            <pc:docMk/>
            <pc:sldMk cId="1060599179" sldId="357"/>
            <ac:spMk id="3" creationId="{EC9AA3F7-FC6E-575A-F3F6-82A49486401E}"/>
          </ac:spMkLst>
        </pc:spChg>
        <pc:spChg chg="add mod">
          <ac:chgData name="Irving Birkner" userId="3ca2f16b-06b2-436b-9a83-674815ebc501" providerId="ADAL" clId="{1814AE70-A00B-41A8-95BC-13975D88D3B5}" dt="2023-07-13T19:20:04.782" v="9" actId="478"/>
          <ac:spMkLst>
            <pc:docMk/>
            <pc:sldMk cId="1060599179" sldId="357"/>
            <ac:spMk id="5" creationId="{D2AAA14F-44ED-838C-2D97-D0CBC8A1FD1B}"/>
          </ac:spMkLst>
        </pc:spChg>
        <pc:spChg chg="add mod">
          <ac:chgData name="Irving Birkner" userId="3ca2f16b-06b2-436b-9a83-674815ebc501" providerId="ADAL" clId="{1814AE70-A00B-41A8-95BC-13975D88D3B5}" dt="2023-07-13T19:20:29.160" v="11" actId="207"/>
          <ac:spMkLst>
            <pc:docMk/>
            <pc:sldMk cId="1060599179" sldId="357"/>
            <ac:spMk id="6" creationId="{9CE132C3-49EA-2E47-A337-01679FF02C30}"/>
          </ac:spMkLst>
        </pc:spChg>
      </pc:sldChg>
      <pc:sldChg chg="add">
        <pc:chgData name="Irving Birkner" userId="3ca2f16b-06b2-436b-9a83-674815ebc501" providerId="ADAL" clId="{1814AE70-A00B-41A8-95BC-13975D88D3B5}" dt="2023-07-13T20:01:50.641" v="824" actId="2890"/>
        <pc:sldMkLst>
          <pc:docMk/>
          <pc:sldMk cId="1174394797" sldId="358"/>
        </pc:sldMkLst>
      </pc:sldChg>
      <pc:sldChg chg="delSp modSp add mod ord modNotesTx">
        <pc:chgData name="Irving Birkner" userId="3ca2f16b-06b2-436b-9a83-674815ebc501" providerId="ADAL" clId="{1814AE70-A00B-41A8-95BC-13975D88D3B5}" dt="2023-07-13T22:21:07.242" v="1612" actId="20577"/>
        <pc:sldMkLst>
          <pc:docMk/>
          <pc:sldMk cId="2639607011" sldId="360"/>
        </pc:sldMkLst>
        <pc:spChg chg="mod">
          <ac:chgData name="Irving Birkner" userId="3ca2f16b-06b2-436b-9a83-674815ebc501" providerId="ADAL" clId="{1814AE70-A00B-41A8-95BC-13975D88D3B5}" dt="2023-07-13T22:20:31.196" v="1590" actId="20577"/>
          <ac:spMkLst>
            <pc:docMk/>
            <pc:sldMk cId="2639607011" sldId="360"/>
            <ac:spMk id="2" creationId="{D8FE4A10-593E-C3E4-8568-22199311CB20}"/>
          </ac:spMkLst>
        </pc:spChg>
        <pc:spChg chg="mod">
          <ac:chgData name="Irving Birkner" userId="3ca2f16b-06b2-436b-9a83-674815ebc501" providerId="ADAL" clId="{1814AE70-A00B-41A8-95BC-13975D88D3B5}" dt="2023-07-13T22:21:07.242" v="1612" actId="20577"/>
          <ac:spMkLst>
            <pc:docMk/>
            <pc:sldMk cId="2639607011" sldId="360"/>
            <ac:spMk id="287" creationId="{00000000-0000-0000-0000-000000000000}"/>
          </ac:spMkLst>
        </pc:spChg>
        <pc:picChg chg="del">
          <ac:chgData name="Irving Birkner" userId="3ca2f16b-06b2-436b-9a83-674815ebc501" providerId="ADAL" clId="{1814AE70-A00B-41A8-95BC-13975D88D3B5}" dt="2023-07-13T22:18:38.452" v="1426" actId="478"/>
          <ac:picMkLst>
            <pc:docMk/>
            <pc:sldMk cId="2639607011" sldId="360"/>
            <ac:picMk id="4" creationId="{1C7F3501-D10D-4365-EAEF-B4BC43E9468E}"/>
          </ac:picMkLst>
        </pc:picChg>
      </pc:sldChg>
      <pc:sldChg chg="modSp add mod ord">
        <pc:chgData name="Irving Birkner" userId="3ca2f16b-06b2-436b-9a83-674815ebc501" providerId="ADAL" clId="{1814AE70-A00B-41A8-95BC-13975D88D3B5}" dt="2023-07-13T22:21:44.344" v="1646" actId="20577"/>
        <pc:sldMkLst>
          <pc:docMk/>
          <pc:sldMk cId="3338026029" sldId="362"/>
        </pc:sldMkLst>
        <pc:spChg chg="mod">
          <ac:chgData name="Irving Birkner" userId="3ca2f16b-06b2-436b-9a83-674815ebc501" providerId="ADAL" clId="{1814AE70-A00B-41A8-95BC-13975D88D3B5}" dt="2023-07-13T22:21:44.344" v="1646" actId="20577"/>
          <ac:spMkLst>
            <pc:docMk/>
            <pc:sldMk cId="3338026029" sldId="362"/>
            <ac:spMk id="3" creationId="{EC9AA3F7-FC6E-575A-F3F6-82A49486401E}"/>
          </ac:spMkLst>
        </pc:spChg>
      </pc:sldChg>
      <pc:sldMasterChg chg="delSldLayout">
        <pc:chgData name="Irving Birkner" userId="3ca2f16b-06b2-436b-9a83-674815ebc501" providerId="ADAL" clId="{1814AE70-A00B-41A8-95BC-13975D88D3B5}" dt="2023-07-13T22:10:37.815" v="1380" actId="47"/>
        <pc:sldMasterMkLst>
          <pc:docMk/>
          <pc:sldMasterMk cId="3033157277" sldId="2147483687"/>
        </pc:sldMasterMkLst>
        <pc:sldLayoutChg chg="del">
          <pc:chgData name="Irving Birkner" userId="3ca2f16b-06b2-436b-9a83-674815ebc501" providerId="ADAL" clId="{1814AE70-A00B-41A8-95BC-13975D88D3B5}" dt="2023-07-13T22:10:37.815" v="1380" actId="47"/>
          <pc:sldLayoutMkLst>
            <pc:docMk/>
            <pc:sldMasterMk cId="3033157277" sldId="2147483687"/>
            <pc:sldLayoutMk cId="2391683861" sldId="2147483699"/>
          </pc:sldLayoutMkLst>
        </pc:sldLayoutChg>
      </pc:sldMasterChg>
    </pc:docChg>
  </pc:docChgLst>
  <pc:docChgLst>
    <pc:chgData name="Irving Birkner" userId="S::iab7582@ads.northwestern.edu::3ca2f16b-06b2-436b-9a83-674815ebc501" providerId="AD" clId="Web-{A480EA1E-30F5-2C7E-2205-12EB5A31AE2A}"/>
    <pc:docChg chg="delSld modSld">
      <pc:chgData name="Irving Birkner" userId="S::iab7582@ads.northwestern.edu::3ca2f16b-06b2-436b-9a83-674815ebc501" providerId="AD" clId="Web-{A480EA1E-30F5-2C7E-2205-12EB5A31AE2A}" dt="2023-07-11T20:22:15.664" v="2"/>
      <pc:docMkLst>
        <pc:docMk/>
      </pc:docMkLst>
      <pc:sldChg chg="addSp delSp modSp">
        <pc:chgData name="Irving Birkner" userId="S::iab7582@ads.northwestern.edu::3ca2f16b-06b2-436b-9a83-674815ebc501" providerId="AD" clId="Web-{A480EA1E-30F5-2C7E-2205-12EB5A31AE2A}" dt="2023-07-11T20:22:15.664" v="2"/>
        <pc:sldMkLst>
          <pc:docMk/>
          <pc:sldMk cId="11521631" sldId="290"/>
        </pc:sldMkLst>
        <pc:picChg chg="add del mod">
          <ac:chgData name="Irving Birkner" userId="S::iab7582@ads.northwestern.edu::3ca2f16b-06b2-436b-9a83-674815ebc501" providerId="AD" clId="Web-{A480EA1E-30F5-2C7E-2205-12EB5A31AE2A}" dt="2023-07-11T20:22:15.664" v="2"/>
          <ac:picMkLst>
            <pc:docMk/>
            <pc:sldMk cId="11521631" sldId="290"/>
            <ac:picMk id="5" creationId="{87574F65-E67A-C379-B209-C502BBDFA073}"/>
          </ac:picMkLst>
        </pc:picChg>
      </pc:sldChg>
      <pc:sldChg chg="del">
        <pc:chgData name="Irving Birkner" userId="S::iab7582@ads.northwestern.edu::3ca2f16b-06b2-436b-9a83-674815ebc501" providerId="AD" clId="Web-{A480EA1E-30F5-2C7E-2205-12EB5A31AE2A}" dt="2023-07-11T20:21:49.257" v="0"/>
        <pc:sldMkLst>
          <pc:docMk/>
          <pc:sldMk cId="2049023888" sldId="305"/>
        </pc:sldMkLst>
      </pc:sldChg>
    </pc:docChg>
  </pc:docChgLst>
  <pc:docChgLst>
    <pc:chgData name="Irving Birkner" userId="S::iab7582@ads.northwestern.edu::3ca2f16b-06b2-436b-9a83-674815ebc501" providerId="AD" clId="Web-{8295A65E-F82F-3003-21CF-2E8652B4292C}"/>
    <pc:docChg chg="addSld delSld modSld sldOrd">
      <pc:chgData name="Irving Birkner" userId="S::iab7582@ads.northwestern.edu::3ca2f16b-06b2-436b-9a83-674815ebc501" providerId="AD" clId="Web-{8295A65E-F82F-3003-21CF-2E8652B4292C}" dt="2023-08-08T17:08:52.248" v="367"/>
      <pc:docMkLst>
        <pc:docMk/>
      </pc:docMkLst>
      <pc:sldChg chg="modNotes">
        <pc:chgData name="Irving Birkner" userId="S::iab7582@ads.northwestern.edu::3ca2f16b-06b2-436b-9a83-674815ebc501" providerId="AD" clId="Web-{8295A65E-F82F-3003-21CF-2E8652B4292C}" dt="2023-08-08T16:46:58.748" v="4"/>
        <pc:sldMkLst>
          <pc:docMk/>
          <pc:sldMk cId="0" sldId="340"/>
        </pc:sldMkLst>
      </pc:sldChg>
      <pc:sldChg chg="addSp delSp modSp modNotes">
        <pc:chgData name="Irving Birkner" userId="S::iab7582@ads.northwestern.edu::3ca2f16b-06b2-436b-9a83-674815ebc501" providerId="AD" clId="Web-{8295A65E-F82F-3003-21CF-2E8652B4292C}" dt="2023-08-08T17:08:52.248" v="367"/>
        <pc:sldMkLst>
          <pc:docMk/>
          <pc:sldMk cId="382021659" sldId="342"/>
        </pc:sldMkLst>
        <pc:spChg chg="mod">
          <ac:chgData name="Irving Birkner" userId="S::iab7582@ads.northwestern.edu::3ca2f16b-06b2-436b-9a83-674815ebc501" providerId="AD" clId="Web-{8295A65E-F82F-3003-21CF-2E8652B4292C}" dt="2023-08-08T17:08:47.045" v="359" actId="20577"/>
          <ac:spMkLst>
            <pc:docMk/>
            <pc:sldMk cId="382021659" sldId="342"/>
            <ac:spMk id="287" creationId="{00000000-0000-0000-0000-000000000000}"/>
          </ac:spMkLst>
        </pc:spChg>
        <pc:graphicFrameChg chg="add mod modGraphic">
          <ac:chgData name="Irving Birkner" userId="S::iab7582@ads.northwestern.edu::3ca2f16b-06b2-436b-9a83-674815ebc501" providerId="AD" clId="Web-{8295A65E-F82F-3003-21CF-2E8652B4292C}" dt="2023-08-08T17:08:52.248" v="367"/>
          <ac:graphicFrameMkLst>
            <pc:docMk/>
            <pc:sldMk cId="382021659" sldId="342"/>
            <ac:graphicFrameMk id="3" creationId="{8117CBFB-5FD1-A188-76ED-924A0084369C}"/>
          </ac:graphicFrameMkLst>
        </pc:graphicFrameChg>
        <pc:picChg chg="del">
          <ac:chgData name="Irving Birkner" userId="S::iab7582@ads.northwestern.edu::3ca2f16b-06b2-436b-9a83-674815ebc501" providerId="AD" clId="Web-{8295A65E-F82F-3003-21CF-2E8652B4292C}" dt="2023-08-08T17:00:14.174" v="230"/>
          <ac:picMkLst>
            <pc:docMk/>
            <pc:sldMk cId="382021659" sldId="342"/>
            <ac:picMk id="4" creationId="{DD75B20D-BA3E-4A1B-BEA5-E96460BBEF97}"/>
          </ac:picMkLst>
        </pc:picChg>
      </pc:sldChg>
      <pc:sldChg chg="modSp del">
        <pc:chgData name="Irving Birkner" userId="S::iab7582@ads.northwestern.edu::3ca2f16b-06b2-436b-9a83-674815ebc501" providerId="AD" clId="Web-{8295A65E-F82F-3003-21CF-2E8652B4292C}" dt="2023-08-08T16:47:01.436" v="5"/>
        <pc:sldMkLst>
          <pc:docMk/>
          <pc:sldMk cId="2431877562" sldId="354"/>
        </pc:sldMkLst>
        <pc:spChg chg="mod">
          <ac:chgData name="Irving Birkner" userId="S::iab7582@ads.northwestern.edu::3ca2f16b-06b2-436b-9a83-674815ebc501" providerId="AD" clId="Web-{8295A65E-F82F-3003-21CF-2E8652B4292C}" dt="2023-08-08T16:46:53.373" v="2" actId="20577"/>
          <ac:spMkLst>
            <pc:docMk/>
            <pc:sldMk cId="2431877562" sldId="354"/>
            <ac:spMk id="3" creationId="{1704D598-B831-38DF-B2E3-66C8B20F4FD3}"/>
          </ac:spMkLst>
        </pc:spChg>
      </pc:sldChg>
      <pc:sldChg chg="ord">
        <pc:chgData name="Irving Birkner" userId="S::iab7582@ads.northwestern.edu::3ca2f16b-06b2-436b-9a83-674815ebc501" providerId="AD" clId="Web-{8295A65E-F82F-3003-21CF-2E8652B4292C}" dt="2023-08-08T16:42:22.664" v="0"/>
        <pc:sldMkLst>
          <pc:docMk/>
          <pc:sldMk cId="2345238007" sldId="363"/>
        </pc:sldMkLst>
      </pc:sldChg>
      <pc:sldChg chg="addSp delSp modSp new">
        <pc:chgData name="Irving Birkner" userId="S::iab7582@ads.northwestern.edu::3ca2f16b-06b2-436b-9a83-674815ebc501" providerId="AD" clId="Web-{8295A65E-F82F-3003-21CF-2E8652B4292C}" dt="2023-08-08T17:00:07.939" v="229"/>
        <pc:sldMkLst>
          <pc:docMk/>
          <pc:sldMk cId="3638908997" sldId="366"/>
        </pc:sldMkLst>
        <pc:spChg chg="mod">
          <ac:chgData name="Irving Birkner" userId="S::iab7582@ads.northwestern.edu::3ca2f16b-06b2-436b-9a83-674815ebc501" providerId="AD" clId="Web-{8295A65E-F82F-3003-21CF-2E8652B4292C}" dt="2023-08-08T16:54:48.213" v="37" actId="20577"/>
          <ac:spMkLst>
            <pc:docMk/>
            <pc:sldMk cId="3638908997" sldId="366"/>
            <ac:spMk id="2" creationId="{E41AA51C-8B33-F098-AF0A-FFF2ECB29E5D}"/>
          </ac:spMkLst>
        </pc:spChg>
        <pc:spChg chg="del mod">
          <ac:chgData name="Irving Birkner" userId="S::iab7582@ads.northwestern.edu::3ca2f16b-06b2-436b-9a83-674815ebc501" providerId="AD" clId="Web-{8295A65E-F82F-3003-21CF-2E8652B4292C}" dt="2023-08-08T16:59:12.750" v="228"/>
          <ac:spMkLst>
            <pc:docMk/>
            <pc:sldMk cId="3638908997" sldId="366"/>
            <ac:spMk id="3" creationId="{F337CD9B-2446-BDD6-CB7C-CCAE084D8E3C}"/>
          </ac:spMkLst>
        </pc:spChg>
        <pc:graphicFrameChg chg="add del mod modGraphic">
          <ac:chgData name="Irving Birkner" userId="S::iab7582@ads.northwestern.edu::3ca2f16b-06b2-436b-9a83-674815ebc501" providerId="AD" clId="Web-{8295A65E-F82F-3003-21CF-2E8652B4292C}" dt="2023-08-08T17:00:07.939" v="229"/>
          <ac:graphicFrameMkLst>
            <pc:docMk/>
            <pc:sldMk cId="3638908997" sldId="366"/>
            <ac:graphicFrameMk id="5" creationId="{7980DB87-165E-A3A3-B563-6F708713D30F}"/>
          </ac:graphicFrameMkLst>
        </pc:graphicFrameChg>
      </pc:sldChg>
    </pc:docChg>
  </pc:docChgLst>
  <pc:docChgLst>
    <pc:chgData name="Irving Birkner" userId="S::iab7582@ads.northwestern.edu::3ca2f16b-06b2-436b-9a83-674815ebc501" providerId="AD" clId="Web-{ABDBFF57-39CD-7756-6803-3F2824320823}"/>
    <pc:docChg chg="delSld">
      <pc:chgData name="Irving Birkner" userId="S::iab7582@ads.northwestern.edu::3ca2f16b-06b2-436b-9a83-674815ebc501" providerId="AD" clId="Web-{ABDBFF57-39CD-7756-6803-3F2824320823}" dt="2023-07-27T22:02:56.040" v="0"/>
      <pc:docMkLst>
        <pc:docMk/>
      </pc:docMkLst>
      <pc:sldChg chg="del">
        <pc:chgData name="Irving Birkner" userId="S::iab7582@ads.northwestern.edu::3ca2f16b-06b2-436b-9a83-674815ebc501" providerId="AD" clId="Web-{ABDBFF57-39CD-7756-6803-3F2824320823}" dt="2023-07-27T22:02:56.040" v="0"/>
        <pc:sldMkLst>
          <pc:docMk/>
          <pc:sldMk cId="1174394797" sldId="358"/>
        </pc:sldMkLst>
      </pc:sldChg>
    </pc:docChg>
  </pc:docChgLst>
  <pc:docChgLst>
    <pc:chgData name="Irving Birkner" userId="S::iab7582@ads.northwestern.edu::3ca2f16b-06b2-436b-9a83-674815ebc501" providerId="AD" clId="Web-{DE46BD6E-C8F4-4C0E-A48F-B8581069B439}"/>
    <pc:docChg chg="delSld modSld">
      <pc:chgData name="Irving Birkner" userId="S::iab7582@ads.northwestern.edu::3ca2f16b-06b2-436b-9a83-674815ebc501" providerId="AD" clId="Web-{DE46BD6E-C8F4-4C0E-A48F-B8581069B439}" dt="2023-08-09T21:00:07.140" v="256"/>
      <pc:docMkLst>
        <pc:docMk/>
      </pc:docMkLst>
      <pc:sldChg chg="addSp delSp modSp modNotes">
        <pc:chgData name="Irving Birkner" userId="S::iab7582@ads.northwestern.edu::3ca2f16b-06b2-436b-9a83-674815ebc501" providerId="AD" clId="Web-{DE46BD6E-C8F4-4C0E-A48F-B8581069B439}" dt="2023-08-09T20:59:37.968" v="255"/>
        <pc:sldMkLst>
          <pc:docMk/>
          <pc:sldMk cId="382021659" sldId="342"/>
        </pc:sldMkLst>
        <pc:graphicFrameChg chg="del mod modGraphic">
          <ac:chgData name="Irving Birkner" userId="S::iab7582@ads.northwestern.edu::3ca2f16b-06b2-436b-9a83-674815ebc501" providerId="AD" clId="Web-{DE46BD6E-C8F4-4C0E-A48F-B8581069B439}" dt="2023-08-09T20:45:49.966" v="14"/>
          <ac:graphicFrameMkLst>
            <pc:docMk/>
            <pc:sldMk cId="382021659" sldId="342"/>
            <ac:graphicFrameMk id="3" creationId="{8117CBFB-5FD1-A188-76ED-924A0084369C}"/>
          </ac:graphicFrameMkLst>
        </pc:graphicFrameChg>
        <pc:graphicFrameChg chg="add del mod">
          <ac:chgData name="Irving Birkner" userId="S::iab7582@ads.northwestern.edu::3ca2f16b-06b2-436b-9a83-674815ebc501" providerId="AD" clId="Web-{DE46BD6E-C8F4-4C0E-A48F-B8581069B439}" dt="2023-08-09T20:46:54.122" v="20"/>
          <ac:graphicFrameMkLst>
            <pc:docMk/>
            <pc:sldMk cId="382021659" sldId="342"/>
            <ac:graphicFrameMk id="5" creationId="{5DF4F3FD-136F-49E2-DB06-85BCB7F28E82}"/>
          </ac:graphicFrameMkLst>
        </pc:graphicFrameChg>
        <pc:picChg chg="add del mod">
          <ac:chgData name="Irving Birkner" userId="S::iab7582@ads.northwestern.edu::3ca2f16b-06b2-436b-9a83-674815ebc501" providerId="AD" clId="Web-{DE46BD6E-C8F4-4C0E-A48F-B8581069B439}" dt="2023-08-09T20:46:15.716" v="18"/>
          <ac:picMkLst>
            <pc:docMk/>
            <pc:sldMk cId="382021659" sldId="342"/>
            <ac:picMk id="2" creationId="{8FCB1B5C-A99B-EF5D-6746-456483B3A230}"/>
          </ac:picMkLst>
        </pc:picChg>
        <pc:picChg chg="add mod">
          <ac:chgData name="Irving Birkner" userId="S::iab7582@ads.northwestern.edu::3ca2f16b-06b2-436b-9a83-674815ebc501" providerId="AD" clId="Web-{DE46BD6E-C8F4-4C0E-A48F-B8581069B439}" dt="2023-08-09T20:47:27.622" v="23" actId="1076"/>
          <ac:picMkLst>
            <pc:docMk/>
            <pc:sldMk cId="382021659" sldId="342"/>
            <ac:picMk id="6" creationId="{A2787BEA-3BA4-79C0-36F5-D3B53EAC1893}"/>
          </ac:picMkLst>
        </pc:picChg>
      </pc:sldChg>
      <pc:sldChg chg="mod modShow">
        <pc:chgData name="Irving Birkner" userId="S::iab7582@ads.northwestern.edu::3ca2f16b-06b2-436b-9a83-674815ebc501" providerId="AD" clId="Web-{DE46BD6E-C8F4-4C0E-A48F-B8581069B439}" dt="2023-08-09T21:00:07.140" v="256"/>
        <pc:sldMkLst>
          <pc:docMk/>
          <pc:sldMk cId="291554168" sldId="365"/>
        </pc:sldMkLst>
      </pc:sldChg>
      <pc:sldChg chg="del">
        <pc:chgData name="Irving Birkner" userId="S::iab7582@ads.northwestern.edu::3ca2f16b-06b2-436b-9a83-674815ebc501" providerId="AD" clId="Web-{DE46BD6E-C8F4-4C0E-A48F-B8581069B439}" dt="2023-08-09T20:31:06.464" v="2"/>
        <pc:sldMkLst>
          <pc:docMk/>
          <pc:sldMk cId="3638908997" sldId="366"/>
        </pc:sldMkLst>
      </pc:sldChg>
    </pc:docChg>
  </pc:docChgLst>
  <pc:docChgLst>
    <pc:chgData name="Irving Birkner" userId="3ca2f16b-06b2-436b-9a83-674815ebc501" providerId="ADAL" clId="{15C030F4-CA5C-4789-9EE1-C0B1447C3A64}"/>
    <pc:docChg chg="undo custSel addSld delSld modSld sldOrd modMainMaster modNotesMaster">
      <pc:chgData name="Irving Birkner" userId="3ca2f16b-06b2-436b-9a83-674815ebc501" providerId="ADAL" clId="{15C030F4-CA5C-4789-9EE1-C0B1447C3A64}" dt="2023-07-14T19:09:26.074" v="4272" actId="47"/>
      <pc:docMkLst>
        <pc:docMk/>
      </pc:docMkLst>
      <pc:sldChg chg="addSp delSp modSp del mod ord modNotesTx">
        <pc:chgData name="Irving Birkner" userId="3ca2f16b-06b2-436b-9a83-674815ebc501" providerId="ADAL" clId="{15C030F4-CA5C-4789-9EE1-C0B1447C3A64}" dt="2023-07-14T19:09:26.074" v="4272" actId="47"/>
        <pc:sldMkLst>
          <pc:docMk/>
          <pc:sldMk cId="0" sldId="280"/>
        </pc:sldMkLst>
        <pc:spChg chg="add mod">
          <ac:chgData name="Irving Birkner" userId="3ca2f16b-06b2-436b-9a83-674815ebc501" providerId="ADAL" clId="{15C030F4-CA5C-4789-9EE1-C0B1447C3A64}" dt="2023-07-11T21:22:37.297" v="741" actId="1076"/>
          <ac:spMkLst>
            <pc:docMk/>
            <pc:sldMk cId="0" sldId="280"/>
            <ac:spMk id="2" creationId="{D27D6D10-1244-0AAD-667A-0FCBA0C32644}"/>
          </ac:spMkLst>
        </pc:spChg>
        <pc:spChg chg="mod">
          <ac:chgData name="Irving Birkner" userId="3ca2f16b-06b2-436b-9a83-674815ebc501" providerId="ADAL" clId="{15C030F4-CA5C-4789-9EE1-C0B1447C3A64}" dt="2023-07-11T21:00:53.625" v="260" actId="14100"/>
          <ac:spMkLst>
            <pc:docMk/>
            <pc:sldMk cId="0" sldId="280"/>
            <ac:spMk id="287" creationId="{00000000-0000-0000-0000-000000000000}"/>
          </ac:spMkLst>
        </pc:spChg>
        <pc:spChg chg="mod">
          <ac:chgData name="Irving Birkner" userId="3ca2f16b-06b2-436b-9a83-674815ebc501" providerId="ADAL" clId="{15C030F4-CA5C-4789-9EE1-C0B1447C3A64}" dt="2023-07-11T20:48:00.871" v="255" actId="20577"/>
          <ac:spMkLst>
            <pc:docMk/>
            <pc:sldMk cId="0" sldId="280"/>
            <ac:spMk id="288" creationId="{00000000-0000-0000-0000-000000000000}"/>
          </ac:spMkLst>
        </pc:spChg>
        <pc:picChg chg="add del mod">
          <ac:chgData name="Irving Birkner" userId="3ca2f16b-06b2-436b-9a83-674815ebc501" providerId="ADAL" clId="{15C030F4-CA5C-4789-9EE1-C0B1447C3A64}" dt="2023-07-11T21:00:21.475" v="256" actId="478"/>
          <ac:picMkLst>
            <pc:docMk/>
            <pc:sldMk cId="0" sldId="280"/>
            <ac:picMk id="3" creationId="{B01B1287-B822-FA4E-FF93-4D13C17520DC}"/>
          </ac:picMkLst>
        </pc:picChg>
      </pc:sldChg>
      <pc:sldChg chg="modSp mod">
        <pc:chgData name="Irving Birkner" userId="3ca2f16b-06b2-436b-9a83-674815ebc501" providerId="ADAL" clId="{15C030F4-CA5C-4789-9EE1-C0B1447C3A64}" dt="2023-07-11T20:27:04.909" v="110" actId="20577"/>
        <pc:sldMkLst>
          <pc:docMk/>
          <pc:sldMk cId="3056279571" sldId="286"/>
        </pc:sldMkLst>
        <pc:spChg chg="mod">
          <ac:chgData name="Irving Birkner" userId="3ca2f16b-06b2-436b-9a83-674815ebc501" providerId="ADAL" clId="{15C030F4-CA5C-4789-9EE1-C0B1447C3A64}" dt="2023-07-11T20:26:48.038" v="72" actId="20577"/>
          <ac:spMkLst>
            <pc:docMk/>
            <pc:sldMk cId="3056279571" sldId="286"/>
            <ac:spMk id="3" creationId="{EC9AA3F7-FC6E-575A-F3F6-82A49486401E}"/>
          </ac:spMkLst>
        </pc:spChg>
        <pc:spChg chg="mod">
          <ac:chgData name="Irving Birkner" userId="3ca2f16b-06b2-436b-9a83-674815ebc501" providerId="ADAL" clId="{15C030F4-CA5C-4789-9EE1-C0B1447C3A64}" dt="2023-07-11T20:27:04.909" v="110" actId="20577"/>
          <ac:spMkLst>
            <pc:docMk/>
            <pc:sldMk cId="3056279571" sldId="286"/>
            <ac:spMk id="4" creationId="{5D6F9351-75F6-C7A1-4564-32139E3FB6F5}"/>
          </ac:spMkLst>
        </pc:spChg>
      </pc:sldChg>
      <pc:sldChg chg="modSp del mod modNotes">
        <pc:chgData name="Irving Birkner" userId="3ca2f16b-06b2-436b-9a83-674815ebc501" providerId="ADAL" clId="{15C030F4-CA5C-4789-9EE1-C0B1447C3A64}" dt="2023-07-11T20:24:29.866" v="19" actId="47"/>
        <pc:sldMkLst>
          <pc:docMk/>
          <pc:sldMk cId="11521631" sldId="290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1521631" sldId="290"/>
            <ac:spMk id="2" creationId="{1C8D00BE-6C04-C842-AF17-C1299A7FF42A}"/>
          </ac:spMkLst>
        </pc:spChg>
        <pc:spChg chg="mod">
          <ac:chgData name="Irving Birkner" userId="3ca2f16b-06b2-436b-9a83-674815ebc501" providerId="ADAL" clId="{15C030F4-CA5C-4789-9EE1-C0B1447C3A64}" dt="2023-07-11T20:23:42.955" v="14" actId="21"/>
          <ac:spMkLst>
            <pc:docMk/>
            <pc:sldMk cId="11521631" sldId="290"/>
            <ac:spMk id="3" creationId="{385576D9-4456-4C46-A359-415AC016A095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1521631" sldId="290"/>
            <ac:spMk id="4" creationId="{5F829125-5C6F-BF4D-9A7F-6C0011FF6ED3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1521631" sldId="290"/>
            <ac:spMk id="8" creationId="{00000000-0000-0000-0000-000000000000}"/>
          </ac:spMkLst>
        </pc:spChg>
      </pc:sldChg>
      <pc:sldChg chg="modSp">
        <pc:chgData name="Irving Birkner" userId="3ca2f16b-06b2-436b-9a83-674815ebc501" providerId="ADAL" clId="{15C030F4-CA5C-4789-9EE1-C0B1447C3A64}" dt="2023-07-11T20:23:08.611" v="13"/>
        <pc:sldMkLst>
          <pc:docMk/>
          <pc:sldMk cId="1241510339" sldId="294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241510339" sldId="294"/>
            <ac:spMk id="2" creationId="{3EA31407-F8EE-CD23-3C3C-AF3C21986A56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241510339" sldId="294"/>
            <ac:spMk id="4" creationId="{00000000-0000-0000-0000-000000000000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1241510339" sldId="294"/>
            <ac:picMk id="3" creationId="{DD97F23E-603B-51F0-761E-2048E963C5FC}"/>
          </ac:picMkLst>
        </pc:picChg>
      </pc:sldChg>
      <pc:sldChg chg="modSp del mod modNotes">
        <pc:chgData name="Irving Birkner" userId="3ca2f16b-06b2-436b-9a83-674815ebc501" providerId="ADAL" clId="{15C030F4-CA5C-4789-9EE1-C0B1447C3A64}" dt="2023-07-11T21:50:05.355" v="1671" actId="2696"/>
        <pc:sldMkLst>
          <pc:docMk/>
          <pc:sldMk cId="927496604" sldId="307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927496604" sldId="307"/>
            <ac:spMk id="2" creationId="{1C8D00BE-6C04-C842-AF17-C1299A7FF42A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927496604" sldId="307"/>
            <ac:spMk id="4" creationId="{5F829125-5C6F-BF4D-9A7F-6C0011FF6ED3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927496604" sldId="307"/>
            <ac:spMk id="8" creationId="{00000000-0000-0000-0000-000000000000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927496604" sldId="307"/>
            <ac:picMk id="7" creationId="{46C38E12-7080-C367-7619-830ACFD97D47}"/>
          </ac:picMkLst>
        </pc:picChg>
      </pc:sldChg>
      <pc:sldChg chg="modSp del modNotes">
        <pc:chgData name="Irving Birkner" userId="3ca2f16b-06b2-436b-9a83-674815ebc501" providerId="ADAL" clId="{15C030F4-CA5C-4789-9EE1-C0B1447C3A64}" dt="2023-07-11T21:23:54.516" v="745" actId="2696"/>
        <pc:sldMkLst>
          <pc:docMk/>
          <pc:sldMk cId="2164916932" sldId="308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164916932" sldId="308"/>
            <ac:spMk id="2" creationId="{1C8D00BE-6C04-C842-AF17-C1299A7FF42A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164916932" sldId="308"/>
            <ac:spMk id="7" creationId="{C428DCAF-85E6-F2CD-8325-1D4C6EA047A8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164916932" sldId="308"/>
            <ac:spMk id="8" creationId="{00000000-0000-0000-0000-000000000000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2164916932" sldId="308"/>
            <ac:picMk id="6" creationId="{FFB14ECA-E90C-3A38-E713-D18C85166D97}"/>
          </ac:picMkLst>
        </pc:pic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2164916932" sldId="308"/>
            <ac:picMk id="10" creationId="{E86E54BD-1B01-0524-C572-6FD0BC0CE09F}"/>
          </ac:picMkLst>
        </pc:picChg>
      </pc:sldChg>
      <pc:sldChg chg="delSp modSp add del mod modNotes">
        <pc:chgData name="Irving Birkner" userId="3ca2f16b-06b2-436b-9a83-674815ebc501" providerId="ADAL" clId="{15C030F4-CA5C-4789-9EE1-C0B1447C3A64}" dt="2023-07-11T21:52:21.975" v="1718" actId="2696"/>
        <pc:sldMkLst>
          <pc:docMk/>
          <pc:sldMk cId="241096718" sldId="309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41096718" sldId="309"/>
            <ac:spMk id="2" creationId="{1C8D00BE-6C04-C842-AF17-C1299A7FF42A}"/>
          </ac:spMkLst>
        </pc:spChg>
        <pc:spChg chg="mod">
          <ac:chgData name="Irving Birkner" userId="3ca2f16b-06b2-436b-9a83-674815ebc501" providerId="ADAL" clId="{15C030F4-CA5C-4789-9EE1-C0B1447C3A64}" dt="2023-07-11T21:25:37.239" v="756" actId="21"/>
          <ac:spMkLst>
            <pc:docMk/>
            <pc:sldMk cId="241096718" sldId="309"/>
            <ac:spMk id="3" creationId="{385576D9-4456-4C46-A359-415AC016A095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41096718" sldId="309"/>
            <ac:spMk id="8" creationId="{00000000-0000-0000-0000-000000000000}"/>
          </ac:spMkLst>
        </pc:spChg>
        <pc:picChg chg="del mod">
          <ac:chgData name="Irving Birkner" userId="3ca2f16b-06b2-436b-9a83-674815ebc501" providerId="ADAL" clId="{15C030F4-CA5C-4789-9EE1-C0B1447C3A64}" dt="2023-07-11T21:25:20.017" v="754" actId="21"/>
          <ac:picMkLst>
            <pc:docMk/>
            <pc:sldMk cId="241096718" sldId="309"/>
            <ac:picMk id="6" creationId="{4CC7A099-D8F5-C95D-C811-ADF8EEEC9835}"/>
          </ac:picMkLst>
        </pc:picChg>
      </pc:sldChg>
      <pc:sldChg chg="modSp del mod modNotes">
        <pc:chgData name="Irving Birkner" userId="3ca2f16b-06b2-436b-9a83-674815ebc501" providerId="ADAL" clId="{15C030F4-CA5C-4789-9EE1-C0B1447C3A64}" dt="2023-07-11T22:02:27.314" v="2254" actId="47"/>
        <pc:sldMkLst>
          <pc:docMk/>
          <pc:sldMk cId="2296461051" sldId="310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296461051" sldId="310"/>
            <ac:spMk id="2" creationId="{1C8D00BE-6C04-C842-AF17-C1299A7FF42A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296461051" sldId="310"/>
            <ac:spMk id="4" creationId="{5F829125-5C6F-BF4D-9A7F-6C0011FF6ED3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296461051" sldId="310"/>
            <ac:spMk id="5" creationId="{45F1C305-3B2E-B1E6-9099-D8AA31D1FED8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296461051" sldId="310"/>
            <ac:spMk id="8" creationId="{00000000-0000-0000-0000-000000000000}"/>
          </ac:spMkLst>
        </pc:spChg>
      </pc:sldChg>
      <pc:sldChg chg="modSp del">
        <pc:chgData name="Irving Birkner" userId="3ca2f16b-06b2-436b-9a83-674815ebc501" providerId="ADAL" clId="{15C030F4-CA5C-4789-9EE1-C0B1447C3A64}" dt="2023-07-11T22:02:27.314" v="2254" actId="47"/>
        <pc:sldMkLst>
          <pc:docMk/>
          <pc:sldMk cId="3297890347" sldId="312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3297890347" sldId="312"/>
            <ac:spMk id="2" creationId="{1C8D00BE-6C04-C842-AF17-C1299A7FF42A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3297890347" sldId="312"/>
            <ac:spMk id="8" creationId="{00000000-0000-0000-0000-000000000000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3297890347" sldId="312"/>
            <ac:picMk id="5" creationId="{C71305E8-F0FE-F78F-1E4F-D4B61AEC7B36}"/>
          </ac:picMkLst>
        </pc:picChg>
      </pc:sldChg>
      <pc:sldChg chg="modSp add del modNotes">
        <pc:chgData name="Irving Birkner" userId="3ca2f16b-06b2-436b-9a83-674815ebc501" providerId="ADAL" clId="{15C030F4-CA5C-4789-9EE1-C0B1447C3A64}" dt="2023-07-11T21:52:29.708" v="1719" actId="2696"/>
        <pc:sldMkLst>
          <pc:docMk/>
          <pc:sldMk cId="3019821291" sldId="313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3019821291" sldId="313"/>
            <ac:spMk id="2" creationId="{1C8D00BE-6C04-C842-AF17-C1299A7FF42A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3019821291" sldId="313"/>
            <ac:spMk id="8" creationId="{00000000-0000-0000-0000-000000000000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3019821291" sldId="313"/>
            <ac:picMk id="6" creationId="{C96EDF06-8B8D-7DD8-2C6B-D4CABA63FC80}"/>
          </ac:picMkLst>
        </pc:picChg>
      </pc:sldChg>
      <pc:sldChg chg="modSp mod modNotes">
        <pc:chgData name="Irving Birkner" userId="3ca2f16b-06b2-436b-9a83-674815ebc501" providerId="ADAL" clId="{15C030F4-CA5C-4789-9EE1-C0B1447C3A64}" dt="2023-07-11T20:23:08.611" v="13"/>
        <pc:sldMkLst>
          <pc:docMk/>
          <pc:sldMk cId="1143920132" sldId="315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143920132" sldId="315"/>
            <ac:spMk id="2" creationId="{1C8D00BE-6C04-C842-AF17-C1299A7FF42A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143920132" sldId="315"/>
            <ac:spMk id="4" creationId="{5F829125-5C6F-BF4D-9A7F-6C0011FF6ED3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143920132" sldId="315"/>
            <ac:spMk id="8" creationId="{00000000-0000-0000-0000-000000000000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143920132" sldId="315"/>
            <ac:spMk id="12" creationId="{90C902B8-71E4-EA6C-C09D-9841F188BE81}"/>
          </ac:spMkLst>
        </pc:spChg>
      </pc:sldChg>
      <pc:sldChg chg="modSp mod modNotes">
        <pc:chgData name="Irving Birkner" userId="3ca2f16b-06b2-436b-9a83-674815ebc501" providerId="ADAL" clId="{15C030F4-CA5C-4789-9EE1-C0B1447C3A64}" dt="2023-07-11T20:23:08.611" v="13"/>
        <pc:sldMkLst>
          <pc:docMk/>
          <pc:sldMk cId="878560857" sldId="316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878560857" sldId="316"/>
            <ac:spMk id="2" creationId="{1C8D00BE-6C04-C842-AF17-C1299A7FF42A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878560857" sldId="316"/>
            <ac:spMk id="4" creationId="{5F829125-5C6F-BF4D-9A7F-6C0011FF6ED3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878560857" sldId="316"/>
            <ac:spMk id="6" creationId="{686BC0CF-C3F7-5B9F-3E04-431D12FDB642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878560857" sldId="316"/>
            <ac:spMk id="8" creationId="{00000000-0000-0000-0000-000000000000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878560857" sldId="316"/>
            <ac:picMk id="5" creationId="{DAE85163-E7F2-3C9E-F7CA-681B430C559E}"/>
          </ac:picMkLst>
        </pc:picChg>
      </pc:sldChg>
      <pc:sldChg chg="modSp">
        <pc:chgData name="Irving Birkner" userId="3ca2f16b-06b2-436b-9a83-674815ebc501" providerId="ADAL" clId="{15C030F4-CA5C-4789-9EE1-C0B1447C3A64}" dt="2023-07-11T20:23:08.611" v="13"/>
        <pc:sldMkLst>
          <pc:docMk/>
          <pc:sldMk cId="2703774932" sldId="317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703774932" sldId="317"/>
            <ac:spMk id="2" creationId="{37E205A7-A546-5771-7663-ED78E1BF0D02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703774932" sldId="317"/>
            <ac:spMk id="4" creationId="{00000000-0000-0000-0000-000000000000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2703774932" sldId="317"/>
            <ac:picMk id="3" creationId="{9CF09575-2219-D373-D216-123F5C396F95}"/>
          </ac:picMkLst>
        </pc:picChg>
      </pc:sldChg>
      <pc:sldChg chg="modSp">
        <pc:chgData name="Irving Birkner" userId="3ca2f16b-06b2-436b-9a83-674815ebc501" providerId="ADAL" clId="{15C030F4-CA5C-4789-9EE1-C0B1447C3A64}" dt="2023-07-11T20:23:08.611" v="13"/>
        <pc:sldMkLst>
          <pc:docMk/>
          <pc:sldMk cId="2588587648" sldId="318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588587648" sldId="318"/>
            <ac:spMk id="4" creationId="{00000000-0000-0000-0000-000000000000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2588587648" sldId="318"/>
            <ac:picMk id="2" creationId="{5047A744-3E52-175E-DBD0-B166D709045E}"/>
          </ac:picMkLst>
        </pc:picChg>
      </pc:sldChg>
      <pc:sldChg chg="modSp">
        <pc:chgData name="Irving Birkner" userId="3ca2f16b-06b2-436b-9a83-674815ebc501" providerId="ADAL" clId="{15C030F4-CA5C-4789-9EE1-C0B1447C3A64}" dt="2023-07-11T20:23:08.611" v="13"/>
        <pc:sldMkLst>
          <pc:docMk/>
          <pc:sldMk cId="532770432" sldId="319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532770432" sldId="319"/>
            <ac:spMk id="2" creationId="{A28116F0-1AA6-F5EF-5816-288FC397BF48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532770432" sldId="319"/>
            <ac:spMk id="4" creationId="{00000000-0000-0000-0000-000000000000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532770432" sldId="319"/>
            <ac:picMk id="3" creationId="{0CCAE808-CF79-C1CC-9CCA-A5751D145787}"/>
          </ac:picMkLst>
        </pc:picChg>
      </pc:sldChg>
      <pc:sldChg chg="modSp modNotes">
        <pc:chgData name="Irving Birkner" userId="3ca2f16b-06b2-436b-9a83-674815ebc501" providerId="ADAL" clId="{15C030F4-CA5C-4789-9EE1-C0B1447C3A64}" dt="2023-07-11T20:23:08.611" v="13"/>
        <pc:sldMkLst>
          <pc:docMk/>
          <pc:sldMk cId="2563544280" sldId="320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563544280" sldId="320"/>
            <ac:spMk id="2" creationId="{599D7405-FCE0-9B9A-65BC-CC41AF4FBA8E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563544280" sldId="320"/>
            <ac:spMk id="4" creationId="{00000000-0000-0000-0000-000000000000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2563544280" sldId="320"/>
            <ac:picMk id="3" creationId="{92A04C53-ED60-8806-91C2-70F93582C5AB}"/>
          </ac:picMkLst>
        </pc:picChg>
      </pc:sldChg>
      <pc:sldChg chg="modSp">
        <pc:chgData name="Irving Birkner" userId="3ca2f16b-06b2-436b-9a83-674815ebc501" providerId="ADAL" clId="{15C030F4-CA5C-4789-9EE1-C0B1447C3A64}" dt="2023-07-11T20:23:08.611" v="13"/>
        <pc:sldMkLst>
          <pc:docMk/>
          <pc:sldMk cId="2986560975" sldId="321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986560975" sldId="321"/>
            <ac:spMk id="2" creationId="{BEA91848-71E0-3870-E96C-06A3EAE0E18B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2986560975" sldId="321"/>
            <ac:picMk id="3" creationId="{B9B0146D-F062-CC40-0CCF-4941523BCC84}"/>
          </ac:picMkLst>
        </pc:picChg>
      </pc:sldChg>
      <pc:sldChg chg="modSp modNotes">
        <pc:chgData name="Irving Birkner" userId="3ca2f16b-06b2-436b-9a83-674815ebc501" providerId="ADAL" clId="{15C030F4-CA5C-4789-9EE1-C0B1447C3A64}" dt="2023-07-11T20:23:08.611" v="13"/>
        <pc:sldMkLst>
          <pc:docMk/>
          <pc:sldMk cId="4046613230" sldId="322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4046613230" sldId="322"/>
            <ac:spMk id="3" creationId="{CCC8BEDB-385E-21FA-7C08-9EE645B1C973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4046613230" sldId="322"/>
            <ac:picMk id="5" creationId="{CF23F505-B673-149B-CDA2-72FD1769B6CC}"/>
          </ac:picMkLst>
        </pc:picChg>
      </pc:sldChg>
      <pc:sldChg chg="delSp modSp del mod ord modNotes">
        <pc:chgData name="Irving Birkner" userId="3ca2f16b-06b2-436b-9a83-674815ebc501" providerId="ADAL" clId="{15C030F4-CA5C-4789-9EE1-C0B1447C3A64}" dt="2023-07-11T20:45:51.303" v="161" actId="2696"/>
        <pc:sldMkLst>
          <pc:docMk/>
          <pc:sldMk cId="2215643282" sldId="324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215643282" sldId="324"/>
            <ac:spMk id="2" creationId="{1C8D00BE-6C04-C842-AF17-C1299A7FF42A}"/>
          </ac:spMkLst>
        </pc:spChg>
        <pc:spChg chg="del mod">
          <ac:chgData name="Irving Birkner" userId="3ca2f16b-06b2-436b-9a83-674815ebc501" providerId="ADAL" clId="{15C030F4-CA5C-4789-9EE1-C0B1447C3A64}" dt="2023-07-11T20:45:10.172" v="155" actId="21"/>
          <ac:spMkLst>
            <pc:docMk/>
            <pc:sldMk cId="2215643282" sldId="324"/>
            <ac:spMk id="5" creationId="{95A3C4FD-C15C-FABA-89AD-8869C6314D7F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215643282" sldId="324"/>
            <ac:spMk id="8" creationId="{00000000-0000-0000-0000-000000000000}"/>
          </ac:spMkLst>
        </pc:spChg>
        <pc:picChg chg="del mod">
          <ac:chgData name="Irving Birkner" userId="3ca2f16b-06b2-436b-9a83-674815ebc501" providerId="ADAL" clId="{15C030F4-CA5C-4789-9EE1-C0B1447C3A64}" dt="2023-07-11T20:45:10.172" v="155" actId="21"/>
          <ac:picMkLst>
            <pc:docMk/>
            <pc:sldMk cId="2215643282" sldId="324"/>
            <ac:picMk id="7" creationId="{17847655-33AF-5805-68F0-44A70E9CEDCD}"/>
          </ac:picMkLst>
        </pc:picChg>
      </pc:sldChg>
      <pc:sldChg chg="modSp mod modNotes modNotesTx">
        <pc:chgData name="Irving Birkner" userId="3ca2f16b-06b2-436b-9a83-674815ebc501" providerId="ADAL" clId="{15C030F4-CA5C-4789-9EE1-C0B1447C3A64}" dt="2023-07-12T16:38:28.582" v="3484" actId="20577"/>
        <pc:sldMkLst>
          <pc:docMk/>
          <pc:sldMk cId="1587014248" sldId="325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587014248" sldId="325"/>
            <ac:spMk id="2" creationId="{630F7C67-2FB0-C482-C64A-DF59735126F0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587014248" sldId="325"/>
            <ac:spMk id="7" creationId="{AA797217-5431-9A33-2FD2-B4F8A459970A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1587014248" sldId="325"/>
            <ac:picMk id="5" creationId="{44E9A70D-C305-3522-1C6A-74BC046B59DA}"/>
          </ac:picMkLst>
        </pc:picChg>
        <pc:cxnChg chg="mod">
          <ac:chgData name="Irving Birkner" userId="3ca2f16b-06b2-436b-9a83-674815ebc501" providerId="ADAL" clId="{15C030F4-CA5C-4789-9EE1-C0B1447C3A64}" dt="2023-07-11T20:23:08.611" v="13"/>
          <ac:cxnSpMkLst>
            <pc:docMk/>
            <pc:sldMk cId="1587014248" sldId="325"/>
            <ac:cxnSpMk id="9" creationId="{2906D01B-4C44-2BAD-59BA-56EBD04D47AB}"/>
          </ac:cxnSpMkLst>
        </pc:cxnChg>
        <pc:cxnChg chg="mod">
          <ac:chgData name="Irving Birkner" userId="3ca2f16b-06b2-436b-9a83-674815ebc501" providerId="ADAL" clId="{15C030F4-CA5C-4789-9EE1-C0B1447C3A64}" dt="2023-07-11T20:23:08.611" v="13"/>
          <ac:cxnSpMkLst>
            <pc:docMk/>
            <pc:sldMk cId="1587014248" sldId="325"/>
            <ac:cxnSpMk id="10" creationId="{6471FC48-B100-35FC-E835-BF4E25748EF1}"/>
          </ac:cxnSpMkLst>
        </pc:cxnChg>
        <pc:cxnChg chg="mod">
          <ac:chgData name="Irving Birkner" userId="3ca2f16b-06b2-436b-9a83-674815ebc501" providerId="ADAL" clId="{15C030F4-CA5C-4789-9EE1-C0B1447C3A64}" dt="2023-07-11T20:23:08.611" v="13"/>
          <ac:cxnSpMkLst>
            <pc:docMk/>
            <pc:sldMk cId="1587014248" sldId="325"/>
            <ac:cxnSpMk id="11" creationId="{642A494D-B1EC-B156-3A13-0A2BA3FEC594}"/>
          </ac:cxnSpMkLst>
        </pc:cxnChg>
      </pc:sldChg>
      <pc:sldChg chg="modSp del">
        <pc:chgData name="Irving Birkner" userId="3ca2f16b-06b2-436b-9a83-674815ebc501" providerId="ADAL" clId="{15C030F4-CA5C-4789-9EE1-C0B1447C3A64}" dt="2023-07-11T22:02:27.314" v="2254" actId="47"/>
        <pc:sldMkLst>
          <pc:docMk/>
          <pc:sldMk cId="4109563572" sldId="328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4109563572" sldId="328"/>
            <ac:spMk id="2" creationId="{5937CFA3-2A1D-429B-35E7-311AAA90122B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4109563572" sldId="328"/>
            <ac:spMk id="7" creationId="{9ED23ED2-F83C-4EC9-8EF9-CCF05720D2DB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4109563572" sldId="328"/>
            <ac:spMk id="8" creationId="{C0AC2439-D3C5-49FD-A5C8-87A4E2134832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4109563572" sldId="328"/>
            <ac:spMk id="9" creationId="{CEBD4890-0E96-A255-295F-C341DC61377B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4109563572" sldId="328"/>
            <ac:picMk id="3" creationId="{5A988546-E3B4-4064-BADE-172CF3A8C439}"/>
          </ac:picMkLst>
        </pc:picChg>
        <pc:cxnChg chg="mod">
          <ac:chgData name="Irving Birkner" userId="3ca2f16b-06b2-436b-9a83-674815ebc501" providerId="ADAL" clId="{15C030F4-CA5C-4789-9EE1-C0B1447C3A64}" dt="2023-07-11T20:23:08.611" v="13"/>
          <ac:cxnSpMkLst>
            <pc:docMk/>
            <pc:sldMk cId="4109563572" sldId="328"/>
            <ac:cxnSpMk id="10" creationId="{55680C05-9251-413B-AD67-A1E52B648171}"/>
          </ac:cxnSpMkLst>
        </pc:cxnChg>
        <pc:cxnChg chg="mod">
          <ac:chgData name="Irving Birkner" userId="3ca2f16b-06b2-436b-9a83-674815ebc501" providerId="ADAL" clId="{15C030F4-CA5C-4789-9EE1-C0B1447C3A64}" dt="2023-07-11T20:23:08.611" v="13"/>
          <ac:cxnSpMkLst>
            <pc:docMk/>
            <pc:sldMk cId="4109563572" sldId="328"/>
            <ac:cxnSpMk id="13" creationId="{DECBE0C4-D828-464E-805F-AB2C30F78BBC}"/>
          </ac:cxnSpMkLst>
        </pc:cxnChg>
      </pc:sldChg>
      <pc:sldChg chg="modSp del">
        <pc:chgData name="Irving Birkner" userId="3ca2f16b-06b2-436b-9a83-674815ebc501" providerId="ADAL" clId="{15C030F4-CA5C-4789-9EE1-C0B1447C3A64}" dt="2023-07-11T22:02:27.314" v="2254" actId="47"/>
        <pc:sldMkLst>
          <pc:docMk/>
          <pc:sldMk cId="1448937090" sldId="329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448937090" sldId="329"/>
            <ac:spMk id="3" creationId="{7A2D7BA0-BC14-E347-0C39-DF25AF19BF2B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448937090" sldId="329"/>
            <ac:spMk id="5" creationId="{350E4539-7DE9-FB57-2719-7EE267E032BD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448937090" sldId="329"/>
            <ac:spMk id="7" creationId="{00000000-0000-0000-0000-000000000000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448937090" sldId="329"/>
            <ac:spMk id="15" creationId="{00000000-0000-0000-0000-000000000000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1448937090" sldId="329"/>
            <ac:picMk id="2" creationId="{CC9CD423-BF88-4548-BA99-816195310C4B}"/>
          </ac:picMkLst>
        </pc:picChg>
        <pc:cxnChg chg="mod">
          <ac:chgData name="Irving Birkner" userId="3ca2f16b-06b2-436b-9a83-674815ebc501" providerId="ADAL" clId="{15C030F4-CA5C-4789-9EE1-C0B1447C3A64}" dt="2023-07-11T20:23:08.611" v="13"/>
          <ac:cxnSpMkLst>
            <pc:docMk/>
            <pc:sldMk cId="1448937090" sldId="329"/>
            <ac:cxnSpMk id="8" creationId="{91312871-194D-40A1-805F-10DD4BA7047A}"/>
          </ac:cxnSpMkLst>
        </pc:cxnChg>
        <pc:cxnChg chg="mod">
          <ac:chgData name="Irving Birkner" userId="3ca2f16b-06b2-436b-9a83-674815ebc501" providerId="ADAL" clId="{15C030F4-CA5C-4789-9EE1-C0B1447C3A64}" dt="2023-07-11T20:23:08.611" v="13"/>
          <ac:cxnSpMkLst>
            <pc:docMk/>
            <pc:sldMk cId="1448937090" sldId="329"/>
            <ac:cxnSpMk id="10" creationId="{361E0471-2F2B-4EA2-B80C-EE0C23B4D98C}"/>
          </ac:cxnSpMkLst>
        </pc:cxnChg>
      </pc:sldChg>
      <pc:sldChg chg="modSp del">
        <pc:chgData name="Irving Birkner" userId="3ca2f16b-06b2-436b-9a83-674815ebc501" providerId="ADAL" clId="{15C030F4-CA5C-4789-9EE1-C0B1447C3A64}" dt="2023-07-11T22:02:27.314" v="2254" actId="47"/>
        <pc:sldMkLst>
          <pc:docMk/>
          <pc:sldMk cId="3390236290" sldId="330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3390236290" sldId="330"/>
            <ac:spMk id="2" creationId="{316F8431-D6D5-1BC6-DB45-2553D6EBE7FD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3390236290" sldId="330"/>
            <ac:spMk id="5" creationId="{00000000-0000-0000-0000-000000000000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3390236290" sldId="330"/>
            <ac:spMk id="6" creationId="{CEFF2CDC-6397-4349-399D-11ECA2EA93CD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3390236290" sldId="330"/>
            <ac:picMk id="3" creationId="{A9AB9BE0-6CC1-45A4-AE1D-BF93B6D90D90}"/>
          </ac:picMkLst>
        </pc:picChg>
        <pc:cxnChg chg="mod">
          <ac:chgData name="Irving Birkner" userId="3ca2f16b-06b2-436b-9a83-674815ebc501" providerId="ADAL" clId="{15C030F4-CA5C-4789-9EE1-C0B1447C3A64}" dt="2023-07-11T20:23:08.611" v="13"/>
          <ac:cxnSpMkLst>
            <pc:docMk/>
            <pc:sldMk cId="3390236290" sldId="330"/>
            <ac:cxnSpMk id="9" creationId="{D5BAAF8C-06E3-44CB-A32E-C2AB1F993142}"/>
          </ac:cxnSpMkLst>
        </pc:cxnChg>
      </pc:sldChg>
      <pc:sldChg chg="modSp del">
        <pc:chgData name="Irving Birkner" userId="3ca2f16b-06b2-436b-9a83-674815ebc501" providerId="ADAL" clId="{15C030F4-CA5C-4789-9EE1-C0B1447C3A64}" dt="2023-07-11T22:02:27.314" v="2254" actId="47"/>
        <pc:sldMkLst>
          <pc:docMk/>
          <pc:sldMk cId="1264866479" sldId="331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264866479" sldId="331"/>
            <ac:spMk id="2" creationId="{8F9909B0-8065-0CED-B297-E3DC478D6169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264866479" sldId="331"/>
            <ac:spMk id="3" creationId="{E857D302-8E31-A73E-01D5-B08AC32AE153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264866479" sldId="331"/>
            <ac:spMk id="8" creationId="{714856EC-68F4-4FB6-9213-CD5B93C2E377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1264866479" sldId="331"/>
            <ac:picMk id="9" creationId="{2636BDDB-0325-4045-99DE-E8D0F96BF551}"/>
          </ac:picMkLst>
        </pc:picChg>
        <pc:cxnChg chg="mod">
          <ac:chgData name="Irving Birkner" userId="3ca2f16b-06b2-436b-9a83-674815ebc501" providerId="ADAL" clId="{15C030F4-CA5C-4789-9EE1-C0B1447C3A64}" dt="2023-07-11T20:23:08.611" v="13"/>
          <ac:cxnSpMkLst>
            <pc:docMk/>
            <pc:sldMk cId="1264866479" sldId="331"/>
            <ac:cxnSpMk id="11" creationId="{5B9F961C-C6EE-4516-AD07-5EAFB19D9F20}"/>
          </ac:cxnSpMkLst>
        </pc:cxnChg>
      </pc:sldChg>
      <pc:sldChg chg="modSp del">
        <pc:chgData name="Irving Birkner" userId="3ca2f16b-06b2-436b-9a83-674815ebc501" providerId="ADAL" clId="{15C030F4-CA5C-4789-9EE1-C0B1447C3A64}" dt="2023-07-11T22:02:27.314" v="2254" actId="47"/>
        <pc:sldMkLst>
          <pc:docMk/>
          <pc:sldMk cId="3076241619" sldId="332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3076241619" sldId="332"/>
            <ac:spMk id="2" creationId="{D04AB1C6-959D-7273-FAC9-EC40278B7659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3076241619" sldId="332"/>
            <ac:spMk id="3" creationId="{D3F2973A-D8C4-058E-31A4-AD39B628FC8A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3076241619" sldId="332"/>
            <ac:spMk id="9" creationId="{7D9279E9-7B3C-4DC4-8D7D-B427A3639D81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3076241619" sldId="332"/>
            <ac:spMk id="12" creationId="{FDA15A8D-5FE6-4563-A283-20E07F5AF8D5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3076241619" sldId="332"/>
            <ac:picMk id="8" creationId="{4ECFE5FF-0E91-4F4A-AA70-E38AB7CCE596}"/>
          </ac:picMkLst>
        </pc:picChg>
        <pc:cxnChg chg="mod">
          <ac:chgData name="Irving Birkner" userId="3ca2f16b-06b2-436b-9a83-674815ebc501" providerId="ADAL" clId="{15C030F4-CA5C-4789-9EE1-C0B1447C3A64}" dt="2023-07-11T20:23:08.611" v="13"/>
          <ac:cxnSpMkLst>
            <pc:docMk/>
            <pc:sldMk cId="3076241619" sldId="332"/>
            <ac:cxnSpMk id="11" creationId="{54F2526A-C428-4536-BCD6-E8C778E0A0FC}"/>
          </ac:cxnSpMkLst>
        </pc:cxnChg>
      </pc:sldChg>
      <pc:sldChg chg="modSp del">
        <pc:chgData name="Irving Birkner" userId="3ca2f16b-06b2-436b-9a83-674815ebc501" providerId="ADAL" clId="{15C030F4-CA5C-4789-9EE1-C0B1447C3A64}" dt="2023-07-11T22:02:27.314" v="2254" actId="47"/>
        <pc:sldMkLst>
          <pc:docMk/>
          <pc:sldMk cId="2921816082" sldId="333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921816082" sldId="333"/>
            <ac:spMk id="3" creationId="{80540C55-73F9-4928-8012-9F3A45A95320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921816082" sldId="333"/>
            <ac:spMk id="5" creationId="{816BC67F-9649-EDE6-3D32-D9576056984F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921816082" sldId="333"/>
            <ac:spMk id="6" creationId="{803F7572-B1AB-A2F1-584C-C2FB31CE680B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2921816082" sldId="333"/>
            <ac:picMk id="2" creationId="{E008A321-C470-40AE-BE00-E7D7D03EE337}"/>
          </ac:picMkLst>
        </pc:picChg>
      </pc:sldChg>
      <pc:sldChg chg="modSp del mod">
        <pc:chgData name="Irving Birkner" userId="3ca2f16b-06b2-436b-9a83-674815ebc501" providerId="ADAL" clId="{15C030F4-CA5C-4789-9EE1-C0B1447C3A64}" dt="2023-07-11T22:02:27.314" v="2254" actId="47"/>
        <pc:sldMkLst>
          <pc:docMk/>
          <pc:sldMk cId="4001152235" sldId="334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4001152235" sldId="334"/>
            <ac:spMk id="2" creationId="{A6E11DBB-0147-A203-8726-34E03919D842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4001152235" sldId="334"/>
            <ac:spMk id="4" creationId="{D424935C-F6AA-CFEE-06F9-E913DF42EC46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4001152235" sldId="334"/>
            <ac:spMk id="7" creationId="{68F5C480-E211-5A1F-FE03-55909E47838C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4001152235" sldId="334"/>
            <ac:picMk id="5" creationId="{4E0938C9-1FE3-1BA6-AA88-DC290CAFFC48}"/>
          </ac:picMkLst>
        </pc:picChg>
      </pc:sldChg>
      <pc:sldChg chg="modSp del mod">
        <pc:chgData name="Irving Birkner" userId="3ca2f16b-06b2-436b-9a83-674815ebc501" providerId="ADAL" clId="{15C030F4-CA5C-4789-9EE1-C0B1447C3A64}" dt="2023-07-11T22:02:27.314" v="2254" actId="47"/>
        <pc:sldMkLst>
          <pc:docMk/>
          <pc:sldMk cId="2461682266" sldId="335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461682266" sldId="335"/>
            <ac:spMk id="2" creationId="{A455693E-219A-9B24-5B22-44641C9D0D28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461682266" sldId="335"/>
            <ac:spMk id="4" creationId="{34C48636-88D9-4394-ABC2-F0498C9040EA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461682266" sldId="335"/>
            <ac:spMk id="6" creationId="{0C1745D6-44D0-F101-6761-D810C40E57CB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2461682266" sldId="335"/>
            <ac:picMk id="5" creationId="{8DB31B02-4E0F-7EC2-F1D3-1B0DD84E81DB}"/>
          </ac:picMkLst>
        </pc:picChg>
      </pc:sldChg>
      <pc:sldChg chg="delSp modSp del">
        <pc:chgData name="Irving Birkner" userId="3ca2f16b-06b2-436b-9a83-674815ebc501" providerId="ADAL" clId="{15C030F4-CA5C-4789-9EE1-C0B1447C3A64}" dt="2023-07-11T21:23:31.099" v="744" actId="2696"/>
        <pc:sldMkLst>
          <pc:docMk/>
          <pc:sldMk cId="2845402964" sldId="336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845402964" sldId="336"/>
            <ac:spMk id="5" creationId="{48022F24-A81E-3636-6B17-05D2AC49DE39}"/>
          </ac:spMkLst>
        </pc:spChg>
        <pc:spChg chg="del mod">
          <ac:chgData name="Irving Birkner" userId="3ca2f16b-06b2-436b-9a83-674815ebc501" providerId="ADAL" clId="{15C030F4-CA5C-4789-9EE1-C0B1447C3A64}" dt="2023-07-11T21:21:40.957" v="733" actId="21"/>
          <ac:spMkLst>
            <pc:docMk/>
            <pc:sldMk cId="2845402964" sldId="336"/>
            <ac:spMk id="6" creationId="{17574A31-A9D4-4E4C-996E-AA3661CA98DA}"/>
          </ac:spMkLst>
        </pc:spChg>
        <pc:picChg chg="del mod">
          <ac:chgData name="Irving Birkner" userId="3ca2f16b-06b2-436b-9a83-674815ebc501" providerId="ADAL" clId="{15C030F4-CA5C-4789-9EE1-C0B1447C3A64}" dt="2023-07-11T21:21:40.957" v="733" actId="21"/>
          <ac:picMkLst>
            <pc:docMk/>
            <pc:sldMk cId="2845402964" sldId="336"/>
            <ac:picMk id="7" creationId="{BF54AC61-1D93-797B-08BD-CB820C0524F5}"/>
          </ac:picMkLst>
        </pc:picChg>
      </pc:sldChg>
      <pc:sldChg chg="modSp">
        <pc:chgData name="Irving Birkner" userId="3ca2f16b-06b2-436b-9a83-674815ebc501" providerId="ADAL" clId="{15C030F4-CA5C-4789-9EE1-C0B1447C3A64}" dt="2023-07-11T20:23:08.611" v="13"/>
        <pc:sldMkLst>
          <pc:docMk/>
          <pc:sldMk cId="544058657" sldId="338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544058657" sldId="338"/>
            <ac:spMk id="2" creationId="{A28116F0-1AA6-F5EF-5816-288FC397BF48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544058657" sldId="338"/>
            <ac:spMk id="4" creationId="{00000000-0000-0000-0000-000000000000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544058657" sldId="338"/>
            <ac:spMk id="5" creationId="{A3A762DB-9B85-F584-0D05-6FA37FED185D}"/>
          </ac:spMkLst>
        </pc:spChg>
      </pc:sldChg>
      <pc:sldChg chg="modNotesTx">
        <pc:chgData name="Irving Birkner" userId="3ca2f16b-06b2-436b-9a83-674815ebc501" providerId="ADAL" clId="{15C030F4-CA5C-4789-9EE1-C0B1447C3A64}" dt="2023-07-14T18:01:16.118" v="3746" actId="20577"/>
        <pc:sldMkLst>
          <pc:docMk/>
          <pc:sldMk cId="0" sldId="340"/>
        </pc:sldMkLst>
      </pc:sldChg>
      <pc:sldChg chg="addSp modSp mod">
        <pc:chgData name="Irving Birkner" userId="3ca2f16b-06b2-436b-9a83-674815ebc501" providerId="ADAL" clId="{15C030F4-CA5C-4789-9EE1-C0B1447C3A64}" dt="2023-07-11T20:26:04.816" v="56" actId="5793"/>
        <pc:sldMkLst>
          <pc:docMk/>
          <pc:sldMk cId="1668184574" sldId="341"/>
        </pc:sldMkLst>
        <pc:spChg chg="mod">
          <ac:chgData name="Irving Birkner" userId="3ca2f16b-06b2-436b-9a83-674815ebc501" providerId="ADAL" clId="{15C030F4-CA5C-4789-9EE1-C0B1447C3A64}" dt="2023-07-11T20:25:08.883" v="26" actId="20577"/>
          <ac:spMkLst>
            <pc:docMk/>
            <pc:sldMk cId="1668184574" sldId="341"/>
            <ac:spMk id="2" creationId="{B7862AAB-75C5-01E8-7C83-F7CB14768AFA}"/>
          </ac:spMkLst>
        </pc:spChg>
        <pc:spChg chg="add mod">
          <ac:chgData name="Irving Birkner" userId="3ca2f16b-06b2-436b-9a83-674815ebc501" providerId="ADAL" clId="{15C030F4-CA5C-4789-9EE1-C0B1447C3A64}" dt="2023-07-11T20:26:04.816" v="56" actId="5793"/>
          <ac:spMkLst>
            <pc:docMk/>
            <pc:sldMk cId="1668184574" sldId="341"/>
            <ac:spMk id="6" creationId="{F73F80A2-44C3-767C-854B-219907D9C6D6}"/>
          </ac:spMkLst>
        </pc:spChg>
      </pc:sldChg>
      <pc:sldChg chg="addSp modSp add mod modNotesTx">
        <pc:chgData name="Irving Birkner" userId="3ca2f16b-06b2-436b-9a83-674815ebc501" providerId="ADAL" clId="{15C030F4-CA5C-4789-9EE1-C0B1447C3A64}" dt="2023-07-14T18:16:47.178" v="3990" actId="20577"/>
        <pc:sldMkLst>
          <pc:docMk/>
          <pc:sldMk cId="382021659" sldId="342"/>
        </pc:sldMkLst>
        <pc:spChg chg="mod">
          <ac:chgData name="Irving Birkner" userId="3ca2f16b-06b2-436b-9a83-674815ebc501" providerId="ADAL" clId="{15C030F4-CA5C-4789-9EE1-C0B1447C3A64}" dt="2023-07-11T21:17:11.073" v="499" actId="20577"/>
          <ac:spMkLst>
            <pc:docMk/>
            <pc:sldMk cId="382021659" sldId="342"/>
            <ac:spMk id="287" creationId="{00000000-0000-0000-0000-000000000000}"/>
          </ac:spMkLst>
        </pc:spChg>
        <pc:spChg chg="mod">
          <ac:chgData name="Irving Birkner" userId="3ca2f16b-06b2-436b-9a83-674815ebc501" providerId="ADAL" clId="{15C030F4-CA5C-4789-9EE1-C0B1447C3A64}" dt="2023-07-11T21:15:53.096" v="414" actId="20577"/>
          <ac:spMkLst>
            <pc:docMk/>
            <pc:sldMk cId="382021659" sldId="342"/>
            <ac:spMk id="288" creationId="{00000000-0000-0000-0000-000000000000}"/>
          </ac:spMkLst>
        </pc:spChg>
        <pc:picChg chg="add mod">
          <ac:chgData name="Irving Birkner" userId="3ca2f16b-06b2-436b-9a83-674815ebc501" providerId="ADAL" clId="{15C030F4-CA5C-4789-9EE1-C0B1447C3A64}" dt="2023-07-11T21:17:04.306" v="484" actId="14100"/>
          <ac:picMkLst>
            <pc:docMk/>
            <pc:sldMk cId="382021659" sldId="342"/>
            <ac:picMk id="3" creationId="{49FA1C50-EA49-A5AC-0523-5FD7CE5E68AF}"/>
          </ac:picMkLst>
        </pc:picChg>
      </pc:sldChg>
      <pc:sldChg chg="addSp modSp add del mod modNotesTx">
        <pc:chgData name="Irving Birkner" userId="3ca2f16b-06b2-436b-9a83-674815ebc501" providerId="ADAL" clId="{15C030F4-CA5C-4789-9EE1-C0B1447C3A64}" dt="2023-07-12T16:16:09.987" v="2743" actId="2696"/>
        <pc:sldMkLst>
          <pc:docMk/>
          <pc:sldMk cId="1571656389" sldId="343"/>
        </pc:sldMkLst>
        <pc:spChg chg="mod">
          <ac:chgData name="Irving Birkner" userId="3ca2f16b-06b2-436b-9a83-674815ebc501" providerId="ADAL" clId="{15C030F4-CA5C-4789-9EE1-C0B1447C3A64}" dt="2023-07-11T21:15:08.618" v="384" actId="20577"/>
          <ac:spMkLst>
            <pc:docMk/>
            <pc:sldMk cId="1571656389" sldId="343"/>
            <ac:spMk id="287" creationId="{00000000-0000-0000-0000-000000000000}"/>
          </ac:spMkLst>
        </pc:spChg>
        <pc:picChg chg="add mod">
          <ac:chgData name="Irving Birkner" userId="3ca2f16b-06b2-436b-9a83-674815ebc501" providerId="ADAL" clId="{15C030F4-CA5C-4789-9EE1-C0B1447C3A64}" dt="2023-07-11T21:14:19.397" v="299" actId="14100"/>
          <ac:picMkLst>
            <pc:docMk/>
            <pc:sldMk cId="1571656389" sldId="343"/>
            <ac:picMk id="3" creationId="{1BF5A113-EEC9-6936-70AA-23A0DE3F357D}"/>
          </ac:picMkLst>
        </pc:picChg>
      </pc:sldChg>
      <pc:sldChg chg="addSp modSp add mod modNotesTx">
        <pc:chgData name="Irving Birkner" userId="3ca2f16b-06b2-436b-9a83-674815ebc501" providerId="ADAL" clId="{15C030F4-CA5C-4789-9EE1-C0B1447C3A64}" dt="2023-07-11T21:01:44.798" v="262"/>
        <pc:sldMkLst>
          <pc:docMk/>
          <pc:sldMk cId="2954882178" sldId="344"/>
        </pc:sldMkLst>
        <pc:spChg chg="mod">
          <ac:chgData name="Irving Birkner" userId="3ca2f16b-06b2-436b-9a83-674815ebc501" providerId="ADAL" clId="{15C030F4-CA5C-4789-9EE1-C0B1447C3A64}" dt="2023-07-11T20:46:01.767" v="192" actId="20577"/>
          <ac:spMkLst>
            <pc:docMk/>
            <pc:sldMk cId="2954882178" sldId="344"/>
            <ac:spMk id="287" creationId="{00000000-0000-0000-0000-000000000000}"/>
          </ac:spMkLst>
        </pc:spChg>
        <pc:spChg chg="mod">
          <ac:chgData name="Irving Birkner" userId="3ca2f16b-06b2-436b-9a83-674815ebc501" providerId="ADAL" clId="{15C030F4-CA5C-4789-9EE1-C0B1447C3A64}" dt="2023-07-11T20:47:44.308" v="233" actId="20577"/>
          <ac:spMkLst>
            <pc:docMk/>
            <pc:sldMk cId="2954882178" sldId="344"/>
            <ac:spMk id="288" creationId="{00000000-0000-0000-0000-000000000000}"/>
          </ac:spMkLst>
        </pc:spChg>
        <pc:picChg chg="add mod">
          <ac:chgData name="Irving Birkner" userId="3ca2f16b-06b2-436b-9a83-674815ebc501" providerId="ADAL" clId="{15C030F4-CA5C-4789-9EE1-C0B1447C3A64}" dt="2023-07-11T21:01:22.891" v="261"/>
          <ac:picMkLst>
            <pc:docMk/>
            <pc:sldMk cId="2954882178" sldId="344"/>
            <ac:picMk id="2" creationId="{439E0F7F-0233-E97C-65C4-1B16E19D71D8}"/>
          </ac:picMkLst>
        </pc:picChg>
        <pc:picChg chg="add mod">
          <ac:chgData name="Irving Birkner" userId="3ca2f16b-06b2-436b-9a83-674815ebc501" providerId="ADAL" clId="{15C030F4-CA5C-4789-9EE1-C0B1447C3A64}" dt="2023-07-11T21:01:22.891" v="261"/>
          <ac:picMkLst>
            <pc:docMk/>
            <pc:sldMk cId="2954882178" sldId="344"/>
            <ac:picMk id="3" creationId="{135AAAD6-C194-F7D5-93C2-8DC81E242FE3}"/>
          </ac:picMkLst>
        </pc:picChg>
      </pc:sldChg>
      <pc:sldChg chg="addSp delSp modSp add del mod ord modNotesTx">
        <pc:chgData name="Irving Birkner" userId="3ca2f16b-06b2-436b-9a83-674815ebc501" providerId="ADAL" clId="{15C030F4-CA5C-4789-9EE1-C0B1447C3A64}" dt="2023-07-14T19:09:26.074" v="4272" actId="47"/>
        <pc:sldMkLst>
          <pc:docMk/>
          <pc:sldMk cId="2681098044" sldId="345"/>
        </pc:sldMkLst>
        <pc:spChg chg="add mod">
          <ac:chgData name="Irving Birkner" userId="3ca2f16b-06b2-436b-9a83-674815ebc501" providerId="ADAL" clId="{15C030F4-CA5C-4789-9EE1-C0B1447C3A64}" dt="2023-07-11T21:23:14" v="743" actId="255"/>
          <ac:spMkLst>
            <pc:docMk/>
            <pc:sldMk cId="2681098044" sldId="345"/>
            <ac:spMk id="2" creationId="{D8FE4A10-593E-C3E4-8568-22199311CB20}"/>
          </ac:spMkLst>
        </pc:spChg>
        <pc:spChg chg="mod">
          <ac:chgData name="Irving Birkner" userId="3ca2f16b-06b2-436b-9a83-674815ebc501" providerId="ADAL" clId="{15C030F4-CA5C-4789-9EE1-C0B1447C3A64}" dt="2023-07-11T21:21:27.951" v="732" actId="20577"/>
          <ac:spMkLst>
            <pc:docMk/>
            <pc:sldMk cId="2681098044" sldId="345"/>
            <ac:spMk id="287" creationId="{00000000-0000-0000-0000-000000000000}"/>
          </ac:spMkLst>
        </pc:spChg>
        <pc:picChg chg="del">
          <ac:chgData name="Irving Birkner" userId="3ca2f16b-06b2-436b-9a83-674815ebc501" providerId="ADAL" clId="{15C030F4-CA5C-4789-9EE1-C0B1447C3A64}" dt="2023-07-11T21:17:23.152" v="501" actId="478"/>
          <ac:picMkLst>
            <pc:docMk/>
            <pc:sldMk cId="2681098044" sldId="345"/>
            <ac:picMk id="3" creationId="{49FA1C50-EA49-A5AC-0523-5FD7CE5E68AF}"/>
          </ac:picMkLst>
        </pc:picChg>
        <pc:picChg chg="add mod">
          <ac:chgData name="Irving Birkner" userId="3ca2f16b-06b2-436b-9a83-674815ebc501" providerId="ADAL" clId="{15C030F4-CA5C-4789-9EE1-C0B1447C3A64}" dt="2023-07-11T21:21:55.236" v="736" actId="1076"/>
          <ac:picMkLst>
            <pc:docMk/>
            <pc:sldMk cId="2681098044" sldId="345"/>
            <ac:picMk id="4" creationId="{1C7F3501-D10D-4365-EAEF-B4BC43E9468E}"/>
          </ac:picMkLst>
        </pc:picChg>
      </pc:sldChg>
      <pc:sldChg chg="addSp modSp add mod modNotesTx">
        <pc:chgData name="Irving Birkner" userId="3ca2f16b-06b2-436b-9a83-674815ebc501" providerId="ADAL" clId="{15C030F4-CA5C-4789-9EE1-C0B1447C3A64}" dt="2023-07-11T21:51:54.040" v="1717" actId="20577"/>
        <pc:sldMkLst>
          <pc:docMk/>
          <pc:sldMk cId="1631487348" sldId="346"/>
        </pc:sldMkLst>
        <pc:spChg chg="mod">
          <ac:chgData name="Irving Birkner" userId="3ca2f16b-06b2-436b-9a83-674815ebc501" providerId="ADAL" clId="{15C030F4-CA5C-4789-9EE1-C0B1447C3A64}" dt="2023-07-11T21:33:25.004" v="808" actId="20577"/>
          <ac:spMkLst>
            <pc:docMk/>
            <pc:sldMk cId="1631487348" sldId="346"/>
            <ac:spMk id="287" creationId="{00000000-0000-0000-0000-000000000000}"/>
          </ac:spMkLst>
        </pc:spChg>
        <pc:picChg chg="add mod">
          <ac:chgData name="Irving Birkner" userId="3ca2f16b-06b2-436b-9a83-674815ebc501" providerId="ADAL" clId="{15C030F4-CA5C-4789-9EE1-C0B1447C3A64}" dt="2023-07-11T21:34:06.561" v="811" actId="14100"/>
          <ac:picMkLst>
            <pc:docMk/>
            <pc:sldMk cId="1631487348" sldId="346"/>
            <ac:picMk id="3" creationId="{0B81240D-2EBE-B95E-4B0D-186264BD4254}"/>
          </ac:picMkLst>
        </pc:picChg>
      </pc:sldChg>
      <pc:sldChg chg="addSp delSp modSp add mod ord modNotesTx">
        <pc:chgData name="Irving Birkner" userId="3ca2f16b-06b2-436b-9a83-674815ebc501" providerId="ADAL" clId="{15C030F4-CA5C-4789-9EE1-C0B1447C3A64}" dt="2023-07-14T18:28:08.377" v="4198" actId="20577"/>
        <pc:sldMkLst>
          <pc:docMk/>
          <pc:sldMk cId="1790047042" sldId="347"/>
        </pc:sldMkLst>
        <pc:spChg chg="add del mod">
          <ac:chgData name="Irving Birkner" userId="3ca2f16b-06b2-436b-9a83-674815ebc501" providerId="ADAL" clId="{15C030F4-CA5C-4789-9EE1-C0B1447C3A64}" dt="2023-07-11T21:24:56.382" v="752" actId="478"/>
          <ac:spMkLst>
            <pc:docMk/>
            <pc:sldMk cId="1790047042" sldId="347"/>
            <ac:spMk id="2" creationId="{C74A0AEF-49AB-25B4-F767-8643D7826451}"/>
          </ac:spMkLst>
        </pc:spChg>
        <pc:spChg chg="add mod">
          <ac:chgData name="Irving Birkner" userId="3ca2f16b-06b2-436b-9a83-674815ebc501" providerId="ADAL" clId="{15C030F4-CA5C-4789-9EE1-C0B1447C3A64}" dt="2023-07-11T21:26:02.644" v="762" actId="255"/>
          <ac:spMkLst>
            <pc:docMk/>
            <pc:sldMk cId="1790047042" sldId="347"/>
            <ac:spMk id="6" creationId="{232CB0DA-7365-F64F-29A1-FBDD839E7C80}"/>
          </ac:spMkLst>
        </pc:spChg>
        <pc:spChg chg="mod">
          <ac:chgData name="Irving Birkner" userId="3ca2f16b-06b2-436b-9a83-674815ebc501" providerId="ADAL" clId="{15C030F4-CA5C-4789-9EE1-C0B1447C3A64}" dt="2023-07-11T21:19:28.420" v="533" actId="20577"/>
          <ac:spMkLst>
            <pc:docMk/>
            <pc:sldMk cId="1790047042" sldId="347"/>
            <ac:spMk id="287" creationId="{00000000-0000-0000-0000-000000000000}"/>
          </ac:spMkLst>
        </pc:spChg>
        <pc:picChg chg="add del mod">
          <ac:chgData name="Irving Birkner" userId="3ca2f16b-06b2-436b-9a83-674815ebc501" providerId="ADAL" clId="{15C030F4-CA5C-4789-9EE1-C0B1447C3A64}" dt="2023-07-11T21:24:56.382" v="752" actId="478"/>
          <ac:picMkLst>
            <pc:docMk/>
            <pc:sldMk cId="1790047042" sldId="347"/>
            <ac:picMk id="3" creationId="{C68D1BED-F9EF-4EF8-EC65-1AE853E51A0D}"/>
          </ac:picMkLst>
        </pc:picChg>
        <pc:picChg chg="add mod">
          <ac:chgData name="Irving Birkner" userId="3ca2f16b-06b2-436b-9a83-674815ebc501" providerId="ADAL" clId="{15C030F4-CA5C-4789-9EE1-C0B1447C3A64}" dt="2023-07-11T21:26:04.875" v="763" actId="1076"/>
          <ac:picMkLst>
            <pc:docMk/>
            <pc:sldMk cId="1790047042" sldId="347"/>
            <ac:picMk id="4" creationId="{89B7216F-C179-BD91-9676-D460174EF296}"/>
          </ac:picMkLst>
        </pc:picChg>
      </pc:sldChg>
      <pc:sldChg chg="addSp delSp modSp new mod modNotesTx">
        <pc:chgData name="Irving Birkner" userId="3ca2f16b-06b2-436b-9a83-674815ebc501" providerId="ADAL" clId="{15C030F4-CA5C-4789-9EE1-C0B1447C3A64}" dt="2023-07-12T15:53:25.798" v="2376" actId="20577"/>
        <pc:sldMkLst>
          <pc:docMk/>
          <pc:sldMk cId="4059683777" sldId="348"/>
        </pc:sldMkLst>
        <pc:spChg chg="mod">
          <ac:chgData name="Irving Birkner" userId="3ca2f16b-06b2-436b-9a83-674815ebc501" providerId="ADAL" clId="{15C030F4-CA5C-4789-9EE1-C0B1447C3A64}" dt="2023-07-11T21:35:47.378" v="1109" actId="20577"/>
          <ac:spMkLst>
            <pc:docMk/>
            <pc:sldMk cId="4059683777" sldId="348"/>
            <ac:spMk id="2" creationId="{DCFF5008-238C-0DD2-5261-54C095DCD15B}"/>
          </ac:spMkLst>
        </pc:spChg>
        <pc:spChg chg="del">
          <ac:chgData name="Irving Birkner" userId="3ca2f16b-06b2-436b-9a83-674815ebc501" providerId="ADAL" clId="{15C030F4-CA5C-4789-9EE1-C0B1447C3A64}" dt="2023-07-11T21:46:58.484" v="1380" actId="478"/>
          <ac:spMkLst>
            <pc:docMk/>
            <pc:sldMk cId="4059683777" sldId="348"/>
            <ac:spMk id="3" creationId="{57DB6CB7-3E3C-2CC7-169F-691707616EDA}"/>
          </ac:spMkLst>
        </pc:spChg>
        <pc:spChg chg="mod">
          <ac:chgData name="Irving Birkner" userId="3ca2f16b-06b2-436b-9a83-674815ebc501" providerId="ADAL" clId="{15C030F4-CA5C-4789-9EE1-C0B1447C3A64}" dt="2023-07-12T15:53:25.798" v="2376" actId="20577"/>
          <ac:spMkLst>
            <pc:docMk/>
            <pc:sldMk cId="4059683777" sldId="348"/>
            <ac:spMk id="4" creationId="{D75F114D-C701-011C-A938-F703BD67EAA5}"/>
          </ac:spMkLst>
        </pc:spChg>
        <pc:picChg chg="add del mod">
          <ac:chgData name="Irving Birkner" userId="3ca2f16b-06b2-436b-9a83-674815ebc501" providerId="ADAL" clId="{15C030F4-CA5C-4789-9EE1-C0B1447C3A64}" dt="2023-07-11T21:46:48.971" v="1377" actId="478"/>
          <ac:picMkLst>
            <pc:docMk/>
            <pc:sldMk cId="4059683777" sldId="348"/>
            <ac:picMk id="6" creationId="{ED70E786-2E8F-9495-5EE3-279C5F6843AA}"/>
          </ac:picMkLst>
        </pc:picChg>
        <pc:picChg chg="add mod">
          <ac:chgData name="Irving Birkner" userId="3ca2f16b-06b2-436b-9a83-674815ebc501" providerId="ADAL" clId="{15C030F4-CA5C-4789-9EE1-C0B1447C3A64}" dt="2023-07-11T21:46:54.129" v="1379" actId="1076"/>
          <ac:picMkLst>
            <pc:docMk/>
            <pc:sldMk cId="4059683777" sldId="348"/>
            <ac:picMk id="8" creationId="{C9451B3D-CD2A-F638-0CA6-99E3F5198CCA}"/>
          </ac:picMkLst>
        </pc:picChg>
      </pc:sldChg>
      <pc:sldChg chg="addSp delSp modSp add mod modNotesTx">
        <pc:chgData name="Irving Birkner" userId="3ca2f16b-06b2-436b-9a83-674815ebc501" providerId="ADAL" clId="{15C030F4-CA5C-4789-9EE1-C0B1447C3A64}" dt="2023-07-12T15:53:15.373" v="2356" actId="20577"/>
        <pc:sldMkLst>
          <pc:docMk/>
          <pc:sldMk cId="1606485367" sldId="349"/>
        </pc:sldMkLst>
        <pc:spChg chg="mod">
          <ac:chgData name="Irving Birkner" userId="3ca2f16b-06b2-436b-9a83-674815ebc501" providerId="ADAL" clId="{15C030F4-CA5C-4789-9EE1-C0B1447C3A64}" dt="2023-07-12T15:53:15.373" v="2356" actId="20577"/>
          <ac:spMkLst>
            <pc:docMk/>
            <pc:sldMk cId="1606485367" sldId="349"/>
            <ac:spMk id="4" creationId="{D75F114D-C701-011C-A938-F703BD67EAA5}"/>
          </ac:spMkLst>
        </pc:spChg>
        <pc:picChg chg="add mod">
          <ac:chgData name="Irving Birkner" userId="3ca2f16b-06b2-436b-9a83-674815ebc501" providerId="ADAL" clId="{15C030F4-CA5C-4789-9EE1-C0B1447C3A64}" dt="2023-07-11T21:48:36.728" v="1385" actId="1076"/>
          <ac:picMkLst>
            <pc:docMk/>
            <pc:sldMk cId="1606485367" sldId="349"/>
            <ac:picMk id="5" creationId="{8494667E-A7B4-DAFF-0FB7-C9372AF2CA76}"/>
          </ac:picMkLst>
        </pc:picChg>
        <pc:picChg chg="del">
          <ac:chgData name="Irving Birkner" userId="3ca2f16b-06b2-436b-9a83-674815ebc501" providerId="ADAL" clId="{15C030F4-CA5C-4789-9EE1-C0B1447C3A64}" dt="2023-07-11T21:48:28.529" v="1382" actId="478"/>
          <ac:picMkLst>
            <pc:docMk/>
            <pc:sldMk cId="1606485367" sldId="349"/>
            <ac:picMk id="8" creationId="{C9451B3D-CD2A-F638-0CA6-99E3F5198CCA}"/>
          </ac:picMkLst>
        </pc:picChg>
      </pc:sldChg>
      <pc:sldChg chg="addSp delSp modSp new del mod modNotesTx">
        <pc:chgData name="Irving Birkner" userId="3ca2f16b-06b2-436b-9a83-674815ebc501" providerId="ADAL" clId="{15C030F4-CA5C-4789-9EE1-C0B1447C3A64}" dt="2023-07-12T16:40:18.689" v="3485" actId="47"/>
        <pc:sldMkLst>
          <pc:docMk/>
          <pc:sldMk cId="4044842761" sldId="350"/>
        </pc:sldMkLst>
        <pc:spChg chg="mod">
          <ac:chgData name="Irving Birkner" userId="3ca2f16b-06b2-436b-9a83-674815ebc501" providerId="ADAL" clId="{15C030F4-CA5C-4789-9EE1-C0B1447C3A64}" dt="2023-07-11T21:56:22.712" v="1993" actId="20577"/>
          <ac:spMkLst>
            <pc:docMk/>
            <pc:sldMk cId="4044842761" sldId="350"/>
            <ac:spMk id="2" creationId="{B24487B4-D472-FCA3-532C-64C47BEE595E}"/>
          </ac:spMkLst>
        </pc:spChg>
        <pc:spChg chg="del">
          <ac:chgData name="Irving Birkner" userId="3ca2f16b-06b2-436b-9a83-674815ebc501" providerId="ADAL" clId="{15C030F4-CA5C-4789-9EE1-C0B1447C3A64}" dt="2023-07-11T21:56:10.827" v="1990" actId="478"/>
          <ac:spMkLst>
            <pc:docMk/>
            <pc:sldMk cId="4044842761" sldId="350"/>
            <ac:spMk id="3" creationId="{A8B59441-0315-8CB0-42AE-C0F8D12DF6C6}"/>
          </ac:spMkLst>
        </pc:spChg>
        <pc:picChg chg="add mod">
          <ac:chgData name="Irving Birkner" userId="3ca2f16b-06b2-436b-9a83-674815ebc501" providerId="ADAL" clId="{15C030F4-CA5C-4789-9EE1-C0B1447C3A64}" dt="2023-07-11T21:56:18.236" v="1992" actId="14100"/>
          <ac:picMkLst>
            <pc:docMk/>
            <pc:sldMk cId="4044842761" sldId="350"/>
            <ac:picMk id="6" creationId="{33E944EE-3A79-4405-01E4-6E828BE6A9E3}"/>
          </ac:picMkLst>
        </pc:picChg>
      </pc:sldChg>
      <pc:sldChg chg="addSp delSp modSp add del mod modNotesTx">
        <pc:chgData name="Irving Birkner" userId="3ca2f16b-06b2-436b-9a83-674815ebc501" providerId="ADAL" clId="{15C030F4-CA5C-4789-9EE1-C0B1447C3A64}" dt="2023-07-12T16:40:18.689" v="3485" actId="47"/>
        <pc:sldMkLst>
          <pc:docMk/>
          <pc:sldMk cId="408510338" sldId="351"/>
        </pc:sldMkLst>
        <pc:picChg chg="add">
          <ac:chgData name="Irving Birkner" userId="3ca2f16b-06b2-436b-9a83-674815ebc501" providerId="ADAL" clId="{15C030F4-CA5C-4789-9EE1-C0B1447C3A64}" dt="2023-07-11T22:01:03.880" v="2159" actId="22"/>
          <ac:picMkLst>
            <pc:docMk/>
            <pc:sldMk cId="408510338" sldId="351"/>
            <ac:picMk id="5" creationId="{876299CA-8006-F2B8-BAC1-5E501D0C685E}"/>
          </ac:picMkLst>
        </pc:picChg>
        <pc:picChg chg="del">
          <ac:chgData name="Irving Birkner" userId="3ca2f16b-06b2-436b-9a83-674815ebc501" providerId="ADAL" clId="{15C030F4-CA5C-4789-9EE1-C0B1447C3A64}" dt="2023-07-11T22:01:01.560" v="2158" actId="478"/>
          <ac:picMkLst>
            <pc:docMk/>
            <pc:sldMk cId="408510338" sldId="351"/>
            <ac:picMk id="6" creationId="{33E944EE-3A79-4405-01E4-6E828BE6A9E3}"/>
          </ac:picMkLst>
        </pc:picChg>
        <pc:picChg chg="add mod">
          <ac:chgData name="Irving Birkner" userId="3ca2f16b-06b2-436b-9a83-674815ebc501" providerId="ADAL" clId="{15C030F4-CA5C-4789-9EE1-C0B1447C3A64}" dt="2023-07-12T15:48:01.388" v="2256" actId="1076"/>
          <ac:picMkLst>
            <pc:docMk/>
            <pc:sldMk cId="408510338" sldId="351"/>
            <ac:picMk id="8" creationId="{C2C32D96-C86C-F225-642B-CBE0AB6943CE}"/>
          </ac:picMkLst>
        </pc:picChg>
      </pc:sldChg>
      <pc:sldChg chg="addSp modSp new mod modNotesTx">
        <pc:chgData name="Irving Birkner" userId="3ca2f16b-06b2-436b-9a83-674815ebc501" providerId="ADAL" clId="{15C030F4-CA5C-4789-9EE1-C0B1447C3A64}" dt="2023-07-12T15:56:09.276" v="2541" actId="20577"/>
        <pc:sldMkLst>
          <pc:docMk/>
          <pc:sldMk cId="1165116582" sldId="352"/>
        </pc:sldMkLst>
        <pc:spChg chg="mod">
          <ac:chgData name="Irving Birkner" userId="3ca2f16b-06b2-436b-9a83-674815ebc501" providerId="ADAL" clId="{15C030F4-CA5C-4789-9EE1-C0B1447C3A64}" dt="2023-07-12T15:56:09.276" v="2541" actId="20577"/>
          <ac:spMkLst>
            <pc:docMk/>
            <pc:sldMk cId="1165116582" sldId="352"/>
            <ac:spMk id="2" creationId="{C42ABD7F-1300-B2B6-D44D-03CAD862DCC0}"/>
          </ac:spMkLst>
        </pc:spChg>
        <pc:spChg chg="mod">
          <ac:chgData name="Irving Birkner" userId="3ca2f16b-06b2-436b-9a83-674815ebc501" providerId="ADAL" clId="{15C030F4-CA5C-4789-9EE1-C0B1447C3A64}" dt="2023-07-12T15:54:22.850" v="2430" actId="20577"/>
          <ac:spMkLst>
            <pc:docMk/>
            <pc:sldMk cId="1165116582" sldId="352"/>
            <ac:spMk id="3" creationId="{9388CDE3-2882-551D-A65E-377C5721D252}"/>
          </ac:spMkLst>
        </pc:spChg>
        <pc:spChg chg="mod">
          <ac:chgData name="Irving Birkner" userId="3ca2f16b-06b2-436b-9a83-674815ebc501" providerId="ADAL" clId="{15C030F4-CA5C-4789-9EE1-C0B1447C3A64}" dt="2023-07-12T15:53:39.156" v="2398" actId="20577"/>
          <ac:spMkLst>
            <pc:docMk/>
            <pc:sldMk cId="1165116582" sldId="352"/>
            <ac:spMk id="4" creationId="{3923FC14-B3ED-397F-284B-3F8F4E1AD653}"/>
          </ac:spMkLst>
        </pc:spChg>
        <pc:picChg chg="add mod">
          <ac:chgData name="Irving Birkner" userId="3ca2f16b-06b2-436b-9a83-674815ebc501" providerId="ADAL" clId="{15C030F4-CA5C-4789-9EE1-C0B1447C3A64}" dt="2023-07-12T15:54:51.375" v="2434" actId="1076"/>
          <ac:picMkLst>
            <pc:docMk/>
            <pc:sldMk cId="1165116582" sldId="352"/>
            <ac:picMk id="6" creationId="{C9C97544-FB30-D27F-E532-9487F3C49B7D}"/>
          </ac:picMkLst>
        </pc:picChg>
      </pc:sldChg>
      <pc:sldChg chg="addSp modSp new mod modNotesTx">
        <pc:chgData name="Irving Birkner" userId="3ca2f16b-06b2-436b-9a83-674815ebc501" providerId="ADAL" clId="{15C030F4-CA5C-4789-9EE1-C0B1447C3A64}" dt="2023-07-12T15:58:36.253" v="2627" actId="1076"/>
        <pc:sldMkLst>
          <pc:docMk/>
          <pc:sldMk cId="987929229" sldId="353"/>
        </pc:sldMkLst>
        <pc:spChg chg="mod">
          <ac:chgData name="Irving Birkner" userId="3ca2f16b-06b2-436b-9a83-674815ebc501" providerId="ADAL" clId="{15C030F4-CA5C-4789-9EE1-C0B1447C3A64}" dt="2023-07-12T15:55:58.844" v="2540" actId="313"/>
          <ac:spMkLst>
            <pc:docMk/>
            <pc:sldMk cId="987929229" sldId="353"/>
            <ac:spMk id="2" creationId="{B8031CDE-200C-A68D-F1C0-1B68A08A8E08}"/>
          </ac:spMkLst>
        </pc:spChg>
        <pc:spChg chg="mod">
          <ac:chgData name="Irving Birkner" userId="3ca2f16b-06b2-436b-9a83-674815ebc501" providerId="ADAL" clId="{15C030F4-CA5C-4789-9EE1-C0B1447C3A64}" dt="2023-07-12T15:57:00.221" v="2560" actId="20577"/>
          <ac:spMkLst>
            <pc:docMk/>
            <pc:sldMk cId="987929229" sldId="353"/>
            <ac:spMk id="3" creationId="{02A62FE5-9922-E46A-7B3D-42B6AFA5BC6E}"/>
          </ac:spMkLst>
        </pc:spChg>
        <pc:spChg chg="mod">
          <ac:chgData name="Irving Birkner" userId="3ca2f16b-06b2-436b-9a83-674815ebc501" providerId="ADAL" clId="{15C030F4-CA5C-4789-9EE1-C0B1447C3A64}" dt="2023-07-12T15:55:46.979" v="2511" actId="20577"/>
          <ac:spMkLst>
            <pc:docMk/>
            <pc:sldMk cId="987929229" sldId="353"/>
            <ac:spMk id="4" creationId="{49FB2522-4B70-0999-7174-02C90ED06773}"/>
          </ac:spMkLst>
        </pc:spChg>
        <pc:picChg chg="add mod">
          <ac:chgData name="Irving Birkner" userId="3ca2f16b-06b2-436b-9a83-674815ebc501" providerId="ADAL" clId="{15C030F4-CA5C-4789-9EE1-C0B1447C3A64}" dt="2023-07-12T15:58:36.253" v="2627" actId="1076"/>
          <ac:picMkLst>
            <pc:docMk/>
            <pc:sldMk cId="987929229" sldId="353"/>
            <ac:picMk id="6" creationId="{410F9BAB-9C13-0043-4E39-443D6208B7F5}"/>
          </ac:picMkLst>
        </pc:picChg>
      </pc:sldChg>
      <pc:sldChg chg="modSp new mod">
        <pc:chgData name="Irving Birkner" userId="3ca2f16b-06b2-436b-9a83-674815ebc501" providerId="ADAL" clId="{15C030F4-CA5C-4789-9EE1-C0B1447C3A64}" dt="2023-07-12T16:41:56.421" v="3698" actId="20577"/>
        <pc:sldMkLst>
          <pc:docMk/>
          <pc:sldMk cId="2431877562" sldId="354"/>
        </pc:sldMkLst>
        <pc:spChg chg="mod">
          <ac:chgData name="Irving Birkner" userId="3ca2f16b-06b2-436b-9a83-674815ebc501" providerId="ADAL" clId="{15C030F4-CA5C-4789-9EE1-C0B1447C3A64}" dt="2023-07-12T16:41:56.421" v="3698" actId="20577"/>
          <ac:spMkLst>
            <pc:docMk/>
            <pc:sldMk cId="2431877562" sldId="354"/>
            <ac:spMk id="3" creationId="{1704D598-B831-38DF-B2E3-66C8B20F4FD3}"/>
          </ac:spMkLst>
        </pc:spChg>
      </pc:sldChg>
      <pc:sldChg chg="ord modNotesTx">
        <pc:chgData name="Irving Birkner" userId="3ca2f16b-06b2-436b-9a83-674815ebc501" providerId="ADAL" clId="{15C030F4-CA5C-4789-9EE1-C0B1447C3A64}" dt="2023-07-14T18:50:40.403" v="4271" actId="20577"/>
        <pc:sldMkLst>
          <pc:docMk/>
          <pc:sldMk cId="1060599179" sldId="357"/>
        </pc:sldMkLst>
      </pc:sldChg>
      <pc:sldChg chg="ord modNotesTx">
        <pc:chgData name="Irving Birkner" userId="3ca2f16b-06b2-436b-9a83-674815ebc501" providerId="ADAL" clId="{15C030F4-CA5C-4789-9EE1-C0B1447C3A64}" dt="2023-07-14T18:22:23.193" v="4035" actId="20577"/>
        <pc:sldMkLst>
          <pc:docMk/>
          <pc:sldMk cId="1174394797" sldId="358"/>
        </pc:sldMkLst>
      </pc:sldChg>
      <pc:sldChg chg="add ord modNotesTx">
        <pc:chgData name="Irving Birkner" userId="3ca2f16b-06b2-436b-9a83-674815ebc501" providerId="ADAL" clId="{15C030F4-CA5C-4789-9EE1-C0B1447C3A64}" dt="2023-07-14T18:02:05.628" v="3750"/>
        <pc:sldMkLst>
          <pc:docMk/>
          <pc:sldMk cId="291554168" sldId="365"/>
        </pc:sldMkLst>
      </pc:sldChg>
      <pc:sldMasterChg chg="modSp modSldLayout">
        <pc:chgData name="Irving Birkner" userId="3ca2f16b-06b2-436b-9a83-674815ebc501" providerId="ADAL" clId="{15C030F4-CA5C-4789-9EE1-C0B1447C3A64}" dt="2023-07-11T20:23:08.611" v="13"/>
        <pc:sldMasterMkLst>
          <pc:docMk/>
          <pc:sldMasterMk cId="36485676" sldId="2147483648"/>
        </pc:sldMaster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asterMk cId="36485676" sldId="2147483648"/>
            <ac:spMk id="2" creationId="{00000000-0000-0000-0000-000000000000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asterMk cId="36485676" sldId="2147483648"/>
            <ac:spMk id="3" creationId="{00000000-0000-0000-0000-000000000000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asterMk cId="36485676" sldId="2147483648"/>
            <ac:spMk id="4" creationId="{00000000-0000-0000-0000-000000000000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asterMk cId="36485676" sldId="2147483648"/>
            <ac:spMk id="5" creationId="{00000000-0000-0000-0000-000000000000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asterMk cId="36485676" sldId="2147483648"/>
            <ac:spMk id="6" creationId="{00000000-0000-0000-0000-000000000000}"/>
          </ac:spMkLst>
        </pc:sp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033157277" sldId="2147483687"/>
            <pc:sldLayoutMk cId="237761288" sldId="2147483650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37761288" sldId="2147483650"/>
              <ac:spMk id="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37761288" sldId="2147483650"/>
              <ac:spMk id="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37761288" sldId="2147483650"/>
              <ac:spMk id="4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37761288" sldId="2147483650"/>
              <ac:spMk id="5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37761288" sldId="2147483650"/>
              <ac:spMk id="6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37761288" sldId="2147483650"/>
              <ac:spMk id="16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37761288" sldId="2147483650"/>
              <ac:spMk id="18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37761288" sldId="2147483650"/>
              <ac:spMk id="19" creationId="{00000000-0000-0000-0000-000000000000}"/>
            </ac:spMkLst>
          </pc:sp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237761288" sldId="2147483650"/>
              <ac:picMk id="17" creationId="{DC6C6F0D-DE9D-1E4D-9499-3D9FB5FDA655}"/>
            </ac:picMkLst>
          </pc:picChg>
        </pc:sldLayout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6485676" sldId="2147483648"/>
            <pc:sldLayoutMk cId="1226898512" sldId="2147483655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6485676" sldId="2147483648"/>
              <pc:sldLayoutMk cId="1226898512" sldId="2147483655"/>
              <ac:spMk id="7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6485676" sldId="2147483648"/>
              <pc:sldLayoutMk cId="1226898512" sldId="2147483655"/>
              <ac:spMk id="9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6485676" sldId="2147483648"/>
              <pc:sldLayoutMk cId="1226898512" sldId="2147483655"/>
              <ac:spMk id="15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6485676" sldId="2147483648"/>
              <pc:sldLayoutMk cId="1226898512" sldId="2147483655"/>
              <ac:spMk id="16" creationId="{00000000-0000-0000-0000-000000000000}"/>
            </ac:spMkLst>
          </pc:sp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6485676" sldId="2147483648"/>
              <pc:sldLayoutMk cId="1226898512" sldId="2147483655"/>
              <ac:picMk id="8" creationId="{DC6C6F0D-DE9D-1E4D-9499-3D9FB5FDA655}"/>
            </ac:picMkLst>
          </pc:picChg>
        </pc:sldLayout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033157277" sldId="2147483687"/>
            <pc:sldLayoutMk cId="0" sldId="2147483671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1"/>
              <ac:spMk id="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1"/>
              <ac:spMk id="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1"/>
              <ac:spMk id="11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1"/>
              <ac:spMk id="1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1"/>
              <ac:spMk id="14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1"/>
              <ac:spMk id="18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1"/>
              <ac:spMk id="2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1"/>
              <ac:spMk id="23" creationId="{00000000-0000-0000-0000-000000000000}"/>
            </ac:spMkLst>
          </pc:sp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0" sldId="2147483671"/>
              <ac:picMk id="13" creationId="{DC6C6F0D-DE9D-1E4D-9499-3D9FB5FDA655}"/>
            </ac:picMkLst>
          </pc:picChg>
        </pc:sldLayout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033157277" sldId="2147483687"/>
            <pc:sldLayoutMk cId="0" sldId="2147483672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2"/>
              <ac:spMk id="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2"/>
              <ac:spMk id="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2"/>
              <ac:spMk id="10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2"/>
              <ac:spMk id="1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2"/>
              <ac:spMk id="16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2"/>
              <ac:spMk id="18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2"/>
              <ac:spMk id="20" creationId="{00000000-0000-0000-0000-000000000000}"/>
            </ac:spMkLst>
          </pc:sp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0" sldId="2147483672"/>
              <ac:picMk id="11" creationId="{DC6C6F0D-DE9D-1E4D-9499-3D9FB5FDA655}"/>
            </ac:picMkLst>
          </pc:picChg>
        </pc:sldLayout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6485676" sldId="2147483648"/>
            <pc:sldLayoutMk cId="0" sldId="2147483673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6485676" sldId="2147483648"/>
              <pc:sldLayoutMk cId="0" sldId="2147483673"/>
              <ac:spMk id="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6485676" sldId="2147483648"/>
              <pc:sldLayoutMk cId="0" sldId="2147483673"/>
              <ac:spMk id="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6485676" sldId="2147483648"/>
              <pc:sldLayoutMk cId="0" sldId="2147483673"/>
              <ac:spMk id="10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6485676" sldId="2147483648"/>
              <pc:sldLayoutMk cId="0" sldId="2147483673"/>
              <ac:spMk id="1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6485676" sldId="2147483648"/>
              <pc:sldLayoutMk cId="0" sldId="2147483673"/>
              <ac:spMk id="16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6485676" sldId="2147483648"/>
              <pc:sldLayoutMk cId="0" sldId="2147483673"/>
              <ac:spMk id="18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6485676" sldId="2147483648"/>
              <pc:sldLayoutMk cId="0" sldId="2147483673"/>
              <ac:spMk id="20" creationId="{00000000-0000-0000-0000-000000000000}"/>
            </ac:spMkLst>
          </pc:sp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6485676" sldId="2147483648"/>
              <pc:sldLayoutMk cId="0" sldId="2147483673"/>
              <ac:picMk id="11" creationId="{DC6C6F0D-DE9D-1E4D-9499-3D9FB5FDA655}"/>
            </ac:picMkLst>
          </pc:picChg>
        </pc:sldLayout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033157277" sldId="2147483687"/>
            <pc:sldLayoutMk cId="0" sldId="2147483674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4"/>
              <ac:spMk id="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4"/>
              <ac:spMk id="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4"/>
              <ac:spMk id="8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4"/>
              <ac:spMk id="18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4"/>
              <ac:spMk id="24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4"/>
              <ac:spMk id="26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4"/>
              <ac:spMk id="27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4"/>
              <ac:spMk id="28" creationId="{00000000-0000-0000-0000-000000000000}"/>
            </ac:spMkLst>
          </pc:sp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0" sldId="2147483674"/>
              <ac:picMk id="25" creationId="{DC6C6F0D-DE9D-1E4D-9499-3D9FB5FDA655}"/>
            </ac:picMkLst>
          </pc:picChg>
        </pc:sldLayout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033157277" sldId="2147483687"/>
            <pc:sldLayoutMk cId="0" sldId="2147483675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5"/>
              <ac:spMk id="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5"/>
              <ac:spMk id="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5"/>
              <ac:spMk id="1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5"/>
              <ac:spMk id="14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5"/>
              <ac:spMk id="16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5"/>
              <ac:spMk id="18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5"/>
              <ac:spMk id="2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5"/>
              <ac:spMk id="24" creationId="{00000000-0000-0000-0000-000000000000}"/>
            </ac:spMkLst>
          </pc:sp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0" sldId="2147483675"/>
              <ac:picMk id="15" creationId="{DC6C6F0D-DE9D-1E4D-9499-3D9FB5FDA655}"/>
            </ac:picMkLst>
          </pc:picChg>
        </pc:sldLayout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033157277" sldId="2147483687"/>
            <pc:sldLayoutMk cId="0" sldId="2147483678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8"/>
              <ac:spMk id="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8"/>
              <ac:spMk id="10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8"/>
              <ac:spMk id="11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8"/>
              <ac:spMk id="14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8"/>
              <ac:spMk id="15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8"/>
              <ac:spMk id="16" creationId="{00000000-0000-0000-0000-000000000000}"/>
            </ac:spMkLst>
          </pc:sp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0" sldId="2147483678"/>
              <ac:picMk id="13" creationId="{DC6C6F0D-DE9D-1E4D-9499-3D9FB5FDA655}"/>
            </ac:picMkLst>
          </pc:picChg>
        </pc:sldLayout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033157277" sldId="2147483687"/>
            <pc:sldLayoutMk cId="785798510" sldId="2147483679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785798510" sldId="2147483679"/>
              <ac:spMk id="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785798510" sldId="2147483679"/>
              <ac:spMk id="10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785798510" sldId="2147483679"/>
              <ac:spMk id="11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785798510" sldId="2147483679"/>
              <ac:spMk id="1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785798510" sldId="2147483679"/>
              <ac:spMk id="14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785798510" sldId="2147483679"/>
              <ac:spMk id="15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785798510" sldId="2147483679"/>
              <ac:spMk id="16" creationId="{00000000-0000-0000-0000-000000000000}"/>
            </ac:spMkLst>
          </pc:sp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785798510" sldId="2147483679"/>
              <ac:picMk id="8" creationId="{00000000-0000-0000-0000-000000000000}"/>
            </ac:picMkLst>
          </pc:pic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785798510" sldId="2147483679"/>
              <ac:picMk id="13" creationId="{DC6C6F0D-DE9D-1E4D-9499-3D9FB5FDA655}"/>
            </ac:picMkLst>
          </pc:picChg>
        </pc:sldLayout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033157277" sldId="2147483687"/>
            <pc:sldLayoutMk cId="0" sldId="2147483680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0"/>
              <ac:spMk id="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0"/>
              <ac:spMk id="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0"/>
              <ac:spMk id="10" creationId="{5D0EFC03-F816-4045-A331-A147CE9E5A6C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0"/>
              <ac:spMk id="11" creationId="{00000000-0000-0000-0000-000000000000}"/>
            </ac:spMkLst>
          </pc:sp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0" sldId="2147483680"/>
              <ac:picMk id="7" creationId="{00000000-0000-0000-0000-000000000000}"/>
            </ac:picMkLst>
          </pc:pic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0" sldId="2147483680"/>
              <ac:picMk id="8" creationId="{00000000-0000-0000-0000-000000000000}"/>
            </ac:picMkLst>
          </pc:picChg>
        </pc:sldLayout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033157277" sldId="2147483687"/>
            <pc:sldLayoutMk cId="0" sldId="2147483681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8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16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18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27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28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29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30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31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41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4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44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45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46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47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48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49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50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51" creationId="{00000000-0000-0000-0000-000000000000}"/>
            </ac:spMkLst>
          </pc:sp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0" sldId="2147483681"/>
              <ac:picMk id="42" creationId="{DC6C6F0D-DE9D-1E4D-9499-3D9FB5FDA655}"/>
            </ac:picMkLst>
          </pc:picChg>
        </pc:sldLayout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033157277" sldId="2147483687"/>
            <pc:sldLayoutMk cId="0" sldId="2147483682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8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10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16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27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28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29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30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31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35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36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37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38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39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40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41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4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44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45" creationId="{00000000-0000-0000-0000-000000000000}"/>
            </ac:spMkLst>
          </pc:sp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0" sldId="2147483682"/>
              <ac:picMk id="42" creationId="{DC6C6F0D-DE9D-1E4D-9499-3D9FB5FDA655}"/>
            </ac:picMkLst>
          </pc:picChg>
        </pc:sldLayout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033157277" sldId="2147483687"/>
            <pc:sldLayoutMk cId="2071170108" sldId="2147483683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071170108" sldId="2147483683"/>
              <ac:spMk id="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071170108" sldId="2147483683"/>
              <ac:spMk id="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071170108" sldId="2147483683"/>
              <ac:spMk id="4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071170108" sldId="2147483683"/>
              <ac:spMk id="5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071170108" sldId="2147483683"/>
              <ac:spMk id="6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071170108" sldId="2147483683"/>
              <ac:spMk id="16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071170108" sldId="2147483683"/>
              <ac:spMk id="18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071170108" sldId="2147483683"/>
              <ac:spMk id="19" creationId="{00000000-0000-0000-0000-000000000000}"/>
            </ac:spMkLst>
          </pc:sp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2071170108" sldId="2147483683"/>
              <ac:picMk id="17" creationId="{DC6C6F0D-DE9D-1E4D-9499-3D9FB5FDA655}"/>
            </ac:picMkLst>
          </pc:picChg>
        </pc:sldLayout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033157277" sldId="2147483687"/>
            <pc:sldLayoutMk cId="2189092034" sldId="2147483684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189092034" sldId="2147483684"/>
              <ac:spMk id="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189092034" sldId="2147483684"/>
              <ac:spMk id="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189092034" sldId="2147483684"/>
              <ac:spMk id="11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189092034" sldId="2147483684"/>
              <ac:spMk id="1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189092034" sldId="2147483684"/>
              <ac:spMk id="14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189092034" sldId="2147483684"/>
              <ac:spMk id="18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189092034" sldId="2147483684"/>
              <ac:spMk id="2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189092034" sldId="2147483684"/>
              <ac:spMk id="23" creationId="{00000000-0000-0000-0000-000000000000}"/>
            </ac:spMkLst>
          </pc:sp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2189092034" sldId="2147483684"/>
              <ac:picMk id="13" creationId="{DC6C6F0D-DE9D-1E4D-9499-3D9FB5FDA655}"/>
            </ac:picMkLst>
          </pc:picChg>
        </pc:sldLayout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033157277" sldId="2147483687"/>
            <pc:sldLayoutMk cId="2528312340" sldId="2147483685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528312340" sldId="2147483685"/>
              <ac:spMk id="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528312340" sldId="2147483685"/>
              <ac:spMk id="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528312340" sldId="2147483685"/>
              <ac:spMk id="10" creationId="{5D0EFC03-F816-4045-A331-A147CE9E5A6C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528312340" sldId="2147483685"/>
              <ac:spMk id="11" creationId="{00000000-0000-0000-0000-000000000000}"/>
            </ac:spMkLst>
          </pc:sp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2528312340" sldId="2147483685"/>
              <ac:picMk id="7" creationId="{00000000-0000-0000-0000-000000000000}"/>
            </ac:picMkLst>
          </pc:pic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2528312340" sldId="2147483685"/>
              <ac:picMk id="8" creationId="{00000000-0000-0000-0000-000000000000}"/>
            </ac:picMkLst>
          </pc:picChg>
        </pc:sldLayout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6485676" sldId="2147483648"/>
            <pc:sldLayoutMk cId="2434227928" sldId="2147483686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6485676" sldId="2147483648"/>
              <pc:sldLayoutMk cId="2434227928" sldId="2147483686"/>
              <ac:spMk id="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6485676" sldId="2147483648"/>
              <pc:sldLayoutMk cId="2434227928" sldId="2147483686"/>
              <ac:spMk id="3" creationId="{00000000-0000-0000-0000-000000000000}"/>
            </ac:spMkLst>
          </pc:spChg>
        </pc:sldLayout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033157277" sldId="2147483687"/>
            <pc:sldLayoutMk cId="1181917137" sldId="2147483721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1181917137" sldId="2147483721"/>
              <ac:spMk id="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1181917137" sldId="2147483721"/>
              <ac:spMk id="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1181917137" sldId="2147483721"/>
              <ac:spMk id="12" creationId="{00000000-0000-0000-0000-000000000000}"/>
            </ac:spMkLst>
          </pc:sp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1181917137" sldId="2147483721"/>
              <ac:picMk id="7" creationId="{00000000-0000-0000-0000-000000000000}"/>
            </ac:picMkLst>
          </pc:pic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1181917137" sldId="2147483721"/>
              <ac:picMk id="11" creationId="{00000000-0000-0000-0000-000000000000}"/>
            </ac:picMkLst>
          </pc:picChg>
          <pc:cxnChg chg="mod">
            <ac:chgData name="Irving Birkner" userId="3ca2f16b-06b2-436b-9a83-674815ebc501" providerId="ADAL" clId="{15C030F4-CA5C-4789-9EE1-C0B1447C3A64}" dt="2023-07-11T20:23:08.611" v="13"/>
            <ac:cxnSpMkLst>
              <pc:docMk/>
              <pc:sldMasterMk cId="3033157277" sldId="2147483687"/>
              <pc:sldLayoutMk cId="1181917137" sldId="2147483721"/>
              <ac:cxnSpMk id="23" creationId="{00000000-0000-0000-0000-000000000000}"/>
            </ac:cxnSpMkLst>
          </pc:cxnChg>
        </pc:sldLayoutChg>
      </pc:sldMasterChg>
      <pc:sldMasterChg chg="modTransition modSldLayout">
        <pc:chgData name="Irving Birkner" userId="3ca2f16b-06b2-436b-9a83-674815ebc501" providerId="ADAL" clId="{15C030F4-CA5C-4789-9EE1-C0B1447C3A64}" dt="2023-07-11T20:23:03.333" v="12"/>
        <pc:sldMasterMkLst>
          <pc:docMk/>
          <pc:sldMasterMk cId="524394663" sldId="2147483687"/>
        </pc:sldMasterMkLst>
        <pc:sldLayoutChg chg="addSp modTransition">
          <pc:chgData name="Irving Birkner" userId="3ca2f16b-06b2-436b-9a83-674815ebc501" providerId="ADAL" clId="{15C030F4-CA5C-4789-9EE1-C0B1447C3A64}" dt="2023-07-11T20:23:03.333" v="12"/>
          <pc:sldLayoutMkLst>
            <pc:docMk/>
            <pc:sldMasterMk cId="524394663" sldId="2147483687"/>
            <pc:sldLayoutMk cId="364279591" sldId="2147483694"/>
          </pc:sldLayoutMkLst>
          <pc:spChg chg="add">
            <ac:chgData name="Irving Birkner" userId="3ca2f16b-06b2-436b-9a83-674815ebc501" providerId="ADAL" clId="{15C030F4-CA5C-4789-9EE1-C0B1447C3A64}" dt="2023-07-11T20:22:59.525" v="0"/>
            <ac:spMkLst>
              <pc:docMk/>
              <pc:sldMasterMk cId="524394663" sldId="2147483687"/>
              <pc:sldLayoutMk cId="364279591" sldId="2147483694"/>
              <ac:spMk id="5" creationId="{055284AC-E169-1DA1-9BB7-13D0ACFAB82E}"/>
            </ac:spMkLst>
          </pc:spChg>
          <pc:picChg chg="add">
            <ac:chgData name="Irving Birkner" userId="3ca2f16b-06b2-436b-9a83-674815ebc501" providerId="ADAL" clId="{15C030F4-CA5C-4789-9EE1-C0B1447C3A64}" dt="2023-07-11T20:22:59.525" v="0"/>
            <ac:picMkLst>
              <pc:docMk/>
              <pc:sldMasterMk cId="524394663" sldId="2147483687"/>
              <pc:sldLayoutMk cId="364279591" sldId="2147483694"/>
              <ac:picMk id="6" creationId="{4BFDF922-B70F-9C15-2055-7F14A578C887}"/>
            </ac:picMkLst>
          </pc:picChg>
        </pc:sldLayoutChg>
      </pc:sldMasterChg>
      <pc:sldMasterChg chg="modTransition modSldLayout">
        <pc:chgData name="Irving Birkner" userId="3ca2f16b-06b2-436b-9a83-674815ebc501" providerId="ADAL" clId="{15C030F4-CA5C-4789-9EE1-C0B1447C3A64}" dt="2023-07-11T20:23:08.611" v="13"/>
        <pc:sldMasterMkLst>
          <pc:docMk/>
          <pc:sldMasterMk cId="3033157277" sldId="2147483687"/>
        </pc:sldMasterMkLst>
        <pc:sldLayoutChg chg="addSp modTransition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033157277" sldId="2147483687"/>
            <pc:sldLayoutMk cId="2552263958" sldId="2147483694"/>
          </pc:sldLayoutMkLst>
          <pc:spChg chg="ad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552263958" sldId="2147483694"/>
              <ac:spMk id="5" creationId="{899A09BF-D66D-6DB4-172C-ADD7EE0E317B}"/>
            </ac:spMkLst>
          </pc:spChg>
          <pc:picChg chg="ad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2552263958" sldId="2147483694"/>
              <ac:picMk id="6" creationId="{8FDB93FC-DE03-1DB8-014D-18BDA1F40656}"/>
            </ac:picMkLst>
          </pc:pic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3F1CDE-6ADE-4A97-93A8-90FD0F775DF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29DAE7A-21D9-431A-AB12-8235ECB540CC}">
      <dgm:prSet phldrT="[Text]"/>
      <dgm:spPr/>
      <dgm:t>
        <a:bodyPr/>
        <a:lstStyle/>
        <a:p>
          <a:r>
            <a:rPr lang="en-US"/>
            <a:t>Lists of Datasets</a:t>
          </a:r>
        </a:p>
      </dgm:t>
    </dgm:pt>
    <dgm:pt modelId="{250B37C5-8285-434B-AB18-8C396F9182A2}" type="parTrans" cxnId="{D8EAE8BD-DAFB-4DBE-BCA8-475A46799B77}">
      <dgm:prSet/>
      <dgm:spPr/>
      <dgm:t>
        <a:bodyPr/>
        <a:lstStyle/>
        <a:p>
          <a:endParaRPr lang="en-US"/>
        </a:p>
      </dgm:t>
    </dgm:pt>
    <dgm:pt modelId="{06AF3A74-C62B-4ABA-B7FC-B0A95B1BAEFC}" type="sibTrans" cxnId="{D8EAE8BD-DAFB-4DBE-BCA8-475A46799B77}">
      <dgm:prSet/>
      <dgm:spPr/>
      <dgm:t>
        <a:bodyPr/>
        <a:lstStyle/>
        <a:p>
          <a:endParaRPr lang="en-US"/>
        </a:p>
      </dgm:t>
    </dgm:pt>
    <dgm:pt modelId="{41EBEA6F-C464-43BC-A812-052DE7809BD9}">
      <dgm:prSet phldrT="[Text]"/>
      <dgm:spPr/>
      <dgm:t>
        <a:bodyPr/>
        <a:lstStyle/>
        <a:p>
          <a:r>
            <a:rPr lang="en-US"/>
            <a:t>By vendor</a:t>
          </a:r>
        </a:p>
      </dgm:t>
    </dgm:pt>
    <dgm:pt modelId="{799CBF5A-0BDC-42DB-8974-A5C06FBEC3B9}" type="parTrans" cxnId="{11140DBA-C217-4A28-B63E-EDBEC020917C}">
      <dgm:prSet/>
      <dgm:spPr/>
      <dgm:t>
        <a:bodyPr/>
        <a:lstStyle/>
        <a:p>
          <a:endParaRPr lang="en-US"/>
        </a:p>
      </dgm:t>
    </dgm:pt>
    <dgm:pt modelId="{86EFCD6A-8414-41A7-A4E4-7E4892E91E97}" type="sibTrans" cxnId="{11140DBA-C217-4A28-B63E-EDBEC020917C}">
      <dgm:prSet/>
      <dgm:spPr/>
      <dgm:t>
        <a:bodyPr/>
        <a:lstStyle/>
        <a:p>
          <a:endParaRPr lang="en-US"/>
        </a:p>
      </dgm:t>
    </dgm:pt>
    <dgm:pt modelId="{3941E06E-D89A-4CB5-B113-132691D3BD8D}">
      <dgm:prSet phldrT="[Text]"/>
      <dgm:spPr/>
      <dgm:t>
        <a:bodyPr/>
        <a:lstStyle/>
        <a:p>
          <a:r>
            <a:rPr lang="en-US"/>
            <a:t>Data Definitions</a:t>
          </a:r>
        </a:p>
      </dgm:t>
    </dgm:pt>
    <dgm:pt modelId="{3D1E2BDF-D844-46C3-A71D-293626C2B8B1}" type="parTrans" cxnId="{A01FB22E-598B-4289-A371-D6DB7990E87D}">
      <dgm:prSet/>
      <dgm:spPr/>
      <dgm:t>
        <a:bodyPr/>
        <a:lstStyle/>
        <a:p>
          <a:endParaRPr lang="en-US"/>
        </a:p>
      </dgm:t>
    </dgm:pt>
    <dgm:pt modelId="{367EA8BE-DCD7-4E69-B160-EDB57803CC5C}" type="sibTrans" cxnId="{A01FB22E-598B-4289-A371-D6DB7990E87D}">
      <dgm:prSet/>
      <dgm:spPr/>
      <dgm:t>
        <a:bodyPr/>
        <a:lstStyle/>
        <a:p>
          <a:endParaRPr lang="en-US"/>
        </a:p>
      </dgm:t>
    </dgm:pt>
    <dgm:pt modelId="{04ED0892-C12A-4A77-A1DD-72843FF1584B}">
      <dgm:prSet phldrT="[Text]"/>
      <dgm:spPr/>
      <dgm:t>
        <a:bodyPr/>
        <a:lstStyle/>
        <a:p>
          <a:r>
            <a:rPr lang="en-US"/>
            <a:t>“Variable Descriptions”</a:t>
          </a:r>
        </a:p>
      </dgm:t>
    </dgm:pt>
    <dgm:pt modelId="{F63FB2DE-3F13-47B9-B4BC-9CAB77692044}" type="parTrans" cxnId="{C4246284-CD35-48B9-BB11-F3AABA8446B5}">
      <dgm:prSet/>
      <dgm:spPr/>
      <dgm:t>
        <a:bodyPr/>
        <a:lstStyle/>
        <a:p>
          <a:endParaRPr lang="en-US"/>
        </a:p>
      </dgm:t>
    </dgm:pt>
    <dgm:pt modelId="{A7E9FD04-8090-4747-BB29-DF12D53A4FE3}" type="sibTrans" cxnId="{C4246284-CD35-48B9-BB11-F3AABA8446B5}">
      <dgm:prSet/>
      <dgm:spPr/>
      <dgm:t>
        <a:bodyPr/>
        <a:lstStyle/>
        <a:p>
          <a:endParaRPr lang="en-US"/>
        </a:p>
      </dgm:t>
    </dgm:pt>
    <dgm:pt modelId="{4737B50F-D762-4825-A426-758B78258E0E}">
      <dgm:prSet phldrT="[Text]"/>
      <dgm:spPr/>
      <dgm:t>
        <a:bodyPr/>
        <a:lstStyle/>
        <a:p>
          <a:r>
            <a:rPr lang="en-US"/>
            <a:t>Data Manuals</a:t>
          </a:r>
        </a:p>
      </dgm:t>
    </dgm:pt>
    <dgm:pt modelId="{6130822D-A0EE-4FB3-8803-BDE2B4E2F33C}" type="parTrans" cxnId="{82B4DE03-904B-45C5-ABFE-7B93BC899806}">
      <dgm:prSet/>
      <dgm:spPr/>
      <dgm:t>
        <a:bodyPr/>
        <a:lstStyle/>
        <a:p>
          <a:endParaRPr lang="en-US"/>
        </a:p>
      </dgm:t>
    </dgm:pt>
    <dgm:pt modelId="{2D336BFA-00E5-452D-AA2C-0EA198A3A284}" type="sibTrans" cxnId="{82B4DE03-904B-45C5-ABFE-7B93BC899806}">
      <dgm:prSet/>
      <dgm:spPr/>
      <dgm:t>
        <a:bodyPr/>
        <a:lstStyle/>
        <a:p>
          <a:endParaRPr lang="en-US"/>
        </a:p>
      </dgm:t>
    </dgm:pt>
    <dgm:pt modelId="{848E8025-9DEB-4610-A986-514F3571E856}" type="pres">
      <dgm:prSet presAssocID="{863F1CDE-6ADE-4A97-93A8-90FD0F775DF2}" presName="rootnode" presStyleCnt="0">
        <dgm:presLayoutVars>
          <dgm:chMax/>
          <dgm:chPref/>
          <dgm:dir/>
          <dgm:animLvl val="lvl"/>
        </dgm:presLayoutVars>
      </dgm:prSet>
      <dgm:spPr/>
    </dgm:pt>
    <dgm:pt modelId="{2893E316-3067-47B1-BEB9-16F678350355}" type="pres">
      <dgm:prSet presAssocID="{329DAE7A-21D9-431A-AB12-8235ECB540CC}" presName="composite" presStyleCnt="0"/>
      <dgm:spPr/>
    </dgm:pt>
    <dgm:pt modelId="{829B2762-534B-4E27-AB06-4DFADBAAD252}" type="pres">
      <dgm:prSet presAssocID="{329DAE7A-21D9-431A-AB12-8235ECB540CC}" presName="bentUpArrow1" presStyleLbl="alignImgPlace1" presStyleIdx="0" presStyleCnt="2"/>
      <dgm:spPr/>
    </dgm:pt>
    <dgm:pt modelId="{E0E4F396-2EDD-4D27-A1E2-34C0033B58D0}" type="pres">
      <dgm:prSet presAssocID="{329DAE7A-21D9-431A-AB12-8235ECB540C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74CF1EB6-9815-44FC-B670-8A5890C2746D}" type="pres">
      <dgm:prSet presAssocID="{329DAE7A-21D9-431A-AB12-8235ECB540CC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42472B90-A9F5-4956-AE75-2093D09E299D}" type="pres">
      <dgm:prSet presAssocID="{06AF3A74-C62B-4ABA-B7FC-B0A95B1BAEFC}" presName="sibTrans" presStyleCnt="0"/>
      <dgm:spPr/>
    </dgm:pt>
    <dgm:pt modelId="{F22970F2-7E0D-4C75-A206-76A5E3B92F37}" type="pres">
      <dgm:prSet presAssocID="{3941E06E-D89A-4CB5-B113-132691D3BD8D}" presName="composite" presStyleCnt="0"/>
      <dgm:spPr/>
    </dgm:pt>
    <dgm:pt modelId="{0EC15FF3-2A0A-45D1-86A4-AE666E842385}" type="pres">
      <dgm:prSet presAssocID="{3941E06E-D89A-4CB5-B113-132691D3BD8D}" presName="bentUpArrow1" presStyleLbl="alignImgPlace1" presStyleIdx="1" presStyleCnt="2"/>
      <dgm:spPr/>
    </dgm:pt>
    <dgm:pt modelId="{964FC38D-AE8A-4F00-A150-4F37CDFB5DFF}" type="pres">
      <dgm:prSet presAssocID="{3941E06E-D89A-4CB5-B113-132691D3BD8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F189541D-E737-4E86-811E-39983D559DE3}" type="pres">
      <dgm:prSet presAssocID="{3941E06E-D89A-4CB5-B113-132691D3BD8D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49176DA5-AE69-4527-8EBF-D89CEE1E0109}" type="pres">
      <dgm:prSet presAssocID="{367EA8BE-DCD7-4E69-B160-EDB57803CC5C}" presName="sibTrans" presStyleCnt="0"/>
      <dgm:spPr/>
    </dgm:pt>
    <dgm:pt modelId="{5137B26C-D0B5-467A-8A84-4206DDCA8C3B}" type="pres">
      <dgm:prSet presAssocID="{4737B50F-D762-4825-A426-758B78258E0E}" presName="composite" presStyleCnt="0"/>
      <dgm:spPr/>
    </dgm:pt>
    <dgm:pt modelId="{86918980-94FC-4EB5-B596-00E1C2669A20}" type="pres">
      <dgm:prSet presAssocID="{4737B50F-D762-4825-A426-758B78258E0E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82B4DE03-904B-45C5-ABFE-7B93BC899806}" srcId="{863F1CDE-6ADE-4A97-93A8-90FD0F775DF2}" destId="{4737B50F-D762-4825-A426-758B78258E0E}" srcOrd="2" destOrd="0" parTransId="{6130822D-A0EE-4FB3-8803-BDE2B4E2F33C}" sibTransId="{2D336BFA-00E5-452D-AA2C-0EA198A3A284}"/>
    <dgm:cxn modelId="{A187DF03-EF05-40A4-8F27-76B2C2BD7165}" type="presOf" srcId="{04ED0892-C12A-4A77-A1DD-72843FF1584B}" destId="{F189541D-E737-4E86-811E-39983D559DE3}" srcOrd="0" destOrd="0" presId="urn:microsoft.com/office/officeart/2005/8/layout/StepDownProcess"/>
    <dgm:cxn modelId="{A015F30F-7542-418C-8020-45645A73E939}" type="presOf" srcId="{863F1CDE-6ADE-4A97-93A8-90FD0F775DF2}" destId="{848E8025-9DEB-4610-A986-514F3571E856}" srcOrd="0" destOrd="0" presId="urn:microsoft.com/office/officeart/2005/8/layout/StepDownProcess"/>
    <dgm:cxn modelId="{88D73318-0A91-46D6-9391-C83BEF6ABFD6}" type="presOf" srcId="{329DAE7A-21D9-431A-AB12-8235ECB540CC}" destId="{E0E4F396-2EDD-4D27-A1E2-34C0033B58D0}" srcOrd="0" destOrd="0" presId="urn:microsoft.com/office/officeart/2005/8/layout/StepDownProcess"/>
    <dgm:cxn modelId="{A01FB22E-598B-4289-A371-D6DB7990E87D}" srcId="{863F1CDE-6ADE-4A97-93A8-90FD0F775DF2}" destId="{3941E06E-D89A-4CB5-B113-132691D3BD8D}" srcOrd="1" destOrd="0" parTransId="{3D1E2BDF-D844-46C3-A71D-293626C2B8B1}" sibTransId="{367EA8BE-DCD7-4E69-B160-EDB57803CC5C}"/>
    <dgm:cxn modelId="{AC0E0169-5E98-4358-8DB0-0A0D42B56FDA}" type="presOf" srcId="{4737B50F-D762-4825-A426-758B78258E0E}" destId="{86918980-94FC-4EB5-B596-00E1C2669A20}" srcOrd="0" destOrd="0" presId="urn:microsoft.com/office/officeart/2005/8/layout/StepDownProcess"/>
    <dgm:cxn modelId="{B067906F-D549-49EB-8F0C-4C604E8A2FAD}" type="presOf" srcId="{41EBEA6F-C464-43BC-A812-052DE7809BD9}" destId="{74CF1EB6-9815-44FC-B670-8A5890C2746D}" srcOrd="0" destOrd="0" presId="urn:microsoft.com/office/officeart/2005/8/layout/StepDownProcess"/>
    <dgm:cxn modelId="{C4246284-CD35-48B9-BB11-F3AABA8446B5}" srcId="{3941E06E-D89A-4CB5-B113-132691D3BD8D}" destId="{04ED0892-C12A-4A77-A1DD-72843FF1584B}" srcOrd="0" destOrd="0" parTransId="{F63FB2DE-3F13-47B9-B4BC-9CAB77692044}" sibTransId="{A7E9FD04-8090-4747-BB29-DF12D53A4FE3}"/>
    <dgm:cxn modelId="{47FD5F9F-6B05-40FA-9A01-353D191DF99C}" type="presOf" srcId="{3941E06E-D89A-4CB5-B113-132691D3BD8D}" destId="{964FC38D-AE8A-4F00-A150-4F37CDFB5DFF}" srcOrd="0" destOrd="0" presId="urn:microsoft.com/office/officeart/2005/8/layout/StepDownProcess"/>
    <dgm:cxn modelId="{11140DBA-C217-4A28-B63E-EDBEC020917C}" srcId="{329DAE7A-21D9-431A-AB12-8235ECB540CC}" destId="{41EBEA6F-C464-43BC-A812-052DE7809BD9}" srcOrd="0" destOrd="0" parTransId="{799CBF5A-0BDC-42DB-8974-A5C06FBEC3B9}" sibTransId="{86EFCD6A-8414-41A7-A4E4-7E4892E91E97}"/>
    <dgm:cxn modelId="{D8EAE8BD-DAFB-4DBE-BCA8-475A46799B77}" srcId="{863F1CDE-6ADE-4A97-93A8-90FD0F775DF2}" destId="{329DAE7A-21D9-431A-AB12-8235ECB540CC}" srcOrd="0" destOrd="0" parTransId="{250B37C5-8285-434B-AB18-8C396F9182A2}" sibTransId="{06AF3A74-C62B-4ABA-B7FC-B0A95B1BAEFC}"/>
    <dgm:cxn modelId="{0E2DD58B-2F36-4A9B-BB77-38ACB49C6592}" type="presParOf" srcId="{848E8025-9DEB-4610-A986-514F3571E856}" destId="{2893E316-3067-47B1-BEB9-16F678350355}" srcOrd="0" destOrd="0" presId="urn:microsoft.com/office/officeart/2005/8/layout/StepDownProcess"/>
    <dgm:cxn modelId="{12BC049A-C228-4BB3-8E9F-EAE761E62E46}" type="presParOf" srcId="{2893E316-3067-47B1-BEB9-16F678350355}" destId="{829B2762-534B-4E27-AB06-4DFADBAAD252}" srcOrd="0" destOrd="0" presId="urn:microsoft.com/office/officeart/2005/8/layout/StepDownProcess"/>
    <dgm:cxn modelId="{E1E1D06D-A676-4624-8EEE-5A16AB497DC5}" type="presParOf" srcId="{2893E316-3067-47B1-BEB9-16F678350355}" destId="{E0E4F396-2EDD-4D27-A1E2-34C0033B58D0}" srcOrd="1" destOrd="0" presId="urn:microsoft.com/office/officeart/2005/8/layout/StepDownProcess"/>
    <dgm:cxn modelId="{A731CCEA-8781-4C85-9E2B-94CEC04C51D9}" type="presParOf" srcId="{2893E316-3067-47B1-BEB9-16F678350355}" destId="{74CF1EB6-9815-44FC-B670-8A5890C2746D}" srcOrd="2" destOrd="0" presId="urn:microsoft.com/office/officeart/2005/8/layout/StepDownProcess"/>
    <dgm:cxn modelId="{FE24FAA0-CB57-42D5-ABC5-AD2C9EF861E0}" type="presParOf" srcId="{848E8025-9DEB-4610-A986-514F3571E856}" destId="{42472B90-A9F5-4956-AE75-2093D09E299D}" srcOrd="1" destOrd="0" presId="urn:microsoft.com/office/officeart/2005/8/layout/StepDownProcess"/>
    <dgm:cxn modelId="{7D8634F4-9AFE-4CCA-8A72-47E114FF097E}" type="presParOf" srcId="{848E8025-9DEB-4610-A986-514F3571E856}" destId="{F22970F2-7E0D-4C75-A206-76A5E3B92F37}" srcOrd="2" destOrd="0" presId="urn:microsoft.com/office/officeart/2005/8/layout/StepDownProcess"/>
    <dgm:cxn modelId="{7B3D90FC-ED75-4243-BF73-DDE327B68759}" type="presParOf" srcId="{F22970F2-7E0D-4C75-A206-76A5E3B92F37}" destId="{0EC15FF3-2A0A-45D1-86A4-AE666E842385}" srcOrd="0" destOrd="0" presId="urn:microsoft.com/office/officeart/2005/8/layout/StepDownProcess"/>
    <dgm:cxn modelId="{A2ABB13D-7DB0-4D35-9FFB-699C20788EE8}" type="presParOf" srcId="{F22970F2-7E0D-4C75-A206-76A5E3B92F37}" destId="{964FC38D-AE8A-4F00-A150-4F37CDFB5DFF}" srcOrd="1" destOrd="0" presId="urn:microsoft.com/office/officeart/2005/8/layout/StepDownProcess"/>
    <dgm:cxn modelId="{2B7911D7-FBF3-4D3D-9BC8-3277B5DB5A3C}" type="presParOf" srcId="{F22970F2-7E0D-4C75-A206-76A5E3B92F37}" destId="{F189541D-E737-4E86-811E-39983D559DE3}" srcOrd="2" destOrd="0" presId="urn:microsoft.com/office/officeart/2005/8/layout/StepDownProcess"/>
    <dgm:cxn modelId="{F4A9EB9B-43C4-4915-AEFA-D192A8B68646}" type="presParOf" srcId="{848E8025-9DEB-4610-A986-514F3571E856}" destId="{49176DA5-AE69-4527-8EBF-D89CEE1E0109}" srcOrd="3" destOrd="0" presId="urn:microsoft.com/office/officeart/2005/8/layout/StepDownProcess"/>
    <dgm:cxn modelId="{115B5E00-3A98-44D6-AA8B-214C440CF182}" type="presParOf" srcId="{848E8025-9DEB-4610-A986-514F3571E856}" destId="{5137B26C-D0B5-467A-8A84-4206DDCA8C3B}" srcOrd="4" destOrd="0" presId="urn:microsoft.com/office/officeart/2005/8/layout/StepDownProcess"/>
    <dgm:cxn modelId="{47ADC01B-250A-48B8-92A0-4BD91EDE269F}" type="presParOf" srcId="{5137B26C-D0B5-467A-8A84-4206DDCA8C3B}" destId="{86918980-94FC-4EB5-B596-00E1C2669A2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B2762-534B-4E27-AB06-4DFADBAAD252}">
      <dsp:nvSpPr>
        <dsp:cNvPr id="0" name=""/>
        <dsp:cNvSpPr/>
      </dsp:nvSpPr>
      <dsp:spPr>
        <a:xfrm rot="5400000">
          <a:off x="976623" y="1187375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E4F396-2EDD-4D27-A1E2-34C0033B58D0}">
      <dsp:nvSpPr>
        <dsp:cNvPr id="0" name=""/>
        <dsp:cNvSpPr/>
      </dsp:nvSpPr>
      <dsp:spPr>
        <a:xfrm>
          <a:off x="698402" y="23283"/>
          <a:ext cx="1767802" cy="1237404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Lists of Datasets</a:t>
          </a:r>
        </a:p>
      </dsp:txBody>
      <dsp:txXfrm>
        <a:off x="758818" y="83699"/>
        <a:ext cx="1646970" cy="1116572"/>
      </dsp:txXfrm>
    </dsp:sp>
    <dsp:sp modelId="{74CF1EB6-9815-44FC-B670-8A5890C2746D}">
      <dsp:nvSpPr>
        <dsp:cNvPr id="0" name=""/>
        <dsp:cNvSpPr/>
      </dsp:nvSpPr>
      <dsp:spPr>
        <a:xfrm>
          <a:off x="2466205" y="141298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By vendor</a:t>
          </a:r>
        </a:p>
      </dsp:txBody>
      <dsp:txXfrm>
        <a:off x="2466205" y="141298"/>
        <a:ext cx="1285731" cy="1000125"/>
      </dsp:txXfrm>
    </dsp:sp>
    <dsp:sp modelId="{0EC15FF3-2A0A-45D1-86A4-AE666E842385}">
      <dsp:nvSpPr>
        <dsp:cNvPr id="0" name=""/>
        <dsp:cNvSpPr/>
      </dsp:nvSpPr>
      <dsp:spPr>
        <a:xfrm rot="5400000">
          <a:off x="2442319" y="2577389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FC38D-AE8A-4F00-A150-4F37CDFB5DFF}">
      <dsp:nvSpPr>
        <dsp:cNvPr id="0" name=""/>
        <dsp:cNvSpPr/>
      </dsp:nvSpPr>
      <dsp:spPr>
        <a:xfrm>
          <a:off x="2164098" y="1413297"/>
          <a:ext cx="1767802" cy="1237404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Definitions</a:t>
          </a:r>
        </a:p>
      </dsp:txBody>
      <dsp:txXfrm>
        <a:off x="2224514" y="1473713"/>
        <a:ext cx="1646970" cy="1116572"/>
      </dsp:txXfrm>
    </dsp:sp>
    <dsp:sp modelId="{F189541D-E737-4E86-811E-39983D559DE3}">
      <dsp:nvSpPr>
        <dsp:cNvPr id="0" name=""/>
        <dsp:cNvSpPr/>
      </dsp:nvSpPr>
      <dsp:spPr>
        <a:xfrm>
          <a:off x="3931901" y="1531312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“Variable Descriptions”</a:t>
          </a:r>
        </a:p>
      </dsp:txBody>
      <dsp:txXfrm>
        <a:off x="3931901" y="1531312"/>
        <a:ext cx="1285731" cy="1000125"/>
      </dsp:txXfrm>
    </dsp:sp>
    <dsp:sp modelId="{86918980-94FC-4EB5-B596-00E1C2669A20}">
      <dsp:nvSpPr>
        <dsp:cNvPr id="0" name=""/>
        <dsp:cNvSpPr/>
      </dsp:nvSpPr>
      <dsp:spPr>
        <a:xfrm>
          <a:off x="3629794" y="2803311"/>
          <a:ext cx="1767802" cy="1237404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Manuals</a:t>
          </a:r>
        </a:p>
      </dsp:txBody>
      <dsp:txXfrm>
        <a:off x="3690210" y="2863727"/>
        <a:ext cx="1646970" cy="1116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4T16:27:35.0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13324 2879 16383 0 0,'12'6204'0'0'0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4T16:27:35.0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15007 2944 16383 0 0,'-5947'-78'0'0'0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4T16:27:35.0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9049 2858 16383 0 0,'69'6375'0'0'0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4T16:27:35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9091 7464 16383 0 0,'5943'-191'0'0'0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4T16:27:35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11185 7747 16383 0 0,'-869'2106'0'0'0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4T16:27:35.0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11178 7726 16383 0 0,'-701'271'0'0'0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4T16:27:35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10954 7789 16383 0 0,'123'624'0'0'0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D435E-483B-8344-AD0B-AE138FC4193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FA365-551D-534D-A2BC-2962718A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6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WRDS is useful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Where to find info you want</a:t>
            </a:r>
            <a:endParaRPr lang="en-US" dirty="0"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Beware of info you don’t want (their connection information isn’t good) – it doesn’t allow for replication, </a:t>
            </a:r>
            <a:r>
              <a:rPr lang="en-US" dirty="0" err="1"/>
              <a:t>etc</a:t>
            </a:r>
            <a:r>
              <a:rPr lang="en-US" dirty="0"/>
              <a:t>). </a:t>
            </a:r>
            <a:endParaRPr lang="en-US" dirty="0"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Here is our recommendation</a:t>
            </a:r>
            <a:endParaRPr dirty="0"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1e69dea5c_7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51e69dea5c_7_4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US" dirty="0">
              <a:cs typeface="Calibri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/>
          </a:p>
          <a:p>
            <a:pPr algn="l">
              <a:buFont typeface="Arial" panose="020B0604020202020204" pitchFamily="34" charset="0"/>
              <a:buNone/>
            </a:pPr>
            <a:endParaRPr lang="en-US"/>
          </a:p>
          <a:p>
            <a:pPr algn="l">
              <a:buFont typeface="Arial" panose="020B0604020202020204" pitchFamily="34" charset="0"/>
              <a:buNone/>
            </a:pPr>
            <a:r>
              <a:rPr lang="en-US" dirty="0"/>
              <a:t>This is a two year summary of usage by all Kellogg users, number of queries</a:t>
            </a:r>
            <a:endParaRPr lang="en-US" dirty="0">
              <a:cs typeface="Calibri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/>
          </a:p>
          <a:p>
            <a:r>
              <a:rPr lang="en-US" dirty="0"/>
              <a:t>A lot of these are financial markets information. Which makes sense, a lot of our users are part of the finance or accounting departments. But more importantly, all of these data sets can show how a firms value changes, or how a set of circumstances  impact a firm or the economy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These sets also let you look at the economics</a:t>
            </a:r>
            <a:r>
              <a:rPr lang="en-US" dirty="0"/>
              <a:t> of geography, time, topics – to explore social issues, like if boycotts work. What impact does a firm setting ESG goals have on its finances. etc. Also things like income inequality, food deserts, etc. </a:t>
            </a:r>
            <a:endParaRPr lang="en-US" dirty="0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/>
              <a:t>Overall leader is NYSE TAQ – which is a large number because it's granular data on current U.S. market equities at the millisecond </a:t>
            </a:r>
            <a:r>
              <a:rPr lang="en-US" err="1"/>
              <a:t>leve</a:t>
            </a:r>
            <a:r>
              <a:rPr lang="en-US"/>
              <a:t>...so if you were interested in How Liquidity affects asset prices (08-09 crisis, and the recent flash crashes)</a:t>
            </a:r>
            <a:endParaRPr lang="en-US">
              <a:cs typeface="Calibri"/>
            </a:endParaRP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dirty="0"/>
              <a:t>Examine how the changes in market, driven by the firm or institutions, affects stock liquidity and firm performance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dirty="0"/>
              <a:t>Assess whether microstructural innovations in the market, such as Regulation change or introduction of Algorithmic Trading, impacts liquidity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r>
              <a:rPr lang="en-US" dirty="0" err="1">
                <a:cs typeface="Calibri" panose="020F0502020204030204"/>
              </a:rPr>
              <a:t>OptionMetrics</a:t>
            </a:r>
            <a:r>
              <a:rPr lang="en-US" dirty="0">
                <a:cs typeface="Calibri" panose="020F0502020204030204"/>
              </a:rPr>
              <a:t> is similar information but historical, back to the mid 1990s. </a:t>
            </a:r>
          </a:p>
          <a:p>
            <a:endParaRPr lang="en-US" dirty="0"/>
          </a:p>
          <a:p>
            <a:r>
              <a:rPr lang="en-US" dirty="0"/>
              <a:t>CRSP is a proxy for the value of a firm if it’s public, which is to say that the </a:t>
            </a:r>
            <a:r>
              <a:rPr lang="en-US" b="0" i="0" dirty="0">
                <a:solidFill>
                  <a:srgbClr val="34444B"/>
                </a:solidFill>
                <a:effectLst/>
                <a:latin typeface="HBSGraphik-Regular-Web"/>
              </a:rPr>
              <a:t>various CRSP datasets provide </a:t>
            </a:r>
            <a:r>
              <a:rPr lang="en-US" b="0" i="0" dirty="0">
                <a:solidFill>
                  <a:srgbClr val="212529"/>
                </a:solidFill>
                <a:effectLst/>
                <a:latin typeface="Helvetica Neue"/>
              </a:rPr>
              <a:t>security price, return, and volume data for the NYSE, AMEX and NASDAQ stock market, indexes –</a:t>
            </a:r>
            <a:r>
              <a:rPr lang="en-US" dirty="0">
                <a:solidFill>
                  <a:srgbClr val="212529"/>
                </a:solidFill>
                <a:latin typeface="Helvetica Neue"/>
              </a:rPr>
              <a:t> </a:t>
            </a:r>
            <a:endParaRPr lang="en-US" b="0" i="0">
              <a:solidFill>
                <a:srgbClr val="000000"/>
              </a:solidFill>
              <a:effectLst/>
              <a:latin typeface="Calibri" panose="020F0502020204030204"/>
              <a:cs typeface="Calibri"/>
            </a:endParaRPr>
          </a:p>
          <a:p>
            <a:pPr algn="l">
              <a:buFontTx/>
              <a:buNone/>
            </a:pPr>
            <a:endParaRPr lang="en-US" b="0" i="0" dirty="0">
              <a:solidFill>
                <a:srgbClr val="212529"/>
              </a:solidFill>
              <a:effectLst/>
              <a:latin typeface="Helvetica Neue"/>
            </a:endParaRPr>
          </a:p>
          <a:p>
            <a:r>
              <a:rPr lang="en-US" dirty="0">
                <a:solidFill>
                  <a:srgbClr val="212529"/>
                </a:solidFill>
                <a:latin typeface="Helvetica Neue"/>
              </a:rPr>
              <a:t>Compustat covers accounts data, and separates North America and Global.</a:t>
            </a:r>
          </a:p>
          <a:p>
            <a:endParaRPr lang="en-US" dirty="0">
              <a:solidFill>
                <a:srgbClr val="212529"/>
              </a:solidFill>
              <a:latin typeface="Helvetica Neue"/>
            </a:endParaRPr>
          </a:p>
          <a:p>
            <a:r>
              <a:rPr lang="en-US" dirty="0">
                <a:solidFill>
                  <a:srgbClr val="212529"/>
                </a:solidFill>
                <a:latin typeface="Helvetica Neue"/>
              </a:rPr>
              <a:t> is on a different time series – Compustat is quarterly/annually, CRSP is monthly. </a:t>
            </a:r>
            <a:endParaRPr lang="en-US" dirty="0">
              <a:cs typeface="Calibri"/>
            </a:endParaRPr>
          </a:p>
          <a:p>
            <a:endParaRPr lang="en-US" dirty="0">
              <a:solidFill>
                <a:srgbClr val="212529"/>
              </a:solidFill>
              <a:latin typeface="Helvetica Neue"/>
            </a:endParaRPr>
          </a:p>
          <a:p>
            <a:r>
              <a:rPr lang="en-US" dirty="0">
                <a:solidFill>
                  <a:srgbClr val="212529"/>
                </a:solidFill>
                <a:latin typeface="Helvetica Neue"/>
              </a:rPr>
              <a:t>(the federal reserve set is annual)</a:t>
            </a:r>
          </a:p>
          <a:p>
            <a:endParaRPr lang="en-US" dirty="0">
              <a:solidFill>
                <a:srgbClr val="212529"/>
              </a:solidFill>
              <a:latin typeface="Helvetica Neue"/>
            </a:endParaRPr>
          </a:p>
          <a:p>
            <a:r>
              <a:rPr lang="en-US" dirty="0">
                <a:solidFill>
                  <a:srgbClr val="212529"/>
                </a:solidFill>
                <a:latin typeface="Helvetica Neue"/>
              </a:rPr>
              <a:t>The</a:t>
            </a:r>
            <a:r>
              <a:rPr lang="en-US" b="0" i="0" dirty="0">
                <a:solidFill>
                  <a:srgbClr val="212529"/>
                </a:solidFill>
                <a:effectLst/>
                <a:latin typeface="Helvetica Neue"/>
              </a:rPr>
              <a:t> one source here that’s not financial data is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Helvetica Neue"/>
              </a:rPr>
              <a:t>Ravenpack</a:t>
            </a:r>
            <a:r>
              <a:rPr lang="en-US" b="0" i="0" dirty="0">
                <a:solidFill>
                  <a:srgbClr val="212529"/>
                </a:solidFill>
                <a:effectLst/>
                <a:latin typeface="Helvetica Neue"/>
              </a:rPr>
              <a:t>. </a:t>
            </a:r>
            <a:r>
              <a:rPr lang="en-US" dirty="0" err="1"/>
              <a:t>RavenPack</a:t>
            </a:r>
            <a:r>
              <a:rPr lang="en-US" dirty="0"/>
              <a:t> automatically tracks and monitors relevant information on nearly 200,000 companies, government organizations, influential people, key geographical locations, and all major currencies and traded commodities. Among the many benefits, </a:t>
            </a:r>
            <a:r>
              <a:rPr lang="en-US" dirty="0" err="1"/>
              <a:t>RavenPack</a:t>
            </a:r>
            <a:r>
              <a:rPr lang="en-US" dirty="0"/>
              <a:t> delivers sentiment analysis and event data most likely to impact financial markets and trading around the world</a:t>
            </a:r>
            <a:endParaRPr lang="en-US" b="0" i="0">
              <a:solidFill>
                <a:srgbClr val="34444B"/>
              </a:solidFill>
              <a:effectLst/>
              <a:latin typeface="HBSGraphik-Regular-Web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b="0" i="0">
              <a:solidFill>
                <a:srgbClr val="34444B"/>
              </a:solidFill>
              <a:effectLst/>
              <a:latin typeface="HBSGraphik-Regular-Web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b="0" i="0">
              <a:solidFill>
                <a:srgbClr val="212529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>
              <a:solidFill>
                <a:srgbClr val="212529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>
              <a:solidFill>
                <a:srgbClr val="212529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>
              <a:solidFill>
                <a:srgbClr val="212529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285" name="Google Shape;285;g51e69dea5c_7_44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4394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1e69dea5c_7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51e69dea5c_7_4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>
              <a:buSzPts val="1400"/>
            </a:pPr>
            <a:r>
              <a:rPr lang="en-US">
                <a:cs typeface="Calibri"/>
              </a:rPr>
              <a:t>Data manuals include things like coverage, how items are categorized, etc.  When you connect remotely, this maps to our SQL database. </a:t>
            </a:r>
            <a:endParaRPr lang="en-US"/>
          </a:p>
        </p:txBody>
      </p:sp>
      <p:sp>
        <p:nvSpPr>
          <p:cNvPr id="285" name="Google Shape;285;g51e69dea5c_7_44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3076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JOHN</a:t>
            </a:r>
          </a:p>
          <a:p>
            <a:r>
              <a:rPr lang="en-US" dirty="0">
                <a:cs typeface="Calibri"/>
              </a:rPr>
              <a:t>**Save the manuals**</a:t>
            </a:r>
            <a:endParaRPr lang="en-US" dirty="0"/>
          </a:p>
          <a:p>
            <a:pPr marL="0" indent="0"/>
            <a:r>
              <a:rPr lang="en-US" dirty="0"/>
              <a:t>Your research project will go through many steps from its start to its final output.</a:t>
            </a:r>
            <a:endParaRPr lang="en-US" dirty="0">
              <a:cs typeface="Calibri"/>
            </a:endParaRPr>
          </a:p>
          <a:p>
            <a:pPr marL="0" indent="0"/>
            <a:r>
              <a:rPr lang="en-US" dirty="0"/>
              <a:t>Yesterday we urged you to break your steps down into discrete pieces so that you have a clean record of each step.</a:t>
            </a:r>
            <a:endParaRPr lang="en-US" dirty="0">
              <a:cs typeface="Calibri"/>
            </a:endParaRPr>
          </a:p>
          <a:p>
            <a:pPr marL="0" indent="0"/>
            <a:r>
              <a:rPr lang="en-US" dirty="0"/>
              <a:t>Scripting the overall pipeline is important for documenting which pieces were run and when.</a:t>
            </a:r>
            <a:endParaRPr lang="en-US" dirty="0">
              <a:cs typeface="Calibri"/>
            </a:endParaRP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704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9687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1e69dea5c_7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51e69dea5c_7_4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g51e69dea5c_7_44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5787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7045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9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1360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10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352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0309402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1pPr>
            <a:lvl2pPr marL="685800" lvl="1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800"/>
            </a:lvl2pPr>
            <a:lvl3pPr marL="10287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800"/>
            </a:lvl4pPr>
            <a:lvl5pPr marL="17145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1800"/>
            </a:lvl5pPr>
            <a:lvl6pPr marL="2057400" lvl="5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6pPr>
            <a:lvl7pPr marL="2400300" lvl="6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7pPr>
            <a:lvl8pPr marL="2743200" lvl="7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8pPr>
            <a:lvl9pPr marL="3086100" lvl="8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1pPr>
            <a:lvl2pPr marL="685800" lvl="1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800"/>
            </a:lvl2pPr>
            <a:lvl3pPr marL="10287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800"/>
            </a:lvl4pPr>
            <a:lvl5pPr marL="17145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1800"/>
            </a:lvl5pPr>
            <a:lvl6pPr marL="2057400" lvl="5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6pPr>
            <a:lvl7pPr marL="2400300" lvl="6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7pPr>
            <a:lvl8pPr marL="2743200" lvl="7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8pPr>
            <a:lvl9pPr marL="3086100" lvl="8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8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807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8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8822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8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0846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494923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640653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560793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9638238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2799828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996270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Automation and Testing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6144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947999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443161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80942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023460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3375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15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3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3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836522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4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800"/>
            </a:lvl2pPr>
            <a:lvl3pPr marL="10287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800"/>
            </a:lvl4pPr>
            <a:lvl5pPr marL="17145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1800"/>
            </a:lvl5pPr>
            <a:lvl6pPr marL="2057400" lvl="5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8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70492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1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2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1800" b="1">
                <a:solidFill>
                  <a:srgbClr val="000000"/>
                </a:solidFill>
              </a:defRPr>
            </a:lvl1pPr>
            <a:lvl2pPr marL="685800" lvl="1" indent="-17145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8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6361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Using Qualtrics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53273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4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8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Using Qualtrics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9897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Reproducibility Principles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4867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Automation and Testing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4.xml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/>
              <a:t>Session 4 – Introduction to WRDS</a:t>
            </a:r>
            <a:br>
              <a:rPr lang="en-US" sz="4000"/>
            </a:br>
            <a:r>
              <a:rPr lang="en-US" sz="2400"/>
              <a:t>Data Skills for Research </a:t>
            </a:r>
            <a:br>
              <a:rPr lang="en-US" sz="2400"/>
            </a:br>
            <a:r>
              <a:rPr lang="en-US" sz="2400"/>
              <a:t>Kellogg Research Support</a:t>
            </a:r>
            <a:endParaRPr lang="en-US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indent="0"/>
            <a:r>
              <a:rPr lang="en-US" dirty="0"/>
              <a:t>August 16, 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 With WRDS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92E3-91C7-FA09-1EED-65C4220C1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750"/>
              </a:spcBef>
            </a:pPr>
            <a:endParaRPr lang="en-US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en-US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DA871-9FF6-D0AE-77F4-9966318D59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Introduction to WRDS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3F80A2-44C3-767C-854B-219907D9C6D6}"/>
              </a:ext>
            </a:extLst>
          </p:cNvPr>
          <p:cNvSpPr txBox="1"/>
          <p:nvPr/>
        </p:nvSpPr>
        <p:spPr>
          <a:xfrm>
            <a:off x="322730" y="1533343"/>
            <a:ext cx="8498539" cy="44012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Web interface, SAS Studio good for exploring, but not your research work</a:t>
            </a:r>
          </a:p>
          <a:p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Use KLC to gather, store the data you need</a:t>
            </a:r>
          </a:p>
          <a:p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Keep snapshots of raw data, which occasionally changes</a:t>
            </a:r>
          </a:p>
          <a:p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Gather large data pulls in </a:t>
            </a:r>
            <a:r>
              <a:rPr lang="en-US">
                <a:cs typeface="Calibri"/>
              </a:rPr>
              <a:t>modular chunks</a:t>
            </a:r>
          </a:p>
          <a:p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"/>
              </a:rPr>
              <a:t>DO NOT EVER OVERWRITE RAW DATA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Abstract data gathering from other steps</a:t>
            </a:r>
            <a:endParaRPr lang="en-US" dirty="0"/>
          </a:p>
          <a:p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Understand your license privileges</a:t>
            </a:r>
          </a:p>
          <a:p>
            <a:pPr marL="285750">
              <a:spcAft>
                <a:spcPts val="1200"/>
              </a:spcAft>
              <a:buFont typeface="Arial"/>
              <a:buChar char="•"/>
            </a:pPr>
            <a:endParaRPr lang="en-US" dirty="0">
              <a:cs typeface="Calibri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163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337351" y="0"/>
            <a:ext cx="880664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What Data NU Uses At WRDS</a:t>
            </a:r>
          </a:p>
        </p:txBody>
      </p:sp>
      <p:sp>
        <p:nvSpPr>
          <p:cNvPr id="288" name="Google Shape;288;p3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Introduction to WRDS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F02FBFB-7B80-79EA-7054-7514FD736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552142"/>
              </p:ext>
            </p:extLst>
          </p:nvPr>
        </p:nvGraphicFramePr>
        <p:xfrm>
          <a:off x="337351" y="1473924"/>
          <a:ext cx="4234649" cy="2204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24137">
                  <a:extLst>
                    <a:ext uri="{9D8B030D-6E8A-4147-A177-3AD203B41FA5}">
                      <a16:colId xmlns:a16="http://schemas.microsoft.com/office/drawing/2014/main" val="2429104132"/>
                    </a:ext>
                  </a:extLst>
                </a:gridCol>
                <a:gridCol w="1810512">
                  <a:extLst>
                    <a:ext uri="{9D8B030D-6E8A-4147-A177-3AD203B41FA5}">
                      <a16:colId xmlns:a16="http://schemas.microsoft.com/office/drawing/2014/main" val="1732778404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r>
                        <a:rPr lang="en-US" dirty="0"/>
                        <a:t>WRDS Data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 Queries (000s)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59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NYSE TAQ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4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OptionMetrics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45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Bank Regulatory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Ravenpack</a:t>
                      </a:r>
                      <a:r>
                        <a:rPr lang="en-US" dirty="0"/>
                        <a:t> News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807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E0AA2A0-272F-C5DF-1ED2-6A436D8A7DDB}"/>
              </a:ext>
            </a:extLst>
          </p:cNvPr>
          <p:cNvSpPr txBox="1"/>
          <p:nvPr/>
        </p:nvSpPr>
        <p:spPr>
          <a:xfrm>
            <a:off x="740664" y="4123944"/>
            <a:ext cx="557784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a typical year…</a:t>
            </a:r>
          </a:p>
          <a:p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140 – 165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 – 23 TB of data downloaded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Methods of access…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SAS program (58%)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Web query (40%)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Postgresql</a:t>
            </a:r>
            <a:r>
              <a:rPr lang="en-US" dirty="0"/>
              <a:t> (2%)</a:t>
            </a:r>
          </a:p>
        </p:txBody>
      </p:sp>
    </p:spTree>
    <p:extLst>
      <p:ext uri="{BB962C8B-B14F-4D97-AF65-F5344CB8AC3E}">
        <p14:creationId xmlns:p14="http://schemas.microsoft.com/office/powerpoint/2010/main" val="38202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337351" y="0"/>
            <a:ext cx="880664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WRDS Documentation Nomenclature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Introduction to WRDS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82AFF68-1FA7-5A8B-52B1-8C6606C55C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242798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004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WRDS Poses Extra Replication Hurdles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1AB575-B9E7-AD15-D8BA-DEBA92785A26}"/>
              </a:ext>
            </a:extLst>
          </p:cNvPr>
          <p:cNvSpPr/>
          <p:nvPr/>
        </p:nvSpPr>
        <p:spPr>
          <a:xfrm>
            <a:off x="627063" y="1174750"/>
            <a:ext cx="912812" cy="91281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rgbClr val="FFFFFF"/>
                </a:solidFill>
                <a:cs typeface="Arial"/>
              </a:rPr>
              <a:t>raw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0BC556-003D-E0E2-98DE-3E7A38C3B16E}"/>
              </a:ext>
            </a:extLst>
          </p:cNvPr>
          <p:cNvSpPr/>
          <p:nvPr/>
        </p:nvSpPr>
        <p:spPr>
          <a:xfrm>
            <a:off x="627062" y="2158999"/>
            <a:ext cx="912812" cy="91281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rgbClr val="FFFFFF"/>
                </a:solidFill>
                <a:cs typeface="Arial"/>
              </a:rPr>
              <a:t>raw 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40E363-2004-F69B-DC36-63C72ABA0091}"/>
              </a:ext>
            </a:extLst>
          </p:cNvPr>
          <p:cNvSpPr/>
          <p:nvPr/>
        </p:nvSpPr>
        <p:spPr>
          <a:xfrm>
            <a:off x="1635125" y="1174749"/>
            <a:ext cx="912812" cy="91281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rgbClr val="FFFFFF"/>
                </a:solidFill>
                <a:cs typeface="Arial"/>
              </a:rPr>
              <a:t>raw data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BDAEB2-1788-EBB5-8AB9-5C23B109DA31}"/>
              </a:ext>
            </a:extLst>
          </p:cNvPr>
          <p:cNvSpPr/>
          <p:nvPr/>
        </p:nvSpPr>
        <p:spPr>
          <a:xfrm>
            <a:off x="1635125" y="2158999"/>
            <a:ext cx="912812" cy="91281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rgbClr val="FFFFFF"/>
                </a:solidFill>
                <a:cs typeface="Arial"/>
              </a:rPr>
              <a:t>raw data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B453B11-17F2-2B97-D079-7ED3857831AC}"/>
              </a:ext>
            </a:extLst>
          </p:cNvPr>
          <p:cNvSpPr/>
          <p:nvPr/>
        </p:nvSpPr>
        <p:spPr>
          <a:xfrm>
            <a:off x="2674937" y="1849437"/>
            <a:ext cx="1643062" cy="6191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cs typeface="Arial"/>
              </a:rPr>
              <a:t>transformations</a:t>
            </a:r>
            <a:endParaRPr lang="en-US" sz="14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43B1995-9B25-D954-5C9A-F928F579D84D}"/>
              </a:ext>
            </a:extLst>
          </p:cNvPr>
          <p:cNvSpPr/>
          <p:nvPr/>
        </p:nvSpPr>
        <p:spPr>
          <a:xfrm>
            <a:off x="4421188" y="1516061"/>
            <a:ext cx="1460500" cy="126206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rgbClr val="FFFFFF"/>
                </a:solidFill>
                <a:cs typeface="Arial"/>
              </a:rPr>
              <a:t>model-ready data</a:t>
            </a:r>
            <a:endParaRPr lang="en-US" sz="1400">
              <a:cs typeface="Arial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20332E4-CCDB-2E1C-642F-68E4E13B0BF8}"/>
              </a:ext>
            </a:extLst>
          </p:cNvPr>
          <p:cNvSpPr/>
          <p:nvPr/>
        </p:nvSpPr>
        <p:spPr>
          <a:xfrm>
            <a:off x="6040436" y="1825625"/>
            <a:ext cx="1325562" cy="64293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cs typeface="Arial"/>
              </a:rPr>
              <a:t>analysis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9403252-05D1-1BF2-020B-44B341CC87B0}"/>
              </a:ext>
            </a:extLst>
          </p:cNvPr>
          <p:cNvSpPr/>
          <p:nvPr/>
        </p:nvSpPr>
        <p:spPr>
          <a:xfrm>
            <a:off x="7493001" y="1174749"/>
            <a:ext cx="793750" cy="189706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rgbClr val="FFFFFF"/>
                </a:solidFill>
                <a:cs typeface="Arial"/>
              </a:rPr>
              <a:t>results</a:t>
            </a:r>
            <a:endParaRPr lang="en-US" sz="1400"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27B5A0-D9CB-0208-77B5-31392D54CBBA}"/>
              </a:ext>
            </a:extLst>
          </p:cNvPr>
          <p:cNvSpPr txBox="1"/>
          <p:nvPr/>
        </p:nvSpPr>
        <p:spPr>
          <a:xfrm>
            <a:off x="460375" y="4325938"/>
            <a:ext cx="76835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Source data files frequently change</a:t>
            </a:r>
          </a:p>
          <a:p>
            <a:endParaRPr lang="en-US">
              <a:cs typeface="Arial"/>
            </a:endParaRPr>
          </a:p>
          <a:p>
            <a:r>
              <a:rPr lang="en-US">
                <a:cs typeface="Arial"/>
              </a:rPr>
              <a:t>Replicator's license rights might be different than your current rights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8C7964-0116-CFAD-CCCB-B028E8467EA1}"/>
                  </a:ext>
                </a:extLst>
              </p14:cNvPr>
              <p14:cNvContentPartPr/>
              <p14:nvPr/>
            </p14:nvContentPartPr>
            <p14:xfrm>
              <a:off x="2624071" y="1083972"/>
              <a:ext cx="13415" cy="2233738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8C7964-0116-CFAD-CCCB-B028E8467E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2475" y="1065972"/>
                <a:ext cx="115575" cy="2269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6974134-D78C-51C7-68AA-6C9D3CB6216A}"/>
                  </a:ext>
                </a:extLst>
              </p14:cNvPr>
              <p14:cNvContentPartPr/>
              <p14:nvPr/>
            </p14:nvContentPartPr>
            <p14:xfrm>
              <a:off x="461599" y="1077504"/>
              <a:ext cx="2141006" cy="2793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6974134-D78C-51C7-68AA-6C9D3CB621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3601" y="1059826"/>
                <a:ext cx="2176641" cy="62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397977A-6E8A-BB5A-8F4D-9527021598BC}"/>
                  </a:ext>
                </a:extLst>
              </p14:cNvPr>
              <p14:cNvContentPartPr/>
              <p14:nvPr/>
            </p14:nvContentPartPr>
            <p14:xfrm>
              <a:off x="456126" y="1073239"/>
              <a:ext cx="25023" cy="229522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397977A-6E8A-BB5A-8F4D-9527021598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8252" y="1055240"/>
                <a:ext cx="60413" cy="2330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050E2F3-8DEB-FA17-E104-A25DA75931B1}"/>
                  </a:ext>
                </a:extLst>
              </p14:cNvPr>
              <p14:cNvContentPartPr/>
              <p14:nvPr/>
            </p14:nvContentPartPr>
            <p14:xfrm>
              <a:off x="477592" y="3311846"/>
              <a:ext cx="2139592" cy="68857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050E2F3-8DEB-FA17-E104-A25DA75931B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9594" y="3293914"/>
                <a:ext cx="2175228" cy="1043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5D6C1AB-6A8E-1655-3B3A-F778CA553F52}"/>
                  </a:ext>
                </a:extLst>
              </p14:cNvPr>
              <p14:cNvContentPartPr/>
              <p14:nvPr/>
            </p14:nvContentPartPr>
            <p14:xfrm>
              <a:off x="1098552" y="3552422"/>
              <a:ext cx="312757" cy="758269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5D6C1AB-6A8E-1655-3B3A-F778CA553F5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0577" y="3534428"/>
                <a:ext cx="348347" cy="793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96BF6B1-0999-3C2B-A79F-9F5C0D9BF844}"/>
                  </a:ext>
                </a:extLst>
              </p14:cNvPr>
              <p14:cNvContentPartPr/>
              <p14:nvPr/>
            </p14:nvContentPartPr>
            <p14:xfrm>
              <a:off x="1180527" y="3541690"/>
              <a:ext cx="252247" cy="974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96BF6B1-0999-3C2B-A79F-9F5C0D9BF8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62561" y="3523775"/>
                <a:ext cx="287820" cy="132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B7FB035-A198-F4F1-D5CF-0A36308EAE1B}"/>
                  </a:ext>
                </a:extLst>
              </p14:cNvPr>
              <p14:cNvContentPartPr/>
              <p14:nvPr/>
            </p14:nvContentPartPr>
            <p14:xfrm>
              <a:off x="1422042" y="3573887"/>
              <a:ext cx="44337" cy="224356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B7FB035-A198-F4F1-D5CF-0A36308EAE1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04164" y="3555939"/>
                <a:ext cx="79735" cy="2598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735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 Principles, Good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92E3-91C7-FA09-1EED-65C4220C1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750"/>
              </a:spcBef>
            </a:pPr>
            <a:endParaRPr lang="en-US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en-US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DA871-9FF6-D0AE-77F4-9966318D59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Introduction to WRDS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3F80A2-44C3-767C-854B-219907D9C6D6}"/>
              </a:ext>
            </a:extLst>
          </p:cNvPr>
          <p:cNvSpPr txBox="1"/>
          <p:nvPr/>
        </p:nvSpPr>
        <p:spPr>
          <a:xfrm>
            <a:off x="322730" y="1533343"/>
            <a:ext cx="8498539" cy="273921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Automate wherever possible</a:t>
            </a:r>
            <a:endParaRPr lang="en-US"/>
          </a:p>
          <a:p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Improve your recordkeeping with tools like git, </a:t>
            </a:r>
            <a:r>
              <a:rPr lang="en-US" err="1">
                <a:cs typeface="Calibri"/>
              </a:rPr>
              <a:t>conda</a:t>
            </a:r>
            <a:endParaRPr lang="en-US" err="1"/>
          </a:p>
          <a:p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Break workflows into modular chunks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Test often</a:t>
            </a:r>
          </a:p>
          <a:p>
            <a:pPr marL="285750">
              <a:spcAft>
                <a:spcPts val="1200"/>
              </a:spcAft>
              <a:buFont typeface="Arial"/>
              <a:buChar char="•"/>
            </a:pPr>
            <a:endParaRPr lang="en-US">
              <a:cs typeface="Calibri"/>
            </a:endParaRP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523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337351" y="0"/>
            <a:ext cx="880664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How WRDS Recommends You Connect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Introduction to WRDS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895546E-0BCC-6D4E-80FD-A7C73E6FE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623480"/>
              </p:ext>
            </p:extLst>
          </p:nvPr>
        </p:nvGraphicFramePr>
        <p:xfrm>
          <a:off x="466215" y="1194601"/>
          <a:ext cx="8112438" cy="1925319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951408">
                  <a:extLst>
                    <a:ext uri="{9D8B030D-6E8A-4147-A177-3AD203B41FA5}">
                      <a16:colId xmlns:a16="http://schemas.microsoft.com/office/drawing/2014/main" val="3484761098"/>
                    </a:ext>
                  </a:extLst>
                </a:gridCol>
                <a:gridCol w="5161030">
                  <a:extLst>
                    <a:ext uri="{9D8B030D-6E8A-4147-A177-3AD203B41FA5}">
                      <a16:colId xmlns:a16="http://schemas.microsoft.com/office/drawing/2014/main" val="1226096716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en-US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34389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/>
                        <a:t>Web query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Simple to find and use... </a:t>
                      </a:r>
                    </a:p>
                    <a:p>
                      <a:pPr lvl="0">
                        <a:buNone/>
                      </a:pPr>
                      <a:r>
                        <a:rPr lang="en-US" b="1"/>
                        <a:t>but not automated or self-documenting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5749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/>
                        <a:t>Interactive Dev Environs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(</a:t>
                      </a:r>
                      <a:r>
                        <a:rPr lang="en-US" err="1"/>
                        <a:t>Jupyter</a:t>
                      </a:r>
                      <a:r>
                        <a:rPr lang="en-US"/>
                        <a:t> notebook, SAS Studio, 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Can run code and give you visual feedback...</a:t>
                      </a:r>
                    </a:p>
                    <a:p>
                      <a:pPr lvl="0">
                        <a:buNone/>
                      </a:pPr>
                      <a:r>
                        <a:rPr lang="en-US" b="1"/>
                        <a:t>but requires a lot of mouse work and your attention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068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/>
                        <a:t>WRDS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Can run batch processes in a queue...</a:t>
                      </a:r>
                    </a:p>
                    <a:p>
                      <a:pPr lvl="0">
                        <a:buNone/>
                      </a:pPr>
                      <a:r>
                        <a:rPr lang="en-US" b="1"/>
                        <a:t>but with very limited storage!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20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60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KLC – How You Should Connect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92E3-91C7-FA09-1EED-65C4220C1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750"/>
              </a:spcBef>
            </a:pPr>
            <a:endParaRPr lang="en-US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en-US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DA871-9FF6-D0AE-77F4-9966318D59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Introduction to WRDS</a:t>
            </a:r>
          </a:p>
        </p:txBody>
      </p:sp>
      <p:pic>
        <p:nvPicPr>
          <p:cNvPr id="10" name="Picture 10" descr="A penguin with a letter k&#10;&#10;Description automatically generated">
            <a:extLst>
              <a:ext uri="{FF2B5EF4-FFF2-40B4-BE49-F238E27FC236}">
                <a16:creationId xmlns:a16="http://schemas.microsoft.com/office/drawing/2014/main" id="{7291C18E-4C8F-718F-E05C-EA6BD0554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34" y="1617319"/>
            <a:ext cx="2743200" cy="33228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EFAD35-6BEC-7D33-5231-19D7818A5637}"/>
              </a:ext>
            </a:extLst>
          </p:cNvPr>
          <p:cNvSpPr txBox="1"/>
          <p:nvPr/>
        </p:nvSpPr>
        <p:spPr>
          <a:xfrm>
            <a:off x="3689260" y="1491803"/>
            <a:ext cx="4751766" cy="7181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800"/>
              </a:spcAft>
            </a:pPr>
            <a:r>
              <a:rPr lang="en-US">
                <a:cs typeface="Arial"/>
              </a:rPr>
              <a:t>80 GB home directory, 2 TB+ project space</a:t>
            </a:r>
          </a:p>
          <a:p>
            <a:r>
              <a:rPr lang="en-US" sz="1600" i="1">
                <a:cs typeface="Arial"/>
              </a:rPr>
              <a:t>versus 10 GB home, 500 GB scratch at WRDS</a:t>
            </a:r>
            <a:endParaRPr lang="en-US" sz="1600"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E261D1-5B7F-8DB2-7A35-D27B96B6B599}"/>
              </a:ext>
            </a:extLst>
          </p:cNvPr>
          <p:cNvSpPr txBox="1"/>
          <p:nvPr/>
        </p:nvSpPr>
        <p:spPr>
          <a:xfrm>
            <a:off x="4215147" y="3713408"/>
            <a:ext cx="47517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800"/>
              </a:spcAft>
            </a:pPr>
            <a:r>
              <a:rPr lang="en-US">
                <a:cs typeface="Arial"/>
              </a:rPr>
              <a:t>All the software (and versions) from 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ADE43E-9305-D3D3-0780-75CDCCF689F9}"/>
              </a:ext>
            </a:extLst>
          </p:cNvPr>
          <p:cNvSpPr txBox="1"/>
          <p:nvPr/>
        </p:nvSpPr>
        <p:spPr>
          <a:xfrm>
            <a:off x="4054161" y="4572000"/>
            <a:ext cx="47517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800"/>
              </a:spcAft>
            </a:pPr>
            <a:r>
              <a:rPr lang="en-US">
                <a:cs typeface="Arial"/>
              </a:rPr>
              <a:t>Options to use </a:t>
            </a:r>
            <a:r>
              <a:rPr lang="en-US" err="1">
                <a:cs typeface="Arial"/>
              </a:rPr>
              <a:t>conda</a:t>
            </a:r>
            <a:r>
              <a:rPr lang="en-US">
                <a:cs typeface="Arial"/>
              </a:rPr>
              <a:t>, git for recordkeeping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8A1E57-B034-7A91-B04A-CD21DBCE6104}"/>
              </a:ext>
            </a:extLst>
          </p:cNvPr>
          <p:cNvSpPr txBox="1"/>
          <p:nvPr/>
        </p:nvSpPr>
        <p:spPr>
          <a:xfrm>
            <a:off x="3936104" y="2726027"/>
            <a:ext cx="47517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800"/>
              </a:spcAft>
            </a:pPr>
            <a:r>
              <a:rPr lang="en-US">
                <a:cs typeface="Arial"/>
              </a:rPr>
              <a:t>Integrate easily with your analytic workflows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AA3F7-FC6E-575A-F3F6-82A494864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700" y="-1335"/>
            <a:ext cx="9147399" cy="6514527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sz="4000" dirty="0">
                <a:solidFill>
                  <a:schemeClr val="bg1"/>
                </a:solidFill>
              </a:rPr>
              <a:t>Demonstration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F9351-75F6-C7A1-4564-32139E3FB6F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kern="0">
                <a:solidFill>
                  <a:srgbClr val="FFFFFF"/>
                </a:solidFill>
              </a:rPr>
              <a:t>Introduction to WRDS</a:t>
            </a: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802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WRDS from KLC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DA871-9FF6-D0AE-77F4-9966318D59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Introduction to WRDS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3F80A2-44C3-767C-854B-219907D9C6D6}"/>
              </a:ext>
            </a:extLst>
          </p:cNvPr>
          <p:cNvSpPr txBox="1"/>
          <p:nvPr/>
        </p:nvSpPr>
        <p:spPr>
          <a:xfrm>
            <a:off x="457200" y="1873412"/>
            <a:ext cx="86109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endParaRPr lang="en-US" dirty="0">
              <a:cs typeface="Arial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wrds-pgdata.wharton.upenn.edu:9737:wrds:&lt;username&gt;:&lt;password&gt;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EDB28-5552-3F25-B8C1-DE3A05D45192}"/>
              </a:ext>
            </a:extLst>
          </p:cNvPr>
          <p:cNvSpPr txBox="1"/>
          <p:nvPr/>
        </p:nvSpPr>
        <p:spPr>
          <a:xfrm>
            <a:off x="386738" y="1380744"/>
            <a:ext cx="868142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credentials to a file called .</a:t>
            </a:r>
            <a:r>
              <a:rPr lang="en-US" dirty="0" err="1"/>
              <a:t>pgpass</a:t>
            </a:r>
            <a:r>
              <a:rPr lang="en-US" dirty="0"/>
              <a:t> in your home directory.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restrict permissions on that file: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600 ~/.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pgpass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Install and load packages to access the </a:t>
            </a:r>
            <a:r>
              <a:rPr lang="en-US" dirty="0" err="1"/>
              <a:t>Postgresql</a:t>
            </a:r>
            <a:r>
              <a:rPr lang="en-US"/>
              <a:t> databases:</a:t>
            </a:r>
            <a:endParaRPr lang="en-US" dirty="0"/>
          </a:p>
          <a:p>
            <a:endParaRPr lang="en-US" sz="800" dirty="0"/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R: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Rpostgres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Python: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50281"/>
      </p:ext>
    </p:extLst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51</TotalTime>
  <Words>919</Words>
  <Application>Microsoft Office PowerPoint</Application>
  <PresentationFormat>On-screen Show (4:3)</PresentationFormat>
  <Paragraphs>163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Arial,Sans-Serif</vt:lpstr>
      <vt:lpstr>Calibri</vt:lpstr>
      <vt:lpstr>Courier New</vt:lpstr>
      <vt:lpstr>HBSGraphik-Regular-Web</vt:lpstr>
      <vt:lpstr>Helvetica Neue</vt:lpstr>
      <vt:lpstr>3_Custom Design</vt:lpstr>
      <vt:lpstr>2_Custom Design</vt:lpstr>
      <vt:lpstr>4_Custom Design</vt:lpstr>
      <vt:lpstr>2_Custom Design</vt:lpstr>
      <vt:lpstr>Session 4 – Introduction to WRDS Data Skills for Research  Kellogg Research Support</vt:lpstr>
      <vt:lpstr>What Data NU Uses At WRDS</vt:lpstr>
      <vt:lpstr>WRDS Documentation Nomenclature</vt:lpstr>
      <vt:lpstr>WRDS Poses Extra Replication Hurdles</vt:lpstr>
      <vt:lpstr>Replication Principles, Good Practices</vt:lpstr>
      <vt:lpstr>How WRDS Recommends You Connect</vt:lpstr>
      <vt:lpstr>KLC – How You Should Connect</vt:lpstr>
      <vt:lpstr>PowerPoint Presentation</vt:lpstr>
      <vt:lpstr>Accessing WRDS from KLC</vt:lpstr>
      <vt:lpstr>Best Practices With WRDS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John Patrick Johnson</cp:lastModifiedBy>
  <cp:revision>143</cp:revision>
  <dcterms:created xsi:type="dcterms:W3CDTF">2016-11-02T20:14:12Z</dcterms:created>
  <dcterms:modified xsi:type="dcterms:W3CDTF">2023-08-15T21:51:35Z</dcterms:modified>
</cp:coreProperties>
</file>