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 id="2147483655" r:id="rId2"/>
  </p:sldMasterIdLst>
  <p:notesMasterIdLst>
    <p:notesMasterId r:id="rId22"/>
  </p:notesMasterIdLst>
  <p:sldIdLst>
    <p:sldId id="256" r:id="rId3"/>
    <p:sldId id="340" r:id="rId4"/>
    <p:sldId id="326" r:id="rId5"/>
    <p:sldId id="322" r:id="rId6"/>
    <p:sldId id="332" r:id="rId7"/>
    <p:sldId id="338" r:id="rId8"/>
    <p:sldId id="334" r:id="rId9"/>
    <p:sldId id="333" r:id="rId10"/>
    <p:sldId id="331" r:id="rId11"/>
    <p:sldId id="337" r:id="rId12"/>
    <p:sldId id="328" r:id="rId13"/>
    <p:sldId id="262" r:id="rId14"/>
    <p:sldId id="323" r:id="rId15"/>
    <p:sldId id="324" r:id="rId16"/>
    <p:sldId id="341" r:id="rId17"/>
    <p:sldId id="342" r:id="rId18"/>
    <p:sldId id="325" r:id="rId19"/>
    <p:sldId id="343" r:id="rId20"/>
    <p:sldId id="330" r:id="rId21"/>
  </p:sldIdLst>
  <p:sldSz cx="9144000" cy="6858000" type="screen4x3"/>
  <p:notesSz cx="7010400"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4B1213-61EF-BC05-4500-648F8593317F}" name="Ginger Lee Jacobson" initials="GJ" userId="S::glj8018@ads.northwestern.edu::3a49910d-c358-4586-b31b-05d58406f615" providerId="AD"/>
  <p188:author id="{F3797547-0A53-4BAB-BBE8-D3B829EBBE26}" name="John Patrick Johnson" initials="JJ" userId="S::jpj8711@ads.northwestern.edu::fe18dc51-e5c5-41f0-a67f-6454311993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C764"/>
    <a:srgbClr val="ED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9E6ED-946C-8550-3B7A-BFCD13048C1F}" v="420" dt="2023-01-06T16:26:07.403"/>
    <p1510:client id="{141099D0-7457-7AFA-9CF7-B723EBA81563}" v="2" dt="2023-01-11T21:22:41.164"/>
    <p1510:client id="{204236F3-465A-C3D8-4F4E-D9E01437853E}" v="2" dt="2023-08-04T15:19:24.695"/>
    <p1510:client id="{2082941D-0433-84DC-1DEA-DD6F7C31F1C7}" v="203" dt="2022-06-10T18:31:19.167"/>
    <p1510:client id="{214CD2D6-61C4-2C24-7F1E-A1F969B61D7D}" v="287" dt="2023-01-12T23:25:11.096"/>
    <p1510:client id="{2AD4187B-B36B-CC54-8E8E-06A9556FE921}" v="999" dt="2023-01-13T01:45:31.624"/>
    <p1510:client id="{375297B7-D84C-0F29-FAD6-EFF1C7D68B9A}" v="292" dt="2023-07-21T17:35:52.587"/>
    <p1510:client id="{408686E2-2733-9AEC-07CB-C4BA5B3B6039}" v="303" dt="2023-01-08T23:53:46.176"/>
    <p1510:client id="{562DAB7D-436C-1602-E72E-908B982172E0}" v="30" dt="2022-06-28T02:29:01.140"/>
    <p1510:client id="{5B461979-0560-DDDF-28AF-DB41A86C378B}" v="170" dt="2023-01-11T17:48:20.138"/>
    <p1510:client id="{6057BBAE-DA95-3207-EA64-15CD0046BBDB}" v="215" dt="2023-08-17T02:56:47.934"/>
    <p1510:client id="{7919E03B-C1AA-0A3D-5C55-889372D1C8AA}" v="42" dt="2023-08-10T14:31:43.295"/>
    <p1510:client id="{7AC93377-18E1-1866-5C11-A99D5AE0897D}" v="14" dt="2023-01-11T20:17:49.298"/>
    <p1510:client id="{7BF889F4-D4B8-7017-D4B4-EF72E124E6BB}" v="832" dt="2023-01-08T01:31:37.742"/>
    <p1510:client id="{818DEF9F-3DAD-F136-DA94-735ADC7EA8A0}" v="7" dt="2023-07-21T18:00:50.148"/>
    <p1510:client id="{8EA24915-3291-CC7C-53BC-DDC6BF0AAE60}" v="1" dt="2023-08-09T18:54:10.284"/>
    <p1510:client id="{946CF19A-3AC4-E5A6-60D6-F039AAF001F9}" v="269" dt="2023-01-10T21:54:37.466"/>
    <p1510:client id="{96A0F23C-EA1A-DFA0-97BA-C0DF366CBE47}" v="8" dt="2023-01-13T15:21:25.480"/>
    <p1510:client id="{98BB133E-2592-D232-A4AF-6EA40E5A7E17}" v="2" dt="2023-01-13T16:12:44.097"/>
    <p1510:client id="{98FCA016-B67A-D48A-07BD-195A9608FD0F}" v="2" dt="2022-07-09T03:17:04.356"/>
    <p1510:client id="{A0BF277A-F909-51ED-3905-702FCCB698DA}" v="303" dt="2023-06-06T02:35:51.438"/>
    <p1510:client id="{A29EF2C3-BCC3-FE84-9E28-8AC5DC878225}" v="268" dt="2023-01-11T21:51:26.734"/>
    <p1510:client id="{A32F9E8B-DABB-46EA-BA82-0D17199FCB6C}" v="204" dt="2019-11-15T02:21:11.744"/>
    <p1510:client id="{ABC40ABF-CC0A-4585-9AB1-0C4661091F47}" v="83" dt="2020-01-17T02:05:53.015"/>
    <p1510:client id="{AE6C6439-0ED1-6924-ACC7-1196F0FEF6C6}" v="62" dt="2023-01-05T18:53:54.867"/>
    <p1510:client id="{B270706C-2E8A-DAE0-AD05-13A0EC2FCBFE}" v="355" dt="2023-01-10T04:12:59.024"/>
    <p1510:client id="{B47E2B0F-F16B-73A3-28E6-F2C241DB97E1}" v="92" dt="2023-01-12T05:49:51.946"/>
    <p1510:client id="{B4F533DF-D0B8-DCF1-6E6D-C8939386C675}" v="119" dt="2023-07-21T17:29:16.022"/>
    <p1510:client id="{BE9658C3-BFBC-4138-7D57-4BE4C3996BB7}" v="1" dt="2023-08-04T19:02:13.945"/>
    <p1510:client id="{C0D6B327-BF2E-1EC4-C4D4-83B34B46966D}" v="2335" dt="2022-06-01T13:21:39.492"/>
    <p1510:client id="{C9AC645A-2305-3B2B-64F4-F9E7C8362FF4}" v="257" dt="2023-07-11T22:21:48.220"/>
    <p1510:client id="{D2C64330-2F63-40DC-3363-A3CA14F59ACD}" v="599" dt="2023-01-12T20:23:04.218"/>
    <p1510:client id="{D7AC109B-9928-06B3-F1A9-53C695CCC547}" v="419" dt="2022-06-14T01:05:44.237"/>
    <p1510:client id="{E3813681-E5CF-C48F-BABE-8D0686498EF9}" v="380" dt="2023-07-21T04:24:23.092"/>
    <p1510:client id="{E56E9AE7-6BFF-978D-732E-10D00211D4EF}" v="532" dt="2023-01-13T02:25:42.652"/>
    <p1510:client id="{E628F8E8-3B2C-D39A-E93B-CEA5452B556E}" v="274" dt="2023-01-11T18:34:44.784"/>
    <p1510:client id="{F084DAC7-4E20-1727-1436-A42609EF1E2D}" v="219" dt="2023-01-08T06:15:43.553"/>
    <p1510:client id="{FF771D47-9CCA-8110-D107-AA7C2FAD79DB}" v="130" dt="2023-07-21T19:32:50.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25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nger Lee Jacobson" userId="S::glj8018@ads.northwestern.edu::3a49910d-c358-4586-b31b-05d58406f615" providerId="AD" clId="Web-{1079E6ED-946C-8550-3B7A-BFCD13048C1F}"/>
    <pc:docChg chg="addSld modSld sldOrd">
      <pc:chgData name="Ginger Lee Jacobson" userId="S::glj8018@ads.northwestern.edu::3a49910d-c358-4586-b31b-05d58406f615" providerId="AD" clId="Web-{1079E6ED-946C-8550-3B7A-BFCD13048C1F}" dt="2023-01-06T16:30:19.894" v="1109"/>
      <pc:docMkLst>
        <pc:docMk/>
      </pc:docMkLst>
      <pc:sldChg chg="modSp new modNotes">
        <pc:chgData name="Ginger Lee Jacobson" userId="S::glj8018@ads.northwestern.edu::3a49910d-c358-4586-b31b-05d58406f615" providerId="AD" clId="Web-{1079E6ED-946C-8550-3B7A-BFCD13048C1F}" dt="2023-01-05T20:46:33.335" v="59" actId="20577"/>
        <pc:sldMkLst>
          <pc:docMk/>
          <pc:sldMk cId="60139911" sldId="287"/>
        </pc:sldMkLst>
        <pc:spChg chg="mod">
          <ac:chgData name="Ginger Lee Jacobson" userId="S::glj8018@ads.northwestern.edu::3a49910d-c358-4586-b31b-05d58406f615" providerId="AD" clId="Web-{1079E6ED-946C-8550-3B7A-BFCD13048C1F}" dt="2023-01-05T20:46:33.335" v="59" actId="20577"/>
          <ac:spMkLst>
            <pc:docMk/>
            <pc:sldMk cId="60139911" sldId="287"/>
            <ac:spMk id="2" creationId="{B7862AAB-75C5-01E8-7C83-F7CB14768AFA}"/>
          </ac:spMkLst>
        </pc:spChg>
        <pc:spChg chg="mod">
          <ac:chgData name="Ginger Lee Jacobson" userId="S::glj8018@ads.northwestern.edu::3a49910d-c358-4586-b31b-05d58406f615" providerId="AD" clId="Web-{1079E6ED-946C-8550-3B7A-BFCD13048C1F}" dt="2023-01-05T20:34:47.078" v="39" actId="20577"/>
          <ac:spMkLst>
            <pc:docMk/>
            <pc:sldMk cId="60139911" sldId="287"/>
            <ac:spMk id="3" creationId="{838492E3-91C7-FA09-1EED-65C4220C1E22}"/>
          </ac:spMkLst>
        </pc:spChg>
      </pc:sldChg>
      <pc:sldChg chg="modSp new modNotes">
        <pc:chgData name="Ginger Lee Jacobson" userId="S::glj8018@ads.northwestern.edu::3a49910d-c358-4586-b31b-05d58406f615" providerId="AD" clId="Web-{1079E6ED-946C-8550-3B7A-BFCD13048C1F}" dt="2023-01-05T23:13:03.407" v="604"/>
        <pc:sldMkLst>
          <pc:docMk/>
          <pc:sldMk cId="930816888" sldId="288"/>
        </pc:sldMkLst>
        <pc:spChg chg="mod">
          <ac:chgData name="Ginger Lee Jacobson" userId="S::glj8018@ads.northwestern.edu::3a49910d-c358-4586-b31b-05d58406f615" providerId="AD" clId="Web-{1079E6ED-946C-8550-3B7A-BFCD13048C1F}" dt="2023-01-05T20:48:49.136" v="75" actId="20577"/>
          <ac:spMkLst>
            <pc:docMk/>
            <pc:sldMk cId="930816888" sldId="288"/>
            <ac:spMk id="2" creationId="{7200D950-435E-FB56-2A00-6CC4F00A48DE}"/>
          </ac:spMkLst>
        </pc:spChg>
        <pc:spChg chg="mod">
          <ac:chgData name="Ginger Lee Jacobson" userId="S::glj8018@ads.northwestern.edu::3a49910d-c358-4586-b31b-05d58406f615" providerId="AD" clId="Web-{1079E6ED-946C-8550-3B7A-BFCD13048C1F}" dt="2023-01-05T23:03:22.422" v="425" actId="20577"/>
          <ac:spMkLst>
            <pc:docMk/>
            <pc:sldMk cId="930816888" sldId="288"/>
            <ac:spMk id="3" creationId="{8C3CD767-BA56-33DE-19FB-D9CC2C48F430}"/>
          </ac:spMkLst>
        </pc:spChg>
      </pc:sldChg>
      <pc:sldChg chg="addSp modSp new modNotes">
        <pc:chgData name="Ginger Lee Jacobson" userId="S::glj8018@ads.northwestern.edu::3a49910d-c358-4586-b31b-05d58406f615" providerId="AD" clId="Web-{1079E6ED-946C-8550-3B7A-BFCD13048C1F}" dt="2023-01-05T23:39:05.280" v="981" actId="1076"/>
        <pc:sldMkLst>
          <pc:docMk/>
          <pc:sldMk cId="1467023248" sldId="289"/>
        </pc:sldMkLst>
        <pc:spChg chg="mod">
          <ac:chgData name="Ginger Lee Jacobson" userId="S::glj8018@ads.northwestern.edu::3a49910d-c358-4586-b31b-05d58406f615" providerId="AD" clId="Web-{1079E6ED-946C-8550-3B7A-BFCD13048C1F}" dt="2023-01-05T20:48:45.386" v="74" actId="20577"/>
          <ac:spMkLst>
            <pc:docMk/>
            <pc:sldMk cId="1467023248" sldId="289"/>
            <ac:spMk id="2" creationId="{5BBB0CF6-0E80-6BFD-5D19-EAD971B17967}"/>
          </ac:spMkLst>
        </pc:spChg>
        <pc:spChg chg="mod">
          <ac:chgData name="Ginger Lee Jacobson" userId="S::glj8018@ads.northwestern.edu::3a49910d-c358-4586-b31b-05d58406f615" providerId="AD" clId="Web-{1079E6ED-946C-8550-3B7A-BFCD13048C1F}" dt="2023-01-05T23:39:04.155" v="980" actId="20577"/>
          <ac:spMkLst>
            <pc:docMk/>
            <pc:sldMk cId="1467023248" sldId="289"/>
            <ac:spMk id="3" creationId="{E734A82D-A943-360B-0A2E-BBD555F97DAF}"/>
          </ac:spMkLst>
        </pc:spChg>
        <pc:picChg chg="add mod">
          <ac:chgData name="Ginger Lee Jacobson" userId="S::glj8018@ads.northwestern.edu::3a49910d-c358-4586-b31b-05d58406f615" providerId="AD" clId="Web-{1079E6ED-946C-8550-3B7A-BFCD13048C1F}" dt="2023-01-05T23:39:05.280" v="981" actId="1076"/>
          <ac:picMkLst>
            <pc:docMk/>
            <pc:sldMk cId="1467023248" sldId="289"/>
            <ac:picMk id="6" creationId="{D6008855-D028-2C32-B4D0-7F98676662F6}"/>
          </ac:picMkLst>
        </pc:picChg>
      </pc:sldChg>
      <pc:sldChg chg="modSp new">
        <pc:chgData name="Ginger Lee Jacobson" userId="S::glj8018@ads.northwestern.edu::3a49910d-c358-4586-b31b-05d58406f615" providerId="AD" clId="Web-{1079E6ED-946C-8550-3B7A-BFCD13048C1F}" dt="2023-01-05T20:59:33" v="215" actId="20577"/>
        <pc:sldMkLst>
          <pc:docMk/>
          <pc:sldMk cId="4100909272" sldId="290"/>
        </pc:sldMkLst>
        <pc:spChg chg="mod">
          <ac:chgData name="Ginger Lee Jacobson" userId="S::glj8018@ads.northwestern.edu::3a49910d-c358-4586-b31b-05d58406f615" providerId="AD" clId="Web-{1079E6ED-946C-8550-3B7A-BFCD13048C1F}" dt="2023-01-05T20:59:33" v="215" actId="20577"/>
          <ac:spMkLst>
            <pc:docMk/>
            <pc:sldMk cId="4100909272" sldId="290"/>
            <ac:spMk id="2" creationId="{0E307C9A-3C79-3909-9037-BA0311C4E5FC}"/>
          </ac:spMkLst>
        </pc:spChg>
        <pc:spChg chg="mod">
          <ac:chgData name="Ginger Lee Jacobson" userId="S::glj8018@ads.northwestern.edu::3a49910d-c358-4586-b31b-05d58406f615" providerId="AD" clId="Web-{1079E6ED-946C-8550-3B7A-BFCD13048C1F}" dt="2023-01-05T20:59:26.938" v="211" actId="20577"/>
          <ac:spMkLst>
            <pc:docMk/>
            <pc:sldMk cId="4100909272" sldId="290"/>
            <ac:spMk id="3" creationId="{22E119E0-FC75-671C-AEA4-1161320CAC7A}"/>
          </ac:spMkLst>
        </pc:spChg>
      </pc:sldChg>
      <pc:sldChg chg="modSp new ord modNotes">
        <pc:chgData name="Ginger Lee Jacobson" userId="S::glj8018@ads.northwestern.edu::3a49910d-c358-4586-b31b-05d58406f615" providerId="AD" clId="Web-{1079E6ED-946C-8550-3B7A-BFCD13048C1F}" dt="2023-01-05T23:43:13.630" v="1004" actId="20577"/>
        <pc:sldMkLst>
          <pc:docMk/>
          <pc:sldMk cId="2952596098" sldId="291"/>
        </pc:sldMkLst>
        <pc:spChg chg="mod">
          <ac:chgData name="Ginger Lee Jacobson" userId="S::glj8018@ads.northwestern.edu::3a49910d-c358-4586-b31b-05d58406f615" providerId="AD" clId="Web-{1079E6ED-946C-8550-3B7A-BFCD13048C1F}" dt="2023-01-05T23:43:13.630" v="1004" actId="20577"/>
          <ac:spMkLst>
            <pc:docMk/>
            <pc:sldMk cId="2952596098" sldId="291"/>
            <ac:spMk id="2" creationId="{AD4E5853-F924-21C4-C29C-D9916598A4A0}"/>
          </ac:spMkLst>
        </pc:spChg>
        <pc:spChg chg="mod">
          <ac:chgData name="Ginger Lee Jacobson" userId="S::glj8018@ads.northwestern.edu::3a49910d-c358-4586-b31b-05d58406f615" providerId="AD" clId="Web-{1079E6ED-946C-8550-3B7A-BFCD13048C1F}" dt="2023-01-05T23:23:47.019" v="725" actId="20577"/>
          <ac:spMkLst>
            <pc:docMk/>
            <pc:sldMk cId="2952596098" sldId="291"/>
            <ac:spMk id="3" creationId="{A23D405E-2187-AECB-762D-F922072790B6}"/>
          </ac:spMkLst>
        </pc:spChg>
      </pc:sldChg>
      <pc:sldChg chg="modSp new ord modNotes">
        <pc:chgData name="Ginger Lee Jacobson" userId="S::glj8018@ads.northwestern.edu::3a49910d-c358-4586-b31b-05d58406f615" providerId="AD" clId="Web-{1079E6ED-946C-8550-3B7A-BFCD13048C1F}" dt="2023-01-06T16:26:05.825" v="1104" actId="20577"/>
        <pc:sldMkLst>
          <pc:docMk/>
          <pc:sldMk cId="922581880" sldId="292"/>
        </pc:sldMkLst>
        <pc:spChg chg="mod">
          <ac:chgData name="Ginger Lee Jacobson" userId="S::glj8018@ads.northwestern.edu::3a49910d-c358-4586-b31b-05d58406f615" providerId="AD" clId="Web-{1079E6ED-946C-8550-3B7A-BFCD13048C1F}" dt="2023-01-06T16:26:05.825" v="1104" actId="20577"/>
          <ac:spMkLst>
            <pc:docMk/>
            <pc:sldMk cId="922581880" sldId="292"/>
            <ac:spMk id="2" creationId="{DA3DF1E6-8B5B-523B-4C80-6325DEBFAA77}"/>
          </ac:spMkLst>
        </pc:spChg>
        <pc:spChg chg="mod">
          <ac:chgData name="Ginger Lee Jacobson" userId="S::glj8018@ads.northwestern.edu::3a49910d-c358-4586-b31b-05d58406f615" providerId="AD" clId="Web-{1079E6ED-946C-8550-3B7A-BFCD13048C1F}" dt="2023-01-05T23:43:41.241" v="1010" actId="20577"/>
          <ac:spMkLst>
            <pc:docMk/>
            <pc:sldMk cId="922581880" sldId="292"/>
            <ac:spMk id="3" creationId="{B35CBA1D-F2EC-22B1-BC24-1D8C6BAC00F7}"/>
          </ac:spMkLst>
        </pc:spChg>
      </pc:sldChg>
      <pc:sldChg chg="modSp new modNotes">
        <pc:chgData name="Ginger Lee Jacobson" userId="S::glj8018@ads.northwestern.edu::3a49910d-c358-4586-b31b-05d58406f615" providerId="AD" clId="Web-{1079E6ED-946C-8550-3B7A-BFCD13048C1F}" dt="2023-01-06T16:26:54.295" v="1107"/>
        <pc:sldMkLst>
          <pc:docMk/>
          <pc:sldMk cId="1680070822" sldId="293"/>
        </pc:sldMkLst>
        <pc:spChg chg="mod">
          <ac:chgData name="Ginger Lee Jacobson" userId="S::glj8018@ads.northwestern.edu::3a49910d-c358-4586-b31b-05d58406f615" providerId="AD" clId="Web-{1079E6ED-946C-8550-3B7A-BFCD13048C1F}" dt="2023-01-05T23:46:44.793" v="1028" actId="20577"/>
          <ac:spMkLst>
            <pc:docMk/>
            <pc:sldMk cId="1680070822" sldId="293"/>
            <ac:spMk id="2" creationId="{BCF1C5FD-211D-851F-EC21-4061E73B4C38}"/>
          </ac:spMkLst>
        </pc:spChg>
      </pc:sldChg>
      <pc:sldChg chg="modSp new modNotes">
        <pc:chgData name="Ginger Lee Jacobson" userId="S::glj8018@ads.northwestern.edu::3a49910d-c358-4586-b31b-05d58406f615" providerId="AD" clId="Web-{1079E6ED-946C-8550-3B7A-BFCD13048C1F}" dt="2023-01-06T16:30:19.894" v="1109"/>
        <pc:sldMkLst>
          <pc:docMk/>
          <pc:sldMk cId="2221694099" sldId="294"/>
        </pc:sldMkLst>
        <pc:spChg chg="mod">
          <ac:chgData name="Ginger Lee Jacobson" userId="S::glj8018@ads.northwestern.edu::3a49910d-c358-4586-b31b-05d58406f615" providerId="AD" clId="Web-{1079E6ED-946C-8550-3B7A-BFCD13048C1F}" dt="2023-01-05T23:46:51.090" v="1034" actId="20577"/>
          <ac:spMkLst>
            <pc:docMk/>
            <pc:sldMk cId="2221694099" sldId="294"/>
            <ac:spMk id="2" creationId="{340AD146-D37B-02AD-DF21-4AEAF6920870}"/>
          </ac:spMkLst>
        </pc:spChg>
      </pc:sldChg>
      <pc:sldChg chg="modSp new">
        <pc:chgData name="Ginger Lee Jacobson" userId="S::glj8018@ads.northwestern.edu::3a49910d-c358-4586-b31b-05d58406f615" providerId="AD" clId="Web-{1079E6ED-946C-8550-3B7A-BFCD13048C1F}" dt="2023-01-05T23:50:27.393" v="1087" actId="20577"/>
        <pc:sldMkLst>
          <pc:docMk/>
          <pc:sldMk cId="2441557156" sldId="295"/>
        </pc:sldMkLst>
        <pc:spChg chg="mod">
          <ac:chgData name="Ginger Lee Jacobson" userId="S::glj8018@ads.northwestern.edu::3a49910d-c358-4586-b31b-05d58406f615" providerId="AD" clId="Web-{1079E6ED-946C-8550-3B7A-BFCD13048C1F}" dt="2023-01-05T23:50:27.393" v="1087" actId="20577"/>
          <ac:spMkLst>
            <pc:docMk/>
            <pc:sldMk cId="2441557156" sldId="295"/>
            <ac:spMk id="2" creationId="{3E1E48C5-6E64-DBA4-8C7C-80D9DE50DB23}"/>
          </ac:spMkLst>
        </pc:spChg>
        <pc:spChg chg="mod">
          <ac:chgData name="Ginger Lee Jacobson" userId="S::glj8018@ads.northwestern.edu::3a49910d-c358-4586-b31b-05d58406f615" providerId="AD" clId="Web-{1079E6ED-946C-8550-3B7A-BFCD13048C1F}" dt="2023-01-05T23:49:01.078" v="1049" actId="20577"/>
          <ac:spMkLst>
            <pc:docMk/>
            <pc:sldMk cId="2441557156" sldId="295"/>
            <ac:spMk id="3" creationId="{7CA46D2D-A778-68E1-4EF0-618ADDD3404B}"/>
          </ac:spMkLst>
        </pc:spChg>
      </pc:sldChg>
    </pc:docChg>
  </pc:docChgLst>
  <pc:docChgLst>
    <pc:chgData clId="Web-{A32F9E8B-DABB-46EA-BA82-0D17199FCB6C}"/>
    <pc:docChg chg="modSld">
      <pc:chgData name="" userId="" providerId="" clId="Web-{A32F9E8B-DABB-46EA-BA82-0D17199FCB6C}" dt="2019-11-15T02:21:11.744" v="201" actId="20577"/>
      <pc:docMkLst>
        <pc:docMk/>
      </pc:docMkLst>
      <pc:sldChg chg="modSp">
        <pc:chgData name="" userId="" providerId="" clId="Web-{A32F9E8B-DABB-46EA-BA82-0D17199FCB6C}" dt="2019-11-15T02:20:49.775" v="193" actId="20577"/>
        <pc:sldMkLst>
          <pc:docMk/>
          <pc:sldMk cId="0" sldId="266"/>
        </pc:sldMkLst>
        <pc:spChg chg="mod">
          <ac:chgData name="" userId="" providerId="" clId="Web-{A32F9E8B-DABB-46EA-BA82-0D17199FCB6C}" dt="2019-11-15T02:20:49.775" v="193" actId="20577"/>
          <ac:spMkLst>
            <pc:docMk/>
            <pc:sldMk cId="0" sldId="266"/>
            <ac:spMk id="147" creationId="{00000000-0000-0000-0000-000000000000}"/>
          </ac:spMkLst>
        </pc:spChg>
        <pc:spChg chg="mod">
          <ac:chgData name="" userId="" providerId="" clId="Web-{A32F9E8B-DABB-46EA-BA82-0D17199FCB6C}" dt="2019-11-15T02:20:10.306" v="189" actId="20577"/>
          <ac:spMkLst>
            <pc:docMk/>
            <pc:sldMk cId="0" sldId="266"/>
            <ac:spMk id="151" creationId="{00000000-0000-0000-0000-000000000000}"/>
          </ac:spMkLst>
        </pc:spChg>
        <pc:picChg chg="mod">
          <ac:chgData name="" userId="" providerId="" clId="Web-{A32F9E8B-DABB-46EA-BA82-0D17199FCB6C}" dt="2019-11-15T02:17:39.368" v="137" actId="1076"/>
          <ac:picMkLst>
            <pc:docMk/>
            <pc:sldMk cId="0" sldId="266"/>
            <ac:picMk id="150" creationId="{00000000-0000-0000-0000-000000000000}"/>
          </ac:picMkLst>
        </pc:picChg>
      </pc:sldChg>
      <pc:sldChg chg="modSp">
        <pc:chgData name="" userId="" providerId="" clId="Web-{A32F9E8B-DABB-46EA-BA82-0D17199FCB6C}" dt="2019-11-15T02:21:11.744" v="201" actId="20577"/>
        <pc:sldMkLst>
          <pc:docMk/>
          <pc:sldMk cId="0" sldId="267"/>
        </pc:sldMkLst>
        <pc:spChg chg="mod">
          <ac:chgData name="" userId="" providerId="" clId="Web-{A32F9E8B-DABB-46EA-BA82-0D17199FCB6C}" dt="2019-11-15T02:21:11.744" v="201" actId="20577"/>
          <ac:spMkLst>
            <pc:docMk/>
            <pc:sldMk cId="0" sldId="267"/>
            <ac:spMk id="157" creationId="{00000000-0000-0000-0000-000000000000}"/>
          </ac:spMkLst>
        </pc:spChg>
      </pc:sldChg>
      <pc:sldChg chg="modSp">
        <pc:chgData name="" userId="" providerId="" clId="Web-{A32F9E8B-DABB-46EA-BA82-0D17199FCB6C}" dt="2019-11-15T02:17:24.868" v="135" actId="20577"/>
        <pc:sldMkLst>
          <pc:docMk/>
          <pc:sldMk cId="0" sldId="273"/>
        </pc:sldMkLst>
        <pc:spChg chg="mod">
          <ac:chgData name="" userId="" providerId="" clId="Web-{A32F9E8B-DABB-46EA-BA82-0D17199FCB6C}" dt="2019-11-15T02:17:24.868" v="135" actId="20577"/>
          <ac:spMkLst>
            <pc:docMk/>
            <pc:sldMk cId="0" sldId="273"/>
            <ac:spMk id="218" creationId="{00000000-0000-0000-0000-000000000000}"/>
          </ac:spMkLst>
        </pc:spChg>
      </pc:sldChg>
      <pc:sldChg chg="modSp addAnim delAnim modAnim">
        <pc:chgData name="" userId="" providerId="" clId="Web-{A32F9E8B-DABB-46EA-BA82-0D17199FCB6C}" dt="2019-11-15T02:12:08.712" v="58"/>
        <pc:sldMkLst>
          <pc:docMk/>
          <pc:sldMk cId="0" sldId="280"/>
        </pc:sldMkLst>
        <pc:spChg chg="mod">
          <ac:chgData name="" userId="" providerId="" clId="Web-{A32F9E8B-DABB-46EA-BA82-0D17199FCB6C}" dt="2019-11-15T02:11:48.524" v="55" actId="1076"/>
          <ac:spMkLst>
            <pc:docMk/>
            <pc:sldMk cId="0" sldId="280"/>
            <ac:spMk id="290" creationId="{00000000-0000-0000-0000-000000000000}"/>
          </ac:spMkLst>
        </pc:spChg>
      </pc:sldChg>
    </pc:docChg>
  </pc:docChgLst>
  <pc:docChgLst>
    <pc:chgData name="Ginger Lee Jacobson" userId="S::glj8018@ads.northwestern.edu::3a49910d-c358-4586-b31b-05d58406f615" providerId="AD" clId="Web-{818DEF9F-3DAD-F136-DA94-735ADC7EA8A0}"/>
    <pc:docChg chg="modSld">
      <pc:chgData name="Ginger Lee Jacobson" userId="S::glj8018@ads.northwestern.edu::3a49910d-c358-4586-b31b-05d58406f615" providerId="AD" clId="Web-{818DEF9F-3DAD-F136-DA94-735ADC7EA8A0}" dt="2023-07-21T18:01:00.758" v="144"/>
      <pc:docMkLst>
        <pc:docMk/>
      </pc:docMkLst>
      <pc:sldChg chg="modNotes">
        <pc:chgData name="Ginger Lee Jacobson" userId="S::glj8018@ads.northwestern.edu::3a49910d-c358-4586-b31b-05d58406f615" providerId="AD" clId="Web-{818DEF9F-3DAD-F136-DA94-735ADC7EA8A0}" dt="2023-07-21T17:48:29.113" v="76"/>
        <pc:sldMkLst>
          <pc:docMk/>
          <pc:sldMk cId="1027732580" sldId="321"/>
        </pc:sldMkLst>
      </pc:sldChg>
      <pc:sldChg chg="modNotes">
        <pc:chgData name="Ginger Lee Jacobson" userId="S::glj8018@ads.northwestern.edu::3a49910d-c358-4586-b31b-05d58406f615" providerId="AD" clId="Web-{818DEF9F-3DAD-F136-DA94-735ADC7EA8A0}" dt="2023-07-21T18:00:24.663" v="126"/>
        <pc:sldMkLst>
          <pc:docMk/>
          <pc:sldMk cId="2340883611" sldId="322"/>
        </pc:sldMkLst>
      </pc:sldChg>
      <pc:sldChg chg="modNotes">
        <pc:chgData name="Ginger Lee Jacobson" userId="S::glj8018@ads.northwestern.edu::3a49910d-c358-4586-b31b-05d58406f615" providerId="AD" clId="Web-{818DEF9F-3DAD-F136-DA94-735ADC7EA8A0}" dt="2023-07-21T18:01:00.758" v="144"/>
        <pc:sldMkLst>
          <pc:docMk/>
          <pc:sldMk cId="4111611943" sldId="327"/>
        </pc:sldMkLst>
      </pc:sldChg>
      <pc:sldChg chg="mod modShow">
        <pc:chgData name="Ginger Lee Jacobson" userId="S::glj8018@ads.northwestern.edu::3a49910d-c358-4586-b31b-05d58406f615" providerId="AD" clId="Web-{818DEF9F-3DAD-F136-DA94-735ADC7EA8A0}" dt="2023-07-21T18:00:50.148" v="139"/>
        <pc:sldMkLst>
          <pc:docMk/>
          <pc:sldMk cId="1007270123" sldId="329"/>
        </pc:sldMkLst>
      </pc:sldChg>
      <pc:sldChg chg="modNotes">
        <pc:chgData name="Ginger Lee Jacobson" userId="S::glj8018@ads.northwestern.edu::3a49910d-c358-4586-b31b-05d58406f615" providerId="AD" clId="Web-{818DEF9F-3DAD-F136-DA94-735ADC7EA8A0}" dt="2023-07-21T18:00:45.226" v="138"/>
        <pc:sldMkLst>
          <pc:docMk/>
          <pc:sldMk cId="4170455526" sldId="331"/>
        </pc:sldMkLst>
      </pc:sldChg>
      <pc:sldChg chg="modNotes">
        <pc:chgData name="Ginger Lee Jacobson" userId="S::glj8018@ads.northwestern.edu::3a49910d-c358-4586-b31b-05d58406f615" providerId="AD" clId="Web-{818DEF9F-3DAD-F136-DA94-735ADC7EA8A0}" dt="2023-07-21T18:00:21.132" v="120"/>
        <pc:sldMkLst>
          <pc:docMk/>
          <pc:sldMk cId="2092427162" sldId="332"/>
        </pc:sldMkLst>
      </pc:sldChg>
      <pc:sldChg chg="modNotes">
        <pc:chgData name="Ginger Lee Jacobson" userId="S::glj8018@ads.northwestern.edu::3a49910d-c358-4586-b31b-05d58406f615" providerId="AD" clId="Web-{818DEF9F-3DAD-F136-DA94-735ADC7EA8A0}" dt="2023-07-21T18:00:35.694" v="130"/>
        <pc:sldMkLst>
          <pc:docMk/>
          <pc:sldMk cId="2516555457" sldId="334"/>
        </pc:sldMkLst>
      </pc:sldChg>
    </pc:docChg>
  </pc:docChgLst>
  <pc:docChgLst>
    <pc:chgData name="John Patrick Johnson" userId="S::jpj8711@ads.northwestern.edu::fe18dc51-e5c5-41f0-a67f-64543119935e" providerId="AD" clId="Web-{E3813681-E5CF-C48F-BABE-8D0686498EF9}"/>
    <pc:docChg chg="addSld modSld">
      <pc:chgData name="John Patrick Johnson" userId="S::jpj8711@ads.northwestern.edu::fe18dc51-e5c5-41f0-a67f-64543119935e" providerId="AD" clId="Web-{E3813681-E5CF-C48F-BABE-8D0686498EF9}" dt="2023-07-21T04:24:23.092" v="366" actId="1076"/>
      <pc:docMkLst>
        <pc:docMk/>
      </pc:docMkLst>
      <pc:sldChg chg="modSp">
        <pc:chgData name="John Patrick Johnson" userId="S::jpj8711@ads.northwestern.edu::fe18dc51-e5c5-41f0-a67f-64543119935e" providerId="AD" clId="Web-{E3813681-E5CF-C48F-BABE-8D0686498EF9}" dt="2023-07-21T03:53:47.801" v="56" actId="20577"/>
        <pc:sldMkLst>
          <pc:docMk/>
          <pc:sldMk cId="0" sldId="262"/>
        </pc:sldMkLst>
        <pc:spChg chg="mod">
          <ac:chgData name="John Patrick Johnson" userId="S::jpj8711@ads.northwestern.edu::fe18dc51-e5c5-41f0-a67f-64543119935e" providerId="AD" clId="Web-{E3813681-E5CF-C48F-BABE-8D0686498EF9}" dt="2023-07-21T03:40:43.733" v="32" actId="20577"/>
          <ac:spMkLst>
            <pc:docMk/>
            <pc:sldMk cId="0" sldId="262"/>
            <ac:spMk id="103" creationId="{00000000-0000-0000-0000-000000000000}"/>
          </ac:spMkLst>
        </pc:spChg>
        <pc:spChg chg="mod">
          <ac:chgData name="John Patrick Johnson" userId="S::jpj8711@ads.northwestern.edu::fe18dc51-e5c5-41f0-a67f-64543119935e" providerId="AD" clId="Web-{E3813681-E5CF-C48F-BABE-8D0686498EF9}" dt="2023-07-21T03:53:47.801" v="56" actId="20577"/>
          <ac:spMkLst>
            <pc:docMk/>
            <pc:sldMk cId="0" sldId="262"/>
            <ac:spMk id="106" creationId="{00000000-0000-0000-0000-000000000000}"/>
          </ac:spMkLst>
        </pc:spChg>
      </pc:sldChg>
      <pc:sldChg chg="modSp">
        <pc:chgData name="John Patrick Johnson" userId="S::jpj8711@ads.northwestern.edu::fe18dc51-e5c5-41f0-a67f-64543119935e" providerId="AD" clId="Web-{E3813681-E5CF-C48F-BABE-8D0686498EF9}" dt="2023-07-21T03:40:16.295" v="23" actId="20577"/>
        <pc:sldMkLst>
          <pc:docMk/>
          <pc:sldMk cId="60139911" sldId="287"/>
        </pc:sldMkLst>
        <pc:spChg chg="mod">
          <ac:chgData name="John Patrick Johnson" userId="S::jpj8711@ads.northwestern.edu::fe18dc51-e5c5-41f0-a67f-64543119935e" providerId="AD" clId="Web-{E3813681-E5CF-C48F-BABE-8D0686498EF9}" dt="2023-07-21T03:40:16.295" v="23" actId="20577"/>
          <ac:spMkLst>
            <pc:docMk/>
            <pc:sldMk cId="60139911" sldId="287"/>
            <ac:spMk id="2" creationId="{B7862AAB-75C5-01E8-7C83-F7CB14768AFA}"/>
          </ac:spMkLst>
        </pc:spChg>
      </pc:sldChg>
      <pc:sldChg chg="addSp delSp modSp add replId">
        <pc:chgData name="John Patrick Johnson" userId="S::jpj8711@ads.northwestern.edu::fe18dc51-e5c5-41f0-a67f-64543119935e" providerId="AD" clId="Web-{E3813681-E5CF-C48F-BABE-8D0686498EF9}" dt="2023-07-21T04:07:58.663" v="294"/>
        <pc:sldMkLst>
          <pc:docMk/>
          <pc:sldMk cId="650099898" sldId="323"/>
        </pc:sldMkLst>
        <pc:spChg chg="mod">
          <ac:chgData name="John Patrick Johnson" userId="S::jpj8711@ads.northwestern.edu::fe18dc51-e5c5-41f0-a67f-64543119935e" providerId="AD" clId="Web-{E3813681-E5CF-C48F-BABE-8D0686498EF9}" dt="2023-07-21T03:54:36.521" v="80" actId="20577"/>
          <ac:spMkLst>
            <pc:docMk/>
            <pc:sldMk cId="650099898" sldId="323"/>
            <ac:spMk id="103" creationId="{00000000-0000-0000-0000-000000000000}"/>
          </ac:spMkLst>
        </pc:spChg>
        <pc:spChg chg="mod">
          <ac:chgData name="John Patrick Johnson" userId="S::jpj8711@ads.northwestern.edu::fe18dc51-e5c5-41f0-a67f-64543119935e" providerId="AD" clId="Web-{E3813681-E5CF-C48F-BABE-8D0686498EF9}" dt="2023-07-21T04:07:55.445" v="293" actId="20577"/>
          <ac:spMkLst>
            <pc:docMk/>
            <pc:sldMk cId="650099898" sldId="323"/>
            <ac:spMk id="106" creationId="{00000000-0000-0000-0000-000000000000}"/>
          </ac:spMkLst>
        </pc:spChg>
        <pc:picChg chg="add del mod ord modCrop">
          <ac:chgData name="John Patrick Johnson" userId="S::jpj8711@ads.northwestern.edu::fe18dc51-e5c5-41f0-a67f-64543119935e" providerId="AD" clId="Web-{E3813681-E5CF-C48F-BABE-8D0686498EF9}" dt="2023-07-21T04:07:58.663" v="294"/>
          <ac:picMkLst>
            <pc:docMk/>
            <pc:sldMk cId="650099898" sldId="323"/>
            <ac:picMk id="2" creationId="{8ABEC7CB-A04F-181E-F6D8-5D5B2DFF007A}"/>
          </ac:picMkLst>
        </pc:picChg>
      </pc:sldChg>
      <pc:sldChg chg="addSp delSp modSp add replId">
        <pc:chgData name="John Patrick Johnson" userId="S::jpj8711@ads.northwestern.edu::fe18dc51-e5c5-41f0-a67f-64543119935e" providerId="AD" clId="Web-{E3813681-E5CF-C48F-BABE-8D0686498EF9}" dt="2023-07-21T04:23:58.123" v="363" actId="1076"/>
        <pc:sldMkLst>
          <pc:docMk/>
          <pc:sldMk cId="1048525696" sldId="324"/>
        </pc:sldMkLst>
        <pc:spChg chg="mod">
          <ac:chgData name="John Patrick Johnson" userId="S::jpj8711@ads.northwestern.edu::fe18dc51-e5c5-41f0-a67f-64543119935e" providerId="AD" clId="Web-{E3813681-E5CF-C48F-BABE-8D0686498EF9}" dt="2023-07-21T04:15:38.439" v="311" actId="20577"/>
          <ac:spMkLst>
            <pc:docMk/>
            <pc:sldMk cId="1048525696" sldId="324"/>
            <ac:spMk id="103" creationId="{00000000-0000-0000-0000-000000000000}"/>
          </ac:spMkLst>
        </pc:spChg>
        <pc:spChg chg="del">
          <ac:chgData name="John Patrick Johnson" userId="S::jpj8711@ads.northwestern.edu::fe18dc51-e5c5-41f0-a67f-64543119935e" providerId="AD" clId="Web-{E3813681-E5CF-C48F-BABE-8D0686498EF9}" dt="2023-07-21T04:15:41.580" v="312"/>
          <ac:spMkLst>
            <pc:docMk/>
            <pc:sldMk cId="1048525696" sldId="324"/>
            <ac:spMk id="106" creationId="{00000000-0000-0000-0000-000000000000}"/>
          </ac:spMkLst>
        </pc:spChg>
        <pc:picChg chg="add mod modCrop">
          <ac:chgData name="John Patrick Johnson" userId="S::jpj8711@ads.northwestern.edu::fe18dc51-e5c5-41f0-a67f-64543119935e" providerId="AD" clId="Web-{E3813681-E5CF-C48F-BABE-8D0686498EF9}" dt="2023-07-21T04:17:30.894" v="334" actId="1076"/>
          <ac:picMkLst>
            <pc:docMk/>
            <pc:sldMk cId="1048525696" sldId="324"/>
            <ac:picMk id="2" creationId="{FA8B0AC3-1E60-CD2F-ECFE-32205FCBBD05}"/>
          </ac:picMkLst>
        </pc:picChg>
        <pc:picChg chg="add mod modCrop">
          <ac:chgData name="John Patrick Johnson" userId="S::jpj8711@ads.northwestern.edu::fe18dc51-e5c5-41f0-a67f-64543119935e" providerId="AD" clId="Web-{E3813681-E5CF-C48F-BABE-8D0686498EF9}" dt="2023-07-21T04:19:58.757" v="350"/>
          <ac:picMkLst>
            <pc:docMk/>
            <pc:sldMk cId="1048525696" sldId="324"/>
            <ac:picMk id="3" creationId="{3F1879D4-E241-3798-CEFF-7A15819CAE24}"/>
          </ac:picMkLst>
        </pc:picChg>
        <pc:picChg chg="add mod modCrop">
          <ac:chgData name="John Patrick Johnson" userId="S::jpj8711@ads.northwestern.edu::fe18dc51-e5c5-41f0-a67f-64543119935e" providerId="AD" clId="Web-{E3813681-E5CF-C48F-BABE-8D0686498EF9}" dt="2023-07-21T04:23:58.123" v="363" actId="1076"/>
          <ac:picMkLst>
            <pc:docMk/>
            <pc:sldMk cId="1048525696" sldId="324"/>
            <ac:picMk id="4" creationId="{94C329F9-9D4E-DDDD-BD8A-45D0418123E3}"/>
          </ac:picMkLst>
        </pc:picChg>
        <pc:picChg chg="add del mod">
          <ac:chgData name="John Patrick Johnson" userId="S::jpj8711@ads.northwestern.edu::fe18dc51-e5c5-41f0-a67f-64543119935e" providerId="AD" clId="Web-{E3813681-E5CF-C48F-BABE-8D0686498EF9}" dt="2023-07-21T04:16:25.659" v="321"/>
          <ac:picMkLst>
            <pc:docMk/>
            <pc:sldMk cId="1048525696" sldId="324"/>
            <ac:picMk id="5" creationId="{3504577F-F325-D49A-CC92-8706E397864D}"/>
          </ac:picMkLst>
        </pc:picChg>
        <pc:picChg chg="add mod">
          <ac:chgData name="John Patrick Johnson" userId="S::jpj8711@ads.northwestern.edu::fe18dc51-e5c5-41f0-a67f-64543119935e" providerId="AD" clId="Web-{E3813681-E5CF-C48F-BABE-8D0686498EF9}" dt="2023-07-21T04:23:47.951" v="362" actId="1076"/>
          <ac:picMkLst>
            <pc:docMk/>
            <pc:sldMk cId="1048525696" sldId="324"/>
            <ac:picMk id="6" creationId="{88825EB2-9C91-8643-BE8B-D1A081C4B698}"/>
          </ac:picMkLst>
        </pc:picChg>
      </pc:sldChg>
      <pc:sldChg chg="addSp delSp modSp add replId">
        <pc:chgData name="John Patrick Johnson" userId="S::jpj8711@ads.northwestern.edu::fe18dc51-e5c5-41f0-a67f-64543119935e" providerId="AD" clId="Web-{E3813681-E5CF-C48F-BABE-8D0686498EF9}" dt="2023-07-21T04:24:23.092" v="366" actId="1076"/>
        <pc:sldMkLst>
          <pc:docMk/>
          <pc:sldMk cId="109076518" sldId="325"/>
        </pc:sldMkLst>
        <pc:picChg chg="del">
          <ac:chgData name="John Patrick Johnson" userId="S::jpj8711@ads.northwestern.edu::fe18dc51-e5c5-41f0-a67f-64543119935e" providerId="AD" clId="Web-{E3813681-E5CF-C48F-BABE-8D0686498EF9}" dt="2023-07-21T04:16:33.815" v="323"/>
          <ac:picMkLst>
            <pc:docMk/>
            <pc:sldMk cId="109076518" sldId="325"/>
            <ac:picMk id="2" creationId="{FA8B0AC3-1E60-CD2F-ECFE-32205FCBBD05}"/>
          </ac:picMkLst>
        </pc:picChg>
        <pc:picChg chg="del">
          <ac:chgData name="John Patrick Johnson" userId="S::jpj8711@ads.northwestern.edu::fe18dc51-e5c5-41f0-a67f-64543119935e" providerId="AD" clId="Web-{E3813681-E5CF-C48F-BABE-8D0686498EF9}" dt="2023-07-21T04:16:34.518" v="324"/>
          <ac:picMkLst>
            <pc:docMk/>
            <pc:sldMk cId="109076518" sldId="325"/>
            <ac:picMk id="3" creationId="{3F1879D4-E241-3798-CEFF-7A15819CAE24}"/>
          </ac:picMkLst>
        </pc:picChg>
        <pc:picChg chg="del">
          <ac:chgData name="John Patrick Johnson" userId="S::jpj8711@ads.northwestern.edu::fe18dc51-e5c5-41f0-a67f-64543119935e" providerId="AD" clId="Web-{E3813681-E5CF-C48F-BABE-8D0686498EF9}" dt="2023-07-21T04:16:35.143" v="325"/>
          <ac:picMkLst>
            <pc:docMk/>
            <pc:sldMk cId="109076518" sldId="325"/>
            <ac:picMk id="4" creationId="{94C329F9-9D4E-DDDD-BD8A-45D0418123E3}"/>
          </ac:picMkLst>
        </pc:picChg>
        <pc:picChg chg="add mod modCrop">
          <ac:chgData name="John Patrick Johnson" userId="S::jpj8711@ads.northwestern.edu::fe18dc51-e5c5-41f0-a67f-64543119935e" providerId="AD" clId="Web-{E3813681-E5CF-C48F-BABE-8D0686498EF9}" dt="2023-07-21T04:20:24.976" v="353" actId="1076"/>
          <ac:picMkLst>
            <pc:docMk/>
            <pc:sldMk cId="109076518" sldId="325"/>
            <ac:picMk id="5" creationId="{888A1642-B929-5BB2-AE2E-5D026AB96E24}"/>
          </ac:picMkLst>
        </pc:picChg>
        <pc:picChg chg="add mod">
          <ac:chgData name="John Patrick Johnson" userId="S::jpj8711@ads.northwestern.edu::fe18dc51-e5c5-41f0-a67f-64543119935e" providerId="AD" clId="Web-{E3813681-E5CF-C48F-BABE-8D0686498EF9}" dt="2023-07-21T04:24:23.092" v="366" actId="1076"/>
          <ac:picMkLst>
            <pc:docMk/>
            <pc:sldMk cId="109076518" sldId="325"/>
            <ac:picMk id="6" creationId="{ADD46009-C7AA-AA1B-14E6-A67AD38F9B2B}"/>
          </ac:picMkLst>
        </pc:picChg>
      </pc:sldChg>
    </pc:docChg>
  </pc:docChgLst>
  <pc:docChgLst>
    <pc:chgData name="Ginger Lee Jacobson" userId="S::glj8018@ads.northwestern.edu::3a49910d-c358-4586-b31b-05d58406f615" providerId="AD" clId="Web-{7919E03B-C1AA-0A3D-5C55-889372D1C8AA}"/>
    <pc:docChg chg="addSld modSld">
      <pc:chgData name="Ginger Lee Jacobson" userId="S::glj8018@ads.northwestern.edu::3a49910d-c358-4586-b31b-05d58406f615" providerId="AD" clId="Web-{7919E03B-C1AA-0A3D-5C55-889372D1C8AA}" dt="2023-08-10T14:32:05.155" v="59"/>
      <pc:docMkLst>
        <pc:docMk/>
      </pc:docMkLst>
      <pc:sldChg chg="modNotes">
        <pc:chgData name="Ginger Lee Jacobson" userId="S::glj8018@ads.northwestern.edu::3a49910d-c358-4586-b31b-05d58406f615" providerId="AD" clId="Web-{7919E03B-C1AA-0A3D-5C55-889372D1C8AA}" dt="2023-08-10T14:24:14.530" v="5"/>
        <pc:sldMkLst>
          <pc:docMk/>
          <pc:sldMk cId="4170455526" sldId="331"/>
        </pc:sldMkLst>
      </pc:sldChg>
      <pc:sldChg chg="addSp delSp modSp new modNotes">
        <pc:chgData name="Ginger Lee Jacobson" userId="S::glj8018@ads.northwestern.edu::3a49910d-c358-4586-b31b-05d58406f615" providerId="AD" clId="Web-{7919E03B-C1AA-0A3D-5C55-889372D1C8AA}" dt="2023-08-10T14:32:05.155" v="59"/>
        <pc:sldMkLst>
          <pc:docMk/>
          <pc:sldMk cId="2288600644" sldId="337"/>
        </pc:sldMkLst>
        <pc:spChg chg="mod">
          <ac:chgData name="Ginger Lee Jacobson" userId="S::glj8018@ads.northwestern.edu::3a49910d-c358-4586-b31b-05d58406f615" providerId="AD" clId="Web-{7919E03B-C1AA-0A3D-5C55-889372D1C8AA}" dt="2023-08-10T14:24:23.124" v="7" actId="20577"/>
          <ac:spMkLst>
            <pc:docMk/>
            <pc:sldMk cId="2288600644" sldId="337"/>
            <ac:spMk id="2" creationId="{22AA4299-F547-ADB5-A18C-4B2DE79A66B9}"/>
          </ac:spMkLst>
        </pc:spChg>
        <pc:spChg chg="mod">
          <ac:chgData name="Ginger Lee Jacobson" userId="S::glj8018@ads.northwestern.edu::3a49910d-c358-4586-b31b-05d58406f615" providerId="AD" clId="Web-{7919E03B-C1AA-0A3D-5C55-889372D1C8AA}" dt="2023-08-10T14:25:10.313" v="21" actId="20577"/>
          <ac:spMkLst>
            <pc:docMk/>
            <pc:sldMk cId="2288600644" sldId="337"/>
            <ac:spMk id="3" creationId="{9A2BDBCD-3A60-9A6A-1A16-E32D3CC9EEBE}"/>
          </ac:spMkLst>
        </pc:spChg>
        <pc:graphicFrameChg chg="add del">
          <ac:chgData name="Ginger Lee Jacobson" userId="S::glj8018@ads.northwestern.edu::3a49910d-c358-4586-b31b-05d58406f615" providerId="AD" clId="Web-{7919E03B-C1AA-0A3D-5C55-889372D1C8AA}" dt="2023-08-10T14:31:41.404" v="29"/>
          <ac:graphicFrameMkLst>
            <pc:docMk/>
            <pc:sldMk cId="2288600644" sldId="337"/>
            <ac:graphicFrameMk id="6" creationId="{E0BD969E-F5E5-A2CF-6E53-425CA7413800}"/>
          </ac:graphicFrameMkLst>
        </pc:graphicFrameChg>
      </pc:sldChg>
    </pc:docChg>
  </pc:docChgLst>
  <pc:docChgLst>
    <pc:chgData name="Ginger Lee Jacobson" userId="S::glj8018@ads.northwestern.edu::3a49910d-c358-4586-b31b-05d58406f615" providerId="AD" clId="Web-{5B461979-0560-DDDF-28AF-DB41A86C378B}"/>
    <pc:docChg chg="addSld delSld modSld">
      <pc:chgData name="Ginger Lee Jacobson" userId="S::glj8018@ads.northwestern.edu::3a49910d-c358-4586-b31b-05d58406f615" providerId="AD" clId="Web-{5B461979-0560-DDDF-28AF-DB41A86C378B}" dt="2023-01-11T17:51:10.018" v="186"/>
      <pc:docMkLst>
        <pc:docMk/>
      </pc:docMkLst>
      <pc:sldChg chg="modSp modNotes">
        <pc:chgData name="Ginger Lee Jacobson" userId="S::glj8018@ads.northwestern.edu::3a49910d-c358-4586-b31b-05d58406f615" providerId="AD" clId="Web-{5B461979-0560-DDDF-28AF-DB41A86C378B}" dt="2023-01-11T17:51:10.018" v="186"/>
        <pc:sldMkLst>
          <pc:docMk/>
          <pc:sldMk cId="1467023248" sldId="289"/>
        </pc:sldMkLst>
        <pc:spChg chg="mod">
          <ac:chgData name="Ginger Lee Jacobson" userId="S::glj8018@ads.northwestern.edu::3a49910d-c358-4586-b31b-05d58406f615" providerId="AD" clId="Web-{5B461979-0560-DDDF-28AF-DB41A86C378B}" dt="2023-01-11T17:48:20.138" v="151" actId="20577"/>
          <ac:spMkLst>
            <pc:docMk/>
            <pc:sldMk cId="1467023248" sldId="289"/>
            <ac:spMk id="3" creationId="{E734A82D-A943-360B-0A2E-BBD555F97DAF}"/>
          </ac:spMkLst>
        </pc:spChg>
      </pc:sldChg>
      <pc:sldChg chg="modSp modNotes">
        <pc:chgData name="Ginger Lee Jacobson" userId="S::glj8018@ads.northwestern.edu::3a49910d-c358-4586-b31b-05d58406f615" providerId="AD" clId="Web-{5B461979-0560-DDDF-28AF-DB41A86C378B}" dt="2023-01-11T17:29:43.533" v="106"/>
        <pc:sldMkLst>
          <pc:docMk/>
          <pc:sldMk cId="922581880" sldId="292"/>
        </pc:sldMkLst>
        <pc:spChg chg="mod">
          <ac:chgData name="Ginger Lee Jacobson" userId="S::glj8018@ads.northwestern.edu::3a49910d-c358-4586-b31b-05d58406f615" providerId="AD" clId="Web-{5B461979-0560-DDDF-28AF-DB41A86C378B}" dt="2023-01-11T17:28:52.235" v="102" actId="20577"/>
          <ac:spMkLst>
            <pc:docMk/>
            <pc:sldMk cId="922581880" sldId="292"/>
            <ac:spMk id="3" creationId="{B35CBA1D-F2EC-22B1-BC24-1D8C6BAC00F7}"/>
          </ac:spMkLst>
        </pc:spChg>
      </pc:sldChg>
      <pc:sldChg chg="modSp">
        <pc:chgData name="Ginger Lee Jacobson" userId="S::glj8018@ads.northwestern.edu::3a49910d-c358-4586-b31b-05d58406f615" providerId="AD" clId="Web-{5B461979-0560-DDDF-28AF-DB41A86C378B}" dt="2023-01-11T17:38:51.047" v="149" actId="20577"/>
        <pc:sldMkLst>
          <pc:docMk/>
          <pc:sldMk cId="2441557156" sldId="295"/>
        </pc:sldMkLst>
        <pc:spChg chg="mod">
          <ac:chgData name="Ginger Lee Jacobson" userId="S::glj8018@ads.northwestern.edu::3a49910d-c358-4586-b31b-05d58406f615" providerId="AD" clId="Web-{5B461979-0560-DDDF-28AF-DB41A86C378B}" dt="2023-01-11T17:38:51.047" v="149" actId="20577"/>
          <ac:spMkLst>
            <pc:docMk/>
            <pc:sldMk cId="2441557156" sldId="295"/>
            <ac:spMk id="3" creationId="{7CA46D2D-A778-68E1-4EF0-618ADDD3404B}"/>
          </ac:spMkLst>
        </pc:spChg>
      </pc:sldChg>
      <pc:sldChg chg="modSp modNotes">
        <pc:chgData name="Ginger Lee Jacobson" userId="S::glj8018@ads.northwestern.edu::3a49910d-c358-4586-b31b-05d58406f615" providerId="AD" clId="Web-{5B461979-0560-DDDF-28AF-DB41A86C378B}" dt="2023-01-11T17:32:23.850" v="137"/>
        <pc:sldMkLst>
          <pc:docMk/>
          <pc:sldMk cId="1901255271" sldId="303"/>
        </pc:sldMkLst>
        <pc:picChg chg="mod">
          <ac:chgData name="Ginger Lee Jacobson" userId="S::glj8018@ads.northwestern.edu::3a49910d-c358-4586-b31b-05d58406f615" providerId="AD" clId="Web-{5B461979-0560-DDDF-28AF-DB41A86C378B}" dt="2023-01-11T17:30:57.863" v="118" actId="14100"/>
          <ac:picMkLst>
            <pc:docMk/>
            <pc:sldMk cId="1901255271" sldId="303"/>
            <ac:picMk id="6" creationId="{26C403D9-66B4-6416-2E5E-5BDEC7CA054B}"/>
          </ac:picMkLst>
        </pc:picChg>
      </pc:sldChg>
      <pc:sldChg chg="modNotes">
        <pc:chgData name="Ginger Lee Jacobson" userId="S::glj8018@ads.northwestern.edu::3a49910d-c358-4586-b31b-05d58406f615" providerId="AD" clId="Web-{5B461979-0560-DDDF-28AF-DB41A86C378B}" dt="2023-01-11T17:38:02.717" v="139"/>
        <pc:sldMkLst>
          <pc:docMk/>
          <pc:sldMk cId="1606653251" sldId="307"/>
        </pc:sldMkLst>
      </pc:sldChg>
      <pc:sldChg chg="new del">
        <pc:chgData name="Ginger Lee Jacobson" userId="S::glj8018@ads.northwestern.edu::3a49910d-c358-4586-b31b-05d58406f615" providerId="AD" clId="Web-{5B461979-0560-DDDF-28AF-DB41A86C378B}" dt="2023-01-11T17:24:30.588" v="2"/>
        <pc:sldMkLst>
          <pc:docMk/>
          <pc:sldMk cId="2098893049" sldId="308"/>
        </pc:sldMkLst>
      </pc:sldChg>
      <pc:sldChg chg="modSp add replId modNotes">
        <pc:chgData name="Ginger Lee Jacobson" userId="S::glj8018@ads.northwestern.edu::3a49910d-c358-4586-b31b-05d58406f615" providerId="AD" clId="Web-{5B461979-0560-DDDF-28AF-DB41A86C378B}" dt="2023-01-11T17:30:28.253" v="117" actId="20577"/>
        <pc:sldMkLst>
          <pc:docMk/>
          <pc:sldMk cId="649797171" sldId="309"/>
        </pc:sldMkLst>
        <pc:spChg chg="mod">
          <ac:chgData name="Ginger Lee Jacobson" userId="S::glj8018@ads.northwestern.edu::3a49910d-c358-4586-b31b-05d58406f615" providerId="AD" clId="Web-{5B461979-0560-DDDF-28AF-DB41A86C378B}" dt="2023-01-11T17:30:28.253" v="117" actId="20577"/>
          <ac:spMkLst>
            <pc:docMk/>
            <pc:sldMk cId="649797171" sldId="309"/>
            <ac:spMk id="4" creationId="{E01374D5-3FDC-ACF5-3153-58548A78F130}"/>
          </ac:spMkLst>
        </pc:spChg>
        <pc:spChg chg="mod">
          <ac:chgData name="Ginger Lee Jacobson" userId="S::glj8018@ads.northwestern.edu::3a49910d-c358-4586-b31b-05d58406f615" providerId="AD" clId="Web-{5B461979-0560-DDDF-28AF-DB41A86C378B}" dt="2023-01-11T17:24:42.151" v="11" actId="20577"/>
          <ac:spMkLst>
            <pc:docMk/>
            <pc:sldMk cId="649797171" sldId="309"/>
            <ac:spMk id="250" creationId="{00000000-0000-0000-0000-000000000000}"/>
          </ac:spMkLst>
        </pc:spChg>
      </pc:sldChg>
    </pc:docChg>
  </pc:docChgLst>
  <pc:docChgLst>
    <pc:chgData name="John Patrick Johnson" userId="S::jpj8711@ads.northwestern.edu::fe18dc51-e5c5-41f0-a67f-64543119935e" providerId="AD" clId="Web-{2082941D-0433-84DC-1DEA-DD6F7C31F1C7}"/>
    <pc:docChg chg="modSld">
      <pc:chgData name="John Patrick Johnson" userId="S::jpj8711@ads.northwestern.edu::fe18dc51-e5c5-41f0-a67f-64543119935e" providerId="AD" clId="Web-{2082941D-0433-84DC-1DEA-DD6F7C31F1C7}" dt="2022-06-10T18:31:19.167" v="202" actId="20577"/>
      <pc:docMkLst>
        <pc:docMk/>
      </pc:docMkLst>
      <pc:sldChg chg="modSp">
        <pc:chgData name="John Patrick Johnson" userId="S::jpj8711@ads.northwestern.edu::fe18dc51-e5c5-41f0-a67f-64543119935e" providerId="AD" clId="Web-{2082941D-0433-84DC-1DEA-DD6F7C31F1C7}" dt="2022-06-10T18:24:12.085" v="0" actId="20577"/>
        <pc:sldMkLst>
          <pc:docMk/>
          <pc:sldMk cId="0" sldId="259"/>
        </pc:sldMkLst>
        <pc:spChg chg="mod">
          <ac:chgData name="John Patrick Johnson" userId="S::jpj8711@ads.northwestern.edu::fe18dc51-e5c5-41f0-a67f-64543119935e" providerId="AD" clId="Web-{2082941D-0433-84DC-1DEA-DD6F7C31F1C7}" dt="2022-06-10T18:24:12.085" v="0" actId="20577"/>
          <ac:spMkLst>
            <pc:docMk/>
            <pc:sldMk cId="0" sldId="259"/>
            <ac:spMk id="77" creationId="{00000000-0000-0000-0000-000000000000}"/>
          </ac:spMkLst>
        </pc:spChg>
      </pc:sldChg>
      <pc:sldChg chg="modSp">
        <pc:chgData name="John Patrick Johnson" userId="S::jpj8711@ads.northwestern.edu::fe18dc51-e5c5-41f0-a67f-64543119935e" providerId="AD" clId="Web-{2082941D-0433-84DC-1DEA-DD6F7C31F1C7}" dt="2022-06-10T18:25:13.742" v="17" actId="20577"/>
        <pc:sldMkLst>
          <pc:docMk/>
          <pc:sldMk cId="0" sldId="261"/>
        </pc:sldMkLst>
        <pc:spChg chg="mod">
          <ac:chgData name="John Patrick Johnson" userId="S::jpj8711@ads.northwestern.edu::fe18dc51-e5c5-41f0-a67f-64543119935e" providerId="AD" clId="Web-{2082941D-0433-84DC-1DEA-DD6F7C31F1C7}" dt="2022-06-10T18:24:56.445" v="11" actId="20577"/>
          <ac:spMkLst>
            <pc:docMk/>
            <pc:sldMk cId="0" sldId="261"/>
            <ac:spMk id="94" creationId="{00000000-0000-0000-0000-000000000000}"/>
          </ac:spMkLst>
        </pc:spChg>
        <pc:spChg chg="mod">
          <ac:chgData name="John Patrick Johnson" userId="S::jpj8711@ads.northwestern.edu::fe18dc51-e5c5-41f0-a67f-64543119935e" providerId="AD" clId="Web-{2082941D-0433-84DC-1DEA-DD6F7C31F1C7}" dt="2022-06-10T18:25:13.742" v="17" actId="20577"/>
          <ac:spMkLst>
            <pc:docMk/>
            <pc:sldMk cId="0" sldId="261"/>
            <ac:spMk id="97" creationId="{00000000-0000-0000-0000-000000000000}"/>
          </ac:spMkLst>
        </pc:spChg>
      </pc:sldChg>
      <pc:sldChg chg="modSp">
        <pc:chgData name="John Patrick Johnson" userId="S::jpj8711@ads.northwestern.edu::fe18dc51-e5c5-41f0-a67f-64543119935e" providerId="AD" clId="Web-{2082941D-0433-84DC-1DEA-DD6F7C31F1C7}" dt="2022-06-10T18:31:19.167" v="202" actId="20577"/>
        <pc:sldMkLst>
          <pc:docMk/>
          <pc:sldMk cId="0" sldId="280"/>
        </pc:sldMkLst>
        <pc:spChg chg="mod">
          <ac:chgData name="John Patrick Johnson" userId="S::jpj8711@ads.northwestern.edu::fe18dc51-e5c5-41f0-a67f-64543119935e" providerId="AD" clId="Web-{2082941D-0433-84DC-1DEA-DD6F7C31F1C7}" dt="2022-06-10T18:28:06.291" v="97" actId="20577"/>
          <ac:spMkLst>
            <pc:docMk/>
            <pc:sldMk cId="0" sldId="280"/>
            <ac:spMk id="287" creationId="{00000000-0000-0000-0000-000000000000}"/>
          </ac:spMkLst>
        </pc:spChg>
        <pc:spChg chg="mod">
          <ac:chgData name="John Patrick Johnson" userId="S::jpj8711@ads.northwestern.edu::fe18dc51-e5c5-41f0-a67f-64543119935e" providerId="AD" clId="Web-{2082941D-0433-84DC-1DEA-DD6F7C31F1C7}" dt="2022-06-10T18:31:19.167" v="202" actId="20577"/>
          <ac:spMkLst>
            <pc:docMk/>
            <pc:sldMk cId="0" sldId="280"/>
            <ac:spMk id="290" creationId="{00000000-0000-0000-0000-000000000000}"/>
          </ac:spMkLst>
        </pc:spChg>
      </pc:sldChg>
    </pc:docChg>
  </pc:docChgLst>
  <pc:docChgLst>
    <pc:chgData name="Ginger Lee Jacobson" userId="S::glj8018@ads.northwestern.edu::3a49910d-c358-4586-b31b-05d58406f615" providerId="AD" clId="Web-{408686E2-2733-9AEC-07CB-C4BA5B3B6039}"/>
    <pc:docChg chg="addSld modSld sldOrd">
      <pc:chgData name="Ginger Lee Jacobson" userId="S::glj8018@ads.northwestern.edu::3a49910d-c358-4586-b31b-05d58406f615" providerId="AD" clId="Web-{408686E2-2733-9AEC-07CB-C4BA5B3B6039}" dt="2023-01-08T23:55:21.086" v="655"/>
      <pc:docMkLst>
        <pc:docMk/>
      </pc:docMkLst>
      <pc:sldChg chg="modSp modNotes">
        <pc:chgData name="Ginger Lee Jacobson" userId="S::glj8018@ads.northwestern.edu::3a49910d-c358-4586-b31b-05d58406f615" providerId="AD" clId="Web-{408686E2-2733-9AEC-07CB-C4BA5B3B6039}" dt="2023-01-08T23:38:16.876" v="487"/>
        <pc:sldMkLst>
          <pc:docMk/>
          <pc:sldMk cId="922581880" sldId="292"/>
        </pc:sldMkLst>
        <pc:spChg chg="mod">
          <ac:chgData name="Ginger Lee Jacobson" userId="S::glj8018@ads.northwestern.edu::3a49910d-c358-4586-b31b-05d58406f615" providerId="AD" clId="Web-{408686E2-2733-9AEC-07CB-C4BA5B3B6039}" dt="2023-01-08T23:34:10.178" v="418" actId="20577"/>
          <ac:spMkLst>
            <pc:docMk/>
            <pc:sldMk cId="922581880" sldId="292"/>
            <ac:spMk id="3" creationId="{B35CBA1D-F2EC-22B1-BC24-1D8C6BAC00F7}"/>
          </ac:spMkLst>
        </pc:spChg>
      </pc:sldChg>
      <pc:sldChg chg="modSp modNotes">
        <pc:chgData name="Ginger Lee Jacobson" userId="S::glj8018@ads.northwestern.edu::3a49910d-c358-4586-b31b-05d58406f615" providerId="AD" clId="Web-{408686E2-2733-9AEC-07CB-C4BA5B3B6039}" dt="2023-01-08T23:18:35.112" v="100" actId="20577"/>
        <pc:sldMkLst>
          <pc:docMk/>
          <pc:sldMk cId="1680070822" sldId="293"/>
        </pc:sldMkLst>
        <pc:spChg chg="mod">
          <ac:chgData name="Ginger Lee Jacobson" userId="S::glj8018@ads.northwestern.edu::3a49910d-c358-4586-b31b-05d58406f615" providerId="AD" clId="Web-{408686E2-2733-9AEC-07CB-C4BA5B3B6039}" dt="2023-01-08T23:18:35.112" v="100" actId="20577"/>
          <ac:spMkLst>
            <pc:docMk/>
            <pc:sldMk cId="1680070822" sldId="293"/>
            <ac:spMk id="3" creationId="{72BA3BD0-066D-3791-B32E-795ACC0C3316}"/>
          </ac:spMkLst>
        </pc:spChg>
      </pc:sldChg>
      <pc:sldChg chg="addSp modSp modNotes">
        <pc:chgData name="Ginger Lee Jacobson" userId="S::glj8018@ads.northwestern.edu::3a49910d-c358-4586-b31b-05d58406f615" providerId="AD" clId="Web-{408686E2-2733-9AEC-07CB-C4BA5B3B6039}" dt="2023-01-08T23:55:21.086" v="655"/>
        <pc:sldMkLst>
          <pc:docMk/>
          <pc:sldMk cId="2221694099" sldId="294"/>
        </pc:sldMkLst>
        <pc:spChg chg="mod">
          <ac:chgData name="Ginger Lee Jacobson" userId="S::glj8018@ads.northwestern.edu::3a49910d-c358-4586-b31b-05d58406f615" providerId="AD" clId="Web-{408686E2-2733-9AEC-07CB-C4BA5B3B6039}" dt="2023-01-06T21:55:47.070" v="16" actId="20577"/>
          <ac:spMkLst>
            <pc:docMk/>
            <pc:sldMk cId="2221694099" sldId="294"/>
            <ac:spMk id="3" creationId="{CF76AAE2-66F4-B3FE-C0AA-1E7B887F59DB}"/>
          </ac:spMkLst>
        </pc:spChg>
        <pc:picChg chg="add mod">
          <ac:chgData name="Ginger Lee Jacobson" userId="S::glj8018@ads.northwestern.edu::3a49910d-c358-4586-b31b-05d58406f615" providerId="AD" clId="Web-{408686E2-2733-9AEC-07CB-C4BA5B3B6039}" dt="2023-01-06T21:56:17.742" v="22" actId="1076"/>
          <ac:picMkLst>
            <pc:docMk/>
            <pc:sldMk cId="2221694099" sldId="294"/>
            <ac:picMk id="6" creationId="{C47F68B0-D9C6-A308-5968-4617FDAD709E}"/>
          </ac:picMkLst>
        </pc:picChg>
      </pc:sldChg>
      <pc:sldChg chg="modSp modNotes">
        <pc:chgData name="Ginger Lee Jacobson" userId="S::glj8018@ads.northwestern.edu::3a49910d-c358-4586-b31b-05d58406f615" providerId="AD" clId="Web-{408686E2-2733-9AEC-07CB-C4BA5B3B6039}" dt="2023-01-08T23:53:46.176" v="636" actId="20577"/>
        <pc:sldMkLst>
          <pc:docMk/>
          <pc:sldMk cId="2441557156" sldId="295"/>
        </pc:sldMkLst>
        <pc:spChg chg="mod">
          <ac:chgData name="Ginger Lee Jacobson" userId="S::glj8018@ads.northwestern.edu::3a49910d-c358-4586-b31b-05d58406f615" providerId="AD" clId="Web-{408686E2-2733-9AEC-07CB-C4BA5B3B6039}" dt="2023-01-08T23:53:46.176" v="636" actId="20577"/>
          <ac:spMkLst>
            <pc:docMk/>
            <pc:sldMk cId="2441557156" sldId="295"/>
            <ac:spMk id="3" creationId="{7CA46D2D-A778-68E1-4EF0-618ADDD3404B}"/>
          </ac:spMkLst>
        </pc:spChg>
      </pc:sldChg>
      <pc:sldChg chg="addSp modSp add ord replId">
        <pc:chgData name="Ginger Lee Jacobson" userId="S::glj8018@ads.northwestern.edu::3a49910d-c358-4586-b31b-05d58406f615" providerId="AD" clId="Web-{408686E2-2733-9AEC-07CB-C4BA5B3B6039}" dt="2023-01-08T23:48:27.180" v="504" actId="14100"/>
        <pc:sldMkLst>
          <pc:docMk/>
          <pc:sldMk cId="1158116147" sldId="299"/>
        </pc:sldMkLst>
        <pc:spChg chg="mod">
          <ac:chgData name="Ginger Lee Jacobson" userId="S::glj8018@ads.northwestern.edu::3a49910d-c358-4586-b31b-05d58406f615" providerId="AD" clId="Web-{408686E2-2733-9AEC-07CB-C4BA5B3B6039}" dt="2023-01-08T23:44:16.499" v="501" actId="20577"/>
          <ac:spMkLst>
            <pc:docMk/>
            <pc:sldMk cId="1158116147" sldId="299"/>
            <ac:spMk id="3" creationId="{72BA3BD0-066D-3791-B32E-795ACC0C3316}"/>
          </ac:spMkLst>
        </pc:spChg>
        <pc:picChg chg="add mod">
          <ac:chgData name="Ginger Lee Jacobson" userId="S::glj8018@ads.northwestern.edu::3a49910d-c358-4586-b31b-05d58406f615" providerId="AD" clId="Web-{408686E2-2733-9AEC-07CB-C4BA5B3B6039}" dt="2023-01-08T23:48:27.180" v="504" actId="14100"/>
          <ac:picMkLst>
            <pc:docMk/>
            <pc:sldMk cId="1158116147" sldId="299"/>
            <ac:picMk id="6" creationId="{F2F6008B-E644-5827-0D52-AB649396FC47}"/>
          </ac:picMkLst>
        </pc:picChg>
      </pc:sldChg>
    </pc:docChg>
  </pc:docChgLst>
  <pc:docChgLst>
    <pc:chgData name="Ginger Lee Jacobson" userId="S::glj8018@ads.northwestern.edu::3a49910d-c358-4586-b31b-05d58406f615" providerId="AD" clId="Web-{FF771D47-9CCA-8110-D107-AA7C2FAD79DB}"/>
    <pc:docChg chg="addSld modSld">
      <pc:chgData name="Ginger Lee Jacobson" userId="S::glj8018@ads.northwestern.edu::3a49910d-c358-4586-b31b-05d58406f615" providerId="AD" clId="Web-{FF771D47-9CCA-8110-D107-AA7C2FAD79DB}" dt="2023-07-21T19:40:51.780" v="330"/>
      <pc:docMkLst>
        <pc:docMk/>
      </pc:docMkLst>
      <pc:sldChg chg="modNotes">
        <pc:chgData name="Ginger Lee Jacobson" userId="S::glj8018@ads.northwestern.edu::3a49910d-c358-4586-b31b-05d58406f615" providerId="AD" clId="Web-{FF771D47-9CCA-8110-D107-AA7C2FAD79DB}" dt="2023-07-21T19:40:51.780" v="330"/>
        <pc:sldMkLst>
          <pc:docMk/>
          <pc:sldMk cId="1892550406" sldId="326"/>
        </pc:sldMkLst>
      </pc:sldChg>
      <pc:sldChg chg="modNotes">
        <pc:chgData name="Ginger Lee Jacobson" userId="S::glj8018@ads.northwestern.edu::3a49910d-c358-4586-b31b-05d58406f615" providerId="AD" clId="Web-{FF771D47-9CCA-8110-D107-AA7C2FAD79DB}" dt="2023-07-21T19:29:45.506" v="221"/>
        <pc:sldMkLst>
          <pc:docMk/>
          <pc:sldMk cId="4170455526" sldId="331"/>
        </pc:sldMkLst>
      </pc:sldChg>
      <pc:sldChg chg="modSp new mod modShow">
        <pc:chgData name="Ginger Lee Jacobson" userId="S::glj8018@ads.northwestern.edu::3a49910d-c358-4586-b31b-05d58406f615" providerId="AD" clId="Web-{FF771D47-9CCA-8110-D107-AA7C2FAD79DB}" dt="2023-07-21T19:32:50.231" v="256" actId="20577"/>
        <pc:sldMkLst>
          <pc:docMk/>
          <pc:sldMk cId="2101157660" sldId="336"/>
        </pc:sldMkLst>
        <pc:spChg chg="mod">
          <ac:chgData name="Ginger Lee Jacobson" userId="S::glj8018@ads.northwestern.edu::3a49910d-c358-4586-b31b-05d58406f615" providerId="AD" clId="Web-{FF771D47-9CCA-8110-D107-AA7C2FAD79DB}" dt="2023-07-21T19:32:42.200" v="254" actId="20577"/>
          <ac:spMkLst>
            <pc:docMk/>
            <pc:sldMk cId="2101157660" sldId="336"/>
            <ac:spMk id="2" creationId="{18FD84AE-842F-AC1D-7A0E-A425410D40D9}"/>
          </ac:spMkLst>
        </pc:spChg>
        <pc:spChg chg="mod">
          <ac:chgData name="Ginger Lee Jacobson" userId="S::glj8018@ads.northwestern.edu::3a49910d-c358-4586-b31b-05d58406f615" providerId="AD" clId="Web-{FF771D47-9CCA-8110-D107-AA7C2FAD79DB}" dt="2023-07-21T19:32:50.231" v="256" actId="20577"/>
          <ac:spMkLst>
            <pc:docMk/>
            <pc:sldMk cId="2101157660" sldId="336"/>
            <ac:spMk id="3" creationId="{0AA24253-946B-A758-6E65-33040239BEAE}"/>
          </ac:spMkLst>
        </pc:spChg>
      </pc:sldChg>
    </pc:docChg>
  </pc:docChgLst>
  <pc:docChgLst>
    <pc:chgData name="John Patrick Johnson" userId="S::jpj8711@ads.northwestern.edu::fe18dc51-e5c5-41f0-a67f-64543119935e" providerId="AD" clId="Web-{98FCA016-B67A-D48A-07BD-195A9608FD0F}"/>
    <pc:docChg chg="modSld">
      <pc:chgData name="John Patrick Johnson" userId="S::jpj8711@ads.northwestern.edu::fe18dc51-e5c5-41f0-a67f-64543119935e" providerId="AD" clId="Web-{98FCA016-B67A-D48A-07BD-195A9608FD0F}" dt="2022-07-09T03:16:58.496" v="0" actId="20577"/>
      <pc:docMkLst>
        <pc:docMk/>
      </pc:docMkLst>
      <pc:sldChg chg="modSp">
        <pc:chgData name="John Patrick Johnson" userId="S::jpj8711@ads.northwestern.edu::fe18dc51-e5c5-41f0-a67f-64543119935e" providerId="AD" clId="Web-{98FCA016-B67A-D48A-07BD-195A9608FD0F}" dt="2022-07-09T03:16:58.496" v="0" actId="20577"/>
        <pc:sldMkLst>
          <pc:docMk/>
          <pc:sldMk cId="0" sldId="256"/>
        </pc:sldMkLst>
        <pc:spChg chg="mod">
          <ac:chgData name="John Patrick Johnson" userId="S::jpj8711@ads.northwestern.edu::fe18dc51-e5c5-41f0-a67f-64543119935e" providerId="AD" clId="Web-{98FCA016-B67A-D48A-07BD-195A9608FD0F}" dt="2022-07-09T03:16:58.496" v="0" actId="20577"/>
          <ac:spMkLst>
            <pc:docMk/>
            <pc:sldMk cId="0" sldId="256"/>
            <ac:spMk id="49" creationId="{00000000-0000-0000-0000-000000000000}"/>
          </ac:spMkLst>
        </pc:spChg>
      </pc:sldChg>
    </pc:docChg>
  </pc:docChgLst>
  <pc:docChgLst>
    <pc:chgData name="John Patrick Johnson" userId="S::jpj8711@ads.northwestern.edu::fe18dc51-e5c5-41f0-a67f-64543119935e" providerId="AD" clId="Web-{C0D6B327-BF2E-1EC4-C4D4-83B34B46966D}"/>
    <pc:docChg chg="addSld delSld modSld sldOrd">
      <pc:chgData name="John Patrick Johnson" userId="S::jpj8711@ads.northwestern.edu::fe18dc51-e5c5-41f0-a67f-64543119935e" providerId="AD" clId="Web-{C0D6B327-BF2E-1EC4-C4D4-83B34B46966D}" dt="2022-06-01T13:21:39.492" v="1890" actId="20577"/>
      <pc:docMkLst>
        <pc:docMk/>
      </pc:docMkLst>
      <pc:sldChg chg="modSp">
        <pc:chgData name="John Patrick Johnson" userId="S::jpj8711@ads.northwestern.edu::fe18dc51-e5c5-41f0-a67f-64543119935e" providerId="AD" clId="Web-{C0D6B327-BF2E-1EC4-C4D4-83B34B46966D}" dt="2022-06-01T03:31:52.071" v="1449" actId="20577"/>
        <pc:sldMkLst>
          <pc:docMk/>
          <pc:sldMk cId="0" sldId="256"/>
        </pc:sldMkLst>
        <pc:spChg chg="mod">
          <ac:chgData name="John Patrick Johnson" userId="S::jpj8711@ads.northwestern.edu::fe18dc51-e5c5-41f0-a67f-64543119935e" providerId="AD" clId="Web-{C0D6B327-BF2E-1EC4-C4D4-83B34B46966D}" dt="2022-06-01T03:31:52.071" v="1449" actId="20577"/>
          <ac:spMkLst>
            <pc:docMk/>
            <pc:sldMk cId="0" sldId="256"/>
            <ac:spMk id="49" creationId="{00000000-0000-0000-0000-000000000000}"/>
          </ac:spMkLst>
        </pc:spChg>
        <pc:spChg chg="mod">
          <ac:chgData name="John Patrick Johnson" userId="S::jpj8711@ads.northwestern.edu::fe18dc51-e5c5-41f0-a67f-64543119935e" providerId="AD" clId="Web-{C0D6B327-BF2E-1EC4-C4D4-83B34B46966D}" dt="2022-06-01T02:26:27.258" v="5" actId="20577"/>
          <ac:spMkLst>
            <pc:docMk/>
            <pc:sldMk cId="0" sldId="256"/>
            <ac:spMk id="50" creationId="{00000000-0000-0000-0000-000000000000}"/>
          </ac:spMkLst>
        </pc:spChg>
      </pc:sldChg>
      <pc:sldChg chg="delSp modSp delAnim">
        <pc:chgData name="John Patrick Johnson" userId="S::jpj8711@ads.northwestern.edu::fe18dc51-e5c5-41f0-a67f-64543119935e" providerId="AD" clId="Web-{C0D6B327-BF2E-1EC4-C4D4-83B34B46966D}" dt="2022-06-01T02:28:18.211" v="44" actId="20577"/>
        <pc:sldMkLst>
          <pc:docMk/>
          <pc:sldMk cId="0" sldId="259"/>
        </pc:sldMkLst>
        <pc:spChg chg="mod">
          <ac:chgData name="John Patrick Johnson" userId="S::jpj8711@ads.northwestern.edu::fe18dc51-e5c5-41f0-a67f-64543119935e" providerId="AD" clId="Web-{C0D6B327-BF2E-1EC4-C4D4-83B34B46966D}" dt="2022-06-01T02:28:18.211" v="44" actId="20577"/>
          <ac:spMkLst>
            <pc:docMk/>
            <pc:sldMk cId="0" sldId="259"/>
            <ac:spMk id="74" creationId="{00000000-0000-0000-0000-000000000000}"/>
          </ac:spMkLst>
        </pc:spChg>
        <pc:picChg chg="del">
          <ac:chgData name="John Patrick Johnson" userId="S::jpj8711@ads.northwestern.edu::fe18dc51-e5c5-41f0-a67f-64543119935e" providerId="AD" clId="Web-{C0D6B327-BF2E-1EC4-C4D4-83B34B46966D}" dt="2022-06-01T02:26:55.055" v="6"/>
          <ac:picMkLst>
            <pc:docMk/>
            <pc:sldMk cId="0" sldId="259"/>
            <ac:picMk id="78" creationId="{00000000-0000-0000-0000-000000000000}"/>
          </ac:picMkLst>
        </pc:picChg>
      </pc:sldChg>
      <pc:sldChg chg="modSp">
        <pc:chgData name="John Patrick Johnson" userId="S::jpj8711@ads.northwestern.edu::fe18dc51-e5c5-41f0-a67f-64543119935e" providerId="AD" clId="Web-{C0D6B327-BF2E-1EC4-C4D4-83B34B46966D}" dt="2022-06-01T02:34:12.194" v="219" actId="20577"/>
        <pc:sldMkLst>
          <pc:docMk/>
          <pc:sldMk cId="0" sldId="261"/>
        </pc:sldMkLst>
        <pc:spChg chg="mod">
          <ac:chgData name="John Patrick Johnson" userId="S::jpj8711@ads.northwestern.edu::fe18dc51-e5c5-41f0-a67f-64543119935e" providerId="AD" clId="Web-{C0D6B327-BF2E-1EC4-C4D4-83B34B46966D}" dt="2022-06-01T02:29:28.851" v="68" actId="20577"/>
          <ac:spMkLst>
            <pc:docMk/>
            <pc:sldMk cId="0" sldId="261"/>
            <ac:spMk id="94" creationId="{00000000-0000-0000-0000-000000000000}"/>
          </ac:spMkLst>
        </pc:spChg>
        <pc:spChg chg="mod">
          <ac:chgData name="John Patrick Johnson" userId="S::jpj8711@ads.northwestern.edu::fe18dc51-e5c5-41f0-a67f-64543119935e" providerId="AD" clId="Web-{C0D6B327-BF2E-1EC4-C4D4-83B34B46966D}" dt="2022-06-01T02:34:12.194" v="219" actId="20577"/>
          <ac:spMkLst>
            <pc:docMk/>
            <pc:sldMk cId="0" sldId="261"/>
            <ac:spMk id="97" creationId="{00000000-0000-0000-0000-000000000000}"/>
          </ac:spMkLst>
        </pc:spChg>
      </pc:sldChg>
      <pc:sldChg chg="delSp modSp add del delAnim">
        <pc:chgData name="John Patrick Johnson" userId="S::jpj8711@ads.northwestern.edu::fe18dc51-e5c5-41f0-a67f-64543119935e" providerId="AD" clId="Web-{C0D6B327-BF2E-1EC4-C4D4-83B34B46966D}" dt="2022-06-01T13:17:59.759" v="1802" actId="20577"/>
        <pc:sldMkLst>
          <pc:docMk/>
          <pc:sldMk cId="0" sldId="262"/>
        </pc:sldMkLst>
        <pc:spChg chg="mod">
          <ac:chgData name="John Patrick Johnson" userId="S::jpj8711@ads.northwestern.edu::fe18dc51-e5c5-41f0-a67f-64543119935e" providerId="AD" clId="Web-{C0D6B327-BF2E-1EC4-C4D4-83B34B46966D}" dt="2022-06-01T02:38:30.349" v="310" actId="20577"/>
          <ac:spMkLst>
            <pc:docMk/>
            <pc:sldMk cId="0" sldId="262"/>
            <ac:spMk id="103" creationId="{00000000-0000-0000-0000-000000000000}"/>
          </ac:spMkLst>
        </pc:spChg>
        <pc:spChg chg="mod">
          <ac:chgData name="John Patrick Johnson" userId="S::jpj8711@ads.northwestern.edu::fe18dc51-e5c5-41f0-a67f-64543119935e" providerId="AD" clId="Web-{C0D6B327-BF2E-1EC4-C4D4-83B34B46966D}" dt="2022-06-01T13:17:59.759" v="1802" actId="20577"/>
          <ac:spMkLst>
            <pc:docMk/>
            <pc:sldMk cId="0" sldId="262"/>
            <ac:spMk id="106" creationId="{00000000-0000-0000-0000-000000000000}"/>
          </ac:spMkLst>
        </pc:spChg>
        <pc:picChg chg="del">
          <ac:chgData name="John Patrick Johnson" userId="S::jpj8711@ads.northwestern.edu::fe18dc51-e5c5-41f0-a67f-64543119935e" providerId="AD" clId="Web-{C0D6B327-BF2E-1EC4-C4D4-83B34B46966D}" dt="2022-06-01T02:38:33.912" v="311"/>
          <ac:picMkLst>
            <pc:docMk/>
            <pc:sldMk cId="0" sldId="262"/>
            <ac:picMk id="107" creationId="{00000000-0000-0000-0000-000000000000}"/>
          </ac:picMkLst>
        </pc:picChg>
      </pc:sldChg>
      <pc:sldChg chg="modSp">
        <pc:chgData name="John Patrick Johnson" userId="S::jpj8711@ads.northwestern.edu::fe18dc51-e5c5-41f0-a67f-64543119935e" providerId="AD" clId="Web-{C0D6B327-BF2E-1EC4-C4D4-83B34B46966D}" dt="2022-06-01T02:42:44.630" v="403" actId="20577"/>
        <pc:sldMkLst>
          <pc:docMk/>
          <pc:sldMk cId="0" sldId="263"/>
        </pc:sldMkLst>
        <pc:spChg chg="mod">
          <ac:chgData name="John Patrick Johnson" userId="S::jpj8711@ads.northwestern.edu::fe18dc51-e5c5-41f0-a67f-64543119935e" providerId="AD" clId="Web-{C0D6B327-BF2E-1EC4-C4D4-83B34B46966D}" dt="2022-06-01T02:42:11.692" v="372" actId="20577"/>
          <ac:spMkLst>
            <pc:docMk/>
            <pc:sldMk cId="0" sldId="263"/>
            <ac:spMk id="113" creationId="{00000000-0000-0000-0000-000000000000}"/>
          </ac:spMkLst>
        </pc:spChg>
        <pc:spChg chg="mod">
          <ac:chgData name="John Patrick Johnson" userId="S::jpj8711@ads.northwestern.edu::fe18dc51-e5c5-41f0-a67f-64543119935e" providerId="AD" clId="Web-{C0D6B327-BF2E-1EC4-C4D4-83B34B46966D}" dt="2022-06-01T02:42:44.630" v="403" actId="20577"/>
          <ac:spMkLst>
            <pc:docMk/>
            <pc:sldMk cId="0" sldId="263"/>
            <ac:spMk id="116" creationId="{00000000-0000-0000-0000-000000000000}"/>
          </ac:spMkLst>
        </pc:spChg>
      </pc:sldChg>
      <pc:sldChg chg="del">
        <pc:chgData name="John Patrick Johnson" userId="S::jpj8711@ads.northwestern.edu::fe18dc51-e5c5-41f0-a67f-64543119935e" providerId="AD" clId="Web-{C0D6B327-BF2E-1EC4-C4D4-83B34B46966D}" dt="2022-06-01T02:41:34.567" v="368"/>
        <pc:sldMkLst>
          <pc:docMk/>
          <pc:sldMk cId="0" sldId="265"/>
        </pc:sldMkLst>
      </pc:sldChg>
      <pc:sldChg chg="modSp">
        <pc:chgData name="John Patrick Johnson" userId="S::jpj8711@ads.northwestern.edu::fe18dc51-e5c5-41f0-a67f-64543119935e" providerId="AD" clId="Web-{C0D6B327-BF2E-1EC4-C4D4-83B34B46966D}" dt="2022-06-01T02:50:26.957" v="590" actId="20577"/>
        <pc:sldMkLst>
          <pc:docMk/>
          <pc:sldMk cId="0" sldId="266"/>
        </pc:sldMkLst>
        <pc:spChg chg="mod">
          <ac:chgData name="John Patrick Johnson" userId="S::jpj8711@ads.northwestern.edu::fe18dc51-e5c5-41f0-a67f-64543119935e" providerId="AD" clId="Web-{C0D6B327-BF2E-1EC4-C4D4-83B34B46966D}" dt="2022-06-01T02:50:26.957" v="590" actId="20577"/>
          <ac:spMkLst>
            <pc:docMk/>
            <pc:sldMk cId="0" sldId="266"/>
            <ac:spMk id="151" creationId="{00000000-0000-0000-0000-000000000000}"/>
          </ac:spMkLst>
        </pc:spChg>
      </pc:sldChg>
      <pc:sldChg chg="addSp delSp modSp ord addAnim delAnim">
        <pc:chgData name="John Patrick Johnson" userId="S::jpj8711@ads.northwestern.edu::fe18dc51-e5c5-41f0-a67f-64543119935e" providerId="AD" clId="Web-{C0D6B327-BF2E-1EC4-C4D4-83B34B46966D}" dt="2022-06-01T13:19:26.758" v="1807"/>
        <pc:sldMkLst>
          <pc:docMk/>
          <pc:sldMk cId="0" sldId="268"/>
        </pc:sldMkLst>
        <pc:spChg chg="mod">
          <ac:chgData name="John Patrick Johnson" userId="S::jpj8711@ads.northwestern.edu::fe18dc51-e5c5-41f0-a67f-64543119935e" providerId="AD" clId="Web-{C0D6B327-BF2E-1EC4-C4D4-83B34B46966D}" dt="2022-06-01T03:18:42.825" v="1112" actId="20577"/>
          <ac:spMkLst>
            <pc:docMk/>
            <pc:sldMk cId="0" sldId="268"/>
            <ac:spMk id="4" creationId="{00000000-0000-0000-0000-000000000000}"/>
          </ac:spMkLst>
        </pc:spChg>
        <pc:spChg chg="add del mod">
          <ac:chgData name="John Patrick Johnson" userId="S::jpj8711@ads.northwestern.edu::fe18dc51-e5c5-41f0-a67f-64543119935e" providerId="AD" clId="Web-{C0D6B327-BF2E-1EC4-C4D4-83B34B46966D}" dt="2022-06-01T03:12:32.013" v="985"/>
          <ac:spMkLst>
            <pc:docMk/>
            <pc:sldMk cId="0" sldId="268"/>
            <ac:spMk id="6" creationId="{6EB2BF68-0666-68D7-212A-7FD9C83A7850}"/>
          </ac:spMkLst>
        </pc:spChg>
        <pc:spChg chg="add mod">
          <ac:chgData name="John Patrick Johnson" userId="S::jpj8711@ads.northwestern.edu::fe18dc51-e5c5-41f0-a67f-64543119935e" providerId="AD" clId="Web-{C0D6B327-BF2E-1EC4-C4D4-83B34B46966D}" dt="2022-06-01T03:18:45.528" v="1113" actId="1076"/>
          <ac:spMkLst>
            <pc:docMk/>
            <pc:sldMk cId="0" sldId="268"/>
            <ac:spMk id="8" creationId="{B1E6CF50-387D-7542-57FA-51B635A52475}"/>
          </ac:spMkLst>
        </pc:spChg>
        <pc:spChg chg="add del">
          <ac:chgData name="John Patrick Johnson" userId="S::jpj8711@ads.northwestern.edu::fe18dc51-e5c5-41f0-a67f-64543119935e" providerId="AD" clId="Web-{C0D6B327-BF2E-1EC4-C4D4-83B34B46966D}" dt="2022-06-01T03:19:01.949" v="1115"/>
          <ac:spMkLst>
            <pc:docMk/>
            <pc:sldMk cId="0" sldId="268"/>
            <ac:spMk id="9" creationId="{450F678F-46C9-5163-7C26-C5145BB4774F}"/>
          </ac:spMkLst>
        </pc:spChg>
        <pc:spChg chg="add del">
          <ac:chgData name="John Patrick Johnson" userId="S::jpj8711@ads.northwestern.edu::fe18dc51-e5c5-41f0-a67f-64543119935e" providerId="AD" clId="Web-{C0D6B327-BF2E-1EC4-C4D4-83B34B46966D}" dt="2022-06-01T03:19:11.949" v="1117"/>
          <ac:spMkLst>
            <pc:docMk/>
            <pc:sldMk cId="0" sldId="268"/>
            <ac:spMk id="10" creationId="{450F678F-46C9-5163-7C26-C5145BB4774F}"/>
          </ac:spMkLst>
        </pc:spChg>
        <pc:spChg chg="add mod">
          <ac:chgData name="John Patrick Johnson" userId="S::jpj8711@ads.northwestern.edu::fe18dc51-e5c5-41f0-a67f-64543119935e" providerId="AD" clId="Web-{C0D6B327-BF2E-1EC4-C4D4-83B34B46966D}" dt="2022-06-01T03:19:41.590" v="1137" actId="20577"/>
          <ac:spMkLst>
            <pc:docMk/>
            <pc:sldMk cId="0" sldId="268"/>
            <ac:spMk id="12" creationId="{7F77E056-C577-DCD6-E10F-B619C64CA4E0}"/>
          </ac:spMkLst>
        </pc:spChg>
        <pc:spChg chg="mod">
          <ac:chgData name="John Patrick Johnson" userId="S::jpj8711@ads.northwestern.edu::fe18dc51-e5c5-41f0-a67f-64543119935e" providerId="AD" clId="Web-{C0D6B327-BF2E-1EC4-C4D4-83B34B46966D}" dt="2022-06-01T02:58:07.579" v="723" actId="20577"/>
          <ac:spMkLst>
            <pc:docMk/>
            <pc:sldMk cId="0" sldId="268"/>
            <ac:spMk id="166" creationId="{00000000-0000-0000-0000-000000000000}"/>
          </ac:spMkLst>
        </pc:spChg>
        <pc:picChg chg="mod">
          <ac:chgData name="John Patrick Johnson" userId="S::jpj8711@ads.northwestern.edu::fe18dc51-e5c5-41f0-a67f-64543119935e" providerId="AD" clId="Web-{C0D6B327-BF2E-1EC4-C4D4-83B34B46966D}" dt="2022-06-01T03:18:14.700" v="1102" actId="14100"/>
          <ac:picMkLst>
            <pc:docMk/>
            <pc:sldMk cId="0" sldId="268"/>
            <ac:picMk id="3" creationId="{00000000-0000-0000-0000-000000000000}"/>
          </ac:picMkLst>
        </pc:picChg>
      </pc:sldChg>
      <pc:sldChg chg="modSp ord">
        <pc:chgData name="John Patrick Johnson" userId="S::jpj8711@ads.northwestern.edu::fe18dc51-e5c5-41f0-a67f-64543119935e" providerId="AD" clId="Web-{C0D6B327-BF2E-1EC4-C4D4-83B34B46966D}" dt="2022-06-01T13:19:29.602" v="1808"/>
        <pc:sldMkLst>
          <pc:docMk/>
          <pc:sldMk cId="0" sldId="269"/>
        </pc:sldMkLst>
        <pc:spChg chg="mod">
          <ac:chgData name="John Patrick Johnson" userId="S::jpj8711@ads.northwestern.edu::fe18dc51-e5c5-41f0-a67f-64543119935e" providerId="AD" clId="Web-{C0D6B327-BF2E-1EC4-C4D4-83B34B46966D}" dt="2022-06-01T02:57:53.532" v="721" actId="20577"/>
          <ac:spMkLst>
            <pc:docMk/>
            <pc:sldMk cId="0" sldId="269"/>
            <ac:spMk id="176" creationId="{00000000-0000-0000-0000-000000000000}"/>
          </ac:spMkLst>
        </pc:spChg>
        <pc:spChg chg="mod">
          <ac:chgData name="John Patrick Johnson" userId="S::jpj8711@ads.northwestern.edu::fe18dc51-e5c5-41f0-a67f-64543119935e" providerId="AD" clId="Web-{C0D6B327-BF2E-1EC4-C4D4-83B34B46966D}" dt="2022-06-01T03:16:37.247" v="1088" actId="20577"/>
          <ac:spMkLst>
            <pc:docMk/>
            <pc:sldMk cId="0" sldId="269"/>
            <ac:spMk id="179" creationId="{00000000-0000-0000-0000-000000000000}"/>
          </ac:spMkLst>
        </pc:spChg>
      </pc:sldChg>
      <pc:sldChg chg="modSp">
        <pc:chgData name="John Patrick Johnson" userId="S::jpj8711@ads.northwestern.edu::fe18dc51-e5c5-41f0-a67f-64543119935e" providerId="AD" clId="Web-{C0D6B327-BF2E-1EC4-C4D4-83B34B46966D}" dt="2022-06-01T13:21:39.492" v="1890" actId="20577"/>
        <pc:sldMkLst>
          <pc:docMk/>
          <pc:sldMk cId="0" sldId="272"/>
        </pc:sldMkLst>
        <pc:spChg chg="mod">
          <ac:chgData name="John Patrick Johnson" userId="S::jpj8711@ads.northwestern.edu::fe18dc51-e5c5-41f0-a67f-64543119935e" providerId="AD" clId="Web-{C0D6B327-BF2E-1EC4-C4D4-83B34B46966D}" dt="2022-06-01T13:21:39.492" v="1890" actId="20577"/>
          <ac:spMkLst>
            <pc:docMk/>
            <pc:sldMk cId="0" sldId="272"/>
            <ac:spMk id="5" creationId="{D530A949-24AC-48CD-B587-1D34E28B4FBC}"/>
          </ac:spMkLst>
        </pc:spChg>
        <pc:spChg chg="mod">
          <ac:chgData name="John Patrick Johnson" userId="S::jpj8711@ads.northwestern.edu::fe18dc51-e5c5-41f0-a67f-64543119935e" providerId="AD" clId="Web-{C0D6B327-BF2E-1EC4-C4D4-83B34B46966D}" dt="2022-06-01T13:20:03.118" v="1812" actId="20577"/>
          <ac:spMkLst>
            <pc:docMk/>
            <pc:sldMk cId="0" sldId="272"/>
            <ac:spMk id="206" creationId="{00000000-0000-0000-0000-000000000000}"/>
          </ac:spMkLst>
        </pc:spChg>
      </pc:sldChg>
      <pc:sldChg chg="ord">
        <pc:chgData name="John Patrick Johnson" userId="S::jpj8711@ads.northwestern.edu::fe18dc51-e5c5-41f0-a67f-64543119935e" providerId="AD" clId="Web-{C0D6B327-BF2E-1EC4-C4D4-83B34B46966D}" dt="2022-06-01T02:41:41.880" v="369"/>
        <pc:sldMkLst>
          <pc:docMk/>
          <pc:sldMk cId="0" sldId="274"/>
        </pc:sldMkLst>
      </pc:sldChg>
      <pc:sldChg chg="modSp">
        <pc:chgData name="John Patrick Johnson" userId="S::jpj8711@ads.northwestern.edu::fe18dc51-e5c5-41f0-a67f-64543119935e" providerId="AD" clId="Web-{C0D6B327-BF2E-1EC4-C4D4-83B34B46966D}" dt="2022-06-01T03:26:12.385" v="1269" actId="20577"/>
        <pc:sldMkLst>
          <pc:docMk/>
          <pc:sldMk cId="0" sldId="276"/>
        </pc:sldMkLst>
        <pc:spChg chg="mod">
          <ac:chgData name="John Patrick Johnson" userId="S::jpj8711@ads.northwestern.edu::fe18dc51-e5c5-41f0-a67f-64543119935e" providerId="AD" clId="Web-{C0D6B327-BF2E-1EC4-C4D4-83B34B46966D}" dt="2022-06-01T03:24:29.448" v="1194" actId="20577"/>
          <ac:spMkLst>
            <pc:docMk/>
            <pc:sldMk cId="0" sldId="276"/>
            <ac:spMk id="250" creationId="{00000000-0000-0000-0000-000000000000}"/>
          </ac:spMkLst>
        </pc:spChg>
        <pc:spChg chg="mod">
          <ac:chgData name="John Patrick Johnson" userId="S::jpj8711@ads.northwestern.edu::fe18dc51-e5c5-41f0-a67f-64543119935e" providerId="AD" clId="Web-{C0D6B327-BF2E-1EC4-C4D4-83B34B46966D}" dt="2022-06-01T03:26:12.385" v="1269" actId="20577"/>
          <ac:spMkLst>
            <pc:docMk/>
            <pc:sldMk cId="0" sldId="276"/>
            <ac:spMk id="253" creationId="{00000000-0000-0000-0000-000000000000}"/>
          </ac:spMkLst>
        </pc:spChg>
      </pc:sldChg>
      <pc:sldChg chg="addSp modSp">
        <pc:chgData name="John Patrick Johnson" userId="S::jpj8711@ads.northwestern.edu::fe18dc51-e5c5-41f0-a67f-64543119935e" providerId="AD" clId="Web-{C0D6B327-BF2E-1EC4-C4D4-83B34B46966D}" dt="2022-06-01T02:36:30.022" v="276" actId="20577"/>
        <pc:sldMkLst>
          <pc:docMk/>
          <pc:sldMk cId="0" sldId="280"/>
        </pc:sldMkLst>
        <pc:spChg chg="mod">
          <ac:chgData name="John Patrick Johnson" userId="S::jpj8711@ads.northwestern.edu::fe18dc51-e5c5-41f0-a67f-64543119935e" providerId="AD" clId="Web-{C0D6B327-BF2E-1EC4-C4D4-83B34B46966D}" dt="2022-06-01T02:27:35.164" v="27" actId="20577"/>
          <ac:spMkLst>
            <pc:docMk/>
            <pc:sldMk cId="0" sldId="280"/>
            <ac:spMk id="287" creationId="{00000000-0000-0000-0000-000000000000}"/>
          </ac:spMkLst>
        </pc:spChg>
        <pc:spChg chg="mod">
          <ac:chgData name="John Patrick Johnson" userId="S::jpj8711@ads.northwestern.edu::fe18dc51-e5c5-41f0-a67f-64543119935e" providerId="AD" clId="Web-{C0D6B327-BF2E-1EC4-C4D4-83B34B46966D}" dt="2022-06-01T02:36:30.022" v="276" actId="20577"/>
          <ac:spMkLst>
            <pc:docMk/>
            <pc:sldMk cId="0" sldId="280"/>
            <ac:spMk id="290" creationId="{00000000-0000-0000-0000-000000000000}"/>
          </ac:spMkLst>
        </pc:spChg>
        <pc:picChg chg="add mod">
          <ac:chgData name="John Patrick Johnson" userId="S::jpj8711@ads.northwestern.edu::fe18dc51-e5c5-41f0-a67f-64543119935e" providerId="AD" clId="Web-{C0D6B327-BF2E-1EC4-C4D4-83B34B46966D}" dt="2022-06-01T02:27:12.227" v="9" actId="1076"/>
          <ac:picMkLst>
            <pc:docMk/>
            <pc:sldMk cId="0" sldId="280"/>
            <ac:picMk id="3" creationId="{11A58728-FE18-8B7B-F0DE-2722E887D8BF}"/>
          </ac:picMkLst>
        </pc:picChg>
      </pc:sldChg>
      <pc:sldChg chg="addSp delSp modSp ord">
        <pc:chgData name="John Patrick Johnson" userId="S::jpj8711@ads.northwestern.edu::fe18dc51-e5c5-41f0-a67f-64543119935e" providerId="AD" clId="Web-{C0D6B327-BF2E-1EC4-C4D4-83B34B46966D}" dt="2022-06-01T13:19:41.508" v="1809"/>
        <pc:sldMkLst>
          <pc:docMk/>
          <pc:sldMk cId="1528208654" sldId="281"/>
        </pc:sldMkLst>
        <pc:spChg chg="add mod">
          <ac:chgData name="John Patrick Johnson" userId="S::jpj8711@ads.northwestern.edu::fe18dc51-e5c5-41f0-a67f-64543119935e" providerId="AD" clId="Web-{C0D6B327-BF2E-1EC4-C4D4-83B34B46966D}" dt="2022-06-01T02:57:24.064" v="713" actId="1076"/>
          <ac:spMkLst>
            <pc:docMk/>
            <pc:sldMk cId="1528208654" sldId="281"/>
            <ac:spMk id="5" creationId="{BE2F5B8D-A270-D216-55C3-243456594D03}"/>
          </ac:spMkLst>
        </pc:spChg>
        <pc:spChg chg="mod">
          <ac:chgData name="John Patrick Johnson" userId="S::jpj8711@ads.northwestern.edu::fe18dc51-e5c5-41f0-a67f-64543119935e" providerId="AD" clId="Web-{C0D6B327-BF2E-1EC4-C4D4-83B34B46966D}" dt="2022-06-01T13:19:01.993" v="1805" actId="20577"/>
          <ac:spMkLst>
            <pc:docMk/>
            <pc:sldMk cId="1528208654" sldId="281"/>
            <ac:spMk id="186" creationId="{00000000-0000-0000-0000-000000000000}"/>
          </ac:spMkLst>
        </pc:spChg>
        <pc:picChg chg="del">
          <ac:chgData name="John Patrick Johnson" userId="S::jpj8711@ads.northwestern.edu::fe18dc51-e5c5-41f0-a67f-64543119935e" providerId="AD" clId="Web-{C0D6B327-BF2E-1EC4-C4D4-83B34B46966D}" dt="2022-06-01T02:53:34.534" v="591"/>
          <ac:picMkLst>
            <pc:docMk/>
            <pc:sldMk cId="1528208654" sldId="281"/>
            <ac:picMk id="3" creationId="{7864658F-7BC4-4B78-8FE5-9D728E78507F}"/>
          </ac:picMkLst>
        </pc:picChg>
        <pc:picChg chg="add mod">
          <ac:chgData name="John Patrick Johnson" userId="S::jpj8711@ads.northwestern.edu::fe18dc51-e5c5-41f0-a67f-64543119935e" providerId="AD" clId="Web-{C0D6B327-BF2E-1EC4-C4D4-83B34B46966D}" dt="2022-06-01T02:56:38.595" v="676" actId="1076"/>
          <ac:picMkLst>
            <pc:docMk/>
            <pc:sldMk cId="1528208654" sldId="281"/>
            <ac:picMk id="4" creationId="{72E39C7F-D1D4-ED64-0613-6CAE0A8B08A8}"/>
          </ac:picMkLst>
        </pc:picChg>
      </pc:sldChg>
      <pc:sldChg chg="addSp delSp modSp ord">
        <pc:chgData name="John Patrick Johnson" userId="S::jpj8711@ads.northwestern.edu::fe18dc51-e5c5-41f0-a67f-64543119935e" providerId="AD" clId="Web-{C0D6B327-BF2E-1EC4-C4D4-83B34B46966D}" dt="2022-06-01T06:25:33.898" v="1793" actId="20577"/>
        <pc:sldMkLst>
          <pc:docMk/>
          <pc:sldMk cId="837207602" sldId="282"/>
        </pc:sldMkLst>
        <pc:spChg chg="add mod">
          <ac:chgData name="John Patrick Johnson" userId="S::jpj8711@ads.northwestern.edu::fe18dc51-e5c5-41f0-a67f-64543119935e" providerId="AD" clId="Web-{C0D6B327-BF2E-1EC4-C4D4-83B34B46966D}" dt="2022-06-01T06:25:33.898" v="1793" actId="20577"/>
          <ac:spMkLst>
            <pc:docMk/>
            <pc:sldMk cId="837207602" sldId="282"/>
            <ac:spMk id="3" creationId="{52588039-4CD5-A745-394E-9E48A5A8FD86}"/>
          </ac:spMkLst>
        </pc:spChg>
        <pc:spChg chg="add del">
          <ac:chgData name="John Patrick Johnson" userId="S::jpj8711@ads.northwestern.edu::fe18dc51-e5c5-41f0-a67f-64543119935e" providerId="AD" clId="Web-{C0D6B327-BF2E-1EC4-C4D4-83B34B46966D}" dt="2022-06-01T03:34:47.414" v="1561"/>
          <ac:spMkLst>
            <pc:docMk/>
            <pc:sldMk cId="837207602" sldId="282"/>
            <ac:spMk id="6" creationId="{666D8669-9B01-BC8C-F3FD-9E41B5F5206A}"/>
          </ac:spMkLst>
        </pc:spChg>
        <pc:spChg chg="add del">
          <ac:chgData name="John Patrick Johnson" userId="S::jpj8711@ads.northwestern.edu::fe18dc51-e5c5-41f0-a67f-64543119935e" providerId="AD" clId="Web-{C0D6B327-BF2E-1EC4-C4D4-83B34B46966D}" dt="2022-06-01T03:34:53.368" v="1563"/>
          <ac:spMkLst>
            <pc:docMk/>
            <pc:sldMk cId="837207602" sldId="282"/>
            <ac:spMk id="8" creationId="{97F25CB9-9132-58FD-51D0-49C0BFABF25B}"/>
          </ac:spMkLst>
        </pc:spChg>
        <pc:spChg chg="add mod">
          <ac:chgData name="John Patrick Johnson" userId="S::jpj8711@ads.northwestern.edu::fe18dc51-e5c5-41f0-a67f-64543119935e" providerId="AD" clId="Web-{C0D6B327-BF2E-1EC4-C4D4-83B34B46966D}" dt="2022-06-01T03:40:32.272" v="1674" actId="20577"/>
          <ac:spMkLst>
            <pc:docMk/>
            <pc:sldMk cId="837207602" sldId="282"/>
            <ac:spMk id="9" creationId="{62565879-8A2E-EBF5-A9DD-54B47D47CBC4}"/>
          </ac:spMkLst>
        </pc:spChg>
        <pc:spChg chg="add mod">
          <ac:chgData name="John Patrick Johnson" userId="S::jpj8711@ads.northwestern.edu::fe18dc51-e5c5-41f0-a67f-64543119935e" providerId="AD" clId="Web-{C0D6B327-BF2E-1EC4-C4D4-83B34B46966D}" dt="2022-06-01T03:43:52.162" v="1700" actId="20577"/>
          <ac:spMkLst>
            <pc:docMk/>
            <pc:sldMk cId="837207602" sldId="282"/>
            <ac:spMk id="10" creationId="{296C0996-A7E3-346C-DB01-05F03B03BF90}"/>
          </ac:spMkLst>
        </pc:spChg>
        <pc:spChg chg="add mod">
          <ac:chgData name="John Patrick Johnson" userId="S::jpj8711@ads.northwestern.edu::fe18dc51-e5c5-41f0-a67f-64543119935e" providerId="AD" clId="Web-{C0D6B327-BF2E-1EC4-C4D4-83B34B46966D}" dt="2022-06-01T03:45:13.146" v="1727" actId="20577"/>
          <ac:spMkLst>
            <pc:docMk/>
            <pc:sldMk cId="837207602" sldId="282"/>
            <ac:spMk id="11" creationId="{A1339F41-7577-E7F6-8916-A0D3053CEEEE}"/>
          </ac:spMkLst>
        </pc:spChg>
        <pc:spChg chg="add mod">
          <ac:chgData name="John Patrick Johnson" userId="S::jpj8711@ads.northwestern.edu::fe18dc51-e5c5-41f0-a67f-64543119935e" providerId="AD" clId="Web-{C0D6B327-BF2E-1EC4-C4D4-83B34B46966D}" dt="2022-06-01T03:47:59.583" v="1780" actId="20577"/>
          <ac:spMkLst>
            <pc:docMk/>
            <pc:sldMk cId="837207602" sldId="282"/>
            <ac:spMk id="12" creationId="{B195C3E0-8603-751F-CEC4-E67817945A60}"/>
          </ac:spMkLst>
        </pc:spChg>
        <pc:spChg chg="add mod">
          <ac:chgData name="John Patrick Johnson" userId="S::jpj8711@ads.northwestern.edu::fe18dc51-e5c5-41f0-a67f-64543119935e" providerId="AD" clId="Web-{C0D6B327-BF2E-1EC4-C4D4-83B34B46966D}" dt="2022-06-01T03:48:51.224" v="1790" actId="20577"/>
          <ac:spMkLst>
            <pc:docMk/>
            <pc:sldMk cId="837207602" sldId="282"/>
            <ac:spMk id="13" creationId="{4C380D0C-F3C0-6BCB-683A-D06B15F59CA7}"/>
          </ac:spMkLst>
        </pc:spChg>
        <pc:spChg chg="mod">
          <ac:chgData name="John Patrick Johnson" userId="S::jpj8711@ads.northwestern.edu::fe18dc51-e5c5-41f0-a67f-64543119935e" providerId="AD" clId="Web-{C0D6B327-BF2E-1EC4-C4D4-83B34B46966D}" dt="2022-06-01T03:32:23.509" v="1480" actId="20577"/>
          <ac:spMkLst>
            <pc:docMk/>
            <pc:sldMk cId="837207602" sldId="282"/>
            <ac:spMk id="250" creationId="{00000000-0000-0000-0000-000000000000}"/>
          </ac:spMkLst>
        </pc:spChg>
        <pc:graphicFrameChg chg="del mod modGraphic">
          <ac:chgData name="John Patrick Johnson" userId="S::jpj8711@ads.northwestern.edu::fe18dc51-e5c5-41f0-a67f-64543119935e" providerId="AD" clId="Web-{C0D6B327-BF2E-1EC4-C4D4-83B34B46966D}" dt="2022-06-01T03:32:31.931" v="1483"/>
          <ac:graphicFrameMkLst>
            <pc:docMk/>
            <pc:sldMk cId="837207602" sldId="282"/>
            <ac:graphicFrameMk id="5" creationId="{285B998A-5C00-439B-BE1E-F29A5600755F}"/>
          </ac:graphicFrameMkLst>
        </pc:graphicFrameChg>
      </pc:sldChg>
    </pc:docChg>
  </pc:docChgLst>
  <pc:docChgLst>
    <pc:chgData name="Ginger Lee Jacobson" userId="S::glj8018@ads.northwestern.edu::3a49910d-c358-4586-b31b-05d58406f615" providerId="AD" clId="Web-{375297B7-D84C-0F29-FAD6-EFF1C7D68B9A}"/>
    <pc:docChg chg="addSld modSld sldOrd addMainMaster">
      <pc:chgData name="Ginger Lee Jacobson" userId="S::glj8018@ads.northwestern.edu::3a49910d-c358-4586-b31b-05d58406f615" providerId="AD" clId="Web-{375297B7-D84C-0F29-FAD6-EFF1C7D68B9A}" dt="2023-07-21T17:35:52.587" v="1324" actId="20577"/>
      <pc:docMkLst>
        <pc:docMk/>
      </pc:docMkLst>
      <pc:sldChg chg="ord">
        <pc:chgData name="Ginger Lee Jacobson" userId="S::glj8018@ads.northwestern.edu::3a49910d-c358-4586-b31b-05d58406f615" providerId="AD" clId="Web-{375297B7-D84C-0F29-FAD6-EFF1C7D68B9A}" dt="2023-07-20T19:39:00.169" v="7"/>
        <pc:sldMkLst>
          <pc:docMk/>
          <pc:sldMk cId="60139911" sldId="287"/>
        </pc:sldMkLst>
      </pc:sldChg>
      <pc:sldChg chg="modSp addCm">
        <pc:chgData name="Ginger Lee Jacobson" userId="S::glj8018@ads.northwestern.edu::3a49910d-c358-4586-b31b-05d58406f615" providerId="AD" clId="Web-{375297B7-D84C-0F29-FAD6-EFF1C7D68B9A}" dt="2023-07-20T19:40:16.140" v="9"/>
        <pc:sldMkLst>
          <pc:docMk/>
          <pc:sldMk cId="1027732580" sldId="321"/>
        </pc:sldMkLst>
        <pc:spChg chg="mod">
          <ac:chgData name="Ginger Lee Jacobson" userId="S::glj8018@ads.northwestern.edu::3a49910d-c358-4586-b31b-05d58406f615" providerId="AD" clId="Web-{375297B7-D84C-0F29-FAD6-EFF1C7D68B9A}" dt="2023-07-20T19:39:58.608" v="8" actId="1076"/>
          <ac:spMkLst>
            <pc:docMk/>
            <pc:sldMk cId="1027732580" sldId="321"/>
            <ac:spMk id="3" creationId="{838492E3-91C7-FA09-1EED-65C4220C1E22}"/>
          </ac:spMkLst>
        </pc:spChg>
        <pc:extLst>
          <p:ext xmlns:p="http://schemas.openxmlformats.org/presentationml/2006/main" uri="{D6D511B9-2390-475A-947B-AFAB55BFBCF1}">
            <pc226:cmChg xmlns:pc226="http://schemas.microsoft.com/office/powerpoint/2022/06/main/command" chg="add">
              <pc226:chgData name="Ginger Lee Jacobson" userId="S::glj8018@ads.northwestern.edu::3a49910d-c358-4586-b31b-05d58406f615" providerId="AD" clId="Web-{375297B7-D84C-0F29-FAD6-EFF1C7D68B9A}" dt="2023-07-20T19:40:16.140" v="9"/>
              <pc2:cmMkLst xmlns:pc2="http://schemas.microsoft.com/office/powerpoint/2019/9/main/command">
                <pc:docMk/>
                <pc:sldMk cId="1027732580" sldId="321"/>
                <pc2:cmMk id="{5D4D9ECE-49A6-4898-9C52-5A52CBA10793}"/>
              </pc2:cmMkLst>
            </pc226:cmChg>
          </p:ext>
        </pc:extLst>
      </pc:sldChg>
      <pc:sldChg chg="addSp modSp add ord replId addAnim modNotes">
        <pc:chgData name="Ginger Lee Jacobson" userId="S::glj8018@ads.northwestern.edu::3a49910d-c358-4586-b31b-05d58406f615" providerId="AD" clId="Web-{375297B7-D84C-0F29-FAD6-EFF1C7D68B9A}" dt="2023-07-21T17:21:20.732" v="1077"/>
        <pc:sldMkLst>
          <pc:docMk/>
          <pc:sldMk cId="2340883611" sldId="322"/>
        </pc:sldMkLst>
        <pc:spChg chg="mod">
          <ac:chgData name="Ginger Lee Jacobson" userId="S::glj8018@ads.northwestern.edu::3a49910d-c358-4586-b31b-05d58406f615" providerId="AD" clId="Web-{375297B7-D84C-0F29-FAD6-EFF1C7D68B9A}" dt="2023-07-20T19:41:39.923" v="33" actId="20577"/>
          <ac:spMkLst>
            <pc:docMk/>
            <pc:sldMk cId="2340883611" sldId="322"/>
            <ac:spMk id="2" creationId="{B7862AAB-75C5-01E8-7C83-F7CB14768AFA}"/>
          </ac:spMkLst>
        </pc:spChg>
        <pc:spChg chg="mod">
          <ac:chgData name="Ginger Lee Jacobson" userId="S::glj8018@ads.northwestern.edu::3a49910d-c358-4586-b31b-05d58406f615" providerId="AD" clId="Web-{375297B7-D84C-0F29-FAD6-EFF1C7D68B9A}" dt="2023-07-21T17:21:07.201" v="1071" actId="20577"/>
          <ac:spMkLst>
            <pc:docMk/>
            <pc:sldMk cId="2340883611" sldId="322"/>
            <ac:spMk id="3" creationId="{838492E3-91C7-FA09-1EED-65C4220C1E22}"/>
          </ac:spMkLst>
        </pc:spChg>
        <pc:picChg chg="add mod">
          <ac:chgData name="Ginger Lee Jacobson" userId="S::glj8018@ads.northwestern.edu::3a49910d-c358-4586-b31b-05d58406f615" providerId="AD" clId="Web-{375297B7-D84C-0F29-FAD6-EFF1C7D68B9A}" dt="2023-07-21T17:21:13.232" v="1075" actId="1076"/>
          <ac:picMkLst>
            <pc:docMk/>
            <pc:sldMk cId="2340883611" sldId="322"/>
            <ac:picMk id="5" creationId="{C8B2A86D-FA3B-4EF6-FC50-B581D39192AB}"/>
          </ac:picMkLst>
        </pc:picChg>
      </pc:sldChg>
      <pc:sldChg chg="modSp new addAnim modNotes">
        <pc:chgData name="Ginger Lee Jacobson" userId="S::glj8018@ads.northwestern.edu::3a49910d-c358-4586-b31b-05d58406f615" providerId="AD" clId="Web-{375297B7-D84C-0F29-FAD6-EFF1C7D68B9A}" dt="2023-07-21T16:33:39.272" v="985"/>
        <pc:sldMkLst>
          <pc:docMk/>
          <pc:sldMk cId="1892550406" sldId="326"/>
        </pc:sldMkLst>
        <pc:spChg chg="mod">
          <ac:chgData name="Ginger Lee Jacobson" userId="S::glj8018@ads.northwestern.edu::3a49910d-c358-4586-b31b-05d58406f615" providerId="AD" clId="Web-{375297B7-D84C-0F29-FAD6-EFF1C7D68B9A}" dt="2023-07-21T14:40:19.083" v="358" actId="20577"/>
          <ac:spMkLst>
            <pc:docMk/>
            <pc:sldMk cId="1892550406" sldId="326"/>
            <ac:spMk id="2" creationId="{2731737B-588E-783F-8667-3F7F5F9769AD}"/>
          </ac:spMkLst>
        </pc:spChg>
        <pc:spChg chg="mod">
          <ac:chgData name="Ginger Lee Jacobson" userId="S::glj8018@ads.northwestern.edu::3a49910d-c358-4586-b31b-05d58406f615" providerId="AD" clId="Web-{375297B7-D84C-0F29-FAD6-EFF1C7D68B9A}" dt="2023-07-21T15:08:09.312" v="601" actId="20577"/>
          <ac:spMkLst>
            <pc:docMk/>
            <pc:sldMk cId="1892550406" sldId="326"/>
            <ac:spMk id="3" creationId="{22E4A647-46D3-A91E-2061-FD5A0D78CBD4}"/>
          </ac:spMkLst>
        </pc:spChg>
      </pc:sldChg>
      <pc:sldChg chg="addSp delSp modSp add">
        <pc:chgData name="Ginger Lee Jacobson" userId="S::glj8018@ads.northwestern.edu::3a49910d-c358-4586-b31b-05d58406f615" providerId="AD" clId="Web-{375297B7-D84C-0F29-FAD6-EFF1C7D68B9A}" dt="2023-07-21T17:11:36.933" v="1045" actId="14100"/>
        <pc:sldMkLst>
          <pc:docMk/>
          <pc:sldMk cId="4111611943" sldId="327"/>
        </pc:sldMkLst>
        <pc:spChg chg="add del mod">
          <ac:chgData name="Ginger Lee Jacobson" userId="S::glj8018@ads.northwestern.edu::3a49910d-c358-4586-b31b-05d58406f615" providerId="AD" clId="Web-{375297B7-D84C-0F29-FAD6-EFF1C7D68B9A}" dt="2023-07-21T17:11:22.136" v="1043" actId="20577"/>
          <ac:spMkLst>
            <pc:docMk/>
            <pc:sldMk cId="4111611943" sldId="327"/>
            <ac:spMk id="2" creationId="{191E36C7-A5B8-75B2-127D-FAD7E8390BFC}"/>
          </ac:spMkLst>
        </pc:spChg>
        <pc:spChg chg="add del mod">
          <ac:chgData name="Ginger Lee Jacobson" userId="S::glj8018@ads.northwestern.edu::3a49910d-c358-4586-b31b-05d58406f615" providerId="AD" clId="Web-{375297B7-D84C-0F29-FAD6-EFF1C7D68B9A}" dt="2023-07-21T17:10:54.542" v="1023"/>
          <ac:spMkLst>
            <pc:docMk/>
            <pc:sldMk cId="4111611943" sldId="327"/>
            <ac:spMk id="8" creationId="{8AAB0751-1864-EC55-E0D5-46616E9F0B4A}"/>
          </ac:spMkLst>
        </pc:spChg>
        <pc:picChg chg="mod">
          <ac:chgData name="Ginger Lee Jacobson" userId="S::glj8018@ads.northwestern.edu::3a49910d-c358-4586-b31b-05d58406f615" providerId="AD" clId="Web-{375297B7-D84C-0F29-FAD6-EFF1C7D68B9A}" dt="2023-07-21T17:11:36.933" v="1045" actId="14100"/>
          <ac:picMkLst>
            <pc:docMk/>
            <pc:sldMk cId="4111611943" sldId="327"/>
            <ac:picMk id="6" creationId="{178D676E-47AD-6FA9-A6E6-344C27A6AE06}"/>
          </ac:picMkLst>
        </pc:picChg>
      </pc:sldChg>
      <pc:sldChg chg="addSp modSp new modNotes">
        <pc:chgData name="Ginger Lee Jacobson" userId="S::glj8018@ads.northwestern.edu::3a49910d-c358-4586-b31b-05d58406f615" providerId="AD" clId="Web-{375297B7-D84C-0F29-FAD6-EFF1C7D68B9A}" dt="2023-07-21T17:26:33.148" v="1105"/>
        <pc:sldMkLst>
          <pc:docMk/>
          <pc:sldMk cId="1007270123" sldId="329"/>
        </pc:sldMkLst>
        <pc:picChg chg="add mod">
          <ac:chgData name="Ginger Lee Jacobson" userId="S::glj8018@ads.northwestern.edu::3a49910d-c358-4586-b31b-05d58406f615" providerId="AD" clId="Web-{375297B7-D84C-0F29-FAD6-EFF1C7D68B9A}" dt="2023-07-21T17:16:43.099" v="1050" actId="14100"/>
          <ac:picMkLst>
            <pc:docMk/>
            <pc:sldMk cId="1007270123" sldId="329"/>
            <ac:picMk id="6" creationId="{50D02CC0-C3BF-B74C-0D9E-3565E06F9C0D}"/>
          </ac:picMkLst>
        </pc:picChg>
      </pc:sldChg>
      <pc:sldChg chg="modSp add">
        <pc:chgData name="Ginger Lee Jacobson" userId="S::glj8018@ads.northwestern.edu::3a49910d-c358-4586-b31b-05d58406f615" providerId="AD" clId="Web-{375297B7-D84C-0F29-FAD6-EFF1C7D68B9A}" dt="2023-07-21T17:35:45.508" v="1321" actId="20577"/>
        <pc:sldMkLst>
          <pc:docMk/>
          <pc:sldMk cId="4170455526" sldId="331"/>
        </pc:sldMkLst>
        <pc:spChg chg="mod">
          <ac:chgData name="Ginger Lee Jacobson" userId="S::glj8018@ads.northwestern.edu::3a49910d-c358-4586-b31b-05d58406f615" providerId="AD" clId="Web-{375297B7-D84C-0F29-FAD6-EFF1C7D68B9A}" dt="2023-07-21T17:35:45.508" v="1321" actId="20577"/>
          <ac:spMkLst>
            <pc:docMk/>
            <pc:sldMk cId="4170455526" sldId="331"/>
            <ac:spMk id="3" creationId="{B35CBA1D-F2EC-22B1-BC24-1D8C6BAC00F7}"/>
          </ac:spMkLst>
        </pc:spChg>
      </pc:sldChg>
      <pc:sldChg chg="modSp add ord modNotes">
        <pc:chgData name="Ginger Lee Jacobson" userId="S::glj8018@ads.northwestern.edu::3a49910d-c358-4586-b31b-05d58406f615" providerId="AD" clId="Web-{375297B7-D84C-0F29-FAD6-EFF1C7D68B9A}" dt="2023-07-21T17:35:52.587" v="1324" actId="20577"/>
        <pc:sldMkLst>
          <pc:docMk/>
          <pc:sldMk cId="2092427162" sldId="332"/>
        </pc:sldMkLst>
        <pc:spChg chg="mod">
          <ac:chgData name="Ginger Lee Jacobson" userId="S::glj8018@ads.northwestern.edu::3a49910d-c358-4586-b31b-05d58406f615" providerId="AD" clId="Web-{375297B7-D84C-0F29-FAD6-EFF1C7D68B9A}" dt="2023-07-21T17:23:37.236" v="1084" actId="20577"/>
          <ac:spMkLst>
            <pc:docMk/>
            <pc:sldMk cId="2092427162" sldId="332"/>
            <ac:spMk id="2" creationId="{AD4E5853-F924-21C4-C29C-D9916598A4A0}"/>
          </ac:spMkLst>
        </pc:spChg>
        <pc:spChg chg="mod">
          <ac:chgData name="Ginger Lee Jacobson" userId="S::glj8018@ads.northwestern.edu::3a49910d-c358-4586-b31b-05d58406f615" providerId="AD" clId="Web-{375297B7-D84C-0F29-FAD6-EFF1C7D68B9A}" dt="2023-07-21T17:35:52.587" v="1324" actId="20577"/>
          <ac:spMkLst>
            <pc:docMk/>
            <pc:sldMk cId="2092427162" sldId="332"/>
            <ac:spMk id="3" creationId="{A23D405E-2187-AECB-762D-F922072790B6}"/>
          </ac:spMkLst>
        </pc:spChg>
      </pc:sldChg>
      <pc:sldChg chg="add mod modShow">
        <pc:chgData name="Ginger Lee Jacobson" userId="S::glj8018@ads.northwestern.edu::3a49910d-c358-4586-b31b-05d58406f615" providerId="AD" clId="Web-{375297B7-D84C-0F29-FAD6-EFF1C7D68B9A}" dt="2023-07-21T17:25:46.256" v="1101"/>
        <pc:sldMkLst>
          <pc:docMk/>
          <pc:sldMk cId="1528501968" sldId="333"/>
        </pc:sldMkLst>
      </pc:sldChg>
      <pc:sldChg chg="add">
        <pc:chgData name="Ginger Lee Jacobson" userId="S::glj8018@ads.northwestern.edu::3a49910d-c358-4586-b31b-05d58406f615" providerId="AD" clId="Web-{375297B7-D84C-0F29-FAD6-EFF1C7D68B9A}" dt="2023-07-21T17:22:18.296" v="1081"/>
        <pc:sldMkLst>
          <pc:docMk/>
          <pc:sldMk cId="2516555457" sldId="334"/>
        </pc:sldMkLst>
      </pc:sldChg>
      <pc:sldChg chg="add mod modShow">
        <pc:chgData name="Ginger Lee Jacobson" userId="S::glj8018@ads.northwestern.edu::3a49910d-c358-4586-b31b-05d58406f615" providerId="AD" clId="Web-{375297B7-D84C-0F29-FAD6-EFF1C7D68B9A}" dt="2023-07-21T17:25:35.490" v="1100"/>
        <pc:sldMkLst>
          <pc:docMk/>
          <pc:sldMk cId="3404740792" sldId="335"/>
        </pc:sldMkLst>
      </pc:sldChg>
      <pc:sldMasterChg chg="add addSldLayout">
        <pc:chgData name="Ginger Lee Jacobson" userId="S::glj8018@ads.northwestern.edu::3a49910d-c358-4586-b31b-05d58406f615" providerId="AD" clId="Web-{375297B7-D84C-0F29-FAD6-EFF1C7D68B9A}" dt="2023-07-21T17:10:40.916" v="1021"/>
        <pc:sldMasterMkLst>
          <pc:docMk/>
          <pc:sldMasterMk cId="0" sldId="2147483655"/>
        </pc:sldMasterMkLst>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56"/>
          </pc:sldLayoutMkLst>
        </pc:sldLayoutChg>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57"/>
          </pc:sldLayoutMkLst>
        </pc:sldLayoutChg>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58"/>
          </pc:sldLayoutMkLst>
        </pc:sldLayoutChg>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59"/>
          </pc:sldLayoutMkLst>
        </pc:sldLayoutChg>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60"/>
          </pc:sldLayoutMkLst>
        </pc:sldLayoutChg>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61"/>
          </pc:sldLayoutMkLst>
        </pc:sldLayoutChg>
      </pc:sldMasterChg>
    </pc:docChg>
  </pc:docChgLst>
  <pc:docChgLst>
    <pc:chgData name="John Patrick Johnson" userId="S::jpj8711@ads.northwestern.edu::fe18dc51-e5c5-41f0-a67f-64543119935e" providerId="AD" clId="Web-{F084DAC7-4E20-1727-1436-A42609EF1E2D}"/>
    <pc:docChg chg="addSld delSld modSld sldOrd">
      <pc:chgData name="John Patrick Johnson" userId="S::jpj8711@ads.northwestern.edu::fe18dc51-e5c5-41f0-a67f-64543119935e" providerId="AD" clId="Web-{F084DAC7-4E20-1727-1436-A42609EF1E2D}" dt="2023-01-08T06:15:39.334" v="211" actId="20577"/>
      <pc:docMkLst>
        <pc:docMk/>
      </pc:docMkLst>
      <pc:sldChg chg="modSp ord">
        <pc:chgData name="John Patrick Johnson" userId="S::jpj8711@ads.northwestern.edu::fe18dc51-e5c5-41f0-a67f-64543119935e" providerId="AD" clId="Web-{F084DAC7-4E20-1727-1436-A42609EF1E2D}" dt="2023-01-08T06:04:58.759" v="46"/>
        <pc:sldMkLst>
          <pc:docMk/>
          <pc:sldMk cId="0" sldId="263"/>
        </pc:sldMkLst>
        <pc:spChg chg="mod">
          <ac:chgData name="John Patrick Johnson" userId="S::jpj8711@ads.northwestern.edu::fe18dc51-e5c5-41f0-a67f-64543119935e" providerId="AD" clId="Web-{F084DAC7-4E20-1727-1436-A42609EF1E2D}" dt="2023-01-08T06:04:16.712" v="40" actId="20577"/>
          <ac:spMkLst>
            <pc:docMk/>
            <pc:sldMk cId="0" sldId="263"/>
            <ac:spMk id="116" creationId="{00000000-0000-0000-0000-000000000000}"/>
          </ac:spMkLst>
        </pc:spChg>
      </pc:sldChg>
      <pc:sldChg chg="modSp ord">
        <pc:chgData name="John Patrick Johnson" userId="S::jpj8711@ads.northwestern.edu::fe18dc51-e5c5-41f0-a67f-64543119935e" providerId="AD" clId="Web-{F084DAC7-4E20-1727-1436-A42609EF1E2D}" dt="2023-01-08T06:05:03.180" v="47"/>
        <pc:sldMkLst>
          <pc:docMk/>
          <pc:sldMk cId="0" sldId="264"/>
        </pc:sldMkLst>
        <pc:spChg chg="mod">
          <ac:chgData name="John Patrick Johnson" userId="S::jpj8711@ads.northwestern.edu::fe18dc51-e5c5-41f0-a67f-64543119935e" providerId="AD" clId="Web-{F084DAC7-4E20-1727-1436-A42609EF1E2D}" dt="2023-01-08T06:04:36.040" v="45" actId="20577"/>
          <ac:spMkLst>
            <pc:docMk/>
            <pc:sldMk cId="0" sldId="264"/>
            <ac:spMk id="129" creationId="{00000000-0000-0000-0000-000000000000}"/>
          </ac:spMkLst>
        </pc:spChg>
      </pc:sldChg>
      <pc:sldChg chg="modSp ord">
        <pc:chgData name="John Patrick Johnson" userId="S::jpj8711@ads.northwestern.edu::fe18dc51-e5c5-41f0-a67f-64543119935e" providerId="AD" clId="Web-{F084DAC7-4E20-1727-1436-A42609EF1E2D}" dt="2023-01-08T06:08:31.397" v="111"/>
        <pc:sldMkLst>
          <pc:docMk/>
          <pc:sldMk cId="0" sldId="266"/>
        </pc:sldMkLst>
        <pc:spChg chg="mod">
          <ac:chgData name="John Patrick Johnson" userId="S::jpj8711@ads.northwestern.edu::fe18dc51-e5c5-41f0-a67f-64543119935e" providerId="AD" clId="Web-{F084DAC7-4E20-1727-1436-A42609EF1E2D}" dt="2023-01-08T06:08:31.257" v="110" actId="20577"/>
          <ac:spMkLst>
            <pc:docMk/>
            <pc:sldMk cId="0" sldId="266"/>
            <ac:spMk id="151" creationId="{00000000-0000-0000-0000-000000000000}"/>
          </ac:spMkLst>
        </pc:spChg>
      </pc:sldChg>
      <pc:sldChg chg="modSp ord">
        <pc:chgData name="John Patrick Johnson" userId="S::jpj8711@ads.northwestern.edu::fe18dc51-e5c5-41f0-a67f-64543119935e" providerId="AD" clId="Web-{F084DAC7-4E20-1727-1436-A42609EF1E2D}" dt="2023-01-08T04:44:02.554" v="8" actId="20577"/>
        <pc:sldMkLst>
          <pc:docMk/>
          <pc:sldMk cId="0" sldId="268"/>
        </pc:sldMkLst>
        <pc:spChg chg="mod">
          <ac:chgData name="John Patrick Johnson" userId="S::jpj8711@ads.northwestern.edu::fe18dc51-e5c5-41f0-a67f-64543119935e" providerId="AD" clId="Web-{F084DAC7-4E20-1727-1436-A42609EF1E2D}" dt="2023-01-08T04:41:11.612" v="4" actId="1076"/>
          <ac:spMkLst>
            <pc:docMk/>
            <pc:sldMk cId="0" sldId="268"/>
            <ac:spMk id="12" creationId="{7F77E056-C577-DCD6-E10F-B619C64CA4E0}"/>
          </ac:spMkLst>
        </pc:spChg>
        <pc:spChg chg="mod">
          <ac:chgData name="John Patrick Johnson" userId="S::jpj8711@ads.northwestern.edu::fe18dc51-e5c5-41f0-a67f-64543119935e" providerId="AD" clId="Web-{F084DAC7-4E20-1727-1436-A42609EF1E2D}" dt="2023-01-08T04:44:02.554" v="8" actId="20577"/>
          <ac:spMkLst>
            <pc:docMk/>
            <pc:sldMk cId="0" sldId="268"/>
            <ac:spMk id="166" creationId="{00000000-0000-0000-0000-000000000000}"/>
          </ac:spMkLst>
        </pc:spChg>
      </pc:sldChg>
      <pc:sldChg chg="modSp ord">
        <pc:chgData name="John Patrick Johnson" userId="S::jpj8711@ads.northwestern.edu::fe18dc51-e5c5-41f0-a67f-64543119935e" providerId="AD" clId="Web-{F084DAC7-4E20-1727-1436-A42609EF1E2D}" dt="2023-01-08T04:44:17.773" v="15" actId="20577"/>
        <pc:sldMkLst>
          <pc:docMk/>
          <pc:sldMk cId="0" sldId="269"/>
        </pc:sldMkLst>
        <pc:spChg chg="mod">
          <ac:chgData name="John Patrick Johnson" userId="S::jpj8711@ads.northwestern.edu::fe18dc51-e5c5-41f0-a67f-64543119935e" providerId="AD" clId="Web-{F084DAC7-4E20-1727-1436-A42609EF1E2D}" dt="2023-01-08T04:44:17.773" v="15" actId="20577"/>
          <ac:spMkLst>
            <pc:docMk/>
            <pc:sldMk cId="0" sldId="269"/>
            <ac:spMk id="176" creationId="{00000000-0000-0000-0000-000000000000}"/>
          </ac:spMkLst>
        </pc:spChg>
      </pc:sldChg>
      <pc:sldChg chg="modSp ord">
        <pc:chgData name="John Patrick Johnson" userId="S::jpj8711@ads.northwestern.edu::fe18dc51-e5c5-41f0-a67f-64543119935e" providerId="AD" clId="Web-{F084DAC7-4E20-1727-1436-A42609EF1E2D}" dt="2023-01-08T06:09:25.834" v="126" actId="20577"/>
        <pc:sldMkLst>
          <pc:docMk/>
          <pc:sldMk cId="0" sldId="272"/>
        </pc:sldMkLst>
        <pc:spChg chg="mod">
          <ac:chgData name="John Patrick Johnson" userId="S::jpj8711@ads.northwestern.edu::fe18dc51-e5c5-41f0-a67f-64543119935e" providerId="AD" clId="Web-{F084DAC7-4E20-1727-1436-A42609EF1E2D}" dt="2023-01-08T06:09:25.834" v="126" actId="20577"/>
          <ac:spMkLst>
            <pc:docMk/>
            <pc:sldMk cId="0" sldId="272"/>
            <ac:spMk id="206" creationId="{00000000-0000-0000-0000-000000000000}"/>
          </ac:spMkLst>
        </pc:spChg>
      </pc:sldChg>
      <pc:sldChg chg="ord">
        <pc:chgData name="John Patrick Johnson" userId="S::jpj8711@ads.northwestern.edu::fe18dc51-e5c5-41f0-a67f-64543119935e" providerId="AD" clId="Web-{F084DAC7-4E20-1727-1436-A42609EF1E2D}" dt="2023-01-08T04:43:52.444" v="5"/>
        <pc:sldMkLst>
          <pc:docMk/>
          <pc:sldMk cId="0" sldId="274"/>
        </pc:sldMkLst>
      </pc:sldChg>
      <pc:sldChg chg="modSp ord">
        <pc:chgData name="John Patrick Johnson" userId="S::jpj8711@ads.northwestern.edu::fe18dc51-e5c5-41f0-a67f-64543119935e" providerId="AD" clId="Web-{F084DAC7-4E20-1727-1436-A42609EF1E2D}" dt="2023-01-08T06:11:56.883" v="169"/>
        <pc:sldMkLst>
          <pc:docMk/>
          <pc:sldMk cId="0" sldId="276"/>
        </pc:sldMkLst>
        <pc:spChg chg="mod">
          <ac:chgData name="John Patrick Johnson" userId="S::jpj8711@ads.northwestern.edu::fe18dc51-e5c5-41f0-a67f-64543119935e" providerId="AD" clId="Web-{F084DAC7-4E20-1727-1436-A42609EF1E2D}" dt="2023-01-08T06:11:30.990" v="162" actId="20577"/>
          <ac:spMkLst>
            <pc:docMk/>
            <pc:sldMk cId="0" sldId="276"/>
            <ac:spMk id="250" creationId="{00000000-0000-0000-0000-000000000000}"/>
          </ac:spMkLst>
        </pc:spChg>
        <pc:spChg chg="mod">
          <ac:chgData name="John Patrick Johnson" userId="S::jpj8711@ads.northwestern.edu::fe18dc51-e5c5-41f0-a67f-64543119935e" providerId="AD" clId="Web-{F084DAC7-4E20-1727-1436-A42609EF1E2D}" dt="2023-01-08T06:11:56.398" v="168" actId="20577"/>
          <ac:spMkLst>
            <pc:docMk/>
            <pc:sldMk cId="0" sldId="276"/>
            <ac:spMk id="253" creationId="{00000000-0000-0000-0000-000000000000}"/>
          </ac:spMkLst>
        </pc:spChg>
      </pc:sldChg>
      <pc:sldChg chg="del">
        <pc:chgData name="John Patrick Johnson" userId="S::jpj8711@ads.northwestern.edu::fe18dc51-e5c5-41f0-a67f-64543119935e" providerId="AD" clId="Web-{F084DAC7-4E20-1727-1436-A42609EF1E2D}" dt="2023-01-08T04:39:45.094" v="0"/>
        <pc:sldMkLst>
          <pc:docMk/>
          <pc:sldMk cId="1528208654" sldId="281"/>
        </pc:sldMkLst>
      </pc:sldChg>
      <pc:sldChg chg="ord">
        <pc:chgData name="John Patrick Johnson" userId="S::jpj8711@ads.northwestern.edu::fe18dc51-e5c5-41f0-a67f-64543119935e" providerId="AD" clId="Web-{F084DAC7-4E20-1727-1436-A42609EF1E2D}" dt="2023-01-08T06:08:55.132" v="113"/>
        <pc:sldMkLst>
          <pc:docMk/>
          <pc:sldMk cId="679406833" sldId="284"/>
        </pc:sldMkLst>
      </pc:sldChg>
      <pc:sldChg chg="modSp">
        <pc:chgData name="John Patrick Johnson" userId="S::jpj8711@ads.northwestern.edu::fe18dc51-e5c5-41f0-a67f-64543119935e" providerId="AD" clId="Web-{F084DAC7-4E20-1727-1436-A42609EF1E2D}" dt="2023-01-08T06:13:00.695" v="174" actId="20577"/>
        <pc:sldMkLst>
          <pc:docMk/>
          <pc:sldMk cId="4134066138" sldId="285"/>
        </pc:sldMkLst>
        <pc:spChg chg="mod">
          <ac:chgData name="John Patrick Johnson" userId="S::jpj8711@ads.northwestern.edu::fe18dc51-e5c5-41f0-a67f-64543119935e" providerId="AD" clId="Web-{F084DAC7-4E20-1727-1436-A42609EF1E2D}" dt="2023-01-08T06:13:00.695" v="174" actId="20577"/>
          <ac:spMkLst>
            <pc:docMk/>
            <pc:sldMk cId="4134066138" sldId="285"/>
            <ac:spMk id="253" creationId="{00000000-0000-0000-0000-000000000000}"/>
          </ac:spMkLst>
        </pc:spChg>
      </pc:sldChg>
      <pc:sldChg chg="modSp ord">
        <pc:chgData name="John Patrick Johnson" userId="S::jpj8711@ads.northwestern.edu::fe18dc51-e5c5-41f0-a67f-64543119935e" providerId="AD" clId="Web-{F084DAC7-4E20-1727-1436-A42609EF1E2D}" dt="2023-01-08T06:14:25.444" v="195" actId="20577"/>
        <pc:sldMkLst>
          <pc:docMk/>
          <pc:sldMk cId="3056279571" sldId="286"/>
        </pc:sldMkLst>
        <pc:spChg chg="mod">
          <ac:chgData name="John Patrick Johnson" userId="S::jpj8711@ads.northwestern.edu::fe18dc51-e5c5-41f0-a67f-64543119935e" providerId="AD" clId="Web-{F084DAC7-4E20-1727-1436-A42609EF1E2D}" dt="2023-01-08T06:14:25.444" v="195" actId="20577"/>
          <ac:spMkLst>
            <pc:docMk/>
            <pc:sldMk cId="3056279571" sldId="286"/>
            <ac:spMk id="3" creationId="{EC9AA3F7-FC6E-575A-F3F6-82A49486401E}"/>
          </ac:spMkLst>
        </pc:spChg>
      </pc:sldChg>
      <pc:sldChg chg="addSp delSp modSp add replId">
        <pc:chgData name="John Patrick Johnson" userId="S::jpj8711@ads.northwestern.edu::fe18dc51-e5c5-41f0-a67f-64543119935e" providerId="AD" clId="Web-{F084DAC7-4E20-1727-1436-A42609EF1E2D}" dt="2023-01-08T06:03:08.806" v="31" actId="1076"/>
        <pc:sldMkLst>
          <pc:docMk/>
          <pc:sldMk cId="3050248158" sldId="296"/>
        </pc:sldMkLst>
        <pc:spChg chg="add mod">
          <ac:chgData name="John Patrick Johnson" userId="S::jpj8711@ads.northwestern.edu::fe18dc51-e5c5-41f0-a67f-64543119935e" providerId="AD" clId="Web-{F084DAC7-4E20-1727-1436-A42609EF1E2D}" dt="2023-01-08T06:03:08.806" v="31" actId="1076"/>
          <ac:spMkLst>
            <pc:docMk/>
            <pc:sldMk cId="3050248158" sldId="296"/>
            <ac:spMk id="3" creationId="{35265433-E491-76BD-2CE4-940E2D2213FE}"/>
          </ac:spMkLst>
        </pc:spChg>
        <pc:spChg chg="mod">
          <ac:chgData name="John Patrick Johnson" userId="S::jpj8711@ads.northwestern.edu::fe18dc51-e5c5-41f0-a67f-64543119935e" providerId="AD" clId="Web-{F084DAC7-4E20-1727-1436-A42609EF1E2D}" dt="2023-01-08T06:02:08.588" v="25" actId="20577"/>
          <ac:spMkLst>
            <pc:docMk/>
            <pc:sldMk cId="3050248158" sldId="296"/>
            <ac:spMk id="176" creationId="{00000000-0000-0000-0000-000000000000}"/>
          </ac:spMkLst>
        </pc:spChg>
        <pc:spChg chg="del mod">
          <ac:chgData name="John Patrick Johnson" userId="S::jpj8711@ads.northwestern.edu::fe18dc51-e5c5-41f0-a67f-64543119935e" providerId="AD" clId="Web-{F084DAC7-4E20-1727-1436-A42609EF1E2D}" dt="2023-01-08T06:02:14.901" v="28"/>
          <ac:spMkLst>
            <pc:docMk/>
            <pc:sldMk cId="3050248158" sldId="296"/>
            <ac:spMk id="179" creationId="{00000000-0000-0000-0000-000000000000}"/>
          </ac:spMkLst>
        </pc:spChg>
        <pc:picChg chg="del">
          <ac:chgData name="John Patrick Johnson" userId="S::jpj8711@ads.northwestern.edu::fe18dc51-e5c5-41f0-a67f-64543119935e" providerId="AD" clId="Web-{F084DAC7-4E20-1727-1436-A42609EF1E2D}" dt="2023-01-08T06:02:25.822" v="29"/>
          <ac:picMkLst>
            <pc:docMk/>
            <pc:sldMk cId="3050248158" sldId="296"/>
            <ac:picMk id="180" creationId="{00000000-0000-0000-0000-000000000000}"/>
          </ac:picMkLst>
        </pc:picChg>
      </pc:sldChg>
      <pc:sldChg chg="modSp add replId">
        <pc:chgData name="John Patrick Johnson" userId="S::jpj8711@ads.northwestern.edu::fe18dc51-e5c5-41f0-a67f-64543119935e" providerId="AD" clId="Web-{F084DAC7-4E20-1727-1436-A42609EF1E2D}" dt="2023-01-08T06:15:14.990" v="207" actId="20577"/>
        <pc:sldMkLst>
          <pc:docMk/>
          <pc:sldMk cId="2695303178" sldId="297"/>
        </pc:sldMkLst>
        <pc:spChg chg="mod">
          <ac:chgData name="John Patrick Johnson" userId="S::jpj8711@ads.northwestern.edu::fe18dc51-e5c5-41f0-a67f-64543119935e" providerId="AD" clId="Web-{F084DAC7-4E20-1727-1436-A42609EF1E2D}" dt="2023-01-08T06:15:14.990" v="207" actId="20577"/>
          <ac:spMkLst>
            <pc:docMk/>
            <pc:sldMk cId="2695303178" sldId="297"/>
            <ac:spMk id="3" creationId="{EC9AA3F7-FC6E-575A-F3F6-82A49486401E}"/>
          </ac:spMkLst>
        </pc:spChg>
      </pc:sldChg>
      <pc:sldChg chg="modSp add ord replId">
        <pc:chgData name="John Patrick Johnson" userId="S::jpj8711@ads.northwestern.edu::fe18dc51-e5c5-41f0-a67f-64543119935e" providerId="AD" clId="Web-{F084DAC7-4E20-1727-1436-A42609EF1E2D}" dt="2023-01-08T06:15:39.334" v="211" actId="20577"/>
        <pc:sldMkLst>
          <pc:docMk/>
          <pc:sldMk cId="692865833" sldId="298"/>
        </pc:sldMkLst>
        <pc:spChg chg="mod">
          <ac:chgData name="John Patrick Johnson" userId="S::jpj8711@ads.northwestern.edu::fe18dc51-e5c5-41f0-a67f-64543119935e" providerId="AD" clId="Web-{F084DAC7-4E20-1727-1436-A42609EF1E2D}" dt="2023-01-08T06:15:39.334" v="211" actId="20577"/>
          <ac:spMkLst>
            <pc:docMk/>
            <pc:sldMk cId="692865833" sldId="298"/>
            <ac:spMk id="3" creationId="{EC9AA3F7-FC6E-575A-F3F6-82A49486401E}"/>
          </ac:spMkLst>
        </pc:spChg>
      </pc:sldChg>
    </pc:docChg>
  </pc:docChgLst>
  <pc:docChgLst>
    <pc:chgData name="Ginger Lee Jacobson" userId="S::glj8018@ads.northwestern.edu::3a49910d-c358-4586-b31b-05d58406f615" providerId="AD" clId="Web-{A29EF2C3-BCC3-FE84-9E28-8AC5DC878225}"/>
    <pc:docChg chg="addSld modSld sldOrd">
      <pc:chgData name="Ginger Lee Jacobson" userId="S::glj8018@ads.northwestern.edu::3a49910d-c358-4586-b31b-05d58406f615" providerId="AD" clId="Web-{A29EF2C3-BCC3-FE84-9E28-8AC5DC878225}" dt="2023-01-11T21:56:40.632" v="365"/>
      <pc:docMkLst>
        <pc:docMk/>
      </pc:docMkLst>
      <pc:sldChg chg="modSp">
        <pc:chgData name="Ginger Lee Jacobson" userId="S::glj8018@ads.northwestern.edu::3a49910d-c358-4586-b31b-05d58406f615" providerId="AD" clId="Web-{A29EF2C3-BCC3-FE84-9E28-8AC5DC878225}" dt="2023-01-11T21:19:44.332" v="229" actId="20577"/>
        <pc:sldMkLst>
          <pc:docMk/>
          <pc:sldMk cId="0" sldId="280"/>
        </pc:sldMkLst>
        <pc:spChg chg="mod">
          <ac:chgData name="Ginger Lee Jacobson" userId="S::glj8018@ads.northwestern.edu::3a49910d-c358-4586-b31b-05d58406f615" providerId="AD" clId="Web-{A29EF2C3-BCC3-FE84-9E28-8AC5DC878225}" dt="2023-01-11T21:19:44.332" v="229" actId="20577"/>
          <ac:spMkLst>
            <pc:docMk/>
            <pc:sldMk cId="0" sldId="280"/>
            <ac:spMk id="7" creationId="{B1E2236B-464B-AA49-A124-3E054A3AC455}"/>
          </ac:spMkLst>
        </pc:spChg>
      </pc:sldChg>
      <pc:sldChg chg="modSp">
        <pc:chgData name="Ginger Lee Jacobson" userId="S::glj8018@ads.northwestern.edu::3a49910d-c358-4586-b31b-05d58406f615" providerId="AD" clId="Web-{A29EF2C3-BCC3-FE84-9E28-8AC5DC878225}" dt="2023-01-11T21:08:06.645" v="212" actId="20577"/>
        <pc:sldMkLst>
          <pc:docMk/>
          <pc:sldMk cId="4100909272" sldId="290"/>
        </pc:sldMkLst>
        <pc:spChg chg="mod">
          <ac:chgData name="Ginger Lee Jacobson" userId="S::glj8018@ads.northwestern.edu::3a49910d-c358-4586-b31b-05d58406f615" providerId="AD" clId="Web-{A29EF2C3-BCC3-FE84-9E28-8AC5DC878225}" dt="2023-01-11T21:08:06.645" v="212" actId="20577"/>
          <ac:spMkLst>
            <pc:docMk/>
            <pc:sldMk cId="4100909272" sldId="290"/>
            <ac:spMk id="3" creationId="{22E119E0-FC75-671C-AEA4-1161320CAC7A}"/>
          </ac:spMkLst>
        </pc:spChg>
      </pc:sldChg>
      <pc:sldChg chg="modNotes">
        <pc:chgData name="Ginger Lee Jacobson" userId="S::glj8018@ads.northwestern.edu::3a49910d-c358-4586-b31b-05d58406f615" providerId="AD" clId="Web-{A29EF2C3-BCC3-FE84-9E28-8AC5DC878225}" dt="2023-01-11T21:37:56.888" v="315"/>
        <pc:sldMkLst>
          <pc:docMk/>
          <pc:sldMk cId="2952596098" sldId="291"/>
        </pc:sldMkLst>
      </pc:sldChg>
      <pc:sldChg chg="addAnim modAnim">
        <pc:chgData name="Ginger Lee Jacobson" userId="S::glj8018@ads.northwestern.edu::3a49910d-c358-4586-b31b-05d58406f615" providerId="AD" clId="Web-{A29EF2C3-BCC3-FE84-9E28-8AC5DC878225}" dt="2023-01-11T20:36:55.853" v="2"/>
        <pc:sldMkLst>
          <pc:docMk/>
          <pc:sldMk cId="922581880" sldId="292"/>
        </pc:sldMkLst>
      </pc:sldChg>
      <pc:sldChg chg="modSp modNotes">
        <pc:chgData name="Ginger Lee Jacobson" userId="S::glj8018@ads.northwestern.edu::3a49910d-c358-4586-b31b-05d58406f615" providerId="AD" clId="Web-{A29EF2C3-BCC3-FE84-9E28-8AC5DC878225}" dt="2023-01-11T20:39:10.090" v="6"/>
        <pc:sldMkLst>
          <pc:docMk/>
          <pc:sldMk cId="1680070822" sldId="293"/>
        </pc:sldMkLst>
        <pc:spChg chg="mod">
          <ac:chgData name="Ginger Lee Jacobson" userId="S::glj8018@ads.northwestern.edu::3a49910d-c358-4586-b31b-05d58406f615" providerId="AD" clId="Web-{A29EF2C3-BCC3-FE84-9E28-8AC5DC878225}" dt="2023-01-11T20:38:55.403" v="5" actId="20577"/>
          <ac:spMkLst>
            <pc:docMk/>
            <pc:sldMk cId="1680070822" sldId="293"/>
            <ac:spMk id="3" creationId="{72BA3BD0-066D-3791-B32E-795ACC0C3316}"/>
          </ac:spMkLst>
        </pc:spChg>
      </pc:sldChg>
      <pc:sldChg chg="delSp modSp modNotes">
        <pc:chgData name="Ginger Lee Jacobson" userId="S::glj8018@ads.northwestern.edu::3a49910d-c358-4586-b31b-05d58406f615" providerId="AD" clId="Web-{A29EF2C3-BCC3-FE84-9E28-8AC5DC878225}" dt="2023-01-11T21:56:40.632" v="365"/>
        <pc:sldMkLst>
          <pc:docMk/>
          <pc:sldMk cId="2221694099" sldId="294"/>
        </pc:sldMkLst>
        <pc:spChg chg="mod">
          <ac:chgData name="Ginger Lee Jacobson" userId="S::glj8018@ads.northwestern.edu::3a49910d-c358-4586-b31b-05d58406f615" providerId="AD" clId="Web-{A29EF2C3-BCC3-FE84-9E28-8AC5DC878225}" dt="2023-01-11T21:51:25.141" v="353" actId="20577"/>
          <ac:spMkLst>
            <pc:docMk/>
            <pc:sldMk cId="2221694099" sldId="294"/>
            <ac:spMk id="3" creationId="{CF76AAE2-66F4-B3FE-C0AA-1E7B887F59DB}"/>
          </ac:spMkLst>
        </pc:spChg>
        <pc:picChg chg="del">
          <ac:chgData name="Ginger Lee Jacobson" userId="S::glj8018@ads.northwestern.edu::3a49910d-c358-4586-b31b-05d58406f615" providerId="AD" clId="Web-{A29EF2C3-BCC3-FE84-9E28-8AC5DC878225}" dt="2023-01-11T21:48:03.574" v="316"/>
          <ac:picMkLst>
            <pc:docMk/>
            <pc:sldMk cId="2221694099" sldId="294"/>
            <ac:picMk id="6" creationId="{C47F68B0-D9C6-A308-5968-4617FDAD709E}"/>
          </ac:picMkLst>
        </pc:picChg>
      </pc:sldChg>
      <pc:sldChg chg="modSp addAnim delAnim modAnim modNotes">
        <pc:chgData name="Ginger Lee Jacobson" userId="S::glj8018@ads.northwestern.edu::3a49910d-c358-4586-b31b-05d58406f615" providerId="AD" clId="Web-{A29EF2C3-BCC3-FE84-9E28-8AC5DC878225}" dt="2023-01-11T20:45:40.724" v="111" actId="20577"/>
        <pc:sldMkLst>
          <pc:docMk/>
          <pc:sldMk cId="2441557156" sldId="295"/>
        </pc:sldMkLst>
        <pc:spChg chg="mod">
          <ac:chgData name="Ginger Lee Jacobson" userId="S::glj8018@ads.northwestern.edu::3a49910d-c358-4586-b31b-05d58406f615" providerId="AD" clId="Web-{A29EF2C3-BCC3-FE84-9E28-8AC5DC878225}" dt="2023-01-11T20:45:40.724" v="111" actId="20577"/>
          <ac:spMkLst>
            <pc:docMk/>
            <pc:sldMk cId="2441557156" sldId="295"/>
            <ac:spMk id="3" creationId="{7CA46D2D-A778-68E1-4EF0-618ADDD3404B}"/>
          </ac:spMkLst>
        </pc:spChg>
      </pc:sldChg>
      <pc:sldChg chg="addSp modSp">
        <pc:chgData name="Ginger Lee Jacobson" userId="S::glj8018@ads.northwestern.edu::3a49910d-c358-4586-b31b-05d58406f615" providerId="AD" clId="Web-{A29EF2C3-BCC3-FE84-9E28-8AC5DC878225}" dt="2023-01-11T21:12:53.011" v="218" actId="14100"/>
        <pc:sldMkLst>
          <pc:docMk/>
          <pc:sldMk cId="824764711" sldId="300"/>
        </pc:sldMkLst>
        <pc:spChg chg="mod">
          <ac:chgData name="Ginger Lee Jacobson" userId="S::glj8018@ads.northwestern.edu::3a49910d-c358-4586-b31b-05d58406f615" providerId="AD" clId="Web-{A29EF2C3-BCC3-FE84-9E28-8AC5DC878225}" dt="2023-01-11T21:12:14.072" v="214" actId="20577"/>
          <ac:spMkLst>
            <pc:docMk/>
            <pc:sldMk cId="824764711" sldId="300"/>
            <ac:spMk id="3" creationId="{E734A82D-A943-360B-0A2E-BBD555F97DAF}"/>
          </ac:spMkLst>
        </pc:spChg>
        <pc:picChg chg="add mod">
          <ac:chgData name="Ginger Lee Jacobson" userId="S::glj8018@ads.northwestern.edu::3a49910d-c358-4586-b31b-05d58406f615" providerId="AD" clId="Web-{A29EF2C3-BCC3-FE84-9E28-8AC5DC878225}" dt="2023-01-11T21:12:53.011" v="218" actId="14100"/>
          <ac:picMkLst>
            <pc:docMk/>
            <pc:sldMk cId="824764711" sldId="300"/>
            <ac:picMk id="6" creationId="{C5F4DFA5-C7A1-E36A-688D-278A9FFDCD9A}"/>
          </ac:picMkLst>
        </pc:picChg>
      </pc:sldChg>
      <pc:sldChg chg="modSp">
        <pc:chgData name="Ginger Lee Jacobson" userId="S::glj8018@ads.northwestern.edu::3a49910d-c358-4586-b31b-05d58406f615" providerId="AD" clId="Web-{A29EF2C3-BCC3-FE84-9E28-8AC5DC878225}" dt="2023-01-11T21:31:09.223" v="230" actId="20577"/>
        <pc:sldMkLst>
          <pc:docMk/>
          <pc:sldMk cId="649797171" sldId="309"/>
        </pc:sldMkLst>
        <pc:spChg chg="mod">
          <ac:chgData name="Ginger Lee Jacobson" userId="S::glj8018@ads.northwestern.edu::3a49910d-c358-4586-b31b-05d58406f615" providerId="AD" clId="Web-{A29EF2C3-BCC3-FE84-9E28-8AC5DC878225}" dt="2023-01-11T21:31:09.223" v="230" actId="20577"/>
          <ac:spMkLst>
            <pc:docMk/>
            <pc:sldMk cId="649797171" sldId="309"/>
            <ac:spMk id="4" creationId="{E01374D5-3FDC-ACF5-3153-58548A78F130}"/>
          </ac:spMkLst>
        </pc:spChg>
      </pc:sldChg>
      <pc:sldChg chg="modSp new ord">
        <pc:chgData name="Ginger Lee Jacobson" userId="S::glj8018@ads.northwestern.edu::3a49910d-c358-4586-b31b-05d58406f615" providerId="AD" clId="Web-{A29EF2C3-BCC3-FE84-9E28-8AC5DC878225}" dt="2023-01-11T20:50:36.481" v="141" actId="20577"/>
        <pc:sldMkLst>
          <pc:docMk/>
          <pc:sldMk cId="1622357749" sldId="310"/>
        </pc:sldMkLst>
        <pc:spChg chg="mod">
          <ac:chgData name="Ginger Lee Jacobson" userId="S::glj8018@ads.northwestern.edu::3a49910d-c358-4586-b31b-05d58406f615" providerId="AD" clId="Web-{A29EF2C3-BCC3-FE84-9E28-8AC5DC878225}" dt="2023-01-11T20:50:05.058" v="138" actId="20577"/>
          <ac:spMkLst>
            <pc:docMk/>
            <pc:sldMk cId="1622357749" sldId="310"/>
            <ac:spMk id="2" creationId="{DA76D551-D935-B605-4BA3-8E184C30C903}"/>
          </ac:spMkLst>
        </pc:spChg>
        <pc:spChg chg="mod">
          <ac:chgData name="Ginger Lee Jacobson" userId="S::glj8018@ads.northwestern.edu::3a49910d-c358-4586-b31b-05d58406f615" providerId="AD" clId="Web-{A29EF2C3-BCC3-FE84-9E28-8AC5DC878225}" dt="2023-01-11T20:50:36.481" v="141" actId="20577"/>
          <ac:spMkLst>
            <pc:docMk/>
            <pc:sldMk cId="1622357749" sldId="310"/>
            <ac:spMk id="3" creationId="{A4FCEDB0-0C1F-8E75-6EA3-CEA25E8BC792}"/>
          </ac:spMkLst>
        </pc:spChg>
      </pc:sldChg>
      <pc:sldChg chg="add replId modNotes">
        <pc:chgData name="Ginger Lee Jacobson" userId="S::glj8018@ads.northwestern.edu::3a49910d-c358-4586-b31b-05d58406f615" providerId="AD" clId="Web-{A29EF2C3-BCC3-FE84-9E28-8AC5DC878225}" dt="2023-01-11T20:57:03.427" v="145"/>
        <pc:sldMkLst>
          <pc:docMk/>
          <pc:sldMk cId="467008381" sldId="311"/>
        </pc:sldMkLst>
      </pc:sldChg>
    </pc:docChg>
  </pc:docChgLst>
  <pc:docChgLst>
    <pc:chgData name="John Patrick Johnson" userId="S::jpj8711@ads.northwestern.edu::fe18dc51-e5c5-41f0-a67f-64543119935e" providerId="AD" clId="Web-{AE6C6439-0ED1-6924-ACC7-1196F0FEF6C6}"/>
    <pc:docChg chg="addSld modSld">
      <pc:chgData name="John Patrick Johnson" userId="S::jpj8711@ads.northwestern.edu::fe18dc51-e5c5-41f0-a67f-64543119935e" providerId="AD" clId="Web-{AE6C6439-0ED1-6924-ACC7-1196F0FEF6C6}" dt="2023-01-05T18:53:54.867" v="59"/>
      <pc:docMkLst>
        <pc:docMk/>
      </pc:docMkLst>
      <pc:sldChg chg="modSp">
        <pc:chgData name="John Patrick Johnson" userId="S::jpj8711@ads.northwestern.edu::fe18dc51-e5c5-41f0-a67f-64543119935e" providerId="AD" clId="Web-{AE6C6439-0ED1-6924-ACC7-1196F0FEF6C6}" dt="2023-01-05T18:52:27.333" v="31" actId="20577"/>
        <pc:sldMkLst>
          <pc:docMk/>
          <pc:sldMk cId="0" sldId="256"/>
        </pc:sldMkLst>
        <pc:spChg chg="mod">
          <ac:chgData name="John Patrick Johnson" userId="S::jpj8711@ads.northwestern.edu::fe18dc51-e5c5-41f0-a67f-64543119935e" providerId="AD" clId="Web-{AE6C6439-0ED1-6924-ACC7-1196F0FEF6C6}" dt="2023-01-05T18:52:27.333" v="31" actId="20577"/>
          <ac:spMkLst>
            <pc:docMk/>
            <pc:sldMk cId="0" sldId="256"/>
            <ac:spMk id="49" creationId="{00000000-0000-0000-0000-000000000000}"/>
          </ac:spMkLst>
        </pc:spChg>
        <pc:spChg chg="mod">
          <ac:chgData name="John Patrick Johnson" userId="S::jpj8711@ads.northwestern.edu::fe18dc51-e5c5-41f0-a67f-64543119935e" providerId="AD" clId="Web-{AE6C6439-0ED1-6924-ACC7-1196F0FEF6C6}" dt="2023-01-05T18:52:08.004" v="23" actId="20577"/>
          <ac:spMkLst>
            <pc:docMk/>
            <pc:sldMk cId="0" sldId="256"/>
            <ac:spMk id="50" creationId="{00000000-0000-0000-0000-000000000000}"/>
          </ac:spMkLst>
        </pc:spChg>
      </pc:sldChg>
      <pc:sldChg chg="delSp modSp new">
        <pc:chgData name="John Patrick Johnson" userId="S::jpj8711@ads.northwestern.edu::fe18dc51-e5c5-41f0-a67f-64543119935e" providerId="AD" clId="Web-{AE6C6439-0ED1-6924-ACC7-1196F0FEF6C6}" dt="2023-01-05T18:53:54.867" v="59"/>
        <pc:sldMkLst>
          <pc:docMk/>
          <pc:sldMk cId="3056279571" sldId="286"/>
        </pc:sldMkLst>
        <pc:spChg chg="del">
          <ac:chgData name="John Patrick Johnson" userId="S::jpj8711@ads.northwestern.edu::fe18dc51-e5c5-41f0-a67f-64543119935e" providerId="AD" clId="Web-{AE6C6439-0ED1-6924-ACC7-1196F0FEF6C6}" dt="2023-01-05T18:52:37.395" v="32"/>
          <ac:spMkLst>
            <pc:docMk/>
            <pc:sldMk cId="3056279571" sldId="286"/>
            <ac:spMk id="2" creationId="{FF276CD1-01E3-ECCA-65CE-FBF6363F0A72}"/>
          </ac:spMkLst>
        </pc:spChg>
        <pc:spChg chg="mod">
          <ac:chgData name="John Patrick Johnson" userId="S::jpj8711@ads.northwestern.edu::fe18dc51-e5c5-41f0-a67f-64543119935e" providerId="AD" clId="Web-{AE6C6439-0ED1-6924-ACC7-1196F0FEF6C6}" dt="2023-01-05T18:53:54.867" v="59"/>
          <ac:spMkLst>
            <pc:docMk/>
            <pc:sldMk cId="3056279571" sldId="286"/>
            <ac:spMk id="3" creationId="{EC9AA3F7-FC6E-575A-F3F6-82A49486401E}"/>
          </ac:spMkLst>
        </pc:spChg>
      </pc:sldChg>
    </pc:docChg>
  </pc:docChgLst>
  <pc:docChgLst>
    <pc:chgData clId="Web-{ABC40ABF-CC0A-4585-9AB1-0C4661091F47}"/>
    <pc:docChg chg="addSld delSld modSld">
      <pc:chgData name="" userId="" providerId="" clId="Web-{ABC40ABF-CC0A-4585-9AB1-0C4661091F47}" dt="2020-01-17T02:05:46.718" v="74" actId="20577"/>
      <pc:docMkLst>
        <pc:docMk/>
      </pc:docMkLst>
      <pc:sldChg chg="delSp modSp addAnim delAnim modAnim">
        <pc:chgData name="" userId="" providerId="" clId="Web-{ABC40ABF-CC0A-4585-9AB1-0C4661091F47}" dt="2020-01-17T02:05:06.732" v="56"/>
        <pc:sldMkLst>
          <pc:docMk/>
          <pc:sldMk cId="0" sldId="266"/>
        </pc:sldMkLst>
        <pc:spChg chg="mod">
          <ac:chgData name="" userId="" providerId="" clId="Web-{ABC40ABF-CC0A-4585-9AB1-0C4661091F47}" dt="2020-01-17T02:02:38.560" v="29" actId="20577"/>
          <ac:spMkLst>
            <pc:docMk/>
            <pc:sldMk cId="0" sldId="266"/>
            <ac:spMk id="147" creationId="{00000000-0000-0000-0000-000000000000}"/>
          </ac:spMkLst>
        </pc:spChg>
        <pc:spChg chg="mod">
          <ac:chgData name="" userId="" providerId="" clId="Web-{ABC40ABF-CC0A-4585-9AB1-0C4661091F47}" dt="2020-01-17T02:04:59.341" v="55" actId="14100"/>
          <ac:spMkLst>
            <pc:docMk/>
            <pc:sldMk cId="0" sldId="266"/>
            <ac:spMk id="151" creationId="{00000000-0000-0000-0000-000000000000}"/>
          </ac:spMkLst>
        </pc:spChg>
        <pc:picChg chg="del">
          <ac:chgData name="" userId="" providerId="" clId="Web-{ABC40ABF-CC0A-4585-9AB1-0C4661091F47}" dt="2020-01-17T02:02:25.013" v="25"/>
          <ac:picMkLst>
            <pc:docMk/>
            <pc:sldMk cId="0" sldId="266"/>
            <ac:picMk id="150" creationId="{00000000-0000-0000-0000-000000000000}"/>
          </ac:picMkLst>
        </pc:picChg>
      </pc:sldChg>
      <pc:sldChg chg="del">
        <pc:chgData name="" userId="" providerId="" clId="Web-{ABC40ABF-CC0A-4585-9AB1-0C4661091F47}" dt="2020-01-17T02:05:12.076" v="57"/>
        <pc:sldMkLst>
          <pc:docMk/>
          <pc:sldMk cId="0" sldId="267"/>
        </pc:sldMkLst>
      </pc:sldChg>
      <pc:sldChg chg="modSp">
        <pc:chgData name="" userId="" providerId="" clId="Web-{ABC40ABF-CC0A-4585-9AB1-0C4661091F47}" dt="2020-01-17T02:05:46.718" v="74" actId="20577"/>
        <pc:sldMkLst>
          <pc:docMk/>
          <pc:sldMk cId="0" sldId="276"/>
        </pc:sldMkLst>
        <pc:spChg chg="mod">
          <ac:chgData name="" userId="" providerId="" clId="Web-{ABC40ABF-CC0A-4585-9AB1-0C4661091F47}" dt="2020-01-17T02:05:46.718" v="74" actId="20577"/>
          <ac:spMkLst>
            <pc:docMk/>
            <pc:sldMk cId="0" sldId="276"/>
            <ac:spMk id="250" creationId="{00000000-0000-0000-0000-000000000000}"/>
          </ac:spMkLst>
        </pc:spChg>
      </pc:sldChg>
      <pc:sldChg chg="addSp delSp modSp add replId">
        <pc:chgData name="" userId="" providerId="" clId="Web-{ABC40ABF-CC0A-4585-9AB1-0C4661091F47}" dt="2020-01-17T02:01:58.574" v="24" actId="1076"/>
        <pc:sldMkLst>
          <pc:docMk/>
          <pc:sldMk cId="1528208654" sldId="281"/>
        </pc:sldMkLst>
        <pc:spChg chg="mod">
          <ac:chgData name="" userId="" providerId="" clId="Web-{ABC40ABF-CC0A-4585-9AB1-0C4661091F47}" dt="2020-01-17T02:01:37.261" v="21" actId="20577"/>
          <ac:spMkLst>
            <pc:docMk/>
            <pc:sldMk cId="1528208654" sldId="281"/>
            <ac:spMk id="186" creationId="{00000000-0000-0000-0000-000000000000}"/>
          </ac:spMkLst>
        </pc:spChg>
        <pc:spChg chg="del mod">
          <ac:chgData name="" userId="" providerId="" clId="Web-{ABC40ABF-CC0A-4585-9AB1-0C4661091F47}" dt="2020-01-17T02:00:45.214" v="14"/>
          <ac:spMkLst>
            <pc:docMk/>
            <pc:sldMk cId="1528208654" sldId="281"/>
            <ac:spMk id="189" creationId="{00000000-0000-0000-0000-000000000000}"/>
          </ac:spMkLst>
        </pc:spChg>
        <pc:picChg chg="add mod">
          <ac:chgData name="" userId="" providerId="" clId="Web-{ABC40ABF-CC0A-4585-9AB1-0C4661091F47}" dt="2020-01-17T02:01:58.574" v="24" actId="1076"/>
          <ac:picMkLst>
            <pc:docMk/>
            <pc:sldMk cId="1528208654" sldId="281"/>
            <ac:picMk id="3" creationId="{7864658F-7BC4-4B78-8FE5-9D728E78507F}"/>
          </ac:picMkLst>
        </pc:picChg>
      </pc:sldChg>
    </pc:docChg>
  </pc:docChgLst>
  <pc:docChgLst>
    <pc:chgData name="Ginger Lee Jacobson" userId="S::glj8018@ads.northwestern.edu::3a49910d-c358-4586-b31b-05d58406f615" providerId="AD" clId="Web-{BE9658C3-BFBC-4138-7D57-4BE4C3996BB7}"/>
    <pc:docChg chg="modSld">
      <pc:chgData name="Ginger Lee Jacobson" userId="S::glj8018@ads.northwestern.edu::3a49910d-c358-4586-b31b-05d58406f615" providerId="AD" clId="Web-{BE9658C3-BFBC-4138-7D57-4BE4C3996BB7}" dt="2023-08-04T19:02:13.945" v="46"/>
      <pc:docMkLst>
        <pc:docMk/>
      </pc:docMkLst>
      <pc:sldChg chg="delCm">
        <pc:chgData name="Ginger Lee Jacobson" userId="S::glj8018@ads.northwestern.edu::3a49910d-c358-4586-b31b-05d58406f615" providerId="AD" clId="Web-{BE9658C3-BFBC-4138-7D57-4BE4C3996BB7}" dt="2023-08-04T19:02:13.945" v="46"/>
        <pc:sldMkLst>
          <pc:docMk/>
          <pc:sldMk cId="1027732580" sldId="321"/>
        </pc:sldMkLst>
        <pc:extLst>
          <p:ext xmlns:p="http://schemas.openxmlformats.org/presentationml/2006/main" uri="{D6D511B9-2390-475A-947B-AFAB55BFBCF1}">
            <pc226:cmChg xmlns:pc226="http://schemas.microsoft.com/office/powerpoint/2022/06/main/command" chg="del">
              <pc226:chgData name="Ginger Lee Jacobson" userId="S::glj8018@ads.northwestern.edu::3a49910d-c358-4586-b31b-05d58406f615" providerId="AD" clId="Web-{BE9658C3-BFBC-4138-7D57-4BE4C3996BB7}" dt="2023-08-04T19:02:13.945" v="46"/>
              <pc2:cmMkLst xmlns:pc2="http://schemas.microsoft.com/office/powerpoint/2019/9/main/command">
                <pc:docMk/>
                <pc:sldMk cId="1027732580" sldId="321"/>
                <pc2:cmMk id="{5D4D9ECE-49A6-4898-9C52-5A52CBA10793}"/>
              </pc2:cmMkLst>
            </pc226:cmChg>
          </p:ext>
        </pc:extLst>
      </pc:sldChg>
      <pc:sldChg chg="modNotes">
        <pc:chgData name="Ginger Lee Jacobson" userId="S::glj8018@ads.northwestern.edu::3a49910d-c358-4586-b31b-05d58406f615" providerId="AD" clId="Web-{BE9658C3-BFBC-4138-7D57-4BE4C3996BB7}" dt="2023-08-04T19:02:08.976" v="45"/>
        <pc:sldMkLst>
          <pc:docMk/>
          <pc:sldMk cId="2340883611" sldId="322"/>
        </pc:sldMkLst>
      </pc:sldChg>
    </pc:docChg>
  </pc:docChgLst>
  <pc:docChgLst>
    <pc:chgData name="Ginger Lee Jacobson" userId="S::glj8018@ads.northwestern.edu::3a49910d-c358-4586-b31b-05d58406f615" providerId="AD" clId="Web-{6057BBAE-DA95-3207-EA64-15CD0046BBDB}"/>
    <pc:docChg chg="addSld delSld modSld sldOrd">
      <pc:chgData name="Ginger Lee Jacobson" userId="S::glj8018@ads.northwestern.edu::3a49910d-c358-4586-b31b-05d58406f615" providerId="AD" clId="Web-{6057BBAE-DA95-3207-EA64-15CD0046BBDB}" dt="2023-08-17T02:56:47.934" v="431" actId="1076"/>
      <pc:docMkLst>
        <pc:docMk/>
      </pc:docMkLst>
      <pc:sldChg chg="modSp add del">
        <pc:chgData name="Ginger Lee Jacobson" userId="S::glj8018@ads.northwestern.edu::3a49910d-c358-4586-b31b-05d58406f615" providerId="AD" clId="Web-{6057BBAE-DA95-3207-EA64-15CD0046BBDB}" dt="2023-08-16T22:02:10.244" v="285"/>
        <pc:sldMkLst>
          <pc:docMk/>
          <pc:sldMk cId="1027732580" sldId="321"/>
        </pc:sldMkLst>
        <pc:spChg chg="mod">
          <ac:chgData name="Ginger Lee Jacobson" userId="S::glj8018@ads.northwestern.edu::3a49910d-c358-4586-b31b-05d58406f615" providerId="AD" clId="Web-{6057BBAE-DA95-3207-EA64-15CD0046BBDB}" dt="2023-08-16T22:01:34.118" v="280" actId="20577"/>
          <ac:spMkLst>
            <pc:docMk/>
            <pc:sldMk cId="1027732580" sldId="321"/>
            <ac:spMk id="3" creationId="{838492E3-91C7-FA09-1EED-65C4220C1E22}"/>
          </ac:spMkLst>
        </pc:spChg>
      </pc:sldChg>
      <pc:sldChg chg="modSp modNotes">
        <pc:chgData name="Ginger Lee Jacobson" userId="S::glj8018@ads.northwestern.edu::3a49910d-c358-4586-b31b-05d58406f615" providerId="AD" clId="Web-{6057BBAE-DA95-3207-EA64-15CD0046BBDB}" dt="2023-08-17T02:22:39.563" v="380"/>
        <pc:sldMkLst>
          <pc:docMk/>
          <pc:sldMk cId="2340883611" sldId="322"/>
        </pc:sldMkLst>
        <pc:spChg chg="mod">
          <ac:chgData name="Ginger Lee Jacobson" userId="S::glj8018@ads.northwestern.edu::3a49910d-c358-4586-b31b-05d58406f615" providerId="AD" clId="Web-{6057BBAE-DA95-3207-EA64-15CD0046BBDB}" dt="2023-08-16T22:05:37.987" v="360" actId="20577"/>
          <ac:spMkLst>
            <pc:docMk/>
            <pc:sldMk cId="2340883611" sldId="322"/>
            <ac:spMk id="3" creationId="{838492E3-91C7-FA09-1EED-65C4220C1E22}"/>
          </ac:spMkLst>
        </pc:spChg>
      </pc:sldChg>
      <pc:sldChg chg="modNotes">
        <pc:chgData name="Ginger Lee Jacobson" userId="S::glj8018@ads.northwestern.edu::3a49910d-c358-4586-b31b-05d58406f615" providerId="AD" clId="Web-{6057BBAE-DA95-3207-EA64-15CD0046BBDB}" dt="2023-08-17T02:25:46.146" v="381"/>
        <pc:sldMkLst>
          <pc:docMk/>
          <pc:sldMk cId="1892550406" sldId="326"/>
        </pc:sldMkLst>
      </pc:sldChg>
      <pc:sldChg chg="del">
        <pc:chgData name="Ginger Lee Jacobson" userId="S::glj8018@ads.northwestern.edu::3a49910d-c358-4586-b31b-05d58406f615" providerId="AD" clId="Web-{6057BBAE-DA95-3207-EA64-15CD0046BBDB}" dt="2023-08-17T02:50:08.063" v="421"/>
        <pc:sldMkLst>
          <pc:docMk/>
          <pc:sldMk cId="4111611943" sldId="327"/>
        </pc:sldMkLst>
      </pc:sldChg>
      <pc:sldChg chg="del">
        <pc:chgData name="Ginger Lee Jacobson" userId="S::glj8018@ads.northwestern.edu::3a49910d-c358-4586-b31b-05d58406f615" providerId="AD" clId="Web-{6057BBAE-DA95-3207-EA64-15CD0046BBDB}" dt="2023-08-17T02:51:07.955" v="422"/>
        <pc:sldMkLst>
          <pc:docMk/>
          <pc:sldMk cId="1007270123" sldId="329"/>
        </pc:sldMkLst>
      </pc:sldChg>
      <pc:sldChg chg="modSp modNotes">
        <pc:chgData name="Ginger Lee Jacobson" userId="S::glj8018@ads.northwestern.edu::3a49910d-c358-4586-b31b-05d58406f615" providerId="AD" clId="Web-{6057BBAE-DA95-3207-EA64-15CD0046BBDB}" dt="2023-08-17T02:46:27.822" v="420"/>
        <pc:sldMkLst>
          <pc:docMk/>
          <pc:sldMk cId="4170455526" sldId="331"/>
        </pc:sldMkLst>
        <pc:spChg chg="mod">
          <ac:chgData name="Ginger Lee Jacobson" userId="S::glj8018@ads.northwestern.edu::3a49910d-c358-4586-b31b-05d58406f615" providerId="AD" clId="Web-{6057BBAE-DA95-3207-EA64-15CD0046BBDB}" dt="2023-08-16T22:13:15.021" v="361" actId="20577"/>
          <ac:spMkLst>
            <pc:docMk/>
            <pc:sldMk cId="4170455526" sldId="331"/>
            <ac:spMk id="3" creationId="{B35CBA1D-F2EC-22B1-BC24-1D8C6BAC00F7}"/>
          </ac:spMkLst>
        </pc:spChg>
      </pc:sldChg>
      <pc:sldChg chg="addSp modSp modNotes">
        <pc:chgData name="Ginger Lee Jacobson" userId="S::glj8018@ads.northwestern.edu::3a49910d-c358-4586-b31b-05d58406f615" providerId="AD" clId="Web-{6057BBAE-DA95-3207-EA64-15CD0046BBDB}" dt="2023-08-17T02:32:58.409" v="391"/>
        <pc:sldMkLst>
          <pc:docMk/>
          <pc:sldMk cId="2092427162" sldId="332"/>
        </pc:sldMkLst>
        <pc:spChg chg="mod">
          <ac:chgData name="Ginger Lee Jacobson" userId="S::glj8018@ads.northwestern.edu::3a49910d-c358-4586-b31b-05d58406f615" providerId="AD" clId="Web-{6057BBAE-DA95-3207-EA64-15CD0046BBDB}" dt="2023-08-16T19:17:36.245" v="264" actId="20577"/>
          <ac:spMkLst>
            <pc:docMk/>
            <pc:sldMk cId="2092427162" sldId="332"/>
            <ac:spMk id="3" creationId="{A23D405E-2187-AECB-762D-F922072790B6}"/>
          </ac:spMkLst>
        </pc:spChg>
        <pc:picChg chg="add mod">
          <ac:chgData name="Ginger Lee Jacobson" userId="S::glj8018@ads.northwestern.edu::3a49910d-c358-4586-b31b-05d58406f615" providerId="AD" clId="Web-{6057BBAE-DA95-3207-EA64-15CD0046BBDB}" dt="2023-08-16T19:06:56.269" v="233" actId="14100"/>
          <ac:picMkLst>
            <pc:docMk/>
            <pc:sldMk cId="2092427162" sldId="332"/>
            <ac:picMk id="6" creationId="{CE183BC5-FBC0-29BE-02D2-E611C68123AA}"/>
          </ac:picMkLst>
        </pc:picChg>
      </pc:sldChg>
      <pc:sldChg chg="mod modShow modNotes">
        <pc:chgData name="Ginger Lee Jacobson" userId="S::glj8018@ads.northwestern.edu::3a49910d-c358-4586-b31b-05d58406f615" providerId="AD" clId="Web-{6057BBAE-DA95-3207-EA64-15CD0046BBDB}" dt="2023-08-17T02:53:19.318" v="429"/>
        <pc:sldMkLst>
          <pc:docMk/>
          <pc:sldMk cId="1528501968" sldId="333"/>
        </pc:sldMkLst>
      </pc:sldChg>
      <pc:sldChg chg="modSp modNotes">
        <pc:chgData name="Ginger Lee Jacobson" userId="S::glj8018@ads.northwestern.edu::3a49910d-c358-4586-b31b-05d58406f615" providerId="AD" clId="Web-{6057BBAE-DA95-3207-EA64-15CD0046BBDB}" dt="2023-08-17T02:40:53.172" v="410"/>
        <pc:sldMkLst>
          <pc:docMk/>
          <pc:sldMk cId="2516555457" sldId="334"/>
        </pc:sldMkLst>
        <pc:picChg chg="mod">
          <ac:chgData name="Ginger Lee Jacobson" userId="S::glj8018@ads.northwestern.edu::3a49910d-c358-4586-b31b-05d58406f615" providerId="AD" clId="Web-{6057BBAE-DA95-3207-EA64-15CD0046BBDB}" dt="2023-08-16T19:18:14.653" v="265" actId="1076"/>
          <ac:picMkLst>
            <pc:docMk/>
            <pc:sldMk cId="2516555457" sldId="334"/>
            <ac:picMk id="6" creationId="{C5F4DFA5-C7A1-E36A-688D-278A9FFDCD9A}"/>
          </ac:picMkLst>
        </pc:picChg>
      </pc:sldChg>
      <pc:sldChg chg="delSp del delAnim">
        <pc:chgData name="Ginger Lee Jacobson" userId="S::glj8018@ads.northwestern.edu::3a49910d-c358-4586-b31b-05d58406f615" providerId="AD" clId="Web-{6057BBAE-DA95-3207-EA64-15CD0046BBDB}" dt="2023-08-17T02:51:15.893" v="423"/>
        <pc:sldMkLst>
          <pc:docMk/>
          <pc:sldMk cId="3404740792" sldId="335"/>
        </pc:sldMkLst>
        <pc:picChg chg="del">
          <ac:chgData name="Ginger Lee Jacobson" userId="S::glj8018@ads.northwestern.edu::3a49910d-c358-4586-b31b-05d58406f615" providerId="AD" clId="Web-{6057BBAE-DA95-3207-EA64-15CD0046BBDB}" dt="2023-08-17T02:39:48.811" v="403"/>
          <ac:picMkLst>
            <pc:docMk/>
            <pc:sldMk cId="3404740792" sldId="335"/>
            <ac:picMk id="6" creationId="{D6008855-D028-2C32-B4D0-7F98676662F6}"/>
          </ac:picMkLst>
        </pc:picChg>
      </pc:sldChg>
      <pc:sldChg chg="del">
        <pc:chgData name="Ginger Lee Jacobson" userId="S::glj8018@ads.northwestern.edu::3a49910d-c358-4586-b31b-05d58406f615" providerId="AD" clId="Web-{6057BBAE-DA95-3207-EA64-15CD0046BBDB}" dt="2023-08-16T20:15:33.028" v="268"/>
        <pc:sldMkLst>
          <pc:docMk/>
          <pc:sldMk cId="2101157660" sldId="336"/>
        </pc:sldMkLst>
      </pc:sldChg>
      <pc:sldChg chg="modSp modNotes">
        <pc:chgData name="Ginger Lee Jacobson" userId="S::glj8018@ads.northwestern.edu::3a49910d-c358-4586-b31b-05d58406f615" providerId="AD" clId="Web-{6057BBAE-DA95-3207-EA64-15CD0046BBDB}" dt="2023-08-16T22:13:21.677" v="362" actId="20577"/>
        <pc:sldMkLst>
          <pc:docMk/>
          <pc:sldMk cId="2288600644" sldId="337"/>
        </pc:sldMkLst>
        <pc:spChg chg="mod">
          <ac:chgData name="Ginger Lee Jacobson" userId="S::glj8018@ads.northwestern.edu::3a49910d-c358-4586-b31b-05d58406f615" providerId="AD" clId="Web-{6057BBAE-DA95-3207-EA64-15CD0046BBDB}" dt="2023-08-16T22:13:21.677" v="362" actId="20577"/>
          <ac:spMkLst>
            <pc:docMk/>
            <pc:sldMk cId="2288600644" sldId="337"/>
            <ac:spMk id="3" creationId="{9A2BDBCD-3A60-9A6A-1A16-E32D3CC9EEBE}"/>
          </ac:spMkLst>
        </pc:spChg>
      </pc:sldChg>
      <pc:sldChg chg="modSp new modNotes">
        <pc:chgData name="Ginger Lee Jacobson" userId="S::glj8018@ads.northwestern.edu::3a49910d-c358-4586-b31b-05d58406f615" providerId="AD" clId="Web-{6057BBAE-DA95-3207-EA64-15CD0046BBDB}" dt="2023-08-17T02:56:47.934" v="431" actId="1076"/>
        <pc:sldMkLst>
          <pc:docMk/>
          <pc:sldMk cId="1962029292" sldId="338"/>
        </pc:sldMkLst>
        <pc:spChg chg="mod">
          <ac:chgData name="Ginger Lee Jacobson" userId="S::glj8018@ads.northwestern.edu::3a49910d-c358-4586-b31b-05d58406f615" providerId="AD" clId="Web-{6057BBAE-DA95-3207-EA64-15CD0046BBDB}" dt="2023-08-17T02:56:41.371" v="430" actId="1076"/>
          <ac:spMkLst>
            <pc:docMk/>
            <pc:sldMk cId="1962029292" sldId="338"/>
            <ac:spMk id="2" creationId="{E5CD4793-6179-D91C-50C6-30D7A7566746}"/>
          </ac:spMkLst>
        </pc:spChg>
        <pc:spChg chg="mod">
          <ac:chgData name="Ginger Lee Jacobson" userId="S::glj8018@ads.northwestern.edu::3a49910d-c358-4586-b31b-05d58406f615" providerId="AD" clId="Web-{6057BBAE-DA95-3207-EA64-15CD0046BBDB}" dt="2023-08-17T02:56:47.934" v="431" actId="1076"/>
          <ac:spMkLst>
            <pc:docMk/>
            <pc:sldMk cId="1962029292" sldId="338"/>
            <ac:spMk id="3" creationId="{C46E7887-19C0-25A6-4D8C-CBC186D92906}"/>
          </ac:spMkLst>
        </pc:spChg>
      </pc:sldChg>
      <pc:sldChg chg="modSp add del replId">
        <pc:chgData name="Ginger Lee Jacobson" userId="S::glj8018@ads.northwestern.edu::3a49910d-c358-4586-b31b-05d58406f615" providerId="AD" clId="Web-{6057BBAE-DA95-3207-EA64-15CD0046BBDB}" dt="2023-08-16T22:05:13.252" v="359"/>
        <pc:sldMkLst>
          <pc:docMk/>
          <pc:sldMk cId="1681591232" sldId="339"/>
        </pc:sldMkLst>
        <pc:spChg chg="mod">
          <ac:chgData name="Ginger Lee Jacobson" userId="S::glj8018@ads.northwestern.edu::3a49910d-c358-4586-b31b-05d58406f615" providerId="AD" clId="Web-{6057BBAE-DA95-3207-EA64-15CD0046BBDB}" dt="2023-08-16T22:01:59.072" v="282" actId="20577"/>
          <ac:spMkLst>
            <pc:docMk/>
            <pc:sldMk cId="1681591232" sldId="339"/>
            <ac:spMk id="3" creationId="{838492E3-91C7-FA09-1EED-65C4220C1E22}"/>
          </ac:spMkLst>
        </pc:spChg>
      </pc:sldChg>
      <pc:sldChg chg="modSp add ord replId modNotes">
        <pc:chgData name="Ginger Lee Jacobson" userId="S::glj8018@ads.northwestern.edu::3a49910d-c358-4586-b31b-05d58406f615" providerId="AD" clId="Web-{6057BBAE-DA95-3207-EA64-15CD0046BBDB}" dt="2023-08-16T22:05:03.532" v="358" actId="20577"/>
        <pc:sldMkLst>
          <pc:docMk/>
          <pc:sldMk cId="2684563535" sldId="340"/>
        </pc:sldMkLst>
        <pc:spChg chg="mod">
          <ac:chgData name="Ginger Lee Jacobson" userId="S::glj8018@ads.northwestern.edu::3a49910d-c358-4586-b31b-05d58406f615" providerId="AD" clId="Web-{6057BBAE-DA95-3207-EA64-15CD0046BBDB}" dt="2023-08-16T22:03:13.840" v="297" actId="20577"/>
          <ac:spMkLst>
            <pc:docMk/>
            <pc:sldMk cId="2684563535" sldId="340"/>
            <ac:spMk id="2" creationId="{E5CD4793-6179-D91C-50C6-30D7A7566746}"/>
          </ac:spMkLst>
        </pc:spChg>
        <pc:spChg chg="mod">
          <ac:chgData name="Ginger Lee Jacobson" userId="S::glj8018@ads.northwestern.edu::3a49910d-c358-4586-b31b-05d58406f615" providerId="AD" clId="Web-{6057BBAE-DA95-3207-EA64-15CD0046BBDB}" dt="2023-08-16T22:05:03.532" v="358" actId="20577"/>
          <ac:spMkLst>
            <pc:docMk/>
            <pc:sldMk cId="2684563535" sldId="340"/>
            <ac:spMk id="3" creationId="{C46E7887-19C0-25A6-4D8C-CBC186D92906}"/>
          </ac:spMkLst>
        </pc:spChg>
      </pc:sldChg>
      <pc:sldChg chg="add del replId">
        <pc:chgData name="Ginger Lee Jacobson" userId="S::glj8018@ads.northwestern.edu::3a49910d-c358-4586-b31b-05d58406f615" providerId="AD" clId="Web-{6057BBAE-DA95-3207-EA64-15CD0046BBDB}" dt="2023-08-16T22:02:08.666" v="284"/>
        <pc:sldMkLst>
          <pc:docMk/>
          <pc:sldMk cId="4291334782" sldId="340"/>
        </pc:sldMkLst>
      </pc:sldChg>
    </pc:docChg>
  </pc:docChgLst>
  <pc:docChgLst>
    <pc:chgData name="Ginger Lee Jacobson" userId="S::glj8018@ads.northwestern.edu::3a49910d-c358-4586-b31b-05d58406f615" providerId="AD" clId="Web-{8EA24915-3291-CC7C-53BC-DDC6BF0AAE60}"/>
    <pc:docChg chg="modSld">
      <pc:chgData name="Ginger Lee Jacobson" userId="S::glj8018@ads.northwestern.edu::3a49910d-c358-4586-b31b-05d58406f615" providerId="AD" clId="Web-{8EA24915-3291-CC7C-53BC-DDC6BF0AAE60}" dt="2023-08-09T18:54:21.487" v="23"/>
      <pc:docMkLst>
        <pc:docMk/>
      </pc:docMkLst>
      <pc:sldChg chg="modNotes">
        <pc:chgData name="Ginger Lee Jacobson" userId="S::glj8018@ads.northwestern.edu::3a49910d-c358-4586-b31b-05d58406f615" providerId="AD" clId="Web-{8EA24915-3291-CC7C-53BC-DDC6BF0AAE60}" dt="2023-08-09T18:54:08.971" v="12"/>
        <pc:sldMkLst>
          <pc:docMk/>
          <pc:sldMk cId="2340883611" sldId="322"/>
        </pc:sldMkLst>
      </pc:sldChg>
      <pc:sldChg chg="modNotes">
        <pc:chgData name="Ginger Lee Jacobson" userId="S::glj8018@ads.northwestern.edu::3a49910d-c358-4586-b31b-05d58406f615" providerId="AD" clId="Web-{8EA24915-3291-CC7C-53BC-DDC6BF0AAE60}" dt="2023-08-09T18:54:21.487" v="23"/>
        <pc:sldMkLst>
          <pc:docMk/>
          <pc:sldMk cId="2092427162" sldId="332"/>
        </pc:sldMkLst>
      </pc:sldChg>
      <pc:sldChg chg="modNotes">
        <pc:chgData name="Ginger Lee Jacobson" userId="S::glj8018@ads.northwestern.edu::3a49910d-c358-4586-b31b-05d58406f615" providerId="AD" clId="Web-{8EA24915-3291-CC7C-53BC-DDC6BF0AAE60}" dt="2023-08-09T18:53:09.673" v="0"/>
        <pc:sldMkLst>
          <pc:docMk/>
          <pc:sldMk cId="2101157660" sldId="336"/>
        </pc:sldMkLst>
      </pc:sldChg>
    </pc:docChg>
  </pc:docChgLst>
  <pc:docChgLst>
    <pc:chgData name="Ginger Lee Jacobson" userId="S::glj8018@ads.northwestern.edu::3a49910d-c358-4586-b31b-05d58406f615" providerId="AD" clId="Web-{E56E9AE7-6BFF-978D-732E-10D00211D4EF}"/>
    <pc:docChg chg="addSld delSld modSld sldOrd">
      <pc:chgData name="Ginger Lee Jacobson" userId="S::glj8018@ads.northwestern.edu::3a49910d-c358-4586-b31b-05d58406f615" providerId="AD" clId="Web-{E56E9AE7-6BFF-978D-732E-10D00211D4EF}" dt="2023-01-13T02:44:35.640" v="2415"/>
      <pc:docMkLst>
        <pc:docMk/>
      </pc:docMkLst>
      <pc:sldChg chg="modSp">
        <pc:chgData name="Ginger Lee Jacobson" userId="S::glj8018@ads.northwestern.edu::3a49910d-c358-4586-b31b-05d58406f615" providerId="AD" clId="Web-{E56E9AE7-6BFF-978D-732E-10D00211D4EF}" dt="2023-01-12T21:54:07.142" v="2" actId="20577"/>
        <pc:sldMkLst>
          <pc:docMk/>
          <pc:sldMk cId="837207602" sldId="282"/>
        </pc:sldMkLst>
        <pc:spChg chg="mod">
          <ac:chgData name="Ginger Lee Jacobson" userId="S::glj8018@ads.northwestern.edu::3a49910d-c358-4586-b31b-05d58406f615" providerId="AD" clId="Web-{E56E9AE7-6BFF-978D-732E-10D00211D4EF}" dt="2023-01-12T21:54:07.142" v="2" actId="20577"/>
          <ac:spMkLst>
            <pc:docMk/>
            <pc:sldMk cId="837207602" sldId="282"/>
            <ac:spMk id="4" creationId="{E01374D5-3FDC-ACF5-3153-58548A78F130}"/>
          </ac:spMkLst>
        </pc:spChg>
        <pc:spChg chg="mod">
          <ac:chgData name="Ginger Lee Jacobson" userId="S::glj8018@ads.northwestern.edu::3a49910d-c358-4586-b31b-05d58406f615" providerId="AD" clId="Web-{E56E9AE7-6BFF-978D-732E-10D00211D4EF}" dt="2023-01-12T21:54:01.205" v="0" actId="20577"/>
          <ac:spMkLst>
            <pc:docMk/>
            <pc:sldMk cId="837207602" sldId="282"/>
            <ac:spMk id="250" creationId="{00000000-0000-0000-0000-000000000000}"/>
          </ac:spMkLst>
        </pc:spChg>
      </pc:sldChg>
      <pc:sldChg chg="modSp addAnim modAnim modNotes">
        <pc:chgData name="Ginger Lee Jacobson" userId="S::glj8018@ads.northwestern.edu::3a49910d-c358-4586-b31b-05d58406f615" providerId="AD" clId="Web-{E56E9AE7-6BFF-978D-732E-10D00211D4EF}" dt="2023-01-13T01:19:10.110" v="1362"/>
        <pc:sldMkLst>
          <pc:docMk/>
          <pc:sldMk cId="930816888" sldId="288"/>
        </pc:sldMkLst>
        <pc:spChg chg="mod">
          <ac:chgData name="Ginger Lee Jacobson" userId="S::glj8018@ads.northwestern.edu::3a49910d-c358-4586-b31b-05d58406f615" providerId="AD" clId="Web-{E56E9AE7-6BFF-978D-732E-10D00211D4EF}" dt="2023-01-13T01:18:58.313" v="1360" actId="20577"/>
          <ac:spMkLst>
            <pc:docMk/>
            <pc:sldMk cId="930816888" sldId="288"/>
            <ac:spMk id="3" creationId="{8C3CD767-BA56-33DE-19FB-D9CC2C48F430}"/>
          </ac:spMkLst>
        </pc:spChg>
      </pc:sldChg>
      <pc:sldChg chg="modNotes">
        <pc:chgData name="Ginger Lee Jacobson" userId="S::glj8018@ads.northwestern.edu::3a49910d-c358-4586-b31b-05d58406f615" providerId="AD" clId="Web-{E56E9AE7-6BFF-978D-732E-10D00211D4EF}" dt="2023-01-13T01:12:17.539" v="1324"/>
        <pc:sldMkLst>
          <pc:docMk/>
          <pc:sldMk cId="1467023248" sldId="289"/>
        </pc:sldMkLst>
      </pc:sldChg>
      <pc:sldChg chg="modSp modNotes">
        <pc:chgData name="Ginger Lee Jacobson" userId="S::glj8018@ads.northwestern.edu::3a49910d-c358-4586-b31b-05d58406f615" providerId="AD" clId="Web-{E56E9AE7-6BFF-978D-732E-10D00211D4EF}" dt="2023-01-13T01:36:06.849" v="1693"/>
        <pc:sldMkLst>
          <pc:docMk/>
          <pc:sldMk cId="2952596098" sldId="291"/>
        </pc:sldMkLst>
        <pc:spChg chg="mod">
          <ac:chgData name="Ginger Lee Jacobson" userId="S::glj8018@ads.northwestern.edu::3a49910d-c358-4586-b31b-05d58406f615" providerId="AD" clId="Web-{E56E9AE7-6BFF-978D-732E-10D00211D4EF}" dt="2023-01-13T01:24:34.601" v="1506" actId="20577"/>
          <ac:spMkLst>
            <pc:docMk/>
            <pc:sldMk cId="2952596098" sldId="291"/>
            <ac:spMk id="3" creationId="{A23D405E-2187-AECB-762D-F922072790B6}"/>
          </ac:spMkLst>
        </pc:spChg>
      </pc:sldChg>
      <pc:sldChg chg="modSp">
        <pc:chgData name="Ginger Lee Jacobson" userId="S::glj8018@ads.northwestern.edu::3a49910d-c358-4586-b31b-05d58406f615" providerId="AD" clId="Web-{E56E9AE7-6BFF-978D-732E-10D00211D4EF}" dt="2023-01-13T00:10:14.359" v="653" actId="20577"/>
        <pc:sldMkLst>
          <pc:docMk/>
          <pc:sldMk cId="922581880" sldId="292"/>
        </pc:sldMkLst>
        <pc:spChg chg="mod">
          <ac:chgData name="Ginger Lee Jacobson" userId="S::glj8018@ads.northwestern.edu::3a49910d-c358-4586-b31b-05d58406f615" providerId="AD" clId="Web-{E56E9AE7-6BFF-978D-732E-10D00211D4EF}" dt="2023-01-13T00:10:14.359" v="653" actId="20577"/>
          <ac:spMkLst>
            <pc:docMk/>
            <pc:sldMk cId="922581880" sldId="292"/>
            <ac:spMk id="3" creationId="{B35CBA1D-F2EC-22B1-BC24-1D8C6BAC00F7}"/>
          </ac:spMkLst>
        </pc:spChg>
      </pc:sldChg>
      <pc:sldChg chg="del">
        <pc:chgData name="Ginger Lee Jacobson" userId="S::glj8018@ads.northwestern.edu::3a49910d-c358-4586-b31b-05d58406f615" providerId="AD" clId="Web-{E56E9AE7-6BFF-978D-732E-10D00211D4EF}" dt="2023-01-12T21:54:24.580" v="3"/>
        <pc:sldMkLst>
          <pc:docMk/>
          <pc:sldMk cId="1680070822" sldId="293"/>
        </pc:sldMkLst>
      </pc:sldChg>
      <pc:sldChg chg="addSp modSp addAnim delAnim modAnim modNotes">
        <pc:chgData name="Ginger Lee Jacobson" userId="S::glj8018@ads.northwestern.edu::3a49910d-c358-4586-b31b-05d58406f615" providerId="AD" clId="Web-{E56E9AE7-6BFF-978D-732E-10D00211D4EF}" dt="2023-01-13T02:27:43.154" v="2355"/>
        <pc:sldMkLst>
          <pc:docMk/>
          <pc:sldMk cId="2221694099" sldId="294"/>
        </pc:sldMkLst>
        <pc:spChg chg="mod">
          <ac:chgData name="Ginger Lee Jacobson" userId="S::glj8018@ads.northwestern.edu::3a49910d-c358-4586-b31b-05d58406f615" providerId="AD" clId="Web-{E56E9AE7-6BFF-978D-732E-10D00211D4EF}" dt="2023-01-13T02:25:42.652" v="2349" actId="20577"/>
          <ac:spMkLst>
            <pc:docMk/>
            <pc:sldMk cId="2221694099" sldId="294"/>
            <ac:spMk id="2" creationId="{340AD146-D37B-02AD-DF21-4AEAF6920870}"/>
          </ac:spMkLst>
        </pc:spChg>
        <pc:spChg chg="mod">
          <ac:chgData name="Ginger Lee Jacobson" userId="S::glj8018@ads.northwestern.edu::3a49910d-c358-4586-b31b-05d58406f615" providerId="AD" clId="Web-{E56E9AE7-6BFF-978D-732E-10D00211D4EF}" dt="2023-01-12T22:40:30.897" v="104" actId="20577"/>
          <ac:spMkLst>
            <pc:docMk/>
            <pc:sldMk cId="2221694099" sldId="294"/>
            <ac:spMk id="3" creationId="{CF76AAE2-66F4-B3FE-C0AA-1E7B887F59DB}"/>
          </ac:spMkLst>
        </pc:spChg>
        <pc:picChg chg="add mod">
          <ac:chgData name="Ginger Lee Jacobson" userId="S::glj8018@ads.northwestern.edu::3a49910d-c358-4586-b31b-05d58406f615" providerId="AD" clId="Web-{E56E9AE7-6BFF-978D-732E-10D00211D4EF}" dt="2023-01-13T00:14:53.022" v="757" actId="14100"/>
          <ac:picMkLst>
            <pc:docMk/>
            <pc:sldMk cId="2221694099" sldId="294"/>
            <ac:picMk id="6" creationId="{564FFCC3-7062-AC93-0D32-7B6DD6C88883}"/>
          </ac:picMkLst>
        </pc:picChg>
      </pc:sldChg>
      <pc:sldChg chg="addSp delSp modSp addAnim delAnim modAnim modNotes">
        <pc:chgData name="Ginger Lee Jacobson" userId="S::glj8018@ads.northwestern.edu::3a49910d-c358-4586-b31b-05d58406f615" providerId="AD" clId="Web-{E56E9AE7-6BFF-978D-732E-10D00211D4EF}" dt="2023-01-13T02:17:02.169" v="2336"/>
        <pc:sldMkLst>
          <pc:docMk/>
          <pc:sldMk cId="2441557156" sldId="295"/>
        </pc:sldMkLst>
        <pc:spChg chg="mod">
          <ac:chgData name="Ginger Lee Jacobson" userId="S::glj8018@ads.northwestern.edu::3a49910d-c358-4586-b31b-05d58406f615" providerId="AD" clId="Web-{E56E9AE7-6BFF-978D-732E-10D00211D4EF}" dt="2023-01-12T22:25:01.934" v="31" actId="20577"/>
          <ac:spMkLst>
            <pc:docMk/>
            <pc:sldMk cId="2441557156" sldId="295"/>
            <ac:spMk id="2" creationId="{3E1E48C5-6E64-DBA4-8C7C-80D9DE50DB23}"/>
          </ac:spMkLst>
        </pc:spChg>
        <pc:spChg chg="mod">
          <ac:chgData name="Ginger Lee Jacobson" userId="S::glj8018@ads.northwestern.edu::3a49910d-c358-4586-b31b-05d58406f615" providerId="AD" clId="Web-{E56E9AE7-6BFF-978D-732E-10D00211D4EF}" dt="2023-01-13T02:14:25.979" v="2108" actId="20577"/>
          <ac:spMkLst>
            <pc:docMk/>
            <pc:sldMk cId="2441557156" sldId="295"/>
            <ac:spMk id="3" creationId="{7CA46D2D-A778-68E1-4EF0-618ADDD3404B}"/>
          </ac:spMkLst>
        </pc:spChg>
        <pc:spChg chg="add del">
          <ac:chgData name="Ginger Lee Jacobson" userId="S::glj8018@ads.northwestern.edu::3a49910d-c358-4586-b31b-05d58406f615" providerId="AD" clId="Web-{E56E9AE7-6BFF-978D-732E-10D00211D4EF}" dt="2023-01-13T02:03:45.132" v="2095"/>
          <ac:spMkLst>
            <pc:docMk/>
            <pc:sldMk cId="2441557156" sldId="295"/>
            <ac:spMk id="7" creationId="{4B40C1F3-5170-7A39-06FA-F27512C84BC3}"/>
          </ac:spMkLst>
        </pc:spChg>
        <pc:picChg chg="add mod">
          <ac:chgData name="Ginger Lee Jacobson" userId="S::glj8018@ads.northwestern.edu::3a49910d-c358-4586-b31b-05d58406f615" providerId="AD" clId="Web-{E56E9AE7-6BFF-978D-732E-10D00211D4EF}" dt="2023-01-12T22:38:14.191" v="78" actId="1076"/>
          <ac:picMkLst>
            <pc:docMk/>
            <pc:sldMk cId="2441557156" sldId="295"/>
            <ac:picMk id="6" creationId="{7492CB4E-01A6-093A-6E64-3C12FE1F3624}"/>
          </ac:picMkLst>
        </pc:picChg>
      </pc:sldChg>
      <pc:sldChg chg="addSp delSp modSp addAnim modAnim modNotes">
        <pc:chgData name="Ginger Lee Jacobson" userId="S::glj8018@ads.northwestern.edu::3a49910d-c358-4586-b31b-05d58406f615" providerId="AD" clId="Web-{E56E9AE7-6BFF-978D-732E-10D00211D4EF}" dt="2023-01-13T01:56:17.842" v="2006"/>
        <pc:sldMkLst>
          <pc:docMk/>
          <pc:sldMk cId="1158116147" sldId="299"/>
        </pc:sldMkLst>
        <pc:spChg chg="mod">
          <ac:chgData name="Ginger Lee Jacobson" userId="S::glj8018@ads.northwestern.edu::3a49910d-c358-4586-b31b-05d58406f615" providerId="AD" clId="Web-{E56E9AE7-6BFF-978D-732E-10D00211D4EF}" dt="2023-01-13T01:50:50.117" v="1699" actId="20577"/>
          <ac:spMkLst>
            <pc:docMk/>
            <pc:sldMk cId="1158116147" sldId="299"/>
            <ac:spMk id="3" creationId="{72BA3BD0-066D-3791-B32E-795ACC0C3316}"/>
          </ac:spMkLst>
        </pc:spChg>
        <pc:picChg chg="mod">
          <ac:chgData name="Ginger Lee Jacobson" userId="S::glj8018@ads.northwestern.edu::3a49910d-c358-4586-b31b-05d58406f615" providerId="AD" clId="Web-{E56E9AE7-6BFF-978D-732E-10D00211D4EF}" dt="2023-01-12T22:28:41.909" v="53" actId="1076"/>
          <ac:picMkLst>
            <pc:docMk/>
            <pc:sldMk cId="1158116147" sldId="299"/>
            <ac:picMk id="6" creationId="{F2F6008B-E644-5827-0D52-AB649396FC47}"/>
          </ac:picMkLst>
        </pc:picChg>
        <pc:picChg chg="add del">
          <ac:chgData name="Ginger Lee Jacobson" userId="S::glj8018@ads.northwestern.edu::3a49910d-c358-4586-b31b-05d58406f615" providerId="AD" clId="Web-{E56E9AE7-6BFF-978D-732E-10D00211D4EF}" dt="2023-01-13T00:06:16.321" v="632"/>
          <ac:picMkLst>
            <pc:docMk/>
            <pc:sldMk cId="1158116147" sldId="299"/>
            <ac:picMk id="8" creationId="{61E32D2D-7AD4-C142-A72C-FA3ED628C189}"/>
          </ac:picMkLst>
        </pc:picChg>
      </pc:sldChg>
      <pc:sldChg chg="addSp modSp ord modNotes">
        <pc:chgData name="Ginger Lee Jacobson" userId="S::glj8018@ads.northwestern.edu::3a49910d-c358-4586-b31b-05d58406f615" providerId="AD" clId="Web-{E56E9AE7-6BFF-978D-732E-10D00211D4EF}" dt="2023-01-13T01:14:53.136" v="1348"/>
        <pc:sldMkLst>
          <pc:docMk/>
          <pc:sldMk cId="824764711" sldId="300"/>
        </pc:sldMkLst>
        <pc:spChg chg="mod">
          <ac:chgData name="Ginger Lee Jacobson" userId="S::glj8018@ads.northwestern.edu::3a49910d-c358-4586-b31b-05d58406f615" providerId="AD" clId="Web-{E56E9AE7-6BFF-978D-732E-10D00211D4EF}" dt="2023-01-13T00:03:03.019" v="580" actId="20577"/>
          <ac:spMkLst>
            <pc:docMk/>
            <pc:sldMk cId="824764711" sldId="300"/>
            <ac:spMk id="3" creationId="{E734A82D-A943-360B-0A2E-BBD555F97DAF}"/>
          </ac:spMkLst>
        </pc:spChg>
        <pc:picChg chg="add mod">
          <ac:chgData name="Ginger Lee Jacobson" userId="S::glj8018@ads.northwestern.edu::3a49910d-c358-4586-b31b-05d58406f615" providerId="AD" clId="Web-{E56E9AE7-6BFF-978D-732E-10D00211D4EF}" dt="2023-01-13T00:03:13.863" v="583" actId="1076"/>
          <ac:picMkLst>
            <pc:docMk/>
            <pc:sldMk cId="824764711" sldId="300"/>
            <ac:picMk id="7" creationId="{85041D34-C288-4340-0759-98BD6CFC7DC9}"/>
          </ac:picMkLst>
        </pc:picChg>
      </pc:sldChg>
      <pc:sldChg chg="delSp modSp addAnim modAnim modNotes">
        <pc:chgData name="Ginger Lee Jacobson" userId="S::glj8018@ads.northwestern.edu::3a49910d-c358-4586-b31b-05d58406f615" providerId="AD" clId="Web-{E56E9AE7-6BFF-978D-732E-10D00211D4EF}" dt="2023-01-13T00:18:55.670" v="840"/>
        <pc:sldMkLst>
          <pc:docMk/>
          <pc:sldMk cId="231020705" sldId="305"/>
        </pc:sldMkLst>
        <pc:spChg chg="mod">
          <ac:chgData name="Ginger Lee Jacobson" userId="S::glj8018@ads.northwestern.edu::3a49910d-c358-4586-b31b-05d58406f615" providerId="AD" clId="Web-{E56E9AE7-6BFF-978D-732E-10D00211D4EF}" dt="2023-01-13T00:18:53.482" v="837" actId="20577"/>
          <ac:spMkLst>
            <pc:docMk/>
            <pc:sldMk cId="231020705" sldId="305"/>
            <ac:spMk id="3" creationId="{B7C77041-94D9-0617-23E6-BAACA63EFCA3}"/>
          </ac:spMkLst>
        </pc:spChg>
        <pc:picChg chg="del mod">
          <ac:chgData name="Ginger Lee Jacobson" userId="S::glj8018@ads.northwestern.edu::3a49910d-c358-4586-b31b-05d58406f615" providerId="AD" clId="Web-{E56E9AE7-6BFF-978D-732E-10D00211D4EF}" dt="2023-01-13T00:16:34.931" v="758"/>
          <ac:picMkLst>
            <pc:docMk/>
            <pc:sldMk cId="231020705" sldId="305"/>
            <ac:picMk id="6" creationId="{F45149F6-65EA-4253-DB83-A2E132CB7A0A}"/>
          </ac:picMkLst>
        </pc:picChg>
      </pc:sldChg>
      <pc:sldChg chg="modSp">
        <pc:chgData name="Ginger Lee Jacobson" userId="S::glj8018@ads.northwestern.edu::3a49910d-c358-4586-b31b-05d58406f615" providerId="AD" clId="Web-{E56E9AE7-6BFF-978D-732E-10D00211D4EF}" dt="2023-01-12T22:28:31.815" v="51" actId="20577"/>
        <pc:sldMkLst>
          <pc:docMk/>
          <pc:sldMk cId="3086748698" sldId="306"/>
        </pc:sldMkLst>
        <pc:spChg chg="mod">
          <ac:chgData name="Ginger Lee Jacobson" userId="S::glj8018@ads.northwestern.edu::3a49910d-c358-4586-b31b-05d58406f615" providerId="AD" clId="Web-{E56E9AE7-6BFF-978D-732E-10D00211D4EF}" dt="2023-01-12T22:28:31.815" v="51" actId="20577"/>
          <ac:spMkLst>
            <pc:docMk/>
            <pc:sldMk cId="3086748698" sldId="306"/>
            <ac:spMk id="2" creationId="{FA50B57B-38D5-1976-E317-D398317F2D86}"/>
          </ac:spMkLst>
        </pc:spChg>
      </pc:sldChg>
      <pc:sldChg chg="modNotes">
        <pc:chgData name="Ginger Lee Jacobson" userId="S::glj8018@ads.northwestern.edu::3a49910d-c358-4586-b31b-05d58406f615" providerId="AD" clId="Web-{E56E9AE7-6BFF-978D-732E-10D00211D4EF}" dt="2023-01-13T01:45:09.047" v="1695"/>
        <pc:sldMkLst>
          <pc:docMk/>
          <pc:sldMk cId="1606653251" sldId="307"/>
        </pc:sldMkLst>
      </pc:sldChg>
      <pc:sldChg chg="addSp modSp modNotes">
        <pc:chgData name="Ginger Lee Jacobson" userId="S::glj8018@ads.northwestern.edu::3a49910d-c358-4586-b31b-05d58406f615" providerId="AD" clId="Web-{E56E9AE7-6BFF-978D-732E-10D00211D4EF}" dt="2023-01-13T02:25:07.667" v="2347"/>
        <pc:sldMkLst>
          <pc:docMk/>
          <pc:sldMk cId="1622357749" sldId="310"/>
        </pc:sldMkLst>
        <pc:spChg chg="mod">
          <ac:chgData name="Ginger Lee Jacobson" userId="S::glj8018@ads.northwestern.edu::3a49910d-c358-4586-b31b-05d58406f615" providerId="AD" clId="Web-{E56E9AE7-6BFF-978D-732E-10D00211D4EF}" dt="2023-01-12T22:51:38.119" v="186" actId="1076"/>
          <ac:spMkLst>
            <pc:docMk/>
            <pc:sldMk cId="1622357749" sldId="310"/>
            <ac:spMk id="2" creationId="{DA76D551-D935-B605-4BA3-8E184C30C903}"/>
          </ac:spMkLst>
        </pc:spChg>
        <pc:spChg chg="mod">
          <ac:chgData name="Ginger Lee Jacobson" userId="S::glj8018@ads.northwestern.edu::3a49910d-c358-4586-b31b-05d58406f615" providerId="AD" clId="Web-{E56E9AE7-6BFF-978D-732E-10D00211D4EF}" dt="2023-01-12T22:39:12.927" v="91" actId="20577"/>
          <ac:spMkLst>
            <pc:docMk/>
            <pc:sldMk cId="1622357749" sldId="310"/>
            <ac:spMk id="3" creationId="{A4FCEDB0-0C1F-8E75-6EA3-CEA25E8BC792}"/>
          </ac:spMkLst>
        </pc:spChg>
        <pc:picChg chg="add mod">
          <ac:chgData name="Ginger Lee Jacobson" userId="S::glj8018@ads.northwestern.edu::3a49910d-c358-4586-b31b-05d58406f615" providerId="AD" clId="Web-{E56E9AE7-6BFF-978D-732E-10D00211D4EF}" dt="2023-01-12T22:39:38.630" v="94" actId="1076"/>
          <ac:picMkLst>
            <pc:docMk/>
            <pc:sldMk cId="1622357749" sldId="310"/>
            <ac:picMk id="6" creationId="{3A428789-0094-8359-0885-337A6D18CD71}"/>
          </ac:picMkLst>
        </pc:picChg>
        <pc:picChg chg="add mod">
          <ac:chgData name="Ginger Lee Jacobson" userId="S::glj8018@ads.northwestern.edu::3a49910d-c358-4586-b31b-05d58406f615" providerId="AD" clId="Web-{E56E9AE7-6BFF-978D-732E-10D00211D4EF}" dt="2023-01-12T22:52:20.323" v="188" actId="1076"/>
          <ac:picMkLst>
            <pc:docMk/>
            <pc:sldMk cId="1622357749" sldId="310"/>
            <ac:picMk id="7" creationId="{2E960739-2E84-F58C-3D78-FD379FD327D0}"/>
          </ac:picMkLst>
        </pc:picChg>
      </pc:sldChg>
      <pc:sldChg chg="modNotes">
        <pc:chgData name="Ginger Lee Jacobson" userId="S::glj8018@ads.northwestern.edu::3a49910d-c358-4586-b31b-05d58406f615" providerId="AD" clId="Web-{E56E9AE7-6BFF-978D-732E-10D00211D4EF}" dt="2023-01-13T00:16:51.213" v="764"/>
        <pc:sldMkLst>
          <pc:docMk/>
          <pc:sldMk cId="467008381" sldId="311"/>
        </pc:sldMkLst>
      </pc:sldChg>
      <pc:sldChg chg="modNotes">
        <pc:chgData name="Ginger Lee Jacobson" userId="S::glj8018@ads.northwestern.edu::3a49910d-c358-4586-b31b-05d58406f615" providerId="AD" clId="Web-{E56E9AE7-6BFF-978D-732E-10D00211D4EF}" dt="2023-01-13T02:43:49.952" v="2400"/>
        <pc:sldMkLst>
          <pc:docMk/>
          <pc:sldMk cId="217017396" sldId="313"/>
        </pc:sldMkLst>
      </pc:sldChg>
      <pc:sldChg chg="modSp modNotes">
        <pc:chgData name="Ginger Lee Jacobson" userId="S::glj8018@ads.northwestern.edu::3a49910d-c358-4586-b31b-05d58406f615" providerId="AD" clId="Web-{E56E9AE7-6BFF-978D-732E-10D00211D4EF}" dt="2023-01-13T02:35:19.345" v="2388"/>
        <pc:sldMkLst>
          <pc:docMk/>
          <pc:sldMk cId="3246919771" sldId="314"/>
        </pc:sldMkLst>
        <pc:spChg chg="mod">
          <ac:chgData name="Ginger Lee Jacobson" userId="S::glj8018@ads.northwestern.edu::3a49910d-c358-4586-b31b-05d58406f615" providerId="AD" clId="Web-{E56E9AE7-6BFF-978D-732E-10D00211D4EF}" dt="2023-01-12T23:13:08.294" v="227" actId="20577"/>
          <ac:spMkLst>
            <pc:docMk/>
            <pc:sldMk cId="3246919771" sldId="314"/>
            <ac:spMk id="2" creationId="{B113C1AA-73D9-335C-9DA9-0F4C88280474}"/>
          </ac:spMkLst>
        </pc:spChg>
        <pc:spChg chg="mod">
          <ac:chgData name="Ginger Lee Jacobson" userId="S::glj8018@ads.northwestern.edu::3a49910d-c358-4586-b31b-05d58406f615" providerId="AD" clId="Web-{E56E9AE7-6BFF-978D-732E-10D00211D4EF}" dt="2023-01-12T23:12:53.263" v="223" actId="20577"/>
          <ac:spMkLst>
            <pc:docMk/>
            <pc:sldMk cId="3246919771" sldId="314"/>
            <ac:spMk id="3" creationId="{6EF827A7-2289-E38E-ED3B-929361C966B8}"/>
          </ac:spMkLst>
        </pc:spChg>
      </pc:sldChg>
      <pc:sldChg chg="delSp modSp addAnim modAnim modNotes">
        <pc:chgData name="Ginger Lee Jacobson" userId="S::glj8018@ads.northwestern.edu::3a49910d-c358-4586-b31b-05d58406f615" providerId="AD" clId="Web-{E56E9AE7-6BFF-978D-732E-10D00211D4EF}" dt="2023-01-13T02:44:35.640" v="2415"/>
        <pc:sldMkLst>
          <pc:docMk/>
          <pc:sldMk cId="1781169159" sldId="315"/>
        </pc:sldMkLst>
        <pc:spChg chg="del mod">
          <ac:chgData name="Ginger Lee Jacobson" userId="S::glj8018@ads.northwestern.edu::3a49910d-c358-4586-b31b-05d58406f615" providerId="AD" clId="Web-{E56E9AE7-6BFF-978D-732E-10D00211D4EF}" dt="2023-01-13T00:56:15.143" v="1097"/>
          <ac:spMkLst>
            <pc:docMk/>
            <pc:sldMk cId="1781169159" sldId="315"/>
            <ac:spMk id="7" creationId="{4ECDB805-29BA-C06E-9E3B-84B76CE96F60}"/>
          </ac:spMkLst>
        </pc:spChg>
      </pc:sldChg>
      <pc:sldChg chg="addSp modSp new ord modNotes">
        <pc:chgData name="Ginger Lee Jacobson" userId="S::glj8018@ads.northwestern.edu::3a49910d-c358-4586-b31b-05d58406f615" providerId="AD" clId="Web-{E56E9AE7-6BFF-978D-732E-10D00211D4EF}" dt="2023-01-12T22:30:15.521" v="60"/>
        <pc:sldMkLst>
          <pc:docMk/>
          <pc:sldMk cId="380680441" sldId="317"/>
        </pc:sldMkLst>
        <pc:spChg chg="mod">
          <ac:chgData name="Ginger Lee Jacobson" userId="S::glj8018@ads.northwestern.edu::3a49910d-c358-4586-b31b-05d58406f615" providerId="AD" clId="Web-{E56E9AE7-6BFF-978D-732E-10D00211D4EF}" dt="2023-01-12T22:28:26.971" v="49" actId="20577"/>
          <ac:spMkLst>
            <pc:docMk/>
            <pc:sldMk cId="380680441" sldId="317"/>
            <ac:spMk id="2" creationId="{6AC2FEA9-E339-E7DC-2427-6AF144521865}"/>
          </ac:spMkLst>
        </pc:spChg>
        <pc:picChg chg="add mod">
          <ac:chgData name="Ginger Lee Jacobson" userId="S::glj8018@ads.northwestern.edu::3a49910d-c358-4586-b31b-05d58406f615" providerId="AD" clId="Web-{E56E9AE7-6BFF-978D-732E-10D00211D4EF}" dt="2023-01-12T22:28:03.377" v="37" actId="1076"/>
          <ac:picMkLst>
            <pc:docMk/>
            <pc:sldMk cId="380680441" sldId="317"/>
            <ac:picMk id="6" creationId="{B4F63B30-926F-6E9F-DD20-6F1D70D24255}"/>
          </ac:picMkLst>
        </pc:picChg>
      </pc:sldChg>
      <pc:sldChg chg="modSp add ord replId">
        <pc:chgData name="Ginger Lee Jacobson" userId="S::glj8018@ads.northwestern.edu::3a49910d-c358-4586-b31b-05d58406f615" providerId="AD" clId="Web-{E56E9AE7-6BFF-978D-732E-10D00211D4EF}" dt="2023-01-13T02:23:25.568" v="2344" actId="20577"/>
        <pc:sldMkLst>
          <pc:docMk/>
          <pc:sldMk cId="348769654" sldId="318"/>
        </pc:sldMkLst>
        <pc:spChg chg="mod">
          <ac:chgData name="Ginger Lee Jacobson" userId="S::glj8018@ads.northwestern.edu::3a49910d-c358-4586-b31b-05d58406f615" providerId="AD" clId="Web-{E56E9AE7-6BFF-978D-732E-10D00211D4EF}" dt="2023-01-13T02:23:25.568" v="2344" actId="20577"/>
          <ac:spMkLst>
            <pc:docMk/>
            <pc:sldMk cId="348769654" sldId="318"/>
            <ac:spMk id="3" creationId="{EC9AA3F7-FC6E-575A-F3F6-82A49486401E}"/>
          </ac:spMkLst>
        </pc:spChg>
      </pc:sldChg>
      <pc:sldChg chg="modSp add del ord replId modNotes">
        <pc:chgData name="Ginger Lee Jacobson" userId="S::glj8018@ads.northwestern.edu::3a49910d-c358-4586-b31b-05d58406f615" providerId="AD" clId="Web-{E56E9AE7-6BFF-978D-732E-10D00211D4EF}" dt="2023-01-13T00:08:40.872" v="645"/>
        <pc:sldMkLst>
          <pc:docMk/>
          <pc:sldMk cId="1718279858" sldId="318"/>
        </pc:sldMkLst>
        <pc:spChg chg="mod">
          <ac:chgData name="Ginger Lee Jacobson" userId="S::glj8018@ads.northwestern.edu::3a49910d-c358-4586-b31b-05d58406f615" providerId="AD" clId="Web-{E56E9AE7-6BFF-978D-732E-10D00211D4EF}" dt="2023-01-13T00:07:15.354" v="636" actId="20577"/>
          <ac:spMkLst>
            <pc:docMk/>
            <pc:sldMk cId="1718279858" sldId="318"/>
            <ac:spMk id="3" creationId="{E734A82D-A943-360B-0A2E-BBD555F97DAF}"/>
          </ac:spMkLst>
        </pc:spChg>
      </pc:sldChg>
      <pc:sldChg chg="add del replId">
        <pc:chgData name="Ginger Lee Jacobson" userId="S::glj8018@ads.northwestern.edu::3a49910d-c358-4586-b31b-05d58406f615" providerId="AD" clId="Web-{E56E9AE7-6BFF-978D-732E-10D00211D4EF}" dt="2023-01-13T02:23:03.864" v="2338"/>
        <pc:sldMkLst>
          <pc:docMk/>
          <pc:sldMk cId="2421213757" sldId="318"/>
        </pc:sldMkLst>
      </pc:sldChg>
      <pc:sldChg chg="add del replId">
        <pc:chgData name="Ginger Lee Jacobson" userId="S::glj8018@ads.northwestern.edu::3a49910d-c358-4586-b31b-05d58406f615" providerId="AD" clId="Web-{E56E9AE7-6BFF-978D-732E-10D00211D4EF}" dt="2023-01-13T00:05:32.789" v="627"/>
        <pc:sldMkLst>
          <pc:docMk/>
          <pc:sldMk cId="4210956555" sldId="319"/>
        </pc:sldMkLst>
      </pc:sldChg>
      <pc:sldChg chg="add del replId">
        <pc:chgData name="Ginger Lee Jacobson" userId="S::glj8018@ads.northwestern.edu::3a49910d-c358-4586-b31b-05d58406f615" providerId="AD" clId="Web-{E56E9AE7-6BFF-978D-732E-10D00211D4EF}" dt="2023-01-13T00:05:32.789" v="626"/>
        <pc:sldMkLst>
          <pc:docMk/>
          <pc:sldMk cId="3585142309" sldId="320"/>
        </pc:sldMkLst>
      </pc:sldChg>
      <pc:sldChg chg="add del replId">
        <pc:chgData name="Ginger Lee Jacobson" userId="S::glj8018@ads.northwestern.edu::3a49910d-c358-4586-b31b-05d58406f615" providerId="AD" clId="Web-{E56E9AE7-6BFF-978D-732E-10D00211D4EF}" dt="2023-01-13T00:05:32.789" v="625"/>
        <pc:sldMkLst>
          <pc:docMk/>
          <pc:sldMk cId="3060701722" sldId="321"/>
        </pc:sldMkLst>
      </pc:sldChg>
      <pc:sldChg chg="add del replId">
        <pc:chgData name="Ginger Lee Jacobson" userId="S::glj8018@ads.northwestern.edu::3a49910d-c358-4586-b31b-05d58406f615" providerId="AD" clId="Web-{E56E9AE7-6BFF-978D-732E-10D00211D4EF}" dt="2023-01-13T00:05:32.789" v="624"/>
        <pc:sldMkLst>
          <pc:docMk/>
          <pc:sldMk cId="2840235721" sldId="322"/>
        </pc:sldMkLst>
      </pc:sldChg>
      <pc:sldChg chg="add del replId">
        <pc:chgData name="Ginger Lee Jacobson" userId="S::glj8018@ads.northwestern.edu::3a49910d-c358-4586-b31b-05d58406f615" providerId="AD" clId="Web-{E56E9AE7-6BFF-978D-732E-10D00211D4EF}" dt="2023-01-13T00:05:32.789" v="623"/>
        <pc:sldMkLst>
          <pc:docMk/>
          <pc:sldMk cId="3261146390" sldId="323"/>
        </pc:sldMkLst>
      </pc:sldChg>
      <pc:sldChg chg="add del replId">
        <pc:chgData name="Ginger Lee Jacobson" userId="S::glj8018@ads.northwestern.edu::3a49910d-c358-4586-b31b-05d58406f615" providerId="AD" clId="Web-{E56E9AE7-6BFF-978D-732E-10D00211D4EF}" dt="2023-01-13T00:05:32.789" v="622"/>
        <pc:sldMkLst>
          <pc:docMk/>
          <pc:sldMk cId="1275026656" sldId="324"/>
        </pc:sldMkLst>
      </pc:sldChg>
      <pc:sldChg chg="add del replId">
        <pc:chgData name="Ginger Lee Jacobson" userId="S::glj8018@ads.northwestern.edu::3a49910d-c358-4586-b31b-05d58406f615" providerId="AD" clId="Web-{E56E9AE7-6BFF-978D-732E-10D00211D4EF}" dt="2023-01-13T00:05:32.789" v="621"/>
        <pc:sldMkLst>
          <pc:docMk/>
          <pc:sldMk cId="2071232182" sldId="325"/>
        </pc:sldMkLst>
      </pc:sldChg>
      <pc:sldChg chg="add del replId">
        <pc:chgData name="Ginger Lee Jacobson" userId="S::glj8018@ads.northwestern.edu::3a49910d-c358-4586-b31b-05d58406f615" providerId="AD" clId="Web-{E56E9AE7-6BFF-978D-732E-10D00211D4EF}" dt="2023-01-13T00:05:32.789" v="620"/>
        <pc:sldMkLst>
          <pc:docMk/>
          <pc:sldMk cId="3057719866" sldId="326"/>
        </pc:sldMkLst>
      </pc:sldChg>
      <pc:sldChg chg="add del replId">
        <pc:chgData name="Ginger Lee Jacobson" userId="S::glj8018@ads.northwestern.edu::3a49910d-c358-4586-b31b-05d58406f615" providerId="AD" clId="Web-{E56E9AE7-6BFF-978D-732E-10D00211D4EF}" dt="2023-01-13T00:05:32.789" v="619"/>
        <pc:sldMkLst>
          <pc:docMk/>
          <pc:sldMk cId="19316478" sldId="327"/>
        </pc:sldMkLst>
      </pc:sldChg>
      <pc:sldChg chg="add del replId">
        <pc:chgData name="Ginger Lee Jacobson" userId="S::glj8018@ads.northwestern.edu::3a49910d-c358-4586-b31b-05d58406f615" providerId="AD" clId="Web-{E56E9AE7-6BFF-978D-732E-10D00211D4EF}" dt="2023-01-13T00:05:32.773" v="618"/>
        <pc:sldMkLst>
          <pc:docMk/>
          <pc:sldMk cId="1177653922" sldId="328"/>
        </pc:sldMkLst>
      </pc:sldChg>
      <pc:sldChg chg="add del replId">
        <pc:chgData name="Ginger Lee Jacobson" userId="S::glj8018@ads.northwestern.edu::3a49910d-c358-4586-b31b-05d58406f615" providerId="AD" clId="Web-{E56E9AE7-6BFF-978D-732E-10D00211D4EF}" dt="2023-01-13T00:05:32.773" v="617"/>
        <pc:sldMkLst>
          <pc:docMk/>
          <pc:sldMk cId="553917349" sldId="329"/>
        </pc:sldMkLst>
      </pc:sldChg>
      <pc:sldChg chg="add del replId">
        <pc:chgData name="Ginger Lee Jacobson" userId="S::glj8018@ads.northwestern.edu::3a49910d-c358-4586-b31b-05d58406f615" providerId="AD" clId="Web-{E56E9AE7-6BFF-978D-732E-10D00211D4EF}" dt="2023-01-13T00:05:32.773" v="616"/>
        <pc:sldMkLst>
          <pc:docMk/>
          <pc:sldMk cId="3623262155" sldId="330"/>
        </pc:sldMkLst>
      </pc:sldChg>
      <pc:sldChg chg="add del replId">
        <pc:chgData name="Ginger Lee Jacobson" userId="S::glj8018@ads.northwestern.edu::3a49910d-c358-4586-b31b-05d58406f615" providerId="AD" clId="Web-{E56E9AE7-6BFF-978D-732E-10D00211D4EF}" dt="2023-01-13T00:05:32.773" v="615"/>
        <pc:sldMkLst>
          <pc:docMk/>
          <pc:sldMk cId="3349984866" sldId="331"/>
        </pc:sldMkLst>
      </pc:sldChg>
      <pc:sldChg chg="add del replId">
        <pc:chgData name="Ginger Lee Jacobson" userId="S::glj8018@ads.northwestern.edu::3a49910d-c358-4586-b31b-05d58406f615" providerId="AD" clId="Web-{E56E9AE7-6BFF-978D-732E-10D00211D4EF}" dt="2023-01-13T00:05:32.773" v="614"/>
        <pc:sldMkLst>
          <pc:docMk/>
          <pc:sldMk cId="510502448" sldId="332"/>
        </pc:sldMkLst>
      </pc:sldChg>
      <pc:sldChg chg="add del replId">
        <pc:chgData name="Ginger Lee Jacobson" userId="S::glj8018@ads.northwestern.edu::3a49910d-c358-4586-b31b-05d58406f615" providerId="AD" clId="Web-{E56E9AE7-6BFF-978D-732E-10D00211D4EF}" dt="2023-01-13T00:05:32.773" v="613"/>
        <pc:sldMkLst>
          <pc:docMk/>
          <pc:sldMk cId="3870770819" sldId="333"/>
        </pc:sldMkLst>
      </pc:sldChg>
      <pc:sldChg chg="add del replId">
        <pc:chgData name="Ginger Lee Jacobson" userId="S::glj8018@ads.northwestern.edu::3a49910d-c358-4586-b31b-05d58406f615" providerId="AD" clId="Web-{E56E9AE7-6BFF-978D-732E-10D00211D4EF}" dt="2023-01-13T00:05:32.773" v="612"/>
        <pc:sldMkLst>
          <pc:docMk/>
          <pc:sldMk cId="1175076076" sldId="334"/>
        </pc:sldMkLst>
      </pc:sldChg>
      <pc:sldChg chg="add del replId">
        <pc:chgData name="Ginger Lee Jacobson" userId="S::glj8018@ads.northwestern.edu::3a49910d-c358-4586-b31b-05d58406f615" providerId="AD" clId="Web-{E56E9AE7-6BFF-978D-732E-10D00211D4EF}" dt="2023-01-13T00:05:32.758" v="611"/>
        <pc:sldMkLst>
          <pc:docMk/>
          <pc:sldMk cId="2387197563" sldId="335"/>
        </pc:sldMkLst>
      </pc:sldChg>
      <pc:sldChg chg="add del replId">
        <pc:chgData name="Ginger Lee Jacobson" userId="S::glj8018@ads.northwestern.edu::3a49910d-c358-4586-b31b-05d58406f615" providerId="AD" clId="Web-{E56E9AE7-6BFF-978D-732E-10D00211D4EF}" dt="2023-01-13T00:05:32.758" v="610"/>
        <pc:sldMkLst>
          <pc:docMk/>
          <pc:sldMk cId="1252041695" sldId="336"/>
        </pc:sldMkLst>
      </pc:sldChg>
      <pc:sldChg chg="add del replId">
        <pc:chgData name="Ginger Lee Jacobson" userId="S::glj8018@ads.northwestern.edu::3a49910d-c358-4586-b31b-05d58406f615" providerId="AD" clId="Web-{E56E9AE7-6BFF-978D-732E-10D00211D4EF}" dt="2023-01-13T00:05:32.758" v="609"/>
        <pc:sldMkLst>
          <pc:docMk/>
          <pc:sldMk cId="3691281325" sldId="337"/>
        </pc:sldMkLst>
      </pc:sldChg>
      <pc:sldChg chg="add del replId">
        <pc:chgData name="Ginger Lee Jacobson" userId="S::glj8018@ads.northwestern.edu::3a49910d-c358-4586-b31b-05d58406f615" providerId="AD" clId="Web-{E56E9AE7-6BFF-978D-732E-10D00211D4EF}" dt="2023-01-13T00:05:32.758" v="608"/>
        <pc:sldMkLst>
          <pc:docMk/>
          <pc:sldMk cId="442681610" sldId="338"/>
        </pc:sldMkLst>
      </pc:sldChg>
      <pc:sldChg chg="add del replId">
        <pc:chgData name="Ginger Lee Jacobson" userId="S::glj8018@ads.northwestern.edu::3a49910d-c358-4586-b31b-05d58406f615" providerId="AD" clId="Web-{E56E9AE7-6BFF-978D-732E-10D00211D4EF}" dt="2023-01-13T00:05:32.758" v="607"/>
        <pc:sldMkLst>
          <pc:docMk/>
          <pc:sldMk cId="116177821" sldId="339"/>
        </pc:sldMkLst>
      </pc:sldChg>
      <pc:sldChg chg="add del replId">
        <pc:chgData name="Ginger Lee Jacobson" userId="S::glj8018@ads.northwestern.edu::3a49910d-c358-4586-b31b-05d58406f615" providerId="AD" clId="Web-{E56E9AE7-6BFF-978D-732E-10D00211D4EF}" dt="2023-01-13T00:05:32.758" v="606"/>
        <pc:sldMkLst>
          <pc:docMk/>
          <pc:sldMk cId="3867254972" sldId="340"/>
        </pc:sldMkLst>
      </pc:sldChg>
    </pc:docChg>
  </pc:docChgLst>
  <pc:docChgLst>
    <pc:chgData name="John Patrick Johnson" userId="S::jpj8711@ads.northwestern.edu::fe18dc51-e5c5-41f0-a67f-64543119935e" providerId="AD" clId="Web-{C9AC645A-2305-3B2B-64F4-F9E7C8362FF4}"/>
    <pc:docChg chg="addSld delSld modSld modMainMaster">
      <pc:chgData name="John Patrick Johnson" userId="S::jpj8711@ads.northwestern.edu::fe18dc51-e5c5-41f0-a67f-64543119935e" providerId="AD" clId="Web-{C9AC645A-2305-3B2B-64F4-F9E7C8362FF4}" dt="2023-07-11T22:21:48.220" v="251"/>
      <pc:docMkLst>
        <pc:docMk/>
      </pc:docMkLst>
      <pc:sldChg chg="modSp">
        <pc:chgData name="John Patrick Johnson" userId="S::jpj8711@ads.northwestern.edu::fe18dc51-e5c5-41f0-a67f-64543119935e" providerId="AD" clId="Web-{C9AC645A-2305-3B2B-64F4-F9E7C8362FF4}" dt="2023-07-11T20:14:39.829" v="119"/>
        <pc:sldMkLst>
          <pc:docMk/>
          <pc:sldMk cId="0" sldId="256"/>
        </pc:sldMkLst>
        <pc:spChg chg="mod">
          <ac:chgData name="John Patrick Johnson" userId="S::jpj8711@ads.northwestern.edu::fe18dc51-e5c5-41f0-a67f-64543119935e" providerId="AD" clId="Web-{C9AC645A-2305-3B2B-64F4-F9E7C8362FF4}" dt="2023-07-11T20:14:39.829" v="119"/>
          <ac:spMkLst>
            <pc:docMk/>
            <pc:sldMk cId="0" sldId="256"/>
            <ac:spMk id="2" creationId="{289CA4ED-6DAD-386B-A788-B7C6CAF7438D}"/>
          </ac:spMkLst>
        </pc:spChg>
        <pc:spChg chg="mod">
          <ac:chgData name="John Patrick Johnson" userId="S::jpj8711@ads.northwestern.edu::fe18dc51-e5c5-41f0-a67f-64543119935e" providerId="AD" clId="Web-{C9AC645A-2305-3B2B-64F4-F9E7C8362FF4}" dt="2023-07-11T20:12:46.840" v="17" actId="20577"/>
          <ac:spMkLst>
            <pc:docMk/>
            <pc:sldMk cId="0" sldId="256"/>
            <ac:spMk id="49" creationId="{00000000-0000-0000-0000-000000000000}"/>
          </ac:spMkLst>
        </pc:spChg>
        <pc:spChg chg="mod">
          <ac:chgData name="John Patrick Johnson" userId="S::jpj8711@ads.northwestern.edu::fe18dc51-e5c5-41f0-a67f-64543119935e" providerId="AD" clId="Web-{C9AC645A-2305-3B2B-64F4-F9E7C8362FF4}" dt="2023-07-11T20:13:12.122" v="18" actId="20577"/>
          <ac:spMkLst>
            <pc:docMk/>
            <pc:sldMk cId="0" sldId="256"/>
            <ac:spMk id="50" creationId="{00000000-0000-0000-0000-000000000000}"/>
          </ac:spMkLst>
        </pc:spChg>
      </pc:sldChg>
      <pc:sldChg chg="modSp del">
        <pc:chgData name="John Patrick Johnson" userId="S::jpj8711@ads.northwestern.edu::fe18dc51-e5c5-41f0-a67f-64543119935e" providerId="AD" clId="Web-{C9AC645A-2305-3B2B-64F4-F9E7C8362FF4}" dt="2023-07-11T22:21:23.610" v="236"/>
        <pc:sldMkLst>
          <pc:docMk/>
          <pc:sldMk cId="0" sldId="259"/>
        </pc:sldMkLst>
        <pc:spChg chg="mod">
          <ac:chgData name="John Patrick Johnson" userId="S::jpj8711@ads.northwestern.edu::fe18dc51-e5c5-41f0-a67f-64543119935e" providerId="AD" clId="Web-{C9AC645A-2305-3B2B-64F4-F9E7C8362FF4}" dt="2023-07-11T20:14:39.829" v="119"/>
          <ac:spMkLst>
            <pc:docMk/>
            <pc:sldMk cId="0" sldId="259"/>
            <ac:spMk id="75" creationId="{00000000-0000-0000-0000-000000000000}"/>
          </ac:spMkLst>
        </pc:spChg>
      </pc:sldChg>
      <pc:sldChg chg="modSp del">
        <pc:chgData name="John Patrick Johnson" userId="S::jpj8711@ads.northwestern.edu::fe18dc51-e5c5-41f0-a67f-64543119935e" providerId="AD" clId="Web-{C9AC645A-2305-3B2B-64F4-F9E7C8362FF4}" dt="2023-07-11T22:21:23.610" v="235"/>
        <pc:sldMkLst>
          <pc:docMk/>
          <pc:sldMk cId="0" sldId="261"/>
        </pc:sldMkLst>
        <pc:spChg chg="mod">
          <ac:chgData name="John Patrick Johnson" userId="S::jpj8711@ads.northwestern.edu::fe18dc51-e5c5-41f0-a67f-64543119935e" providerId="AD" clId="Web-{C9AC645A-2305-3B2B-64F4-F9E7C8362FF4}" dt="2023-07-11T20:14:39.829" v="119"/>
          <ac:spMkLst>
            <pc:docMk/>
            <pc:sldMk cId="0" sldId="261"/>
            <ac:spMk id="95" creationId="{00000000-0000-0000-0000-000000000000}"/>
          </ac:spMkLst>
        </pc:spChg>
      </pc:sldChg>
      <pc:sldChg chg="modSp">
        <pc:chgData name="John Patrick Johnson" userId="S::jpj8711@ads.northwestern.edu::fe18dc51-e5c5-41f0-a67f-64543119935e" providerId="AD" clId="Web-{C9AC645A-2305-3B2B-64F4-F9E7C8362FF4}" dt="2023-07-11T20:14:39.829" v="119"/>
        <pc:sldMkLst>
          <pc:docMk/>
          <pc:sldMk cId="0" sldId="262"/>
        </pc:sldMkLst>
        <pc:spChg chg="mod">
          <ac:chgData name="John Patrick Johnson" userId="S::jpj8711@ads.northwestern.edu::fe18dc51-e5c5-41f0-a67f-64543119935e" providerId="AD" clId="Web-{C9AC645A-2305-3B2B-64F4-F9E7C8362FF4}" dt="2023-07-11T20:14:39.829" v="119"/>
          <ac:spMkLst>
            <pc:docMk/>
            <pc:sldMk cId="0" sldId="262"/>
            <ac:spMk id="104" creationId="{00000000-0000-0000-0000-000000000000}"/>
          </ac:spMkLst>
        </pc:spChg>
      </pc:sldChg>
      <pc:sldChg chg="modSp del">
        <pc:chgData name="John Patrick Johnson" userId="S::jpj8711@ads.northwestern.edu::fe18dc51-e5c5-41f0-a67f-64543119935e" providerId="AD" clId="Web-{C9AC645A-2305-3B2B-64F4-F9E7C8362FF4}" dt="2023-07-11T22:21:48.220" v="248"/>
        <pc:sldMkLst>
          <pc:docMk/>
          <pc:sldMk cId="0" sldId="263"/>
        </pc:sldMkLst>
        <pc:spChg chg="mod">
          <ac:chgData name="John Patrick Johnson" userId="S::jpj8711@ads.northwestern.edu::fe18dc51-e5c5-41f0-a67f-64543119935e" providerId="AD" clId="Web-{C9AC645A-2305-3B2B-64F4-F9E7C8362FF4}" dt="2023-07-11T20:14:39.829" v="119"/>
          <ac:spMkLst>
            <pc:docMk/>
            <pc:sldMk cId="0" sldId="263"/>
            <ac:spMk id="114" creationId="{00000000-0000-0000-0000-000000000000}"/>
          </ac:spMkLst>
        </pc:spChg>
      </pc:sldChg>
      <pc:sldChg chg="modSp del">
        <pc:chgData name="John Patrick Johnson" userId="S::jpj8711@ads.northwestern.edu::fe18dc51-e5c5-41f0-a67f-64543119935e" providerId="AD" clId="Web-{C9AC645A-2305-3B2B-64F4-F9E7C8362FF4}" dt="2023-07-11T22:21:48.220" v="247"/>
        <pc:sldMkLst>
          <pc:docMk/>
          <pc:sldMk cId="0" sldId="264"/>
        </pc:sldMkLst>
        <pc:spChg chg="mod">
          <ac:chgData name="John Patrick Johnson" userId="S::jpj8711@ads.northwestern.edu::fe18dc51-e5c5-41f0-a67f-64543119935e" providerId="AD" clId="Web-{C9AC645A-2305-3B2B-64F4-F9E7C8362FF4}" dt="2023-07-11T20:14:39.829" v="119"/>
          <ac:spMkLst>
            <pc:docMk/>
            <pc:sldMk cId="0" sldId="264"/>
            <ac:spMk id="126" creationId="{00000000-0000-0000-0000-000000000000}"/>
          </ac:spMkLst>
        </pc:spChg>
      </pc:sldChg>
      <pc:sldChg chg="modSp del">
        <pc:chgData name="John Patrick Johnson" userId="S::jpj8711@ads.northwestern.edu::fe18dc51-e5c5-41f0-a67f-64543119935e" providerId="AD" clId="Web-{C9AC645A-2305-3B2B-64F4-F9E7C8362FF4}" dt="2023-07-11T22:21:48.204" v="243"/>
        <pc:sldMkLst>
          <pc:docMk/>
          <pc:sldMk cId="0" sldId="266"/>
        </pc:sldMkLst>
        <pc:spChg chg="mod">
          <ac:chgData name="John Patrick Johnson" userId="S::jpj8711@ads.northwestern.edu::fe18dc51-e5c5-41f0-a67f-64543119935e" providerId="AD" clId="Web-{C9AC645A-2305-3B2B-64F4-F9E7C8362FF4}" dt="2023-07-11T20:14:39.829" v="119"/>
          <ac:spMkLst>
            <pc:docMk/>
            <pc:sldMk cId="0" sldId="266"/>
            <ac:spMk id="148" creationId="{00000000-0000-0000-0000-000000000000}"/>
          </ac:spMkLst>
        </pc:spChg>
      </pc:sldChg>
      <pc:sldChg chg="modSp del">
        <pc:chgData name="John Patrick Johnson" userId="S::jpj8711@ads.northwestern.edu::fe18dc51-e5c5-41f0-a67f-64543119935e" providerId="AD" clId="Web-{C9AC645A-2305-3B2B-64F4-F9E7C8362FF4}" dt="2023-07-11T22:21:48.220" v="251"/>
        <pc:sldMkLst>
          <pc:docMk/>
          <pc:sldMk cId="0" sldId="268"/>
        </pc:sldMkLst>
        <pc:spChg chg="mod">
          <ac:chgData name="John Patrick Johnson" userId="S::jpj8711@ads.northwestern.edu::fe18dc51-e5c5-41f0-a67f-64543119935e" providerId="AD" clId="Web-{C9AC645A-2305-3B2B-64F4-F9E7C8362FF4}" dt="2023-07-11T20:14:39.829" v="119"/>
          <ac:spMkLst>
            <pc:docMk/>
            <pc:sldMk cId="0" sldId="268"/>
            <ac:spMk id="167" creationId="{00000000-0000-0000-0000-000000000000}"/>
          </ac:spMkLst>
        </pc:spChg>
      </pc:sldChg>
      <pc:sldChg chg="modSp del">
        <pc:chgData name="John Patrick Johnson" userId="S::jpj8711@ads.northwestern.edu::fe18dc51-e5c5-41f0-a67f-64543119935e" providerId="AD" clId="Web-{C9AC645A-2305-3B2B-64F4-F9E7C8362FF4}" dt="2023-07-11T22:21:48.220" v="250"/>
        <pc:sldMkLst>
          <pc:docMk/>
          <pc:sldMk cId="0" sldId="269"/>
        </pc:sldMkLst>
        <pc:spChg chg="mod">
          <ac:chgData name="John Patrick Johnson" userId="S::jpj8711@ads.northwestern.edu::fe18dc51-e5c5-41f0-a67f-64543119935e" providerId="AD" clId="Web-{C9AC645A-2305-3B2B-64F4-F9E7C8362FF4}" dt="2023-07-11T20:14:39.829" v="119"/>
          <ac:spMkLst>
            <pc:docMk/>
            <pc:sldMk cId="0" sldId="269"/>
            <ac:spMk id="177" creationId="{00000000-0000-0000-0000-000000000000}"/>
          </ac:spMkLst>
        </pc:spChg>
      </pc:sldChg>
      <pc:sldChg chg="modSp del">
        <pc:chgData name="John Patrick Johnson" userId="S::jpj8711@ads.northwestern.edu::fe18dc51-e5c5-41f0-a67f-64543119935e" providerId="AD" clId="Web-{C9AC645A-2305-3B2B-64F4-F9E7C8362FF4}" dt="2023-07-11T22:21:48.220" v="245"/>
        <pc:sldMkLst>
          <pc:docMk/>
          <pc:sldMk cId="0" sldId="272"/>
        </pc:sldMkLst>
        <pc:spChg chg="mod">
          <ac:chgData name="John Patrick Johnson" userId="S::jpj8711@ads.northwestern.edu::fe18dc51-e5c5-41f0-a67f-64543119935e" providerId="AD" clId="Web-{C9AC645A-2305-3B2B-64F4-F9E7C8362FF4}" dt="2023-07-11T20:14:39.829" v="119"/>
          <ac:spMkLst>
            <pc:docMk/>
            <pc:sldMk cId="0" sldId="272"/>
            <ac:spMk id="207" creationId="{00000000-0000-0000-0000-000000000000}"/>
          </ac:spMkLst>
        </pc:spChg>
      </pc:sldChg>
      <pc:sldChg chg="modSp del">
        <pc:chgData name="John Patrick Johnson" userId="S::jpj8711@ads.northwestern.edu::fe18dc51-e5c5-41f0-a67f-64543119935e" providerId="AD" clId="Web-{C9AC645A-2305-3B2B-64F4-F9E7C8362FF4}" dt="2023-07-11T22:21:48.220" v="246"/>
        <pc:sldMkLst>
          <pc:docMk/>
          <pc:sldMk cId="0" sldId="274"/>
        </pc:sldMkLst>
        <pc:spChg chg="mod">
          <ac:chgData name="John Patrick Johnson" userId="S::jpj8711@ads.northwestern.edu::fe18dc51-e5c5-41f0-a67f-64543119935e" providerId="AD" clId="Web-{C9AC645A-2305-3B2B-64F4-F9E7C8362FF4}" dt="2023-07-11T20:14:39.829" v="119"/>
          <ac:spMkLst>
            <pc:docMk/>
            <pc:sldMk cId="0" sldId="274"/>
            <ac:spMk id="225" creationId="{00000000-0000-0000-0000-000000000000}"/>
          </ac:spMkLst>
        </pc:spChg>
      </pc:sldChg>
      <pc:sldChg chg="modSp del">
        <pc:chgData name="John Patrick Johnson" userId="S::jpj8711@ads.northwestern.edu::fe18dc51-e5c5-41f0-a67f-64543119935e" providerId="AD" clId="Web-{C9AC645A-2305-3B2B-64F4-F9E7C8362FF4}" dt="2023-07-11T22:21:48.204" v="242"/>
        <pc:sldMkLst>
          <pc:docMk/>
          <pc:sldMk cId="0" sldId="276"/>
        </pc:sldMkLst>
        <pc:spChg chg="mod">
          <ac:chgData name="John Patrick Johnson" userId="S::jpj8711@ads.northwestern.edu::fe18dc51-e5c5-41f0-a67f-64543119935e" providerId="AD" clId="Web-{C9AC645A-2305-3B2B-64F4-F9E7C8362FF4}" dt="2023-07-11T20:14:39.829" v="119"/>
          <ac:spMkLst>
            <pc:docMk/>
            <pc:sldMk cId="0" sldId="276"/>
            <ac:spMk id="251" creationId="{00000000-0000-0000-0000-000000000000}"/>
          </ac:spMkLst>
        </pc:spChg>
      </pc:sldChg>
      <pc:sldChg chg="modSp del">
        <pc:chgData name="John Patrick Johnson" userId="S::jpj8711@ads.northwestern.edu::fe18dc51-e5c5-41f0-a67f-64543119935e" providerId="AD" clId="Web-{C9AC645A-2305-3B2B-64F4-F9E7C8362FF4}" dt="2023-07-11T22:21:23.610" v="234"/>
        <pc:sldMkLst>
          <pc:docMk/>
          <pc:sldMk cId="0" sldId="280"/>
        </pc:sldMkLst>
        <pc:spChg chg="mod">
          <ac:chgData name="John Patrick Johnson" userId="S::jpj8711@ads.northwestern.edu::fe18dc51-e5c5-41f0-a67f-64543119935e" providerId="AD" clId="Web-{C9AC645A-2305-3B2B-64F4-F9E7C8362FF4}" dt="2023-07-11T20:14:39.829" v="119"/>
          <ac:spMkLst>
            <pc:docMk/>
            <pc:sldMk cId="0" sldId="280"/>
            <ac:spMk id="288" creationId="{00000000-0000-0000-0000-000000000000}"/>
          </ac:spMkLst>
        </pc:spChg>
      </pc:sldChg>
      <pc:sldChg chg="modSp del">
        <pc:chgData name="John Patrick Johnson" userId="S::jpj8711@ads.northwestern.edu::fe18dc51-e5c5-41f0-a67f-64543119935e" providerId="AD" clId="Web-{C9AC645A-2305-3B2B-64F4-F9E7C8362FF4}" dt="2023-07-11T22:21:48.204" v="244"/>
        <pc:sldMkLst>
          <pc:docMk/>
          <pc:sldMk cId="679406833" sldId="284"/>
        </pc:sldMkLst>
        <pc:spChg chg="mod">
          <ac:chgData name="John Patrick Johnson" userId="S::jpj8711@ads.northwestern.edu::fe18dc51-e5c5-41f0-a67f-64543119935e" providerId="AD" clId="Web-{C9AC645A-2305-3B2B-64F4-F9E7C8362FF4}" dt="2023-07-11T20:14:39.829" v="119"/>
          <ac:spMkLst>
            <pc:docMk/>
            <pc:sldMk cId="679406833" sldId="284"/>
            <ac:spMk id="251" creationId="{00000000-0000-0000-0000-000000000000}"/>
          </ac:spMkLst>
        </pc:spChg>
      </pc:sldChg>
      <pc:sldChg chg="modSp del">
        <pc:chgData name="John Patrick Johnson" userId="S::jpj8711@ads.northwestern.edu::fe18dc51-e5c5-41f0-a67f-64543119935e" providerId="AD" clId="Web-{C9AC645A-2305-3B2B-64F4-F9E7C8362FF4}" dt="2023-07-11T22:21:48.204" v="238"/>
        <pc:sldMkLst>
          <pc:docMk/>
          <pc:sldMk cId="4134066138" sldId="285"/>
        </pc:sldMkLst>
        <pc:spChg chg="mod">
          <ac:chgData name="John Patrick Johnson" userId="S::jpj8711@ads.northwestern.edu::fe18dc51-e5c5-41f0-a67f-64543119935e" providerId="AD" clId="Web-{C9AC645A-2305-3B2B-64F4-F9E7C8362FF4}" dt="2023-07-11T20:14:39.829" v="119"/>
          <ac:spMkLst>
            <pc:docMk/>
            <pc:sldMk cId="4134066138" sldId="285"/>
            <ac:spMk id="251" creationId="{00000000-0000-0000-0000-000000000000}"/>
          </ac:spMkLst>
        </pc:spChg>
      </pc:sldChg>
      <pc:sldChg chg="modSp del">
        <pc:chgData name="John Patrick Johnson" userId="S::jpj8711@ads.northwestern.edu::fe18dc51-e5c5-41f0-a67f-64543119935e" providerId="AD" clId="Web-{C9AC645A-2305-3B2B-64F4-F9E7C8362FF4}" dt="2023-07-11T22:21:23.610" v="237"/>
        <pc:sldMkLst>
          <pc:docMk/>
          <pc:sldMk cId="3056279571" sldId="286"/>
        </pc:sldMkLst>
        <pc:spChg chg="mod">
          <ac:chgData name="John Patrick Johnson" userId="S::jpj8711@ads.northwestern.edu::fe18dc51-e5c5-41f0-a67f-64543119935e" providerId="AD" clId="Web-{C9AC645A-2305-3B2B-64F4-F9E7C8362FF4}" dt="2023-07-11T20:14:39.829" v="119"/>
          <ac:spMkLst>
            <pc:docMk/>
            <pc:sldMk cId="3056279571" sldId="286"/>
            <ac:spMk id="4" creationId="{5D6F9351-75F6-C7A1-4564-32139E3FB6F5}"/>
          </ac:spMkLst>
        </pc:spChg>
      </pc:sldChg>
      <pc:sldChg chg="modSp">
        <pc:chgData name="John Patrick Johnson" userId="S::jpj8711@ads.northwestern.edu::fe18dc51-e5c5-41f0-a67f-64543119935e" providerId="AD" clId="Web-{C9AC645A-2305-3B2B-64F4-F9E7C8362FF4}" dt="2023-07-11T20:15:10.017" v="127" actId="20577"/>
        <pc:sldMkLst>
          <pc:docMk/>
          <pc:sldMk cId="60139911" sldId="287"/>
        </pc:sldMkLst>
        <pc:spChg chg="mod">
          <ac:chgData name="John Patrick Johnson" userId="S::jpj8711@ads.northwestern.edu::fe18dc51-e5c5-41f0-a67f-64543119935e" providerId="AD" clId="Web-{C9AC645A-2305-3B2B-64F4-F9E7C8362FF4}" dt="2023-07-11T20:15:10.017" v="127" actId="20577"/>
          <ac:spMkLst>
            <pc:docMk/>
            <pc:sldMk cId="60139911" sldId="287"/>
            <ac:spMk id="2" creationId="{B7862AAB-75C5-01E8-7C83-F7CB14768AFA}"/>
          </ac:spMkLst>
        </pc:spChg>
        <pc:spChg chg="mod">
          <ac:chgData name="John Patrick Johnson" userId="S::jpj8711@ads.northwestern.edu::fe18dc51-e5c5-41f0-a67f-64543119935e" providerId="AD" clId="Web-{C9AC645A-2305-3B2B-64F4-F9E7C8362FF4}" dt="2023-07-11T20:14:30.344" v="103" actId="20577"/>
          <ac:spMkLst>
            <pc:docMk/>
            <pc:sldMk cId="60139911" sldId="287"/>
            <ac:spMk id="3" creationId="{838492E3-91C7-FA09-1EED-65C4220C1E22}"/>
          </ac:spMkLst>
        </pc:spChg>
        <pc:spChg chg="mod">
          <ac:chgData name="John Patrick Johnson" userId="S::jpj8711@ads.northwestern.edu::fe18dc51-e5c5-41f0-a67f-64543119935e" providerId="AD" clId="Web-{C9AC645A-2305-3B2B-64F4-F9E7C8362FF4}" dt="2023-07-11T20:14:37.329" v="118"/>
          <ac:spMkLst>
            <pc:docMk/>
            <pc:sldMk cId="60139911" sldId="287"/>
            <ac:spMk id="4" creationId="{F6ADA871-9FF6-D0AE-77F4-9966318D598E}"/>
          </ac:spMkLst>
        </pc:spChg>
      </pc:sldChg>
      <pc:sldChg chg="modSp del">
        <pc:chgData name="John Patrick Johnson" userId="S::jpj8711@ads.northwestern.edu::fe18dc51-e5c5-41f0-a67f-64543119935e" providerId="AD" clId="Web-{C9AC645A-2305-3B2B-64F4-F9E7C8362FF4}" dt="2023-07-11T22:21:48.220" v="249"/>
        <pc:sldMkLst>
          <pc:docMk/>
          <pc:sldMk cId="3050248158" sldId="296"/>
        </pc:sldMkLst>
        <pc:spChg chg="mod">
          <ac:chgData name="John Patrick Johnson" userId="S::jpj8711@ads.northwestern.edu::fe18dc51-e5c5-41f0-a67f-64543119935e" providerId="AD" clId="Web-{C9AC645A-2305-3B2B-64F4-F9E7C8362FF4}" dt="2023-07-11T20:14:39.829" v="119"/>
          <ac:spMkLst>
            <pc:docMk/>
            <pc:sldMk cId="3050248158" sldId="296"/>
            <ac:spMk id="177" creationId="{00000000-0000-0000-0000-000000000000}"/>
          </ac:spMkLst>
        </pc:spChg>
      </pc:sldChg>
      <pc:sldChg chg="modSp del">
        <pc:chgData name="John Patrick Johnson" userId="S::jpj8711@ads.northwestern.edu::fe18dc51-e5c5-41f0-a67f-64543119935e" providerId="AD" clId="Web-{C9AC645A-2305-3B2B-64F4-F9E7C8362FF4}" dt="2023-07-11T22:21:48.204" v="241"/>
        <pc:sldMkLst>
          <pc:docMk/>
          <pc:sldMk cId="3384434737" sldId="302"/>
        </pc:sldMkLst>
        <pc:spChg chg="mod">
          <ac:chgData name="John Patrick Johnson" userId="S::jpj8711@ads.northwestern.edu::fe18dc51-e5c5-41f0-a67f-64543119935e" providerId="AD" clId="Web-{C9AC645A-2305-3B2B-64F4-F9E7C8362FF4}" dt="2023-07-11T20:14:39.829" v="119"/>
          <ac:spMkLst>
            <pc:docMk/>
            <pc:sldMk cId="3384434737" sldId="302"/>
            <ac:spMk id="251" creationId="{00000000-0000-0000-0000-000000000000}"/>
          </ac:spMkLst>
        </pc:spChg>
      </pc:sldChg>
      <pc:sldChg chg="modSp del">
        <pc:chgData name="John Patrick Johnson" userId="S::jpj8711@ads.northwestern.edu::fe18dc51-e5c5-41f0-a67f-64543119935e" providerId="AD" clId="Web-{C9AC645A-2305-3B2B-64F4-F9E7C8362FF4}" dt="2023-07-11T22:21:48.204" v="239"/>
        <pc:sldMkLst>
          <pc:docMk/>
          <pc:sldMk cId="348769654" sldId="318"/>
        </pc:sldMkLst>
        <pc:spChg chg="mod">
          <ac:chgData name="John Patrick Johnson" userId="S::jpj8711@ads.northwestern.edu::fe18dc51-e5c5-41f0-a67f-64543119935e" providerId="AD" clId="Web-{C9AC645A-2305-3B2B-64F4-F9E7C8362FF4}" dt="2023-07-11T20:14:39.829" v="119"/>
          <ac:spMkLst>
            <pc:docMk/>
            <pc:sldMk cId="348769654" sldId="318"/>
            <ac:spMk id="4" creationId="{5D6F9351-75F6-C7A1-4564-32139E3FB6F5}"/>
          </ac:spMkLst>
        </pc:spChg>
      </pc:sldChg>
      <pc:sldChg chg="modSp del">
        <pc:chgData name="John Patrick Johnson" userId="S::jpj8711@ads.northwestern.edu::fe18dc51-e5c5-41f0-a67f-64543119935e" providerId="AD" clId="Web-{C9AC645A-2305-3B2B-64F4-F9E7C8362FF4}" dt="2023-07-11T22:21:48.204" v="240"/>
        <pc:sldMkLst>
          <pc:docMk/>
          <pc:sldMk cId="679280969" sldId="319"/>
        </pc:sldMkLst>
        <pc:spChg chg="mod">
          <ac:chgData name="John Patrick Johnson" userId="S::jpj8711@ads.northwestern.edu::fe18dc51-e5c5-41f0-a67f-64543119935e" providerId="AD" clId="Web-{C9AC645A-2305-3B2B-64F4-F9E7C8362FF4}" dt="2023-07-11T20:14:39.829" v="119"/>
          <ac:spMkLst>
            <pc:docMk/>
            <pc:sldMk cId="679280969" sldId="319"/>
            <ac:spMk id="4" creationId="{F6ADA871-9FF6-D0AE-77F4-9966318D598E}"/>
          </ac:spMkLst>
        </pc:spChg>
      </pc:sldChg>
      <pc:sldChg chg="modSp add del replId">
        <pc:chgData name="John Patrick Johnson" userId="S::jpj8711@ads.northwestern.edu::fe18dc51-e5c5-41f0-a67f-64543119935e" providerId="AD" clId="Web-{C9AC645A-2305-3B2B-64F4-F9E7C8362FF4}" dt="2023-07-11T21:09:20.107" v="137"/>
        <pc:sldMkLst>
          <pc:docMk/>
          <pc:sldMk cId="1668184574" sldId="320"/>
        </pc:sldMkLst>
        <pc:spChg chg="mod">
          <ac:chgData name="John Patrick Johnson" userId="S::jpj8711@ads.northwestern.edu::fe18dc51-e5c5-41f0-a67f-64543119935e" providerId="AD" clId="Web-{C9AC645A-2305-3B2B-64F4-F9E7C8362FF4}" dt="2023-07-11T20:15:30.612" v="134" actId="20577"/>
          <ac:spMkLst>
            <pc:docMk/>
            <pc:sldMk cId="1668184574" sldId="320"/>
            <ac:spMk id="2" creationId="{B7862AAB-75C5-01E8-7C83-F7CB14768AFA}"/>
          </ac:spMkLst>
        </pc:spChg>
        <pc:spChg chg="mod">
          <ac:chgData name="John Patrick Johnson" userId="S::jpj8711@ads.northwestern.edu::fe18dc51-e5c5-41f0-a67f-64543119935e" providerId="AD" clId="Web-{C9AC645A-2305-3B2B-64F4-F9E7C8362FF4}" dt="2023-07-11T20:15:35.659" v="135" actId="20577"/>
          <ac:spMkLst>
            <pc:docMk/>
            <pc:sldMk cId="1668184574" sldId="320"/>
            <ac:spMk id="3" creationId="{838492E3-91C7-FA09-1EED-65C4220C1E22}"/>
          </ac:spMkLst>
        </pc:spChg>
      </pc:sldChg>
      <pc:sldChg chg="modSp add replId">
        <pc:chgData name="John Patrick Johnson" userId="S::jpj8711@ads.northwestern.edu::fe18dc51-e5c5-41f0-a67f-64543119935e" providerId="AD" clId="Web-{C9AC645A-2305-3B2B-64F4-F9E7C8362FF4}" dt="2023-07-11T22:21:08" v="233" actId="20577"/>
        <pc:sldMkLst>
          <pc:docMk/>
          <pc:sldMk cId="1027732580" sldId="321"/>
        </pc:sldMkLst>
        <pc:spChg chg="mod">
          <ac:chgData name="John Patrick Johnson" userId="S::jpj8711@ads.northwestern.edu::fe18dc51-e5c5-41f0-a67f-64543119935e" providerId="AD" clId="Web-{C9AC645A-2305-3B2B-64F4-F9E7C8362FF4}" dt="2023-07-11T21:09:29.420" v="148" actId="20577"/>
          <ac:spMkLst>
            <pc:docMk/>
            <pc:sldMk cId="1027732580" sldId="321"/>
            <ac:spMk id="2" creationId="{B7862AAB-75C5-01E8-7C83-F7CB14768AFA}"/>
          </ac:spMkLst>
        </pc:spChg>
        <pc:spChg chg="mod">
          <ac:chgData name="John Patrick Johnson" userId="S::jpj8711@ads.northwestern.edu::fe18dc51-e5c5-41f0-a67f-64543119935e" providerId="AD" clId="Web-{C9AC645A-2305-3B2B-64F4-F9E7C8362FF4}" dt="2023-07-11T22:21:08" v="233" actId="20577"/>
          <ac:spMkLst>
            <pc:docMk/>
            <pc:sldMk cId="1027732580" sldId="321"/>
            <ac:spMk id="3" creationId="{838492E3-91C7-FA09-1EED-65C4220C1E22}"/>
          </ac:spMkLst>
        </pc:spChg>
      </pc:sldChg>
      <pc:sldMasterChg chg="modSp mod modSldLayout">
        <pc:chgData name="John Patrick Johnson" userId="S::jpj8711@ads.northwestern.edu::fe18dc51-e5c5-41f0-a67f-64543119935e" providerId="AD" clId="Web-{C9AC645A-2305-3B2B-64F4-F9E7C8362FF4}" dt="2023-07-11T20:14:42.454" v="120"/>
        <pc:sldMasterMkLst>
          <pc:docMk/>
          <pc:sldMasterMk cId="0" sldId="2147483654"/>
        </pc:sldMasterMkLst>
        <pc:spChg chg="mod">
          <ac:chgData name="John Patrick Johnson" userId="S::jpj8711@ads.northwestern.edu::fe18dc51-e5c5-41f0-a67f-64543119935e" providerId="AD" clId="Web-{C9AC645A-2305-3B2B-64F4-F9E7C8362FF4}" dt="2023-07-11T20:14:39.829" v="119"/>
          <ac:spMkLst>
            <pc:docMk/>
            <pc:sldMasterMk cId="0" sldId="2147483654"/>
            <ac:spMk id="13" creationId="{00000000-0000-0000-0000-000000000000}"/>
          </ac:spMkLst>
        </pc:sp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48"/>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48"/>
              <ac:spMk id="17" creationId="{00000000-0000-0000-0000-000000000000}"/>
            </ac:spMkLst>
          </pc:spChg>
        </pc:sldLayout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49"/>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49"/>
              <ac:spMk id="24" creationId="{00000000-0000-0000-0000-000000000000}"/>
            </ac:spMkLst>
          </pc:spChg>
        </pc:sldLayout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50"/>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50"/>
              <ac:spMk id="29" creationId="{00000000-0000-0000-0000-000000000000}"/>
            </ac:spMkLst>
          </pc:spChg>
        </pc:sldLayout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51"/>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51"/>
              <ac:spMk id="35" creationId="{00000000-0000-0000-0000-000000000000}"/>
            </ac:spMkLst>
          </pc:spChg>
        </pc:sldLayout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52"/>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52"/>
              <ac:spMk id="39" creationId="{00000000-0000-0000-0000-000000000000}"/>
            </ac:spMkLst>
          </pc:spChg>
        </pc:sldLayout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53"/>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53"/>
              <ac:spMk id="42" creationId="{00000000-0000-0000-0000-000000000000}"/>
            </ac:spMkLst>
          </pc:spChg>
        </pc:sldLayoutChg>
      </pc:sldMasterChg>
    </pc:docChg>
  </pc:docChgLst>
  <pc:docChgLst>
    <pc:chgData name="John Patrick Johnson" userId="S::jpj8711@ads.northwestern.edu::fe18dc51-e5c5-41f0-a67f-64543119935e" providerId="AD" clId="Web-{2AD4187B-B36B-CC54-8E8E-06A9556FE921}"/>
    <pc:docChg chg="modSld modMainMaster">
      <pc:chgData name="John Patrick Johnson" userId="S::jpj8711@ads.northwestern.edu::fe18dc51-e5c5-41f0-a67f-64543119935e" providerId="AD" clId="Web-{2AD4187B-B36B-CC54-8E8E-06A9556FE921}" dt="2023-01-13T01:45:31.624" v="948"/>
      <pc:docMkLst>
        <pc:docMk/>
      </pc:docMkLst>
      <pc:sldChg chg="addSp modSp">
        <pc:chgData name="John Patrick Johnson" userId="S::jpj8711@ads.northwestern.edu::fe18dc51-e5c5-41f0-a67f-64543119935e" providerId="AD" clId="Web-{2AD4187B-B36B-CC54-8E8E-06A9556FE921}" dt="2023-01-13T01:25:10.520" v="54"/>
        <pc:sldMkLst>
          <pc:docMk/>
          <pc:sldMk cId="0" sldId="256"/>
        </pc:sldMkLst>
        <pc:spChg chg="add mod">
          <ac:chgData name="John Patrick Johnson" userId="S::jpj8711@ads.northwestern.edu::fe18dc51-e5c5-41f0-a67f-64543119935e" providerId="AD" clId="Web-{2AD4187B-B36B-CC54-8E8E-06A9556FE921}" dt="2023-01-13T01:25:10.520" v="54"/>
          <ac:spMkLst>
            <pc:docMk/>
            <pc:sldMk cId="0" sldId="256"/>
            <ac:spMk id="2" creationId="{289CA4ED-6DAD-386B-A788-B7C6CAF7438D}"/>
          </ac:spMkLst>
        </pc:spChg>
      </pc:sldChg>
      <pc:sldChg chg="modSp">
        <pc:chgData name="John Patrick Johnson" userId="S::jpj8711@ads.northwestern.edu::fe18dc51-e5c5-41f0-a67f-64543119935e" providerId="AD" clId="Web-{2AD4187B-B36B-CC54-8E8E-06A9556FE921}" dt="2023-01-13T01:25:10.520" v="54"/>
        <pc:sldMkLst>
          <pc:docMk/>
          <pc:sldMk cId="0" sldId="259"/>
        </pc:sldMkLst>
        <pc:spChg chg="mod">
          <ac:chgData name="John Patrick Johnson" userId="S::jpj8711@ads.northwestern.edu::fe18dc51-e5c5-41f0-a67f-64543119935e" providerId="AD" clId="Web-{2AD4187B-B36B-CC54-8E8E-06A9556FE921}" dt="2023-01-13T01:25:10.520" v="54"/>
          <ac:spMkLst>
            <pc:docMk/>
            <pc:sldMk cId="0" sldId="259"/>
            <ac:spMk id="75"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1"/>
        </pc:sldMkLst>
        <pc:spChg chg="mod">
          <ac:chgData name="John Patrick Johnson" userId="S::jpj8711@ads.northwestern.edu::fe18dc51-e5c5-41f0-a67f-64543119935e" providerId="AD" clId="Web-{2AD4187B-B36B-CC54-8E8E-06A9556FE921}" dt="2023-01-13T01:25:10.520" v="54"/>
          <ac:spMkLst>
            <pc:docMk/>
            <pc:sldMk cId="0" sldId="261"/>
            <ac:spMk id="95"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2"/>
        </pc:sldMkLst>
        <pc:spChg chg="mod">
          <ac:chgData name="John Patrick Johnson" userId="S::jpj8711@ads.northwestern.edu::fe18dc51-e5c5-41f0-a67f-64543119935e" providerId="AD" clId="Web-{2AD4187B-B36B-CC54-8E8E-06A9556FE921}" dt="2023-01-13T01:25:10.520" v="54"/>
          <ac:spMkLst>
            <pc:docMk/>
            <pc:sldMk cId="0" sldId="262"/>
            <ac:spMk id="104" creationId="{00000000-0000-0000-0000-000000000000}"/>
          </ac:spMkLst>
        </pc:spChg>
      </pc:sldChg>
      <pc:sldChg chg="modSp">
        <pc:chgData name="John Patrick Johnson" userId="S::jpj8711@ads.northwestern.edu::fe18dc51-e5c5-41f0-a67f-64543119935e" providerId="AD" clId="Web-{2AD4187B-B36B-CC54-8E8E-06A9556FE921}" dt="2023-01-13T01:34:23.988" v="509" actId="20577"/>
        <pc:sldMkLst>
          <pc:docMk/>
          <pc:sldMk cId="0" sldId="263"/>
        </pc:sldMkLst>
        <pc:spChg chg="mod">
          <ac:chgData name="John Patrick Johnson" userId="S::jpj8711@ads.northwestern.edu::fe18dc51-e5c5-41f0-a67f-64543119935e" providerId="AD" clId="Web-{2AD4187B-B36B-CC54-8E8E-06A9556FE921}" dt="2023-01-13T01:25:10.520" v="54"/>
          <ac:spMkLst>
            <pc:docMk/>
            <pc:sldMk cId="0" sldId="263"/>
            <ac:spMk id="114" creationId="{00000000-0000-0000-0000-000000000000}"/>
          </ac:spMkLst>
        </pc:spChg>
        <pc:spChg chg="mod">
          <ac:chgData name="John Patrick Johnson" userId="S::jpj8711@ads.northwestern.edu::fe18dc51-e5c5-41f0-a67f-64543119935e" providerId="AD" clId="Web-{2AD4187B-B36B-CC54-8E8E-06A9556FE921}" dt="2023-01-13T01:34:23.988" v="509" actId="20577"/>
          <ac:spMkLst>
            <pc:docMk/>
            <pc:sldMk cId="0" sldId="263"/>
            <ac:spMk id="116" creationId="{00000000-0000-0000-0000-000000000000}"/>
          </ac:spMkLst>
        </pc:spChg>
      </pc:sldChg>
      <pc:sldChg chg="modSp">
        <pc:chgData name="John Patrick Johnson" userId="S::jpj8711@ads.northwestern.edu::fe18dc51-e5c5-41f0-a67f-64543119935e" providerId="AD" clId="Web-{2AD4187B-B36B-CC54-8E8E-06A9556FE921}" dt="2023-01-13T01:34:50.927" v="521" actId="20577"/>
        <pc:sldMkLst>
          <pc:docMk/>
          <pc:sldMk cId="0" sldId="264"/>
        </pc:sldMkLst>
        <pc:spChg chg="mod">
          <ac:chgData name="John Patrick Johnson" userId="S::jpj8711@ads.northwestern.edu::fe18dc51-e5c5-41f0-a67f-64543119935e" providerId="AD" clId="Web-{2AD4187B-B36B-CC54-8E8E-06A9556FE921}" dt="2023-01-13T01:25:10.520" v="54"/>
          <ac:spMkLst>
            <pc:docMk/>
            <pc:sldMk cId="0" sldId="264"/>
            <ac:spMk id="126" creationId="{00000000-0000-0000-0000-000000000000}"/>
          </ac:spMkLst>
        </pc:spChg>
        <pc:spChg chg="mod">
          <ac:chgData name="John Patrick Johnson" userId="S::jpj8711@ads.northwestern.edu::fe18dc51-e5c5-41f0-a67f-64543119935e" providerId="AD" clId="Web-{2AD4187B-B36B-CC54-8E8E-06A9556FE921}" dt="2023-01-13T01:34:50.927" v="521" actId="20577"/>
          <ac:spMkLst>
            <pc:docMk/>
            <pc:sldMk cId="0" sldId="264"/>
            <ac:spMk id="128"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6"/>
        </pc:sldMkLst>
        <pc:spChg chg="mod">
          <ac:chgData name="John Patrick Johnson" userId="S::jpj8711@ads.northwestern.edu::fe18dc51-e5c5-41f0-a67f-64543119935e" providerId="AD" clId="Web-{2AD4187B-B36B-CC54-8E8E-06A9556FE921}" dt="2023-01-13T01:25:10.520" v="54"/>
          <ac:spMkLst>
            <pc:docMk/>
            <pc:sldMk cId="0" sldId="266"/>
            <ac:spMk id="148"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8"/>
        </pc:sldMkLst>
        <pc:spChg chg="mod">
          <ac:chgData name="John Patrick Johnson" userId="S::jpj8711@ads.northwestern.edu::fe18dc51-e5c5-41f0-a67f-64543119935e" providerId="AD" clId="Web-{2AD4187B-B36B-CC54-8E8E-06A9556FE921}" dt="2023-01-13T01:25:10.520" v="54"/>
          <ac:spMkLst>
            <pc:docMk/>
            <pc:sldMk cId="0" sldId="268"/>
            <ac:spMk id="167" creationId="{00000000-0000-0000-0000-000000000000}"/>
          </ac:spMkLst>
        </pc:spChg>
      </pc:sldChg>
      <pc:sldChg chg="modSp">
        <pc:chgData name="John Patrick Johnson" userId="S::jpj8711@ads.northwestern.edu::fe18dc51-e5c5-41f0-a67f-64543119935e" providerId="AD" clId="Web-{2AD4187B-B36B-CC54-8E8E-06A9556FE921}" dt="2023-01-13T01:31:41.593" v="334" actId="20577"/>
        <pc:sldMkLst>
          <pc:docMk/>
          <pc:sldMk cId="0" sldId="269"/>
        </pc:sldMkLst>
        <pc:spChg chg="mod">
          <ac:chgData name="John Patrick Johnson" userId="S::jpj8711@ads.northwestern.edu::fe18dc51-e5c5-41f0-a67f-64543119935e" providerId="AD" clId="Web-{2AD4187B-B36B-CC54-8E8E-06A9556FE921}" dt="2023-01-13T01:25:10.520" v="54"/>
          <ac:spMkLst>
            <pc:docMk/>
            <pc:sldMk cId="0" sldId="269"/>
            <ac:spMk id="177" creationId="{00000000-0000-0000-0000-000000000000}"/>
          </ac:spMkLst>
        </pc:spChg>
        <pc:spChg chg="mod">
          <ac:chgData name="John Patrick Johnson" userId="S::jpj8711@ads.northwestern.edu::fe18dc51-e5c5-41f0-a67f-64543119935e" providerId="AD" clId="Web-{2AD4187B-B36B-CC54-8E8E-06A9556FE921}" dt="2023-01-13T01:31:41.593" v="334" actId="20577"/>
          <ac:spMkLst>
            <pc:docMk/>
            <pc:sldMk cId="0" sldId="269"/>
            <ac:spMk id="179" creationId="{00000000-0000-0000-0000-000000000000}"/>
          </ac:spMkLst>
        </pc:spChg>
      </pc:sldChg>
      <pc:sldChg chg="modSp">
        <pc:chgData name="John Patrick Johnson" userId="S::jpj8711@ads.northwestern.edu::fe18dc51-e5c5-41f0-a67f-64543119935e" providerId="AD" clId="Web-{2AD4187B-B36B-CC54-8E8E-06A9556FE921}" dt="2023-01-13T01:36:38.539" v="562" actId="20577"/>
        <pc:sldMkLst>
          <pc:docMk/>
          <pc:sldMk cId="0" sldId="272"/>
        </pc:sldMkLst>
        <pc:spChg chg="mod">
          <ac:chgData name="John Patrick Johnson" userId="S::jpj8711@ads.northwestern.edu::fe18dc51-e5c5-41f0-a67f-64543119935e" providerId="AD" clId="Web-{2AD4187B-B36B-CC54-8E8E-06A9556FE921}" dt="2023-01-13T01:36:38.539" v="562" actId="20577"/>
          <ac:spMkLst>
            <pc:docMk/>
            <pc:sldMk cId="0" sldId="272"/>
            <ac:spMk id="5" creationId="{D530A949-24AC-48CD-B587-1D34E28B4FBC}"/>
          </ac:spMkLst>
        </pc:spChg>
        <pc:spChg chg="mod">
          <ac:chgData name="John Patrick Johnson" userId="S::jpj8711@ads.northwestern.edu::fe18dc51-e5c5-41f0-a67f-64543119935e" providerId="AD" clId="Web-{2AD4187B-B36B-CC54-8E8E-06A9556FE921}" dt="2023-01-13T01:25:10.520" v="54"/>
          <ac:spMkLst>
            <pc:docMk/>
            <pc:sldMk cId="0" sldId="272"/>
            <ac:spMk id="207" creationId="{00000000-0000-0000-0000-000000000000}"/>
          </ac:spMkLst>
        </pc:spChg>
      </pc:sldChg>
      <pc:sldChg chg="modSp">
        <pc:chgData name="John Patrick Johnson" userId="S::jpj8711@ads.northwestern.edu::fe18dc51-e5c5-41f0-a67f-64543119935e" providerId="AD" clId="Web-{2AD4187B-B36B-CC54-8E8E-06A9556FE921}" dt="2023-01-13T01:35:45.006" v="536" actId="20577"/>
        <pc:sldMkLst>
          <pc:docMk/>
          <pc:sldMk cId="0" sldId="274"/>
        </pc:sldMkLst>
        <pc:spChg chg="mod">
          <ac:chgData name="John Patrick Johnson" userId="S::jpj8711@ads.northwestern.edu::fe18dc51-e5c5-41f0-a67f-64543119935e" providerId="AD" clId="Web-{2AD4187B-B36B-CC54-8E8E-06A9556FE921}" dt="2023-01-13T01:35:45.006" v="536" actId="20577"/>
          <ac:spMkLst>
            <pc:docMk/>
            <pc:sldMk cId="0" sldId="274"/>
            <ac:spMk id="3" creationId="{74AFA63D-E288-40A4-93BC-D0412D9563D3}"/>
          </ac:spMkLst>
        </pc:spChg>
        <pc:spChg chg="mod">
          <ac:chgData name="John Patrick Johnson" userId="S::jpj8711@ads.northwestern.edu::fe18dc51-e5c5-41f0-a67f-64543119935e" providerId="AD" clId="Web-{2AD4187B-B36B-CC54-8E8E-06A9556FE921}" dt="2023-01-13T01:25:10.520" v="54"/>
          <ac:spMkLst>
            <pc:docMk/>
            <pc:sldMk cId="0" sldId="274"/>
            <ac:spMk id="225" creationId="{00000000-0000-0000-0000-000000000000}"/>
          </ac:spMkLst>
        </pc:spChg>
      </pc:sldChg>
      <pc:sldChg chg="modSp">
        <pc:chgData name="John Patrick Johnson" userId="S::jpj8711@ads.northwestern.edu::fe18dc51-e5c5-41f0-a67f-64543119935e" providerId="AD" clId="Web-{2AD4187B-B36B-CC54-8E8E-06A9556FE921}" dt="2023-01-13T01:41:07.210" v="824" actId="20577"/>
        <pc:sldMkLst>
          <pc:docMk/>
          <pc:sldMk cId="0" sldId="276"/>
        </pc:sldMkLst>
        <pc:spChg chg="mod">
          <ac:chgData name="John Patrick Johnson" userId="S::jpj8711@ads.northwestern.edu::fe18dc51-e5c5-41f0-a67f-64543119935e" providerId="AD" clId="Web-{2AD4187B-B36B-CC54-8E8E-06A9556FE921}" dt="2023-01-13T01:25:10.520" v="54"/>
          <ac:spMkLst>
            <pc:docMk/>
            <pc:sldMk cId="0" sldId="276"/>
            <ac:spMk id="251" creationId="{00000000-0000-0000-0000-000000000000}"/>
          </ac:spMkLst>
        </pc:spChg>
        <pc:spChg chg="mod">
          <ac:chgData name="John Patrick Johnson" userId="S::jpj8711@ads.northwestern.edu::fe18dc51-e5c5-41f0-a67f-64543119935e" providerId="AD" clId="Web-{2AD4187B-B36B-CC54-8E8E-06A9556FE921}" dt="2023-01-13T01:41:07.210" v="824" actId="20577"/>
          <ac:spMkLst>
            <pc:docMk/>
            <pc:sldMk cId="0" sldId="276"/>
            <ac:spMk id="253" creationId="{00000000-0000-0000-0000-000000000000}"/>
          </ac:spMkLst>
        </pc:spChg>
      </pc:sldChg>
      <pc:sldChg chg="modSp delAnim">
        <pc:chgData name="John Patrick Johnson" userId="S::jpj8711@ads.northwestern.edu::fe18dc51-e5c5-41f0-a67f-64543119935e" providerId="AD" clId="Web-{2AD4187B-B36B-CC54-8E8E-06A9556FE921}" dt="2023-01-13T01:28:54.245" v="250"/>
        <pc:sldMkLst>
          <pc:docMk/>
          <pc:sldMk cId="0" sldId="280"/>
        </pc:sldMkLst>
        <pc:spChg chg="mod">
          <ac:chgData name="John Patrick Johnson" userId="S::jpj8711@ads.northwestern.edu::fe18dc51-e5c5-41f0-a67f-64543119935e" providerId="AD" clId="Web-{2AD4187B-B36B-CC54-8E8E-06A9556FE921}" dt="2023-01-13T01:27:54.181" v="206" actId="20577"/>
          <ac:spMkLst>
            <pc:docMk/>
            <pc:sldMk cId="0" sldId="280"/>
            <ac:spMk id="5" creationId="{B64D9B12-D05E-D196-1CEC-9C9E33B9CC0F}"/>
          </ac:spMkLst>
        </pc:spChg>
        <pc:spChg chg="mod">
          <ac:chgData name="John Patrick Johnson" userId="S::jpj8711@ads.northwestern.edu::fe18dc51-e5c5-41f0-a67f-64543119935e" providerId="AD" clId="Web-{2AD4187B-B36B-CC54-8E8E-06A9556FE921}" dt="2023-01-13T01:28:27.463" v="249" actId="20577"/>
          <ac:spMkLst>
            <pc:docMk/>
            <pc:sldMk cId="0" sldId="280"/>
            <ac:spMk id="7" creationId="{B1E2236B-464B-AA49-A124-3E054A3AC455}"/>
          </ac:spMkLst>
        </pc:spChg>
        <pc:spChg chg="mod">
          <ac:chgData name="John Patrick Johnson" userId="S::jpj8711@ads.northwestern.edu::fe18dc51-e5c5-41f0-a67f-64543119935e" providerId="AD" clId="Web-{2AD4187B-B36B-CC54-8E8E-06A9556FE921}" dt="2023-01-13T01:25:10.520" v="54"/>
          <ac:spMkLst>
            <pc:docMk/>
            <pc:sldMk cId="0" sldId="280"/>
            <ac:spMk id="288" creationId="{00000000-0000-0000-0000-000000000000}"/>
          </ac:spMkLst>
        </pc:spChg>
        <pc:spChg chg="mod">
          <ac:chgData name="John Patrick Johnson" userId="S::jpj8711@ads.northwestern.edu::fe18dc51-e5c5-41f0-a67f-64543119935e" providerId="AD" clId="Web-{2AD4187B-B36B-CC54-8E8E-06A9556FE921}" dt="2023-01-13T01:26:51.538" v="101" actId="20577"/>
          <ac:spMkLst>
            <pc:docMk/>
            <pc:sldMk cId="0" sldId="280"/>
            <ac:spMk id="290" creationId="{00000000-0000-0000-0000-000000000000}"/>
          </ac:spMkLst>
        </pc:spChg>
      </pc:sldChg>
      <pc:sldChg chg="modSp">
        <pc:chgData name="John Patrick Johnson" userId="S::jpj8711@ads.northwestern.edu::fe18dc51-e5c5-41f0-a67f-64543119935e" providerId="AD" clId="Web-{2AD4187B-B36B-CC54-8E8E-06A9556FE921}" dt="2023-01-13T01:25:05.957" v="53"/>
        <pc:sldMkLst>
          <pc:docMk/>
          <pc:sldMk cId="837207602" sldId="282"/>
        </pc:sldMkLst>
        <pc:spChg chg="mod">
          <ac:chgData name="John Patrick Johnson" userId="S::jpj8711@ads.northwestern.edu::fe18dc51-e5c5-41f0-a67f-64543119935e" providerId="AD" clId="Web-{2AD4187B-B36B-CC54-8E8E-06A9556FE921}" dt="2023-01-13T01:24:21.691" v="20" actId="14100"/>
          <ac:spMkLst>
            <pc:docMk/>
            <pc:sldMk cId="837207602" sldId="282"/>
            <ac:spMk id="4" creationId="{E01374D5-3FDC-ACF5-3153-58548A78F130}"/>
          </ac:spMkLst>
        </pc:spChg>
        <pc:spChg chg="mod">
          <ac:chgData name="John Patrick Johnson" userId="S::jpj8711@ads.northwestern.edu::fe18dc51-e5c5-41f0-a67f-64543119935e" providerId="AD" clId="Web-{2AD4187B-B36B-CC54-8E8E-06A9556FE921}" dt="2023-01-13T01:25:05.957" v="53"/>
          <ac:spMkLst>
            <pc:docMk/>
            <pc:sldMk cId="837207602" sldId="282"/>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679406833" sldId="284"/>
        </pc:sldMkLst>
        <pc:spChg chg="mod">
          <ac:chgData name="John Patrick Johnson" userId="S::jpj8711@ads.northwestern.edu::fe18dc51-e5c5-41f0-a67f-64543119935e" providerId="AD" clId="Web-{2AD4187B-B36B-CC54-8E8E-06A9556FE921}" dt="2023-01-13T01:25:10.520" v="54"/>
          <ac:spMkLst>
            <pc:docMk/>
            <pc:sldMk cId="679406833" sldId="284"/>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4134066138" sldId="285"/>
        </pc:sldMkLst>
        <pc:spChg chg="mod">
          <ac:chgData name="John Patrick Johnson" userId="S::jpj8711@ads.northwestern.edu::fe18dc51-e5c5-41f0-a67f-64543119935e" providerId="AD" clId="Web-{2AD4187B-B36B-CC54-8E8E-06A9556FE921}" dt="2023-01-13T01:25:10.520" v="54"/>
          <ac:spMkLst>
            <pc:docMk/>
            <pc:sldMk cId="4134066138" sldId="285"/>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3056279571" sldId="286"/>
        </pc:sldMkLst>
        <pc:spChg chg="mod">
          <ac:chgData name="John Patrick Johnson" userId="S::jpj8711@ads.northwestern.edu::fe18dc51-e5c5-41f0-a67f-64543119935e" providerId="AD" clId="Web-{2AD4187B-B36B-CC54-8E8E-06A9556FE921}" dt="2023-01-13T01:25:10.520" v="54"/>
          <ac:spMkLst>
            <pc:docMk/>
            <pc:sldMk cId="3056279571" sldId="286"/>
            <ac:spMk id="4" creationId="{5D6F9351-75F6-C7A1-4564-32139E3FB6F5}"/>
          </ac:spMkLst>
        </pc:spChg>
      </pc:sldChg>
      <pc:sldChg chg="modSp delCm">
        <pc:chgData name="John Patrick Johnson" userId="S::jpj8711@ads.northwestern.edu::fe18dc51-e5c5-41f0-a67f-64543119935e" providerId="AD" clId="Web-{2AD4187B-B36B-CC54-8E8E-06A9556FE921}" dt="2023-01-13T01:25:10.520" v="54"/>
        <pc:sldMkLst>
          <pc:docMk/>
          <pc:sldMk cId="60139911" sldId="287"/>
        </pc:sldMkLst>
        <pc:spChg chg="mod">
          <ac:chgData name="John Patrick Johnson" userId="S::jpj8711@ads.northwestern.edu::fe18dc51-e5c5-41f0-a67f-64543119935e" providerId="AD" clId="Web-{2AD4187B-B36B-CC54-8E8E-06A9556FE921}" dt="2023-01-13T01:25:10.520" v="54"/>
          <ac:spMkLst>
            <pc:docMk/>
            <pc:sldMk cId="60139911" sldId="287"/>
            <ac:spMk id="4" creationId="{F6ADA871-9FF6-D0AE-77F4-9966318D598E}"/>
          </ac:spMkLst>
        </pc:spChg>
        <pc:extLst>
          <p:ext xmlns:p="http://schemas.openxmlformats.org/presentationml/2006/main" uri="{D6D511B9-2390-475A-947B-AFAB55BFBCF1}">
            <pc226:cmChg xmlns:pc226="http://schemas.microsoft.com/office/powerpoint/2022/06/main/command" chg="del">
              <pc226:chgData name="John Patrick Johnson" userId="S::jpj8711@ads.northwestern.edu::fe18dc51-e5c5-41f0-a67f-64543119935e" providerId="AD" clId="Web-{2AD4187B-B36B-CC54-8E8E-06A9556FE921}" dt="2023-01-13T01:23:57.081" v="0"/>
              <pc2:cmMkLst xmlns:pc2="http://schemas.microsoft.com/office/powerpoint/2019/9/main/command">
                <pc:docMk/>
                <pc:sldMk cId="60139911" sldId="287"/>
                <pc2:cmMk id="{C3BA05EE-CB47-4CDA-92F6-CE366E29AB18}"/>
              </pc2:cmMkLst>
            </pc226:cmChg>
          </p:ext>
        </pc:extLst>
      </pc:sldChg>
      <pc:sldChg chg="modSp">
        <pc:chgData name="John Patrick Johnson" userId="S::jpj8711@ads.northwestern.edu::fe18dc51-e5c5-41f0-a67f-64543119935e" providerId="AD" clId="Web-{2AD4187B-B36B-CC54-8E8E-06A9556FE921}" dt="2023-01-13T01:25:10.520" v="54"/>
        <pc:sldMkLst>
          <pc:docMk/>
          <pc:sldMk cId="930816888" sldId="288"/>
        </pc:sldMkLst>
        <pc:spChg chg="mod">
          <ac:chgData name="John Patrick Johnson" userId="S::jpj8711@ads.northwestern.edu::fe18dc51-e5c5-41f0-a67f-64543119935e" providerId="AD" clId="Web-{2AD4187B-B36B-CC54-8E8E-06A9556FE921}" dt="2023-01-13T01:25:10.520" v="54"/>
          <ac:spMkLst>
            <pc:docMk/>
            <pc:sldMk cId="930816888" sldId="288"/>
            <ac:spMk id="4" creationId="{5C2B4921-0E5E-F287-7D0F-84729C9BBEB7}"/>
          </ac:spMkLst>
        </pc:spChg>
      </pc:sldChg>
      <pc:sldChg chg="modSp">
        <pc:chgData name="John Patrick Johnson" userId="S::jpj8711@ads.northwestern.edu::fe18dc51-e5c5-41f0-a67f-64543119935e" providerId="AD" clId="Web-{2AD4187B-B36B-CC54-8E8E-06A9556FE921}" dt="2023-01-13T01:25:10.520" v="54"/>
        <pc:sldMkLst>
          <pc:docMk/>
          <pc:sldMk cId="1467023248" sldId="289"/>
        </pc:sldMkLst>
        <pc:spChg chg="mod">
          <ac:chgData name="John Patrick Johnson" userId="S::jpj8711@ads.northwestern.edu::fe18dc51-e5c5-41f0-a67f-64543119935e" providerId="AD" clId="Web-{2AD4187B-B36B-CC54-8E8E-06A9556FE921}" dt="2023-01-13T01:25:10.520" v="54"/>
          <ac:spMkLst>
            <pc:docMk/>
            <pc:sldMk cId="1467023248" sldId="289"/>
            <ac:spMk id="4" creationId="{07F45318-EE67-D91C-625B-0E08FF032656}"/>
          </ac:spMkLst>
        </pc:spChg>
      </pc:sldChg>
      <pc:sldChg chg="modSp">
        <pc:chgData name="John Patrick Johnson" userId="S::jpj8711@ads.northwestern.edu::fe18dc51-e5c5-41f0-a67f-64543119935e" providerId="AD" clId="Web-{2AD4187B-B36B-CC54-8E8E-06A9556FE921}" dt="2023-01-13T01:25:10.520" v="54"/>
        <pc:sldMkLst>
          <pc:docMk/>
          <pc:sldMk cId="4100909272" sldId="290"/>
        </pc:sldMkLst>
        <pc:spChg chg="mod">
          <ac:chgData name="John Patrick Johnson" userId="S::jpj8711@ads.northwestern.edu::fe18dc51-e5c5-41f0-a67f-64543119935e" providerId="AD" clId="Web-{2AD4187B-B36B-CC54-8E8E-06A9556FE921}" dt="2023-01-13T01:25:10.520" v="54"/>
          <ac:spMkLst>
            <pc:docMk/>
            <pc:sldMk cId="4100909272" sldId="290"/>
            <ac:spMk id="4" creationId="{5F465DAC-C5BF-D008-EABF-AD229300C6B1}"/>
          </ac:spMkLst>
        </pc:spChg>
      </pc:sldChg>
      <pc:sldChg chg="modSp">
        <pc:chgData name="John Patrick Johnson" userId="S::jpj8711@ads.northwestern.edu::fe18dc51-e5c5-41f0-a67f-64543119935e" providerId="AD" clId="Web-{2AD4187B-B36B-CC54-8E8E-06A9556FE921}" dt="2023-01-13T01:25:10.520" v="54"/>
        <pc:sldMkLst>
          <pc:docMk/>
          <pc:sldMk cId="2952596098" sldId="291"/>
        </pc:sldMkLst>
        <pc:spChg chg="mod">
          <ac:chgData name="John Patrick Johnson" userId="S::jpj8711@ads.northwestern.edu::fe18dc51-e5c5-41f0-a67f-64543119935e" providerId="AD" clId="Web-{2AD4187B-B36B-CC54-8E8E-06A9556FE921}" dt="2023-01-13T01:25:10.520" v="54"/>
          <ac:spMkLst>
            <pc:docMk/>
            <pc:sldMk cId="2952596098" sldId="291"/>
            <ac:spMk id="4" creationId="{3F064F96-337C-850E-2799-A7AF4868E300}"/>
          </ac:spMkLst>
        </pc:spChg>
      </pc:sldChg>
      <pc:sldChg chg="modSp">
        <pc:chgData name="John Patrick Johnson" userId="S::jpj8711@ads.northwestern.edu::fe18dc51-e5c5-41f0-a67f-64543119935e" providerId="AD" clId="Web-{2AD4187B-B36B-CC54-8E8E-06A9556FE921}" dt="2023-01-13T01:25:10.520" v="54"/>
        <pc:sldMkLst>
          <pc:docMk/>
          <pc:sldMk cId="922581880" sldId="292"/>
        </pc:sldMkLst>
        <pc:spChg chg="mod">
          <ac:chgData name="John Patrick Johnson" userId="S::jpj8711@ads.northwestern.edu::fe18dc51-e5c5-41f0-a67f-64543119935e" providerId="AD" clId="Web-{2AD4187B-B36B-CC54-8E8E-06A9556FE921}" dt="2023-01-13T01:25:10.520" v="54"/>
          <ac:spMkLst>
            <pc:docMk/>
            <pc:sldMk cId="922581880" sldId="292"/>
            <ac:spMk id="4" creationId="{30CA4C43-651B-F858-14DE-C991D49B3CAE}"/>
          </ac:spMkLst>
        </pc:spChg>
      </pc:sldChg>
      <pc:sldChg chg="modSp">
        <pc:chgData name="John Patrick Johnson" userId="S::jpj8711@ads.northwestern.edu::fe18dc51-e5c5-41f0-a67f-64543119935e" providerId="AD" clId="Web-{2AD4187B-B36B-CC54-8E8E-06A9556FE921}" dt="2023-01-13T01:25:10.520" v="54"/>
        <pc:sldMkLst>
          <pc:docMk/>
          <pc:sldMk cId="2221694099" sldId="294"/>
        </pc:sldMkLst>
        <pc:spChg chg="mod">
          <ac:chgData name="John Patrick Johnson" userId="S::jpj8711@ads.northwestern.edu::fe18dc51-e5c5-41f0-a67f-64543119935e" providerId="AD" clId="Web-{2AD4187B-B36B-CC54-8E8E-06A9556FE921}" dt="2023-01-13T01:25:10.520" v="54"/>
          <ac:spMkLst>
            <pc:docMk/>
            <pc:sldMk cId="2221694099" sldId="294"/>
            <ac:spMk id="4" creationId="{963A9A73-23EF-3180-96E1-55A434E55A4C}"/>
          </ac:spMkLst>
        </pc:spChg>
      </pc:sldChg>
      <pc:sldChg chg="modSp">
        <pc:chgData name="John Patrick Johnson" userId="S::jpj8711@ads.northwestern.edu::fe18dc51-e5c5-41f0-a67f-64543119935e" providerId="AD" clId="Web-{2AD4187B-B36B-CC54-8E8E-06A9556FE921}" dt="2023-01-13T01:25:10.520" v="54"/>
        <pc:sldMkLst>
          <pc:docMk/>
          <pc:sldMk cId="2441557156" sldId="295"/>
        </pc:sldMkLst>
        <pc:spChg chg="mod">
          <ac:chgData name="John Patrick Johnson" userId="S::jpj8711@ads.northwestern.edu::fe18dc51-e5c5-41f0-a67f-64543119935e" providerId="AD" clId="Web-{2AD4187B-B36B-CC54-8E8E-06A9556FE921}" dt="2023-01-13T01:25:10.520" v="54"/>
          <ac:spMkLst>
            <pc:docMk/>
            <pc:sldMk cId="2441557156" sldId="295"/>
            <ac:spMk id="4" creationId="{004BFB73-AA11-C7C3-5F4E-2E58A5D60EE0}"/>
          </ac:spMkLst>
        </pc:spChg>
      </pc:sldChg>
      <pc:sldChg chg="modSp addAnim delAnim modAnim">
        <pc:chgData name="John Patrick Johnson" userId="S::jpj8711@ads.northwestern.edu::fe18dc51-e5c5-41f0-a67f-64543119935e" providerId="AD" clId="Web-{2AD4187B-B36B-CC54-8E8E-06A9556FE921}" dt="2023-01-13T01:30:04.856" v="255"/>
        <pc:sldMkLst>
          <pc:docMk/>
          <pc:sldMk cId="3050248158" sldId="296"/>
        </pc:sldMkLst>
        <pc:spChg chg="mod">
          <ac:chgData name="John Patrick Johnson" userId="S::jpj8711@ads.northwestern.edu::fe18dc51-e5c5-41f0-a67f-64543119935e" providerId="AD" clId="Web-{2AD4187B-B36B-CC54-8E8E-06A9556FE921}" dt="2023-01-13T01:25:10.520" v="54"/>
          <ac:spMkLst>
            <pc:docMk/>
            <pc:sldMk cId="3050248158" sldId="296"/>
            <ac:spMk id="177"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2695303178" sldId="297"/>
        </pc:sldMkLst>
        <pc:spChg chg="mod">
          <ac:chgData name="John Patrick Johnson" userId="S::jpj8711@ads.northwestern.edu::fe18dc51-e5c5-41f0-a67f-64543119935e" providerId="AD" clId="Web-{2AD4187B-B36B-CC54-8E8E-06A9556FE921}" dt="2023-01-13T01:25:10.520" v="54"/>
          <ac:spMkLst>
            <pc:docMk/>
            <pc:sldMk cId="2695303178" sldId="297"/>
            <ac:spMk id="4" creationId="{5D6F9351-75F6-C7A1-4564-32139E3FB6F5}"/>
          </ac:spMkLst>
        </pc:spChg>
      </pc:sldChg>
      <pc:sldChg chg="modSp">
        <pc:chgData name="John Patrick Johnson" userId="S::jpj8711@ads.northwestern.edu::fe18dc51-e5c5-41f0-a67f-64543119935e" providerId="AD" clId="Web-{2AD4187B-B36B-CC54-8E8E-06A9556FE921}" dt="2023-01-13T01:25:10.520" v="54"/>
        <pc:sldMkLst>
          <pc:docMk/>
          <pc:sldMk cId="692865833" sldId="298"/>
        </pc:sldMkLst>
        <pc:spChg chg="mod">
          <ac:chgData name="John Patrick Johnson" userId="S::jpj8711@ads.northwestern.edu::fe18dc51-e5c5-41f0-a67f-64543119935e" providerId="AD" clId="Web-{2AD4187B-B36B-CC54-8E8E-06A9556FE921}" dt="2023-01-13T01:25:10.520" v="54"/>
          <ac:spMkLst>
            <pc:docMk/>
            <pc:sldMk cId="692865833" sldId="298"/>
            <ac:spMk id="4" creationId="{5D6F9351-75F6-C7A1-4564-32139E3FB6F5}"/>
          </ac:spMkLst>
        </pc:spChg>
      </pc:sldChg>
      <pc:sldChg chg="modSp">
        <pc:chgData name="John Patrick Johnson" userId="S::jpj8711@ads.northwestern.edu::fe18dc51-e5c5-41f0-a67f-64543119935e" providerId="AD" clId="Web-{2AD4187B-B36B-CC54-8E8E-06A9556FE921}" dt="2023-01-13T01:25:10.520" v="54"/>
        <pc:sldMkLst>
          <pc:docMk/>
          <pc:sldMk cId="1158116147" sldId="299"/>
        </pc:sldMkLst>
        <pc:spChg chg="mod">
          <ac:chgData name="John Patrick Johnson" userId="S::jpj8711@ads.northwestern.edu::fe18dc51-e5c5-41f0-a67f-64543119935e" providerId="AD" clId="Web-{2AD4187B-B36B-CC54-8E8E-06A9556FE921}" dt="2023-01-13T01:25:10.520" v="54"/>
          <ac:spMkLst>
            <pc:docMk/>
            <pc:sldMk cId="1158116147" sldId="299"/>
            <ac:spMk id="4" creationId="{D605702D-A96F-C77A-05B4-C621E5E52957}"/>
          </ac:spMkLst>
        </pc:spChg>
      </pc:sldChg>
      <pc:sldChg chg="modSp">
        <pc:chgData name="John Patrick Johnson" userId="S::jpj8711@ads.northwestern.edu::fe18dc51-e5c5-41f0-a67f-64543119935e" providerId="AD" clId="Web-{2AD4187B-B36B-CC54-8E8E-06A9556FE921}" dt="2023-01-13T01:25:10.520" v="54"/>
        <pc:sldMkLst>
          <pc:docMk/>
          <pc:sldMk cId="824764711" sldId="300"/>
        </pc:sldMkLst>
        <pc:spChg chg="mod">
          <ac:chgData name="John Patrick Johnson" userId="S::jpj8711@ads.northwestern.edu::fe18dc51-e5c5-41f0-a67f-64543119935e" providerId="AD" clId="Web-{2AD4187B-B36B-CC54-8E8E-06A9556FE921}" dt="2023-01-13T01:25:10.520" v="54"/>
          <ac:spMkLst>
            <pc:docMk/>
            <pc:sldMk cId="824764711" sldId="300"/>
            <ac:spMk id="4" creationId="{07F45318-EE67-D91C-625B-0E08FF032656}"/>
          </ac:spMkLst>
        </pc:spChg>
      </pc:sldChg>
      <pc:sldChg chg="addSp delSp modSp addAnim delAnim modAnim">
        <pc:chgData name="John Patrick Johnson" userId="S::jpj8711@ads.northwestern.edu::fe18dc51-e5c5-41f0-a67f-64543119935e" providerId="AD" clId="Web-{2AD4187B-B36B-CC54-8E8E-06A9556FE921}" dt="2023-01-13T01:45:31.624" v="948"/>
        <pc:sldMkLst>
          <pc:docMk/>
          <pc:sldMk cId="3384434737" sldId="302"/>
        </pc:sldMkLst>
        <pc:spChg chg="topLvl">
          <ac:chgData name="John Patrick Johnson" userId="S::jpj8711@ads.northwestern.edu::fe18dc51-e5c5-41f0-a67f-64543119935e" providerId="AD" clId="Web-{2AD4187B-B36B-CC54-8E8E-06A9556FE921}" dt="2023-01-13T01:44:56.326" v="944"/>
          <ac:spMkLst>
            <pc:docMk/>
            <pc:sldMk cId="3384434737" sldId="302"/>
            <ac:spMk id="4" creationId="{063D29AA-7E41-CBE7-D357-097401F95E44}"/>
          </ac:spMkLst>
        </pc:spChg>
        <pc:spChg chg="topLvl">
          <ac:chgData name="John Patrick Johnson" userId="S::jpj8711@ads.northwestern.edu::fe18dc51-e5c5-41f0-a67f-64543119935e" providerId="AD" clId="Web-{2AD4187B-B36B-CC54-8E8E-06A9556FE921}" dt="2023-01-13T01:44:56.326" v="944"/>
          <ac:spMkLst>
            <pc:docMk/>
            <pc:sldMk cId="3384434737" sldId="302"/>
            <ac:spMk id="5" creationId="{49E0A197-D99C-2713-25F8-AB174B8DD817}"/>
          </ac:spMkLst>
        </pc:spChg>
        <pc:spChg chg="topLvl">
          <ac:chgData name="John Patrick Johnson" userId="S::jpj8711@ads.northwestern.edu::fe18dc51-e5c5-41f0-a67f-64543119935e" providerId="AD" clId="Web-{2AD4187B-B36B-CC54-8E8E-06A9556FE921}" dt="2023-01-13T01:44:56.326" v="944"/>
          <ac:spMkLst>
            <pc:docMk/>
            <pc:sldMk cId="3384434737" sldId="302"/>
            <ac:spMk id="6" creationId="{130E8B59-1BDD-65F6-A73D-482EF1600BBD}"/>
          </ac:spMkLst>
        </pc:spChg>
        <pc:spChg chg="topLvl">
          <ac:chgData name="John Patrick Johnson" userId="S::jpj8711@ads.northwestern.edu::fe18dc51-e5c5-41f0-a67f-64543119935e" providerId="AD" clId="Web-{2AD4187B-B36B-CC54-8E8E-06A9556FE921}" dt="2023-01-13T01:44:56.326" v="944"/>
          <ac:spMkLst>
            <pc:docMk/>
            <pc:sldMk cId="3384434737" sldId="302"/>
            <ac:spMk id="7" creationId="{61B625D7-70A0-2BB4-7CBA-829AA3845CA8}"/>
          </ac:spMkLst>
        </pc:spChg>
        <pc:spChg chg="topLvl">
          <ac:chgData name="John Patrick Johnson" userId="S::jpj8711@ads.northwestern.edu::fe18dc51-e5c5-41f0-a67f-64543119935e" providerId="AD" clId="Web-{2AD4187B-B36B-CC54-8E8E-06A9556FE921}" dt="2023-01-13T01:44:56.326" v="944"/>
          <ac:spMkLst>
            <pc:docMk/>
            <pc:sldMk cId="3384434737" sldId="302"/>
            <ac:spMk id="8" creationId="{62554386-D1D2-2F72-16D6-61CA770BB98A}"/>
          </ac:spMkLst>
        </pc:spChg>
        <pc:spChg chg="topLvl">
          <ac:chgData name="John Patrick Johnson" userId="S::jpj8711@ads.northwestern.edu::fe18dc51-e5c5-41f0-a67f-64543119935e" providerId="AD" clId="Web-{2AD4187B-B36B-CC54-8E8E-06A9556FE921}" dt="2023-01-13T01:44:56.326" v="944"/>
          <ac:spMkLst>
            <pc:docMk/>
            <pc:sldMk cId="3384434737" sldId="302"/>
            <ac:spMk id="9" creationId="{5AA49424-84AB-4327-8F80-BE16279155F2}"/>
          </ac:spMkLst>
        </pc:spChg>
        <pc:spChg chg="topLvl">
          <ac:chgData name="John Patrick Johnson" userId="S::jpj8711@ads.northwestern.edu::fe18dc51-e5c5-41f0-a67f-64543119935e" providerId="AD" clId="Web-{2AD4187B-B36B-CC54-8E8E-06A9556FE921}" dt="2023-01-13T01:44:56.326" v="944"/>
          <ac:spMkLst>
            <pc:docMk/>
            <pc:sldMk cId="3384434737" sldId="302"/>
            <ac:spMk id="10" creationId="{1BF92021-EFD4-038A-70CF-985B67EFE37F}"/>
          </ac:spMkLst>
        </pc:spChg>
        <pc:spChg chg="mod topLvl">
          <ac:chgData name="John Patrick Johnson" userId="S::jpj8711@ads.northwestern.edu::fe18dc51-e5c5-41f0-a67f-64543119935e" providerId="AD" clId="Web-{2AD4187B-B36B-CC54-8E8E-06A9556FE921}" dt="2023-01-13T01:44:56.326" v="944"/>
          <ac:spMkLst>
            <pc:docMk/>
            <pc:sldMk cId="3384434737" sldId="302"/>
            <ac:spMk id="11" creationId="{AA30AA58-0EC1-C399-1D86-BC1B9E77144F}"/>
          </ac:spMkLst>
        </pc:spChg>
        <pc:spChg chg="mod topLvl">
          <ac:chgData name="John Patrick Johnson" userId="S::jpj8711@ads.northwestern.edu::fe18dc51-e5c5-41f0-a67f-64543119935e" providerId="AD" clId="Web-{2AD4187B-B36B-CC54-8E8E-06A9556FE921}" dt="2023-01-13T01:44:56.326" v="944"/>
          <ac:spMkLst>
            <pc:docMk/>
            <pc:sldMk cId="3384434737" sldId="302"/>
            <ac:spMk id="12" creationId="{C307562A-249A-2951-57C8-D74E892D69B5}"/>
          </ac:spMkLst>
        </pc:spChg>
        <pc:spChg chg="add mod">
          <ac:chgData name="John Patrick Johnson" userId="S::jpj8711@ads.northwestern.edu::fe18dc51-e5c5-41f0-a67f-64543119935e" providerId="AD" clId="Web-{2AD4187B-B36B-CC54-8E8E-06A9556FE921}" dt="2023-01-13T01:41:48.711" v="862" actId="20577"/>
          <ac:spMkLst>
            <pc:docMk/>
            <pc:sldMk cId="3384434737" sldId="302"/>
            <ac:spMk id="16" creationId="{F2A1CAF7-0F28-A78A-4D2F-AA2ACA7D3DD5}"/>
          </ac:spMkLst>
        </pc:spChg>
        <pc:spChg chg="add mod">
          <ac:chgData name="John Patrick Johnson" userId="S::jpj8711@ads.northwestern.edu::fe18dc51-e5c5-41f0-a67f-64543119935e" providerId="AD" clId="Web-{2AD4187B-B36B-CC54-8E8E-06A9556FE921}" dt="2023-01-13T01:42:15.524" v="884" actId="20577"/>
          <ac:spMkLst>
            <pc:docMk/>
            <pc:sldMk cId="3384434737" sldId="302"/>
            <ac:spMk id="17" creationId="{A2E12A2B-F910-4CE2-867E-04380E1AFFCA}"/>
          </ac:spMkLst>
        </pc:spChg>
        <pc:spChg chg="add mod">
          <ac:chgData name="John Patrick Johnson" userId="S::jpj8711@ads.northwestern.edu::fe18dc51-e5c5-41f0-a67f-64543119935e" providerId="AD" clId="Web-{2AD4187B-B36B-CC54-8E8E-06A9556FE921}" dt="2023-01-13T01:43:44.058" v="935" actId="20577"/>
          <ac:spMkLst>
            <pc:docMk/>
            <pc:sldMk cId="3384434737" sldId="302"/>
            <ac:spMk id="19" creationId="{AFC4EAA9-A814-8BEC-B2A3-9F467730923C}"/>
          </ac:spMkLst>
        </pc:spChg>
        <pc:spChg chg="mod">
          <ac:chgData name="John Patrick Johnson" userId="S::jpj8711@ads.northwestern.edu::fe18dc51-e5c5-41f0-a67f-64543119935e" providerId="AD" clId="Web-{2AD4187B-B36B-CC54-8E8E-06A9556FE921}" dt="2023-01-13T01:25:10.520" v="54"/>
          <ac:spMkLst>
            <pc:docMk/>
            <pc:sldMk cId="3384434737" sldId="302"/>
            <ac:spMk id="251" creationId="{00000000-0000-0000-0000-000000000000}"/>
          </ac:spMkLst>
        </pc:spChg>
        <pc:grpChg chg="del">
          <ac:chgData name="John Patrick Johnson" userId="S::jpj8711@ads.northwestern.edu::fe18dc51-e5c5-41f0-a67f-64543119935e" providerId="AD" clId="Web-{2AD4187B-B36B-CC54-8E8E-06A9556FE921}" dt="2023-01-13T01:44:56.326" v="944"/>
          <ac:grpSpMkLst>
            <pc:docMk/>
            <pc:sldMk cId="3384434737" sldId="302"/>
            <ac:grpSpMk id="13" creationId="{B917F229-C5E5-25E8-EEF4-7C1CC6BA19C5}"/>
          </ac:grpSpMkLst>
        </pc:grpChg>
        <pc:grpChg chg="add">
          <ac:chgData name="John Patrick Johnson" userId="S::jpj8711@ads.northwestern.edu::fe18dc51-e5c5-41f0-a67f-64543119935e" providerId="AD" clId="Web-{2AD4187B-B36B-CC54-8E8E-06A9556FE921}" dt="2023-01-13T01:45:06.607" v="945"/>
          <ac:grpSpMkLst>
            <pc:docMk/>
            <pc:sldMk cId="3384434737" sldId="302"/>
            <ac:grpSpMk id="20" creationId="{EB79C710-2C97-A327-3641-8BB49E87E742}"/>
          </ac:grpSpMkLst>
        </pc:grpChg>
      </pc:sldChg>
      <pc:sldChg chg="modSp">
        <pc:chgData name="John Patrick Johnson" userId="S::jpj8711@ads.northwestern.edu::fe18dc51-e5c5-41f0-a67f-64543119935e" providerId="AD" clId="Web-{2AD4187B-B36B-CC54-8E8E-06A9556FE921}" dt="2023-01-13T01:25:10.520" v="54"/>
        <pc:sldMkLst>
          <pc:docMk/>
          <pc:sldMk cId="231020705" sldId="305"/>
        </pc:sldMkLst>
        <pc:spChg chg="mod">
          <ac:chgData name="John Patrick Johnson" userId="S::jpj8711@ads.northwestern.edu::fe18dc51-e5c5-41f0-a67f-64543119935e" providerId="AD" clId="Web-{2AD4187B-B36B-CC54-8E8E-06A9556FE921}" dt="2023-01-13T01:25:10.520" v="54"/>
          <ac:spMkLst>
            <pc:docMk/>
            <pc:sldMk cId="231020705" sldId="305"/>
            <ac:spMk id="4" creationId="{35765062-40B2-9162-39B5-2FC732612C8C}"/>
          </ac:spMkLst>
        </pc:spChg>
      </pc:sldChg>
      <pc:sldChg chg="modSp">
        <pc:chgData name="John Patrick Johnson" userId="S::jpj8711@ads.northwestern.edu::fe18dc51-e5c5-41f0-a67f-64543119935e" providerId="AD" clId="Web-{2AD4187B-B36B-CC54-8E8E-06A9556FE921}" dt="2023-01-13T01:25:10.520" v="54"/>
        <pc:sldMkLst>
          <pc:docMk/>
          <pc:sldMk cId="3086748698" sldId="306"/>
        </pc:sldMkLst>
        <pc:spChg chg="mod">
          <ac:chgData name="John Patrick Johnson" userId="S::jpj8711@ads.northwestern.edu::fe18dc51-e5c5-41f0-a67f-64543119935e" providerId="AD" clId="Web-{2AD4187B-B36B-CC54-8E8E-06A9556FE921}" dt="2023-01-13T01:25:10.520" v="54"/>
          <ac:spMkLst>
            <pc:docMk/>
            <pc:sldMk cId="3086748698" sldId="306"/>
            <ac:spMk id="4" creationId="{937A035B-7409-18A2-C66C-9B774C334D42}"/>
          </ac:spMkLst>
        </pc:spChg>
      </pc:sldChg>
      <pc:sldChg chg="modSp">
        <pc:chgData name="John Patrick Johnson" userId="S::jpj8711@ads.northwestern.edu::fe18dc51-e5c5-41f0-a67f-64543119935e" providerId="AD" clId="Web-{2AD4187B-B36B-CC54-8E8E-06A9556FE921}" dt="2023-01-13T01:25:10.520" v="54"/>
        <pc:sldMkLst>
          <pc:docMk/>
          <pc:sldMk cId="1606653251" sldId="307"/>
        </pc:sldMkLst>
        <pc:spChg chg="mod">
          <ac:chgData name="John Patrick Johnson" userId="S::jpj8711@ads.northwestern.edu::fe18dc51-e5c5-41f0-a67f-64543119935e" providerId="AD" clId="Web-{2AD4187B-B36B-CC54-8E8E-06A9556FE921}" dt="2023-01-13T01:25:10.520" v="54"/>
          <ac:spMkLst>
            <pc:docMk/>
            <pc:sldMk cId="1606653251" sldId="307"/>
            <ac:spMk id="4" creationId="{089B60EC-3943-3942-0BDF-B03373528878}"/>
          </ac:spMkLst>
        </pc:spChg>
      </pc:sldChg>
      <pc:sldChg chg="modSp">
        <pc:chgData name="John Patrick Johnson" userId="S::jpj8711@ads.northwestern.edu::fe18dc51-e5c5-41f0-a67f-64543119935e" providerId="AD" clId="Web-{2AD4187B-B36B-CC54-8E8E-06A9556FE921}" dt="2023-01-13T01:25:10.520" v="54"/>
        <pc:sldMkLst>
          <pc:docMk/>
          <pc:sldMk cId="649797171" sldId="309"/>
        </pc:sldMkLst>
        <pc:spChg chg="mod">
          <ac:chgData name="John Patrick Johnson" userId="S::jpj8711@ads.northwestern.edu::fe18dc51-e5c5-41f0-a67f-64543119935e" providerId="AD" clId="Web-{2AD4187B-B36B-CC54-8E8E-06A9556FE921}" dt="2023-01-13T01:25:10.520" v="54"/>
          <ac:spMkLst>
            <pc:docMk/>
            <pc:sldMk cId="649797171" sldId="309"/>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1622357749" sldId="310"/>
        </pc:sldMkLst>
        <pc:spChg chg="mod">
          <ac:chgData name="John Patrick Johnson" userId="S::jpj8711@ads.northwestern.edu::fe18dc51-e5c5-41f0-a67f-64543119935e" providerId="AD" clId="Web-{2AD4187B-B36B-CC54-8E8E-06A9556FE921}" dt="2023-01-13T01:25:10.520" v="54"/>
          <ac:spMkLst>
            <pc:docMk/>
            <pc:sldMk cId="1622357749" sldId="310"/>
            <ac:spMk id="4" creationId="{7431F675-D480-541A-2B5D-D723156A0829}"/>
          </ac:spMkLst>
        </pc:spChg>
      </pc:sldChg>
      <pc:sldChg chg="modSp">
        <pc:chgData name="John Patrick Johnson" userId="S::jpj8711@ads.northwestern.edu::fe18dc51-e5c5-41f0-a67f-64543119935e" providerId="AD" clId="Web-{2AD4187B-B36B-CC54-8E8E-06A9556FE921}" dt="2023-01-13T01:25:10.520" v="54"/>
        <pc:sldMkLst>
          <pc:docMk/>
          <pc:sldMk cId="467008381" sldId="311"/>
        </pc:sldMkLst>
        <pc:spChg chg="mod">
          <ac:chgData name="John Patrick Johnson" userId="S::jpj8711@ads.northwestern.edu::fe18dc51-e5c5-41f0-a67f-64543119935e" providerId="AD" clId="Web-{2AD4187B-B36B-CC54-8E8E-06A9556FE921}" dt="2023-01-13T01:25:10.520" v="54"/>
          <ac:spMkLst>
            <pc:docMk/>
            <pc:sldMk cId="467008381" sldId="311"/>
            <ac:spMk id="4" creationId="{963A9A73-23EF-3180-96E1-55A434E55A4C}"/>
          </ac:spMkLst>
        </pc:spChg>
      </pc:sldChg>
      <pc:sldChg chg="modSp">
        <pc:chgData name="John Patrick Johnson" userId="S::jpj8711@ads.northwestern.edu::fe18dc51-e5c5-41f0-a67f-64543119935e" providerId="AD" clId="Web-{2AD4187B-B36B-CC54-8E8E-06A9556FE921}" dt="2023-01-13T01:25:10.520" v="54"/>
        <pc:sldMkLst>
          <pc:docMk/>
          <pc:sldMk cId="2190516894" sldId="312"/>
        </pc:sldMkLst>
        <pc:spChg chg="mod">
          <ac:chgData name="John Patrick Johnson" userId="S::jpj8711@ads.northwestern.edu::fe18dc51-e5c5-41f0-a67f-64543119935e" providerId="AD" clId="Web-{2AD4187B-B36B-CC54-8E8E-06A9556FE921}" dt="2023-01-13T01:25:10.520" v="54"/>
          <ac:spMkLst>
            <pc:docMk/>
            <pc:sldMk cId="2190516894" sldId="312"/>
            <ac:spMk id="4" creationId="{958612A7-3215-9271-BAA1-978121C1DE1E}"/>
          </ac:spMkLst>
        </pc:spChg>
      </pc:sldChg>
      <pc:sldChg chg="modSp">
        <pc:chgData name="John Patrick Johnson" userId="S::jpj8711@ads.northwestern.edu::fe18dc51-e5c5-41f0-a67f-64543119935e" providerId="AD" clId="Web-{2AD4187B-B36B-CC54-8E8E-06A9556FE921}" dt="2023-01-13T01:25:10.520" v="54"/>
        <pc:sldMkLst>
          <pc:docMk/>
          <pc:sldMk cId="217017396" sldId="313"/>
        </pc:sldMkLst>
        <pc:spChg chg="mod">
          <ac:chgData name="John Patrick Johnson" userId="S::jpj8711@ads.northwestern.edu::fe18dc51-e5c5-41f0-a67f-64543119935e" providerId="AD" clId="Web-{2AD4187B-B36B-CC54-8E8E-06A9556FE921}" dt="2023-01-13T01:25:10.520" v="54"/>
          <ac:spMkLst>
            <pc:docMk/>
            <pc:sldMk cId="217017396" sldId="313"/>
            <ac:spMk id="4" creationId="{B61ECC17-BD18-E4A6-F51E-854F648A7210}"/>
          </ac:spMkLst>
        </pc:spChg>
      </pc:sldChg>
      <pc:sldChg chg="modSp">
        <pc:chgData name="John Patrick Johnson" userId="S::jpj8711@ads.northwestern.edu::fe18dc51-e5c5-41f0-a67f-64543119935e" providerId="AD" clId="Web-{2AD4187B-B36B-CC54-8E8E-06A9556FE921}" dt="2023-01-13T01:25:10.520" v="54"/>
        <pc:sldMkLst>
          <pc:docMk/>
          <pc:sldMk cId="3246919771" sldId="314"/>
        </pc:sldMkLst>
        <pc:spChg chg="mod">
          <ac:chgData name="John Patrick Johnson" userId="S::jpj8711@ads.northwestern.edu::fe18dc51-e5c5-41f0-a67f-64543119935e" providerId="AD" clId="Web-{2AD4187B-B36B-CC54-8E8E-06A9556FE921}" dt="2023-01-13T01:25:10.520" v="54"/>
          <ac:spMkLst>
            <pc:docMk/>
            <pc:sldMk cId="3246919771" sldId="314"/>
            <ac:spMk id="4" creationId="{75058F8E-6094-693C-6255-2BA7B895283D}"/>
          </ac:spMkLst>
        </pc:spChg>
      </pc:sldChg>
      <pc:sldChg chg="modSp">
        <pc:chgData name="John Patrick Johnson" userId="S::jpj8711@ads.northwestern.edu::fe18dc51-e5c5-41f0-a67f-64543119935e" providerId="AD" clId="Web-{2AD4187B-B36B-CC54-8E8E-06A9556FE921}" dt="2023-01-13T01:25:10.520" v="54"/>
        <pc:sldMkLst>
          <pc:docMk/>
          <pc:sldMk cId="1781169159" sldId="315"/>
        </pc:sldMkLst>
        <pc:spChg chg="mod">
          <ac:chgData name="John Patrick Johnson" userId="S::jpj8711@ads.northwestern.edu::fe18dc51-e5c5-41f0-a67f-64543119935e" providerId="AD" clId="Web-{2AD4187B-B36B-CC54-8E8E-06A9556FE921}" dt="2023-01-13T01:25:10.520" v="54"/>
          <ac:spMkLst>
            <pc:docMk/>
            <pc:sldMk cId="1781169159" sldId="315"/>
            <ac:spMk id="4" creationId="{96B97F33-28BA-8CC7-E7BE-3A88D987B632}"/>
          </ac:spMkLst>
        </pc:spChg>
      </pc:sldChg>
      <pc:sldChg chg="modSp">
        <pc:chgData name="John Patrick Johnson" userId="S::jpj8711@ads.northwestern.edu::fe18dc51-e5c5-41f0-a67f-64543119935e" providerId="AD" clId="Web-{2AD4187B-B36B-CC54-8E8E-06A9556FE921}" dt="2023-01-13T01:25:10.520" v="54"/>
        <pc:sldMkLst>
          <pc:docMk/>
          <pc:sldMk cId="114224506" sldId="316"/>
        </pc:sldMkLst>
        <pc:spChg chg="mod">
          <ac:chgData name="John Patrick Johnson" userId="S::jpj8711@ads.northwestern.edu::fe18dc51-e5c5-41f0-a67f-64543119935e" providerId="AD" clId="Web-{2AD4187B-B36B-CC54-8E8E-06A9556FE921}" dt="2023-01-13T01:25:10.520" v="54"/>
          <ac:spMkLst>
            <pc:docMk/>
            <pc:sldMk cId="114224506" sldId="316"/>
            <ac:spMk id="4" creationId="{0F2D2942-94E7-2C51-A309-D126227CAF04}"/>
          </ac:spMkLst>
        </pc:spChg>
      </pc:sldChg>
      <pc:sldChg chg="modSp">
        <pc:chgData name="John Patrick Johnson" userId="S::jpj8711@ads.northwestern.edu::fe18dc51-e5c5-41f0-a67f-64543119935e" providerId="AD" clId="Web-{2AD4187B-B36B-CC54-8E8E-06A9556FE921}" dt="2023-01-13T01:25:10.520" v="54"/>
        <pc:sldMkLst>
          <pc:docMk/>
          <pc:sldMk cId="380680441" sldId="317"/>
        </pc:sldMkLst>
        <pc:spChg chg="mod">
          <ac:chgData name="John Patrick Johnson" userId="S::jpj8711@ads.northwestern.edu::fe18dc51-e5c5-41f0-a67f-64543119935e" providerId="AD" clId="Web-{2AD4187B-B36B-CC54-8E8E-06A9556FE921}" dt="2023-01-13T01:25:10.520" v="54"/>
          <ac:spMkLst>
            <pc:docMk/>
            <pc:sldMk cId="380680441" sldId="317"/>
            <ac:spMk id="4" creationId="{65AE09F3-95EE-FF4E-3B4C-88A0C7CECC03}"/>
          </ac:spMkLst>
        </pc:spChg>
      </pc:sldChg>
      <pc:sldMasterChg chg="modSp mod modSldLayout">
        <pc:chgData name="John Patrick Johnson" userId="S::jpj8711@ads.northwestern.edu::fe18dc51-e5c5-41f0-a67f-64543119935e" providerId="AD" clId="Web-{2AD4187B-B36B-CC54-8E8E-06A9556FE921}" dt="2023-01-13T01:25:13.973" v="55"/>
        <pc:sldMasterMkLst>
          <pc:docMk/>
          <pc:sldMasterMk cId="0" sldId="2147483654"/>
        </pc:sldMasterMkLst>
        <pc:spChg chg="mod">
          <ac:chgData name="John Patrick Johnson" userId="S::jpj8711@ads.northwestern.edu::fe18dc51-e5c5-41f0-a67f-64543119935e" providerId="AD" clId="Web-{2AD4187B-B36B-CC54-8E8E-06A9556FE921}" dt="2023-01-13T01:25:10.520" v="54"/>
          <ac:spMkLst>
            <pc:docMk/>
            <pc:sldMasterMk cId="0" sldId="2147483654"/>
            <ac:spMk id="13" creationId="{00000000-0000-0000-0000-000000000000}"/>
          </ac:spMkLst>
        </pc:sp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48"/>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48"/>
              <ac:spMk id="17"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49"/>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49"/>
              <ac:spMk id="24"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0"/>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0"/>
              <ac:spMk id="29"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1"/>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1"/>
              <ac:spMk id="35"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2"/>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2"/>
              <ac:spMk id="39"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3"/>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3"/>
              <ac:spMk id="42" creationId="{00000000-0000-0000-0000-000000000000}"/>
            </ac:spMkLst>
          </pc:spChg>
        </pc:sldLayoutChg>
      </pc:sldMasterChg>
    </pc:docChg>
  </pc:docChgLst>
  <pc:docChgLst>
    <pc:chgData name="Ginger Lee Jacobson" userId="S::glj8018@ads.northwestern.edu::3a49910d-c358-4586-b31b-05d58406f615" providerId="AD" clId="Web-{96A0F23C-EA1A-DFA0-97BA-C0DF366CBE47}"/>
    <pc:docChg chg="modSld">
      <pc:chgData name="Ginger Lee Jacobson" userId="S::glj8018@ads.northwestern.edu::3a49910d-c358-4586-b31b-05d58406f615" providerId="AD" clId="Web-{96A0F23C-EA1A-DFA0-97BA-C0DF366CBE47}" dt="2023-01-13T15:21:25.464" v="4" actId="20577"/>
      <pc:docMkLst>
        <pc:docMk/>
      </pc:docMkLst>
      <pc:sldChg chg="modSp">
        <pc:chgData name="Ginger Lee Jacobson" userId="S::glj8018@ads.northwestern.edu::3a49910d-c358-4586-b31b-05d58406f615" providerId="AD" clId="Web-{96A0F23C-EA1A-DFA0-97BA-C0DF366CBE47}" dt="2023-01-13T15:21:25.464" v="4" actId="20577"/>
        <pc:sldMkLst>
          <pc:docMk/>
          <pc:sldMk cId="649797171" sldId="309"/>
        </pc:sldMkLst>
        <pc:spChg chg="mod">
          <ac:chgData name="Ginger Lee Jacobson" userId="S::glj8018@ads.northwestern.edu::3a49910d-c358-4586-b31b-05d58406f615" providerId="AD" clId="Web-{96A0F23C-EA1A-DFA0-97BA-C0DF366CBE47}" dt="2023-01-13T15:21:25.464" v="4" actId="20577"/>
          <ac:spMkLst>
            <pc:docMk/>
            <pc:sldMk cId="649797171" sldId="309"/>
            <ac:spMk id="4" creationId="{E01374D5-3FDC-ACF5-3153-58548A78F130}"/>
          </ac:spMkLst>
        </pc:spChg>
      </pc:sldChg>
    </pc:docChg>
  </pc:docChgLst>
  <pc:docChgLst>
    <pc:chgData name="Ginger Lee Jacobson" userId="S::glj8018@ads.northwestern.edu::3a49910d-c358-4586-b31b-05d58406f615" providerId="AD" clId="Web-{14D73978-FF9F-9566-E89B-8073E538597E}"/>
    <pc:docChg chg="modSld">
      <pc:chgData name="Ginger Lee Jacobson" userId="S::glj8018@ads.northwestern.edu::3a49910d-c358-4586-b31b-05d58406f615" providerId="AD" clId="Web-{14D73978-FF9F-9566-E89B-8073E538597E}" dt="2023-08-15T21:49:12.429" v="6"/>
      <pc:docMkLst>
        <pc:docMk/>
      </pc:docMkLst>
      <pc:sldChg chg="modNotes">
        <pc:chgData name="Ginger Lee Jacobson" userId="S::glj8018@ads.northwestern.edu::3a49910d-c358-4586-b31b-05d58406f615" providerId="AD" clId="Web-{14D73978-FF9F-9566-E89B-8073E538597E}" dt="2023-08-15T21:49:12.429" v="6"/>
        <pc:sldMkLst>
          <pc:docMk/>
          <pc:sldMk cId="2092427162" sldId="332"/>
        </pc:sldMkLst>
      </pc:sldChg>
    </pc:docChg>
  </pc:docChgLst>
  <pc:docChgLst>
    <pc:chgData name="John Patrick Johnson" userId="S::jpj8711@ads.northwestern.edu::fe18dc51-e5c5-41f0-a67f-64543119935e" providerId="AD" clId="Web-{B4F533DF-D0B8-DCF1-6E6D-C8939386C675}"/>
    <pc:docChg chg="addSld modSld sldOrd">
      <pc:chgData name="John Patrick Johnson" userId="S::jpj8711@ads.northwestern.edu::fe18dc51-e5c5-41f0-a67f-64543119935e" providerId="AD" clId="Web-{B4F533DF-D0B8-DCF1-6E6D-C8939386C675}" dt="2023-07-21T17:29:16.022" v="113"/>
      <pc:docMkLst>
        <pc:docMk/>
      </pc:docMkLst>
      <pc:sldChg chg="modSp">
        <pc:chgData name="John Patrick Johnson" userId="S::jpj8711@ads.northwestern.edu::fe18dc51-e5c5-41f0-a67f-64543119935e" providerId="AD" clId="Web-{B4F533DF-D0B8-DCF1-6E6D-C8939386C675}" dt="2023-07-21T17:10:52.973" v="17" actId="20577"/>
        <pc:sldMkLst>
          <pc:docMk/>
          <pc:sldMk cId="0" sldId="256"/>
        </pc:sldMkLst>
        <pc:spChg chg="mod">
          <ac:chgData name="John Patrick Johnson" userId="S::jpj8711@ads.northwestern.edu::fe18dc51-e5c5-41f0-a67f-64543119935e" providerId="AD" clId="Web-{B4F533DF-D0B8-DCF1-6E6D-C8939386C675}" dt="2023-07-21T17:10:52.973" v="17" actId="20577"/>
          <ac:spMkLst>
            <pc:docMk/>
            <pc:sldMk cId="0" sldId="256"/>
            <ac:spMk id="49" creationId="{00000000-0000-0000-0000-000000000000}"/>
          </ac:spMkLst>
        </pc:spChg>
      </pc:sldChg>
      <pc:sldChg chg="modSp ord">
        <pc:chgData name="John Patrick Johnson" userId="S::jpj8711@ads.northwestern.edu::fe18dc51-e5c5-41f0-a67f-64543119935e" providerId="AD" clId="Web-{B4F533DF-D0B8-DCF1-6E6D-C8939386C675}" dt="2023-07-21T17:17:31.876" v="28"/>
        <pc:sldMkLst>
          <pc:docMk/>
          <pc:sldMk cId="1048525696" sldId="324"/>
        </pc:sldMkLst>
        <pc:spChg chg="mod">
          <ac:chgData name="John Patrick Johnson" userId="S::jpj8711@ads.northwestern.edu::fe18dc51-e5c5-41f0-a67f-64543119935e" providerId="AD" clId="Web-{B4F533DF-D0B8-DCF1-6E6D-C8939386C675}" dt="2023-07-21T17:09:04.313" v="7" actId="20577"/>
          <ac:spMkLst>
            <pc:docMk/>
            <pc:sldMk cId="1048525696" sldId="324"/>
            <ac:spMk id="103" creationId="{00000000-0000-0000-0000-000000000000}"/>
          </ac:spMkLst>
        </pc:spChg>
        <pc:picChg chg="mod">
          <ac:chgData name="John Patrick Johnson" userId="S::jpj8711@ads.northwestern.edu::fe18dc51-e5c5-41f0-a67f-64543119935e" providerId="AD" clId="Web-{B4F533DF-D0B8-DCF1-6E6D-C8939386C675}" dt="2023-07-21T17:09:02.345" v="3" actId="1076"/>
          <ac:picMkLst>
            <pc:docMk/>
            <pc:sldMk cId="1048525696" sldId="324"/>
            <ac:picMk id="2" creationId="{FA8B0AC3-1E60-CD2F-ECFE-32205FCBBD05}"/>
          </ac:picMkLst>
        </pc:picChg>
        <pc:picChg chg="mod">
          <ac:chgData name="John Patrick Johnson" userId="S::jpj8711@ads.northwestern.edu::fe18dc51-e5c5-41f0-a67f-64543119935e" providerId="AD" clId="Web-{B4F533DF-D0B8-DCF1-6E6D-C8939386C675}" dt="2023-07-21T17:09:02.360" v="4" actId="1076"/>
          <ac:picMkLst>
            <pc:docMk/>
            <pc:sldMk cId="1048525696" sldId="324"/>
            <ac:picMk id="3" creationId="{3F1879D4-E241-3798-CEFF-7A15819CAE24}"/>
          </ac:picMkLst>
        </pc:picChg>
        <pc:picChg chg="mod">
          <ac:chgData name="John Patrick Johnson" userId="S::jpj8711@ads.northwestern.edu::fe18dc51-e5c5-41f0-a67f-64543119935e" providerId="AD" clId="Web-{B4F533DF-D0B8-DCF1-6E6D-C8939386C675}" dt="2023-07-21T17:09:02.376" v="5" actId="1076"/>
          <ac:picMkLst>
            <pc:docMk/>
            <pc:sldMk cId="1048525696" sldId="324"/>
            <ac:picMk id="4" creationId="{94C329F9-9D4E-DDDD-BD8A-45D0418123E3}"/>
          </ac:picMkLst>
        </pc:picChg>
        <pc:picChg chg="mod">
          <ac:chgData name="John Patrick Johnson" userId="S::jpj8711@ads.northwestern.edu::fe18dc51-e5c5-41f0-a67f-64543119935e" providerId="AD" clId="Web-{B4F533DF-D0B8-DCF1-6E6D-C8939386C675}" dt="2023-07-21T17:09:02.376" v="6" actId="1076"/>
          <ac:picMkLst>
            <pc:docMk/>
            <pc:sldMk cId="1048525696" sldId="324"/>
            <ac:picMk id="6" creationId="{88825EB2-9C91-8643-BE8B-D1A081C4B698}"/>
          </ac:picMkLst>
        </pc:picChg>
      </pc:sldChg>
      <pc:sldChg chg="modSp ord">
        <pc:chgData name="John Patrick Johnson" userId="S::jpj8711@ads.northwestern.edu::fe18dc51-e5c5-41f0-a67f-64543119935e" providerId="AD" clId="Web-{B4F533DF-D0B8-DCF1-6E6D-C8939386C675}" dt="2023-07-21T17:17:40.517" v="29"/>
        <pc:sldMkLst>
          <pc:docMk/>
          <pc:sldMk cId="109076518" sldId="325"/>
        </pc:sldMkLst>
        <pc:spChg chg="mod">
          <ac:chgData name="John Patrick Johnson" userId="S::jpj8711@ads.northwestern.edu::fe18dc51-e5c5-41f0-a67f-64543119935e" providerId="AD" clId="Web-{B4F533DF-D0B8-DCF1-6E6D-C8939386C675}" dt="2023-07-21T17:09:15.283" v="10" actId="20577"/>
          <ac:spMkLst>
            <pc:docMk/>
            <pc:sldMk cId="109076518" sldId="325"/>
            <ac:spMk id="103" creationId="{00000000-0000-0000-0000-000000000000}"/>
          </ac:spMkLst>
        </pc:spChg>
        <pc:picChg chg="mod">
          <ac:chgData name="John Patrick Johnson" userId="S::jpj8711@ads.northwestern.edu::fe18dc51-e5c5-41f0-a67f-64543119935e" providerId="AD" clId="Web-{B4F533DF-D0B8-DCF1-6E6D-C8939386C675}" dt="2023-07-21T17:09:20.408" v="11" actId="1076"/>
          <ac:picMkLst>
            <pc:docMk/>
            <pc:sldMk cId="109076518" sldId="325"/>
            <ac:picMk id="5" creationId="{888A1642-B929-5BB2-AE2E-5D026AB96E24}"/>
          </ac:picMkLst>
        </pc:picChg>
        <pc:picChg chg="mod modCrop">
          <ac:chgData name="John Patrick Johnson" userId="S::jpj8711@ads.northwestern.edu::fe18dc51-e5c5-41f0-a67f-64543119935e" providerId="AD" clId="Web-{B4F533DF-D0B8-DCF1-6E6D-C8939386C675}" dt="2023-07-21T17:09:34.658" v="14"/>
          <ac:picMkLst>
            <pc:docMk/>
            <pc:sldMk cId="109076518" sldId="325"/>
            <ac:picMk id="6" creationId="{ADD46009-C7AA-AA1B-14E6-A67AD38F9B2B}"/>
          </ac:picMkLst>
        </pc:picChg>
      </pc:sldChg>
      <pc:sldChg chg="modSp add">
        <pc:chgData name="John Patrick Johnson" userId="S::jpj8711@ads.northwestern.edu::fe18dc51-e5c5-41f0-a67f-64543119935e" providerId="AD" clId="Web-{B4F533DF-D0B8-DCF1-6E6D-C8939386C675}" dt="2023-07-21T17:11:13.661" v="26" actId="20577"/>
        <pc:sldMkLst>
          <pc:docMk/>
          <pc:sldMk cId="775953866" sldId="328"/>
        </pc:sldMkLst>
        <pc:spChg chg="mod">
          <ac:chgData name="John Patrick Johnson" userId="S::jpj8711@ads.northwestern.edu::fe18dc51-e5c5-41f0-a67f-64543119935e" providerId="AD" clId="Web-{B4F533DF-D0B8-DCF1-6E6D-C8939386C675}" dt="2023-07-21T17:11:13.661" v="26" actId="20577"/>
          <ac:spMkLst>
            <pc:docMk/>
            <pc:sldMk cId="775953866" sldId="328"/>
            <ac:spMk id="3" creationId="{EC9AA3F7-FC6E-575A-F3F6-82A49486401E}"/>
          </ac:spMkLst>
        </pc:spChg>
      </pc:sldChg>
      <pc:sldChg chg="addSp delSp modSp add replId">
        <pc:chgData name="John Patrick Johnson" userId="S::jpj8711@ads.northwestern.edu::fe18dc51-e5c5-41f0-a67f-64543119935e" providerId="AD" clId="Web-{B4F533DF-D0B8-DCF1-6E6D-C8939386C675}" dt="2023-07-21T17:29:16.022" v="113"/>
        <pc:sldMkLst>
          <pc:docMk/>
          <pc:sldMk cId="2229288474" sldId="330"/>
        </pc:sldMkLst>
        <pc:spChg chg="mod">
          <ac:chgData name="John Patrick Johnson" userId="S::jpj8711@ads.northwestern.edu::fe18dc51-e5c5-41f0-a67f-64543119935e" providerId="AD" clId="Web-{B4F533DF-D0B8-DCF1-6E6D-C8939386C675}" dt="2023-07-21T17:17:56.299" v="45" actId="20577"/>
          <ac:spMkLst>
            <pc:docMk/>
            <pc:sldMk cId="2229288474" sldId="330"/>
            <ac:spMk id="103" creationId="{00000000-0000-0000-0000-000000000000}"/>
          </ac:spMkLst>
        </pc:spChg>
        <pc:picChg chg="add mod">
          <ac:chgData name="John Patrick Johnson" userId="S::jpj8711@ads.northwestern.edu::fe18dc51-e5c5-41f0-a67f-64543119935e" providerId="AD" clId="Web-{B4F533DF-D0B8-DCF1-6E6D-C8939386C675}" dt="2023-07-21T17:28:23.365" v="103" actId="1076"/>
          <ac:picMkLst>
            <pc:docMk/>
            <pc:sldMk cId="2229288474" sldId="330"/>
            <ac:picMk id="2" creationId="{1949856C-80DE-CF63-737A-B58BBFE06ECD}"/>
          </ac:picMkLst>
        </pc:picChg>
        <pc:picChg chg="del">
          <ac:chgData name="John Patrick Johnson" userId="S::jpj8711@ads.northwestern.edu::fe18dc51-e5c5-41f0-a67f-64543119935e" providerId="AD" clId="Web-{B4F533DF-D0B8-DCF1-6E6D-C8939386C675}" dt="2023-07-21T17:17:59.971" v="47"/>
          <ac:picMkLst>
            <pc:docMk/>
            <pc:sldMk cId="2229288474" sldId="330"/>
            <ac:picMk id="5" creationId="{888A1642-B929-5BB2-AE2E-5D026AB96E24}"/>
          </ac:picMkLst>
        </pc:picChg>
        <pc:picChg chg="del">
          <ac:chgData name="John Patrick Johnson" userId="S::jpj8711@ads.northwestern.edu::fe18dc51-e5c5-41f0-a67f-64543119935e" providerId="AD" clId="Web-{B4F533DF-D0B8-DCF1-6E6D-C8939386C675}" dt="2023-07-21T17:17:58.314" v="46"/>
          <ac:picMkLst>
            <pc:docMk/>
            <pc:sldMk cId="2229288474" sldId="330"/>
            <ac:picMk id="6" creationId="{ADD46009-C7AA-AA1B-14E6-A67AD38F9B2B}"/>
          </ac:picMkLst>
        </pc:picChg>
        <pc:inkChg chg="add del">
          <ac:chgData name="John Patrick Johnson" userId="S::jpj8711@ads.northwestern.edu::fe18dc51-e5c5-41f0-a67f-64543119935e" providerId="AD" clId="Web-{B4F533DF-D0B8-DCF1-6E6D-C8939386C675}" dt="2023-07-21T17:23:26.121" v="60"/>
          <ac:inkMkLst>
            <pc:docMk/>
            <pc:sldMk cId="2229288474" sldId="330"/>
            <ac:inkMk id="3" creationId="{5564B335-AD1A-6FBF-2AC2-3E53D52A6B4A}"/>
          </ac:inkMkLst>
        </pc:inkChg>
        <pc:inkChg chg="add del">
          <ac:chgData name="John Patrick Johnson" userId="S::jpj8711@ads.northwestern.edu::fe18dc51-e5c5-41f0-a67f-64543119935e" providerId="AD" clId="Web-{B4F533DF-D0B8-DCF1-6E6D-C8939386C675}" dt="2023-07-21T17:23:25.434" v="59"/>
          <ac:inkMkLst>
            <pc:docMk/>
            <pc:sldMk cId="2229288474" sldId="330"/>
            <ac:inkMk id="4" creationId="{086EC8EA-185A-3245-512C-317D148A26F8}"/>
          </ac:inkMkLst>
        </pc:inkChg>
        <pc:inkChg chg="add del">
          <ac:chgData name="John Patrick Johnson" userId="S::jpj8711@ads.northwestern.edu::fe18dc51-e5c5-41f0-a67f-64543119935e" providerId="AD" clId="Web-{B4F533DF-D0B8-DCF1-6E6D-C8939386C675}" dt="2023-07-21T17:23:24.527" v="58"/>
          <ac:inkMkLst>
            <pc:docMk/>
            <pc:sldMk cId="2229288474" sldId="330"/>
            <ac:inkMk id="7" creationId="{191B61DE-7B25-B4CB-098D-CAC9659814E9}"/>
          </ac:inkMkLst>
        </pc:inkChg>
        <pc:inkChg chg="add del">
          <ac:chgData name="John Patrick Johnson" userId="S::jpj8711@ads.northwestern.edu::fe18dc51-e5c5-41f0-a67f-64543119935e" providerId="AD" clId="Web-{B4F533DF-D0B8-DCF1-6E6D-C8939386C675}" dt="2023-07-21T17:23:23.871" v="57"/>
          <ac:inkMkLst>
            <pc:docMk/>
            <pc:sldMk cId="2229288474" sldId="330"/>
            <ac:inkMk id="8" creationId="{55514C77-975E-28B0-2ACE-B22F159E5987}"/>
          </ac:inkMkLst>
        </pc:inkChg>
        <pc:inkChg chg="add del">
          <ac:chgData name="John Patrick Johnson" userId="S::jpj8711@ads.northwestern.edu::fe18dc51-e5c5-41f0-a67f-64543119935e" providerId="AD" clId="Web-{B4F533DF-D0B8-DCF1-6E6D-C8939386C675}" dt="2023-07-21T17:23:30.871" v="62"/>
          <ac:inkMkLst>
            <pc:docMk/>
            <pc:sldMk cId="2229288474" sldId="330"/>
            <ac:inkMk id="9" creationId="{645A38AA-5874-A769-5FBC-677D690CD6A6}"/>
          </ac:inkMkLst>
        </pc:inkChg>
        <pc:inkChg chg="add del">
          <ac:chgData name="John Patrick Johnson" userId="S::jpj8711@ads.northwestern.edu::fe18dc51-e5c5-41f0-a67f-64543119935e" providerId="AD" clId="Web-{B4F533DF-D0B8-DCF1-6E6D-C8939386C675}" dt="2023-07-21T17:23:58.747" v="74"/>
          <ac:inkMkLst>
            <pc:docMk/>
            <pc:sldMk cId="2229288474" sldId="330"/>
            <ac:inkMk id="10" creationId="{6C50F3C3-C61E-8BE1-51AF-B6FE525423FB}"/>
          </ac:inkMkLst>
        </pc:inkChg>
        <pc:inkChg chg="add del">
          <ac:chgData name="John Patrick Johnson" userId="S::jpj8711@ads.northwestern.edu::fe18dc51-e5c5-41f0-a67f-64543119935e" providerId="AD" clId="Web-{B4F533DF-D0B8-DCF1-6E6D-C8939386C675}" dt="2023-07-21T17:23:57.841" v="73"/>
          <ac:inkMkLst>
            <pc:docMk/>
            <pc:sldMk cId="2229288474" sldId="330"/>
            <ac:inkMk id="11" creationId="{5D76C8CC-0A68-36AA-579C-32ABBC1B95B2}"/>
          </ac:inkMkLst>
        </pc:inkChg>
        <pc:inkChg chg="add del">
          <ac:chgData name="John Patrick Johnson" userId="S::jpj8711@ads.northwestern.edu::fe18dc51-e5c5-41f0-a67f-64543119935e" providerId="AD" clId="Web-{B4F533DF-D0B8-DCF1-6E6D-C8939386C675}" dt="2023-07-21T17:23:56.856" v="72"/>
          <ac:inkMkLst>
            <pc:docMk/>
            <pc:sldMk cId="2229288474" sldId="330"/>
            <ac:inkMk id="12" creationId="{E972CB72-1ECB-66A1-4CB2-54430C2ABED0}"/>
          </ac:inkMkLst>
        </pc:inkChg>
        <pc:inkChg chg="add del">
          <ac:chgData name="John Patrick Johnson" userId="S::jpj8711@ads.northwestern.edu::fe18dc51-e5c5-41f0-a67f-64543119935e" providerId="AD" clId="Web-{B4F533DF-D0B8-DCF1-6E6D-C8939386C675}" dt="2023-07-21T17:23:56.122" v="71"/>
          <ac:inkMkLst>
            <pc:docMk/>
            <pc:sldMk cId="2229288474" sldId="330"/>
            <ac:inkMk id="13" creationId="{6F8BF2C0-0BE4-8C34-7F0C-C2C2BD0BDF0C}"/>
          </ac:inkMkLst>
        </pc:inkChg>
        <pc:inkChg chg="add del">
          <ac:chgData name="John Patrick Johnson" userId="S::jpj8711@ads.northwestern.edu::fe18dc51-e5c5-41f0-a67f-64543119935e" providerId="AD" clId="Web-{B4F533DF-D0B8-DCF1-6E6D-C8939386C675}" dt="2023-07-21T17:23:56.122" v="70"/>
          <ac:inkMkLst>
            <pc:docMk/>
            <pc:sldMk cId="2229288474" sldId="330"/>
            <ac:inkMk id="14" creationId="{A7E67E5C-2B63-9976-8873-7A8E9C633576}"/>
          </ac:inkMkLst>
        </pc:inkChg>
        <pc:inkChg chg="add del">
          <ac:chgData name="John Patrick Johnson" userId="S::jpj8711@ads.northwestern.edu::fe18dc51-e5c5-41f0-a67f-64543119935e" providerId="AD" clId="Web-{B4F533DF-D0B8-DCF1-6E6D-C8939386C675}" dt="2023-07-21T17:23:55.356" v="69"/>
          <ac:inkMkLst>
            <pc:docMk/>
            <pc:sldMk cId="2229288474" sldId="330"/>
            <ac:inkMk id="15" creationId="{8AA89AB6-E95E-9511-167E-F25802ED07A4}"/>
          </ac:inkMkLst>
        </pc:inkChg>
        <pc:inkChg chg="add del">
          <ac:chgData name="John Patrick Johnson" userId="S::jpj8711@ads.northwestern.edu::fe18dc51-e5c5-41f0-a67f-64543119935e" providerId="AD" clId="Web-{B4F533DF-D0B8-DCF1-6E6D-C8939386C675}" dt="2023-07-21T17:24:14.357" v="84"/>
          <ac:inkMkLst>
            <pc:docMk/>
            <pc:sldMk cId="2229288474" sldId="330"/>
            <ac:inkMk id="16" creationId="{8C81A202-2B67-AF00-53B1-B53EB7B1A28C}"/>
          </ac:inkMkLst>
        </pc:inkChg>
        <pc:inkChg chg="add del">
          <ac:chgData name="John Patrick Johnson" userId="S::jpj8711@ads.northwestern.edu::fe18dc51-e5c5-41f0-a67f-64543119935e" providerId="AD" clId="Web-{B4F533DF-D0B8-DCF1-6E6D-C8939386C675}" dt="2023-07-21T17:24:13.716" v="83"/>
          <ac:inkMkLst>
            <pc:docMk/>
            <pc:sldMk cId="2229288474" sldId="330"/>
            <ac:inkMk id="17" creationId="{CF70BE00-A6AE-A7C7-10A8-8720B2A7314D}"/>
          </ac:inkMkLst>
        </pc:inkChg>
        <pc:inkChg chg="add del">
          <ac:chgData name="John Patrick Johnson" userId="S::jpj8711@ads.northwestern.edu::fe18dc51-e5c5-41f0-a67f-64543119935e" providerId="AD" clId="Web-{B4F533DF-D0B8-DCF1-6E6D-C8939386C675}" dt="2023-07-21T17:24:13.232" v="82"/>
          <ac:inkMkLst>
            <pc:docMk/>
            <pc:sldMk cId="2229288474" sldId="330"/>
            <ac:inkMk id="18" creationId="{F03079F4-40ED-067E-522D-BCBBD5CDD1B5}"/>
          </ac:inkMkLst>
        </pc:inkChg>
        <pc:inkChg chg="add del">
          <ac:chgData name="John Patrick Johnson" userId="S::jpj8711@ads.northwestern.edu::fe18dc51-e5c5-41f0-a67f-64543119935e" providerId="AD" clId="Web-{B4F533DF-D0B8-DCF1-6E6D-C8939386C675}" dt="2023-07-21T17:24:12.576" v="81"/>
          <ac:inkMkLst>
            <pc:docMk/>
            <pc:sldMk cId="2229288474" sldId="330"/>
            <ac:inkMk id="19" creationId="{BF00B619-8663-8BF1-7DB1-B6CADFEAC99F}"/>
          </ac:inkMkLst>
        </pc:inkChg>
        <pc:inkChg chg="add del">
          <ac:chgData name="John Patrick Johnson" userId="S::jpj8711@ads.northwestern.edu::fe18dc51-e5c5-41f0-a67f-64543119935e" providerId="AD" clId="Web-{B4F533DF-D0B8-DCF1-6E6D-C8939386C675}" dt="2023-07-21T17:24:12.279" v="80"/>
          <ac:inkMkLst>
            <pc:docMk/>
            <pc:sldMk cId="2229288474" sldId="330"/>
            <ac:inkMk id="20" creationId="{2E548C18-3552-97B7-658F-53ADC7BBD349}"/>
          </ac:inkMkLst>
        </pc:inkChg>
        <pc:inkChg chg="add del">
          <ac:chgData name="John Patrick Johnson" userId="S::jpj8711@ads.northwestern.edu::fe18dc51-e5c5-41f0-a67f-64543119935e" providerId="AD" clId="Web-{B4F533DF-D0B8-DCF1-6E6D-C8939386C675}" dt="2023-07-21T17:28:02.348" v="96"/>
          <ac:inkMkLst>
            <pc:docMk/>
            <pc:sldMk cId="2229288474" sldId="330"/>
            <ac:inkMk id="21" creationId="{7B866763-4F20-DC4F-381D-75E86053F6A3}"/>
          </ac:inkMkLst>
        </pc:inkChg>
        <pc:inkChg chg="add del">
          <ac:chgData name="John Patrick Johnson" userId="S::jpj8711@ads.northwestern.edu::fe18dc51-e5c5-41f0-a67f-64543119935e" providerId="AD" clId="Web-{B4F533DF-D0B8-DCF1-6E6D-C8939386C675}" dt="2023-07-21T17:28:01.645" v="95"/>
          <ac:inkMkLst>
            <pc:docMk/>
            <pc:sldMk cId="2229288474" sldId="330"/>
            <ac:inkMk id="22" creationId="{7FB45B66-F9BB-F5AF-3C80-0668EC024204}"/>
          </ac:inkMkLst>
        </pc:inkChg>
        <pc:inkChg chg="add del">
          <ac:chgData name="John Patrick Johnson" userId="S::jpj8711@ads.northwestern.edu::fe18dc51-e5c5-41f0-a67f-64543119935e" providerId="AD" clId="Web-{B4F533DF-D0B8-DCF1-6E6D-C8939386C675}" dt="2023-07-21T17:28:01.020" v="94"/>
          <ac:inkMkLst>
            <pc:docMk/>
            <pc:sldMk cId="2229288474" sldId="330"/>
            <ac:inkMk id="23" creationId="{2C376FF1-8B22-C6B0-8C62-4FB9BF195B0D}"/>
          </ac:inkMkLst>
        </pc:inkChg>
        <pc:inkChg chg="add del">
          <ac:chgData name="John Patrick Johnson" userId="S::jpj8711@ads.northwestern.edu::fe18dc51-e5c5-41f0-a67f-64543119935e" providerId="AD" clId="Web-{B4F533DF-D0B8-DCF1-6E6D-C8939386C675}" dt="2023-07-21T17:28:00.364" v="93"/>
          <ac:inkMkLst>
            <pc:docMk/>
            <pc:sldMk cId="2229288474" sldId="330"/>
            <ac:inkMk id="24" creationId="{2D53875A-C9F8-8ABC-2B7D-AD37CF52CA00}"/>
          </ac:inkMkLst>
        </pc:inkChg>
        <pc:inkChg chg="add del">
          <ac:chgData name="John Patrick Johnson" userId="S::jpj8711@ads.northwestern.edu::fe18dc51-e5c5-41f0-a67f-64543119935e" providerId="AD" clId="Web-{B4F533DF-D0B8-DCF1-6E6D-C8939386C675}" dt="2023-07-21T17:27:59.692" v="92"/>
          <ac:inkMkLst>
            <pc:docMk/>
            <pc:sldMk cId="2229288474" sldId="330"/>
            <ac:inkMk id="25" creationId="{E9627E02-A43D-1D0C-6348-B0DD5562E8EF}"/>
          </ac:inkMkLst>
        </pc:inkChg>
        <pc:inkChg chg="add del">
          <ac:chgData name="John Patrick Johnson" userId="S::jpj8711@ads.northwestern.edu::fe18dc51-e5c5-41f0-a67f-64543119935e" providerId="AD" clId="Web-{B4F533DF-D0B8-DCF1-6E6D-C8939386C675}" dt="2023-07-21T17:27:58.786" v="91"/>
          <ac:inkMkLst>
            <pc:docMk/>
            <pc:sldMk cId="2229288474" sldId="330"/>
            <ac:inkMk id="26" creationId="{4A79B629-4D2E-14A6-4E73-F35587C90D84}"/>
          </ac:inkMkLst>
        </pc:inkChg>
        <pc:inkChg chg="add del">
          <ac:chgData name="John Patrick Johnson" userId="S::jpj8711@ads.northwestern.edu::fe18dc51-e5c5-41f0-a67f-64543119935e" providerId="AD" clId="Web-{B4F533DF-D0B8-DCF1-6E6D-C8939386C675}" dt="2023-07-21T17:28:09.145" v="99"/>
          <ac:inkMkLst>
            <pc:docMk/>
            <pc:sldMk cId="2229288474" sldId="330"/>
            <ac:inkMk id="27" creationId="{50C7BFCE-C13C-048E-462B-28F5AE34AC6D}"/>
          </ac:inkMkLst>
        </pc:inkChg>
        <pc:inkChg chg="add del">
          <ac:chgData name="John Patrick Johnson" userId="S::jpj8711@ads.northwestern.edu::fe18dc51-e5c5-41f0-a67f-64543119935e" providerId="AD" clId="Web-{B4F533DF-D0B8-DCF1-6E6D-C8939386C675}" dt="2023-07-21T17:28:40.506" v="107"/>
          <ac:inkMkLst>
            <pc:docMk/>
            <pc:sldMk cId="2229288474" sldId="330"/>
            <ac:inkMk id="28" creationId="{F2D1B20D-F0DE-4D31-094F-0A3B8F1D39CC}"/>
          </ac:inkMkLst>
        </pc:inkChg>
        <pc:inkChg chg="add del">
          <ac:chgData name="John Patrick Johnson" userId="S::jpj8711@ads.northwestern.edu::fe18dc51-e5c5-41f0-a67f-64543119935e" providerId="AD" clId="Web-{B4F533DF-D0B8-DCF1-6E6D-C8939386C675}" dt="2023-07-21T17:28:39.553" v="106"/>
          <ac:inkMkLst>
            <pc:docMk/>
            <pc:sldMk cId="2229288474" sldId="330"/>
            <ac:inkMk id="29" creationId="{303D17ED-13DF-BD53-D61F-42979706ABAD}"/>
          </ac:inkMkLst>
        </pc:inkChg>
        <pc:inkChg chg="add del">
          <ac:chgData name="John Patrick Johnson" userId="S::jpj8711@ads.northwestern.edu::fe18dc51-e5c5-41f0-a67f-64543119935e" providerId="AD" clId="Web-{B4F533DF-D0B8-DCF1-6E6D-C8939386C675}" dt="2023-07-21T17:28:48.209" v="109"/>
          <ac:inkMkLst>
            <pc:docMk/>
            <pc:sldMk cId="2229288474" sldId="330"/>
            <ac:inkMk id="30" creationId="{4537FF89-B974-F9EF-ED7C-C9F362B68D71}"/>
          </ac:inkMkLst>
        </pc:inkChg>
        <pc:inkChg chg="add">
          <ac:chgData name="John Patrick Johnson" userId="S::jpj8711@ads.northwestern.edu::fe18dc51-e5c5-41f0-a67f-64543119935e" providerId="AD" clId="Web-{B4F533DF-D0B8-DCF1-6E6D-C8939386C675}" dt="2023-07-21T17:28:55.850" v="110"/>
          <ac:inkMkLst>
            <pc:docMk/>
            <pc:sldMk cId="2229288474" sldId="330"/>
            <ac:inkMk id="31" creationId="{F6644FF2-8376-22C7-C15B-7AF1EF0EDE14}"/>
          </ac:inkMkLst>
        </pc:inkChg>
        <pc:inkChg chg="add del">
          <ac:chgData name="John Patrick Johnson" userId="S::jpj8711@ads.northwestern.edu::fe18dc51-e5c5-41f0-a67f-64543119935e" providerId="AD" clId="Web-{B4F533DF-D0B8-DCF1-6E6D-C8939386C675}" dt="2023-07-21T17:28:58.037" v="112"/>
          <ac:inkMkLst>
            <pc:docMk/>
            <pc:sldMk cId="2229288474" sldId="330"/>
            <ac:inkMk id="32" creationId="{0BE35A81-51A9-F271-BCD9-27AECB11DE1C}"/>
          </ac:inkMkLst>
        </pc:inkChg>
        <pc:inkChg chg="add">
          <ac:chgData name="John Patrick Johnson" userId="S::jpj8711@ads.northwestern.edu::fe18dc51-e5c5-41f0-a67f-64543119935e" providerId="AD" clId="Web-{B4F533DF-D0B8-DCF1-6E6D-C8939386C675}" dt="2023-07-21T17:29:16.022" v="113"/>
          <ac:inkMkLst>
            <pc:docMk/>
            <pc:sldMk cId="2229288474" sldId="330"/>
            <ac:inkMk id="33" creationId="{AC713C6E-8867-8160-D8E6-D63B2BD01D01}"/>
          </ac:inkMkLst>
        </pc:inkChg>
      </pc:sldChg>
    </pc:docChg>
  </pc:docChgLst>
  <pc:docChgLst>
    <pc:chgData name="John Patrick Johnson" userId="S::jpj8711@ads.northwestern.edu::fe18dc51-e5c5-41f0-a67f-64543119935e" providerId="AD" clId="Web-{A0BF277A-F909-51ED-3905-702FCCB698DA}"/>
    <pc:docChg chg="addSld delSld modSld sldOrd modMainMaster">
      <pc:chgData name="John Patrick Johnson" userId="S::jpj8711@ads.northwestern.edu::fe18dc51-e5c5-41f0-a67f-64543119935e" providerId="AD" clId="Web-{A0BF277A-F909-51ED-3905-702FCCB698DA}" dt="2023-06-06T02:35:51.079" v="296" actId="20577"/>
      <pc:docMkLst>
        <pc:docMk/>
      </pc:docMkLst>
      <pc:sldChg chg="modSp">
        <pc:chgData name="John Patrick Johnson" userId="S::jpj8711@ads.northwestern.edu::fe18dc51-e5c5-41f0-a67f-64543119935e" providerId="AD" clId="Web-{A0BF277A-F909-51ED-3905-702FCCB698DA}" dt="2023-06-06T02:16:38.482" v="67" actId="20577"/>
        <pc:sldMkLst>
          <pc:docMk/>
          <pc:sldMk cId="0" sldId="256"/>
        </pc:sldMkLst>
        <pc:spChg chg="mod">
          <ac:chgData name="John Patrick Johnson" userId="S::jpj8711@ads.northwestern.edu::fe18dc51-e5c5-41f0-a67f-64543119935e" providerId="AD" clId="Web-{A0BF277A-F909-51ED-3905-702FCCB698DA}" dt="2023-06-06T02:16:30.779" v="59"/>
          <ac:spMkLst>
            <pc:docMk/>
            <pc:sldMk cId="0" sldId="256"/>
            <ac:spMk id="2" creationId="{289CA4ED-6DAD-386B-A788-B7C6CAF7438D}"/>
          </ac:spMkLst>
        </pc:spChg>
        <pc:spChg chg="mod">
          <ac:chgData name="John Patrick Johnson" userId="S::jpj8711@ads.northwestern.edu::fe18dc51-e5c5-41f0-a67f-64543119935e" providerId="AD" clId="Web-{A0BF277A-F909-51ED-3905-702FCCB698DA}" dt="2023-06-06T02:16:38.482" v="67" actId="20577"/>
          <ac:spMkLst>
            <pc:docMk/>
            <pc:sldMk cId="0" sldId="256"/>
            <ac:spMk id="49" creationId="{00000000-0000-0000-0000-000000000000}"/>
          </ac:spMkLst>
        </pc:spChg>
        <pc:spChg chg="mod">
          <ac:chgData name="John Patrick Johnson" userId="S::jpj8711@ads.northwestern.edu::fe18dc51-e5c5-41f0-a67f-64543119935e" providerId="AD" clId="Web-{A0BF277A-F909-51ED-3905-702FCCB698DA}" dt="2023-06-06T02:15:38.293" v="14" actId="20577"/>
          <ac:spMkLst>
            <pc:docMk/>
            <pc:sldMk cId="0" sldId="256"/>
            <ac:spMk id="50"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59"/>
        </pc:sldMkLst>
        <pc:spChg chg="del">
          <ac:chgData name="John Patrick Johnson" userId="S::jpj8711@ads.northwestern.edu::fe18dc51-e5c5-41f0-a67f-64543119935e" providerId="AD" clId="Web-{A0BF277A-F909-51ED-3905-702FCCB698DA}" dt="2023-06-06T02:16:33.639" v="60"/>
          <ac:spMkLst>
            <pc:docMk/>
            <pc:sldMk cId="0" sldId="259"/>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59"/>
            <ac:spMk id="75"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1"/>
        </pc:sldMkLst>
        <pc:spChg chg="del">
          <ac:chgData name="John Patrick Johnson" userId="S::jpj8711@ads.northwestern.edu::fe18dc51-e5c5-41f0-a67f-64543119935e" providerId="AD" clId="Web-{A0BF277A-F909-51ED-3905-702FCCB698DA}" dt="2023-06-06T02:16:33.639" v="60"/>
          <ac:spMkLst>
            <pc:docMk/>
            <pc:sldMk cId="0" sldId="261"/>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1"/>
            <ac:spMk id="95"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2"/>
        </pc:sldMkLst>
        <pc:spChg chg="del">
          <ac:chgData name="John Patrick Johnson" userId="S::jpj8711@ads.northwestern.edu::fe18dc51-e5c5-41f0-a67f-64543119935e" providerId="AD" clId="Web-{A0BF277A-F909-51ED-3905-702FCCB698DA}" dt="2023-06-06T02:16:33.639" v="60"/>
          <ac:spMkLst>
            <pc:docMk/>
            <pc:sldMk cId="0" sldId="262"/>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2"/>
            <ac:spMk id="104"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3"/>
        </pc:sldMkLst>
        <pc:spChg chg="del">
          <ac:chgData name="John Patrick Johnson" userId="S::jpj8711@ads.northwestern.edu::fe18dc51-e5c5-41f0-a67f-64543119935e" providerId="AD" clId="Web-{A0BF277A-F909-51ED-3905-702FCCB698DA}" dt="2023-06-06T02:16:33.639" v="60"/>
          <ac:spMkLst>
            <pc:docMk/>
            <pc:sldMk cId="0" sldId="263"/>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3"/>
            <ac:spMk id="114"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4"/>
        </pc:sldMkLst>
        <pc:spChg chg="del">
          <ac:chgData name="John Patrick Johnson" userId="S::jpj8711@ads.northwestern.edu::fe18dc51-e5c5-41f0-a67f-64543119935e" providerId="AD" clId="Web-{A0BF277A-F909-51ED-3905-702FCCB698DA}" dt="2023-06-06T02:16:33.639" v="60"/>
          <ac:spMkLst>
            <pc:docMk/>
            <pc:sldMk cId="0" sldId="264"/>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4"/>
            <ac:spMk id="126"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6"/>
        </pc:sldMkLst>
        <pc:spChg chg="del">
          <ac:chgData name="John Patrick Johnson" userId="S::jpj8711@ads.northwestern.edu::fe18dc51-e5c5-41f0-a67f-64543119935e" providerId="AD" clId="Web-{A0BF277A-F909-51ED-3905-702FCCB698DA}" dt="2023-06-06T02:16:33.639" v="60"/>
          <ac:spMkLst>
            <pc:docMk/>
            <pc:sldMk cId="0" sldId="266"/>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6"/>
            <ac:spMk id="148"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8"/>
        </pc:sldMkLst>
        <pc:spChg chg="del">
          <ac:chgData name="John Patrick Johnson" userId="S::jpj8711@ads.northwestern.edu::fe18dc51-e5c5-41f0-a67f-64543119935e" providerId="AD" clId="Web-{A0BF277A-F909-51ED-3905-702FCCB698DA}" dt="2023-06-06T02:16:33.639" v="60"/>
          <ac:spMkLst>
            <pc:docMk/>
            <pc:sldMk cId="0" sldId="268"/>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8"/>
            <ac:spMk id="167"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9"/>
        </pc:sldMkLst>
        <pc:spChg chg="del">
          <ac:chgData name="John Patrick Johnson" userId="S::jpj8711@ads.northwestern.edu::fe18dc51-e5c5-41f0-a67f-64543119935e" providerId="AD" clId="Web-{A0BF277A-F909-51ED-3905-702FCCB698DA}" dt="2023-06-06T02:16:33.639" v="60"/>
          <ac:spMkLst>
            <pc:docMk/>
            <pc:sldMk cId="0" sldId="269"/>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9"/>
            <ac:spMk id="177" creationId="{00000000-0000-0000-0000-000000000000}"/>
          </ac:spMkLst>
        </pc:spChg>
      </pc:sldChg>
      <pc:sldChg chg="delSp modSp">
        <pc:chgData name="John Patrick Johnson" userId="S::jpj8711@ads.northwestern.edu::fe18dc51-e5c5-41f0-a67f-64543119935e" providerId="AD" clId="Web-{A0BF277A-F909-51ED-3905-702FCCB698DA}" dt="2023-06-06T02:20:12.738" v="101" actId="20577"/>
        <pc:sldMkLst>
          <pc:docMk/>
          <pc:sldMk cId="0" sldId="272"/>
        </pc:sldMkLst>
        <pc:spChg chg="del">
          <ac:chgData name="John Patrick Johnson" userId="S::jpj8711@ads.northwestern.edu::fe18dc51-e5c5-41f0-a67f-64543119935e" providerId="AD" clId="Web-{A0BF277A-F909-51ED-3905-702FCCB698DA}" dt="2023-06-06T02:16:33.639" v="60"/>
          <ac:spMkLst>
            <pc:docMk/>
            <pc:sldMk cId="0" sldId="272"/>
            <ac:spMk id="2" creationId="{00000000-0000-0000-0000-000000000000}"/>
          </ac:spMkLst>
        </pc:spChg>
        <pc:spChg chg="mod">
          <ac:chgData name="John Patrick Johnson" userId="S::jpj8711@ads.northwestern.edu::fe18dc51-e5c5-41f0-a67f-64543119935e" providerId="AD" clId="Web-{A0BF277A-F909-51ED-3905-702FCCB698DA}" dt="2023-06-06T02:20:12.738" v="101" actId="20577"/>
          <ac:spMkLst>
            <pc:docMk/>
            <pc:sldMk cId="0" sldId="272"/>
            <ac:spMk id="206"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72"/>
            <ac:spMk id="207"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74"/>
        </pc:sldMkLst>
        <pc:spChg chg="del">
          <ac:chgData name="John Patrick Johnson" userId="S::jpj8711@ads.northwestern.edu::fe18dc51-e5c5-41f0-a67f-64543119935e" providerId="AD" clId="Web-{A0BF277A-F909-51ED-3905-702FCCB698DA}" dt="2023-06-06T02:16:33.639" v="60"/>
          <ac:spMkLst>
            <pc:docMk/>
            <pc:sldMk cId="0" sldId="274"/>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74"/>
            <ac:spMk id="225"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76"/>
        </pc:sldMkLst>
        <pc:spChg chg="del">
          <ac:chgData name="John Patrick Johnson" userId="S::jpj8711@ads.northwestern.edu::fe18dc51-e5c5-41f0-a67f-64543119935e" providerId="AD" clId="Web-{A0BF277A-F909-51ED-3905-702FCCB698DA}" dt="2023-06-06T02:16:33.639" v="60"/>
          <ac:spMkLst>
            <pc:docMk/>
            <pc:sldMk cId="0" sldId="276"/>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76"/>
            <ac:spMk id="251" creationId="{00000000-0000-0000-0000-000000000000}"/>
          </ac:spMkLst>
        </pc:spChg>
      </pc:sldChg>
      <pc:sldChg chg="delSp modSp">
        <pc:chgData name="John Patrick Johnson" userId="S::jpj8711@ads.northwestern.edu::fe18dc51-e5c5-41f0-a67f-64543119935e" providerId="AD" clId="Web-{A0BF277A-F909-51ED-3905-702FCCB698DA}" dt="2023-06-06T02:19:27.096" v="100" actId="20577"/>
        <pc:sldMkLst>
          <pc:docMk/>
          <pc:sldMk cId="0" sldId="280"/>
        </pc:sldMkLst>
        <pc:spChg chg="del">
          <ac:chgData name="John Patrick Johnson" userId="S::jpj8711@ads.northwestern.edu::fe18dc51-e5c5-41f0-a67f-64543119935e" providerId="AD" clId="Web-{A0BF277A-F909-51ED-3905-702FCCB698DA}" dt="2023-06-06T02:16:33.639" v="60"/>
          <ac:spMkLst>
            <pc:docMk/>
            <pc:sldMk cId="0" sldId="280"/>
            <ac:spMk id="2" creationId="{00000000-0000-0000-0000-000000000000}"/>
          </ac:spMkLst>
        </pc:spChg>
        <pc:spChg chg="mod">
          <ac:chgData name="John Patrick Johnson" userId="S::jpj8711@ads.northwestern.edu::fe18dc51-e5c5-41f0-a67f-64543119935e" providerId="AD" clId="Web-{A0BF277A-F909-51ED-3905-702FCCB698DA}" dt="2023-06-06T02:19:27.096" v="100" actId="20577"/>
          <ac:spMkLst>
            <pc:docMk/>
            <pc:sldMk cId="0" sldId="280"/>
            <ac:spMk id="5" creationId="{B64D9B12-D05E-D196-1CEC-9C9E33B9CC0F}"/>
          </ac:spMkLst>
        </pc:spChg>
        <pc:spChg chg="mod">
          <ac:chgData name="John Patrick Johnson" userId="S::jpj8711@ads.northwestern.edu::fe18dc51-e5c5-41f0-a67f-64543119935e" providerId="AD" clId="Web-{A0BF277A-F909-51ED-3905-702FCCB698DA}" dt="2023-06-06T02:16:33.639" v="60"/>
          <ac:spMkLst>
            <pc:docMk/>
            <pc:sldMk cId="0" sldId="280"/>
            <ac:spMk id="288" creationId="{00000000-0000-0000-0000-000000000000}"/>
          </ac:spMkLst>
        </pc:spChg>
        <pc:spChg chg="mod">
          <ac:chgData name="John Patrick Johnson" userId="S::jpj8711@ads.northwestern.edu::fe18dc51-e5c5-41f0-a67f-64543119935e" providerId="AD" clId="Web-{A0BF277A-F909-51ED-3905-702FCCB698DA}" dt="2023-06-06T02:19:18.940" v="98" actId="20577"/>
          <ac:spMkLst>
            <pc:docMk/>
            <pc:sldMk cId="0" sldId="280"/>
            <ac:spMk id="290" creationId="{00000000-0000-0000-0000-000000000000}"/>
          </ac:spMkLst>
        </pc:spChg>
      </pc:sldChg>
      <pc:sldChg chg="delSp modSp del">
        <pc:chgData name="John Patrick Johnson" userId="S::jpj8711@ads.northwestern.edu::fe18dc51-e5c5-41f0-a67f-64543119935e" providerId="AD" clId="Web-{A0BF277A-F909-51ED-3905-702FCCB698DA}" dt="2023-06-06T02:17:36.187" v="80"/>
        <pc:sldMkLst>
          <pc:docMk/>
          <pc:sldMk cId="837207602" sldId="282"/>
        </pc:sldMkLst>
        <pc:spChg chg="del">
          <ac:chgData name="John Patrick Johnson" userId="S::jpj8711@ads.northwestern.edu::fe18dc51-e5c5-41f0-a67f-64543119935e" providerId="AD" clId="Web-{A0BF277A-F909-51ED-3905-702FCCB698DA}" dt="2023-06-06T02:16:33.639" v="60"/>
          <ac:spMkLst>
            <pc:docMk/>
            <pc:sldMk cId="837207602" sldId="282"/>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837207602" sldId="282"/>
            <ac:spMk id="251"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679406833" sldId="284"/>
        </pc:sldMkLst>
        <pc:spChg chg="del">
          <ac:chgData name="John Patrick Johnson" userId="S::jpj8711@ads.northwestern.edu::fe18dc51-e5c5-41f0-a67f-64543119935e" providerId="AD" clId="Web-{A0BF277A-F909-51ED-3905-702FCCB698DA}" dt="2023-06-06T02:16:33.639" v="60"/>
          <ac:spMkLst>
            <pc:docMk/>
            <pc:sldMk cId="679406833" sldId="284"/>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679406833" sldId="284"/>
            <ac:spMk id="251"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4134066138" sldId="285"/>
        </pc:sldMkLst>
        <pc:spChg chg="del">
          <ac:chgData name="John Patrick Johnson" userId="S::jpj8711@ads.northwestern.edu::fe18dc51-e5c5-41f0-a67f-64543119935e" providerId="AD" clId="Web-{A0BF277A-F909-51ED-3905-702FCCB698DA}" dt="2023-06-06T02:16:33.639" v="60"/>
          <ac:spMkLst>
            <pc:docMk/>
            <pc:sldMk cId="4134066138" sldId="285"/>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4134066138" sldId="285"/>
            <ac:spMk id="251"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3056279571" sldId="286"/>
        </pc:sldMkLst>
        <pc:spChg chg="mod">
          <ac:chgData name="John Patrick Johnson" userId="S::jpj8711@ads.northwestern.edu::fe18dc51-e5c5-41f0-a67f-64543119935e" providerId="AD" clId="Web-{A0BF277A-F909-51ED-3905-702FCCB698DA}" dt="2023-06-06T02:16:33.639" v="60"/>
          <ac:spMkLst>
            <pc:docMk/>
            <pc:sldMk cId="3056279571" sldId="286"/>
            <ac:spMk id="4" creationId="{5D6F9351-75F6-C7A1-4564-32139E3FB6F5}"/>
          </ac:spMkLst>
        </pc:spChg>
        <pc:spChg chg="del">
          <ac:chgData name="John Patrick Johnson" userId="S::jpj8711@ads.northwestern.edu::fe18dc51-e5c5-41f0-a67f-64543119935e" providerId="AD" clId="Web-{A0BF277A-F909-51ED-3905-702FCCB698DA}" dt="2023-06-06T02:16:33.639" v="60"/>
          <ac:spMkLst>
            <pc:docMk/>
            <pc:sldMk cId="3056279571" sldId="286"/>
            <ac:spMk id="5" creationId="{03179B4A-32B2-F788-F0FF-E10B9B4B2D8D}"/>
          </ac:spMkLst>
        </pc:spChg>
      </pc:sldChg>
      <pc:sldChg chg="delSp modSp">
        <pc:chgData name="John Patrick Johnson" userId="S::jpj8711@ads.northwestern.edu::fe18dc51-e5c5-41f0-a67f-64543119935e" providerId="AD" clId="Web-{A0BF277A-F909-51ED-3905-702FCCB698DA}" dt="2023-06-06T02:17:23.046" v="79" actId="20577"/>
        <pc:sldMkLst>
          <pc:docMk/>
          <pc:sldMk cId="60139911" sldId="287"/>
        </pc:sldMkLst>
        <pc:spChg chg="mod">
          <ac:chgData name="John Patrick Johnson" userId="S::jpj8711@ads.northwestern.edu::fe18dc51-e5c5-41f0-a67f-64543119935e" providerId="AD" clId="Web-{A0BF277A-F909-51ED-3905-702FCCB698DA}" dt="2023-06-06T02:17:23.046" v="79" actId="20577"/>
          <ac:spMkLst>
            <pc:docMk/>
            <pc:sldMk cId="60139911" sldId="287"/>
            <ac:spMk id="3" creationId="{838492E3-91C7-FA09-1EED-65C4220C1E22}"/>
          </ac:spMkLst>
        </pc:spChg>
        <pc:spChg chg="mod">
          <ac:chgData name="John Patrick Johnson" userId="S::jpj8711@ads.northwestern.edu::fe18dc51-e5c5-41f0-a67f-64543119935e" providerId="AD" clId="Web-{A0BF277A-F909-51ED-3905-702FCCB698DA}" dt="2023-06-06T02:16:33.639" v="60"/>
          <ac:spMkLst>
            <pc:docMk/>
            <pc:sldMk cId="60139911" sldId="287"/>
            <ac:spMk id="4" creationId="{F6ADA871-9FF6-D0AE-77F4-9966318D598E}"/>
          </ac:spMkLst>
        </pc:spChg>
        <pc:spChg chg="del">
          <ac:chgData name="John Patrick Johnson" userId="S::jpj8711@ads.northwestern.edu::fe18dc51-e5c5-41f0-a67f-64543119935e" providerId="AD" clId="Web-{A0BF277A-F909-51ED-3905-702FCCB698DA}" dt="2023-06-06T02:16:33.639" v="60"/>
          <ac:spMkLst>
            <pc:docMk/>
            <pc:sldMk cId="60139911" sldId="287"/>
            <ac:spMk id="5" creationId="{94B19315-8350-09A6-84CE-680712F70271}"/>
          </ac:spMkLst>
        </pc:spChg>
      </pc:sldChg>
      <pc:sldChg chg="delSp modSp del">
        <pc:chgData name="John Patrick Johnson" userId="S::jpj8711@ads.northwestern.edu::fe18dc51-e5c5-41f0-a67f-64543119935e" providerId="AD" clId="Web-{A0BF277A-F909-51ED-3905-702FCCB698DA}" dt="2023-06-06T02:21:41.525" v="107"/>
        <pc:sldMkLst>
          <pc:docMk/>
          <pc:sldMk cId="930816888" sldId="288"/>
        </pc:sldMkLst>
        <pc:spChg chg="mod">
          <ac:chgData name="John Patrick Johnson" userId="S::jpj8711@ads.northwestern.edu::fe18dc51-e5c5-41f0-a67f-64543119935e" providerId="AD" clId="Web-{A0BF277A-F909-51ED-3905-702FCCB698DA}" dt="2023-06-06T02:16:33.639" v="60"/>
          <ac:spMkLst>
            <pc:docMk/>
            <pc:sldMk cId="930816888" sldId="288"/>
            <ac:spMk id="4" creationId="{5C2B4921-0E5E-F287-7D0F-84729C9BBEB7}"/>
          </ac:spMkLst>
        </pc:spChg>
        <pc:spChg chg="del">
          <ac:chgData name="John Patrick Johnson" userId="S::jpj8711@ads.northwestern.edu::fe18dc51-e5c5-41f0-a67f-64543119935e" providerId="AD" clId="Web-{A0BF277A-F909-51ED-3905-702FCCB698DA}" dt="2023-06-06T02:16:33.639" v="60"/>
          <ac:spMkLst>
            <pc:docMk/>
            <pc:sldMk cId="930816888" sldId="288"/>
            <ac:spMk id="5" creationId="{EFACB32E-5C4F-591E-2AAB-0112BEB64EE7}"/>
          </ac:spMkLst>
        </pc:spChg>
      </pc:sldChg>
      <pc:sldChg chg="delSp modSp del">
        <pc:chgData name="John Patrick Johnson" userId="S::jpj8711@ads.northwestern.edu::fe18dc51-e5c5-41f0-a67f-64543119935e" providerId="AD" clId="Web-{A0BF277A-F909-51ED-3905-702FCCB698DA}" dt="2023-06-06T02:21:39.384" v="105"/>
        <pc:sldMkLst>
          <pc:docMk/>
          <pc:sldMk cId="1467023248" sldId="289"/>
        </pc:sldMkLst>
        <pc:spChg chg="mod">
          <ac:chgData name="John Patrick Johnson" userId="S::jpj8711@ads.northwestern.edu::fe18dc51-e5c5-41f0-a67f-64543119935e" providerId="AD" clId="Web-{A0BF277A-F909-51ED-3905-702FCCB698DA}" dt="2023-06-06T02:16:33.639" v="60"/>
          <ac:spMkLst>
            <pc:docMk/>
            <pc:sldMk cId="1467023248" sldId="289"/>
            <ac:spMk id="4" creationId="{07F45318-EE67-D91C-625B-0E08FF032656}"/>
          </ac:spMkLst>
        </pc:spChg>
        <pc:spChg chg="del">
          <ac:chgData name="John Patrick Johnson" userId="S::jpj8711@ads.northwestern.edu::fe18dc51-e5c5-41f0-a67f-64543119935e" providerId="AD" clId="Web-{A0BF277A-F909-51ED-3905-702FCCB698DA}" dt="2023-06-06T02:16:33.639" v="60"/>
          <ac:spMkLst>
            <pc:docMk/>
            <pc:sldMk cId="1467023248" sldId="289"/>
            <ac:spMk id="5" creationId="{1E1F1398-9A5D-D0C4-2B3B-AD391A2CE883}"/>
          </ac:spMkLst>
        </pc:spChg>
      </pc:sldChg>
      <pc:sldChg chg="delSp modSp del">
        <pc:chgData name="John Patrick Johnson" userId="S::jpj8711@ads.northwestern.edu::fe18dc51-e5c5-41f0-a67f-64543119935e" providerId="AD" clId="Web-{A0BF277A-F909-51ED-3905-702FCCB698DA}" dt="2023-06-06T02:22:13.448" v="126"/>
        <pc:sldMkLst>
          <pc:docMk/>
          <pc:sldMk cId="4100909272" sldId="290"/>
        </pc:sldMkLst>
        <pc:spChg chg="mod">
          <ac:chgData name="John Patrick Johnson" userId="S::jpj8711@ads.northwestern.edu::fe18dc51-e5c5-41f0-a67f-64543119935e" providerId="AD" clId="Web-{A0BF277A-F909-51ED-3905-702FCCB698DA}" dt="2023-06-06T02:16:33.639" v="60"/>
          <ac:spMkLst>
            <pc:docMk/>
            <pc:sldMk cId="4100909272" sldId="290"/>
            <ac:spMk id="4" creationId="{5F465DAC-C5BF-D008-EABF-AD229300C6B1}"/>
          </ac:spMkLst>
        </pc:spChg>
        <pc:spChg chg="del">
          <ac:chgData name="John Patrick Johnson" userId="S::jpj8711@ads.northwestern.edu::fe18dc51-e5c5-41f0-a67f-64543119935e" providerId="AD" clId="Web-{A0BF277A-F909-51ED-3905-702FCCB698DA}" dt="2023-06-06T02:16:33.639" v="60"/>
          <ac:spMkLst>
            <pc:docMk/>
            <pc:sldMk cId="4100909272" sldId="290"/>
            <ac:spMk id="5" creationId="{4C04339A-4FA4-EB88-597B-3D09FC5F2BCC}"/>
          </ac:spMkLst>
        </pc:spChg>
      </pc:sldChg>
      <pc:sldChg chg="delSp modSp del">
        <pc:chgData name="John Patrick Johnson" userId="S::jpj8711@ads.northwestern.edu::fe18dc51-e5c5-41f0-a67f-64543119935e" providerId="AD" clId="Web-{A0BF277A-F909-51ED-3905-702FCCB698DA}" dt="2023-06-06T02:21:42.416" v="108"/>
        <pc:sldMkLst>
          <pc:docMk/>
          <pc:sldMk cId="2952596098" sldId="291"/>
        </pc:sldMkLst>
        <pc:spChg chg="mod">
          <ac:chgData name="John Patrick Johnson" userId="S::jpj8711@ads.northwestern.edu::fe18dc51-e5c5-41f0-a67f-64543119935e" providerId="AD" clId="Web-{A0BF277A-F909-51ED-3905-702FCCB698DA}" dt="2023-06-06T02:16:33.639" v="60"/>
          <ac:spMkLst>
            <pc:docMk/>
            <pc:sldMk cId="2952596098" sldId="291"/>
            <ac:spMk id="4" creationId="{3F064F96-337C-850E-2799-A7AF4868E300}"/>
          </ac:spMkLst>
        </pc:spChg>
        <pc:spChg chg="del">
          <ac:chgData name="John Patrick Johnson" userId="S::jpj8711@ads.northwestern.edu::fe18dc51-e5c5-41f0-a67f-64543119935e" providerId="AD" clId="Web-{A0BF277A-F909-51ED-3905-702FCCB698DA}" dt="2023-06-06T02:16:33.639" v="60"/>
          <ac:spMkLst>
            <pc:docMk/>
            <pc:sldMk cId="2952596098" sldId="291"/>
            <ac:spMk id="5" creationId="{3CF83F3B-EFA5-2878-4601-2FA62540CC9A}"/>
          </ac:spMkLst>
        </pc:spChg>
      </pc:sldChg>
      <pc:sldChg chg="delSp modSp del">
        <pc:chgData name="John Patrick Johnson" userId="S::jpj8711@ads.northwestern.edu::fe18dc51-e5c5-41f0-a67f-64543119935e" providerId="AD" clId="Web-{A0BF277A-F909-51ED-3905-702FCCB698DA}" dt="2023-06-06T02:21:43.337" v="109"/>
        <pc:sldMkLst>
          <pc:docMk/>
          <pc:sldMk cId="922581880" sldId="292"/>
        </pc:sldMkLst>
        <pc:spChg chg="mod">
          <ac:chgData name="John Patrick Johnson" userId="S::jpj8711@ads.northwestern.edu::fe18dc51-e5c5-41f0-a67f-64543119935e" providerId="AD" clId="Web-{A0BF277A-F909-51ED-3905-702FCCB698DA}" dt="2023-06-06T02:16:33.639" v="60"/>
          <ac:spMkLst>
            <pc:docMk/>
            <pc:sldMk cId="922581880" sldId="292"/>
            <ac:spMk id="4" creationId="{30CA4C43-651B-F858-14DE-C991D49B3CAE}"/>
          </ac:spMkLst>
        </pc:spChg>
        <pc:spChg chg="del">
          <ac:chgData name="John Patrick Johnson" userId="S::jpj8711@ads.northwestern.edu::fe18dc51-e5c5-41f0-a67f-64543119935e" providerId="AD" clId="Web-{A0BF277A-F909-51ED-3905-702FCCB698DA}" dt="2023-06-06T02:16:33.639" v="60"/>
          <ac:spMkLst>
            <pc:docMk/>
            <pc:sldMk cId="922581880" sldId="292"/>
            <ac:spMk id="5" creationId="{465CD296-2BE9-7659-C4F5-A7B6BFF3CB5B}"/>
          </ac:spMkLst>
        </pc:spChg>
      </pc:sldChg>
      <pc:sldChg chg="delSp modSp del">
        <pc:chgData name="John Patrick Johnson" userId="S::jpj8711@ads.northwestern.edu::fe18dc51-e5c5-41f0-a67f-64543119935e" providerId="AD" clId="Web-{A0BF277A-F909-51ED-3905-702FCCB698DA}" dt="2023-06-06T02:21:54.213" v="117"/>
        <pc:sldMkLst>
          <pc:docMk/>
          <pc:sldMk cId="2221694099" sldId="294"/>
        </pc:sldMkLst>
        <pc:spChg chg="mod">
          <ac:chgData name="John Patrick Johnson" userId="S::jpj8711@ads.northwestern.edu::fe18dc51-e5c5-41f0-a67f-64543119935e" providerId="AD" clId="Web-{A0BF277A-F909-51ED-3905-702FCCB698DA}" dt="2023-06-06T02:16:33.639" v="60"/>
          <ac:spMkLst>
            <pc:docMk/>
            <pc:sldMk cId="2221694099" sldId="294"/>
            <ac:spMk id="4" creationId="{963A9A73-23EF-3180-96E1-55A434E55A4C}"/>
          </ac:spMkLst>
        </pc:spChg>
        <pc:spChg chg="del">
          <ac:chgData name="John Patrick Johnson" userId="S::jpj8711@ads.northwestern.edu::fe18dc51-e5c5-41f0-a67f-64543119935e" providerId="AD" clId="Web-{A0BF277A-F909-51ED-3905-702FCCB698DA}" dt="2023-06-06T02:16:33.639" v="60"/>
          <ac:spMkLst>
            <pc:docMk/>
            <pc:sldMk cId="2221694099" sldId="294"/>
            <ac:spMk id="5" creationId="{82A8620B-355B-B547-E3A1-82328DA571E9}"/>
          </ac:spMkLst>
        </pc:spChg>
      </pc:sldChg>
      <pc:sldChg chg="delSp modSp del">
        <pc:chgData name="John Patrick Johnson" userId="S::jpj8711@ads.northwestern.edu::fe18dc51-e5c5-41f0-a67f-64543119935e" providerId="AD" clId="Web-{A0BF277A-F909-51ED-3905-702FCCB698DA}" dt="2023-06-06T02:21:51.728" v="115"/>
        <pc:sldMkLst>
          <pc:docMk/>
          <pc:sldMk cId="2441557156" sldId="295"/>
        </pc:sldMkLst>
        <pc:spChg chg="mod">
          <ac:chgData name="John Patrick Johnson" userId="S::jpj8711@ads.northwestern.edu::fe18dc51-e5c5-41f0-a67f-64543119935e" providerId="AD" clId="Web-{A0BF277A-F909-51ED-3905-702FCCB698DA}" dt="2023-06-06T02:16:33.639" v="60"/>
          <ac:spMkLst>
            <pc:docMk/>
            <pc:sldMk cId="2441557156" sldId="295"/>
            <ac:spMk id="4" creationId="{004BFB73-AA11-C7C3-5F4E-2E58A5D60EE0}"/>
          </ac:spMkLst>
        </pc:spChg>
        <pc:spChg chg="del">
          <ac:chgData name="John Patrick Johnson" userId="S::jpj8711@ads.northwestern.edu::fe18dc51-e5c5-41f0-a67f-64543119935e" providerId="AD" clId="Web-{A0BF277A-F909-51ED-3905-702FCCB698DA}" dt="2023-06-06T02:16:33.639" v="60"/>
          <ac:spMkLst>
            <pc:docMk/>
            <pc:sldMk cId="2441557156" sldId="295"/>
            <ac:spMk id="5" creationId="{AE56E583-592C-F0F3-1BEF-D5F2420C63E8}"/>
          </ac:spMkLst>
        </pc:spChg>
      </pc:sldChg>
      <pc:sldChg chg="delSp modSp">
        <pc:chgData name="John Patrick Johnson" userId="S::jpj8711@ads.northwestern.edu::fe18dc51-e5c5-41f0-a67f-64543119935e" providerId="AD" clId="Web-{A0BF277A-F909-51ED-3905-702FCCB698DA}" dt="2023-06-06T02:16:33.639" v="60"/>
        <pc:sldMkLst>
          <pc:docMk/>
          <pc:sldMk cId="3050248158" sldId="296"/>
        </pc:sldMkLst>
        <pc:spChg chg="del">
          <ac:chgData name="John Patrick Johnson" userId="S::jpj8711@ads.northwestern.edu::fe18dc51-e5c5-41f0-a67f-64543119935e" providerId="AD" clId="Web-{A0BF277A-F909-51ED-3905-702FCCB698DA}" dt="2023-06-06T02:16:33.639" v="60"/>
          <ac:spMkLst>
            <pc:docMk/>
            <pc:sldMk cId="3050248158" sldId="296"/>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3050248158" sldId="296"/>
            <ac:spMk id="177" creationId="{00000000-0000-0000-0000-000000000000}"/>
          </ac:spMkLst>
        </pc:spChg>
      </pc:sldChg>
      <pc:sldChg chg="delSp modSp del">
        <pc:chgData name="John Patrick Johnson" userId="S::jpj8711@ads.northwestern.edu::fe18dc51-e5c5-41f0-a67f-64543119935e" providerId="AD" clId="Web-{A0BF277A-F909-51ED-3905-702FCCB698DA}" dt="2023-06-06T02:22:11.057" v="125"/>
        <pc:sldMkLst>
          <pc:docMk/>
          <pc:sldMk cId="2695303178" sldId="297"/>
        </pc:sldMkLst>
        <pc:spChg chg="mod">
          <ac:chgData name="John Patrick Johnson" userId="S::jpj8711@ads.northwestern.edu::fe18dc51-e5c5-41f0-a67f-64543119935e" providerId="AD" clId="Web-{A0BF277A-F909-51ED-3905-702FCCB698DA}" dt="2023-06-06T02:16:33.639" v="60"/>
          <ac:spMkLst>
            <pc:docMk/>
            <pc:sldMk cId="2695303178" sldId="297"/>
            <ac:spMk id="4" creationId="{5D6F9351-75F6-C7A1-4564-32139E3FB6F5}"/>
          </ac:spMkLst>
        </pc:spChg>
        <pc:spChg chg="del">
          <ac:chgData name="John Patrick Johnson" userId="S::jpj8711@ads.northwestern.edu::fe18dc51-e5c5-41f0-a67f-64543119935e" providerId="AD" clId="Web-{A0BF277A-F909-51ED-3905-702FCCB698DA}" dt="2023-06-06T02:16:33.639" v="60"/>
          <ac:spMkLst>
            <pc:docMk/>
            <pc:sldMk cId="2695303178" sldId="297"/>
            <ac:spMk id="5" creationId="{03179B4A-32B2-F788-F0FF-E10B9B4B2D8D}"/>
          </ac:spMkLst>
        </pc:spChg>
      </pc:sldChg>
      <pc:sldChg chg="delSp modSp del">
        <pc:chgData name="John Patrick Johnson" userId="S::jpj8711@ads.northwestern.edu::fe18dc51-e5c5-41f0-a67f-64543119935e" providerId="AD" clId="Web-{A0BF277A-F909-51ED-3905-702FCCB698DA}" dt="2023-06-06T02:21:34.618" v="103"/>
        <pc:sldMkLst>
          <pc:docMk/>
          <pc:sldMk cId="692865833" sldId="298"/>
        </pc:sldMkLst>
        <pc:spChg chg="mod">
          <ac:chgData name="John Patrick Johnson" userId="S::jpj8711@ads.northwestern.edu::fe18dc51-e5c5-41f0-a67f-64543119935e" providerId="AD" clId="Web-{A0BF277A-F909-51ED-3905-702FCCB698DA}" dt="2023-06-06T02:16:33.639" v="60"/>
          <ac:spMkLst>
            <pc:docMk/>
            <pc:sldMk cId="692865833" sldId="298"/>
            <ac:spMk id="4" creationId="{5D6F9351-75F6-C7A1-4564-32139E3FB6F5}"/>
          </ac:spMkLst>
        </pc:spChg>
        <pc:spChg chg="del">
          <ac:chgData name="John Patrick Johnson" userId="S::jpj8711@ads.northwestern.edu::fe18dc51-e5c5-41f0-a67f-64543119935e" providerId="AD" clId="Web-{A0BF277A-F909-51ED-3905-702FCCB698DA}" dt="2023-06-06T02:16:33.639" v="60"/>
          <ac:spMkLst>
            <pc:docMk/>
            <pc:sldMk cId="692865833" sldId="298"/>
            <ac:spMk id="5" creationId="{03179B4A-32B2-F788-F0FF-E10B9B4B2D8D}"/>
          </ac:spMkLst>
        </pc:spChg>
      </pc:sldChg>
      <pc:sldChg chg="delSp modSp del">
        <pc:chgData name="John Patrick Johnson" userId="S::jpj8711@ads.northwestern.edu::fe18dc51-e5c5-41f0-a67f-64543119935e" providerId="AD" clId="Web-{A0BF277A-F909-51ED-3905-702FCCB698DA}" dt="2023-06-06T02:21:45.853" v="112"/>
        <pc:sldMkLst>
          <pc:docMk/>
          <pc:sldMk cId="1158116147" sldId="299"/>
        </pc:sldMkLst>
        <pc:spChg chg="mod">
          <ac:chgData name="John Patrick Johnson" userId="S::jpj8711@ads.northwestern.edu::fe18dc51-e5c5-41f0-a67f-64543119935e" providerId="AD" clId="Web-{A0BF277A-F909-51ED-3905-702FCCB698DA}" dt="2023-06-06T02:16:33.639" v="60"/>
          <ac:spMkLst>
            <pc:docMk/>
            <pc:sldMk cId="1158116147" sldId="299"/>
            <ac:spMk id="4" creationId="{D605702D-A96F-C77A-05B4-C621E5E52957}"/>
          </ac:spMkLst>
        </pc:spChg>
        <pc:spChg chg="del">
          <ac:chgData name="John Patrick Johnson" userId="S::jpj8711@ads.northwestern.edu::fe18dc51-e5c5-41f0-a67f-64543119935e" providerId="AD" clId="Web-{A0BF277A-F909-51ED-3905-702FCCB698DA}" dt="2023-06-06T02:16:33.639" v="60"/>
          <ac:spMkLst>
            <pc:docMk/>
            <pc:sldMk cId="1158116147" sldId="299"/>
            <ac:spMk id="5" creationId="{3F043B44-3684-460F-2F7A-D7971D3D11D2}"/>
          </ac:spMkLst>
        </pc:spChg>
      </pc:sldChg>
      <pc:sldChg chg="delSp modSp del">
        <pc:chgData name="John Patrick Johnson" userId="S::jpj8711@ads.northwestern.edu::fe18dc51-e5c5-41f0-a67f-64543119935e" providerId="AD" clId="Web-{A0BF277A-F909-51ED-3905-702FCCB698DA}" dt="2023-06-06T02:21:40.462" v="106"/>
        <pc:sldMkLst>
          <pc:docMk/>
          <pc:sldMk cId="824764711" sldId="300"/>
        </pc:sldMkLst>
        <pc:spChg chg="mod">
          <ac:chgData name="John Patrick Johnson" userId="S::jpj8711@ads.northwestern.edu::fe18dc51-e5c5-41f0-a67f-64543119935e" providerId="AD" clId="Web-{A0BF277A-F909-51ED-3905-702FCCB698DA}" dt="2023-06-06T02:16:33.639" v="60"/>
          <ac:spMkLst>
            <pc:docMk/>
            <pc:sldMk cId="824764711" sldId="300"/>
            <ac:spMk id="4" creationId="{07F45318-EE67-D91C-625B-0E08FF032656}"/>
          </ac:spMkLst>
        </pc:spChg>
        <pc:spChg chg="del">
          <ac:chgData name="John Patrick Johnson" userId="S::jpj8711@ads.northwestern.edu::fe18dc51-e5c5-41f0-a67f-64543119935e" providerId="AD" clId="Web-{A0BF277A-F909-51ED-3905-702FCCB698DA}" dt="2023-06-06T02:16:33.639" v="60"/>
          <ac:spMkLst>
            <pc:docMk/>
            <pc:sldMk cId="824764711" sldId="300"/>
            <ac:spMk id="5" creationId="{1E1F1398-9A5D-D0C4-2B3B-AD391A2CE883}"/>
          </ac:spMkLst>
        </pc:spChg>
      </pc:sldChg>
      <pc:sldChg chg="delSp modSp">
        <pc:chgData name="John Patrick Johnson" userId="S::jpj8711@ads.northwestern.edu::fe18dc51-e5c5-41f0-a67f-64543119935e" providerId="AD" clId="Web-{A0BF277A-F909-51ED-3905-702FCCB698DA}" dt="2023-06-06T02:21:25.759" v="102"/>
        <pc:sldMkLst>
          <pc:docMk/>
          <pc:sldMk cId="3384434737" sldId="302"/>
        </pc:sldMkLst>
        <pc:spChg chg="del">
          <ac:chgData name="John Patrick Johnson" userId="S::jpj8711@ads.northwestern.edu::fe18dc51-e5c5-41f0-a67f-64543119935e" providerId="AD" clId="Web-{A0BF277A-F909-51ED-3905-702FCCB698DA}" dt="2023-06-06T02:16:33.639" v="60"/>
          <ac:spMkLst>
            <pc:docMk/>
            <pc:sldMk cId="3384434737" sldId="302"/>
            <ac:spMk id="2" creationId="{00000000-0000-0000-0000-000000000000}"/>
          </ac:spMkLst>
        </pc:spChg>
        <pc:spChg chg="del">
          <ac:chgData name="John Patrick Johnson" userId="S::jpj8711@ads.northwestern.edu::fe18dc51-e5c5-41f0-a67f-64543119935e" providerId="AD" clId="Web-{A0BF277A-F909-51ED-3905-702FCCB698DA}" dt="2023-06-06T02:21:25.759" v="102"/>
          <ac:spMkLst>
            <pc:docMk/>
            <pc:sldMk cId="3384434737" sldId="302"/>
            <ac:spMk id="17" creationId="{A2E12A2B-F910-4CE2-867E-04380E1AFFCA}"/>
          </ac:spMkLst>
        </pc:spChg>
        <pc:spChg chg="mod">
          <ac:chgData name="John Patrick Johnson" userId="S::jpj8711@ads.northwestern.edu::fe18dc51-e5c5-41f0-a67f-64543119935e" providerId="AD" clId="Web-{A0BF277A-F909-51ED-3905-702FCCB698DA}" dt="2023-06-06T02:16:33.639" v="60"/>
          <ac:spMkLst>
            <pc:docMk/>
            <pc:sldMk cId="3384434737" sldId="302"/>
            <ac:spMk id="251" creationId="{00000000-0000-0000-0000-000000000000}"/>
          </ac:spMkLst>
        </pc:spChg>
      </pc:sldChg>
      <pc:sldChg chg="delSp modSp del">
        <pc:chgData name="John Patrick Johnson" userId="S::jpj8711@ads.northwestern.edu::fe18dc51-e5c5-41f0-a67f-64543119935e" providerId="AD" clId="Web-{A0BF277A-F909-51ED-3905-702FCCB698DA}" dt="2023-06-06T02:21:55.494" v="119"/>
        <pc:sldMkLst>
          <pc:docMk/>
          <pc:sldMk cId="231020705" sldId="305"/>
        </pc:sldMkLst>
        <pc:spChg chg="mod">
          <ac:chgData name="John Patrick Johnson" userId="S::jpj8711@ads.northwestern.edu::fe18dc51-e5c5-41f0-a67f-64543119935e" providerId="AD" clId="Web-{A0BF277A-F909-51ED-3905-702FCCB698DA}" dt="2023-06-06T02:16:33.639" v="60"/>
          <ac:spMkLst>
            <pc:docMk/>
            <pc:sldMk cId="231020705" sldId="305"/>
            <ac:spMk id="4" creationId="{35765062-40B2-9162-39B5-2FC732612C8C}"/>
          </ac:spMkLst>
        </pc:spChg>
        <pc:spChg chg="del">
          <ac:chgData name="John Patrick Johnson" userId="S::jpj8711@ads.northwestern.edu::fe18dc51-e5c5-41f0-a67f-64543119935e" providerId="AD" clId="Web-{A0BF277A-F909-51ED-3905-702FCCB698DA}" dt="2023-06-06T02:16:33.639" v="60"/>
          <ac:spMkLst>
            <pc:docMk/>
            <pc:sldMk cId="231020705" sldId="305"/>
            <ac:spMk id="5" creationId="{61FC71A7-431E-ABF9-2EA3-568FF8DD0119}"/>
          </ac:spMkLst>
        </pc:spChg>
      </pc:sldChg>
      <pc:sldChg chg="delSp modSp del">
        <pc:chgData name="John Patrick Johnson" userId="S::jpj8711@ads.northwestern.edu::fe18dc51-e5c5-41f0-a67f-64543119935e" providerId="AD" clId="Web-{A0BF277A-F909-51ED-3905-702FCCB698DA}" dt="2023-06-06T02:21:46.759" v="113"/>
        <pc:sldMkLst>
          <pc:docMk/>
          <pc:sldMk cId="3086748698" sldId="306"/>
        </pc:sldMkLst>
        <pc:spChg chg="mod">
          <ac:chgData name="John Patrick Johnson" userId="S::jpj8711@ads.northwestern.edu::fe18dc51-e5c5-41f0-a67f-64543119935e" providerId="AD" clId="Web-{A0BF277A-F909-51ED-3905-702FCCB698DA}" dt="2023-06-06T02:16:33.639" v="60"/>
          <ac:spMkLst>
            <pc:docMk/>
            <pc:sldMk cId="3086748698" sldId="306"/>
            <ac:spMk id="4" creationId="{937A035B-7409-18A2-C66C-9B774C334D42}"/>
          </ac:spMkLst>
        </pc:spChg>
        <pc:spChg chg="del">
          <ac:chgData name="John Patrick Johnson" userId="S::jpj8711@ads.northwestern.edu::fe18dc51-e5c5-41f0-a67f-64543119935e" providerId="AD" clId="Web-{A0BF277A-F909-51ED-3905-702FCCB698DA}" dt="2023-06-06T02:16:33.639" v="60"/>
          <ac:spMkLst>
            <pc:docMk/>
            <pc:sldMk cId="3086748698" sldId="306"/>
            <ac:spMk id="5" creationId="{15F65755-CC8A-C75A-EA48-F847A7563E07}"/>
          </ac:spMkLst>
        </pc:spChg>
      </pc:sldChg>
      <pc:sldChg chg="delSp modSp del">
        <pc:chgData name="John Patrick Johnson" userId="S::jpj8711@ads.northwestern.edu::fe18dc51-e5c5-41f0-a67f-64543119935e" providerId="AD" clId="Web-{A0BF277A-F909-51ED-3905-702FCCB698DA}" dt="2023-06-06T02:21:45.088" v="111"/>
        <pc:sldMkLst>
          <pc:docMk/>
          <pc:sldMk cId="1606653251" sldId="307"/>
        </pc:sldMkLst>
        <pc:spChg chg="mod">
          <ac:chgData name="John Patrick Johnson" userId="S::jpj8711@ads.northwestern.edu::fe18dc51-e5c5-41f0-a67f-64543119935e" providerId="AD" clId="Web-{A0BF277A-F909-51ED-3905-702FCCB698DA}" dt="2023-06-06T02:16:33.639" v="60"/>
          <ac:spMkLst>
            <pc:docMk/>
            <pc:sldMk cId="1606653251" sldId="307"/>
            <ac:spMk id="4" creationId="{089B60EC-3943-3942-0BDF-B03373528878}"/>
          </ac:spMkLst>
        </pc:spChg>
        <pc:spChg chg="del">
          <ac:chgData name="John Patrick Johnson" userId="S::jpj8711@ads.northwestern.edu::fe18dc51-e5c5-41f0-a67f-64543119935e" providerId="AD" clId="Web-{A0BF277A-F909-51ED-3905-702FCCB698DA}" dt="2023-06-06T02:16:33.639" v="60"/>
          <ac:spMkLst>
            <pc:docMk/>
            <pc:sldMk cId="1606653251" sldId="307"/>
            <ac:spMk id="5" creationId="{7F6DDB25-F113-B602-EC92-001F6F00E608}"/>
          </ac:spMkLst>
        </pc:spChg>
      </pc:sldChg>
      <pc:sldChg chg="delSp modSp del">
        <pc:chgData name="John Patrick Johnson" userId="S::jpj8711@ads.northwestern.edu::fe18dc51-e5c5-41f0-a67f-64543119935e" providerId="AD" clId="Web-{A0BF277A-F909-51ED-3905-702FCCB698DA}" dt="2023-06-06T02:21:37.837" v="104"/>
        <pc:sldMkLst>
          <pc:docMk/>
          <pc:sldMk cId="649797171" sldId="309"/>
        </pc:sldMkLst>
        <pc:spChg chg="del">
          <ac:chgData name="John Patrick Johnson" userId="S::jpj8711@ads.northwestern.edu::fe18dc51-e5c5-41f0-a67f-64543119935e" providerId="AD" clId="Web-{A0BF277A-F909-51ED-3905-702FCCB698DA}" dt="2023-06-06T02:16:33.639" v="60"/>
          <ac:spMkLst>
            <pc:docMk/>
            <pc:sldMk cId="649797171" sldId="309"/>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649797171" sldId="309"/>
            <ac:spMk id="251" creationId="{00000000-0000-0000-0000-000000000000}"/>
          </ac:spMkLst>
        </pc:spChg>
      </pc:sldChg>
      <pc:sldChg chg="delSp modSp del">
        <pc:chgData name="John Patrick Johnson" userId="S::jpj8711@ads.northwestern.edu::fe18dc51-e5c5-41f0-a67f-64543119935e" providerId="AD" clId="Web-{A0BF277A-F909-51ED-3905-702FCCB698DA}" dt="2023-06-06T02:21:52.885" v="116"/>
        <pc:sldMkLst>
          <pc:docMk/>
          <pc:sldMk cId="1622357749" sldId="310"/>
        </pc:sldMkLst>
        <pc:spChg chg="mod">
          <ac:chgData name="John Patrick Johnson" userId="S::jpj8711@ads.northwestern.edu::fe18dc51-e5c5-41f0-a67f-64543119935e" providerId="AD" clId="Web-{A0BF277A-F909-51ED-3905-702FCCB698DA}" dt="2023-06-06T02:16:33.639" v="60"/>
          <ac:spMkLst>
            <pc:docMk/>
            <pc:sldMk cId="1622357749" sldId="310"/>
            <ac:spMk id="4" creationId="{7431F675-D480-541A-2B5D-D723156A0829}"/>
          </ac:spMkLst>
        </pc:spChg>
        <pc:spChg chg="del">
          <ac:chgData name="John Patrick Johnson" userId="S::jpj8711@ads.northwestern.edu::fe18dc51-e5c5-41f0-a67f-64543119935e" providerId="AD" clId="Web-{A0BF277A-F909-51ED-3905-702FCCB698DA}" dt="2023-06-06T02:16:33.639" v="60"/>
          <ac:spMkLst>
            <pc:docMk/>
            <pc:sldMk cId="1622357749" sldId="310"/>
            <ac:spMk id="5" creationId="{02916B7C-F425-6A60-C3B9-A00EF99E5CBE}"/>
          </ac:spMkLst>
        </pc:spChg>
      </pc:sldChg>
      <pc:sldChg chg="delSp modSp del">
        <pc:chgData name="John Patrick Johnson" userId="S::jpj8711@ads.northwestern.edu::fe18dc51-e5c5-41f0-a67f-64543119935e" providerId="AD" clId="Web-{A0BF277A-F909-51ED-3905-702FCCB698DA}" dt="2023-06-06T02:21:54.635" v="118"/>
        <pc:sldMkLst>
          <pc:docMk/>
          <pc:sldMk cId="467008381" sldId="311"/>
        </pc:sldMkLst>
        <pc:spChg chg="mod">
          <ac:chgData name="John Patrick Johnson" userId="S::jpj8711@ads.northwestern.edu::fe18dc51-e5c5-41f0-a67f-64543119935e" providerId="AD" clId="Web-{A0BF277A-F909-51ED-3905-702FCCB698DA}" dt="2023-06-06T02:16:33.639" v="60"/>
          <ac:spMkLst>
            <pc:docMk/>
            <pc:sldMk cId="467008381" sldId="311"/>
            <ac:spMk id="4" creationId="{963A9A73-23EF-3180-96E1-55A434E55A4C}"/>
          </ac:spMkLst>
        </pc:spChg>
        <pc:spChg chg="del">
          <ac:chgData name="John Patrick Johnson" userId="S::jpj8711@ads.northwestern.edu::fe18dc51-e5c5-41f0-a67f-64543119935e" providerId="AD" clId="Web-{A0BF277A-F909-51ED-3905-702FCCB698DA}" dt="2023-06-06T02:16:33.639" v="60"/>
          <ac:spMkLst>
            <pc:docMk/>
            <pc:sldMk cId="467008381" sldId="311"/>
            <ac:spMk id="5" creationId="{82A8620B-355B-B547-E3A1-82328DA571E9}"/>
          </ac:spMkLst>
        </pc:spChg>
      </pc:sldChg>
      <pc:sldChg chg="delSp modSp del">
        <pc:chgData name="John Patrick Johnson" userId="S::jpj8711@ads.northwestern.edu::fe18dc51-e5c5-41f0-a67f-64543119935e" providerId="AD" clId="Web-{A0BF277A-F909-51ED-3905-702FCCB698DA}" dt="2023-06-06T02:21:44.525" v="110"/>
        <pc:sldMkLst>
          <pc:docMk/>
          <pc:sldMk cId="2190516894" sldId="312"/>
        </pc:sldMkLst>
        <pc:spChg chg="mod">
          <ac:chgData name="John Patrick Johnson" userId="S::jpj8711@ads.northwestern.edu::fe18dc51-e5c5-41f0-a67f-64543119935e" providerId="AD" clId="Web-{A0BF277A-F909-51ED-3905-702FCCB698DA}" dt="2023-06-06T02:16:33.639" v="60"/>
          <ac:spMkLst>
            <pc:docMk/>
            <pc:sldMk cId="2190516894" sldId="312"/>
            <ac:spMk id="4" creationId="{958612A7-3215-9271-BAA1-978121C1DE1E}"/>
          </ac:spMkLst>
        </pc:spChg>
        <pc:spChg chg="del">
          <ac:chgData name="John Patrick Johnson" userId="S::jpj8711@ads.northwestern.edu::fe18dc51-e5c5-41f0-a67f-64543119935e" providerId="AD" clId="Web-{A0BF277A-F909-51ED-3905-702FCCB698DA}" dt="2023-06-06T02:16:33.639" v="60"/>
          <ac:spMkLst>
            <pc:docMk/>
            <pc:sldMk cId="2190516894" sldId="312"/>
            <ac:spMk id="5" creationId="{834D0487-F247-2D85-9CA0-4B8705C3B356}"/>
          </ac:spMkLst>
        </pc:spChg>
      </pc:sldChg>
      <pc:sldChg chg="delSp modSp del">
        <pc:chgData name="John Patrick Johnson" userId="S::jpj8711@ads.northwestern.edu::fe18dc51-e5c5-41f0-a67f-64543119935e" providerId="AD" clId="Web-{A0BF277A-F909-51ED-3905-702FCCB698DA}" dt="2023-06-06T02:21:57.916" v="122"/>
        <pc:sldMkLst>
          <pc:docMk/>
          <pc:sldMk cId="217017396" sldId="313"/>
        </pc:sldMkLst>
        <pc:spChg chg="mod">
          <ac:chgData name="John Patrick Johnson" userId="S::jpj8711@ads.northwestern.edu::fe18dc51-e5c5-41f0-a67f-64543119935e" providerId="AD" clId="Web-{A0BF277A-F909-51ED-3905-702FCCB698DA}" dt="2023-06-06T02:16:33.639" v="60"/>
          <ac:spMkLst>
            <pc:docMk/>
            <pc:sldMk cId="217017396" sldId="313"/>
            <ac:spMk id="4" creationId="{B61ECC17-BD18-E4A6-F51E-854F648A7210}"/>
          </ac:spMkLst>
        </pc:spChg>
        <pc:spChg chg="del">
          <ac:chgData name="John Patrick Johnson" userId="S::jpj8711@ads.northwestern.edu::fe18dc51-e5c5-41f0-a67f-64543119935e" providerId="AD" clId="Web-{A0BF277A-F909-51ED-3905-702FCCB698DA}" dt="2023-06-06T02:16:33.639" v="60"/>
          <ac:spMkLst>
            <pc:docMk/>
            <pc:sldMk cId="217017396" sldId="313"/>
            <ac:spMk id="5" creationId="{F9AB0EB9-1D6B-3AAA-D5CF-A988F62C2DB6}"/>
          </ac:spMkLst>
        </pc:spChg>
      </pc:sldChg>
      <pc:sldChg chg="delSp modSp del">
        <pc:chgData name="John Patrick Johnson" userId="S::jpj8711@ads.northwestern.edu::fe18dc51-e5c5-41f0-a67f-64543119935e" providerId="AD" clId="Web-{A0BF277A-F909-51ED-3905-702FCCB698DA}" dt="2023-06-06T02:21:56.338" v="120"/>
        <pc:sldMkLst>
          <pc:docMk/>
          <pc:sldMk cId="3246919771" sldId="314"/>
        </pc:sldMkLst>
        <pc:spChg chg="mod">
          <ac:chgData name="John Patrick Johnson" userId="S::jpj8711@ads.northwestern.edu::fe18dc51-e5c5-41f0-a67f-64543119935e" providerId="AD" clId="Web-{A0BF277A-F909-51ED-3905-702FCCB698DA}" dt="2023-06-06T02:16:33.639" v="60"/>
          <ac:spMkLst>
            <pc:docMk/>
            <pc:sldMk cId="3246919771" sldId="314"/>
            <ac:spMk id="4" creationId="{75058F8E-6094-693C-6255-2BA7B895283D}"/>
          </ac:spMkLst>
        </pc:spChg>
        <pc:spChg chg="del">
          <ac:chgData name="John Patrick Johnson" userId="S::jpj8711@ads.northwestern.edu::fe18dc51-e5c5-41f0-a67f-64543119935e" providerId="AD" clId="Web-{A0BF277A-F909-51ED-3905-702FCCB698DA}" dt="2023-06-06T02:16:33.639" v="60"/>
          <ac:spMkLst>
            <pc:docMk/>
            <pc:sldMk cId="3246919771" sldId="314"/>
            <ac:spMk id="5" creationId="{11A788A3-C8B3-0324-87A0-E451BED5C839}"/>
          </ac:spMkLst>
        </pc:spChg>
      </pc:sldChg>
      <pc:sldChg chg="delSp modSp del">
        <pc:chgData name="John Patrick Johnson" userId="S::jpj8711@ads.northwestern.edu::fe18dc51-e5c5-41f0-a67f-64543119935e" providerId="AD" clId="Web-{A0BF277A-F909-51ED-3905-702FCCB698DA}" dt="2023-06-06T02:21:57.213" v="121"/>
        <pc:sldMkLst>
          <pc:docMk/>
          <pc:sldMk cId="1781169159" sldId="315"/>
        </pc:sldMkLst>
        <pc:spChg chg="mod">
          <ac:chgData name="John Patrick Johnson" userId="S::jpj8711@ads.northwestern.edu::fe18dc51-e5c5-41f0-a67f-64543119935e" providerId="AD" clId="Web-{A0BF277A-F909-51ED-3905-702FCCB698DA}" dt="2023-06-06T02:16:33.639" v="60"/>
          <ac:spMkLst>
            <pc:docMk/>
            <pc:sldMk cId="1781169159" sldId="315"/>
            <ac:spMk id="4" creationId="{96B97F33-28BA-8CC7-E7BE-3A88D987B632}"/>
          </ac:spMkLst>
        </pc:spChg>
        <pc:spChg chg="del">
          <ac:chgData name="John Patrick Johnson" userId="S::jpj8711@ads.northwestern.edu::fe18dc51-e5c5-41f0-a67f-64543119935e" providerId="AD" clId="Web-{A0BF277A-F909-51ED-3905-702FCCB698DA}" dt="2023-06-06T02:16:33.639" v="60"/>
          <ac:spMkLst>
            <pc:docMk/>
            <pc:sldMk cId="1781169159" sldId="315"/>
            <ac:spMk id="5" creationId="{60457AF8-83CE-B518-0E5C-B42C653ABCCA}"/>
          </ac:spMkLst>
        </pc:spChg>
      </pc:sldChg>
      <pc:sldChg chg="delSp modSp del">
        <pc:chgData name="John Patrick Johnson" userId="S::jpj8711@ads.northwestern.edu::fe18dc51-e5c5-41f0-a67f-64543119935e" providerId="AD" clId="Web-{A0BF277A-F909-51ED-3905-702FCCB698DA}" dt="2023-06-06T02:21:59.838" v="123"/>
        <pc:sldMkLst>
          <pc:docMk/>
          <pc:sldMk cId="114224506" sldId="316"/>
        </pc:sldMkLst>
        <pc:spChg chg="mod">
          <ac:chgData name="John Patrick Johnson" userId="S::jpj8711@ads.northwestern.edu::fe18dc51-e5c5-41f0-a67f-64543119935e" providerId="AD" clId="Web-{A0BF277A-F909-51ED-3905-702FCCB698DA}" dt="2023-06-06T02:16:33.639" v="60"/>
          <ac:spMkLst>
            <pc:docMk/>
            <pc:sldMk cId="114224506" sldId="316"/>
            <ac:spMk id="4" creationId="{0F2D2942-94E7-2C51-A309-D126227CAF04}"/>
          </ac:spMkLst>
        </pc:spChg>
        <pc:spChg chg="del">
          <ac:chgData name="John Patrick Johnson" userId="S::jpj8711@ads.northwestern.edu::fe18dc51-e5c5-41f0-a67f-64543119935e" providerId="AD" clId="Web-{A0BF277A-F909-51ED-3905-702FCCB698DA}" dt="2023-06-06T02:16:33.639" v="60"/>
          <ac:spMkLst>
            <pc:docMk/>
            <pc:sldMk cId="114224506" sldId="316"/>
            <ac:spMk id="5" creationId="{FFFB4EC8-46B7-4225-FD23-66BEFFB72D12}"/>
          </ac:spMkLst>
        </pc:spChg>
      </pc:sldChg>
      <pc:sldChg chg="delSp modSp del">
        <pc:chgData name="John Patrick Johnson" userId="S::jpj8711@ads.northwestern.edu::fe18dc51-e5c5-41f0-a67f-64543119935e" providerId="AD" clId="Web-{A0BF277A-F909-51ED-3905-702FCCB698DA}" dt="2023-06-06T02:21:47.666" v="114"/>
        <pc:sldMkLst>
          <pc:docMk/>
          <pc:sldMk cId="380680441" sldId="317"/>
        </pc:sldMkLst>
        <pc:spChg chg="mod">
          <ac:chgData name="John Patrick Johnson" userId="S::jpj8711@ads.northwestern.edu::fe18dc51-e5c5-41f0-a67f-64543119935e" providerId="AD" clId="Web-{A0BF277A-F909-51ED-3905-702FCCB698DA}" dt="2023-06-06T02:16:33.639" v="60"/>
          <ac:spMkLst>
            <pc:docMk/>
            <pc:sldMk cId="380680441" sldId="317"/>
            <ac:spMk id="4" creationId="{65AE09F3-95EE-FF4E-3B4C-88A0C7CECC03}"/>
          </ac:spMkLst>
        </pc:spChg>
        <pc:spChg chg="del">
          <ac:chgData name="John Patrick Johnson" userId="S::jpj8711@ads.northwestern.edu::fe18dc51-e5c5-41f0-a67f-64543119935e" providerId="AD" clId="Web-{A0BF277A-F909-51ED-3905-702FCCB698DA}" dt="2023-06-06T02:16:33.639" v="60"/>
          <ac:spMkLst>
            <pc:docMk/>
            <pc:sldMk cId="380680441" sldId="317"/>
            <ac:spMk id="5" creationId="{7FEAE56A-BF0D-2A07-71D7-7FE33D13573C}"/>
          </ac:spMkLst>
        </pc:spChg>
      </pc:sldChg>
      <pc:sldChg chg="delSp modSp ord">
        <pc:chgData name="John Patrick Johnson" userId="S::jpj8711@ads.northwestern.edu::fe18dc51-e5c5-41f0-a67f-64543119935e" providerId="AD" clId="Web-{A0BF277A-F909-51ED-3905-702FCCB698DA}" dt="2023-06-06T02:22:10.213" v="124"/>
        <pc:sldMkLst>
          <pc:docMk/>
          <pc:sldMk cId="348769654" sldId="318"/>
        </pc:sldMkLst>
        <pc:spChg chg="mod">
          <ac:chgData name="John Patrick Johnson" userId="S::jpj8711@ads.northwestern.edu::fe18dc51-e5c5-41f0-a67f-64543119935e" providerId="AD" clId="Web-{A0BF277A-F909-51ED-3905-702FCCB698DA}" dt="2023-06-06T02:16:33.639" v="60"/>
          <ac:spMkLst>
            <pc:docMk/>
            <pc:sldMk cId="348769654" sldId="318"/>
            <ac:spMk id="4" creationId="{5D6F9351-75F6-C7A1-4564-32139E3FB6F5}"/>
          </ac:spMkLst>
        </pc:spChg>
        <pc:spChg chg="del">
          <ac:chgData name="John Patrick Johnson" userId="S::jpj8711@ads.northwestern.edu::fe18dc51-e5c5-41f0-a67f-64543119935e" providerId="AD" clId="Web-{A0BF277A-F909-51ED-3905-702FCCB698DA}" dt="2023-06-06T02:16:33.639" v="60"/>
          <ac:spMkLst>
            <pc:docMk/>
            <pc:sldMk cId="348769654" sldId="318"/>
            <ac:spMk id="5" creationId="{03179B4A-32B2-F788-F0FF-E10B9B4B2D8D}"/>
          </ac:spMkLst>
        </pc:spChg>
      </pc:sldChg>
      <pc:sldChg chg="modSp add ord replId">
        <pc:chgData name="John Patrick Johnson" userId="S::jpj8711@ads.northwestern.edu::fe18dc51-e5c5-41f0-a67f-64543119935e" providerId="AD" clId="Web-{A0BF277A-F909-51ED-3905-702FCCB698DA}" dt="2023-06-06T02:35:51.079" v="296" actId="20577"/>
        <pc:sldMkLst>
          <pc:docMk/>
          <pc:sldMk cId="679280969" sldId="319"/>
        </pc:sldMkLst>
        <pc:spChg chg="mod">
          <ac:chgData name="John Patrick Johnson" userId="S::jpj8711@ads.northwestern.edu::fe18dc51-e5c5-41f0-a67f-64543119935e" providerId="AD" clId="Web-{A0BF277A-F909-51ED-3905-702FCCB698DA}" dt="2023-06-06T02:32:17.136" v="136" actId="20577"/>
          <ac:spMkLst>
            <pc:docMk/>
            <pc:sldMk cId="679280969" sldId="319"/>
            <ac:spMk id="2" creationId="{B7862AAB-75C5-01E8-7C83-F7CB14768AFA}"/>
          </ac:spMkLst>
        </pc:spChg>
        <pc:spChg chg="mod">
          <ac:chgData name="John Patrick Johnson" userId="S::jpj8711@ads.northwestern.edu::fe18dc51-e5c5-41f0-a67f-64543119935e" providerId="AD" clId="Web-{A0BF277A-F909-51ED-3905-702FCCB698DA}" dt="2023-06-06T02:35:51.079" v="296" actId="20577"/>
          <ac:spMkLst>
            <pc:docMk/>
            <pc:sldMk cId="679280969" sldId="319"/>
            <ac:spMk id="3" creationId="{838492E3-91C7-FA09-1EED-65C4220C1E22}"/>
          </ac:spMkLst>
        </pc:spChg>
      </pc:sldChg>
      <pc:sldMasterChg chg="modSp mod modSldLayout">
        <pc:chgData name="John Patrick Johnson" userId="S::jpj8711@ads.northwestern.edu::fe18dc51-e5c5-41f0-a67f-64543119935e" providerId="AD" clId="Web-{A0BF277A-F909-51ED-3905-702FCCB698DA}" dt="2023-06-06T02:16:33.639" v="60"/>
        <pc:sldMasterMkLst>
          <pc:docMk/>
          <pc:sldMasterMk cId="0" sldId="2147483654"/>
        </pc:sldMasterMkLst>
        <pc:spChg chg="mod">
          <ac:chgData name="John Patrick Johnson" userId="S::jpj8711@ads.northwestern.edu::fe18dc51-e5c5-41f0-a67f-64543119935e" providerId="AD" clId="Web-{A0BF277A-F909-51ED-3905-702FCCB698DA}" dt="2023-06-06T02:16:33.639" v="60"/>
          <ac:spMkLst>
            <pc:docMk/>
            <pc:sldMasterMk cId="0" sldId="2147483654"/>
            <ac:spMk id="13" creationId="{00000000-0000-0000-0000-000000000000}"/>
          </ac:spMkLst>
        </pc:sp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48"/>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48"/>
              <ac:spMk id="17" creationId="{00000000-0000-0000-0000-000000000000}"/>
            </ac:spMkLst>
          </pc:spChg>
        </pc:sldLayout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49"/>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49"/>
              <ac:spMk id="24" creationId="{00000000-0000-0000-0000-000000000000}"/>
            </ac:spMkLst>
          </pc:spChg>
        </pc:sldLayout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50"/>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50"/>
              <ac:spMk id="29" creationId="{00000000-0000-0000-0000-000000000000}"/>
            </ac:spMkLst>
          </pc:spChg>
        </pc:sldLayout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51"/>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51"/>
              <ac:spMk id="35" creationId="{00000000-0000-0000-0000-000000000000}"/>
            </ac:spMkLst>
          </pc:spChg>
        </pc:sldLayout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52"/>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52"/>
              <ac:spMk id="39" creationId="{00000000-0000-0000-0000-000000000000}"/>
            </ac:spMkLst>
          </pc:spChg>
        </pc:sldLayout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53"/>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53"/>
              <ac:spMk id="42" creationId="{00000000-0000-0000-0000-000000000000}"/>
            </ac:spMkLst>
          </pc:spChg>
        </pc:sldLayoutChg>
      </pc:sldMasterChg>
    </pc:docChg>
  </pc:docChgLst>
  <pc:docChgLst>
    <pc:chgData name="Ginger Lee Jacobson" userId="S::glj8018@ads.northwestern.edu::3a49910d-c358-4586-b31b-05d58406f615" providerId="AD" clId="Web-{D2C64330-2F63-40DC-3363-A3CA14F59ACD}"/>
    <pc:docChg chg="addSld delSld modSld sldOrd">
      <pc:chgData name="Ginger Lee Jacobson" userId="S::glj8018@ads.northwestern.edu::3a49910d-c358-4586-b31b-05d58406f615" providerId="AD" clId="Web-{D2C64330-2F63-40DC-3363-A3CA14F59ACD}" dt="2023-01-12T20:27:06.847" v="2099"/>
      <pc:docMkLst>
        <pc:docMk/>
      </pc:docMkLst>
      <pc:sldChg chg="modSp modNotes">
        <pc:chgData name="Ginger Lee Jacobson" userId="S::glj8018@ads.northwestern.edu::3a49910d-c358-4586-b31b-05d58406f615" providerId="AD" clId="Web-{D2C64330-2F63-40DC-3363-A3CA14F59ACD}" dt="2023-01-12T18:43:48.205" v="126"/>
        <pc:sldMkLst>
          <pc:docMk/>
          <pc:sldMk cId="930816888" sldId="288"/>
        </pc:sldMkLst>
        <pc:spChg chg="mod">
          <ac:chgData name="Ginger Lee Jacobson" userId="S::glj8018@ads.northwestern.edu::3a49910d-c358-4586-b31b-05d58406f615" providerId="AD" clId="Web-{D2C64330-2F63-40DC-3363-A3CA14F59ACD}" dt="2023-01-12T18:43:34.408" v="122" actId="20577"/>
          <ac:spMkLst>
            <pc:docMk/>
            <pc:sldMk cId="930816888" sldId="288"/>
            <ac:spMk id="3" creationId="{8C3CD767-BA56-33DE-19FB-D9CC2C48F430}"/>
          </ac:spMkLst>
        </pc:spChg>
      </pc:sldChg>
      <pc:sldChg chg="modNotes">
        <pc:chgData name="Ginger Lee Jacobson" userId="S::glj8018@ads.northwestern.edu::3a49910d-c358-4586-b31b-05d58406f615" providerId="AD" clId="Web-{D2C64330-2F63-40DC-3363-A3CA14F59ACD}" dt="2023-01-12T20:27:06.847" v="2099"/>
        <pc:sldMkLst>
          <pc:docMk/>
          <pc:sldMk cId="1467023248" sldId="289"/>
        </pc:sldMkLst>
      </pc:sldChg>
      <pc:sldChg chg="mod modShow">
        <pc:chgData name="Ginger Lee Jacobson" userId="S::glj8018@ads.northwestern.edu::3a49910d-c358-4586-b31b-05d58406f615" providerId="AD" clId="Web-{D2C64330-2F63-40DC-3363-A3CA14F59ACD}" dt="2023-01-12T18:47:11.834" v="167"/>
        <pc:sldMkLst>
          <pc:docMk/>
          <pc:sldMk cId="4100909272" sldId="290"/>
        </pc:sldMkLst>
      </pc:sldChg>
      <pc:sldChg chg="addSp delSp modSp addAnim delAnim modAnim modNotes">
        <pc:chgData name="Ginger Lee Jacobson" userId="S::glj8018@ads.northwestern.edu::3a49910d-c358-4586-b31b-05d58406f615" providerId="AD" clId="Web-{D2C64330-2F63-40DC-3363-A3CA14F59ACD}" dt="2023-01-12T18:43:52.409" v="127" actId="20577"/>
        <pc:sldMkLst>
          <pc:docMk/>
          <pc:sldMk cId="2952596098" sldId="291"/>
        </pc:sldMkLst>
        <pc:spChg chg="mod">
          <ac:chgData name="Ginger Lee Jacobson" userId="S::glj8018@ads.northwestern.edu::3a49910d-c358-4586-b31b-05d58406f615" providerId="AD" clId="Web-{D2C64330-2F63-40DC-3363-A3CA14F59ACD}" dt="2023-01-12T18:43:52.409" v="127" actId="20577"/>
          <ac:spMkLst>
            <pc:docMk/>
            <pc:sldMk cId="2952596098" sldId="291"/>
            <ac:spMk id="3" creationId="{A23D405E-2187-AECB-762D-F922072790B6}"/>
          </ac:spMkLst>
        </pc:spChg>
        <pc:picChg chg="add del mod">
          <ac:chgData name="Ginger Lee Jacobson" userId="S::glj8018@ads.northwestern.edu::3a49910d-c358-4586-b31b-05d58406f615" providerId="AD" clId="Web-{D2C64330-2F63-40DC-3363-A3CA14F59ACD}" dt="2023-01-12T18:42:16" v="112"/>
          <ac:picMkLst>
            <pc:docMk/>
            <pc:sldMk cId="2952596098" sldId="291"/>
            <ac:picMk id="6" creationId="{A9834AB3-D0E9-1DBF-E7D7-B88D80E676C6}"/>
          </ac:picMkLst>
        </pc:picChg>
      </pc:sldChg>
      <pc:sldChg chg="modSp">
        <pc:chgData name="Ginger Lee Jacobson" userId="S::glj8018@ads.northwestern.edu::3a49910d-c358-4586-b31b-05d58406f615" providerId="AD" clId="Web-{D2C64330-2F63-40DC-3363-A3CA14F59ACD}" dt="2023-01-12T19:58:04.249" v="2027" actId="20577"/>
        <pc:sldMkLst>
          <pc:docMk/>
          <pc:sldMk cId="1680070822" sldId="293"/>
        </pc:sldMkLst>
        <pc:spChg chg="mod">
          <ac:chgData name="Ginger Lee Jacobson" userId="S::glj8018@ads.northwestern.edu::3a49910d-c358-4586-b31b-05d58406f615" providerId="AD" clId="Web-{D2C64330-2F63-40DC-3363-A3CA14F59ACD}" dt="2023-01-12T19:58:04.249" v="2027" actId="20577"/>
          <ac:spMkLst>
            <pc:docMk/>
            <pc:sldMk cId="1680070822" sldId="293"/>
            <ac:spMk id="3" creationId="{72BA3BD0-066D-3791-B32E-795ACC0C3316}"/>
          </ac:spMkLst>
        </pc:spChg>
      </pc:sldChg>
      <pc:sldChg chg="modSp modNotes">
        <pc:chgData name="Ginger Lee Jacobson" userId="S::glj8018@ads.northwestern.edu::3a49910d-c358-4586-b31b-05d58406f615" providerId="AD" clId="Web-{D2C64330-2F63-40DC-3363-A3CA14F59ACD}" dt="2023-01-12T20:20:45.777" v="2083"/>
        <pc:sldMkLst>
          <pc:docMk/>
          <pc:sldMk cId="1158116147" sldId="299"/>
        </pc:sldMkLst>
        <pc:spChg chg="mod">
          <ac:chgData name="Ginger Lee Jacobson" userId="S::glj8018@ads.northwestern.edu::3a49910d-c358-4586-b31b-05d58406f615" providerId="AD" clId="Web-{D2C64330-2F63-40DC-3363-A3CA14F59ACD}" dt="2023-01-12T19:58:10.828" v="2030" actId="20577"/>
          <ac:spMkLst>
            <pc:docMk/>
            <pc:sldMk cId="1158116147" sldId="299"/>
            <ac:spMk id="3" creationId="{72BA3BD0-066D-3791-B32E-795ACC0C3316}"/>
          </ac:spMkLst>
        </pc:spChg>
        <pc:picChg chg="mod">
          <ac:chgData name="Ginger Lee Jacobson" userId="S::glj8018@ads.northwestern.edu::3a49910d-c358-4586-b31b-05d58406f615" providerId="AD" clId="Web-{D2C64330-2F63-40DC-3363-A3CA14F59ACD}" dt="2023-01-12T19:58:18.203" v="2034" actId="1076"/>
          <ac:picMkLst>
            <pc:docMk/>
            <pc:sldMk cId="1158116147" sldId="299"/>
            <ac:picMk id="6" creationId="{F2F6008B-E644-5827-0D52-AB649396FC47}"/>
          </ac:picMkLst>
        </pc:picChg>
      </pc:sldChg>
      <pc:sldChg chg="del">
        <pc:chgData name="Ginger Lee Jacobson" userId="S::glj8018@ads.northwestern.edu::3a49910d-c358-4586-b31b-05d58406f615" providerId="AD" clId="Web-{D2C64330-2F63-40DC-3363-A3CA14F59ACD}" dt="2023-01-12T20:22:58.780" v="2085"/>
        <pc:sldMkLst>
          <pc:docMk/>
          <pc:sldMk cId="1436500664" sldId="301"/>
        </pc:sldMkLst>
      </pc:sldChg>
      <pc:sldChg chg="del">
        <pc:chgData name="Ginger Lee Jacobson" userId="S::glj8018@ads.northwestern.edu::3a49910d-c358-4586-b31b-05d58406f615" providerId="AD" clId="Web-{D2C64330-2F63-40DC-3363-A3CA14F59ACD}" dt="2023-01-12T20:23:04.218" v="2087"/>
        <pc:sldMkLst>
          <pc:docMk/>
          <pc:sldMk cId="1901255271" sldId="303"/>
        </pc:sldMkLst>
      </pc:sldChg>
      <pc:sldChg chg="del">
        <pc:chgData name="Ginger Lee Jacobson" userId="S::glj8018@ads.northwestern.edu::3a49910d-c358-4586-b31b-05d58406f615" providerId="AD" clId="Web-{D2C64330-2F63-40DC-3363-A3CA14F59ACD}" dt="2023-01-12T20:23:01.733" v="2086"/>
        <pc:sldMkLst>
          <pc:docMk/>
          <pc:sldMk cId="2673347211" sldId="304"/>
        </pc:sldMkLst>
      </pc:sldChg>
      <pc:sldChg chg="addSp delSp modSp">
        <pc:chgData name="Ginger Lee Jacobson" userId="S::glj8018@ads.northwestern.edu::3a49910d-c358-4586-b31b-05d58406f615" providerId="AD" clId="Web-{D2C64330-2F63-40DC-3363-A3CA14F59ACD}" dt="2023-01-12T20:06:09.353" v="2076" actId="20577"/>
        <pc:sldMkLst>
          <pc:docMk/>
          <pc:sldMk cId="3086748698" sldId="306"/>
        </pc:sldMkLst>
        <pc:spChg chg="mod">
          <ac:chgData name="Ginger Lee Jacobson" userId="S::glj8018@ads.northwestern.edu::3a49910d-c358-4586-b31b-05d58406f615" providerId="AD" clId="Web-{D2C64330-2F63-40DC-3363-A3CA14F59ACD}" dt="2023-01-12T20:06:09.353" v="2076" actId="20577"/>
          <ac:spMkLst>
            <pc:docMk/>
            <pc:sldMk cId="3086748698" sldId="306"/>
            <ac:spMk id="3" creationId="{BBE41C27-F9C7-B1FC-E096-6BE010DD536B}"/>
          </ac:spMkLst>
        </pc:spChg>
        <pc:spChg chg="add del mod">
          <ac:chgData name="Ginger Lee Jacobson" userId="S::glj8018@ads.northwestern.edu::3a49910d-c358-4586-b31b-05d58406f615" providerId="AD" clId="Web-{D2C64330-2F63-40DC-3363-A3CA14F59ACD}" dt="2023-01-12T20:04:59.633" v="2067"/>
          <ac:spMkLst>
            <pc:docMk/>
            <pc:sldMk cId="3086748698" sldId="306"/>
            <ac:spMk id="8" creationId="{5F6E69F0-66AB-3CA6-0F19-209A6F479E3A}"/>
          </ac:spMkLst>
        </pc:spChg>
        <pc:picChg chg="del">
          <ac:chgData name="Ginger Lee Jacobson" userId="S::glj8018@ads.northwestern.edu::3a49910d-c358-4586-b31b-05d58406f615" providerId="AD" clId="Web-{D2C64330-2F63-40DC-3363-A3CA14F59ACD}" dt="2023-01-12T20:03:34.381" v="2037"/>
          <ac:picMkLst>
            <pc:docMk/>
            <pc:sldMk cId="3086748698" sldId="306"/>
            <ac:picMk id="6" creationId="{06301A86-CE72-BCF7-075F-E030D18A6055}"/>
          </ac:picMkLst>
        </pc:picChg>
        <pc:picChg chg="add del mod">
          <ac:chgData name="Ginger Lee Jacobson" userId="S::glj8018@ads.northwestern.edu::3a49910d-c358-4586-b31b-05d58406f615" providerId="AD" clId="Web-{D2C64330-2F63-40DC-3363-A3CA14F59ACD}" dt="2023-01-12T20:05:39.931" v="2072" actId="1076"/>
          <ac:picMkLst>
            <pc:docMk/>
            <pc:sldMk cId="3086748698" sldId="306"/>
            <ac:picMk id="7" creationId="{498A974E-AC7E-561B-2D5A-A6DB8C3FE473}"/>
          </ac:picMkLst>
        </pc:picChg>
        <pc:picChg chg="add mod">
          <ac:chgData name="Ginger Lee Jacobson" userId="S::glj8018@ads.northwestern.edu::3a49910d-c358-4586-b31b-05d58406f615" providerId="AD" clId="Web-{D2C64330-2F63-40DC-3363-A3CA14F59ACD}" dt="2023-01-12T20:05:44.524" v="2073" actId="1076"/>
          <ac:picMkLst>
            <pc:docMk/>
            <pc:sldMk cId="3086748698" sldId="306"/>
            <ac:picMk id="9" creationId="{61F9093A-A655-C3CF-BEFB-67F09196813C}"/>
          </ac:picMkLst>
        </pc:picChg>
      </pc:sldChg>
      <pc:sldChg chg="addSp modSp new ord addAnim modAnim modNotes">
        <pc:chgData name="Ginger Lee Jacobson" userId="S::glj8018@ads.northwestern.edu::3a49910d-c358-4586-b31b-05d58406f615" providerId="AD" clId="Web-{D2C64330-2F63-40DC-3363-A3CA14F59ACD}" dt="2023-01-12T19:45:24.765" v="948"/>
        <pc:sldMkLst>
          <pc:docMk/>
          <pc:sldMk cId="217017396" sldId="313"/>
        </pc:sldMkLst>
        <pc:spChg chg="mod">
          <ac:chgData name="Ginger Lee Jacobson" userId="S::glj8018@ads.northwestern.edu::3a49910d-c358-4586-b31b-05d58406f615" providerId="AD" clId="Web-{D2C64330-2F63-40DC-3363-A3CA14F59ACD}" dt="2023-01-12T19:02:44.416" v="570" actId="20577"/>
          <ac:spMkLst>
            <pc:docMk/>
            <pc:sldMk cId="217017396" sldId="313"/>
            <ac:spMk id="2" creationId="{779436BB-B4E7-1FE7-0A53-F9C91A403BFD}"/>
          </ac:spMkLst>
        </pc:spChg>
        <pc:spChg chg="mod">
          <ac:chgData name="Ginger Lee Jacobson" userId="S::glj8018@ads.northwestern.edu::3a49910d-c358-4586-b31b-05d58406f615" providerId="AD" clId="Web-{D2C64330-2F63-40DC-3363-A3CA14F59ACD}" dt="2023-01-12T18:38:15.761" v="101" actId="20577"/>
          <ac:spMkLst>
            <pc:docMk/>
            <pc:sldMk cId="217017396" sldId="313"/>
            <ac:spMk id="3" creationId="{528BB52B-EBAB-08B3-E8EB-2C3D3C1CC1C8}"/>
          </ac:spMkLst>
        </pc:spChg>
        <pc:picChg chg="add mod">
          <ac:chgData name="Ginger Lee Jacobson" userId="S::glj8018@ads.northwestern.edu::3a49910d-c358-4586-b31b-05d58406f615" providerId="AD" clId="Web-{D2C64330-2F63-40DC-3363-A3CA14F59ACD}" dt="2023-01-12T18:38:21.933" v="102" actId="1076"/>
          <ac:picMkLst>
            <pc:docMk/>
            <pc:sldMk cId="217017396" sldId="313"/>
            <ac:picMk id="6" creationId="{92CFAA1B-9919-E13F-AE81-117ACD22946F}"/>
          </ac:picMkLst>
        </pc:picChg>
      </pc:sldChg>
      <pc:sldChg chg="addSp delSp modSp new ord addAnim modAnim modNotes">
        <pc:chgData name="Ginger Lee Jacobson" userId="S::glj8018@ads.northwestern.edu::3a49910d-c358-4586-b31b-05d58406f615" providerId="AD" clId="Web-{D2C64330-2F63-40DC-3363-A3CA14F59ACD}" dt="2023-01-12T19:55:09.558" v="1884"/>
        <pc:sldMkLst>
          <pc:docMk/>
          <pc:sldMk cId="3246919771" sldId="314"/>
        </pc:sldMkLst>
        <pc:spChg chg="mod">
          <ac:chgData name="Ginger Lee Jacobson" userId="S::glj8018@ads.northwestern.edu::3a49910d-c358-4586-b31b-05d58406f615" providerId="AD" clId="Web-{D2C64330-2F63-40DC-3363-A3CA14F59ACD}" dt="2023-01-12T18:51:47.418" v="341" actId="20577"/>
          <ac:spMkLst>
            <pc:docMk/>
            <pc:sldMk cId="3246919771" sldId="314"/>
            <ac:spMk id="2" creationId="{B113C1AA-73D9-335C-9DA9-0F4C88280474}"/>
          </ac:spMkLst>
        </pc:spChg>
        <pc:spChg chg="mod">
          <ac:chgData name="Ginger Lee Jacobson" userId="S::glj8018@ads.northwestern.edu::3a49910d-c358-4586-b31b-05d58406f615" providerId="AD" clId="Web-{D2C64330-2F63-40DC-3363-A3CA14F59ACD}" dt="2023-01-12T19:03:04.776" v="573" actId="14100"/>
          <ac:spMkLst>
            <pc:docMk/>
            <pc:sldMk cId="3246919771" sldId="314"/>
            <ac:spMk id="3" creationId="{6EF827A7-2289-E38E-ED3B-929361C966B8}"/>
          </ac:spMkLst>
        </pc:spChg>
        <pc:picChg chg="add mod">
          <ac:chgData name="Ginger Lee Jacobson" userId="S::glj8018@ads.northwestern.edu::3a49910d-c358-4586-b31b-05d58406f615" providerId="AD" clId="Web-{D2C64330-2F63-40DC-3363-A3CA14F59ACD}" dt="2023-01-12T19:02:56.713" v="572" actId="1076"/>
          <ac:picMkLst>
            <pc:docMk/>
            <pc:sldMk cId="3246919771" sldId="314"/>
            <ac:picMk id="6" creationId="{30A36CAA-12AC-164E-9CF9-F950053EDF3E}"/>
          </ac:picMkLst>
        </pc:picChg>
        <pc:picChg chg="add del mod">
          <ac:chgData name="Ginger Lee Jacobson" userId="S::glj8018@ads.northwestern.edu::3a49910d-c358-4586-b31b-05d58406f615" providerId="AD" clId="Web-{D2C64330-2F63-40DC-3363-A3CA14F59ACD}" dt="2023-01-12T19:02:17.384" v="559"/>
          <ac:picMkLst>
            <pc:docMk/>
            <pc:sldMk cId="3246919771" sldId="314"/>
            <ac:picMk id="7" creationId="{955CF3CC-CAC5-9D37-D48B-7A895FCD583E}"/>
          </ac:picMkLst>
        </pc:picChg>
      </pc:sldChg>
      <pc:sldChg chg="addSp modSp new ord modNotes">
        <pc:chgData name="Ginger Lee Jacobson" userId="S::glj8018@ads.northwestern.edu::3a49910d-c358-4586-b31b-05d58406f615" providerId="AD" clId="Web-{D2C64330-2F63-40DC-3363-A3CA14F59ACD}" dt="2023-01-12T19:43:13.950" v="927"/>
        <pc:sldMkLst>
          <pc:docMk/>
          <pc:sldMk cId="1781169159" sldId="315"/>
        </pc:sldMkLst>
        <pc:spChg chg="mod">
          <ac:chgData name="Ginger Lee Jacobson" userId="S::glj8018@ads.northwestern.edu::3a49910d-c358-4586-b31b-05d58406f615" providerId="AD" clId="Web-{D2C64330-2F63-40DC-3363-A3CA14F59ACD}" dt="2023-01-12T19:02:38.150" v="567" actId="20577"/>
          <ac:spMkLst>
            <pc:docMk/>
            <pc:sldMk cId="1781169159" sldId="315"/>
            <ac:spMk id="2" creationId="{6C8E7D4D-749C-CD9F-3049-B2E20CDA5864}"/>
          </ac:spMkLst>
        </pc:spChg>
        <pc:spChg chg="mod">
          <ac:chgData name="Ginger Lee Jacobson" userId="S::glj8018@ads.northwestern.edu::3a49910d-c358-4586-b31b-05d58406f615" providerId="AD" clId="Web-{D2C64330-2F63-40DC-3363-A3CA14F59ACD}" dt="2023-01-12T19:38:23.725" v="770" actId="20577"/>
          <ac:spMkLst>
            <pc:docMk/>
            <pc:sldMk cId="1781169159" sldId="315"/>
            <ac:spMk id="3" creationId="{32F8CBC3-5F07-ED59-BC75-CCFC39219217}"/>
          </ac:spMkLst>
        </pc:spChg>
        <pc:spChg chg="add mod">
          <ac:chgData name="Ginger Lee Jacobson" userId="S::glj8018@ads.northwestern.edu::3a49910d-c358-4586-b31b-05d58406f615" providerId="AD" clId="Web-{D2C64330-2F63-40DC-3363-A3CA14F59ACD}" dt="2023-01-12T19:38:50.726" v="776" actId="1076"/>
          <ac:spMkLst>
            <pc:docMk/>
            <pc:sldMk cId="1781169159" sldId="315"/>
            <ac:spMk id="7" creationId="{4ECDB805-29BA-C06E-9E3B-84B76CE96F60}"/>
          </ac:spMkLst>
        </pc:spChg>
        <pc:picChg chg="add mod">
          <ac:chgData name="Ginger Lee Jacobson" userId="S::glj8018@ads.northwestern.edu::3a49910d-c358-4586-b31b-05d58406f615" providerId="AD" clId="Web-{D2C64330-2F63-40DC-3363-A3CA14F59ACD}" dt="2023-01-12T19:38:42.226" v="775" actId="1076"/>
          <ac:picMkLst>
            <pc:docMk/>
            <pc:sldMk cId="1781169159" sldId="315"/>
            <ac:picMk id="6" creationId="{3D0BFE3C-73D2-9EFA-FEA4-0F569EF09946}"/>
          </ac:picMkLst>
        </pc:picChg>
      </pc:sldChg>
      <pc:sldChg chg="modSp new">
        <pc:chgData name="Ginger Lee Jacobson" userId="S::glj8018@ads.northwestern.edu::3a49910d-c358-4586-b31b-05d58406f615" providerId="AD" clId="Web-{D2C64330-2F63-40DC-3363-A3CA14F59ACD}" dt="2023-01-12T19:57:19.983" v="1996" actId="20577"/>
        <pc:sldMkLst>
          <pc:docMk/>
          <pc:sldMk cId="114224506" sldId="316"/>
        </pc:sldMkLst>
        <pc:spChg chg="mod">
          <ac:chgData name="Ginger Lee Jacobson" userId="S::glj8018@ads.northwestern.edu::3a49910d-c358-4586-b31b-05d58406f615" providerId="AD" clId="Web-{D2C64330-2F63-40DC-3363-A3CA14F59ACD}" dt="2023-01-12T19:56:18.013" v="1906" actId="20577"/>
          <ac:spMkLst>
            <pc:docMk/>
            <pc:sldMk cId="114224506" sldId="316"/>
            <ac:spMk id="2" creationId="{EB064245-AB47-8D74-7B3B-934FF6FD74C6}"/>
          </ac:spMkLst>
        </pc:spChg>
        <pc:spChg chg="mod">
          <ac:chgData name="Ginger Lee Jacobson" userId="S::glj8018@ads.northwestern.edu::3a49910d-c358-4586-b31b-05d58406f615" providerId="AD" clId="Web-{D2C64330-2F63-40DC-3363-A3CA14F59ACD}" dt="2023-01-12T19:57:19.983" v="1996" actId="20577"/>
          <ac:spMkLst>
            <pc:docMk/>
            <pc:sldMk cId="114224506" sldId="316"/>
            <ac:spMk id="3" creationId="{A272EB3B-24EF-A4CC-1746-099D819109AC}"/>
          </ac:spMkLst>
        </pc:spChg>
      </pc:sldChg>
      <pc:sldChg chg="add del mod replId modShow">
        <pc:chgData name="Ginger Lee Jacobson" userId="S::glj8018@ads.northwestern.edu::3a49910d-c358-4586-b31b-05d58406f615" providerId="AD" clId="Web-{D2C64330-2F63-40DC-3363-A3CA14F59ACD}" dt="2023-01-12T20:22:51.702" v="2084"/>
        <pc:sldMkLst>
          <pc:docMk/>
          <pc:sldMk cId="4293482604" sldId="317"/>
        </pc:sldMkLst>
      </pc:sldChg>
    </pc:docChg>
  </pc:docChgLst>
  <pc:docChgLst>
    <pc:chgData name="John Patrick Johnson" userId="S::jpj8711@ads.northwestern.edu::fe18dc51-e5c5-41f0-a67f-64543119935e" providerId="AD" clId="Web-{141099D0-7457-7AFA-9CF7-B723EBA81563}"/>
    <pc:docChg chg="sldOrd">
      <pc:chgData name="John Patrick Johnson" userId="S::jpj8711@ads.northwestern.edu::fe18dc51-e5c5-41f0-a67f-64543119935e" providerId="AD" clId="Web-{141099D0-7457-7AFA-9CF7-B723EBA81563}" dt="2023-01-11T21:22:41.164" v="1"/>
      <pc:docMkLst>
        <pc:docMk/>
      </pc:docMkLst>
      <pc:sldChg chg="ord">
        <pc:chgData name="John Patrick Johnson" userId="S::jpj8711@ads.northwestern.edu::fe18dc51-e5c5-41f0-a67f-64543119935e" providerId="AD" clId="Web-{141099D0-7457-7AFA-9CF7-B723EBA81563}" dt="2023-01-11T21:21:30.021" v="0"/>
        <pc:sldMkLst>
          <pc:docMk/>
          <pc:sldMk cId="0" sldId="272"/>
        </pc:sldMkLst>
      </pc:sldChg>
      <pc:sldChg chg="ord">
        <pc:chgData name="John Patrick Johnson" userId="S::jpj8711@ads.northwestern.edu::fe18dc51-e5c5-41f0-a67f-64543119935e" providerId="AD" clId="Web-{141099D0-7457-7AFA-9CF7-B723EBA81563}" dt="2023-01-11T21:22:41.164" v="1"/>
        <pc:sldMkLst>
          <pc:docMk/>
          <pc:sldMk cId="679406833" sldId="284"/>
        </pc:sldMkLst>
      </pc:sldChg>
    </pc:docChg>
  </pc:docChgLst>
  <pc:docChgLst>
    <pc:chgData name="John Patrick Johnson" userId="S::jpj8711@ads.northwestern.edu::fe18dc51-e5c5-41f0-a67f-64543119935e" providerId="AD" clId="Web-{D7AC109B-9928-06B3-F1A9-53C695CCC547}"/>
    <pc:docChg chg="addSld modSld sldOrd">
      <pc:chgData name="John Patrick Johnson" userId="S::jpj8711@ads.northwestern.edu::fe18dc51-e5c5-41f0-a67f-64543119935e" providerId="AD" clId="Web-{D7AC109B-9928-06B3-F1A9-53C695CCC547}" dt="2022-06-14T01:05:44.237" v="408" actId="20577"/>
      <pc:docMkLst>
        <pc:docMk/>
      </pc:docMkLst>
      <pc:sldChg chg="addAnim delAnim modAnim">
        <pc:chgData name="John Patrick Johnson" userId="S::jpj8711@ads.northwestern.edu::fe18dc51-e5c5-41f0-a67f-64543119935e" providerId="AD" clId="Web-{D7AC109B-9928-06B3-F1A9-53C695CCC547}" dt="2022-06-14T00:35:24.806" v="2"/>
        <pc:sldMkLst>
          <pc:docMk/>
          <pc:sldMk cId="0" sldId="259"/>
        </pc:sldMkLst>
      </pc:sldChg>
      <pc:sldChg chg="delAnim">
        <pc:chgData name="John Patrick Johnson" userId="S::jpj8711@ads.northwestern.edu::fe18dc51-e5c5-41f0-a67f-64543119935e" providerId="AD" clId="Web-{D7AC109B-9928-06B3-F1A9-53C695CCC547}" dt="2022-06-14T00:35:51.135" v="3"/>
        <pc:sldMkLst>
          <pc:docMk/>
          <pc:sldMk cId="0" sldId="261"/>
        </pc:sldMkLst>
      </pc:sldChg>
      <pc:sldChg chg="delSp modSp">
        <pc:chgData name="John Patrick Johnson" userId="S::jpj8711@ads.northwestern.edu::fe18dc51-e5c5-41f0-a67f-64543119935e" providerId="AD" clId="Web-{D7AC109B-9928-06B3-F1A9-53C695CCC547}" dt="2022-06-14T00:37:06.651" v="10"/>
        <pc:sldMkLst>
          <pc:docMk/>
          <pc:sldMk cId="0" sldId="263"/>
        </pc:sldMkLst>
        <pc:spChg chg="del mod">
          <ac:chgData name="John Patrick Johnson" userId="S::jpj8711@ads.northwestern.edu::fe18dc51-e5c5-41f0-a67f-64543119935e" providerId="AD" clId="Web-{D7AC109B-9928-06B3-F1A9-53C695CCC547}" dt="2022-06-14T00:37:06.651" v="10"/>
          <ac:spMkLst>
            <pc:docMk/>
            <pc:sldMk cId="0" sldId="263"/>
            <ac:spMk id="10" creationId="{3E33AEFA-7FEB-47C6-A551-2700C75D90D6}"/>
          </ac:spMkLst>
        </pc:spChg>
      </pc:sldChg>
      <pc:sldChg chg="delAnim">
        <pc:chgData name="John Patrick Johnson" userId="S::jpj8711@ads.northwestern.edu::fe18dc51-e5c5-41f0-a67f-64543119935e" providerId="AD" clId="Web-{D7AC109B-9928-06B3-F1A9-53C695CCC547}" dt="2022-06-14T00:37:41.916" v="11"/>
        <pc:sldMkLst>
          <pc:docMk/>
          <pc:sldMk cId="0" sldId="266"/>
        </pc:sldMkLst>
      </pc:sldChg>
      <pc:sldChg chg="modSp delAnim modAnim">
        <pc:chgData name="John Patrick Johnson" userId="S::jpj8711@ads.northwestern.edu::fe18dc51-e5c5-41f0-a67f-64543119935e" providerId="AD" clId="Web-{D7AC109B-9928-06B3-F1A9-53C695CCC547}" dt="2022-06-14T00:36:37.932" v="7"/>
        <pc:sldMkLst>
          <pc:docMk/>
          <pc:sldMk cId="0" sldId="268"/>
        </pc:sldMkLst>
        <pc:spChg chg="mod">
          <ac:chgData name="John Patrick Johnson" userId="S::jpj8711@ads.northwestern.edu::fe18dc51-e5c5-41f0-a67f-64543119935e" providerId="AD" clId="Web-{D7AC109B-9928-06B3-F1A9-53C695CCC547}" dt="2022-06-14T00:36:27.416" v="5" actId="1076"/>
          <ac:spMkLst>
            <pc:docMk/>
            <pc:sldMk cId="0" sldId="268"/>
            <ac:spMk id="12" creationId="{7F77E056-C577-DCD6-E10F-B619C64CA4E0}"/>
          </ac:spMkLst>
        </pc:spChg>
      </pc:sldChg>
      <pc:sldChg chg="delSp modSp ord">
        <pc:chgData name="John Patrick Johnson" userId="S::jpj8711@ads.northwestern.edu::fe18dc51-e5c5-41f0-a67f-64543119935e" providerId="AD" clId="Web-{D7AC109B-9928-06B3-F1A9-53C695CCC547}" dt="2022-06-14T00:42:31.902" v="90" actId="1076"/>
        <pc:sldMkLst>
          <pc:docMk/>
          <pc:sldMk cId="837207602" sldId="282"/>
        </pc:sldMkLst>
        <pc:spChg chg="mod">
          <ac:chgData name="John Patrick Johnson" userId="S::jpj8711@ads.northwestern.edu::fe18dc51-e5c5-41f0-a67f-64543119935e" providerId="AD" clId="Web-{D7AC109B-9928-06B3-F1A9-53C695CCC547}" dt="2022-06-14T00:42:31.887" v="88" actId="1076"/>
          <ac:spMkLst>
            <pc:docMk/>
            <pc:sldMk cId="837207602" sldId="282"/>
            <ac:spMk id="3" creationId="{52588039-4CD5-A745-394E-9E48A5A8FD86}"/>
          </ac:spMkLst>
        </pc:spChg>
        <pc:spChg chg="mod">
          <ac:chgData name="John Patrick Johnson" userId="S::jpj8711@ads.northwestern.edu::fe18dc51-e5c5-41f0-a67f-64543119935e" providerId="AD" clId="Web-{D7AC109B-9928-06B3-F1A9-53C695CCC547}" dt="2022-06-14T00:42:31.902" v="89" actId="1076"/>
          <ac:spMkLst>
            <pc:docMk/>
            <pc:sldMk cId="837207602" sldId="282"/>
            <ac:spMk id="9" creationId="{62565879-8A2E-EBF5-A9DD-54B47D47CBC4}"/>
          </ac:spMkLst>
        </pc:spChg>
        <pc:spChg chg="mod">
          <ac:chgData name="John Patrick Johnson" userId="S::jpj8711@ads.northwestern.edu::fe18dc51-e5c5-41f0-a67f-64543119935e" providerId="AD" clId="Web-{D7AC109B-9928-06B3-F1A9-53C695CCC547}" dt="2022-06-14T00:42:31.902" v="90" actId="1076"/>
          <ac:spMkLst>
            <pc:docMk/>
            <pc:sldMk cId="837207602" sldId="282"/>
            <ac:spMk id="10" creationId="{296C0996-A7E3-346C-DB01-05F03B03BF90}"/>
          </ac:spMkLst>
        </pc:spChg>
        <pc:spChg chg="del">
          <ac:chgData name="John Patrick Johnson" userId="S::jpj8711@ads.northwestern.edu::fe18dc51-e5c5-41f0-a67f-64543119935e" providerId="AD" clId="Web-{D7AC109B-9928-06B3-F1A9-53C695CCC547}" dt="2022-06-14T00:39:19.151" v="34"/>
          <ac:spMkLst>
            <pc:docMk/>
            <pc:sldMk cId="837207602" sldId="282"/>
            <ac:spMk id="11" creationId="{A1339F41-7577-E7F6-8916-A0D3053CEEEE}"/>
          </ac:spMkLst>
        </pc:spChg>
        <pc:spChg chg="del">
          <ac:chgData name="John Patrick Johnson" userId="S::jpj8711@ads.northwestern.edu::fe18dc51-e5c5-41f0-a67f-64543119935e" providerId="AD" clId="Web-{D7AC109B-9928-06B3-F1A9-53C695CCC547}" dt="2022-06-14T00:39:22.026" v="35"/>
          <ac:spMkLst>
            <pc:docMk/>
            <pc:sldMk cId="837207602" sldId="282"/>
            <ac:spMk id="12" creationId="{B195C3E0-8603-751F-CEC4-E67817945A60}"/>
          </ac:spMkLst>
        </pc:spChg>
        <pc:spChg chg="del">
          <ac:chgData name="John Patrick Johnson" userId="S::jpj8711@ads.northwestern.edu::fe18dc51-e5c5-41f0-a67f-64543119935e" providerId="AD" clId="Web-{D7AC109B-9928-06B3-F1A9-53C695CCC547}" dt="2022-06-14T00:39:25.276" v="36"/>
          <ac:spMkLst>
            <pc:docMk/>
            <pc:sldMk cId="837207602" sldId="282"/>
            <ac:spMk id="13" creationId="{4C380D0C-F3C0-6BCB-683A-D06B15F59CA7}"/>
          </ac:spMkLst>
        </pc:spChg>
        <pc:spChg chg="mod">
          <ac:chgData name="John Patrick Johnson" userId="S::jpj8711@ads.northwestern.edu::fe18dc51-e5c5-41f0-a67f-64543119935e" providerId="AD" clId="Web-{D7AC109B-9928-06B3-F1A9-53C695CCC547}" dt="2022-06-14T00:38:31.667" v="16" actId="20577"/>
          <ac:spMkLst>
            <pc:docMk/>
            <pc:sldMk cId="837207602" sldId="282"/>
            <ac:spMk id="250" creationId="{00000000-0000-0000-0000-000000000000}"/>
          </ac:spMkLst>
        </pc:spChg>
      </pc:sldChg>
      <pc:sldChg chg="add replId">
        <pc:chgData name="John Patrick Johnson" userId="S::jpj8711@ads.northwestern.edu::fe18dc51-e5c5-41f0-a67f-64543119935e" providerId="AD" clId="Web-{D7AC109B-9928-06B3-F1A9-53C695CCC547}" dt="2022-06-14T00:38:09.573" v="12"/>
        <pc:sldMkLst>
          <pc:docMk/>
          <pc:sldMk cId="2491928269" sldId="283"/>
        </pc:sldMkLst>
      </pc:sldChg>
      <pc:sldChg chg="modSp add ord replId">
        <pc:chgData name="John Patrick Johnson" userId="S::jpj8711@ads.northwestern.edu::fe18dc51-e5c5-41f0-a67f-64543119935e" providerId="AD" clId="Web-{D7AC109B-9928-06B3-F1A9-53C695CCC547}" dt="2022-06-14T01:05:44.237" v="408" actId="20577"/>
        <pc:sldMkLst>
          <pc:docMk/>
          <pc:sldMk cId="679406833" sldId="284"/>
        </pc:sldMkLst>
        <pc:spChg chg="mod">
          <ac:chgData name="John Patrick Johnson" userId="S::jpj8711@ads.northwestern.edu::fe18dc51-e5c5-41f0-a67f-64543119935e" providerId="AD" clId="Web-{D7AC109B-9928-06B3-F1A9-53C695CCC547}" dt="2022-06-14T01:05:35.471" v="404" actId="20577"/>
          <ac:spMkLst>
            <pc:docMk/>
            <pc:sldMk cId="679406833" sldId="284"/>
            <ac:spMk id="250" creationId="{00000000-0000-0000-0000-000000000000}"/>
          </ac:spMkLst>
        </pc:spChg>
        <pc:spChg chg="mod">
          <ac:chgData name="John Patrick Johnson" userId="S::jpj8711@ads.northwestern.edu::fe18dc51-e5c5-41f0-a67f-64543119935e" providerId="AD" clId="Web-{D7AC109B-9928-06B3-F1A9-53C695CCC547}" dt="2022-06-14T01:05:44.237" v="408" actId="20577"/>
          <ac:spMkLst>
            <pc:docMk/>
            <pc:sldMk cId="679406833" sldId="284"/>
            <ac:spMk id="253" creationId="{00000000-0000-0000-0000-000000000000}"/>
          </ac:spMkLst>
        </pc:spChg>
      </pc:sldChg>
    </pc:docChg>
  </pc:docChgLst>
  <pc:docChgLst>
    <pc:chgData name="Ginger Lee Jacobson" userId="S::glj8018@ads.northwestern.edu::3a49910d-c358-4586-b31b-05d58406f615" providerId="AD" clId="Web-{98BB133E-2592-D232-A4AF-6EA40E5A7E17}"/>
    <pc:docChg chg="modSld">
      <pc:chgData name="Ginger Lee Jacobson" userId="S::glj8018@ads.northwestern.edu::3a49910d-c358-4586-b31b-05d58406f615" providerId="AD" clId="Web-{98BB133E-2592-D232-A4AF-6EA40E5A7E17}" dt="2023-01-13T16:13:36.629" v="812"/>
      <pc:docMkLst>
        <pc:docMk/>
      </pc:docMkLst>
      <pc:sldChg chg="modNotes">
        <pc:chgData name="Ginger Lee Jacobson" userId="S::glj8018@ads.northwestern.edu::3a49910d-c358-4586-b31b-05d58406f615" providerId="AD" clId="Web-{98BB133E-2592-D232-A4AF-6EA40E5A7E17}" dt="2023-01-13T15:55:38.789" v="365"/>
        <pc:sldMkLst>
          <pc:docMk/>
          <pc:sldMk cId="930816888" sldId="288"/>
        </pc:sldMkLst>
      </pc:sldChg>
      <pc:sldChg chg="modNotes">
        <pc:chgData name="Ginger Lee Jacobson" userId="S::glj8018@ads.northwestern.edu::3a49910d-c358-4586-b31b-05d58406f615" providerId="AD" clId="Web-{98BB133E-2592-D232-A4AF-6EA40E5A7E17}" dt="2023-01-13T15:52:24.940" v="259"/>
        <pc:sldMkLst>
          <pc:docMk/>
          <pc:sldMk cId="1467023248" sldId="289"/>
        </pc:sldMkLst>
      </pc:sldChg>
      <pc:sldChg chg="modNotes">
        <pc:chgData name="Ginger Lee Jacobson" userId="S::glj8018@ads.northwestern.edu::3a49910d-c358-4586-b31b-05d58406f615" providerId="AD" clId="Web-{98BB133E-2592-D232-A4AF-6EA40E5A7E17}" dt="2023-01-13T16:02:52.785" v="485"/>
        <pc:sldMkLst>
          <pc:docMk/>
          <pc:sldMk cId="2952596098" sldId="291"/>
        </pc:sldMkLst>
      </pc:sldChg>
      <pc:sldChg chg="modNotes">
        <pc:chgData name="Ginger Lee Jacobson" userId="S::glj8018@ads.northwestern.edu::3a49910d-c358-4586-b31b-05d58406f615" providerId="AD" clId="Web-{98BB133E-2592-D232-A4AF-6EA40E5A7E17}" dt="2023-01-13T16:03:55.817" v="546"/>
        <pc:sldMkLst>
          <pc:docMk/>
          <pc:sldMk cId="922581880" sldId="292"/>
        </pc:sldMkLst>
      </pc:sldChg>
      <pc:sldChg chg="modNotes">
        <pc:chgData name="Ginger Lee Jacobson" userId="S::glj8018@ads.northwestern.edu::3a49910d-c358-4586-b31b-05d58406f615" providerId="AD" clId="Web-{98BB133E-2592-D232-A4AF-6EA40E5A7E17}" dt="2023-01-13T16:09:22.592" v="584"/>
        <pc:sldMkLst>
          <pc:docMk/>
          <pc:sldMk cId="2221694099" sldId="294"/>
        </pc:sldMkLst>
      </pc:sldChg>
      <pc:sldChg chg="modNotes">
        <pc:chgData name="Ginger Lee Jacobson" userId="S::glj8018@ads.northwestern.edu::3a49910d-c358-4586-b31b-05d58406f615" providerId="AD" clId="Web-{98BB133E-2592-D232-A4AF-6EA40E5A7E17}" dt="2023-01-13T15:52:57.832" v="269"/>
        <pc:sldMkLst>
          <pc:docMk/>
          <pc:sldMk cId="824764711" sldId="300"/>
        </pc:sldMkLst>
      </pc:sldChg>
      <pc:sldChg chg="modNotes">
        <pc:chgData name="Ginger Lee Jacobson" userId="S::glj8018@ads.northwestern.edu::3a49910d-c358-4586-b31b-05d58406f615" providerId="AD" clId="Web-{98BB133E-2592-D232-A4AF-6EA40E5A7E17}" dt="2023-01-13T16:07:20.291" v="568"/>
        <pc:sldMkLst>
          <pc:docMk/>
          <pc:sldMk cId="1606653251" sldId="307"/>
        </pc:sldMkLst>
      </pc:sldChg>
      <pc:sldChg chg="modNotes">
        <pc:chgData name="Ginger Lee Jacobson" userId="S::glj8018@ads.northwestern.edu::3a49910d-c358-4586-b31b-05d58406f615" providerId="AD" clId="Web-{98BB133E-2592-D232-A4AF-6EA40E5A7E17}" dt="2023-01-13T16:13:36.629" v="812"/>
        <pc:sldMkLst>
          <pc:docMk/>
          <pc:sldMk cId="3246919771" sldId="314"/>
        </pc:sldMkLst>
      </pc:sldChg>
    </pc:docChg>
  </pc:docChgLst>
  <pc:docChgLst>
    <pc:chgData name="John Patrick Johnson" userId="S::jpj8711@ads.northwestern.edu::fe18dc51-e5c5-41f0-a67f-64543119935e" providerId="AD" clId="Web-{562DAB7D-436C-1602-E72E-908B982172E0}"/>
    <pc:docChg chg="addSld modSld sldOrd">
      <pc:chgData name="John Patrick Johnson" userId="S::jpj8711@ads.northwestern.edu::fe18dc51-e5c5-41f0-a67f-64543119935e" providerId="AD" clId="Web-{562DAB7D-436C-1602-E72E-908B982172E0}" dt="2022-06-28T02:29:01.140" v="29" actId="20577"/>
      <pc:docMkLst>
        <pc:docMk/>
      </pc:docMkLst>
      <pc:sldChg chg="modSp add ord replId">
        <pc:chgData name="John Patrick Johnson" userId="S::jpj8711@ads.northwestern.edu::fe18dc51-e5c5-41f0-a67f-64543119935e" providerId="AD" clId="Web-{562DAB7D-436C-1602-E72E-908B982172E0}" dt="2022-06-28T02:29:01.140" v="29" actId="20577"/>
        <pc:sldMkLst>
          <pc:docMk/>
          <pc:sldMk cId="4134066138" sldId="285"/>
        </pc:sldMkLst>
        <pc:spChg chg="mod">
          <ac:chgData name="John Patrick Johnson" userId="S::jpj8711@ads.northwestern.edu::fe18dc51-e5c5-41f0-a67f-64543119935e" providerId="AD" clId="Web-{562DAB7D-436C-1602-E72E-908B982172E0}" dt="2022-06-28T02:27:47.187" v="6" actId="20577"/>
          <ac:spMkLst>
            <pc:docMk/>
            <pc:sldMk cId="4134066138" sldId="285"/>
            <ac:spMk id="250" creationId="{00000000-0000-0000-0000-000000000000}"/>
          </ac:spMkLst>
        </pc:spChg>
        <pc:spChg chg="mod">
          <ac:chgData name="John Patrick Johnson" userId="S::jpj8711@ads.northwestern.edu::fe18dc51-e5c5-41f0-a67f-64543119935e" providerId="AD" clId="Web-{562DAB7D-436C-1602-E72E-908B982172E0}" dt="2022-06-28T02:29:01.140" v="29" actId="20577"/>
          <ac:spMkLst>
            <pc:docMk/>
            <pc:sldMk cId="4134066138" sldId="285"/>
            <ac:spMk id="253" creationId="{00000000-0000-0000-0000-000000000000}"/>
          </ac:spMkLst>
        </pc:spChg>
      </pc:sldChg>
    </pc:docChg>
  </pc:docChgLst>
  <pc:docChgLst>
    <pc:chgData name="Ginger Lee Jacobson" userId="S::glj8018@ads.northwestern.edu::3a49910d-c358-4586-b31b-05d58406f615" providerId="AD" clId="Web-{E1C62FCC-08C9-E65B-CAB2-38EBD9819102}"/>
    <pc:docChg chg="modSld">
      <pc:chgData name="Ginger Lee Jacobson" userId="S::glj8018@ads.northwestern.edu::3a49910d-c358-4586-b31b-05d58406f615" providerId="AD" clId="Web-{E1C62FCC-08C9-E65B-CAB2-38EBD9819102}" dt="2023-07-21T19:56:05.307" v="180"/>
      <pc:docMkLst>
        <pc:docMk/>
      </pc:docMkLst>
      <pc:sldChg chg="modNotes">
        <pc:chgData name="Ginger Lee Jacobson" userId="S::glj8018@ads.northwestern.edu::3a49910d-c358-4586-b31b-05d58406f615" providerId="AD" clId="Web-{E1C62FCC-08C9-E65B-CAB2-38EBD9819102}" dt="2023-07-21T19:56:05.307" v="180"/>
        <pc:sldMkLst>
          <pc:docMk/>
          <pc:sldMk cId="2101157660" sldId="336"/>
        </pc:sldMkLst>
      </pc:sldChg>
    </pc:docChg>
  </pc:docChgLst>
  <pc:docChgLst>
    <pc:chgData name="John Patrick Johnson" userId="S::jpj8711@ads.northwestern.edu::fe18dc51-e5c5-41f0-a67f-64543119935e" providerId="AD" clId="Web-{B270706C-2E8A-DAE0-AD05-13A0EC2FCBFE}"/>
    <pc:docChg chg="mod addSld modSld">
      <pc:chgData name="John Patrick Johnson" userId="S::jpj8711@ads.northwestern.edu::fe18dc51-e5c5-41f0-a67f-64543119935e" providerId="AD" clId="Web-{B270706C-2E8A-DAE0-AD05-13A0EC2FCBFE}" dt="2023-01-10T04:12:59.024" v="332" actId="14100"/>
      <pc:docMkLst>
        <pc:docMk/>
      </pc:docMkLst>
      <pc:sldChg chg="modSp">
        <pc:chgData name="John Patrick Johnson" userId="S::jpj8711@ads.northwestern.edu::fe18dc51-e5c5-41f0-a67f-64543119935e" providerId="AD" clId="Web-{B270706C-2E8A-DAE0-AD05-13A0EC2FCBFE}" dt="2023-01-10T01:48:09.435" v="16" actId="20577"/>
        <pc:sldMkLst>
          <pc:docMk/>
          <pc:sldMk cId="0" sldId="263"/>
        </pc:sldMkLst>
        <pc:spChg chg="mod">
          <ac:chgData name="John Patrick Johnson" userId="S::jpj8711@ads.northwestern.edu::fe18dc51-e5c5-41f0-a67f-64543119935e" providerId="AD" clId="Web-{B270706C-2E8A-DAE0-AD05-13A0EC2FCBFE}" dt="2023-01-10T01:48:09.435" v="16" actId="20577"/>
          <ac:spMkLst>
            <pc:docMk/>
            <pc:sldMk cId="0" sldId="263"/>
            <ac:spMk id="113" creationId="{00000000-0000-0000-0000-000000000000}"/>
          </ac:spMkLst>
        </pc:spChg>
      </pc:sldChg>
      <pc:sldChg chg="modSp">
        <pc:chgData name="John Patrick Johnson" userId="S::jpj8711@ads.northwestern.edu::fe18dc51-e5c5-41f0-a67f-64543119935e" providerId="AD" clId="Web-{B270706C-2E8A-DAE0-AD05-13A0EC2FCBFE}" dt="2023-01-10T01:48:24.592" v="34" actId="20577"/>
        <pc:sldMkLst>
          <pc:docMk/>
          <pc:sldMk cId="0" sldId="264"/>
        </pc:sldMkLst>
        <pc:spChg chg="mod">
          <ac:chgData name="John Patrick Johnson" userId="S::jpj8711@ads.northwestern.edu::fe18dc51-e5c5-41f0-a67f-64543119935e" providerId="AD" clId="Web-{B270706C-2E8A-DAE0-AD05-13A0EC2FCBFE}" dt="2023-01-10T01:48:24.592" v="34" actId="20577"/>
          <ac:spMkLst>
            <pc:docMk/>
            <pc:sldMk cId="0" sldId="264"/>
            <ac:spMk id="125" creationId="{00000000-0000-0000-0000-000000000000}"/>
          </ac:spMkLst>
        </pc:spChg>
      </pc:sldChg>
      <pc:sldChg chg="modSp">
        <pc:chgData name="John Patrick Johnson" userId="S::jpj8711@ads.northwestern.edu::fe18dc51-e5c5-41f0-a67f-64543119935e" providerId="AD" clId="Web-{B270706C-2E8A-DAE0-AD05-13A0EC2FCBFE}" dt="2023-01-10T01:48:53.140" v="46" actId="20577"/>
        <pc:sldMkLst>
          <pc:docMk/>
          <pc:sldMk cId="0" sldId="266"/>
        </pc:sldMkLst>
        <pc:spChg chg="mod">
          <ac:chgData name="John Patrick Johnson" userId="S::jpj8711@ads.northwestern.edu::fe18dc51-e5c5-41f0-a67f-64543119935e" providerId="AD" clId="Web-{B270706C-2E8A-DAE0-AD05-13A0EC2FCBFE}" dt="2023-01-10T01:48:53.140" v="46" actId="20577"/>
          <ac:spMkLst>
            <pc:docMk/>
            <pc:sldMk cId="0" sldId="266"/>
            <ac:spMk id="147" creationId="{00000000-0000-0000-0000-000000000000}"/>
          </ac:spMkLst>
        </pc:spChg>
      </pc:sldChg>
      <pc:sldChg chg="modSp">
        <pc:chgData name="John Patrick Johnson" userId="S::jpj8711@ads.northwestern.edu::fe18dc51-e5c5-41f0-a67f-64543119935e" providerId="AD" clId="Web-{B270706C-2E8A-DAE0-AD05-13A0EC2FCBFE}" dt="2023-01-10T01:48:35.889" v="41" actId="20577"/>
        <pc:sldMkLst>
          <pc:docMk/>
          <pc:sldMk cId="0" sldId="274"/>
        </pc:sldMkLst>
        <pc:spChg chg="mod">
          <ac:chgData name="John Patrick Johnson" userId="S::jpj8711@ads.northwestern.edu::fe18dc51-e5c5-41f0-a67f-64543119935e" providerId="AD" clId="Web-{B270706C-2E8A-DAE0-AD05-13A0EC2FCBFE}" dt="2023-01-10T01:48:35.889" v="41" actId="20577"/>
          <ac:spMkLst>
            <pc:docMk/>
            <pc:sldMk cId="0" sldId="274"/>
            <ac:spMk id="224" creationId="{00000000-0000-0000-0000-000000000000}"/>
          </ac:spMkLst>
        </pc:spChg>
      </pc:sldChg>
      <pc:sldChg chg="modSp">
        <pc:chgData name="John Patrick Johnson" userId="S::jpj8711@ads.northwestern.edu::fe18dc51-e5c5-41f0-a67f-64543119935e" providerId="AD" clId="Web-{B270706C-2E8A-DAE0-AD05-13A0EC2FCBFE}" dt="2023-01-10T01:49:15.031" v="47" actId="20577"/>
        <pc:sldMkLst>
          <pc:docMk/>
          <pc:sldMk cId="0" sldId="276"/>
        </pc:sldMkLst>
        <pc:spChg chg="mod">
          <ac:chgData name="John Patrick Johnson" userId="S::jpj8711@ads.northwestern.edu::fe18dc51-e5c5-41f0-a67f-64543119935e" providerId="AD" clId="Web-{B270706C-2E8A-DAE0-AD05-13A0EC2FCBFE}" dt="2023-01-10T01:49:15.031" v="47" actId="20577"/>
          <ac:spMkLst>
            <pc:docMk/>
            <pc:sldMk cId="0" sldId="276"/>
            <ac:spMk id="250" creationId="{00000000-0000-0000-0000-000000000000}"/>
          </ac:spMkLst>
        </pc:spChg>
      </pc:sldChg>
      <pc:sldChg chg="modCm">
        <pc:chgData name="John Patrick Johnson" userId="S::jpj8711@ads.northwestern.edu::fe18dc51-e5c5-41f0-a67f-64543119935e" providerId="AD" clId="Web-{B270706C-2E8A-DAE0-AD05-13A0EC2FCBFE}" dt="2023-01-10T01:35:04.440" v="1"/>
        <pc:sldMkLst>
          <pc:docMk/>
          <pc:sldMk cId="60139911" sldId="287"/>
        </pc:sldMkLst>
      </pc:sldChg>
      <pc:sldChg chg="addSp delSp modSp addAnim modAnim">
        <pc:chgData name="John Patrick Johnson" userId="S::jpj8711@ads.northwestern.edu::fe18dc51-e5c5-41f0-a67f-64543119935e" providerId="AD" clId="Web-{B270706C-2E8A-DAE0-AD05-13A0EC2FCBFE}" dt="2023-01-10T04:12:59.024" v="332" actId="14100"/>
        <pc:sldMkLst>
          <pc:docMk/>
          <pc:sldMk cId="3050248158" sldId="296"/>
        </pc:sldMkLst>
        <pc:spChg chg="del">
          <ac:chgData name="John Patrick Johnson" userId="S::jpj8711@ads.northwestern.edu::fe18dc51-e5c5-41f0-a67f-64543119935e" providerId="AD" clId="Web-{B270706C-2E8A-DAE0-AD05-13A0EC2FCBFE}" dt="2023-01-10T03:29:25.896" v="306"/>
          <ac:spMkLst>
            <pc:docMk/>
            <pc:sldMk cId="3050248158" sldId="296"/>
            <ac:spMk id="3" creationId="{35265433-E491-76BD-2CE4-940E2D2213FE}"/>
          </ac:spMkLst>
        </pc:spChg>
        <pc:spChg chg="mod">
          <ac:chgData name="John Patrick Johnson" userId="S::jpj8711@ads.northwestern.edu::fe18dc51-e5c5-41f0-a67f-64543119935e" providerId="AD" clId="Web-{B270706C-2E8A-DAE0-AD05-13A0EC2FCBFE}" dt="2023-01-10T01:47:56.106" v="9" actId="20577"/>
          <ac:spMkLst>
            <pc:docMk/>
            <pc:sldMk cId="3050248158" sldId="296"/>
            <ac:spMk id="176" creationId="{00000000-0000-0000-0000-000000000000}"/>
          </ac:spMkLst>
        </pc:spChg>
        <pc:picChg chg="add mod">
          <ac:chgData name="John Patrick Johnson" userId="S::jpj8711@ads.northwestern.edu::fe18dc51-e5c5-41f0-a67f-64543119935e" providerId="AD" clId="Web-{B270706C-2E8A-DAE0-AD05-13A0EC2FCBFE}" dt="2023-01-10T04:12:59.024" v="332" actId="14100"/>
          <ac:picMkLst>
            <pc:docMk/>
            <pc:sldMk cId="3050248158" sldId="296"/>
            <ac:picMk id="4" creationId="{3DC87846-D2C9-27E3-BCF5-F54BA0E4016D}"/>
          </ac:picMkLst>
        </pc:picChg>
        <pc:picChg chg="add mod">
          <ac:chgData name="John Patrick Johnson" userId="S::jpj8711@ads.northwestern.edu::fe18dc51-e5c5-41f0-a67f-64543119935e" providerId="AD" clId="Web-{B270706C-2E8A-DAE0-AD05-13A0EC2FCBFE}" dt="2023-01-10T04:12:44.602" v="327" actId="1076"/>
          <ac:picMkLst>
            <pc:docMk/>
            <pc:sldMk cId="3050248158" sldId="296"/>
            <ac:picMk id="5" creationId="{74EB437C-D31C-B442-1FB8-A6B4E1F09824}"/>
          </ac:picMkLst>
        </pc:picChg>
        <pc:picChg chg="add mod">
          <ac:chgData name="John Patrick Johnson" userId="S::jpj8711@ads.northwestern.edu::fe18dc51-e5c5-41f0-a67f-64543119935e" providerId="AD" clId="Web-{B270706C-2E8A-DAE0-AD05-13A0EC2FCBFE}" dt="2023-01-10T04:12:51.743" v="330" actId="1076"/>
          <ac:picMkLst>
            <pc:docMk/>
            <pc:sldMk cId="3050248158" sldId="296"/>
            <ac:picMk id="6" creationId="{19B7845B-0C43-CEC9-8729-8CA6E51BFD48}"/>
          </ac:picMkLst>
        </pc:picChg>
      </pc:sldChg>
      <pc:sldChg chg="addSp modSp add replId">
        <pc:chgData name="John Patrick Johnson" userId="S::jpj8711@ads.northwestern.edu::fe18dc51-e5c5-41f0-a67f-64543119935e" providerId="AD" clId="Web-{B270706C-2E8A-DAE0-AD05-13A0EC2FCBFE}" dt="2023-01-10T01:58:02.395" v="296" actId="20577"/>
        <pc:sldMkLst>
          <pc:docMk/>
          <pc:sldMk cId="3384434737" sldId="302"/>
        </pc:sldMkLst>
        <pc:spChg chg="add mod">
          <ac:chgData name="John Patrick Johnson" userId="S::jpj8711@ads.northwestern.edu::fe18dc51-e5c5-41f0-a67f-64543119935e" providerId="AD" clId="Web-{B270706C-2E8A-DAE0-AD05-13A0EC2FCBFE}" dt="2023-01-10T01:51:58.114" v="132" actId="1076"/>
          <ac:spMkLst>
            <pc:docMk/>
            <pc:sldMk cId="3384434737" sldId="302"/>
            <ac:spMk id="3" creationId="{1DEA14E2-9B87-2779-9679-1E65D42DA871}"/>
          </ac:spMkLst>
        </pc:spChg>
        <pc:spChg chg="add mod">
          <ac:chgData name="John Patrick Johnson" userId="S::jpj8711@ads.northwestern.edu::fe18dc51-e5c5-41f0-a67f-64543119935e" providerId="AD" clId="Web-{B270706C-2E8A-DAE0-AD05-13A0EC2FCBFE}" dt="2023-01-10T01:53:22.495" v="162" actId="14100"/>
          <ac:spMkLst>
            <pc:docMk/>
            <pc:sldMk cId="3384434737" sldId="302"/>
            <ac:spMk id="4" creationId="{063D29AA-7E41-CBE7-D357-097401F95E44}"/>
          </ac:spMkLst>
        </pc:spChg>
        <pc:spChg chg="add mod">
          <ac:chgData name="John Patrick Johnson" userId="S::jpj8711@ads.northwestern.edu::fe18dc51-e5c5-41f0-a67f-64543119935e" providerId="AD" clId="Web-{B270706C-2E8A-DAE0-AD05-13A0EC2FCBFE}" dt="2023-01-10T01:53:25.808" v="163" actId="1076"/>
          <ac:spMkLst>
            <pc:docMk/>
            <pc:sldMk cId="3384434737" sldId="302"/>
            <ac:spMk id="5" creationId="{49E0A197-D99C-2713-25F8-AB174B8DD817}"/>
          </ac:spMkLst>
        </pc:spChg>
        <pc:spChg chg="add mod">
          <ac:chgData name="John Patrick Johnson" userId="S::jpj8711@ads.northwestern.edu::fe18dc51-e5c5-41f0-a67f-64543119935e" providerId="AD" clId="Web-{B270706C-2E8A-DAE0-AD05-13A0EC2FCBFE}" dt="2023-01-10T01:53:35.871" v="166" actId="1076"/>
          <ac:spMkLst>
            <pc:docMk/>
            <pc:sldMk cId="3384434737" sldId="302"/>
            <ac:spMk id="6" creationId="{130E8B59-1BDD-65F6-A73D-482EF1600BBD}"/>
          </ac:spMkLst>
        </pc:spChg>
        <pc:spChg chg="add mod">
          <ac:chgData name="John Patrick Johnson" userId="S::jpj8711@ads.northwestern.edu::fe18dc51-e5c5-41f0-a67f-64543119935e" providerId="AD" clId="Web-{B270706C-2E8A-DAE0-AD05-13A0EC2FCBFE}" dt="2023-01-10T01:53:57.356" v="174" actId="20577"/>
          <ac:spMkLst>
            <pc:docMk/>
            <pc:sldMk cId="3384434737" sldId="302"/>
            <ac:spMk id="7" creationId="{61B625D7-70A0-2BB4-7CBA-829AA3845CA8}"/>
          </ac:spMkLst>
        </pc:spChg>
        <pc:spChg chg="add mod">
          <ac:chgData name="John Patrick Johnson" userId="S::jpj8711@ads.northwestern.edu::fe18dc51-e5c5-41f0-a67f-64543119935e" providerId="AD" clId="Web-{B270706C-2E8A-DAE0-AD05-13A0EC2FCBFE}" dt="2023-01-10T01:54:17.966" v="183" actId="1076"/>
          <ac:spMkLst>
            <pc:docMk/>
            <pc:sldMk cId="3384434737" sldId="302"/>
            <ac:spMk id="8" creationId="{62554386-D1D2-2F72-16D6-61CA770BB98A}"/>
          </ac:spMkLst>
        </pc:spChg>
        <pc:spChg chg="add mod">
          <ac:chgData name="John Patrick Johnson" userId="S::jpj8711@ads.northwestern.edu::fe18dc51-e5c5-41f0-a67f-64543119935e" providerId="AD" clId="Web-{B270706C-2E8A-DAE0-AD05-13A0EC2FCBFE}" dt="2023-01-10T01:54:49.358" v="194" actId="20577"/>
          <ac:spMkLst>
            <pc:docMk/>
            <pc:sldMk cId="3384434737" sldId="302"/>
            <ac:spMk id="9" creationId="{5AA49424-84AB-4327-8F80-BE16279155F2}"/>
          </ac:spMkLst>
        </pc:spChg>
        <pc:spChg chg="add mod">
          <ac:chgData name="John Patrick Johnson" userId="S::jpj8711@ads.northwestern.edu::fe18dc51-e5c5-41f0-a67f-64543119935e" providerId="AD" clId="Web-{B270706C-2E8A-DAE0-AD05-13A0EC2FCBFE}" dt="2023-01-10T01:55:35.328" v="206" actId="20577"/>
          <ac:spMkLst>
            <pc:docMk/>
            <pc:sldMk cId="3384434737" sldId="302"/>
            <ac:spMk id="10" creationId="{1BF92021-EFD4-038A-70CF-985B67EFE37F}"/>
          </ac:spMkLst>
        </pc:spChg>
        <pc:spChg chg="add mod">
          <ac:chgData name="John Patrick Johnson" userId="S::jpj8711@ads.northwestern.edu::fe18dc51-e5c5-41f0-a67f-64543119935e" providerId="AD" clId="Web-{B270706C-2E8A-DAE0-AD05-13A0EC2FCBFE}" dt="2023-01-10T01:56:02.485" v="222" actId="20577"/>
          <ac:spMkLst>
            <pc:docMk/>
            <pc:sldMk cId="3384434737" sldId="302"/>
            <ac:spMk id="11" creationId="{AA30AA58-0EC1-C399-1D86-BC1B9E77144F}"/>
          </ac:spMkLst>
        </pc:spChg>
        <pc:spChg chg="add mod">
          <ac:chgData name="John Patrick Johnson" userId="S::jpj8711@ads.northwestern.edu::fe18dc51-e5c5-41f0-a67f-64543119935e" providerId="AD" clId="Web-{B270706C-2E8A-DAE0-AD05-13A0EC2FCBFE}" dt="2023-01-10T01:56:27.689" v="234" actId="20577"/>
          <ac:spMkLst>
            <pc:docMk/>
            <pc:sldMk cId="3384434737" sldId="302"/>
            <ac:spMk id="12" creationId="{C307562A-249A-2951-57C8-D74E892D69B5}"/>
          </ac:spMkLst>
        </pc:spChg>
        <pc:spChg chg="add mod">
          <ac:chgData name="John Patrick Johnson" userId="S::jpj8711@ads.northwestern.edu::fe18dc51-e5c5-41f0-a67f-64543119935e" providerId="AD" clId="Web-{B270706C-2E8A-DAE0-AD05-13A0EC2FCBFE}" dt="2023-01-10T01:58:02.395" v="296" actId="20577"/>
          <ac:spMkLst>
            <pc:docMk/>
            <pc:sldMk cId="3384434737" sldId="302"/>
            <ac:spMk id="14" creationId="{282BD116-EE04-F733-E291-877731083BDD}"/>
          </ac:spMkLst>
        </pc:spChg>
        <pc:spChg chg="mod">
          <ac:chgData name="John Patrick Johnson" userId="S::jpj8711@ads.northwestern.edu::fe18dc51-e5c5-41f0-a67f-64543119935e" providerId="AD" clId="Web-{B270706C-2E8A-DAE0-AD05-13A0EC2FCBFE}" dt="2023-01-10T01:49:32.547" v="49" actId="20577"/>
          <ac:spMkLst>
            <pc:docMk/>
            <pc:sldMk cId="3384434737" sldId="302"/>
            <ac:spMk id="250" creationId="{00000000-0000-0000-0000-000000000000}"/>
          </ac:spMkLst>
        </pc:spChg>
        <pc:spChg chg="mod">
          <ac:chgData name="John Patrick Johnson" userId="S::jpj8711@ads.northwestern.edu::fe18dc51-e5c5-41f0-a67f-64543119935e" providerId="AD" clId="Web-{B270706C-2E8A-DAE0-AD05-13A0EC2FCBFE}" dt="2023-01-10T01:51:16.426" v="112" actId="20577"/>
          <ac:spMkLst>
            <pc:docMk/>
            <pc:sldMk cId="3384434737" sldId="302"/>
            <ac:spMk id="253" creationId="{00000000-0000-0000-0000-000000000000}"/>
          </ac:spMkLst>
        </pc:spChg>
        <pc:grpChg chg="add mod">
          <ac:chgData name="John Patrick Johnson" userId="S::jpj8711@ads.northwestern.edu::fe18dc51-e5c5-41f0-a67f-64543119935e" providerId="AD" clId="Web-{B270706C-2E8A-DAE0-AD05-13A0EC2FCBFE}" dt="2023-01-10T01:57:07.987" v="236" actId="1076"/>
          <ac:grpSpMkLst>
            <pc:docMk/>
            <pc:sldMk cId="3384434737" sldId="302"/>
            <ac:grpSpMk id="13" creationId="{B917F229-C5E5-25E8-EEF4-7C1CC6BA19C5}"/>
          </ac:grpSpMkLst>
        </pc:grpChg>
      </pc:sldChg>
    </pc:docChg>
  </pc:docChgLst>
  <pc:docChgLst>
    <pc:chgData name="Ginger Lee Jacobson" userId="S::glj8018@ads.northwestern.edu::3a49910d-c358-4586-b31b-05d58406f615" providerId="AD" clId="Web-{946CF19A-3AC4-E5A6-60D6-F039AAF001F9}"/>
    <pc:docChg chg="mod addSld modSld sldOrd">
      <pc:chgData name="Ginger Lee Jacobson" userId="S::glj8018@ads.northwestern.edu::3a49910d-c358-4586-b31b-05d58406f615" providerId="AD" clId="Web-{946CF19A-3AC4-E5A6-60D6-F039AAF001F9}" dt="2023-01-10T22:25:39.864" v="1208"/>
      <pc:docMkLst>
        <pc:docMk/>
      </pc:docMkLst>
      <pc:sldChg chg="ord addCm modCm">
        <pc:chgData name="Ginger Lee Jacobson" userId="S::glj8018@ads.northwestern.edu::3a49910d-c358-4586-b31b-05d58406f615" providerId="AD" clId="Web-{946CF19A-3AC4-E5A6-60D6-F039AAF001F9}" dt="2023-01-10T17:19:35.603" v="547"/>
        <pc:sldMkLst>
          <pc:docMk/>
          <pc:sldMk cId="60139911" sldId="287"/>
        </pc:sldMkLst>
      </pc:sldChg>
      <pc:sldChg chg="modNotes">
        <pc:chgData name="Ginger Lee Jacobson" userId="S::glj8018@ads.northwestern.edu::3a49910d-c358-4586-b31b-05d58406f615" providerId="AD" clId="Web-{946CF19A-3AC4-E5A6-60D6-F039AAF001F9}" dt="2023-01-10T00:09:28.816" v="517"/>
        <pc:sldMkLst>
          <pc:docMk/>
          <pc:sldMk cId="930816888" sldId="288"/>
        </pc:sldMkLst>
      </pc:sldChg>
      <pc:sldChg chg="modSp ord addAnim modAnim modNotes">
        <pc:chgData name="Ginger Lee Jacobson" userId="S::glj8018@ads.northwestern.edu::3a49910d-c358-4586-b31b-05d58406f615" providerId="AD" clId="Web-{946CF19A-3AC4-E5A6-60D6-F039AAF001F9}" dt="2023-01-10T22:25:39.864" v="1208"/>
        <pc:sldMkLst>
          <pc:docMk/>
          <pc:sldMk cId="1467023248" sldId="289"/>
        </pc:sldMkLst>
        <pc:spChg chg="mod">
          <ac:chgData name="Ginger Lee Jacobson" userId="S::glj8018@ads.northwestern.edu::3a49910d-c358-4586-b31b-05d58406f615" providerId="AD" clId="Web-{946CF19A-3AC4-E5A6-60D6-F039AAF001F9}" dt="2023-01-10T21:17:00.085" v="939" actId="20577"/>
          <ac:spMkLst>
            <pc:docMk/>
            <pc:sldMk cId="1467023248" sldId="289"/>
            <ac:spMk id="3" creationId="{E734A82D-A943-360B-0A2E-BBD555F97DAF}"/>
          </ac:spMkLst>
        </pc:spChg>
        <pc:picChg chg="mod">
          <ac:chgData name="Ginger Lee Jacobson" userId="S::glj8018@ads.northwestern.edu::3a49910d-c358-4586-b31b-05d58406f615" providerId="AD" clId="Web-{946CF19A-3AC4-E5A6-60D6-F039AAF001F9}" dt="2023-01-10T21:00:31.048" v="604" actId="1076"/>
          <ac:picMkLst>
            <pc:docMk/>
            <pc:sldMk cId="1467023248" sldId="289"/>
            <ac:picMk id="6" creationId="{D6008855-D028-2C32-B4D0-7F98676662F6}"/>
          </ac:picMkLst>
        </pc:picChg>
      </pc:sldChg>
      <pc:sldChg chg="modSp">
        <pc:chgData name="Ginger Lee Jacobson" userId="S::glj8018@ads.northwestern.edu::3a49910d-c358-4586-b31b-05d58406f615" providerId="AD" clId="Web-{946CF19A-3AC4-E5A6-60D6-F039AAF001F9}" dt="2023-01-10T18:00:29.328" v="572" actId="20577"/>
        <pc:sldMkLst>
          <pc:docMk/>
          <pc:sldMk cId="2952596098" sldId="291"/>
        </pc:sldMkLst>
        <pc:spChg chg="mod">
          <ac:chgData name="Ginger Lee Jacobson" userId="S::glj8018@ads.northwestern.edu::3a49910d-c358-4586-b31b-05d58406f615" providerId="AD" clId="Web-{946CF19A-3AC4-E5A6-60D6-F039AAF001F9}" dt="2023-01-10T18:00:29.328" v="572" actId="20577"/>
          <ac:spMkLst>
            <pc:docMk/>
            <pc:sldMk cId="2952596098" sldId="291"/>
            <ac:spMk id="2" creationId="{AD4E5853-F924-21C4-C29C-D9916598A4A0}"/>
          </ac:spMkLst>
        </pc:spChg>
      </pc:sldChg>
      <pc:sldChg chg="modNotes">
        <pc:chgData name="Ginger Lee Jacobson" userId="S::glj8018@ads.northwestern.edu::3a49910d-c358-4586-b31b-05d58406f615" providerId="AD" clId="Web-{946CF19A-3AC4-E5A6-60D6-F039AAF001F9}" dt="2023-01-10T21:36:33.926" v="1058"/>
        <pc:sldMkLst>
          <pc:docMk/>
          <pc:sldMk cId="2221694099" sldId="294"/>
        </pc:sldMkLst>
      </pc:sldChg>
      <pc:sldChg chg="modNotes">
        <pc:chgData name="Ginger Lee Jacobson" userId="S::glj8018@ads.northwestern.edu::3a49910d-c358-4586-b31b-05d58406f615" providerId="AD" clId="Web-{946CF19A-3AC4-E5A6-60D6-F039AAF001F9}" dt="2023-01-10T21:58:31.881" v="1085"/>
        <pc:sldMkLst>
          <pc:docMk/>
          <pc:sldMk cId="1158116147" sldId="299"/>
        </pc:sldMkLst>
      </pc:sldChg>
      <pc:sldChg chg="delSp modSp add replId">
        <pc:chgData name="Ginger Lee Jacobson" userId="S::glj8018@ads.northwestern.edu::3a49910d-c358-4586-b31b-05d58406f615" providerId="AD" clId="Web-{946CF19A-3AC4-E5A6-60D6-F039AAF001F9}" dt="2023-01-09T23:38:48.352" v="18" actId="20577"/>
        <pc:sldMkLst>
          <pc:docMk/>
          <pc:sldMk cId="824764711" sldId="300"/>
        </pc:sldMkLst>
        <pc:spChg chg="mod">
          <ac:chgData name="Ginger Lee Jacobson" userId="S::glj8018@ads.northwestern.edu::3a49910d-c358-4586-b31b-05d58406f615" providerId="AD" clId="Web-{946CF19A-3AC4-E5A6-60D6-F039AAF001F9}" dt="2023-01-09T23:38:48.352" v="18" actId="20577"/>
          <ac:spMkLst>
            <pc:docMk/>
            <pc:sldMk cId="824764711" sldId="300"/>
            <ac:spMk id="3" creationId="{E734A82D-A943-360B-0A2E-BBD555F97DAF}"/>
          </ac:spMkLst>
        </pc:spChg>
        <pc:picChg chg="del">
          <ac:chgData name="Ginger Lee Jacobson" userId="S::glj8018@ads.northwestern.edu::3a49910d-c358-4586-b31b-05d58406f615" providerId="AD" clId="Web-{946CF19A-3AC4-E5A6-60D6-F039AAF001F9}" dt="2023-01-09T23:38:42.258" v="16"/>
          <ac:picMkLst>
            <pc:docMk/>
            <pc:sldMk cId="824764711" sldId="300"/>
            <ac:picMk id="6" creationId="{D6008855-D028-2C32-B4D0-7F98676662F6}"/>
          </ac:picMkLst>
        </pc:picChg>
      </pc:sldChg>
      <pc:sldChg chg="addSp modSp new mod modShow modNotes">
        <pc:chgData name="Ginger Lee Jacobson" userId="S::glj8018@ads.northwestern.edu::3a49910d-c358-4586-b31b-05d58406f615" providerId="AD" clId="Web-{946CF19A-3AC4-E5A6-60D6-F039AAF001F9}" dt="2023-01-09T23:57:15.957" v="179"/>
        <pc:sldMkLst>
          <pc:docMk/>
          <pc:sldMk cId="1436500664" sldId="301"/>
        </pc:sldMkLst>
        <pc:spChg chg="mod">
          <ac:chgData name="Ginger Lee Jacobson" userId="S::glj8018@ads.northwestern.edu::3a49910d-c358-4586-b31b-05d58406f615" providerId="AD" clId="Web-{946CF19A-3AC4-E5A6-60D6-F039AAF001F9}" dt="2023-01-09T23:54:00.687" v="141" actId="20577"/>
          <ac:spMkLst>
            <pc:docMk/>
            <pc:sldMk cId="1436500664" sldId="301"/>
            <ac:spMk id="2" creationId="{191E36C7-A5B8-75B2-127D-FAD7E8390BFC}"/>
          </ac:spMkLst>
        </pc:spChg>
        <pc:picChg chg="add mod">
          <ac:chgData name="Ginger Lee Jacobson" userId="S::glj8018@ads.northwestern.edu::3a49910d-c358-4586-b31b-05d58406f615" providerId="AD" clId="Web-{946CF19A-3AC4-E5A6-60D6-F039AAF001F9}" dt="2023-01-09T23:47:40.535" v="84" actId="1076"/>
          <ac:picMkLst>
            <pc:docMk/>
            <pc:sldMk cId="1436500664" sldId="301"/>
            <ac:picMk id="6" creationId="{178D676E-47AD-6FA9-A6E6-344C27A6AE06}"/>
          </ac:picMkLst>
        </pc:picChg>
      </pc:sldChg>
      <pc:sldChg chg="addSp modSp new mod modShow modNotes">
        <pc:chgData name="Ginger Lee Jacobson" userId="S::glj8018@ads.northwestern.edu::3a49910d-c358-4586-b31b-05d58406f615" providerId="AD" clId="Web-{946CF19A-3AC4-E5A6-60D6-F039AAF001F9}" dt="2023-01-10T21:11:04.556" v="921"/>
        <pc:sldMkLst>
          <pc:docMk/>
          <pc:sldMk cId="1901255271" sldId="303"/>
        </pc:sldMkLst>
        <pc:spChg chg="mod">
          <ac:chgData name="Ginger Lee Jacobson" userId="S::glj8018@ads.northwestern.edu::3a49910d-c358-4586-b31b-05d58406f615" providerId="AD" clId="Web-{946CF19A-3AC4-E5A6-60D6-F039AAF001F9}" dt="2023-01-10T21:09:48.366" v="912" actId="20577"/>
          <ac:spMkLst>
            <pc:docMk/>
            <pc:sldMk cId="1901255271" sldId="303"/>
            <ac:spMk id="2" creationId="{591E481A-F48A-B501-69DC-0FD455BE7B67}"/>
          </ac:spMkLst>
        </pc:spChg>
        <pc:picChg chg="add mod">
          <ac:chgData name="Ginger Lee Jacobson" userId="S::glj8018@ads.northwestern.edu::3a49910d-c358-4586-b31b-05d58406f615" providerId="AD" clId="Web-{946CF19A-3AC4-E5A6-60D6-F039AAF001F9}" dt="2023-01-10T21:10:04.351" v="915"/>
          <ac:picMkLst>
            <pc:docMk/>
            <pc:sldMk cId="1901255271" sldId="303"/>
            <ac:picMk id="6" creationId="{26C403D9-66B4-6416-2E5E-5BDEC7CA054B}"/>
          </ac:picMkLst>
        </pc:picChg>
      </pc:sldChg>
      <pc:sldChg chg="modSp new mod modShow modNotes">
        <pc:chgData name="Ginger Lee Jacobson" userId="S::glj8018@ads.northwestern.edu::3a49910d-c358-4586-b31b-05d58406f615" providerId="AD" clId="Web-{946CF19A-3AC4-E5A6-60D6-F039AAF001F9}" dt="2023-01-10T21:23:07.833" v="1013"/>
        <pc:sldMkLst>
          <pc:docMk/>
          <pc:sldMk cId="2673347211" sldId="304"/>
        </pc:sldMkLst>
        <pc:spChg chg="mod">
          <ac:chgData name="Ginger Lee Jacobson" userId="S::glj8018@ads.northwestern.edu::3a49910d-c358-4586-b31b-05d58406f615" providerId="AD" clId="Web-{946CF19A-3AC4-E5A6-60D6-F039AAF001F9}" dt="2023-01-10T21:18:57.996" v="955" actId="20577"/>
          <ac:spMkLst>
            <pc:docMk/>
            <pc:sldMk cId="2673347211" sldId="304"/>
            <ac:spMk id="2" creationId="{0D2572CD-DCEA-5B05-04FF-F98AA9431FC4}"/>
          </ac:spMkLst>
        </pc:spChg>
        <pc:spChg chg="mod">
          <ac:chgData name="Ginger Lee Jacobson" userId="S::glj8018@ads.northwestern.edu::3a49910d-c358-4586-b31b-05d58406f615" providerId="AD" clId="Web-{946CF19A-3AC4-E5A6-60D6-F039AAF001F9}" dt="2023-01-10T21:19:24.075" v="980" actId="20577"/>
          <ac:spMkLst>
            <pc:docMk/>
            <pc:sldMk cId="2673347211" sldId="304"/>
            <ac:spMk id="3" creationId="{4F4C4B9C-A35A-2308-11C7-ABBE3F9A1DB1}"/>
          </ac:spMkLst>
        </pc:spChg>
      </pc:sldChg>
      <pc:sldChg chg="addSp modSp new">
        <pc:chgData name="Ginger Lee Jacobson" userId="S::glj8018@ads.northwestern.edu::3a49910d-c358-4586-b31b-05d58406f615" providerId="AD" clId="Web-{946CF19A-3AC4-E5A6-60D6-F039AAF001F9}" dt="2023-01-10T21:30:53.601" v="1050" actId="20577"/>
        <pc:sldMkLst>
          <pc:docMk/>
          <pc:sldMk cId="231020705" sldId="305"/>
        </pc:sldMkLst>
        <pc:spChg chg="mod">
          <ac:chgData name="Ginger Lee Jacobson" userId="S::glj8018@ads.northwestern.edu::3a49910d-c358-4586-b31b-05d58406f615" providerId="AD" clId="Web-{946CF19A-3AC4-E5A6-60D6-F039AAF001F9}" dt="2023-01-10T21:30:53.601" v="1050" actId="20577"/>
          <ac:spMkLst>
            <pc:docMk/>
            <pc:sldMk cId="231020705" sldId="305"/>
            <ac:spMk id="3" creationId="{B7C77041-94D9-0617-23E6-BAACA63EFCA3}"/>
          </ac:spMkLst>
        </pc:spChg>
        <pc:picChg chg="add mod">
          <ac:chgData name="Ginger Lee Jacobson" userId="S::glj8018@ads.northwestern.edu::3a49910d-c358-4586-b31b-05d58406f615" providerId="AD" clId="Web-{946CF19A-3AC4-E5A6-60D6-F039AAF001F9}" dt="2023-01-10T21:30:00.333" v="1019" actId="1076"/>
          <ac:picMkLst>
            <pc:docMk/>
            <pc:sldMk cId="231020705" sldId="305"/>
            <ac:picMk id="6" creationId="{F45149F6-65EA-4253-DB83-A2E132CB7A0A}"/>
          </ac:picMkLst>
        </pc:picChg>
      </pc:sldChg>
      <pc:sldChg chg="addSp modSp new modNotes">
        <pc:chgData name="Ginger Lee Jacobson" userId="S::glj8018@ads.northwestern.edu::3a49910d-c358-4586-b31b-05d58406f615" providerId="AD" clId="Web-{946CF19A-3AC4-E5A6-60D6-F039AAF001F9}" dt="2023-01-10T21:49:20.298" v="1070"/>
        <pc:sldMkLst>
          <pc:docMk/>
          <pc:sldMk cId="3086748698" sldId="306"/>
        </pc:sldMkLst>
        <pc:picChg chg="add mod">
          <ac:chgData name="Ginger Lee Jacobson" userId="S::glj8018@ads.northwestern.edu::3a49910d-c358-4586-b31b-05d58406f615" providerId="AD" clId="Web-{946CF19A-3AC4-E5A6-60D6-F039AAF001F9}" dt="2023-01-10T21:36:58.833" v="1064" actId="1076"/>
          <ac:picMkLst>
            <pc:docMk/>
            <pc:sldMk cId="3086748698" sldId="306"/>
            <ac:picMk id="6" creationId="{06301A86-CE72-BCF7-075F-E030D18A6055}"/>
          </ac:picMkLst>
        </pc:picChg>
      </pc:sldChg>
      <pc:sldChg chg="addSp modSp new modNotes">
        <pc:chgData name="Ginger Lee Jacobson" userId="S::glj8018@ads.northwestern.edu::3a49910d-c358-4586-b31b-05d58406f615" providerId="AD" clId="Web-{946CF19A-3AC4-E5A6-60D6-F039AAF001F9}" dt="2023-01-10T22:01:20.434" v="1088"/>
        <pc:sldMkLst>
          <pc:docMk/>
          <pc:sldMk cId="1606653251" sldId="307"/>
        </pc:sldMkLst>
        <pc:picChg chg="add mod">
          <ac:chgData name="Ginger Lee Jacobson" userId="S::glj8018@ads.northwestern.edu::3a49910d-c358-4586-b31b-05d58406f615" providerId="AD" clId="Web-{946CF19A-3AC4-E5A6-60D6-F039AAF001F9}" dt="2023-01-10T21:50:57.083" v="1077" actId="14100"/>
          <ac:picMkLst>
            <pc:docMk/>
            <pc:sldMk cId="1606653251" sldId="307"/>
            <ac:picMk id="6" creationId="{1DC936D0-F424-A6BF-02BD-F8B64A2E7D98}"/>
          </ac:picMkLst>
        </pc:picChg>
      </pc:sldChg>
    </pc:docChg>
  </pc:docChgLst>
  <pc:docChgLst>
    <pc:chgData name="John Patrick Johnson" userId="S::jpj8711@ads.northwestern.edu::fe18dc51-e5c5-41f0-a67f-64543119935e" providerId="AD" clId="Web-{7BF889F4-D4B8-7017-D4B4-EF72E124E6BB}"/>
    <pc:docChg chg="delSld modSld sldOrd">
      <pc:chgData name="John Patrick Johnson" userId="S::jpj8711@ads.northwestern.edu::fe18dc51-e5c5-41f0-a67f-64543119935e" providerId="AD" clId="Web-{7BF889F4-D4B8-7017-D4B4-EF72E124E6BB}" dt="2023-01-08T01:31:37.742" v="680"/>
      <pc:docMkLst>
        <pc:docMk/>
      </pc:docMkLst>
      <pc:sldChg chg="modSp">
        <pc:chgData name="John Patrick Johnson" userId="S::jpj8711@ads.northwestern.edu::fe18dc51-e5c5-41f0-a67f-64543119935e" providerId="AD" clId="Web-{7BF889F4-D4B8-7017-D4B4-EF72E124E6BB}" dt="2023-01-07T20:29:35.821" v="35" actId="20577"/>
        <pc:sldMkLst>
          <pc:docMk/>
          <pc:sldMk cId="0" sldId="256"/>
        </pc:sldMkLst>
        <pc:spChg chg="mod">
          <ac:chgData name="John Patrick Johnson" userId="S::jpj8711@ads.northwestern.edu::fe18dc51-e5c5-41f0-a67f-64543119935e" providerId="AD" clId="Web-{7BF889F4-D4B8-7017-D4B4-EF72E124E6BB}" dt="2023-01-07T20:29:35.821" v="35" actId="20577"/>
          <ac:spMkLst>
            <pc:docMk/>
            <pc:sldMk cId="0" sldId="256"/>
            <ac:spMk id="49" creationId="{00000000-0000-0000-0000-000000000000}"/>
          </ac:spMkLst>
        </pc:spChg>
      </pc:sldChg>
      <pc:sldChg chg="modSp ord">
        <pc:chgData name="John Patrick Johnson" userId="S::jpj8711@ads.northwestern.edu::fe18dc51-e5c5-41f0-a67f-64543119935e" providerId="AD" clId="Web-{7BF889F4-D4B8-7017-D4B4-EF72E124E6BB}" dt="2023-01-07T21:06:32.578" v="235" actId="20577"/>
        <pc:sldMkLst>
          <pc:docMk/>
          <pc:sldMk cId="0" sldId="259"/>
        </pc:sldMkLst>
        <pc:spChg chg="mod">
          <ac:chgData name="John Patrick Johnson" userId="S::jpj8711@ads.northwestern.edu::fe18dc51-e5c5-41f0-a67f-64543119935e" providerId="AD" clId="Web-{7BF889F4-D4B8-7017-D4B4-EF72E124E6BB}" dt="2023-01-07T21:06:32.578" v="235" actId="20577"/>
          <ac:spMkLst>
            <pc:docMk/>
            <pc:sldMk cId="0" sldId="259"/>
            <ac:spMk id="3" creationId="{E1491D88-C395-4672-BC8D-661A338098A2}"/>
          </ac:spMkLst>
        </pc:spChg>
        <pc:spChg chg="mod">
          <ac:chgData name="John Patrick Johnson" userId="S::jpj8711@ads.northwestern.edu::fe18dc51-e5c5-41f0-a67f-64543119935e" providerId="AD" clId="Web-{7BF889F4-D4B8-7017-D4B4-EF72E124E6BB}" dt="2023-01-07T21:06:19.921" v="231" actId="14100"/>
          <ac:spMkLst>
            <pc:docMk/>
            <pc:sldMk cId="0" sldId="259"/>
            <ac:spMk id="77" creationId="{00000000-0000-0000-0000-000000000000}"/>
          </ac:spMkLst>
        </pc:spChg>
      </pc:sldChg>
      <pc:sldChg chg="modSp ord">
        <pc:chgData name="John Patrick Johnson" userId="S::jpj8711@ads.northwestern.edu::fe18dc51-e5c5-41f0-a67f-64543119935e" providerId="AD" clId="Web-{7BF889F4-D4B8-7017-D4B4-EF72E124E6BB}" dt="2023-01-07T21:11:34.086" v="415" actId="20577"/>
        <pc:sldMkLst>
          <pc:docMk/>
          <pc:sldMk cId="0" sldId="261"/>
        </pc:sldMkLst>
        <pc:spChg chg="mod">
          <ac:chgData name="John Patrick Johnson" userId="S::jpj8711@ads.northwestern.edu::fe18dc51-e5c5-41f0-a67f-64543119935e" providerId="AD" clId="Web-{7BF889F4-D4B8-7017-D4B4-EF72E124E6BB}" dt="2023-01-07T21:11:34.086" v="415" actId="20577"/>
          <ac:spMkLst>
            <pc:docMk/>
            <pc:sldMk cId="0" sldId="261"/>
            <ac:spMk id="97" creationId="{00000000-0000-0000-0000-000000000000}"/>
          </ac:spMkLst>
        </pc:spChg>
      </pc:sldChg>
      <pc:sldChg chg="modSp ord">
        <pc:chgData name="John Patrick Johnson" userId="S::jpj8711@ads.northwestern.edu::fe18dc51-e5c5-41f0-a67f-64543119935e" providerId="AD" clId="Web-{7BF889F4-D4B8-7017-D4B4-EF72E124E6BB}" dt="2023-01-08T01:31:24.507" v="679" actId="20577"/>
        <pc:sldMkLst>
          <pc:docMk/>
          <pc:sldMk cId="0" sldId="262"/>
        </pc:sldMkLst>
        <pc:spChg chg="mod">
          <ac:chgData name="John Patrick Johnson" userId="S::jpj8711@ads.northwestern.edu::fe18dc51-e5c5-41f0-a67f-64543119935e" providerId="AD" clId="Web-{7BF889F4-D4B8-7017-D4B4-EF72E124E6BB}" dt="2023-01-08T01:31:24.507" v="679" actId="20577"/>
          <ac:spMkLst>
            <pc:docMk/>
            <pc:sldMk cId="0" sldId="262"/>
            <ac:spMk id="103" creationId="{00000000-0000-0000-0000-000000000000}"/>
          </ac:spMkLst>
        </pc:spChg>
      </pc:sldChg>
      <pc:sldChg chg="addSp delSp modSp ord addAnim modAnim">
        <pc:chgData name="John Patrick Johnson" userId="S::jpj8711@ads.northwestern.edu::fe18dc51-e5c5-41f0-a67f-64543119935e" providerId="AD" clId="Web-{7BF889F4-D4B8-7017-D4B4-EF72E124E6BB}" dt="2023-01-07T22:05:10.455" v="652"/>
        <pc:sldMkLst>
          <pc:docMk/>
          <pc:sldMk cId="0" sldId="280"/>
        </pc:sldMkLst>
        <pc:spChg chg="add mod">
          <ac:chgData name="John Patrick Johnson" userId="S::jpj8711@ads.northwestern.edu::fe18dc51-e5c5-41f0-a67f-64543119935e" providerId="AD" clId="Web-{7BF889F4-D4B8-7017-D4B4-EF72E124E6BB}" dt="2023-01-07T22:03:16.749" v="633" actId="14100"/>
          <ac:spMkLst>
            <pc:docMk/>
            <pc:sldMk cId="0" sldId="280"/>
            <ac:spMk id="5" creationId="{B64D9B12-D05E-D196-1CEC-9C9E33B9CC0F}"/>
          </ac:spMkLst>
        </pc:spChg>
        <pc:spChg chg="add mod">
          <ac:chgData name="John Patrick Johnson" userId="S::jpj8711@ads.northwestern.edu::fe18dc51-e5c5-41f0-a67f-64543119935e" providerId="AD" clId="Web-{7BF889F4-D4B8-7017-D4B4-EF72E124E6BB}" dt="2023-01-07T22:04:44.782" v="645" actId="20577"/>
          <ac:spMkLst>
            <pc:docMk/>
            <pc:sldMk cId="0" sldId="280"/>
            <ac:spMk id="7" creationId="{B1E2236B-464B-AA49-A124-3E054A3AC455}"/>
          </ac:spMkLst>
        </pc:spChg>
        <pc:spChg chg="mod">
          <ac:chgData name="John Patrick Johnson" userId="S::jpj8711@ads.northwestern.edu::fe18dc51-e5c5-41f0-a67f-64543119935e" providerId="AD" clId="Web-{7BF889F4-D4B8-7017-D4B4-EF72E124E6BB}" dt="2023-01-07T22:02:38.170" v="620" actId="14100"/>
          <ac:spMkLst>
            <pc:docMk/>
            <pc:sldMk cId="0" sldId="280"/>
            <ac:spMk id="290" creationId="{00000000-0000-0000-0000-000000000000}"/>
          </ac:spMkLst>
        </pc:spChg>
        <pc:picChg chg="del mod">
          <ac:chgData name="John Patrick Johnson" userId="S::jpj8711@ads.northwestern.edu::fe18dc51-e5c5-41f0-a67f-64543119935e" providerId="AD" clId="Web-{7BF889F4-D4B8-7017-D4B4-EF72E124E6BB}" dt="2023-01-07T22:05:10.455" v="652"/>
          <ac:picMkLst>
            <pc:docMk/>
            <pc:sldMk cId="0" sldId="280"/>
            <ac:picMk id="3" creationId="{11A58728-FE18-8B7B-F0DE-2722E887D8BF}"/>
          </ac:picMkLst>
        </pc:picChg>
        <pc:picChg chg="add mod">
          <ac:chgData name="John Patrick Johnson" userId="S::jpj8711@ads.northwestern.edu::fe18dc51-e5c5-41f0-a67f-64543119935e" providerId="AD" clId="Web-{7BF889F4-D4B8-7017-D4B4-EF72E124E6BB}" dt="2023-01-07T22:05:05.861" v="649" actId="1076"/>
          <ac:picMkLst>
            <pc:docMk/>
            <pc:sldMk cId="0" sldId="280"/>
            <ac:picMk id="8" creationId="{3982F08A-63A5-51F7-67BC-B202A343FBFF}"/>
          </ac:picMkLst>
        </pc:picChg>
      </pc:sldChg>
      <pc:sldChg chg="addSp delSp modSp ord">
        <pc:chgData name="John Patrick Johnson" userId="S::jpj8711@ads.northwestern.edu::fe18dc51-e5c5-41f0-a67f-64543119935e" providerId="AD" clId="Web-{7BF889F4-D4B8-7017-D4B4-EF72E124E6BB}" dt="2023-01-07T21:03:16.137" v="158" actId="20577"/>
        <pc:sldMkLst>
          <pc:docMk/>
          <pc:sldMk cId="837207602" sldId="282"/>
        </pc:sldMkLst>
        <pc:spChg chg="del">
          <ac:chgData name="John Patrick Johnson" userId="S::jpj8711@ads.northwestern.edu::fe18dc51-e5c5-41f0-a67f-64543119935e" providerId="AD" clId="Web-{7BF889F4-D4B8-7017-D4B4-EF72E124E6BB}" dt="2023-01-07T20:54:59.597" v="130"/>
          <ac:spMkLst>
            <pc:docMk/>
            <pc:sldMk cId="837207602" sldId="282"/>
            <ac:spMk id="3" creationId="{52588039-4CD5-A745-394E-9E48A5A8FD86}"/>
          </ac:spMkLst>
        </pc:spChg>
        <pc:spChg chg="add mod">
          <ac:chgData name="John Patrick Johnson" userId="S::jpj8711@ads.northwestern.edu::fe18dc51-e5c5-41f0-a67f-64543119935e" providerId="AD" clId="Web-{7BF889F4-D4B8-7017-D4B4-EF72E124E6BB}" dt="2023-01-07T21:03:16.137" v="158" actId="20577"/>
          <ac:spMkLst>
            <pc:docMk/>
            <pc:sldMk cId="837207602" sldId="282"/>
            <ac:spMk id="4" creationId="{E01374D5-3FDC-ACF5-3153-58548A78F130}"/>
          </ac:spMkLst>
        </pc:spChg>
        <pc:spChg chg="del">
          <ac:chgData name="John Patrick Johnson" userId="S::jpj8711@ads.northwestern.edu::fe18dc51-e5c5-41f0-a67f-64543119935e" providerId="AD" clId="Web-{7BF889F4-D4B8-7017-D4B4-EF72E124E6BB}" dt="2023-01-07T20:55:01.019" v="131"/>
          <ac:spMkLst>
            <pc:docMk/>
            <pc:sldMk cId="837207602" sldId="282"/>
            <ac:spMk id="9" creationId="{62565879-8A2E-EBF5-A9DD-54B47D47CBC4}"/>
          </ac:spMkLst>
        </pc:spChg>
        <pc:spChg chg="del">
          <ac:chgData name="John Patrick Johnson" userId="S::jpj8711@ads.northwestern.edu::fe18dc51-e5c5-41f0-a67f-64543119935e" providerId="AD" clId="Web-{7BF889F4-D4B8-7017-D4B4-EF72E124E6BB}" dt="2023-01-07T20:55:02.269" v="132"/>
          <ac:spMkLst>
            <pc:docMk/>
            <pc:sldMk cId="837207602" sldId="282"/>
            <ac:spMk id="10" creationId="{296C0996-A7E3-346C-DB01-05F03B03BF90}"/>
          </ac:spMkLst>
        </pc:spChg>
      </pc:sldChg>
      <pc:sldChg chg="del">
        <pc:chgData name="John Patrick Johnson" userId="S::jpj8711@ads.northwestern.edu::fe18dc51-e5c5-41f0-a67f-64543119935e" providerId="AD" clId="Web-{7BF889F4-D4B8-7017-D4B4-EF72E124E6BB}" dt="2023-01-08T01:31:37.742" v="680"/>
        <pc:sldMkLst>
          <pc:docMk/>
          <pc:sldMk cId="2491928269" sldId="283"/>
        </pc:sldMkLst>
      </pc:sldChg>
    </pc:docChg>
  </pc:docChgLst>
  <pc:docChgLst>
    <pc:chgData name="John Patrick Johnson" userId="S::jpj8711@ads.northwestern.edu::fe18dc51-e5c5-41f0-a67f-64543119935e" providerId="AD" clId="Web-{214CD2D6-61C4-2C24-7F1E-A1F969B61D7D}"/>
    <pc:docChg chg="modSld">
      <pc:chgData name="John Patrick Johnson" userId="S::jpj8711@ads.northwestern.edu::fe18dc51-e5c5-41f0-a67f-64543119935e" providerId="AD" clId="Web-{214CD2D6-61C4-2C24-7F1E-A1F969B61D7D}" dt="2023-01-12T23:25:11.096" v="256"/>
      <pc:docMkLst>
        <pc:docMk/>
      </pc:docMkLst>
      <pc:sldChg chg="modSp">
        <pc:chgData name="John Patrick Johnson" userId="S::jpj8711@ads.northwestern.edu::fe18dc51-e5c5-41f0-a67f-64543119935e" providerId="AD" clId="Web-{214CD2D6-61C4-2C24-7F1E-A1F969B61D7D}" dt="2023-01-12T23:17:51.454" v="36" actId="20577"/>
        <pc:sldMkLst>
          <pc:docMk/>
          <pc:sldMk cId="0" sldId="259"/>
        </pc:sldMkLst>
        <pc:spChg chg="mod">
          <ac:chgData name="John Patrick Johnson" userId="S::jpj8711@ads.northwestern.edu::fe18dc51-e5c5-41f0-a67f-64543119935e" providerId="AD" clId="Web-{214CD2D6-61C4-2C24-7F1E-A1F969B61D7D}" dt="2023-01-12T23:17:51.454" v="36" actId="20577"/>
          <ac:spMkLst>
            <pc:docMk/>
            <pc:sldMk cId="0" sldId="259"/>
            <ac:spMk id="3" creationId="{E1491D88-C395-4672-BC8D-661A338098A2}"/>
          </ac:spMkLst>
        </pc:spChg>
        <pc:spChg chg="mod">
          <ac:chgData name="John Patrick Johnson" userId="S::jpj8711@ads.northwestern.edu::fe18dc51-e5c5-41f0-a67f-64543119935e" providerId="AD" clId="Web-{214CD2D6-61C4-2C24-7F1E-A1F969B61D7D}" dt="2023-01-12T23:17:46.470" v="32" actId="20577"/>
          <ac:spMkLst>
            <pc:docMk/>
            <pc:sldMk cId="0" sldId="259"/>
            <ac:spMk id="77" creationId="{00000000-0000-0000-0000-000000000000}"/>
          </ac:spMkLst>
        </pc:spChg>
      </pc:sldChg>
      <pc:sldChg chg="addSp delSp modSp addAnim modAnim">
        <pc:chgData name="John Patrick Johnson" userId="S::jpj8711@ads.northwestern.edu::fe18dc51-e5c5-41f0-a67f-64543119935e" providerId="AD" clId="Web-{214CD2D6-61C4-2C24-7F1E-A1F969B61D7D}" dt="2023-01-12T23:25:11.096" v="256"/>
        <pc:sldMkLst>
          <pc:docMk/>
          <pc:sldMk cId="0" sldId="261"/>
        </pc:sldMkLst>
        <pc:spChg chg="add del mod">
          <ac:chgData name="John Patrick Johnson" userId="S::jpj8711@ads.northwestern.edu::fe18dc51-e5c5-41f0-a67f-64543119935e" providerId="AD" clId="Web-{214CD2D6-61C4-2C24-7F1E-A1F969B61D7D}" dt="2023-01-12T23:25:11.096" v="256"/>
          <ac:spMkLst>
            <pc:docMk/>
            <pc:sldMk cId="0" sldId="261"/>
            <ac:spMk id="3" creationId="{2E23BE12-A1B4-8932-935E-46DB9E244ED6}"/>
          </ac:spMkLst>
        </pc:spChg>
        <pc:spChg chg="add del mod">
          <ac:chgData name="John Patrick Johnson" userId="S::jpj8711@ads.northwestern.edu::fe18dc51-e5c5-41f0-a67f-64543119935e" providerId="AD" clId="Web-{214CD2D6-61C4-2C24-7F1E-A1F969B61D7D}" dt="2023-01-12T23:25:07.831" v="255"/>
          <ac:spMkLst>
            <pc:docMk/>
            <pc:sldMk cId="0" sldId="261"/>
            <ac:spMk id="4" creationId="{9D31B274-DE0F-3A8B-30A4-7F6AA07D8EEC}"/>
          </ac:spMkLst>
        </pc:spChg>
        <pc:spChg chg="add mod">
          <ac:chgData name="John Patrick Johnson" userId="S::jpj8711@ads.northwestern.edu::fe18dc51-e5c5-41f0-a67f-64543119935e" providerId="AD" clId="Web-{214CD2D6-61C4-2C24-7F1E-A1F969B61D7D}" dt="2023-01-12T23:24:37.550" v="251" actId="14100"/>
          <ac:spMkLst>
            <pc:docMk/>
            <pc:sldMk cId="0" sldId="261"/>
            <ac:spMk id="5" creationId="{38968ADF-FF17-60E6-D348-34F438B576FC}"/>
          </ac:spMkLst>
        </pc:spChg>
        <pc:spChg chg="mod">
          <ac:chgData name="John Patrick Johnson" userId="S::jpj8711@ads.northwestern.edu::fe18dc51-e5c5-41f0-a67f-64543119935e" providerId="AD" clId="Web-{214CD2D6-61C4-2C24-7F1E-A1F969B61D7D}" dt="2023-01-12T23:22:52.503" v="182" actId="20577"/>
          <ac:spMkLst>
            <pc:docMk/>
            <pc:sldMk cId="0" sldId="261"/>
            <ac:spMk id="97" creationId="{00000000-0000-0000-0000-000000000000}"/>
          </ac:spMkLst>
        </pc:spChg>
      </pc:sldChg>
      <pc:sldChg chg="modSp">
        <pc:chgData name="John Patrick Johnson" userId="S::jpj8711@ads.northwestern.edu::fe18dc51-e5c5-41f0-a67f-64543119935e" providerId="AD" clId="Web-{214CD2D6-61C4-2C24-7F1E-A1F969B61D7D}" dt="2023-01-12T23:17:09.032" v="30" actId="1076"/>
        <pc:sldMkLst>
          <pc:docMk/>
          <pc:sldMk cId="837207602" sldId="282"/>
        </pc:sldMkLst>
        <pc:spChg chg="mod">
          <ac:chgData name="John Patrick Johnson" userId="S::jpj8711@ads.northwestern.edu::fe18dc51-e5c5-41f0-a67f-64543119935e" providerId="AD" clId="Web-{214CD2D6-61C4-2C24-7F1E-A1F969B61D7D}" dt="2023-01-12T23:17:09.032" v="30" actId="1076"/>
          <ac:spMkLst>
            <pc:docMk/>
            <pc:sldMk cId="837207602" sldId="282"/>
            <ac:spMk id="4" creationId="{E01374D5-3FDC-ACF5-3153-58548A78F130}"/>
          </ac:spMkLst>
        </pc:spChg>
      </pc:sldChg>
    </pc:docChg>
  </pc:docChgLst>
  <pc:docChgLst>
    <pc:chgData name="John Patrick Johnson" userId="S::jpj8711@ads.northwestern.edu::fe18dc51-e5c5-41f0-a67f-64543119935e" providerId="AD" clId="Web-{204236F3-465A-C3D8-4F4E-D9E01437853E}"/>
    <pc:docChg chg="modSld">
      <pc:chgData name="John Patrick Johnson" userId="S::jpj8711@ads.northwestern.edu::fe18dc51-e5c5-41f0-a67f-64543119935e" providerId="AD" clId="Web-{204236F3-465A-C3D8-4F4E-D9E01437853E}" dt="2023-08-04T15:19:23.586" v="0" actId="20577"/>
      <pc:docMkLst>
        <pc:docMk/>
      </pc:docMkLst>
      <pc:sldChg chg="modSp">
        <pc:chgData name="John Patrick Johnson" userId="S::jpj8711@ads.northwestern.edu::fe18dc51-e5c5-41f0-a67f-64543119935e" providerId="AD" clId="Web-{204236F3-465A-C3D8-4F4E-D9E01437853E}" dt="2023-08-04T15:19:23.586" v="0" actId="20577"/>
        <pc:sldMkLst>
          <pc:docMk/>
          <pc:sldMk cId="0" sldId="256"/>
        </pc:sldMkLst>
        <pc:spChg chg="mod">
          <ac:chgData name="John Patrick Johnson" userId="S::jpj8711@ads.northwestern.edu::fe18dc51-e5c5-41f0-a67f-64543119935e" providerId="AD" clId="Web-{204236F3-465A-C3D8-4F4E-D9E01437853E}" dt="2023-08-04T15:19:23.586" v="0" actId="20577"/>
          <ac:spMkLst>
            <pc:docMk/>
            <pc:sldMk cId="0" sldId="256"/>
            <ac:spMk id="49" creationId="{00000000-0000-0000-0000-000000000000}"/>
          </ac:spMkLst>
        </pc:spChg>
      </pc:sldChg>
    </pc:docChg>
  </pc:docChgLst>
  <pc:docChgLst>
    <pc:chgData name="Ginger Lee Jacobson" userId="S::glj8018@ads.northwestern.edu::3a49910d-c358-4586-b31b-05d58406f615" providerId="AD" clId="Web-{7AC93377-18E1-1866-5C11-A99D5AE0897D}"/>
    <pc:docChg chg="modSld">
      <pc:chgData name="Ginger Lee Jacobson" userId="S::glj8018@ads.northwestern.edu::3a49910d-c358-4586-b31b-05d58406f615" providerId="AD" clId="Web-{7AC93377-18E1-1866-5C11-A99D5AE0897D}" dt="2023-01-11T20:17:49.298" v="13" actId="20577"/>
      <pc:docMkLst>
        <pc:docMk/>
      </pc:docMkLst>
      <pc:sldChg chg="modSp">
        <pc:chgData name="Ginger Lee Jacobson" userId="S::glj8018@ads.northwestern.edu::3a49910d-c358-4586-b31b-05d58406f615" providerId="AD" clId="Web-{7AC93377-18E1-1866-5C11-A99D5AE0897D}" dt="2023-01-11T20:17:49.298" v="13" actId="20577"/>
        <pc:sldMkLst>
          <pc:docMk/>
          <pc:sldMk cId="1680070822" sldId="293"/>
        </pc:sldMkLst>
        <pc:spChg chg="mod">
          <ac:chgData name="Ginger Lee Jacobson" userId="S::glj8018@ads.northwestern.edu::3a49910d-c358-4586-b31b-05d58406f615" providerId="AD" clId="Web-{7AC93377-18E1-1866-5C11-A99D5AE0897D}" dt="2023-01-11T20:17:49.298" v="13" actId="20577"/>
          <ac:spMkLst>
            <pc:docMk/>
            <pc:sldMk cId="1680070822" sldId="293"/>
            <ac:spMk id="3" creationId="{72BA3BD0-066D-3791-B32E-795ACC0C3316}"/>
          </ac:spMkLst>
        </pc:spChg>
      </pc:sldChg>
    </pc:docChg>
  </pc:docChgLst>
  <pc:docChgLst>
    <pc:chgData name="Ginger Lee Jacobson" userId="S::glj8018@ads.northwestern.edu::3a49910d-c358-4586-b31b-05d58406f615" providerId="AD" clId="Web-{B47E2B0F-F16B-73A3-28E6-F2C241DB97E1}"/>
    <pc:docChg chg="addSld modSld">
      <pc:chgData name="Ginger Lee Jacobson" userId="S::glj8018@ads.northwestern.edu::3a49910d-c358-4586-b31b-05d58406f615" providerId="AD" clId="Web-{B47E2B0F-F16B-73A3-28E6-F2C241DB97E1}" dt="2023-01-12T05:52:10.637" v="186"/>
      <pc:docMkLst>
        <pc:docMk/>
      </pc:docMkLst>
      <pc:sldChg chg="modSp modNotes">
        <pc:chgData name="Ginger Lee Jacobson" userId="S::glj8018@ads.northwestern.edu::3a49910d-c358-4586-b31b-05d58406f615" providerId="AD" clId="Web-{B47E2B0F-F16B-73A3-28E6-F2C241DB97E1}" dt="2023-01-12T05:44:20.186" v="42"/>
        <pc:sldMkLst>
          <pc:docMk/>
          <pc:sldMk cId="2952596098" sldId="291"/>
        </pc:sldMkLst>
        <pc:spChg chg="mod">
          <ac:chgData name="Ginger Lee Jacobson" userId="S::glj8018@ads.northwestern.edu::3a49910d-c358-4586-b31b-05d58406f615" providerId="AD" clId="Web-{B47E2B0F-F16B-73A3-28E6-F2C241DB97E1}" dt="2023-01-12T05:39:15.648" v="12" actId="20577"/>
          <ac:spMkLst>
            <pc:docMk/>
            <pc:sldMk cId="2952596098" sldId="291"/>
            <ac:spMk id="3" creationId="{A23D405E-2187-AECB-762D-F922072790B6}"/>
          </ac:spMkLst>
        </pc:spChg>
      </pc:sldChg>
      <pc:sldChg chg="modNotes">
        <pc:chgData name="Ginger Lee Jacobson" userId="S::glj8018@ads.northwestern.edu::3a49910d-c358-4586-b31b-05d58406f615" providerId="AD" clId="Web-{B47E2B0F-F16B-73A3-28E6-F2C241DB97E1}" dt="2023-01-12T05:50:28.791" v="121"/>
        <pc:sldMkLst>
          <pc:docMk/>
          <pc:sldMk cId="649797171" sldId="309"/>
        </pc:sldMkLst>
      </pc:sldChg>
      <pc:sldChg chg="addSp modSp new modNotes">
        <pc:chgData name="Ginger Lee Jacobson" userId="S::glj8018@ads.northwestern.edu::3a49910d-c358-4586-b31b-05d58406f615" providerId="AD" clId="Web-{B47E2B0F-F16B-73A3-28E6-F2C241DB97E1}" dt="2023-01-12T05:52:10.637" v="186"/>
        <pc:sldMkLst>
          <pc:docMk/>
          <pc:sldMk cId="2190516894" sldId="312"/>
        </pc:sldMkLst>
        <pc:spChg chg="mod">
          <ac:chgData name="Ginger Lee Jacobson" userId="S::glj8018@ads.northwestern.edu::3a49910d-c358-4586-b31b-05d58406f615" providerId="AD" clId="Web-{B47E2B0F-F16B-73A3-28E6-F2C241DB97E1}" dt="2023-01-12T05:48:51.254" v="62" actId="20577"/>
          <ac:spMkLst>
            <pc:docMk/>
            <pc:sldMk cId="2190516894" sldId="312"/>
            <ac:spMk id="2" creationId="{9506D5F4-8710-DC0C-739F-EA4019D14FB1}"/>
          </ac:spMkLst>
        </pc:spChg>
        <pc:spChg chg="mod">
          <ac:chgData name="Ginger Lee Jacobson" userId="S::glj8018@ads.northwestern.edu::3a49910d-c358-4586-b31b-05d58406f615" providerId="AD" clId="Web-{B47E2B0F-F16B-73A3-28E6-F2C241DB97E1}" dt="2023-01-12T05:49:49.571" v="117" actId="20577"/>
          <ac:spMkLst>
            <pc:docMk/>
            <pc:sldMk cId="2190516894" sldId="312"/>
            <ac:spMk id="3" creationId="{B0B8F26E-8A9E-444F-A860-441342628F7C}"/>
          </ac:spMkLst>
        </pc:spChg>
        <pc:picChg chg="add mod">
          <ac:chgData name="Ginger Lee Jacobson" userId="S::glj8018@ads.northwestern.edu::3a49910d-c358-4586-b31b-05d58406f615" providerId="AD" clId="Web-{B47E2B0F-F16B-73A3-28E6-F2C241DB97E1}" dt="2023-01-12T05:49:51.946" v="118" actId="1076"/>
          <ac:picMkLst>
            <pc:docMk/>
            <pc:sldMk cId="2190516894" sldId="312"/>
            <ac:picMk id="6" creationId="{64D7D454-BFCE-F152-736D-5240354CEFCF}"/>
          </ac:picMkLst>
        </pc:picChg>
      </pc:sldChg>
    </pc:docChg>
  </pc:docChgLst>
  <pc:docChgLst>
    <pc:chgData name="Ginger Lee Jacobson" userId="S::glj8018@ads.northwestern.edu::3a49910d-c358-4586-b31b-05d58406f615" providerId="AD" clId="Web-{E628F8E8-3B2C-D39A-E93B-CEA5452B556E}"/>
    <pc:docChg chg="modSld sldOrd">
      <pc:chgData name="Ginger Lee Jacobson" userId="S::glj8018@ads.northwestern.edu::3a49910d-c358-4586-b31b-05d58406f615" providerId="AD" clId="Web-{E628F8E8-3B2C-D39A-E93B-CEA5452B556E}" dt="2023-01-11T18:34:43.784" v="575" actId="20577"/>
      <pc:docMkLst>
        <pc:docMk/>
      </pc:docMkLst>
      <pc:sldChg chg="modNotes">
        <pc:chgData name="Ginger Lee Jacobson" userId="S::glj8018@ads.northwestern.edu::3a49910d-c358-4586-b31b-05d58406f615" providerId="AD" clId="Web-{E628F8E8-3B2C-D39A-E93B-CEA5452B556E}" dt="2023-01-11T17:59:57.243" v="305"/>
        <pc:sldMkLst>
          <pc:docMk/>
          <pc:sldMk cId="1467023248" sldId="289"/>
        </pc:sldMkLst>
      </pc:sldChg>
      <pc:sldChg chg="modNotes">
        <pc:chgData name="Ginger Lee Jacobson" userId="S::glj8018@ads.northwestern.edu::3a49910d-c358-4586-b31b-05d58406f615" providerId="AD" clId="Web-{E628F8E8-3B2C-D39A-E93B-CEA5452B556E}" dt="2023-01-11T18:23:59.572" v="441"/>
        <pc:sldMkLst>
          <pc:docMk/>
          <pc:sldMk cId="922581880" sldId="292"/>
        </pc:sldMkLst>
      </pc:sldChg>
      <pc:sldChg chg="modSp ord modNotes">
        <pc:chgData name="Ginger Lee Jacobson" userId="S::glj8018@ads.northwestern.edu::3a49910d-c358-4586-b31b-05d58406f615" providerId="AD" clId="Web-{E628F8E8-3B2C-D39A-E93B-CEA5452B556E}" dt="2023-01-11T18:33:08.246" v="548"/>
        <pc:sldMkLst>
          <pc:docMk/>
          <pc:sldMk cId="1680070822" sldId="293"/>
        </pc:sldMkLst>
        <pc:spChg chg="mod">
          <ac:chgData name="Ginger Lee Jacobson" userId="S::glj8018@ads.northwestern.edu::3a49910d-c358-4586-b31b-05d58406f615" providerId="AD" clId="Web-{E628F8E8-3B2C-D39A-E93B-CEA5452B556E}" dt="2023-01-11T18:30:39.143" v="539" actId="20577"/>
          <ac:spMkLst>
            <pc:docMk/>
            <pc:sldMk cId="1680070822" sldId="293"/>
            <ac:spMk id="3" creationId="{72BA3BD0-066D-3791-B32E-795ACC0C3316}"/>
          </ac:spMkLst>
        </pc:spChg>
      </pc:sldChg>
      <pc:sldChg chg="modNotes">
        <pc:chgData name="Ginger Lee Jacobson" userId="S::glj8018@ads.northwestern.edu::3a49910d-c358-4586-b31b-05d58406f615" providerId="AD" clId="Web-{E628F8E8-3B2C-D39A-E93B-CEA5452B556E}" dt="2023-01-11T18:26:32.566" v="445"/>
        <pc:sldMkLst>
          <pc:docMk/>
          <pc:sldMk cId="1158116147" sldId="299"/>
        </pc:sldMkLst>
      </pc:sldChg>
      <pc:sldChg chg="modSp">
        <pc:chgData name="Ginger Lee Jacobson" userId="S::glj8018@ads.northwestern.edu::3a49910d-c358-4586-b31b-05d58406f615" providerId="AD" clId="Web-{E628F8E8-3B2C-D39A-E93B-CEA5452B556E}" dt="2023-01-11T18:34:43.784" v="575" actId="20577"/>
        <pc:sldMkLst>
          <pc:docMk/>
          <pc:sldMk cId="231020705" sldId="305"/>
        </pc:sldMkLst>
        <pc:spChg chg="mod">
          <ac:chgData name="Ginger Lee Jacobson" userId="S::glj8018@ads.northwestern.edu::3a49910d-c358-4586-b31b-05d58406f615" providerId="AD" clId="Web-{E628F8E8-3B2C-D39A-E93B-CEA5452B556E}" dt="2023-01-11T18:34:43.784" v="575" actId="20577"/>
          <ac:spMkLst>
            <pc:docMk/>
            <pc:sldMk cId="231020705" sldId="305"/>
            <ac:spMk id="2" creationId="{AC02EA40-F70B-4369-0979-BCE87BA9D872}"/>
          </ac:spMkLst>
        </pc:spChg>
      </pc:sldChg>
      <pc:sldChg chg="modSp modNotes">
        <pc:chgData name="Ginger Lee Jacobson" userId="S::glj8018@ads.northwestern.edu::3a49910d-c358-4586-b31b-05d58406f615" providerId="AD" clId="Web-{E628F8E8-3B2C-D39A-E93B-CEA5452B556E}" dt="2023-01-11T18:33:57.015" v="574"/>
        <pc:sldMkLst>
          <pc:docMk/>
          <pc:sldMk cId="3086748698" sldId="306"/>
        </pc:sldMkLst>
        <pc:spChg chg="mod">
          <ac:chgData name="Ginger Lee Jacobson" userId="S::glj8018@ads.northwestern.edu::3a49910d-c358-4586-b31b-05d58406f615" providerId="AD" clId="Web-{E628F8E8-3B2C-D39A-E93B-CEA5452B556E}" dt="2023-01-11T18:27:12.724" v="485" actId="20577"/>
          <ac:spMkLst>
            <pc:docMk/>
            <pc:sldMk cId="3086748698" sldId="306"/>
            <ac:spMk id="2" creationId="{FA50B57B-38D5-1976-E317-D398317F2D86}"/>
          </ac:spMkLst>
        </pc:spChg>
      </pc:sldChg>
      <pc:sldChg chg="modNotes">
        <pc:chgData name="Ginger Lee Jacobson" userId="S::glj8018@ads.northwestern.edu::3a49910d-c358-4586-b31b-05d58406f615" providerId="AD" clId="Web-{E628F8E8-3B2C-D39A-E93B-CEA5452B556E}" dt="2023-01-11T18:26:46.566" v="481"/>
        <pc:sldMkLst>
          <pc:docMk/>
          <pc:sldMk cId="1606653251" sldId="307"/>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7:28:56.7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21960 11428 16383 0 0,'863'-14'0'0'0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7:29:16.95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24500 11986 16383 0 0,'2566'71'0'0'0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1804"/>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1804"/>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9"/>
            <a:ext cx="3037840" cy="461804"/>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rtihttps:/www.tandfonline.com/doi/full/10.1080/1359432X.2023.2206571?scroll=top&amp;needAccess=true&amp;role=tab"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aje.com/arc/benefits-of-preprints-for-researcher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os.io/initiatives/top-guidelines" TargetMode="External"/><Relationship Id="rId7" Type="http://schemas.openxmlformats.org/officeDocument/2006/relationships/hyperlink" Target="https://osf.io/t2yu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osf.io/qatkz/" TargetMode="External"/><Relationship Id="rId5" Type="http://schemas.openxmlformats.org/officeDocument/2006/relationships/hyperlink" Target="https://www.topfactor.org/" TargetMode="External"/><Relationship Id="rId4" Type="http://schemas.openxmlformats.org/officeDocument/2006/relationships/hyperlink" Target="https://www.cos.io/about/news/new-measure-rates-quality-research-journals-policies-promote-transparency-and-reproducibilit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i.org/10.7287/peerj.preprints.2689v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it.northwestern.edu/security/research.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it.northwestern.edu/security/travel.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Welcome. We are so happy you’re here.</a:t>
            </a:r>
          </a:p>
          <a:p>
            <a:pPr marL="0" lvl="0" indent="0" algn="l" rtl="0">
              <a:lnSpc>
                <a:spcPct val="100000"/>
              </a:lnSpc>
              <a:spcBef>
                <a:spcPts val="0"/>
              </a:spcBef>
              <a:spcAft>
                <a:spcPts val="0"/>
              </a:spcAft>
              <a:buSzPts val="1400"/>
              <a:buNone/>
            </a:pPr>
            <a:r>
              <a:rPr lang="en-US"/>
              <a:t>What you are about to hear next is about the closest you will get to a lecture in this workshop series. Most of the rest of this will be pretty interactive. </a:t>
            </a:r>
          </a:p>
          <a:p>
            <a:pPr marL="0" lvl="0" indent="0" algn="l" rtl="0">
              <a:lnSpc>
                <a:spcPct val="100000"/>
              </a:lnSpc>
              <a:spcBef>
                <a:spcPts val="0"/>
              </a:spcBef>
              <a:spcAft>
                <a:spcPts val="0"/>
              </a:spcAft>
              <a:buSzPts val="1400"/>
              <a:buNone/>
            </a:pPr>
            <a:r>
              <a:rPr lang="en-US"/>
              <a:t>There will be discussions and you follow along with a demonstration, and maybe try to solve a few problems yourself.</a:t>
            </a:r>
          </a:p>
          <a:p>
            <a:pPr marL="0" lvl="0" indent="0" algn="l" rtl="0">
              <a:lnSpc>
                <a:spcPct val="100000"/>
              </a:lnSpc>
              <a:spcBef>
                <a:spcPts val="0"/>
              </a:spcBef>
              <a:spcAft>
                <a:spcPts val="0"/>
              </a:spcAft>
              <a:buSzPts val="1400"/>
              <a:buNone/>
            </a:pPr>
            <a:r>
              <a:rPr lang="en-US"/>
              <a:t>But before we get into demonstrations of tools and how to apply them to your research work, I want to talk a bit about the reproducibility of that work you are about to start.</a:t>
            </a:r>
          </a:p>
          <a:p>
            <a:pPr marL="0" lvl="0" indent="0" algn="l" rtl="0">
              <a:lnSpc>
                <a:spcPct val="100000"/>
              </a:lnSpc>
              <a:spcBef>
                <a:spcPts val="0"/>
              </a:spcBef>
              <a:spcAft>
                <a:spcPts val="0"/>
              </a:spcAft>
              <a:buSzPts val="1400"/>
              <a:buNone/>
            </a:pPr>
            <a:r>
              <a:rPr lang="en-US"/>
              <a:t>It is a very important topic, and I believe there are a few general principles that, if kept in mind, can help you quite a lot when you go to reproduce your work in the future.</a:t>
            </a:r>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endParaRPr/>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key to reproducibility is clear documentation.</a:t>
            </a:r>
          </a:p>
          <a:p>
            <a:r>
              <a:rPr lang="en-US" b="1" dirty="0"/>
              <a:t>Data Files</a:t>
            </a:r>
            <a:r>
              <a:rPr lang="en-US" dirty="0"/>
              <a:t>: These contain the raw data you collected or obtained for your study. You should save the original data files in a format that SPSS can read, such as .sav (SPSS data file), .csv (comma-separated values), or Excel format. This ensures that others can access and verify your data.</a:t>
            </a:r>
            <a:endParaRPr lang="en-US"/>
          </a:p>
          <a:p>
            <a:r>
              <a:rPr lang="en-US" dirty="0"/>
              <a:t>R - Save the original raw data files in a format that R can read, such as .csv, .txt, or .xlsx. This ensures that others can access and verify the data you used in your analysis.</a:t>
            </a:r>
          </a:p>
          <a:p>
            <a:r>
              <a:rPr lang="en-US" b="1" dirty="0"/>
              <a:t>Syntax Files</a:t>
            </a:r>
            <a:r>
              <a:rPr lang="en-US" dirty="0"/>
              <a:t>: SPSS syntax files (.</a:t>
            </a:r>
            <a:r>
              <a:rPr lang="en-US" dirty="0" err="1"/>
              <a:t>sps</a:t>
            </a:r>
            <a:r>
              <a:rPr lang="en-US" dirty="0"/>
              <a:t>) contain the commands and instructions you used to perform data cleaning, transformation, and analysis. By saving your syntax files, you provide a clear record of the steps you took to process the data and generate results. This is crucial for replication.</a:t>
            </a:r>
          </a:p>
          <a:p>
            <a:r>
              <a:rPr lang="en-US" b="1" dirty="0"/>
              <a:t>Output Files</a:t>
            </a:r>
            <a:r>
              <a:rPr lang="en-US" dirty="0"/>
              <a:t>: SPSS output files (.</a:t>
            </a:r>
            <a:r>
              <a:rPr lang="en-US" dirty="0" err="1"/>
              <a:t>spv</a:t>
            </a:r>
            <a:r>
              <a:rPr lang="en-US" dirty="0"/>
              <a:t> or .</a:t>
            </a:r>
            <a:r>
              <a:rPr lang="en-US" dirty="0" err="1"/>
              <a:t>spo</a:t>
            </a:r>
            <a:r>
              <a:rPr lang="en-US" dirty="0"/>
              <a:t>) contain the results of your analyses, including tables, charts, and statistical tests. Saving these files allows others to review your results and verify your findings. Include both tables and graphical representations.</a:t>
            </a:r>
          </a:p>
          <a:p>
            <a:r>
              <a:rPr lang="en-US" b="1" dirty="0"/>
              <a:t>Codebook or Data Dictionary</a:t>
            </a:r>
            <a:r>
              <a:rPr lang="en-US" dirty="0"/>
              <a:t>: A codebook is a document that provides detailed information about the variables in your dataset, including their </a:t>
            </a:r>
            <a:r>
              <a:rPr lang="en-US" b="1" dirty="0"/>
              <a:t>names, labels, scales, and any recoding or coding procedures you applied</a:t>
            </a:r>
            <a:r>
              <a:rPr lang="en-US" dirty="0"/>
              <a:t>. This helps others understand your data and analysis choices.</a:t>
            </a:r>
          </a:p>
          <a:p>
            <a:r>
              <a:rPr lang="en-US" b="1" dirty="0"/>
              <a:t>Documentation</a:t>
            </a:r>
            <a:r>
              <a:rPr lang="en-US" dirty="0"/>
              <a:t>: Create a separate document that explains the research design, methodology, data collection process, and any specific decisions you made during the analysis. This documentation can help other researchers understand your study and replicate your work.</a:t>
            </a:r>
          </a:p>
          <a:p>
            <a:r>
              <a:rPr lang="en-US" b="1" dirty="0"/>
              <a:t>README File</a:t>
            </a:r>
            <a:r>
              <a:rPr lang="en-US" dirty="0"/>
              <a:t>: Include a README file that provides a brief overview of the project, describes the purpose of each file, and provides instructions on how to replicate your analysis. This is particularly useful if someone else needs to work with your files in the future.</a:t>
            </a:r>
          </a:p>
          <a:p>
            <a:r>
              <a:rPr lang="en-US" b="1" dirty="0"/>
              <a:t>Data Backup</a:t>
            </a:r>
            <a:r>
              <a:rPr lang="en-US" dirty="0"/>
              <a:t>: Make sure to keep backup copies of all your files, either in cloud storage or on physical media. This ensures that your data and analysis are preserved in case of any unexpected issues or data loss.</a:t>
            </a:r>
          </a:p>
          <a:p>
            <a:r>
              <a:rPr lang="en-US" b="1" dirty="0"/>
              <a:t>Anonymized or De-Identified Data</a:t>
            </a:r>
            <a:r>
              <a:rPr lang="en-US" dirty="0"/>
              <a:t>: If your data contains sensitive or private information, make sure to create and save a version of the dataset that has been properly anonymized or de-identified to protect participants' privacy.</a:t>
            </a:r>
          </a:p>
          <a:p>
            <a:r>
              <a:rPr lang="en-US" dirty="0"/>
              <a:t>By saving these files, you provide a comprehensive and transparent record of your research process, making it easier for others to understand, verify, and replicate your work. This is a fundamental practice in promoting transparency and scientific integrity in research.</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2776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spcBef>
                <a:spcPts val="1000"/>
              </a:spcBef>
              <a:buNone/>
            </a:pPr>
            <a:r>
              <a:rPr lang="en-US" dirty="0"/>
              <a:t>Discussion to get started</a:t>
            </a:r>
          </a:p>
          <a:p>
            <a:pPr marL="171450" indent="-171450">
              <a:lnSpc>
                <a:spcPct val="90000"/>
              </a:lnSpc>
              <a:spcBef>
                <a:spcPts val="1000"/>
              </a:spcBef>
              <a:buFont typeface="Arial" panose="020B0604020202020204" pitchFamily="34" charset="0"/>
              <a:buChar char="•"/>
            </a:pPr>
            <a:r>
              <a:rPr lang="en-US" dirty="0"/>
              <a:t>What platforms do you use for deployment?</a:t>
            </a:r>
          </a:p>
          <a:p>
            <a:pPr marL="171450" indent="-171450">
              <a:lnSpc>
                <a:spcPct val="90000"/>
              </a:lnSpc>
              <a:spcBef>
                <a:spcPts val="1000"/>
              </a:spcBef>
              <a:buFont typeface="Arial" panose="020B0604020202020204" pitchFamily="34" charset="0"/>
              <a:buChar char="•"/>
            </a:pPr>
            <a:r>
              <a:rPr lang="en-US" dirty="0"/>
              <a:t>What software do you use for statistical analysis? For data cleaning?</a:t>
            </a:r>
          </a:p>
          <a:p>
            <a:pPr marL="171450" indent="-171450">
              <a:lnSpc>
                <a:spcPct val="90000"/>
              </a:lnSpc>
              <a:spcBef>
                <a:spcPts val="1000"/>
              </a:spcBef>
              <a:buFont typeface="Arial" panose="020B0604020202020204" pitchFamily="34" charset="0"/>
              <a:buChar char="•"/>
            </a:pPr>
            <a:r>
              <a:rPr lang="en-US" dirty="0"/>
              <a:t>What platforms do you use to gather online survey data?</a:t>
            </a:r>
          </a:p>
          <a:p>
            <a:pPr marL="171450" indent="-171450">
              <a:lnSpc>
                <a:spcPct val="90000"/>
              </a:lnSpc>
              <a:spcBef>
                <a:spcPts val="1000"/>
              </a:spcBef>
              <a:buFont typeface="Arial" panose="020B0604020202020204" pitchFamily="34" charset="0"/>
              <a:buChar char="•"/>
            </a:pPr>
            <a:r>
              <a:rPr lang="en-US" dirty="0"/>
              <a:t>Tell me some things you normally have to do to your raw survey data before it is ready to analyze.</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7383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These are ideas that we emphasized in earlier sessions. The three pillars of doing work now that you will be able to reproduce more easily in the future.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&lt;CLICK&gt;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And we argue there are at least a </a:t>
            </a:r>
            <a:endParaRPr dirty="0"/>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1476615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These are </a:t>
            </a:r>
            <a:r>
              <a:rPr lang="en-US"/>
              <a:t>some of </a:t>
            </a:r>
            <a:r>
              <a:rPr lang="en-US" dirty="0"/>
              <a:t>the questions </a:t>
            </a:r>
            <a:r>
              <a:rPr lang="en-US"/>
              <a:t>that </a:t>
            </a:r>
            <a:r>
              <a:rPr lang="en-US" dirty="0"/>
              <a:t>we asked in the survey </a:t>
            </a:r>
            <a:r>
              <a:rPr lang="en-US"/>
              <a:t>that </a:t>
            </a:r>
            <a:r>
              <a:rPr lang="en-US" dirty="0"/>
              <a:t>we </a:t>
            </a:r>
            <a:r>
              <a:rPr lang="en-US"/>
              <a:t>will use</a:t>
            </a:r>
            <a:r>
              <a:rPr lang="en-US" dirty="0"/>
              <a:t> in </a:t>
            </a:r>
            <a:r>
              <a:rPr lang="en-US"/>
              <a:t>the </a:t>
            </a:r>
            <a:r>
              <a:rPr lang="en-US" dirty="0"/>
              <a:t>demo</a:t>
            </a:r>
            <a:r>
              <a:rPr lang="en-US"/>
              <a:t>.</a:t>
            </a:r>
            <a:r>
              <a:rPr lang="en-US" dirty="0"/>
              <a:t> They essentially test knowledge of some current events or trivia-type questions</a:t>
            </a:r>
            <a:r>
              <a:rPr lang="en-US"/>
              <a:t>. We </a:t>
            </a:r>
            <a:r>
              <a:rPr lang="en-US" dirty="0"/>
              <a:t>figured while many people will immediately know the answers to some questions, most people would not be able to answer all of them without help</a:t>
            </a:r>
            <a:r>
              <a:rPr lang="en-US"/>
              <a:t>.</a:t>
            </a: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Note: we measured response time for all these questions</a:t>
            </a:r>
            <a:r>
              <a:rPr lang="en-US"/>
              <a:t>. </a:t>
            </a:r>
            <a:r>
              <a:rPr lang="en-US" dirty="0"/>
              <a:t>Respondents were asked not to look up answers using outside sources</a:t>
            </a:r>
            <a:r>
              <a:rPr lang="en-US"/>
              <a:t>, </a:t>
            </a:r>
            <a:r>
              <a:rPr lang="en-US" dirty="0"/>
              <a:t>and the response times would </a:t>
            </a:r>
            <a:r>
              <a:rPr lang="en-US"/>
              <a:t>give </a:t>
            </a:r>
            <a:r>
              <a:rPr lang="en-US" dirty="0"/>
              <a:t>us some suggestion of whether they did this or not</a:t>
            </a:r>
            <a:r>
              <a:rPr lang="en-US"/>
              <a:t>.</a:t>
            </a:r>
            <a:r>
              <a:rPr lang="en-US" dirty="0"/>
              <a:t> </a:t>
            </a:r>
            <a:endParaRPr lang="en-US"/>
          </a:p>
          <a:p>
            <a:pPr marL="0" lvl="0" indent="0" algn="l" rtl="0">
              <a:lnSpc>
                <a:spcPct val="100000"/>
              </a:lnSpc>
              <a:spcBef>
                <a:spcPts val="0"/>
              </a:spcBef>
              <a:spcAft>
                <a:spcPts val="0"/>
              </a:spcAft>
              <a:buSzPts val="1400"/>
              <a:buNone/>
            </a:pP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2099267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In addition, we asked a few other questions to help us understand </a:t>
            </a:r>
          </a:p>
          <a:p>
            <a:pPr marL="0" lvl="0" indent="0" algn="l" rtl="0">
              <a:lnSpc>
                <a:spcPct val="100000"/>
              </a:lnSpc>
              <a:spcBef>
                <a:spcPts val="0"/>
              </a:spcBef>
              <a:spcAft>
                <a:spcPts val="0"/>
              </a:spcAft>
              <a:buSzPts val="1400"/>
              <a:buNone/>
            </a:pPr>
            <a:endParaRPr dirty="0"/>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924039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In addition, we asked a few other questions to help us understand </a:t>
            </a:r>
          </a:p>
          <a:p>
            <a:pPr marL="0" lvl="0" indent="0" algn="l" rtl="0">
              <a:lnSpc>
                <a:spcPct val="100000"/>
              </a:lnSpc>
              <a:spcBef>
                <a:spcPts val="0"/>
              </a:spcBef>
              <a:spcAft>
                <a:spcPts val="0"/>
              </a:spcAft>
              <a:buSzPts val="1400"/>
              <a:buNone/>
            </a:pPr>
            <a:endParaRPr dirty="0"/>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2342613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In addition</a:t>
            </a:r>
            <a:r>
              <a:rPr lang="en-US"/>
              <a:t>, we </a:t>
            </a:r>
            <a:r>
              <a:rPr lang="en-US" dirty="0"/>
              <a:t>asked a few other questions </a:t>
            </a:r>
            <a:r>
              <a:rPr lang="en-US"/>
              <a:t>to </a:t>
            </a:r>
            <a:r>
              <a:rPr lang="en-US" dirty="0"/>
              <a:t>help us understand </a:t>
            </a:r>
            <a:endParaRPr lang="en-US"/>
          </a:p>
          <a:p>
            <a:pPr marL="0" lvl="0" indent="0" algn="l" rtl="0">
              <a:lnSpc>
                <a:spcPct val="100000"/>
              </a:lnSpc>
              <a:spcBef>
                <a:spcPts val="0"/>
              </a:spcBef>
              <a:spcAft>
                <a:spcPts val="0"/>
              </a:spcAft>
              <a:buSzPts val="1400"/>
              <a:buNone/>
            </a:pP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904685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2067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Fortunately for you, this is a management, and we have some commonsense ideas for how to make collaborations – including with your future self – work better.</a:t>
            </a:r>
          </a:p>
          <a:p>
            <a:pPr marL="0" lvl="0" indent="0" algn="l" rtl="0">
              <a:lnSpc>
                <a:spcPct val="100000"/>
              </a:lnSpc>
              <a:spcBef>
                <a:spcPts val="0"/>
              </a:spcBef>
              <a:spcAft>
                <a:spcPts val="0"/>
              </a:spcAft>
              <a:buSzPts val="1400"/>
              <a:buNone/>
            </a:pPr>
            <a:r>
              <a:rPr lang="en-US"/>
              <a:t>Some of those concepts that are most relevant to your scientific computing projects include:</a:t>
            </a:r>
          </a:p>
          <a:p>
            <a:pPr marL="0" lvl="0" indent="0" algn="l" rtl="0">
              <a:lnSpc>
                <a:spcPct val="100000"/>
              </a:lnSpc>
              <a:spcBef>
                <a:spcPts val="0"/>
              </a:spcBef>
              <a:spcAft>
                <a:spcPts val="0"/>
              </a:spcAft>
              <a:buSzPts val="1400"/>
              <a:buNone/>
            </a:pPr>
            <a:r>
              <a:rPr lang="en-US"/>
              <a:t>Keeping records of what you do that will be easy to use,</a:t>
            </a:r>
          </a:p>
          <a:p>
            <a:pPr marL="0" lvl="0" indent="0" algn="l" rtl="0">
              <a:lnSpc>
                <a:spcPct val="100000"/>
              </a:lnSpc>
              <a:spcBef>
                <a:spcPts val="0"/>
              </a:spcBef>
              <a:spcAft>
                <a:spcPts val="0"/>
              </a:spcAft>
              <a:buSzPts val="1400"/>
              <a:buNone/>
            </a:pPr>
            <a:r>
              <a:rPr lang="en-US"/>
              <a:t>Being very economical with your solutions. The #1 easiest way to fail at replicating your results is to present yourself with 2 different ways to solve the same problem.</a:t>
            </a:r>
          </a:p>
          <a:p>
            <a:pPr marL="0" lvl="0" indent="0" algn="l" rtl="0">
              <a:lnSpc>
                <a:spcPct val="100000"/>
              </a:lnSpc>
              <a:spcBef>
                <a:spcPts val="0"/>
              </a:spcBef>
              <a:spcAft>
                <a:spcPts val="0"/>
              </a:spcAft>
              <a:buSzPts val="1400"/>
              <a:buNone/>
            </a:pPr>
            <a:r>
              <a:rPr lang="en-US"/>
              <a:t>And recognize that humans make mistakes. We forget things. We sometimes make poor decisions. So more generally, give your future self fewer opportunities to make mistakes.</a:t>
            </a:r>
          </a:p>
          <a:p>
            <a:pPr marL="0" lvl="0" indent="0" algn="l" rtl="0">
              <a:lnSpc>
                <a:spcPct val="100000"/>
              </a:lnSpc>
              <a:spcBef>
                <a:spcPts val="0"/>
              </a:spcBef>
              <a:spcAft>
                <a:spcPts val="0"/>
              </a:spcAft>
              <a:buSzPts val="1400"/>
              <a:buNone/>
            </a:pP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134378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indent="-285750">
              <a:buFont typeface="Arial,Sans-Serif"/>
              <a:buChar char="•"/>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5917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indent="-171450">
              <a:buChar char="•"/>
            </a:pPr>
            <a:r>
              <a:rPr lang="en-US" dirty="0"/>
              <a:t>Today we're going to offer an overview of how to automate research with Qualtrics surveys for easy reproducibility. </a:t>
            </a:r>
            <a:endParaRPr lang="en-US"/>
          </a:p>
          <a:p>
            <a:pPr marL="400050" indent="-171450">
              <a:buChar char="•"/>
            </a:pPr>
            <a:r>
              <a:rPr lang="en-US" dirty="0"/>
              <a:t>Are you sold on why reproducibility is important yet? What are some good reasons to ensure reproducibility of your data?</a:t>
            </a:r>
          </a:p>
          <a:p>
            <a:pPr lvl="1">
              <a:buChar char="•"/>
            </a:pPr>
            <a:r>
              <a:rPr lang="en-US" dirty="0"/>
              <a:t>Avoid the problem of trying to remember what you did!</a:t>
            </a:r>
          </a:p>
          <a:p>
            <a:pPr lvl="1">
              <a:buFont typeface="Arial"/>
              <a:buChar char="•"/>
            </a:pPr>
            <a:r>
              <a:rPr lang="en-US" dirty="0"/>
              <a:t>Why would you use R instead of SPSS? --&gt;Learn a programming language instead of SPSS, R code is more universal, free open-source software, and can apply to other analyses makes it easier for you in end</a:t>
            </a:r>
          </a:p>
          <a:p>
            <a:pPr marL="171450" indent="-171450">
              <a:buFont typeface="Symbol,Sans-Serif"/>
              <a:buChar char="•"/>
            </a:pPr>
            <a:r>
              <a:rPr lang="en-US" dirty="0"/>
              <a:t>I'm going to work backwards and start with the reason you're all here: RESEARCH! So I will start with what journals need from you to get published.</a:t>
            </a:r>
          </a:p>
          <a:p>
            <a:pPr lvl="1">
              <a:buChar char="•"/>
            </a:pPr>
            <a:endParaRPr lang="en-US"/>
          </a:p>
          <a:p>
            <a:pPr lvl="1">
              <a:buChar char="•"/>
            </a:pPr>
            <a:endParaRPr lang="en-US" i="1"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875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r>
              <a:rPr lang="en-US" dirty="0"/>
              <a:t>GINGER</a:t>
            </a:r>
          </a:p>
          <a:p>
            <a:pPr marL="228600" indent="0"/>
            <a:r>
              <a:rPr lang="en-US" dirty="0"/>
              <a:t>Increasingly, journals require their authors to practice some form of open science. </a:t>
            </a:r>
          </a:p>
          <a:p>
            <a:pPr marL="228600" indent="0"/>
            <a:r>
              <a:rPr lang="en-US" dirty="0"/>
              <a:t>What do you already know about open science?</a:t>
            </a:r>
          </a:p>
          <a:p>
            <a:pPr marL="228600" indent="0"/>
            <a:r>
              <a:rPr lang="en-US" dirty="0"/>
              <a:t>Check out OSF site – you can review the video on your own and browse the site</a:t>
            </a:r>
          </a:p>
          <a:p>
            <a:pPr marL="228600" indent="0"/>
            <a:endParaRPr lang="en-US"/>
          </a:p>
          <a:p>
            <a:pPr marL="228600" indent="0"/>
            <a:r>
              <a:rPr lang="en-US" dirty="0">
                <a:hlinkClick r:id="rId3"/>
              </a:rPr>
              <a:t>article on implementation of OSP in mgmt https://www.tandfonline.com/doi/full/10.1080/1359432X.2023.2206571?scroll=top&amp;needAccess=true&amp;role=tab</a:t>
            </a:r>
            <a:r>
              <a:rPr lang="en-US" dirty="0"/>
              <a:t> </a:t>
            </a:r>
          </a:p>
          <a:p>
            <a:pPr marL="228600" indent="0"/>
            <a:endParaRPr lang="en-US"/>
          </a:p>
          <a:p>
            <a:pPr marL="0" indent="0"/>
            <a:r>
              <a:rPr lang="en-US" dirty="0"/>
              <a:t>--&gt; Give a research topic and look through the available projects together</a:t>
            </a:r>
          </a:p>
          <a:p>
            <a:pPr marL="0" indent="0"/>
            <a:r>
              <a:rPr lang="en-US" dirty="0">
                <a:hlinkClick r:id="rId4"/>
              </a:rPr>
              <a:t>https://www.aje.com/arc/benefits-of-preprints-for-researchers/</a:t>
            </a:r>
            <a:r>
              <a:rPr lang="en-US" dirty="0"/>
              <a:t> </a:t>
            </a:r>
          </a:p>
          <a:p>
            <a:pPr marL="0" indent="0"/>
            <a:endParaRPr lang="en-US" dirty="0"/>
          </a:p>
          <a:p>
            <a:pPr marL="0" indent="0"/>
            <a:r>
              <a:rPr lang="en-US" dirty="0"/>
              <a:t>Preprints achieve many of the goals of journal publishing, but within a much shorter time frame. The biggest benefits fall into 3 areas: </a:t>
            </a:r>
            <a:r>
              <a:rPr lang="en-US" b="1" dirty="0"/>
              <a:t>credit</a:t>
            </a:r>
            <a:r>
              <a:rPr lang="en-US" dirty="0"/>
              <a:t>, </a:t>
            </a:r>
            <a:r>
              <a:rPr lang="en-US" b="1" dirty="0"/>
              <a:t>feedback</a:t>
            </a:r>
            <a:r>
              <a:rPr lang="en-US" dirty="0"/>
              <a:t>, and </a:t>
            </a:r>
            <a:r>
              <a:rPr lang="en-US" b="1" dirty="0"/>
              <a:t>visibility</a:t>
            </a:r>
            <a:r>
              <a:rPr lang="en-US" dirty="0"/>
              <a:t>.</a:t>
            </a:r>
            <a:endParaRPr lang="en-US"/>
          </a:p>
          <a:p>
            <a:pPr marL="0" indent="0"/>
            <a:endParaRPr lang="en-US" dirty="0"/>
          </a:p>
          <a:p>
            <a:pPr marL="0" indent="0"/>
            <a:r>
              <a:rPr lang="en-US" dirty="0"/>
              <a:t>A preprint is a full draft research paper that is shared publicly before it has been peer reviewed. Most preprints are given a digital object identifier (DOI) so they can be cited in other research papers.</a:t>
            </a:r>
          </a:p>
          <a:p>
            <a:pPr marL="0" indent="0"/>
            <a:endParaRPr lang="en-US" dirty="0"/>
          </a:p>
          <a:p>
            <a:pPr marL="0" indent="0"/>
            <a:r>
              <a:rPr lang="en-US" dirty="0"/>
              <a:t>Can think of 4 stages of OS:</a:t>
            </a:r>
          </a:p>
          <a:p>
            <a:pPr marL="171450" indent="-171450">
              <a:spcBef>
                <a:spcPts val="360"/>
              </a:spcBef>
              <a:buFont typeface="Arial,Sans-Serif"/>
              <a:buChar char="•"/>
            </a:pPr>
            <a:r>
              <a:rPr lang="en-US" dirty="0"/>
              <a:t>Preregistration</a:t>
            </a:r>
          </a:p>
          <a:p>
            <a:pPr marL="171450" indent="-171450">
              <a:spcBef>
                <a:spcPts val="360"/>
              </a:spcBef>
              <a:buFont typeface="Arial,Sans-Serif"/>
              <a:buChar char="•"/>
            </a:pPr>
            <a:r>
              <a:rPr lang="en-US" dirty="0"/>
              <a:t>Project execution</a:t>
            </a:r>
          </a:p>
          <a:p>
            <a:pPr marL="171450" indent="-171450">
              <a:spcBef>
                <a:spcPts val="360"/>
              </a:spcBef>
              <a:buFont typeface="Arial,Sans-Serif"/>
              <a:buChar char="•"/>
            </a:pPr>
            <a:r>
              <a:rPr lang="en-US" dirty="0"/>
              <a:t>Preprint</a:t>
            </a:r>
          </a:p>
          <a:p>
            <a:pPr marL="171450" indent="-171450">
              <a:spcBef>
                <a:spcPts val="360"/>
              </a:spcBef>
              <a:buFont typeface="Arial,Sans-Serif"/>
              <a:buChar char="•"/>
            </a:pPr>
            <a:r>
              <a:rPr lang="en-US" dirty="0"/>
              <a:t>Publish </a:t>
            </a:r>
          </a:p>
          <a:p>
            <a:pPr marL="400050" indent="-171450">
              <a:buChar char="•"/>
            </a:pPr>
            <a:endParaRPr lang="en-US"/>
          </a:p>
          <a:p>
            <a:pPr marL="400050" indent="-171450">
              <a:buFont typeface="Arial"/>
              <a:buChar char="•"/>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6256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pPr marL="0" indent="0" algn="just">
              <a:lnSpc>
                <a:spcPct val="90000"/>
              </a:lnSpc>
              <a:spcBef>
                <a:spcPts val="1000"/>
              </a:spcBef>
            </a:pPr>
            <a:r>
              <a:rPr lang="en-US" b="1" dirty="0"/>
              <a:t>GINGER</a:t>
            </a:r>
          </a:p>
          <a:p>
            <a:pPr lvl="1" indent="0" algn="just">
              <a:lnSpc>
                <a:spcPct val="90000"/>
              </a:lnSpc>
              <a:spcBef>
                <a:spcPts val="1000"/>
              </a:spcBef>
            </a:pPr>
            <a:endParaRPr lang="en-US" dirty="0"/>
          </a:p>
          <a:p>
            <a:pPr marL="914400">
              <a:buFont typeface="Arial"/>
              <a:buChar char="•"/>
            </a:pPr>
            <a:r>
              <a:rPr lang="en-US" dirty="0"/>
              <a:t>Journals are starting to implement OS requirements, we are in a time when the requirements are always changing and moving </a:t>
            </a:r>
            <a:r>
              <a:rPr lang="en-US" dirty="0" err="1"/>
              <a:t>twd</a:t>
            </a:r>
            <a:r>
              <a:rPr lang="en-US" dirty="0"/>
              <a:t> more OS</a:t>
            </a:r>
          </a:p>
          <a:p>
            <a:pPr marL="914400">
              <a:buFont typeface="Arial"/>
              <a:buChar char="•"/>
            </a:pPr>
            <a:r>
              <a:rPr lang="en-US" dirty="0"/>
              <a:t>Expect skepticism in reaction to your work, think about how to anticipate this; ppl will try to recalculate what you did, try different inclusion data (investigate how different subsets of data affect the results. For example, they could analyze a dataset with different subsets of participants or exclude certain outliers to understand the impact on the findings)</a:t>
            </a:r>
          </a:p>
          <a:p>
            <a:pPr marL="914400">
              <a:buFont typeface="Arial"/>
              <a:buChar char="•"/>
            </a:pPr>
            <a:r>
              <a:rPr lang="en-US" dirty="0"/>
              <a:t>--&gt; you may have submitted last year, and now they have a new policy you must adhere to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3052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indent="-285750">
              <a:buFont typeface="Arial,Sans-Serif"/>
              <a:buChar char="•"/>
            </a:pPr>
            <a:r>
              <a:rPr lang="en-US" dirty="0">
                <a:hlinkClick r:id="rId3"/>
              </a:rPr>
              <a:t>https://www.cos.io/initiatives/top-guidelines</a:t>
            </a:r>
            <a:r>
              <a:rPr lang="en-US"/>
              <a:t> ; </a:t>
            </a:r>
            <a:r>
              <a:rPr lang="en-US" dirty="0">
                <a:hlinkClick r:id="rId4"/>
              </a:rPr>
              <a:t>https://www.cos.io/about/news/new-measure-rates-quality-research-journals-policies-promote-transparency-and-reproducibility</a:t>
            </a:r>
            <a:r>
              <a:rPr lang="en-US" dirty="0"/>
              <a:t> </a:t>
            </a:r>
          </a:p>
          <a:p>
            <a:pPr marL="914400" indent="-285750">
              <a:buFont typeface="Arial,Sans-Serif"/>
              <a:buChar char="•"/>
            </a:pPr>
            <a:r>
              <a:rPr lang="en-US"/>
              <a:t>"an alternative to journal impact factor (JIF) to evaluate qualities of journals. TOP Factor assesses journal policies for the degree to which they promote core scholarly norms of transparency and reproducibility. TOP Factor provides a first step toward evaluating journals based on their quality of process and implementation of scholarly values. This alternative to JIF may reduce the dysfunctional incentives for journals to publish exciting results whatever their credibility."</a:t>
            </a:r>
            <a:endParaRPr lang="en-US" dirty="0"/>
          </a:p>
          <a:p>
            <a:pPr marL="914400" indent="-285750">
              <a:buFont typeface="Arial,Sans-Serif"/>
              <a:buChar char="•"/>
            </a:pPr>
            <a:r>
              <a:rPr lang="en-US"/>
              <a:t>The hope is... "Journal policies can be evaluated based on the degree to which they comply with the TOP Guidelines. This </a:t>
            </a:r>
            <a:r>
              <a:rPr lang="en-US" dirty="0">
                <a:hlinkClick r:id="rId5"/>
              </a:rPr>
              <a:t>TOP Factor</a:t>
            </a:r>
            <a:r>
              <a:rPr lang="en-US"/>
              <a:t> is a metric that reports the steps that a journal is taking to implement open science practices, practices that are based on the core principles of the scientific community.  It is an alternative way to assess journal qualities, and is an improvement over traditional metrics that measure mean citation rates. The TOP Factor is transparent (see underlying </a:t>
            </a:r>
            <a:r>
              <a:rPr lang="en-US" dirty="0">
                <a:hlinkClick r:id="rId6"/>
              </a:rPr>
              <a:t>data</a:t>
            </a:r>
            <a:r>
              <a:rPr lang="en-US"/>
              <a:t> and the evaluation </a:t>
            </a:r>
            <a:r>
              <a:rPr lang="en-US" dirty="0">
                <a:hlinkClick r:id="rId7"/>
              </a:rPr>
              <a:t>rubric</a:t>
            </a:r>
            <a:r>
              <a:rPr lang="en-US"/>
              <a:t>) and will be responsive to community feedback."</a:t>
            </a:r>
            <a:endParaRPr lang="en-US" dirty="0"/>
          </a:p>
          <a:p>
            <a:pPr marL="914400" indent="-285750">
              <a:buFont typeface="Arial,Sans-Serif"/>
              <a:buChar char="•"/>
            </a:pPr>
            <a:r>
              <a:rPr lang="en-US"/>
              <a:t>TOP Factor: click on the data transparency and the analysis code transparency and see that AEA is highly ranked.</a:t>
            </a:r>
            <a:endParaRPr lang="en-US" dirty="0"/>
          </a:p>
          <a:p>
            <a:pPr marL="914400" indent="-285750">
              <a:buFont typeface="Arial,Sans-Serif"/>
              <a:buChar char="•"/>
            </a:pP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978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pPr marL="457200" lvl="1" indent="0">
              <a:lnSpc>
                <a:spcPct val="90000"/>
              </a:lnSpc>
              <a:spcBef>
                <a:spcPts val="1000"/>
              </a:spcBef>
            </a:pPr>
            <a:r>
              <a:rPr lang="en-US" dirty="0"/>
              <a:t>GINGER</a:t>
            </a:r>
          </a:p>
          <a:p>
            <a:pPr marL="628650" lvl="1" indent="-171450">
              <a:lnSpc>
                <a:spcPct val="90000"/>
              </a:lnSpc>
              <a:spcBef>
                <a:spcPts val="1000"/>
              </a:spcBef>
              <a:buFont typeface="Arial,Sans-Serif"/>
              <a:buChar char="•"/>
            </a:pPr>
            <a:r>
              <a:rPr lang="en-US" dirty="0"/>
              <a:t>“Open science” is a collection of practices that make the content and process of producing evidence and claims transparent and accessible to others.</a:t>
            </a:r>
          </a:p>
          <a:p>
            <a:pPr marL="914400">
              <a:spcBef>
                <a:spcPts val="270"/>
              </a:spcBef>
              <a:buFont typeface="Arial"/>
              <a:buChar char="•"/>
            </a:pPr>
            <a:r>
              <a:rPr lang="en-US" dirty="0"/>
              <a:t>Concepts: openness, transparency, rigor, reproducibility, replicability, and accumulation of knowledge</a:t>
            </a:r>
          </a:p>
          <a:p>
            <a:pPr algn="just">
              <a:buFont typeface="Symbol"/>
              <a:buChar char="•"/>
            </a:pPr>
            <a:r>
              <a:rPr lang="en-US" dirty="0"/>
              <a:t>Often related aspects impacting the entire research lifecycle, including four major pillars: </a:t>
            </a:r>
          </a:p>
          <a:p>
            <a:pPr lvl="1" algn="just">
              <a:buFont typeface="Courier New"/>
              <a:buChar char="○"/>
            </a:pPr>
            <a:r>
              <a:rPr lang="en-US" dirty="0"/>
              <a:t>Open research data</a:t>
            </a:r>
          </a:p>
          <a:p>
            <a:pPr lvl="1">
              <a:buFont typeface="Courier New"/>
              <a:buChar char="○"/>
            </a:pPr>
            <a:r>
              <a:rPr lang="en-US" dirty="0"/>
              <a:t>Open software code</a:t>
            </a:r>
          </a:p>
          <a:p>
            <a:pPr lvl="1">
              <a:buFont typeface="Courier New"/>
              <a:buChar char="○"/>
            </a:pPr>
            <a:r>
              <a:rPr lang="en-US" dirty="0"/>
              <a:t>Open access to papers</a:t>
            </a:r>
          </a:p>
          <a:p>
            <a:pPr lvl="1">
              <a:buFont typeface="Courier New"/>
              <a:buChar char="○"/>
            </a:pPr>
            <a:r>
              <a:rPr lang="en-US" dirty="0"/>
              <a:t>Open peer-review </a:t>
            </a:r>
          </a:p>
          <a:p>
            <a:pPr marL="628650" lvl="1" indent="-171450">
              <a:lnSpc>
                <a:spcPct val="90000"/>
              </a:lnSpc>
              <a:spcBef>
                <a:spcPts val="1000"/>
              </a:spcBef>
              <a:buFont typeface="Arial,Sans-Serif"/>
              <a:buChar char="•"/>
            </a:pPr>
            <a:r>
              <a:rPr lang="en-US" dirty="0"/>
              <a:t>Research transparency and accessibility are key to evaluating the credibility of both statistical evidence and scientific claims. Credibility rests in part on its reproducibility (evidence/data/code) and replicability (results/sci claims).</a:t>
            </a:r>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7423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pPr marL="285750" indent="-285750">
              <a:lnSpc>
                <a:spcPct val="90000"/>
              </a:lnSpc>
              <a:spcBef>
                <a:spcPts val="1000"/>
              </a:spcBef>
              <a:buFont typeface="Arial,Sans-Serif"/>
              <a:buChar char="•"/>
            </a:pPr>
            <a:r>
              <a:rPr lang="en-US" dirty="0"/>
              <a:t>Inspired from the replicability crisis (AKA replication or reproducibility crisis) that hit the sciences around 2010</a:t>
            </a:r>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r>
              <a:rPr lang="en-US" dirty="0"/>
              <a:t>Reduce inequities in access and knowledge</a:t>
            </a:r>
          </a:p>
          <a:p>
            <a:pPr lvl="1" indent="-285750">
              <a:lnSpc>
                <a:spcPct val="90000"/>
              </a:lnSpc>
              <a:spcBef>
                <a:spcPts val="1000"/>
              </a:spcBef>
              <a:buFont typeface="Arial,Sans-Serif"/>
              <a:buChar char="•"/>
            </a:pPr>
            <a:r>
              <a:rPr lang="en-US" dirty="0" err="1"/>
              <a:t>e.g</a:t>
            </a:r>
            <a:r>
              <a:rPr lang="en-US" dirty="0"/>
              <a:t> Make it easier to access data and information without having to pay high fees for journal access</a:t>
            </a:r>
          </a:p>
          <a:p>
            <a:pPr marL="285750" indent="-285750">
              <a:lnSpc>
                <a:spcPct val="90000"/>
              </a:lnSpc>
              <a:spcBef>
                <a:spcPts val="1000"/>
              </a:spcBef>
              <a:buFont typeface="Arial,Sans-Serif"/>
              <a:buChar char="•"/>
            </a:pPr>
            <a:r>
              <a:rPr lang="en-US" dirty="0"/>
              <a:t>Accelerate sci prog and discoveries: </a:t>
            </a:r>
          </a:p>
          <a:p>
            <a:pPr marL="1085850" lvl="1" indent="-171450">
              <a:lnSpc>
                <a:spcPct val="90000"/>
              </a:lnSpc>
              <a:spcBef>
                <a:spcPts val="1000"/>
              </a:spcBef>
              <a:buFont typeface="Arial,Sans-Serif"/>
              <a:buChar char="•"/>
            </a:pPr>
            <a:r>
              <a:rPr lang="en-US" dirty="0"/>
              <a:t>knowledge creation is more efficient via collab and strengthened through critique --&gt; harness network effects (pragmatic school)</a:t>
            </a:r>
          </a:p>
          <a:p>
            <a:pPr marL="1085850" lvl="1" indent="-171450">
              <a:lnSpc>
                <a:spcPct val="90000"/>
              </a:lnSpc>
              <a:spcBef>
                <a:spcPts val="1000"/>
              </a:spcBef>
              <a:buFont typeface="Arial,Sans-Serif"/>
              <a:buChar char="•"/>
            </a:pPr>
            <a:r>
              <a:rPr lang="en-US" dirty="0"/>
              <a:t>Societal engagement is necessary for societal impact, invite public to collab via citizen sci and make scholarship more understandable in lay terms (public school)</a:t>
            </a:r>
          </a:p>
          <a:p>
            <a:pPr marL="1085850" lvl="1" indent="-171450">
              <a:lnSpc>
                <a:spcPct val="90000"/>
              </a:lnSpc>
              <a:spcBef>
                <a:spcPts val="1000"/>
              </a:spcBef>
              <a:buFont typeface="Arial,Sans-Serif"/>
              <a:buChar char="•"/>
            </a:pPr>
            <a:r>
              <a:rPr lang="en-US" dirty="0"/>
              <a:t>efficient research requires readily available platforms, tools and services for dissemination and collaboration (infrastructure school)</a:t>
            </a:r>
          </a:p>
          <a:p>
            <a:pPr marL="285750" indent="-285750">
              <a:lnSpc>
                <a:spcPct val="90000"/>
              </a:lnSpc>
              <a:spcBef>
                <a:spcPts val="1000"/>
              </a:spcBef>
              <a:buFont typeface="Arial,Sans-Serif"/>
              <a:buChar char="•"/>
            </a:pPr>
            <a:r>
              <a:rPr lang="en-US" dirty="0"/>
              <a:t>Increase rigor, accountability, and reproducibility</a:t>
            </a:r>
          </a:p>
          <a:p>
            <a:pPr marL="914400">
              <a:buFont typeface="Arial"/>
              <a:buChar char="•"/>
            </a:pPr>
            <a:r>
              <a:rPr lang="en-US" dirty="0">
                <a:hlinkClick r:id="rId3"/>
              </a:rPr>
              <a:t>https://doi.org/10.7287/peerj.preprints.2689v1 </a:t>
            </a:r>
            <a:r>
              <a:rPr lang="en-US" dirty="0"/>
              <a:t> Several studies have furthermore reported that scientific papers accompanied by publicly available data are on average cited more often [19,20], and are moreover characterized by fewer statistical errors and a greater degree of robustness [21].</a:t>
            </a:r>
          </a:p>
          <a:p>
            <a:pPr marL="285750" indent="-285750">
              <a:lnSpc>
                <a:spcPct val="90000"/>
              </a:lnSpc>
              <a:spcBef>
                <a:spcPts val="1000"/>
              </a:spcBef>
              <a:buFont typeface="Arial,Sans-Serif"/>
              <a:buChar char="•"/>
            </a:pPr>
            <a:endParaRPr lang="en-US"/>
          </a:p>
          <a:p>
            <a:pPr marL="1085850" lvl="1" indent="-171450">
              <a:lnSpc>
                <a:spcPct val="90000"/>
              </a:lnSpc>
              <a:spcBef>
                <a:spcPts val="1000"/>
              </a:spcBef>
              <a:buFont typeface="Arial,Sans-Serif"/>
              <a:buChar char="•"/>
            </a:pPr>
            <a:endParaRPr lang="en-US"/>
          </a:p>
          <a:p>
            <a:pPr lvl="1" indent="0">
              <a:lnSpc>
                <a:spcPct val="90000"/>
              </a:lnSpc>
              <a:spcBef>
                <a:spcPts val="1000"/>
              </a:spcBef>
            </a:pPr>
            <a:endParaRPr lang="en-US"/>
          </a:p>
          <a:p>
            <a:pPr marL="1085850" lvl="1" indent="-1714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endParaRPr lang="en-US"/>
          </a:p>
          <a:p>
            <a:pPr marL="285750" indent="-285750" algn="just">
              <a:lnSpc>
                <a:spcPct val="90000"/>
              </a:lnSpc>
              <a:spcBef>
                <a:spcPts val="1000"/>
              </a:spcBef>
              <a:buFont typeface="Arial,Sans-Serif"/>
              <a:buChar char="•"/>
            </a:pPr>
            <a:r>
              <a:rPr lang="en-US" dirty="0"/>
              <a:t>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7151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r>
              <a:rPr lang="en-US" dirty="0"/>
              <a:t>GINGER</a:t>
            </a:r>
          </a:p>
          <a:p>
            <a:endParaRPr lang="en-US"/>
          </a:p>
          <a:p>
            <a:r>
              <a:rPr lang="en-US" dirty="0"/>
              <a:t>Data repository: some journals have their own requirements of a specific repo and other journals may provide a list of acceptable repositories</a:t>
            </a:r>
          </a:p>
          <a:p>
            <a:endParaRPr lang="en-US"/>
          </a:p>
          <a:p>
            <a:r>
              <a:rPr lang="en-US" dirty="0"/>
              <a:t>There are guides available to researchers on what to consider. I can send the ICPSR and UCL guides.</a:t>
            </a:r>
          </a:p>
          <a:p>
            <a:r>
              <a:rPr lang="en-US" b="1" dirty="0"/>
              <a:t>Reduce collection of identifiable information.</a:t>
            </a:r>
            <a:r>
              <a:rPr lang="en-US" dirty="0"/>
              <a:t> When you post data, you need to remove identifiable information. To reduce data cleaning, think of creative ways to get the information you need without collecting identifiable information. </a:t>
            </a:r>
            <a:r>
              <a:rPr lang="en-US" b="1" dirty="0"/>
              <a:t>The behavioral lab</a:t>
            </a:r>
            <a:r>
              <a:rPr lang="en-US" dirty="0"/>
              <a:t> will help keep things anonymous, serving as a middle-person. We use Sona ID instead of names or emails and we can contact a raffle winner, for example so you do not have to collect contact information.</a:t>
            </a:r>
          </a:p>
          <a:p>
            <a:r>
              <a:rPr lang="en-US" dirty="0"/>
              <a:t>• </a:t>
            </a:r>
            <a:r>
              <a:rPr lang="en-US" b="1" dirty="0"/>
              <a:t>IRB protocol </a:t>
            </a:r>
            <a:r>
              <a:rPr lang="en-US" b="1" i="1" dirty="0"/>
              <a:t>(reminder that you should always go to the website when starting a new protocol b/c IRB updates their templates often)</a:t>
            </a:r>
            <a:r>
              <a:rPr lang="en-US" b="1" dirty="0"/>
              <a:t>: </a:t>
            </a:r>
          </a:p>
          <a:p>
            <a:pPr marL="1543050" lvl="2" indent="-171450">
              <a:spcBef>
                <a:spcPts val="480"/>
              </a:spcBef>
              <a:buChar char="•"/>
            </a:pPr>
            <a:r>
              <a:rPr lang="en-US" dirty="0"/>
              <a:t>Provisions to Protect Participant Privacy and Data Confidentiality</a:t>
            </a:r>
          </a:p>
          <a:p>
            <a:r>
              <a:rPr lang="en-US" dirty="0"/>
              <a:t>Where and how will you store data/specimens? How long will you store the data or specimens? What will happen to the data/specimens at the end of your study?   (Note: Under NU policy, you must keep research data a minimum of </a:t>
            </a:r>
            <a:r>
              <a:rPr lang="en-US" u="sng" dirty="0"/>
              <a:t>3 years after the completion of the study</a:t>
            </a:r>
            <a:r>
              <a:rPr lang="en-US" dirty="0"/>
              <a:t>. However, there are circumstances when other time periods may apply. You must retain consent forms that contain HIPAA authorizations must be retained for at least 6 years after completion of the study.) </a:t>
            </a:r>
          </a:p>
          <a:p>
            <a:br>
              <a:rPr lang="en-US" dirty="0"/>
            </a:br>
            <a:r>
              <a:rPr lang="en-US" dirty="0"/>
              <a:t>For detailed guidance on good research data security practices, please see NU IT's website at </a:t>
            </a:r>
            <a:r>
              <a:rPr lang="en-US" dirty="0">
                <a:hlinkClick r:id="rId3"/>
              </a:rPr>
              <a:t>https://www.it.northwestern.edu/security/research.html</a:t>
            </a:r>
            <a:r>
              <a:rPr lang="en-US" dirty="0"/>
              <a:t>.  </a:t>
            </a:r>
          </a:p>
          <a:p>
            <a:r>
              <a:rPr lang="en-US" dirty="0"/>
              <a:t>  If you will be collecting research data while outside the United States, please see NU IT's tips on data security when traveling: </a:t>
            </a:r>
            <a:r>
              <a:rPr lang="en-US" dirty="0">
                <a:hlinkClick r:id="rId4"/>
              </a:rPr>
              <a:t>https://www.it.northwestern.edu/security/travel.html</a:t>
            </a:r>
            <a:endParaRPr lang="en-US" dirty="0"/>
          </a:p>
          <a:p>
            <a:pPr marL="1828800" lvl="1">
              <a:buChar char="•"/>
            </a:pPr>
            <a:r>
              <a:rPr lang="en-US" dirty="0"/>
              <a:t>Long-term Data and Specimen Storage and Sharing</a:t>
            </a:r>
          </a:p>
          <a:p>
            <a:r>
              <a:rPr lang="en-US" dirty="0"/>
              <a:t>If you plan to store data/specimens and share them long-term for future research, explain your plan for storing and sharing the data. If you plan to place your data in a data repository, explain which repository/database and why. </a:t>
            </a:r>
          </a:p>
          <a:p>
            <a:r>
              <a:rPr lang="en-US" dirty="0"/>
              <a:t>  </a:t>
            </a:r>
          </a:p>
          <a:p>
            <a:r>
              <a:rPr lang="en-US" dirty="0"/>
              <a:t>Explain whether you will include identifiers with the data/specimens when you share them. </a:t>
            </a:r>
          </a:p>
          <a:p>
            <a:endParaRPr lang="en-US"/>
          </a:p>
          <a:p>
            <a:endParaRPr lang="en-US"/>
          </a:p>
          <a:p>
            <a:endParaRPr lang="en-US" i="1" u="sn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0942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18" name="Google Shape;18;p2"/>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2"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2"/>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342900" lvl="0" indent="-285750" algn="l">
              <a:lnSpc>
                <a:spcPct val="100000"/>
              </a:lnSpc>
              <a:spcBef>
                <a:spcPts val="360"/>
              </a:spcBef>
              <a:spcAft>
                <a:spcPts val="0"/>
              </a:spcAft>
              <a:buClr>
                <a:schemeClr val="dk1"/>
              </a:buClr>
              <a:buSzPts val="2400"/>
              <a:buChar char="•"/>
              <a:defRPr sz="1800"/>
            </a:lvl1pPr>
            <a:lvl2pPr marL="685800" lvl="1" indent="-285750" algn="l">
              <a:lnSpc>
                <a:spcPct val="100000"/>
              </a:lnSpc>
              <a:spcBef>
                <a:spcPts val="360"/>
              </a:spcBef>
              <a:spcAft>
                <a:spcPts val="0"/>
              </a:spcAft>
              <a:buClr>
                <a:schemeClr val="dk1"/>
              </a:buClr>
              <a:buSzPts val="2400"/>
              <a:buChar char="–"/>
              <a:defRPr sz="1800"/>
            </a:lvl2pPr>
            <a:lvl3pPr marL="1028700" lvl="2" indent="-285750" algn="l">
              <a:lnSpc>
                <a:spcPct val="100000"/>
              </a:lnSpc>
              <a:spcBef>
                <a:spcPts val="360"/>
              </a:spcBef>
              <a:spcAft>
                <a:spcPts val="0"/>
              </a:spcAft>
              <a:buClr>
                <a:schemeClr val="dk1"/>
              </a:buClr>
              <a:buSzPts val="2400"/>
              <a:buChar char="•"/>
              <a:defRPr sz="1800"/>
            </a:lvl3pPr>
            <a:lvl4pPr marL="1371600" lvl="3" indent="-285750" algn="l">
              <a:lnSpc>
                <a:spcPct val="100000"/>
              </a:lnSpc>
              <a:spcBef>
                <a:spcPts val="360"/>
              </a:spcBef>
              <a:spcAft>
                <a:spcPts val="0"/>
              </a:spcAft>
              <a:buClr>
                <a:schemeClr val="dk1"/>
              </a:buClr>
              <a:buSzPts val="2400"/>
              <a:buChar char="–"/>
              <a:defRPr sz="1800"/>
            </a:lvl4pPr>
            <a:lvl5pPr marL="1714500" lvl="4" indent="-285750" algn="l">
              <a:lnSpc>
                <a:spcPct val="100000"/>
              </a:lnSpc>
              <a:spcBef>
                <a:spcPts val="360"/>
              </a:spcBef>
              <a:spcAft>
                <a:spcPts val="0"/>
              </a:spcAft>
              <a:buClr>
                <a:schemeClr val="dk1"/>
              </a:buClr>
              <a:buSzPts val="2400"/>
              <a:buChar char="»"/>
              <a:defRPr sz="1800"/>
            </a:lvl5pPr>
            <a:lvl6pPr marL="2057400" lvl="5" indent="-257175" algn="l">
              <a:lnSpc>
                <a:spcPct val="100000"/>
              </a:lnSpc>
              <a:spcBef>
                <a:spcPts val="270"/>
              </a:spcBef>
              <a:spcAft>
                <a:spcPts val="0"/>
              </a:spcAft>
              <a:buClr>
                <a:schemeClr val="dk1"/>
              </a:buClr>
              <a:buSzPts val="1800"/>
              <a:buChar char="•"/>
              <a:defRPr sz="1350"/>
            </a:lvl6pPr>
            <a:lvl7pPr marL="2400300" lvl="6" indent="-257175" algn="l">
              <a:lnSpc>
                <a:spcPct val="100000"/>
              </a:lnSpc>
              <a:spcBef>
                <a:spcPts val="270"/>
              </a:spcBef>
              <a:spcAft>
                <a:spcPts val="0"/>
              </a:spcAft>
              <a:buClr>
                <a:schemeClr val="dk1"/>
              </a:buClr>
              <a:buSzPts val="1800"/>
              <a:buChar char="•"/>
              <a:defRPr sz="1350"/>
            </a:lvl7pPr>
            <a:lvl8pPr marL="2743200" lvl="7" indent="-257175" algn="l">
              <a:lnSpc>
                <a:spcPct val="100000"/>
              </a:lnSpc>
              <a:spcBef>
                <a:spcPts val="270"/>
              </a:spcBef>
              <a:spcAft>
                <a:spcPts val="0"/>
              </a:spcAft>
              <a:buClr>
                <a:schemeClr val="dk1"/>
              </a:buClr>
              <a:buSzPts val="1800"/>
              <a:buChar char="•"/>
              <a:defRPr sz="1350"/>
            </a:lvl8pPr>
            <a:lvl9pPr marL="3086100" lvl="8" indent="-257175" algn="l">
              <a:lnSpc>
                <a:spcPct val="100000"/>
              </a:lnSpc>
              <a:spcBef>
                <a:spcPts val="270"/>
              </a:spcBef>
              <a:spcAft>
                <a:spcPts val="0"/>
              </a:spcAft>
              <a:buClr>
                <a:schemeClr val="dk1"/>
              </a:buClr>
              <a:buSzPts val="1800"/>
              <a:buChar char="•"/>
              <a:defRPr sz="1350"/>
            </a:lvl9pPr>
          </a:lstStyle>
          <a:p>
            <a:endParaRPr/>
          </a:p>
        </p:txBody>
      </p:sp>
      <p:sp>
        <p:nvSpPr>
          <p:cNvPr id="34" name="Google Shape;34;p5"/>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342900" lvl="0" indent="-285750" algn="l">
              <a:lnSpc>
                <a:spcPct val="100000"/>
              </a:lnSpc>
              <a:spcBef>
                <a:spcPts val="360"/>
              </a:spcBef>
              <a:spcAft>
                <a:spcPts val="0"/>
              </a:spcAft>
              <a:buClr>
                <a:schemeClr val="dk1"/>
              </a:buClr>
              <a:buSzPts val="2400"/>
              <a:buChar char="•"/>
              <a:defRPr sz="1800"/>
            </a:lvl1pPr>
            <a:lvl2pPr marL="685800" lvl="1" indent="-285750" algn="l">
              <a:lnSpc>
                <a:spcPct val="100000"/>
              </a:lnSpc>
              <a:spcBef>
                <a:spcPts val="360"/>
              </a:spcBef>
              <a:spcAft>
                <a:spcPts val="0"/>
              </a:spcAft>
              <a:buClr>
                <a:schemeClr val="dk1"/>
              </a:buClr>
              <a:buSzPts val="2400"/>
              <a:buChar char="–"/>
              <a:defRPr sz="1800"/>
            </a:lvl2pPr>
            <a:lvl3pPr marL="1028700" lvl="2" indent="-285750" algn="l">
              <a:lnSpc>
                <a:spcPct val="100000"/>
              </a:lnSpc>
              <a:spcBef>
                <a:spcPts val="360"/>
              </a:spcBef>
              <a:spcAft>
                <a:spcPts val="0"/>
              </a:spcAft>
              <a:buClr>
                <a:schemeClr val="dk1"/>
              </a:buClr>
              <a:buSzPts val="2400"/>
              <a:buChar char="•"/>
              <a:defRPr sz="1800"/>
            </a:lvl3pPr>
            <a:lvl4pPr marL="1371600" lvl="3" indent="-285750" algn="l">
              <a:lnSpc>
                <a:spcPct val="100000"/>
              </a:lnSpc>
              <a:spcBef>
                <a:spcPts val="360"/>
              </a:spcBef>
              <a:spcAft>
                <a:spcPts val="0"/>
              </a:spcAft>
              <a:buClr>
                <a:schemeClr val="dk1"/>
              </a:buClr>
              <a:buSzPts val="2400"/>
              <a:buChar char="–"/>
              <a:defRPr sz="1800"/>
            </a:lvl4pPr>
            <a:lvl5pPr marL="1714500" lvl="4" indent="-285750" algn="l">
              <a:lnSpc>
                <a:spcPct val="100000"/>
              </a:lnSpc>
              <a:spcBef>
                <a:spcPts val="360"/>
              </a:spcBef>
              <a:spcAft>
                <a:spcPts val="0"/>
              </a:spcAft>
              <a:buClr>
                <a:schemeClr val="dk1"/>
              </a:buClr>
              <a:buSzPts val="2400"/>
              <a:buChar char="»"/>
              <a:defRPr sz="1800"/>
            </a:lvl5pPr>
            <a:lvl6pPr marL="2057400" lvl="5" indent="-257175" algn="l">
              <a:lnSpc>
                <a:spcPct val="100000"/>
              </a:lnSpc>
              <a:spcBef>
                <a:spcPts val="270"/>
              </a:spcBef>
              <a:spcAft>
                <a:spcPts val="0"/>
              </a:spcAft>
              <a:buClr>
                <a:schemeClr val="dk1"/>
              </a:buClr>
              <a:buSzPts val="1800"/>
              <a:buChar char="•"/>
              <a:defRPr sz="1350"/>
            </a:lvl6pPr>
            <a:lvl7pPr marL="2400300" lvl="6" indent="-257175" algn="l">
              <a:lnSpc>
                <a:spcPct val="100000"/>
              </a:lnSpc>
              <a:spcBef>
                <a:spcPts val="270"/>
              </a:spcBef>
              <a:spcAft>
                <a:spcPts val="0"/>
              </a:spcAft>
              <a:buClr>
                <a:schemeClr val="dk1"/>
              </a:buClr>
              <a:buSzPts val="1800"/>
              <a:buChar char="•"/>
              <a:defRPr sz="1350"/>
            </a:lvl7pPr>
            <a:lvl8pPr marL="2743200" lvl="7" indent="-257175" algn="l">
              <a:lnSpc>
                <a:spcPct val="100000"/>
              </a:lnSpc>
              <a:spcBef>
                <a:spcPts val="270"/>
              </a:spcBef>
              <a:spcAft>
                <a:spcPts val="0"/>
              </a:spcAft>
              <a:buClr>
                <a:schemeClr val="dk1"/>
              </a:buClr>
              <a:buSzPts val="1800"/>
              <a:buChar char="•"/>
              <a:defRPr sz="1350"/>
            </a:lvl8pPr>
            <a:lvl9pPr marL="3086100" lvl="8" indent="-257175" algn="l">
              <a:lnSpc>
                <a:spcPct val="100000"/>
              </a:lnSpc>
              <a:spcBef>
                <a:spcPts val="270"/>
              </a:spcBef>
              <a:spcAft>
                <a:spcPts val="0"/>
              </a:spcAft>
              <a:buClr>
                <a:schemeClr val="dk1"/>
              </a:buClr>
              <a:buSzPts val="1800"/>
              <a:buChar char="•"/>
              <a:defRPr sz="1350"/>
            </a:lvl9pPr>
          </a:lstStyle>
          <a:p>
            <a:endParaRPr/>
          </a:p>
        </p:txBody>
      </p:sp>
      <p:sp>
        <p:nvSpPr>
          <p:cNvPr id="35" name="Google Shape;35;p5"/>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36" name="Google Shape;36;p5"/>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40" name="Google Shape;40;p6"/>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7"/>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43" name="Google Shape;43;p7"/>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25" name="Google Shape;25;p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4"/>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30" name="Google Shape;30;p4"/>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36" name="Google Shape;36;p5"/>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40" name="Google Shape;40;p6"/>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43" name="Google Shape;43;p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3375"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300"/>
              </a:spcBef>
              <a:spcAft>
                <a:spcPts val="0"/>
              </a:spcAft>
              <a:buClr>
                <a:schemeClr val="dk1"/>
              </a:buClr>
              <a:buSzPts val="2000"/>
              <a:buNone/>
              <a:defRPr sz="1500" b="1">
                <a:solidFill>
                  <a:schemeClr val="dk1"/>
                </a:solidFill>
              </a:defRPr>
            </a:lvl1pPr>
            <a:lvl2pPr lvl="1" algn="ctr">
              <a:lnSpc>
                <a:spcPct val="100000"/>
              </a:lnSpc>
              <a:spcBef>
                <a:spcPts val="360"/>
              </a:spcBef>
              <a:spcAft>
                <a:spcPts val="0"/>
              </a:spcAft>
              <a:buClr>
                <a:srgbClr val="888888"/>
              </a:buClr>
              <a:buSzPts val="2400"/>
              <a:buNone/>
              <a:defRPr>
                <a:solidFill>
                  <a:srgbClr val="888888"/>
                </a:solidFill>
              </a:defRPr>
            </a:lvl2pPr>
            <a:lvl3pPr lvl="2" algn="ctr">
              <a:lnSpc>
                <a:spcPct val="100000"/>
              </a:lnSpc>
              <a:spcBef>
                <a:spcPts val="360"/>
              </a:spcBef>
              <a:spcAft>
                <a:spcPts val="0"/>
              </a:spcAft>
              <a:buClr>
                <a:srgbClr val="888888"/>
              </a:buClr>
              <a:buSzPts val="2400"/>
              <a:buNone/>
              <a:defRPr>
                <a:solidFill>
                  <a:srgbClr val="888888"/>
                </a:solidFill>
              </a:defRPr>
            </a:lvl3pPr>
            <a:lvl4pPr lvl="3" algn="ctr">
              <a:lnSpc>
                <a:spcPct val="100000"/>
              </a:lnSpc>
              <a:spcBef>
                <a:spcPts val="360"/>
              </a:spcBef>
              <a:spcAft>
                <a:spcPts val="0"/>
              </a:spcAft>
              <a:buClr>
                <a:srgbClr val="888888"/>
              </a:buClr>
              <a:buSzPts val="2400"/>
              <a:buNone/>
              <a:defRPr>
                <a:solidFill>
                  <a:srgbClr val="888888"/>
                </a:solidFill>
              </a:defRPr>
            </a:lvl4pPr>
            <a:lvl5pPr lvl="4" algn="ctr">
              <a:lnSpc>
                <a:spcPct val="100000"/>
              </a:lnSpc>
              <a:spcBef>
                <a:spcPts val="360"/>
              </a:spcBef>
              <a:spcAft>
                <a:spcPts val="0"/>
              </a:spcAft>
              <a:buClr>
                <a:srgbClr val="888888"/>
              </a:buClr>
              <a:buSzPts val="2400"/>
              <a:buNone/>
              <a:defRPr>
                <a:solidFill>
                  <a:srgbClr val="888888"/>
                </a:solidFill>
              </a:defRPr>
            </a:lvl5pPr>
            <a:lvl6pPr lvl="5" algn="ctr">
              <a:lnSpc>
                <a:spcPct val="100000"/>
              </a:lnSpc>
              <a:spcBef>
                <a:spcPts val="300"/>
              </a:spcBef>
              <a:spcAft>
                <a:spcPts val="0"/>
              </a:spcAft>
              <a:buClr>
                <a:srgbClr val="888888"/>
              </a:buClr>
              <a:buSzPts val="2000"/>
              <a:buNone/>
              <a:defRPr>
                <a:solidFill>
                  <a:srgbClr val="888888"/>
                </a:solidFill>
              </a:defRPr>
            </a:lvl6pPr>
            <a:lvl7pPr lvl="6" algn="ctr">
              <a:lnSpc>
                <a:spcPct val="100000"/>
              </a:lnSpc>
              <a:spcBef>
                <a:spcPts val="300"/>
              </a:spcBef>
              <a:spcAft>
                <a:spcPts val="0"/>
              </a:spcAft>
              <a:buClr>
                <a:srgbClr val="888888"/>
              </a:buClr>
              <a:buSzPts val="2000"/>
              <a:buNone/>
              <a:defRPr>
                <a:solidFill>
                  <a:srgbClr val="888888"/>
                </a:solidFill>
              </a:defRPr>
            </a:lvl7pPr>
            <a:lvl8pPr lvl="7" algn="ctr">
              <a:lnSpc>
                <a:spcPct val="100000"/>
              </a:lnSpc>
              <a:spcBef>
                <a:spcPts val="300"/>
              </a:spcBef>
              <a:spcAft>
                <a:spcPts val="0"/>
              </a:spcAft>
              <a:buClr>
                <a:srgbClr val="888888"/>
              </a:buClr>
              <a:buSzPts val="2000"/>
              <a:buNone/>
              <a:defRPr>
                <a:solidFill>
                  <a:srgbClr val="888888"/>
                </a:solidFill>
              </a:defRPr>
            </a:lvl8pPr>
            <a:lvl9pPr lvl="8" algn="ctr">
              <a:lnSpc>
                <a:spcPct val="100000"/>
              </a:lnSpc>
              <a:spcBef>
                <a:spcPts val="3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18" name="Google Shape;18;p2"/>
          <p:cNvSpPr txBox="1"/>
          <p:nvPr/>
        </p:nvSpPr>
        <p:spPr>
          <a:xfrm>
            <a:off x="776802" y="3480845"/>
            <a:ext cx="8038920" cy="1044196"/>
          </a:xfrm>
          <a:prstGeom prst="rect">
            <a:avLst/>
          </a:prstGeom>
          <a:noFill/>
          <a:ln>
            <a:noFill/>
          </a:ln>
        </p:spPr>
        <p:txBody>
          <a:bodyPr spcFirstLastPara="1" wrap="square" lIns="68569" tIns="34275" rIns="68569" bIns="34275"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1500" b="1" i="0" u="none" strike="noStrike" cap="none">
                <a:solidFill>
                  <a:srgbClr val="FFFFFF"/>
                </a:solidFill>
                <a:latin typeface="Arial"/>
                <a:ea typeface="Arial"/>
                <a:cs typeface="Arial"/>
                <a:sym typeface="Arial"/>
              </a:rPr>
              <a:t>CLICK TO EDIT MASTER SUBTITLE STYLE</a:t>
            </a:r>
            <a:endParaRPr sz="1500" b="1" i="0" u="none" strike="noStrike" cap="none">
              <a:solidFill>
                <a:srgbClr val="FFFFFF"/>
              </a:solidFill>
              <a:latin typeface="Arial"/>
              <a:ea typeface="Arial"/>
              <a:cs typeface="Arial"/>
              <a:sym typeface="Arial"/>
            </a:endParaRPr>
          </a:p>
        </p:txBody>
      </p:sp>
      <p:pic>
        <p:nvPicPr>
          <p:cNvPr id="19" name="Google Shape;19;p2" descr="Kellogg_H_RGB.png"/>
          <p:cNvPicPr preferRelativeResize="0"/>
          <p:nvPr/>
        </p:nvPicPr>
        <p:blipFill rotWithShape="1">
          <a:blip r:embed="rId3">
            <a:alphaModFix/>
          </a:blip>
          <a:srcRect/>
          <a:stretch/>
        </p:blipFill>
        <p:spPr>
          <a:xfrm>
            <a:off x="776803" y="5732774"/>
            <a:ext cx="3879183" cy="397132"/>
          </a:xfrm>
          <a:prstGeom prst="rect">
            <a:avLst/>
          </a:prstGeom>
          <a:noFill/>
          <a:ln>
            <a:noFill/>
          </a:ln>
        </p:spPr>
      </p:pic>
      <p:cxnSp>
        <p:nvCxnSpPr>
          <p:cNvPr id="20" name="Google Shape;20;p2"/>
          <p:cNvCxnSpPr/>
          <p:nvPr/>
        </p:nvCxnSpPr>
        <p:spPr>
          <a:xfrm>
            <a:off x="776803"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485841"/>
            <a:ext cx="8229600" cy="4525963"/>
          </a:xfrm>
          <a:prstGeom prst="rect">
            <a:avLst/>
          </a:prstGeom>
          <a:noFill/>
          <a:ln>
            <a:noFill/>
          </a:ln>
        </p:spPr>
        <p:txBody>
          <a:bodyPr spcFirstLastPara="1" wrap="square" lIns="91425" tIns="45700" rIns="91425" bIns="45700" anchor="t" anchorCtr="0">
            <a:noAutofit/>
          </a:bodyPr>
          <a:lstStyle>
            <a:lvl1pPr marL="342900" lvl="0" indent="-257175" algn="l">
              <a:lnSpc>
                <a:spcPct val="100000"/>
              </a:lnSpc>
              <a:spcBef>
                <a:spcPts val="270"/>
              </a:spcBef>
              <a:spcAft>
                <a:spcPts val="0"/>
              </a:spcAft>
              <a:buClr>
                <a:schemeClr val="dk1"/>
              </a:buClr>
              <a:buSzPts val="1800"/>
              <a:buChar char="•"/>
              <a:defRPr/>
            </a:lvl1pPr>
            <a:lvl2pPr marL="685800" lvl="1" indent="-285750" algn="l">
              <a:lnSpc>
                <a:spcPct val="100000"/>
              </a:lnSpc>
              <a:spcBef>
                <a:spcPts val="360"/>
              </a:spcBef>
              <a:spcAft>
                <a:spcPts val="0"/>
              </a:spcAft>
              <a:buClr>
                <a:schemeClr val="dk1"/>
              </a:buClr>
              <a:buSzPts val="2400"/>
              <a:buChar char="–"/>
              <a:defRPr sz="1800"/>
            </a:lvl2pPr>
            <a:lvl3pPr marL="1028700" lvl="2" indent="-285750" algn="l">
              <a:lnSpc>
                <a:spcPct val="100000"/>
              </a:lnSpc>
              <a:spcBef>
                <a:spcPts val="360"/>
              </a:spcBef>
              <a:spcAft>
                <a:spcPts val="0"/>
              </a:spcAft>
              <a:buClr>
                <a:schemeClr val="dk1"/>
              </a:buClr>
              <a:buSzPts val="2400"/>
              <a:buChar char="•"/>
              <a:defRPr sz="1800"/>
            </a:lvl3pPr>
            <a:lvl4pPr marL="1371600" lvl="3" indent="-285750" algn="l">
              <a:lnSpc>
                <a:spcPct val="100000"/>
              </a:lnSpc>
              <a:spcBef>
                <a:spcPts val="360"/>
              </a:spcBef>
              <a:spcAft>
                <a:spcPts val="0"/>
              </a:spcAft>
              <a:buClr>
                <a:schemeClr val="dk1"/>
              </a:buClr>
              <a:buSzPts val="2400"/>
              <a:buChar char="–"/>
              <a:defRPr sz="1800"/>
            </a:lvl4pPr>
            <a:lvl5pPr marL="1714500" lvl="4" indent="-285750" algn="l">
              <a:lnSpc>
                <a:spcPct val="100000"/>
              </a:lnSpc>
              <a:spcBef>
                <a:spcPts val="360"/>
              </a:spcBef>
              <a:spcAft>
                <a:spcPts val="0"/>
              </a:spcAft>
              <a:buClr>
                <a:schemeClr val="dk1"/>
              </a:buClr>
              <a:buSzPts val="2400"/>
              <a:buChar char="»"/>
              <a:defRPr sz="1800"/>
            </a:lvl5pPr>
            <a:lvl6pPr marL="2057400" lvl="5" indent="-257175" algn="l">
              <a:lnSpc>
                <a:spcPct val="100000"/>
              </a:lnSpc>
              <a:spcBef>
                <a:spcPts val="270"/>
              </a:spcBef>
              <a:spcAft>
                <a:spcPts val="0"/>
              </a:spcAft>
              <a:buClr>
                <a:schemeClr val="dk1"/>
              </a:buClr>
              <a:buSzPts val="1800"/>
              <a:buChar char="•"/>
              <a:defRPr/>
            </a:lvl6pPr>
            <a:lvl7pPr marL="2400300" lvl="6" indent="-257175" algn="l">
              <a:lnSpc>
                <a:spcPct val="100000"/>
              </a:lnSpc>
              <a:spcBef>
                <a:spcPts val="270"/>
              </a:spcBef>
              <a:spcAft>
                <a:spcPts val="0"/>
              </a:spcAft>
              <a:buClr>
                <a:schemeClr val="dk1"/>
              </a:buClr>
              <a:buSzPts val="1800"/>
              <a:buChar char="•"/>
              <a:defRPr/>
            </a:lvl7pPr>
            <a:lvl8pPr marL="2743200" lvl="7" indent="-257175" algn="l">
              <a:lnSpc>
                <a:spcPct val="100000"/>
              </a:lnSpc>
              <a:spcBef>
                <a:spcPts val="270"/>
              </a:spcBef>
              <a:spcAft>
                <a:spcPts val="0"/>
              </a:spcAft>
              <a:buClr>
                <a:schemeClr val="dk1"/>
              </a:buClr>
              <a:buSzPts val="1800"/>
              <a:buChar char="•"/>
              <a:defRPr/>
            </a:lvl8pPr>
            <a:lvl9pPr marL="3086100" lvl="8" indent="-257175" algn="l">
              <a:lnSpc>
                <a:spcPct val="100000"/>
              </a:lnSpc>
              <a:spcBef>
                <a:spcPts val="27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25" name="Google Shape;25;p3"/>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3821911"/>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2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2161646"/>
            <a:ext cx="7772400" cy="1500187"/>
          </a:xfrm>
          <a:prstGeom prst="rect">
            <a:avLst/>
          </a:prstGeom>
          <a:noFill/>
          <a:ln>
            <a:noFill/>
          </a:ln>
        </p:spPr>
        <p:txBody>
          <a:bodyPr spcFirstLastPara="1" wrap="square" lIns="91425" tIns="45700" rIns="91425" bIns="45700" anchor="b" anchorCtr="0">
            <a:noAutofit/>
          </a:bodyPr>
          <a:lstStyle>
            <a:lvl1pPr marL="342900" lvl="0" indent="-171450" algn="l">
              <a:lnSpc>
                <a:spcPct val="100000"/>
              </a:lnSpc>
              <a:spcBef>
                <a:spcPts val="360"/>
              </a:spcBef>
              <a:spcAft>
                <a:spcPts val="0"/>
              </a:spcAft>
              <a:buClr>
                <a:srgbClr val="000000"/>
              </a:buClr>
              <a:buSzPts val="2400"/>
              <a:buNone/>
              <a:defRPr sz="1800" b="1">
                <a:solidFill>
                  <a:srgbClr val="000000"/>
                </a:solidFill>
              </a:defRPr>
            </a:lvl1pPr>
            <a:lvl2pPr marL="685800" lvl="1" indent="-171450" algn="l">
              <a:lnSpc>
                <a:spcPct val="100000"/>
              </a:lnSpc>
              <a:spcBef>
                <a:spcPts val="270"/>
              </a:spcBef>
              <a:spcAft>
                <a:spcPts val="0"/>
              </a:spcAft>
              <a:buClr>
                <a:srgbClr val="888888"/>
              </a:buClr>
              <a:buSzPts val="1800"/>
              <a:buNone/>
              <a:defRPr sz="1350">
                <a:solidFill>
                  <a:srgbClr val="888888"/>
                </a:solidFill>
              </a:defRPr>
            </a:lvl2pPr>
            <a:lvl3pPr marL="1028700" lvl="2" indent="-171450" algn="l">
              <a:lnSpc>
                <a:spcPct val="100000"/>
              </a:lnSpc>
              <a:spcBef>
                <a:spcPts val="240"/>
              </a:spcBef>
              <a:spcAft>
                <a:spcPts val="0"/>
              </a:spcAft>
              <a:buClr>
                <a:srgbClr val="888888"/>
              </a:buClr>
              <a:buSzPts val="1600"/>
              <a:buNone/>
              <a:defRPr sz="1200">
                <a:solidFill>
                  <a:srgbClr val="888888"/>
                </a:solidFill>
              </a:defRPr>
            </a:lvl3pPr>
            <a:lvl4pPr marL="1371600" lvl="3" indent="-171450" algn="l">
              <a:lnSpc>
                <a:spcPct val="100000"/>
              </a:lnSpc>
              <a:spcBef>
                <a:spcPts val="210"/>
              </a:spcBef>
              <a:spcAft>
                <a:spcPts val="0"/>
              </a:spcAft>
              <a:buClr>
                <a:srgbClr val="888888"/>
              </a:buClr>
              <a:buSzPts val="1400"/>
              <a:buNone/>
              <a:defRPr sz="1050">
                <a:solidFill>
                  <a:srgbClr val="888888"/>
                </a:solidFill>
              </a:defRPr>
            </a:lvl4pPr>
            <a:lvl5pPr marL="1714500" lvl="4" indent="-171450" algn="l">
              <a:lnSpc>
                <a:spcPct val="100000"/>
              </a:lnSpc>
              <a:spcBef>
                <a:spcPts val="210"/>
              </a:spcBef>
              <a:spcAft>
                <a:spcPts val="0"/>
              </a:spcAft>
              <a:buClr>
                <a:srgbClr val="888888"/>
              </a:buClr>
              <a:buSzPts val="1400"/>
              <a:buNone/>
              <a:defRPr sz="1050">
                <a:solidFill>
                  <a:srgbClr val="888888"/>
                </a:solidFill>
              </a:defRPr>
            </a:lvl5pPr>
            <a:lvl6pPr marL="2057400" lvl="5" indent="-171450" algn="l">
              <a:lnSpc>
                <a:spcPct val="100000"/>
              </a:lnSpc>
              <a:spcBef>
                <a:spcPts val="210"/>
              </a:spcBef>
              <a:spcAft>
                <a:spcPts val="0"/>
              </a:spcAft>
              <a:buClr>
                <a:srgbClr val="888888"/>
              </a:buClr>
              <a:buSzPts val="1400"/>
              <a:buNone/>
              <a:defRPr sz="1050">
                <a:solidFill>
                  <a:srgbClr val="888888"/>
                </a:solidFill>
              </a:defRPr>
            </a:lvl6pPr>
            <a:lvl7pPr marL="2400300" lvl="6" indent="-171450" algn="l">
              <a:lnSpc>
                <a:spcPct val="100000"/>
              </a:lnSpc>
              <a:spcBef>
                <a:spcPts val="210"/>
              </a:spcBef>
              <a:spcAft>
                <a:spcPts val="0"/>
              </a:spcAft>
              <a:buClr>
                <a:srgbClr val="888888"/>
              </a:buClr>
              <a:buSzPts val="1400"/>
              <a:buNone/>
              <a:defRPr sz="1050">
                <a:solidFill>
                  <a:srgbClr val="888888"/>
                </a:solidFill>
              </a:defRPr>
            </a:lvl7pPr>
            <a:lvl8pPr marL="2743200" lvl="7" indent="-171450" algn="l">
              <a:lnSpc>
                <a:spcPct val="100000"/>
              </a:lnSpc>
              <a:spcBef>
                <a:spcPts val="210"/>
              </a:spcBef>
              <a:spcAft>
                <a:spcPts val="0"/>
              </a:spcAft>
              <a:buClr>
                <a:srgbClr val="888888"/>
              </a:buClr>
              <a:buSzPts val="1400"/>
              <a:buNone/>
              <a:defRPr sz="1050">
                <a:solidFill>
                  <a:srgbClr val="888888"/>
                </a:solidFill>
              </a:defRPr>
            </a:lvl8pPr>
            <a:lvl9pPr marL="3086100" lvl="8" indent="-171450" algn="l">
              <a:lnSpc>
                <a:spcPct val="100000"/>
              </a:lnSpc>
              <a:spcBef>
                <a:spcPts val="210"/>
              </a:spcBef>
              <a:spcAft>
                <a:spcPts val="0"/>
              </a:spcAft>
              <a:buClr>
                <a:srgbClr val="888888"/>
              </a:buClr>
              <a:buSzPts val="1400"/>
              <a:buNone/>
              <a:defRPr sz="1050">
                <a:solidFill>
                  <a:srgbClr val="888888"/>
                </a:solidFill>
              </a:defRPr>
            </a:lvl9pPr>
          </a:lstStyle>
          <a:p>
            <a:endParaRPr/>
          </a:p>
        </p:txBody>
      </p:sp>
      <p:sp>
        <p:nvSpPr>
          <p:cNvPr id="29" name="Google Shape;29;p4"/>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30" name="Google Shape;30;p4"/>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Using Qualtrics</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5841"/>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75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r>
              <a:rPr lang="en-US"/>
              <a:t>Reproducibility Principles</a:t>
            </a:r>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60.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sf.i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hyperlink" Target="https://us.sagepub.com/en-us/nam/research-data-sharing-policies" TargetMode="Externa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www.ama.org/journal-of-marketing-policy-for-research-transparency/#:~:text=When%20Will%20the%20Policy%20Take,or%20after%20January%201%2C%202023." TargetMode="External"/><Relationship Id="rId5" Type="http://schemas.openxmlformats.org/officeDocument/2006/relationships/hyperlink" Target="https://www.ama.org/ama-journals-editorial-policies-procedures/#h-3-sharing-of-reviewing-responsibilities" TargetMode="External"/><Relationship Id="rId4" Type="http://schemas.openxmlformats.org/officeDocument/2006/relationships/hyperlink" Target="https://www.apa.org/pubs/journals/ps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0xFmcrRkg52F-RuPrm_eD75lh62AK-GivQI2vc0r9fk/edit#gid=948504338"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hyperlink" Target="https://www.aeaweb.org/journals/pandp/styleguide#IIC" TargetMode="External"/><Relationship Id="rId4" Type="http://schemas.openxmlformats.org/officeDocument/2006/relationships/hyperlink" Target="https://topfactor.org/journals?name=psycholog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cos.io/"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openicpsr.org/openicpsr/aea"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8"/>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r>
              <a:rPr lang="en-US" sz="4000"/>
              <a:t>Session 7 – Qualtrics Reproducibly</a:t>
            </a:r>
            <a:br>
              <a:rPr lang="en-US" sz="4000"/>
            </a:br>
            <a:r>
              <a:rPr lang="en-US" sz="2400"/>
              <a:t>Data Skills for Research </a:t>
            </a:r>
            <a:br>
              <a:rPr lang="en-US" sz="2400"/>
            </a:br>
            <a:r>
              <a:rPr lang="en-US" sz="2400"/>
              <a:t>Kellogg Research Support</a:t>
            </a:r>
            <a:endParaRPr lang="en-US"/>
          </a:p>
        </p:txBody>
      </p:sp>
      <p:sp>
        <p:nvSpPr>
          <p:cNvPr id="50" name="Google Shape;50;p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a:p>
          <a:p>
            <a:pPr marL="0" indent="0"/>
            <a:r>
              <a:rPr lang="en-US"/>
              <a:t>August 17, 2023</a:t>
            </a:r>
            <a:endParaRPr/>
          </a:p>
        </p:txBody>
      </p:sp>
      <p:sp>
        <p:nvSpPr>
          <p:cNvPr id="2" name="Footer Placeholder 1">
            <a:extLst>
              <a:ext uri="{FF2B5EF4-FFF2-40B4-BE49-F238E27FC236}">
                <a16:creationId xmlns:a16="http://schemas.microsoft.com/office/drawing/2014/main" id="{289CA4ED-6DAD-386B-A788-B7C6CAF7438D}"/>
              </a:ext>
            </a:extLst>
          </p:cNvPr>
          <p:cNvSpPr>
            <a:spLocks noGrp="1"/>
          </p:cNvSpPr>
          <p:nvPr>
            <p:ph type="ftr" idx="11"/>
          </p:nvPr>
        </p:nvSpPr>
        <p:spPr/>
        <p:txBody>
          <a:bodyPr/>
          <a:lstStyle/>
          <a:p>
            <a:r>
              <a:rPr lang="en-US"/>
              <a:t>Using Qualtrics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4299-F547-ADB5-A18C-4B2DE79A66B9}"/>
              </a:ext>
            </a:extLst>
          </p:cNvPr>
          <p:cNvSpPr>
            <a:spLocks noGrp="1"/>
          </p:cNvSpPr>
          <p:nvPr>
            <p:ph type="title"/>
          </p:nvPr>
        </p:nvSpPr>
        <p:spPr/>
        <p:txBody>
          <a:bodyPr/>
          <a:lstStyle/>
          <a:p>
            <a:r>
              <a:rPr lang="en-US" dirty="0"/>
              <a:t>How do I Practice Open Science?</a:t>
            </a:r>
          </a:p>
        </p:txBody>
      </p:sp>
      <p:sp>
        <p:nvSpPr>
          <p:cNvPr id="3" name="Text Placeholder 2">
            <a:extLst>
              <a:ext uri="{FF2B5EF4-FFF2-40B4-BE49-F238E27FC236}">
                <a16:creationId xmlns:a16="http://schemas.microsoft.com/office/drawing/2014/main" id="{9A2BDBCD-3A60-9A6A-1A16-E32D3CC9EEBE}"/>
              </a:ext>
            </a:extLst>
          </p:cNvPr>
          <p:cNvSpPr>
            <a:spLocks noGrp="1"/>
          </p:cNvSpPr>
          <p:nvPr>
            <p:ph type="body" idx="1"/>
          </p:nvPr>
        </p:nvSpPr>
        <p:spPr/>
        <p:txBody>
          <a:bodyPr/>
          <a:lstStyle/>
          <a:p>
            <a:r>
              <a:rPr lang="en-US" dirty="0"/>
              <a:t>Data Files</a:t>
            </a:r>
            <a:endParaRPr lang="en-US">
              <a:solidFill>
                <a:srgbClr val="374151"/>
              </a:solidFill>
            </a:endParaRPr>
          </a:p>
          <a:p>
            <a:r>
              <a:rPr lang="en-US" dirty="0"/>
              <a:t>Syntax Files</a:t>
            </a:r>
            <a:endParaRPr lang="en-US">
              <a:solidFill>
                <a:srgbClr val="374151"/>
              </a:solidFill>
            </a:endParaRPr>
          </a:p>
          <a:p>
            <a:r>
              <a:rPr lang="en-US" dirty="0"/>
              <a:t>Output Files</a:t>
            </a:r>
            <a:endParaRPr lang="en-US">
              <a:solidFill>
                <a:srgbClr val="374151"/>
              </a:solidFill>
            </a:endParaRPr>
          </a:p>
          <a:p>
            <a:r>
              <a:rPr lang="en-US" dirty="0"/>
              <a:t>Codebook or Data Dictionary</a:t>
            </a:r>
            <a:endParaRPr lang="en-US">
              <a:solidFill>
                <a:srgbClr val="374151"/>
              </a:solidFill>
            </a:endParaRPr>
          </a:p>
          <a:p>
            <a:r>
              <a:rPr lang="en-US" dirty="0"/>
              <a:t>Documentation</a:t>
            </a:r>
            <a:endParaRPr lang="en-US">
              <a:solidFill>
                <a:srgbClr val="374151"/>
              </a:solidFill>
            </a:endParaRPr>
          </a:p>
          <a:p>
            <a:r>
              <a:rPr lang="en-US" dirty="0"/>
              <a:t>README File</a:t>
            </a:r>
            <a:endParaRPr lang="en-US">
              <a:solidFill>
                <a:srgbClr val="374151"/>
              </a:solidFill>
            </a:endParaRPr>
          </a:p>
          <a:p>
            <a:r>
              <a:rPr lang="en-US" dirty="0"/>
              <a:t>Data Backup</a:t>
            </a:r>
            <a:endParaRPr lang="en-US">
              <a:solidFill>
                <a:srgbClr val="374151"/>
              </a:solidFill>
            </a:endParaRPr>
          </a:p>
          <a:p>
            <a:r>
              <a:rPr lang="en-US" dirty="0"/>
              <a:t>Anonymized or De-Identified Data</a:t>
            </a:r>
            <a:endParaRPr lang="en-US">
              <a:solidFill>
                <a:srgbClr val="374151"/>
              </a:solidFill>
            </a:endParaRPr>
          </a:p>
          <a:p>
            <a:endParaRPr lang="en-US" dirty="0"/>
          </a:p>
        </p:txBody>
      </p:sp>
      <p:sp>
        <p:nvSpPr>
          <p:cNvPr id="4" name="Footer Placeholder 3">
            <a:extLst>
              <a:ext uri="{FF2B5EF4-FFF2-40B4-BE49-F238E27FC236}">
                <a16:creationId xmlns:a16="http://schemas.microsoft.com/office/drawing/2014/main" id="{C6F6F796-1927-363C-5100-CE32853F697B}"/>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5EA8EE67-3048-E9C5-604D-FA33C0A40D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lang="en-US"/>
          </a:p>
        </p:txBody>
      </p:sp>
    </p:spTree>
    <p:extLst>
      <p:ext uri="{BB962C8B-B14F-4D97-AF65-F5344CB8AC3E}">
        <p14:creationId xmlns:p14="http://schemas.microsoft.com/office/powerpoint/2010/main" val="228860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9AA3F7-FC6E-575A-F3F6-82A49486401E}"/>
              </a:ext>
            </a:extLst>
          </p:cNvPr>
          <p:cNvSpPr>
            <a:spLocks noGrp="1"/>
          </p:cNvSpPr>
          <p:nvPr>
            <p:ph type="body" idx="1"/>
          </p:nvPr>
        </p:nvSpPr>
        <p:spPr>
          <a:xfrm>
            <a:off x="-1700" y="-1335"/>
            <a:ext cx="9147399" cy="6514527"/>
          </a:xfrm>
          <a:solidFill>
            <a:srgbClr val="7030A0"/>
          </a:solidFill>
        </p:spPr>
        <p:txBody>
          <a:bodyPr spcFirstLastPara="1" wrap="square" lIns="91425" tIns="45700" rIns="91425" bIns="45700" anchor="ctr" anchorCtr="0">
            <a:noAutofit/>
          </a:bodyPr>
          <a:lstStyle/>
          <a:p>
            <a:pPr marL="114300" indent="0" algn="ctr">
              <a:buNone/>
            </a:pPr>
            <a:r>
              <a:rPr lang="en-US" sz="4000">
                <a:solidFill>
                  <a:schemeClr val="bg1"/>
                </a:solidFill>
              </a:rPr>
              <a:t>Demonstration</a:t>
            </a:r>
            <a:endParaRPr lang="en-US">
              <a:solidFill>
                <a:schemeClr val="bg1"/>
              </a:solidFill>
            </a:endParaRPr>
          </a:p>
        </p:txBody>
      </p:sp>
      <p:sp>
        <p:nvSpPr>
          <p:cNvPr id="4" name="Footer Placeholder 3">
            <a:extLst>
              <a:ext uri="{FF2B5EF4-FFF2-40B4-BE49-F238E27FC236}">
                <a16:creationId xmlns:a16="http://schemas.microsoft.com/office/drawing/2014/main" id="{5D6F9351-75F6-C7A1-4564-32139E3FB6F5}"/>
              </a:ext>
            </a:extLst>
          </p:cNvPr>
          <p:cNvSpPr>
            <a:spLocks noGrp="1"/>
          </p:cNvSpPr>
          <p:nvPr>
            <p:ph type="ftr" idx="11"/>
          </p:nvPr>
        </p:nvSpPr>
        <p:spPr/>
        <p:txBody>
          <a:bodyPr/>
          <a:lstStyle/>
          <a:p>
            <a:r>
              <a:rPr lang="en-US"/>
              <a:t>Reproducibility Principles</a:t>
            </a:r>
          </a:p>
        </p:txBody>
      </p:sp>
    </p:spTree>
    <p:extLst>
      <p:ext uri="{BB962C8B-B14F-4D97-AF65-F5344CB8AC3E}">
        <p14:creationId xmlns:p14="http://schemas.microsoft.com/office/powerpoint/2010/main" val="775953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Recall Points of Emphasis</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sp>
        <p:nvSpPr>
          <p:cNvPr id="106" name="Google Shape;106;p14"/>
          <p:cNvSpPr txBox="1"/>
          <p:nvPr/>
        </p:nvSpPr>
        <p:spPr>
          <a:xfrm>
            <a:off x="574634" y="1373802"/>
            <a:ext cx="5615854" cy="1619769"/>
          </a:xfrm>
          <a:prstGeom prst="rect">
            <a:avLst/>
          </a:prstGeom>
          <a:noFill/>
          <a:ln>
            <a:noFill/>
          </a:ln>
        </p:spPr>
        <p:txBody>
          <a:bodyPr spcFirstLastPara="1" wrap="square" lIns="91425" tIns="45700" rIns="91425" bIns="45700" anchor="t" anchorCtr="0">
            <a:noAutofit/>
          </a:bodyPr>
          <a:lstStyle/>
          <a:p>
            <a:pPr marL="285750" indent="-285750">
              <a:buChar char="•"/>
            </a:pPr>
            <a:r>
              <a:rPr lang="en-US" sz="1800" dirty="0">
                <a:solidFill>
                  <a:schemeClr val="dk1"/>
                </a:solidFill>
              </a:rPr>
              <a:t>Automate whenever possible</a:t>
            </a:r>
            <a:endParaRPr lang="en-US" dirty="0">
              <a:solidFill>
                <a:schemeClr val="dk1"/>
              </a:solidFill>
            </a:endParaRPr>
          </a:p>
          <a:p>
            <a:pPr marL="285750" indent="-285750">
              <a:buChar char="•"/>
            </a:pPr>
            <a:endParaRPr lang="en-US" sz="1800" dirty="0">
              <a:solidFill>
                <a:schemeClr val="dk1"/>
              </a:solidFill>
            </a:endParaRPr>
          </a:p>
          <a:p>
            <a:pPr marL="285750" indent="-285750">
              <a:buChar char="•"/>
            </a:pPr>
            <a:r>
              <a:rPr lang="en-US" sz="1800" dirty="0">
                <a:solidFill>
                  <a:schemeClr val="dk1"/>
                </a:solidFill>
              </a:rPr>
              <a:t>Test liberally</a:t>
            </a:r>
            <a:endParaRPr lang="en-US" dirty="0">
              <a:solidFill>
                <a:schemeClr val="dk1"/>
              </a:solidFill>
            </a:endParaRPr>
          </a:p>
          <a:p>
            <a:pPr marL="285750" indent="-285750">
              <a:buSzPts val="1800"/>
              <a:buChar char="•"/>
            </a:pPr>
            <a:endParaRPr lang="en-US" sz="1800" dirty="0">
              <a:solidFill>
                <a:schemeClr val="dk1"/>
              </a:solidFill>
            </a:endParaRPr>
          </a:p>
          <a:p>
            <a:pPr marL="285750" indent="-285750">
              <a:buSzPts val="1800"/>
              <a:buChar char="•"/>
            </a:pPr>
            <a:r>
              <a:rPr lang="en-US" sz="1800" dirty="0">
                <a:solidFill>
                  <a:schemeClr val="dk1"/>
                </a:solidFill>
              </a:rPr>
              <a:t>Keep good, long-term records</a:t>
            </a:r>
          </a:p>
          <a:p>
            <a:pPr marL="285750" indent="-285750">
              <a:buSzPts val="1800"/>
              <a:buChar char="•"/>
            </a:pPr>
            <a:endParaRPr lang="en-US" sz="1800" dirty="0">
              <a:solidFill>
                <a:schemeClr val="dk1"/>
              </a:solidFill>
            </a:endParaRPr>
          </a:p>
          <a:p>
            <a:pPr marL="285750" indent="-285750">
              <a:buSzPts val="1800"/>
              <a:buChar char="•"/>
            </a:pPr>
            <a:endParaRPr lang="en-US" sz="1800" dirty="0">
              <a:solidFill>
                <a:schemeClr val="dk1"/>
              </a:solidFill>
            </a:endParaRPr>
          </a:p>
          <a:p>
            <a:pPr marL="285750" indent="-285750">
              <a:buSzPts val="1800"/>
              <a:buChar char="•"/>
            </a:pPr>
            <a:endParaRPr lang="en-US" sz="1800" dirty="0">
              <a:solidFill>
                <a:schemeClr val="dk1"/>
              </a:solidFill>
            </a:endParaRPr>
          </a:p>
          <a:p>
            <a:pPr marL="285750" indent="-285750">
              <a:buSzPts val="1800"/>
              <a:buChar char="•"/>
            </a:pPr>
            <a:endParaRPr lang="en-US" sz="1800" dirty="0">
              <a:solidFill>
                <a:schemeClr val="dk1"/>
              </a:solidFill>
            </a:endParaRPr>
          </a:p>
          <a:p>
            <a:pPr>
              <a:buSzPts val="1800"/>
            </a:pPr>
            <a:endParaRPr lang="en-US"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Arrow: Down 1">
            <a:extLst>
              <a:ext uri="{FF2B5EF4-FFF2-40B4-BE49-F238E27FC236}">
                <a16:creationId xmlns:a16="http://schemas.microsoft.com/office/drawing/2014/main" id="{AF3A8C1A-C8C3-DA4B-3217-A419A1513355}"/>
              </a:ext>
            </a:extLst>
          </p:cNvPr>
          <p:cNvSpPr/>
          <p:nvPr/>
        </p:nvSpPr>
        <p:spPr>
          <a:xfrm>
            <a:off x="2188027" y="3298371"/>
            <a:ext cx="435429" cy="620486"/>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3D5896-3495-E627-F4F4-8BD745B156EC}"/>
              </a:ext>
            </a:extLst>
          </p:cNvPr>
          <p:cNvSpPr txBox="1"/>
          <p:nvPr/>
        </p:nvSpPr>
        <p:spPr>
          <a:xfrm>
            <a:off x="574634" y="4194660"/>
            <a:ext cx="5551714" cy="1477328"/>
          </a:xfrm>
          <a:prstGeom prst="rect">
            <a:avLst/>
          </a:prstGeom>
          <a:noFill/>
        </p:spPr>
        <p:txBody>
          <a:bodyPr wrap="square" rtlCol="0">
            <a:spAutoFit/>
          </a:bodyPr>
          <a:lstStyle/>
          <a:p>
            <a:pPr>
              <a:buSzPts val="1800"/>
            </a:pPr>
            <a:endParaRPr lang="en-US" sz="1800" dirty="0">
              <a:solidFill>
                <a:schemeClr val="dk1"/>
              </a:solidFill>
            </a:endParaRPr>
          </a:p>
          <a:p>
            <a:pPr marL="285750" indent="-285750">
              <a:buSzPts val="1800"/>
              <a:buChar char="•"/>
            </a:pPr>
            <a:r>
              <a:rPr lang="en-US" sz="1800" dirty="0">
                <a:solidFill>
                  <a:schemeClr val="dk1"/>
                </a:solidFill>
              </a:rPr>
              <a:t>Best to manipulate, analyze data with code!</a:t>
            </a:r>
          </a:p>
          <a:p>
            <a:pPr>
              <a:buSzPts val="1800"/>
            </a:pPr>
            <a:endParaRPr lang="en-US" sz="1800" dirty="0">
              <a:solidFill>
                <a:schemeClr val="dk1"/>
              </a:solidFill>
            </a:endParaRPr>
          </a:p>
          <a:p>
            <a:pPr marL="285750" indent="-285750">
              <a:buSzPts val="1800"/>
              <a:buFont typeface="Arial"/>
              <a:buChar char="•"/>
            </a:pPr>
            <a:r>
              <a:rPr lang="en-US" sz="1800" dirty="0">
                <a:solidFill>
                  <a:schemeClr val="dk1"/>
                </a:solidFill>
              </a:rPr>
              <a:t>Always preserve your original data!</a:t>
            </a:r>
          </a:p>
          <a:p>
            <a:pPr marL="285750" indent="-285750">
              <a:buSzPts val="1800"/>
              <a:buChar char="•"/>
            </a:pPr>
            <a:endParaRPr lang="en-US" sz="18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To Use The Demonstration Program (R)</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sp>
        <p:nvSpPr>
          <p:cNvPr id="106" name="Google Shape;106;p14"/>
          <p:cNvSpPr txBox="1"/>
          <p:nvPr/>
        </p:nvSpPr>
        <p:spPr>
          <a:xfrm>
            <a:off x="505660" y="1373802"/>
            <a:ext cx="8297508" cy="4733084"/>
          </a:xfrm>
          <a:prstGeom prst="rect">
            <a:avLst/>
          </a:prstGeom>
          <a:noFill/>
          <a:ln>
            <a:noFill/>
          </a:ln>
        </p:spPr>
        <p:txBody>
          <a:bodyPr spcFirstLastPara="1" wrap="square" lIns="91425" tIns="45700" rIns="91425" bIns="45700" anchor="t" anchorCtr="0">
            <a:noAutofit/>
          </a:bodyPr>
          <a:lstStyle/>
          <a:p>
            <a:r>
              <a:rPr lang="en-US" sz="1800">
                <a:solidFill>
                  <a:schemeClr val="dk1"/>
                </a:solidFill>
              </a:rPr>
              <a:t>KLC details: </a:t>
            </a:r>
            <a:endParaRPr lang="en-US">
              <a:solidFill>
                <a:schemeClr val="dk1"/>
              </a:solidFill>
            </a:endParaRPr>
          </a:p>
          <a:p>
            <a:r>
              <a:rPr lang="en-US" sz="1600"/>
              <a:t>https://www.kellogg.northwestern.edu/research-support/computing/kellogg-linux-cluster</a:t>
            </a:r>
          </a:p>
          <a:p>
            <a:pPr marL="0" marR="0" lvl="0" indent="0" algn="l" rtl="0">
              <a:lnSpc>
                <a:spcPct val="100000"/>
              </a:lnSpc>
              <a:spcBef>
                <a:spcPts val="0"/>
              </a:spcBef>
              <a:spcAft>
                <a:spcPts val="0"/>
              </a:spcAft>
              <a:buClr>
                <a:srgbClr val="000000"/>
              </a:buClr>
              <a:buSzPts val="1800"/>
              <a:buFont typeface="Arial"/>
              <a:buNone/>
            </a:pPr>
            <a:endParaRPr lang="en-US"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endParaRPr>
          </a:p>
          <a:p>
            <a:pPr>
              <a:buSzPts val="1800"/>
            </a:pPr>
            <a:endParaRPr lang="en-US" sz="1800" dirty="0">
              <a:solidFill>
                <a:schemeClr val="dk1"/>
              </a:solidFill>
            </a:endParaRPr>
          </a:p>
          <a:p>
            <a:pPr>
              <a:buSzPts val="1800"/>
            </a:pPr>
            <a:r>
              <a:rPr lang="en-US" sz="1800">
                <a:solidFill>
                  <a:schemeClr val="dk1"/>
                </a:solidFill>
              </a:rPr>
              <a:t>You will need a Qualtrics account, prior survey activity.</a:t>
            </a:r>
            <a:endParaRPr sz="1800">
              <a:solidFill>
                <a:schemeClr val="dk1"/>
              </a:solidFill>
            </a:endParaRPr>
          </a:p>
          <a:p>
            <a:pPr>
              <a:buSzPts val="1800"/>
            </a:pPr>
            <a:r>
              <a:rPr lang="en-US" sz="1600">
                <a:solidFill>
                  <a:schemeClr val="dk1"/>
                </a:solidFill>
              </a:rPr>
              <a:t>Change program to search for </a:t>
            </a:r>
            <a:r>
              <a:rPr lang="en-US" sz="1600" i="1">
                <a:solidFill>
                  <a:schemeClr val="dk1"/>
                </a:solidFill>
              </a:rPr>
              <a:t>your</a:t>
            </a:r>
            <a:r>
              <a:rPr lang="en-US" sz="1600">
                <a:solidFill>
                  <a:schemeClr val="dk1"/>
                </a:solidFill>
              </a:rPr>
              <a:t> survey title.</a:t>
            </a:r>
            <a:endParaRPr lang="en-US" sz="1800" dirty="0">
              <a:solidFill>
                <a:schemeClr val="dk1"/>
              </a:solidFill>
            </a:endParaRPr>
          </a:p>
          <a:p>
            <a:pPr marL="0" marR="0" lvl="0" indent="0" algn="l">
              <a:lnSpc>
                <a:spcPct val="100000"/>
              </a:lnSpc>
              <a:spcBef>
                <a:spcPts val="0"/>
              </a:spcBef>
              <a:spcAft>
                <a:spcPts val="0"/>
              </a:spcAft>
              <a:buSzPts val="1800"/>
              <a:buFont typeface="Arial"/>
              <a:buNone/>
            </a:pPr>
            <a:endParaRPr lang="en-US" sz="1600" dirty="0">
              <a:solidFill>
                <a:schemeClr val="dk1"/>
              </a:solidFill>
            </a:endParaRPr>
          </a:p>
          <a:p>
            <a:pPr marL="0" marR="0" lvl="0" indent="0" algn="l">
              <a:lnSpc>
                <a:spcPct val="100000"/>
              </a:lnSpc>
              <a:spcBef>
                <a:spcPts val="0"/>
              </a:spcBef>
              <a:spcAft>
                <a:spcPts val="0"/>
              </a:spcAft>
              <a:buSzPts val="1800"/>
              <a:buFont typeface="Arial"/>
              <a:buNone/>
            </a:pPr>
            <a:endParaRPr lang="en-US" sz="1600" dirty="0">
              <a:solidFill>
                <a:schemeClr val="dk1"/>
              </a:solidFill>
            </a:endParaRPr>
          </a:p>
          <a:p>
            <a:pPr marL="0" marR="0" lvl="0" indent="0" algn="l">
              <a:lnSpc>
                <a:spcPct val="100000"/>
              </a:lnSpc>
              <a:spcBef>
                <a:spcPts val="0"/>
              </a:spcBef>
              <a:spcAft>
                <a:spcPts val="0"/>
              </a:spcAft>
              <a:buSzPts val="1800"/>
              <a:buFont typeface="Arial"/>
              <a:buNone/>
            </a:pPr>
            <a:endParaRPr lang="en-US" sz="1600">
              <a:solidFill>
                <a:schemeClr val="dk1"/>
              </a:solidFill>
            </a:endParaRPr>
          </a:p>
          <a:p>
            <a:pPr>
              <a:buSzPts val="1800"/>
            </a:pPr>
            <a:r>
              <a:rPr lang="en-US" sz="1800">
                <a:solidFill>
                  <a:schemeClr val="dk1"/>
                </a:solidFill>
              </a:rPr>
              <a:t>Run a one-time step to add your Qualtrics credentials to .</a:t>
            </a:r>
            <a:r>
              <a:rPr lang="en-US" sz="1800" err="1">
                <a:solidFill>
                  <a:schemeClr val="dk1"/>
                </a:solidFill>
              </a:rPr>
              <a:t>Renviron</a:t>
            </a:r>
            <a:r>
              <a:rPr lang="en-US" sz="1800">
                <a:solidFill>
                  <a:schemeClr val="dk1"/>
                </a:solidFill>
              </a:rPr>
              <a:t>.</a:t>
            </a:r>
            <a:endParaRPr lang="en-US" sz="1600">
              <a:solidFill>
                <a:schemeClr val="dk1"/>
              </a:solidFill>
            </a:endParaRPr>
          </a:p>
          <a:p>
            <a:r>
              <a:rPr lang="en-US" sz="1600">
                <a:solidFill>
                  <a:schemeClr val="dk1"/>
                </a:solidFill>
              </a:rPr>
              <a:t>Found under Account Settings / Qualtrics IDs: API Token, Organization ID, Datacenter ID</a:t>
            </a:r>
            <a:endParaRPr lang="en-US">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a:buSzPts val="1800"/>
            </a:pPr>
            <a:endParaRPr lang="en-US" sz="1800">
              <a:solidFill>
                <a:schemeClr val="dk1"/>
              </a:solidFill>
            </a:endParaRPr>
          </a:p>
          <a:p>
            <a:pPr>
              <a:buSzPts val="1800"/>
            </a:pPr>
            <a:endParaRPr lang="en-US" sz="1800">
              <a:solidFill>
                <a:schemeClr val="dk1"/>
              </a:solidFill>
            </a:endParaRPr>
          </a:p>
          <a:p>
            <a:pPr>
              <a:buSzPts val="1800"/>
            </a:pPr>
            <a:endParaRPr lang="en-US" sz="1800">
              <a:solidFill>
                <a:schemeClr val="dk1"/>
              </a:solidFill>
            </a:endParaRPr>
          </a:p>
          <a:p>
            <a:pPr>
              <a:buSzPts val="1800"/>
            </a:pPr>
            <a:endParaRPr lang="en-US" sz="1800">
              <a:solidFill>
                <a:schemeClr val="dk1"/>
              </a:solidFill>
            </a:endParaRPr>
          </a:p>
        </p:txBody>
      </p:sp>
    </p:spTree>
    <p:extLst>
      <p:ext uri="{BB962C8B-B14F-4D97-AF65-F5344CB8AC3E}">
        <p14:creationId xmlns:p14="http://schemas.microsoft.com/office/powerpoint/2010/main" val="650099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Survey Questions for Demo</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2" name="Picture 2" descr="A screenshot of a phone&#10;&#10;Description automatically generated">
            <a:extLst>
              <a:ext uri="{FF2B5EF4-FFF2-40B4-BE49-F238E27FC236}">
                <a16:creationId xmlns:a16="http://schemas.microsoft.com/office/drawing/2014/main" id="{FA8B0AC3-1E60-CD2F-ECFE-32205FCBBD05}"/>
              </a:ext>
            </a:extLst>
          </p:cNvPr>
          <p:cNvPicPr>
            <a:picLocks noChangeAspect="1"/>
          </p:cNvPicPr>
          <p:nvPr/>
        </p:nvPicPr>
        <p:blipFill rotWithShape="1">
          <a:blip r:embed="rId3"/>
          <a:srcRect l="3266" t="7895" r="4210" b="2871"/>
          <a:stretch/>
        </p:blipFill>
        <p:spPr>
          <a:xfrm>
            <a:off x="451287" y="1415822"/>
            <a:ext cx="2224850" cy="4696818"/>
          </a:xfrm>
          <a:prstGeom prst="rect">
            <a:avLst/>
          </a:prstGeom>
        </p:spPr>
      </p:pic>
      <p:pic>
        <p:nvPicPr>
          <p:cNvPr id="3" name="Picture 3" descr="A screenshot of a phone&#10;&#10;Description automatically generated">
            <a:extLst>
              <a:ext uri="{FF2B5EF4-FFF2-40B4-BE49-F238E27FC236}">
                <a16:creationId xmlns:a16="http://schemas.microsoft.com/office/drawing/2014/main" id="{3F1879D4-E241-3798-CEFF-7A15819CAE24}"/>
              </a:ext>
            </a:extLst>
          </p:cNvPr>
          <p:cNvPicPr>
            <a:picLocks noChangeAspect="1"/>
          </p:cNvPicPr>
          <p:nvPr/>
        </p:nvPicPr>
        <p:blipFill rotWithShape="1">
          <a:blip r:embed="rId4"/>
          <a:srcRect l="6701" t="15311" r="4124" b="11483"/>
          <a:stretch/>
        </p:blipFill>
        <p:spPr>
          <a:xfrm>
            <a:off x="6408791" y="1467108"/>
            <a:ext cx="2224850" cy="3923783"/>
          </a:xfrm>
          <a:prstGeom prst="rect">
            <a:avLst/>
          </a:prstGeom>
        </p:spPr>
      </p:pic>
      <p:pic>
        <p:nvPicPr>
          <p:cNvPr id="4" name="Picture 4" descr="A screenshot of a phone&#10;&#10;Description automatically generated">
            <a:extLst>
              <a:ext uri="{FF2B5EF4-FFF2-40B4-BE49-F238E27FC236}">
                <a16:creationId xmlns:a16="http://schemas.microsoft.com/office/drawing/2014/main" id="{94C329F9-9D4E-DDDD-BD8A-45D0418123E3}"/>
              </a:ext>
            </a:extLst>
          </p:cNvPr>
          <p:cNvPicPr>
            <a:picLocks noChangeAspect="1"/>
          </p:cNvPicPr>
          <p:nvPr/>
        </p:nvPicPr>
        <p:blipFill rotWithShape="1">
          <a:blip r:embed="rId5"/>
          <a:srcRect l="3141" t="15072" r="6073" b="42105"/>
          <a:stretch/>
        </p:blipFill>
        <p:spPr>
          <a:xfrm>
            <a:off x="3428999" y="3818658"/>
            <a:ext cx="2226930" cy="2293981"/>
          </a:xfrm>
          <a:prstGeom prst="rect">
            <a:avLst/>
          </a:prstGeom>
        </p:spPr>
      </p:pic>
      <p:pic>
        <p:nvPicPr>
          <p:cNvPr id="6" name="Picture 6" descr="A screenshot of a computer screen&#10;&#10;Description automatically generated">
            <a:extLst>
              <a:ext uri="{FF2B5EF4-FFF2-40B4-BE49-F238E27FC236}">
                <a16:creationId xmlns:a16="http://schemas.microsoft.com/office/drawing/2014/main" id="{88825EB2-9C91-8643-BE8B-D1A081C4B698}"/>
              </a:ext>
            </a:extLst>
          </p:cNvPr>
          <p:cNvPicPr>
            <a:picLocks noChangeAspect="1"/>
          </p:cNvPicPr>
          <p:nvPr/>
        </p:nvPicPr>
        <p:blipFill>
          <a:blip r:embed="rId6"/>
          <a:stretch>
            <a:fillRect/>
          </a:stretch>
        </p:blipFill>
        <p:spPr>
          <a:xfrm>
            <a:off x="3469010" y="1462563"/>
            <a:ext cx="2205979" cy="1990578"/>
          </a:xfrm>
          <a:prstGeom prst="rect">
            <a:avLst/>
          </a:prstGeom>
        </p:spPr>
      </p:pic>
    </p:spTree>
    <p:extLst>
      <p:ext uri="{BB962C8B-B14F-4D97-AF65-F5344CB8AC3E}">
        <p14:creationId xmlns:p14="http://schemas.microsoft.com/office/powerpoint/2010/main" val="1048525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dirty="0"/>
              <a:t>Survey Questions – No Outside Help</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3" name="Picture 2">
            <a:extLst>
              <a:ext uri="{FF2B5EF4-FFF2-40B4-BE49-F238E27FC236}">
                <a16:creationId xmlns:a16="http://schemas.microsoft.com/office/drawing/2014/main" id="{8D0AE767-BCDB-D2A2-BD33-027F1E72A54F}"/>
              </a:ext>
            </a:extLst>
          </p:cNvPr>
          <p:cNvPicPr>
            <a:picLocks noChangeAspect="1"/>
          </p:cNvPicPr>
          <p:nvPr/>
        </p:nvPicPr>
        <p:blipFill>
          <a:blip r:embed="rId3"/>
          <a:stretch>
            <a:fillRect/>
          </a:stretch>
        </p:blipFill>
        <p:spPr>
          <a:xfrm>
            <a:off x="457200" y="1303519"/>
            <a:ext cx="2981741" cy="2152950"/>
          </a:xfrm>
          <a:prstGeom prst="rect">
            <a:avLst/>
          </a:prstGeom>
        </p:spPr>
      </p:pic>
      <p:pic>
        <p:nvPicPr>
          <p:cNvPr id="9" name="Picture 8">
            <a:extLst>
              <a:ext uri="{FF2B5EF4-FFF2-40B4-BE49-F238E27FC236}">
                <a16:creationId xmlns:a16="http://schemas.microsoft.com/office/drawing/2014/main" id="{FF46D105-797C-87DD-6015-208BF7B06053}"/>
              </a:ext>
            </a:extLst>
          </p:cNvPr>
          <p:cNvPicPr>
            <a:picLocks noChangeAspect="1"/>
          </p:cNvPicPr>
          <p:nvPr/>
        </p:nvPicPr>
        <p:blipFill>
          <a:blip r:embed="rId4"/>
          <a:stretch>
            <a:fillRect/>
          </a:stretch>
        </p:blipFill>
        <p:spPr>
          <a:xfrm>
            <a:off x="5143292" y="1303519"/>
            <a:ext cx="2972215" cy="2581635"/>
          </a:xfrm>
          <a:prstGeom prst="rect">
            <a:avLst/>
          </a:prstGeom>
        </p:spPr>
      </p:pic>
    </p:spTree>
    <p:extLst>
      <p:ext uri="{BB962C8B-B14F-4D97-AF65-F5344CB8AC3E}">
        <p14:creationId xmlns:p14="http://schemas.microsoft.com/office/powerpoint/2010/main" val="388865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dirty="0"/>
              <a:t>Attention and Comprehension Checks</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7" name="Picture 6">
            <a:extLst>
              <a:ext uri="{FF2B5EF4-FFF2-40B4-BE49-F238E27FC236}">
                <a16:creationId xmlns:a16="http://schemas.microsoft.com/office/drawing/2014/main" id="{2726C883-740E-E8D7-D1C6-E7C368D6F563}"/>
              </a:ext>
            </a:extLst>
          </p:cNvPr>
          <p:cNvPicPr>
            <a:picLocks noChangeAspect="1"/>
          </p:cNvPicPr>
          <p:nvPr/>
        </p:nvPicPr>
        <p:blipFill>
          <a:blip r:embed="rId3"/>
          <a:stretch>
            <a:fillRect/>
          </a:stretch>
        </p:blipFill>
        <p:spPr>
          <a:xfrm>
            <a:off x="542511" y="1143000"/>
            <a:ext cx="2962688" cy="1581371"/>
          </a:xfrm>
          <a:prstGeom prst="rect">
            <a:avLst/>
          </a:prstGeom>
        </p:spPr>
      </p:pic>
      <p:pic>
        <p:nvPicPr>
          <p:cNvPr id="10" name="Picture 5" descr="A screenshot of a cellphone&#10;&#10;Description automatically generated">
            <a:extLst>
              <a:ext uri="{FF2B5EF4-FFF2-40B4-BE49-F238E27FC236}">
                <a16:creationId xmlns:a16="http://schemas.microsoft.com/office/drawing/2014/main" id="{3F40DDD0-9B1A-01DD-8F5F-B1655631F6DB}"/>
              </a:ext>
            </a:extLst>
          </p:cNvPr>
          <p:cNvPicPr>
            <a:picLocks noChangeAspect="1"/>
          </p:cNvPicPr>
          <p:nvPr/>
        </p:nvPicPr>
        <p:blipFill rotWithShape="1">
          <a:blip r:embed="rId4"/>
          <a:srcRect l="1878" t="22736" r="-1878" b="4048"/>
          <a:stretch/>
        </p:blipFill>
        <p:spPr>
          <a:xfrm>
            <a:off x="4818013" y="1143000"/>
            <a:ext cx="2972216" cy="2820897"/>
          </a:xfrm>
          <a:prstGeom prst="rect">
            <a:avLst/>
          </a:prstGeom>
        </p:spPr>
      </p:pic>
    </p:spTree>
    <p:extLst>
      <p:ext uri="{BB962C8B-B14F-4D97-AF65-F5344CB8AC3E}">
        <p14:creationId xmlns:p14="http://schemas.microsoft.com/office/powerpoint/2010/main" val="804854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dirty="0"/>
              <a:t>Respondent Attributes</a:t>
            </a:r>
            <a:endParaRPr lang="en-US"/>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6" name="Picture 6" descr="A screenshot of a survey&#10;&#10;Description automatically generated">
            <a:extLst>
              <a:ext uri="{FF2B5EF4-FFF2-40B4-BE49-F238E27FC236}">
                <a16:creationId xmlns:a16="http://schemas.microsoft.com/office/drawing/2014/main" id="{ADD46009-C7AA-AA1B-14E6-A67AD38F9B2B}"/>
              </a:ext>
            </a:extLst>
          </p:cNvPr>
          <p:cNvPicPr>
            <a:picLocks noChangeAspect="1"/>
          </p:cNvPicPr>
          <p:nvPr/>
        </p:nvPicPr>
        <p:blipFill rotWithShape="1">
          <a:blip r:embed="rId3"/>
          <a:srcRect b="24100"/>
          <a:stretch/>
        </p:blipFill>
        <p:spPr>
          <a:xfrm>
            <a:off x="457200" y="1143000"/>
            <a:ext cx="2724199" cy="4474029"/>
          </a:xfrm>
          <a:prstGeom prst="rect">
            <a:avLst/>
          </a:prstGeom>
        </p:spPr>
      </p:pic>
    </p:spTree>
    <p:extLst>
      <p:ext uri="{BB962C8B-B14F-4D97-AF65-F5344CB8AC3E}">
        <p14:creationId xmlns:p14="http://schemas.microsoft.com/office/powerpoint/2010/main" val="109076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9AA3F7-FC6E-575A-F3F6-82A49486401E}"/>
              </a:ext>
            </a:extLst>
          </p:cNvPr>
          <p:cNvSpPr>
            <a:spLocks noGrp="1"/>
          </p:cNvSpPr>
          <p:nvPr>
            <p:ph type="body" idx="1"/>
          </p:nvPr>
        </p:nvSpPr>
        <p:spPr>
          <a:xfrm>
            <a:off x="-1700" y="-1335"/>
            <a:ext cx="9147399" cy="6514527"/>
          </a:xfrm>
          <a:solidFill>
            <a:srgbClr val="7030A0"/>
          </a:solidFill>
        </p:spPr>
        <p:txBody>
          <a:bodyPr spcFirstLastPara="1" wrap="square" lIns="91425" tIns="45700" rIns="91425" bIns="45700" anchor="ctr" anchorCtr="0">
            <a:noAutofit/>
          </a:bodyPr>
          <a:lstStyle/>
          <a:p>
            <a:pPr marL="114300" indent="0" algn="ctr">
              <a:buNone/>
            </a:pPr>
            <a:r>
              <a:rPr lang="en-US" sz="4000" dirty="0">
                <a:solidFill>
                  <a:schemeClr val="bg1"/>
                </a:solidFill>
              </a:rPr>
              <a:t>Go to KLC</a:t>
            </a:r>
            <a:endParaRPr lang="en-US" dirty="0">
              <a:solidFill>
                <a:schemeClr val="bg1"/>
              </a:solidFill>
            </a:endParaRPr>
          </a:p>
        </p:txBody>
      </p:sp>
      <p:sp>
        <p:nvSpPr>
          <p:cNvPr id="4" name="Footer Placeholder 3">
            <a:extLst>
              <a:ext uri="{FF2B5EF4-FFF2-40B4-BE49-F238E27FC236}">
                <a16:creationId xmlns:a16="http://schemas.microsoft.com/office/drawing/2014/main" id="{5D6F9351-75F6-C7A1-4564-32139E3FB6F5}"/>
              </a:ext>
            </a:extLst>
          </p:cNvPr>
          <p:cNvSpPr>
            <a:spLocks noGrp="1"/>
          </p:cNvSpPr>
          <p:nvPr>
            <p:ph type="ftr" idx="11"/>
          </p:nvPr>
        </p:nvSpPr>
        <p:spPr/>
        <p:txBody>
          <a:bodyPr/>
          <a:lstStyle/>
          <a:p>
            <a:r>
              <a:rPr lang="en-US"/>
              <a:t>Reproducibility Principles</a:t>
            </a:r>
          </a:p>
        </p:txBody>
      </p:sp>
    </p:spTree>
    <p:extLst>
      <p:ext uri="{BB962C8B-B14F-4D97-AF65-F5344CB8AC3E}">
        <p14:creationId xmlns:p14="http://schemas.microsoft.com/office/powerpoint/2010/main" val="218488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Beware: Response Editing Feature!</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2" name="Picture 2" descr="A screenshot of a computer&#10;&#10;Description automatically generated">
            <a:extLst>
              <a:ext uri="{FF2B5EF4-FFF2-40B4-BE49-F238E27FC236}">
                <a16:creationId xmlns:a16="http://schemas.microsoft.com/office/drawing/2014/main" id="{1949856C-80DE-CF63-737A-B58BBFE06ECD}"/>
              </a:ext>
            </a:extLst>
          </p:cNvPr>
          <p:cNvPicPr>
            <a:picLocks noChangeAspect="1"/>
          </p:cNvPicPr>
          <p:nvPr/>
        </p:nvPicPr>
        <p:blipFill>
          <a:blip r:embed="rId3"/>
          <a:stretch>
            <a:fillRect/>
          </a:stretch>
        </p:blipFill>
        <p:spPr>
          <a:xfrm>
            <a:off x="238019" y="1714057"/>
            <a:ext cx="8719333" cy="2744941"/>
          </a:xfrm>
          <a:prstGeom prst="rect">
            <a:avLst/>
          </a:prstGeom>
        </p:spPr>
      </p:pic>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F6644FF2-8376-22C7-C15B-7AF1EF0EDE14}"/>
                  </a:ext>
                </a:extLst>
              </p14:cNvPr>
              <p14:cNvContentPartPr/>
              <p14:nvPr/>
            </p14:nvContentPartPr>
            <p14:xfrm>
              <a:off x="4477820" y="3445166"/>
              <a:ext cx="310596" cy="8561"/>
            </p14:xfrm>
          </p:contentPart>
        </mc:Choice>
        <mc:Fallback xmlns="">
          <p:pic>
            <p:nvPicPr>
              <p:cNvPr id="31" name="Ink 30">
                <a:extLst>
                  <a:ext uri="{FF2B5EF4-FFF2-40B4-BE49-F238E27FC236}">
                    <a16:creationId xmlns:a16="http://schemas.microsoft.com/office/drawing/2014/main" id="{F6644FF2-8376-22C7-C15B-7AF1EF0EDE14}"/>
                  </a:ext>
                </a:extLst>
              </p:cNvPr>
              <p:cNvPicPr/>
              <p:nvPr/>
            </p:nvPicPr>
            <p:blipFill>
              <a:blip r:embed="rId5"/>
              <a:stretch>
                <a:fillRect/>
              </a:stretch>
            </p:blipFill>
            <p:spPr>
              <a:xfrm>
                <a:off x="4423897" y="3273946"/>
                <a:ext cx="418082" cy="35043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AC713C6E-8867-8160-D8E6-D63B2BD01D01}"/>
                  </a:ext>
                </a:extLst>
              </p14:cNvPr>
              <p14:cNvContentPartPr/>
              <p14:nvPr/>
            </p14:nvContentPartPr>
            <p14:xfrm>
              <a:off x="5299752" y="3630202"/>
              <a:ext cx="923738" cy="25758"/>
            </p14:xfrm>
          </p:contentPart>
        </mc:Choice>
        <mc:Fallback xmlns="">
          <p:pic>
            <p:nvPicPr>
              <p:cNvPr id="33" name="Ink 32">
                <a:extLst>
                  <a:ext uri="{FF2B5EF4-FFF2-40B4-BE49-F238E27FC236}">
                    <a16:creationId xmlns:a16="http://schemas.microsoft.com/office/drawing/2014/main" id="{AC713C6E-8867-8160-D8E6-D63B2BD01D01}"/>
                  </a:ext>
                </a:extLst>
              </p:cNvPr>
              <p:cNvPicPr/>
              <p:nvPr/>
            </p:nvPicPr>
            <p:blipFill>
              <a:blip r:embed="rId7"/>
              <a:stretch>
                <a:fillRect/>
              </a:stretch>
            </p:blipFill>
            <p:spPr>
              <a:xfrm>
                <a:off x="5245774" y="3522877"/>
                <a:ext cx="1031334" cy="240050"/>
              </a:xfrm>
              <a:prstGeom prst="rect">
                <a:avLst/>
              </a:prstGeom>
            </p:spPr>
          </p:pic>
        </mc:Fallback>
      </mc:AlternateContent>
    </p:spTree>
    <p:extLst>
      <p:ext uri="{BB962C8B-B14F-4D97-AF65-F5344CB8AC3E}">
        <p14:creationId xmlns:p14="http://schemas.microsoft.com/office/powerpoint/2010/main" val="222928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4793-6179-D91C-50C6-30D7A7566746}"/>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C46E7887-19C0-25A6-4D8C-CBC186D92906}"/>
              </a:ext>
            </a:extLst>
          </p:cNvPr>
          <p:cNvSpPr>
            <a:spLocks noGrp="1"/>
          </p:cNvSpPr>
          <p:nvPr>
            <p:ph type="body" idx="1"/>
          </p:nvPr>
        </p:nvSpPr>
        <p:spPr/>
        <p:txBody>
          <a:bodyPr/>
          <a:lstStyle/>
          <a:p>
            <a:pPr>
              <a:lnSpc>
                <a:spcPct val="90000"/>
              </a:lnSpc>
              <a:spcBef>
                <a:spcPts val="750"/>
              </a:spcBef>
            </a:pPr>
            <a:r>
              <a:rPr lang="en-US" dirty="0">
                <a:solidFill>
                  <a:schemeClr val="tx1"/>
                </a:solidFill>
              </a:rPr>
              <a:t>Journal requirements</a:t>
            </a:r>
          </a:p>
          <a:p>
            <a:pPr>
              <a:lnSpc>
                <a:spcPct val="90000"/>
              </a:lnSpc>
              <a:spcBef>
                <a:spcPts val="750"/>
              </a:spcBef>
            </a:pPr>
            <a:r>
              <a:rPr lang="en-US" dirty="0">
                <a:solidFill>
                  <a:schemeClr val="tx1"/>
                </a:solidFill>
              </a:rPr>
              <a:t>Transparency and Openness Promotion (TOP) and Open Science</a:t>
            </a:r>
          </a:p>
          <a:p>
            <a:pPr>
              <a:lnSpc>
                <a:spcPct val="90000"/>
              </a:lnSpc>
              <a:spcBef>
                <a:spcPts val="750"/>
              </a:spcBef>
            </a:pPr>
            <a:r>
              <a:rPr lang="en-US" dirty="0">
                <a:solidFill>
                  <a:schemeClr val="tx1"/>
                </a:solidFill>
              </a:rPr>
              <a:t>How to practice open science</a:t>
            </a:r>
          </a:p>
          <a:p>
            <a:pPr>
              <a:lnSpc>
                <a:spcPct val="90000"/>
              </a:lnSpc>
              <a:spcBef>
                <a:spcPts val="750"/>
              </a:spcBef>
            </a:pPr>
            <a:r>
              <a:rPr lang="en-US" dirty="0">
                <a:solidFill>
                  <a:schemeClr val="tx1"/>
                </a:solidFill>
              </a:rPr>
              <a:t>Automation for reproducibility with Qualtrics surveys</a:t>
            </a:r>
          </a:p>
          <a:p>
            <a:pPr>
              <a:lnSpc>
                <a:spcPct val="90000"/>
              </a:lnSpc>
              <a:spcBef>
                <a:spcPts val="750"/>
              </a:spcBef>
            </a:pPr>
            <a:r>
              <a:rPr lang="en-US" dirty="0">
                <a:solidFill>
                  <a:schemeClr val="tx1"/>
                </a:solidFill>
              </a:rPr>
              <a:t>Demonstration</a:t>
            </a:r>
          </a:p>
          <a:p>
            <a:pPr>
              <a:lnSpc>
                <a:spcPct val="90000"/>
              </a:lnSpc>
              <a:spcBef>
                <a:spcPts val="750"/>
              </a:spcBef>
            </a:pPr>
            <a:endParaRPr lang="en-US" dirty="0">
              <a:solidFill>
                <a:srgbClr val="0000FF"/>
              </a:solidFill>
            </a:endParaRPr>
          </a:p>
          <a:p>
            <a:pPr>
              <a:lnSpc>
                <a:spcPct val="90000"/>
              </a:lnSpc>
              <a:spcBef>
                <a:spcPts val="750"/>
              </a:spcBef>
            </a:pPr>
            <a:endParaRPr lang="en-US" i="1" dirty="0">
              <a:solidFill>
                <a:srgbClr val="0000FF"/>
              </a:solidFill>
              <a:latin typeface="Calibri"/>
              <a:cs typeface="Calibri"/>
            </a:endParaRPr>
          </a:p>
        </p:txBody>
      </p:sp>
      <p:sp>
        <p:nvSpPr>
          <p:cNvPr id="4" name="Footer Placeholder 3">
            <a:extLst>
              <a:ext uri="{FF2B5EF4-FFF2-40B4-BE49-F238E27FC236}">
                <a16:creationId xmlns:a16="http://schemas.microsoft.com/office/drawing/2014/main" id="{2EDF3545-B319-7D45-4307-701BC985B590}"/>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4AD6DABC-27E6-5E3D-48F4-6EDAA002A6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lang="en-US"/>
          </a:p>
        </p:txBody>
      </p:sp>
    </p:spTree>
    <p:extLst>
      <p:ext uri="{BB962C8B-B14F-4D97-AF65-F5344CB8AC3E}">
        <p14:creationId xmlns:p14="http://schemas.microsoft.com/office/powerpoint/2010/main" val="268456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737B-588E-783F-8667-3F7F5F9769AD}"/>
              </a:ext>
            </a:extLst>
          </p:cNvPr>
          <p:cNvSpPr>
            <a:spLocks noGrp="1"/>
          </p:cNvSpPr>
          <p:nvPr>
            <p:ph type="title"/>
          </p:nvPr>
        </p:nvSpPr>
        <p:spPr/>
        <p:txBody>
          <a:bodyPr/>
          <a:lstStyle/>
          <a:p>
            <a:r>
              <a:rPr lang="en-US"/>
              <a:t>Why reproducibility?</a:t>
            </a:r>
          </a:p>
        </p:txBody>
      </p:sp>
      <p:sp>
        <p:nvSpPr>
          <p:cNvPr id="3" name="Text Placeholder 2">
            <a:extLst>
              <a:ext uri="{FF2B5EF4-FFF2-40B4-BE49-F238E27FC236}">
                <a16:creationId xmlns:a16="http://schemas.microsoft.com/office/drawing/2014/main" id="{22E4A647-46D3-A91E-2061-FD5A0D78CBD4}"/>
              </a:ext>
            </a:extLst>
          </p:cNvPr>
          <p:cNvSpPr>
            <a:spLocks noGrp="1"/>
          </p:cNvSpPr>
          <p:nvPr>
            <p:ph type="body" idx="1"/>
          </p:nvPr>
        </p:nvSpPr>
        <p:spPr/>
        <p:txBody>
          <a:bodyPr/>
          <a:lstStyle/>
          <a:p>
            <a:r>
              <a:rPr lang="en-US"/>
              <a:t>Be kind to your future self</a:t>
            </a:r>
          </a:p>
          <a:p>
            <a:r>
              <a:rPr lang="en-US"/>
              <a:t>You will need it for publication!</a:t>
            </a:r>
          </a:p>
        </p:txBody>
      </p:sp>
      <p:sp>
        <p:nvSpPr>
          <p:cNvPr id="4" name="Footer Placeholder 3">
            <a:extLst>
              <a:ext uri="{FF2B5EF4-FFF2-40B4-BE49-F238E27FC236}">
                <a16:creationId xmlns:a16="http://schemas.microsoft.com/office/drawing/2014/main" id="{A6BFA355-6765-DCCF-64A2-330BE3B3DAAF}"/>
              </a:ext>
            </a:extLst>
          </p:cNvPr>
          <p:cNvSpPr>
            <a:spLocks noGrp="1"/>
          </p:cNvSpPr>
          <p:nvPr>
            <p:ph type="ftr" idx="11"/>
          </p:nvPr>
        </p:nvSpPr>
        <p:spPr/>
        <p:txBody>
          <a:bodyPr/>
          <a:lstStyle/>
          <a:p>
            <a:r>
              <a:rPr lang="en-US"/>
              <a:t>Using Qualtrics</a:t>
            </a:r>
          </a:p>
        </p:txBody>
      </p:sp>
    </p:spTree>
    <p:extLst>
      <p:ext uri="{BB962C8B-B14F-4D97-AF65-F5344CB8AC3E}">
        <p14:creationId xmlns:p14="http://schemas.microsoft.com/office/powerpoint/2010/main" val="189255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2AAB-75C5-01E8-7C83-F7CB14768AFA}"/>
              </a:ext>
            </a:extLst>
          </p:cNvPr>
          <p:cNvSpPr>
            <a:spLocks noGrp="1"/>
          </p:cNvSpPr>
          <p:nvPr>
            <p:ph type="title"/>
          </p:nvPr>
        </p:nvSpPr>
        <p:spPr/>
        <p:txBody>
          <a:bodyPr/>
          <a:lstStyle/>
          <a:p>
            <a:r>
              <a:rPr lang="en-US"/>
              <a:t>What do journals require for publication?</a:t>
            </a:r>
          </a:p>
        </p:txBody>
      </p:sp>
      <p:sp>
        <p:nvSpPr>
          <p:cNvPr id="3" name="Text Placeholder 2">
            <a:extLst>
              <a:ext uri="{FF2B5EF4-FFF2-40B4-BE49-F238E27FC236}">
                <a16:creationId xmlns:a16="http://schemas.microsoft.com/office/drawing/2014/main" id="{838492E3-91C7-FA09-1EED-65C4220C1E22}"/>
              </a:ext>
            </a:extLst>
          </p:cNvPr>
          <p:cNvSpPr>
            <a:spLocks noGrp="1"/>
          </p:cNvSpPr>
          <p:nvPr>
            <p:ph type="body" idx="1"/>
          </p:nvPr>
        </p:nvSpPr>
        <p:spPr/>
        <p:txBody>
          <a:bodyPr/>
          <a:lstStyle/>
          <a:p>
            <a:pPr>
              <a:lnSpc>
                <a:spcPct val="90000"/>
              </a:lnSpc>
              <a:spcBef>
                <a:spcPts val="1000"/>
              </a:spcBef>
            </a:pPr>
            <a:r>
              <a:rPr lang="en-US" dirty="0">
                <a:cs typeface="Calibri"/>
              </a:rPr>
              <a:t>Open Science practices</a:t>
            </a:r>
            <a:endParaRPr lang="en-US" dirty="0"/>
          </a:p>
          <a:p>
            <a:pPr>
              <a:lnSpc>
                <a:spcPct val="90000"/>
              </a:lnSpc>
              <a:spcBef>
                <a:spcPts val="1000"/>
              </a:spcBef>
            </a:pPr>
            <a:r>
              <a:rPr lang="en-US" dirty="0">
                <a:cs typeface="Calibri"/>
                <a:hlinkClick r:id="rId3"/>
              </a:rPr>
              <a:t>Open Science Framework</a:t>
            </a:r>
            <a:r>
              <a:rPr lang="en-US" dirty="0">
                <a:cs typeface="Calibri"/>
              </a:rPr>
              <a:t> from Center for Open Science</a:t>
            </a:r>
          </a:p>
          <a:p>
            <a:pPr>
              <a:lnSpc>
                <a:spcPct val="90000"/>
              </a:lnSpc>
              <a:spcBef>
                <a:spcPts val="1000"/>
              </a:spcBef>
            </a:pPr>
            <a:endParaRPr lang="en-US">
              <a:latin typeface="Calibri"/>
              <a:cs typeface="Calibri"/>
            </a:endParaRPr>
          </a:p>
          <a:p>
            <a:pPr>
              <a:lnSpc>
                <a:spcPct val="90000"/>
              </a:lnSpc>
              <a:spcBef>
                <a:spcPts val="1000"/>
              </a:spcBef>
            </a:pPr>
            <a:endParaRPr lang="en-US">
              <a:latin typeface="Calibri"/>
              <a:cs typeface="Calibri"/>
            </a:endParaRPr>
          </a:p>
          <a:p>
            <a:pPr>
              <a:lnSpc>
                <a:spcPct val="90000"/>
              </a:lnSpc>
              <a:spcBef>
                <a:spcPts val="1000"/>
              </a:spcBef>
            </a:pPr>
            <a:endParaRPr lang="en-US"/>
          </a:p>
          <a:p>
            <a:pPr>
              <a:lnSpc>
                <a:spcPct val="90000"/>
              </a:lnSpc>
              <a:spcBef>
                <a:spcPts val="1000"/>
              </a:spcBef>
            </a:pPr>
            <a:endParaRPr lang="en-US">
              <a:latin typeface="Calibri"/>
              <a:cs typeface="Calibri"/>
            </a:endParaRPr>
          </a:p>
          <a:p>
            <a:pPr>
              <a:lnSpc>
                <a:spcPct val="90000"/>
              </a:lnSpc>
              <a:spcBef>
                <a:spcPts val="1000"/>
              </a:spcBef>
            </a:pPr>
            <a:endParaRPr lang="en-US">
              <a:latin typeface="Calibri"/>
              <a:cs typeface="Calibri"/>
            </a:endParaRPr>
          </a:p>
          <a:p>
            <a:pPr>
              <a:lnSpc>
                <a:spcPct val="90000"/>
              </a:lnSpc>
              <a:spcBef>
                <a:spcPts val="1000"/>
              </a:spcBef>
            </a:pPr>
            <a:endParaRPr lang="en-US">
              <a:latin typeface="Calibri"/>
              <a:cs typeface="Calibri"/>
            </a:endParaRPr>
          </a:p>
        </p:txBody>
      </p:sp>
      <p:sp>
        <p:nvSpPr>
          <p:cNvPr id="4" name="Footer Placeholder 3">
            <a:extLst>
              <a:ext uri="{FF2B5EF4-FFF2-40B4-BE49-F238E27FC236}">
                <a16:creationId xmlns:a16="http://schemas.microsoft.com/office/drawing/2014/main" id="{F6ADA871-9FF6-D0AE-77F4-9966318D598E}"/>
              </a:ext>
            </a:extLst>
          </p:cNvPr>
          <p:cNvSpPr>
            <a:spLocks noGrp="1"/>
          </p:cNvSpPr>
          <p:nvPr>
            <p:ph type="ftr" idx="11"/>
          </p:nvPr>
        </p:nvSpPr>
        <p:spPr/>
        <p:txBody>
          <a:bodyPr/>
          <a:lstStyle/>
          <a:p>
            <a:r>
              <a:rPr lang="en-US"/>
              <a:t>Using Qualtrics</a:t>
            </a:r>
          </a:p>
        </p:txBody>
      </p:sp>
      <p:pic>
        <p:nvPicPr>
          <p:cNvPr id="5" name="Picture 5" descr="Diagram&#10;&#10;Description automatically generated">
            <a:extLst>
              <a:ext uri="{FF2B5EF4-FFF2-40B4-BE49-F238E27FC236}">
                <a16:creationId xmlns:a16="http://schemas.microsoft.com/office/drawing/2014/main" id="{C8B2A86D-FA3B-4EF6-FC50-B581D39192AB}"/>
              </a:ext>
            </a:extLst>
          </p:cNvPr>
          <p:cNvPicPr>
            <a:picLocks noChangeAspect="1"/>
          </p:cNvPicPr>
          <p:nvPr/>
        </p:nvPicPr>
        <p:blipFill>
          <a:blip r:embed="rId4"/>
          <a:stretch>
            <a:fillRect/>
          </a:stretch>
        </p:blipFill>
        <p:spPr>
          <a:xfrm>
            <a:off x="2621072" y="2620598"/>
            <a:ext cx="3614802" cy="3683597"/>
          </a:xfrm>
          <a:prstGeom prst="rect">
            <a:avLst/>
          </a:prstGeom>
        </p:spPr>
      </p:pic>
    </p:spTree>
    <p:extLst>
      <p:ext uri="{BB962C8B-B14F-4D97-AF65-F5344CB8AC3E}">
        <p14:creationId xmlns:p14="http://schemas.microsoft.com/office/powerpoint/2010/main" val="234088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5853-F924-21C4-C29C-D9916598A4A0}"/>
              </a:ext>
            </a:extLst>
          </p:cNvPr>
          <p:cNvSpPr>
            <a:spLocks noGrp="1"/>
          </p:cNvSpPr>
          <p:nvPr>
            <p:ph type="title"/>
          </p:nvPr>
        </p:nvSpPr>
        <p:spPr/>
        <p:txBody>
          <a:bodyPr/>
          <a:lstStyle/>
          <a:p>
            <a:r>
              <a:rPr lang="en-US"/>
              <a:t>What do journals require for publication?</a:t>
            </a:r>
          </a:p>
        </p:txBody>
      </p:sp>
      <p:sp>
        <p:nvSpPr>
          <p:cNvPr id="3" name="Text Placeholder 2">
            <a:extLst>
              <a:ext uri="{FF2B5EF4-FFF2-40B4-BE49-F238E27FC236}">
                <a16:creationId xmlns:a16="http://schemas.microsoft.com/office/drawing/2014/main" id="{A23D405E-2187-AECB-762D-F922072790B6}"/>
              </a:ext>
            </a:extLst>
          </p:cNvPr>
          <p:cNvSpPr>
            <a:spLocks noGrp="1"/>
          </p:cNvSpPr>
          <p:nvPr>
            <p:ph type="body" idx="1"/>
          </p:nvPr>
        </p:nvSpPr>
        <p:spPr>
          <a:xfrm>
            <a:off x="457200" y="1485841"/>
            <a:ext cx="4213162" cy="4525963"/>
          </a:xfrm>
        </p:spPr>
        <p:txBody>
          <a:bodyPr/>
          <a:lstStyle/>
          <a:p>
            <a:r>
              <a:rPr lang="en-US" dirty="0"/>
              <a:t>Changing landscape of academic publication requirements</a:t>
            </a:r>
          </a:p>
          <a:p>
            <a:pPr>
              <a:lnSpc>
                <a:spcPct val="90000"/>
              </a:lnSpc>
              <a:spcBef>
                <a:spcPts val="750"/>
              </a:spcBef>
            </a:pPr>
            <a:r>
              <a:rPr lang="en-US" dirty="0">
                <a:hlinkClick r:id="rId3"/>
              </a:rPr>
              <a:t>SAGE Publications</a:t>
            </a:r>
            <a:endParaRPr lang="en-US" dirty="0"/>
          </a:p>
          <a:p>
            <a:pPr>
              <a:lnSpc>
                <a:spcPct val="90000"/>
              </a:lnSpc>
              <a:spcBef>
                <a:spcPts val="750"/>
              </a:spcBef>
            </a:pPr>
            <a:r>
              <a:rPr lang="en-US" i="1" dirty="0">
                <a:hlinkClick r:id="rId4"/>
              </a:rPr>
              <a:t>Journal of Personality and Social Psychology (2021)</a:t>
            </a:r>
          </a:p>
          <a:p>
            <a:pPr>
              <a:lnSpc>
                <a:spcPct val="90000"/>
              </a:lnSpc>
              <a:spcBef>
                <a:spcPts val="750"/>
              </a:spcBef>
            </a:pPr>
            <a:r>
              <a:rPr lang="en-US" dirty="0">
                <a:hlinkClick r:id="rId5"/>
              </a:rPr>
              <a:t>AMA Journals</a:t>
            </a:r>
            <a:endParaRPr lang="en-US" dirty="0"/>
          </a:p>
          <a:p>
            <a:pPr lvl="1">
              <a:lnSpc>
                <a:spcPct val="90000"/>
              </a:lnSpc>
              <a:spcBef>
                <a:spcPts val="750"/>
              </a:spcBef>
            </a:pPr>
            <a:r>
              <a:rPr lang="en-US" i="1" dirty="0">
                <a:hlinkClick r:id="rId6"/>
              </a:rPr>
              <a:t>Journal of Marketing (2023)</a:t>
            </a:r>
            <a:endParaRPr lang="en-US" dirty="0"/>
          </a:p>
          <a:p>
            <a:pPr>
              <a:lnSpc>
                <a:spcPct val="90000"/>
              </a:lnSpc>
              <a:spcBef>
                <a:spcPts val="750"/>
              </a:spcBef>
            </a:pPr>
            <a:endParaRPr lang="en-US" dirty="0"/>
          </a:p>
          <a:p>
            <a:pPr>
              <a:lnSpc>
                <a:spcPct val="90000"/>
              </a:lnSpc>
              <a:spcBef>
                <a:spcPts val="750"/>
              </a:spcBef>
            </a:pPr>
            <a:endParaRPr lang="en-US" dirty="0"/>
          </a:p>
          <a:p>
            <a:pPr>
              <a:lnSpc>
                <a:spcPct val="90000"/>
              </a:lnSpc>
              <a:spcBef>
                <a:spcPts val="750"/>
              </a:spcBef>
            </a:pPr>
            <a:endParaRPr lang="en-US"/>
          </a:p>
          <a:p>
            <a:pPr lvl="1">
              <a:lnSpc>
                <a:spcPct val="90000"/>
              </a:lnSpc>
              <a:spcBef>
                <a:spcPts val="750"/>
              </a:spcBef>
            </a:pPr>
            <a:endParaRPr lang="en-US"/>
          </a:p>
          <a:p>
            <a:endParaRPr lang="en-US"/>
          </a:p>
        </p:txBody>
      </p:sp>
      <p:sp>
        <p:nvSpPr>
          <p:cNvPr id="4" name="Footer Placeholder 3">
            <a:extLst>
              <a:ext uri="{FF2B5EF4-FFF2-40B4-BE49-F238E27FC236}">
                <a16:creationId xmlns:a16="http://schemas.microsoft.com/office/drawing/2014/main" id="{3F064F96-337C-850E-2799-A7AF4868E300}"/>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3CF83F3B-EFA5-2878-4601-2FA62540CC9A}"/>
              </a:ext>
            </a:extLst>
          </p:cNvPr>
          <p:cNvSpPr>
            <a:spLocks noGrp="1"/>
          </p:cNvSpPr>
          <p:nvPr>
            <p:ph type="sldNum" idx="12"/>
          </p:nvPr>
        </p:nvSpPr>
        <p:spPr/>
        <p:txBody>
          <a:bodyPr/>
          <a:lstStyle/>
          <a:p>
            <a:fld id="{00000000-1234-1234-1234-123412341234}" type="slidenum">
              <a:rPr lang="en-US"/>
              <a:pPr/>
              <a:t>5</a:t>
            </a:fld>
            <a:endParaRPr lang="en-US"/>
          </a:p>
        </p:txBody>
      </p:sp>
      <p:pic>
        <p:nvPicPr>
          <p:cNvPr id="6" name="Picture 5" descr="A close-up of a data policy&#10;&#10;Description automatically generated">
            <a:extLst>
              <a:ext uri="{FF2B5EF4-FFF2-40B4-BE49-F238E27FC236}">
                <a16:creationId xmlns:a16="http://schemas.microsoft.com/office/drawing/2014/main" id="{CE183BC5-FBC0-29BE-02D2-E611C68123AA}"/>
              </a:ext>
            </a:extLst>
          </p:cNvPr>
          <p:cNvPicPr>
            <a:picLocks noChangeAspect="1"/>
          </p:cNvPicPr>
          <p:nvPr/>
        </p:nvPicPr>
        <p:blipFill>
          <a:blip r:embed="rId7"/>
          <a:stretch>
            <a:fillRect/>
          </a:stretch>
        </p:blipFill>
        <p:spPr>
          <a:xfrm>
            <a:off x="4976376" y="1485993"/>
            <a:ext cx="3535557" cy="4587296"/>
          </a:xfrm>
          <a:prstGeom prst="rect">
            <a:avLst/>
          </a:prstGeom>
        </p:spPr>
      </p:pic>
    </p:spTree>
    <p:extLst>
      <p:ext uri="{BB962C8B-B14F-4D97-AF65-F5344CB8AC3E}">
        <p14:creationId xmlns:p14="http://schemas.microsoft.com/office/powerpoint/2010/main" val="209242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4793-6179-D91C-50C6-30D7A7566746}"/>
              </a:ext>
            </a:extLst>
          </p:cNvPr>
          <p:cNvSpPr>
            <a:spLocks noGrp="1"/>
          </p:cNvSpPr>
          <p:nvPr>
            <p:ph type="title"/>
          </p:nvPr>
        </p:nvSpPr>
        <p:spPr>
          <a:xfrm>
            <a:off x="457200" y="187158"/>
            <a:ext cx="8229600" cy="1143000"/>
          </a:xfrm>
        </p:spPr>
        <p:txBody>
          <a:bodyPr/>
          <a:lstStyle/>
          <a:p>
            <a:r>
              <a:rPr lang="en-US" dirty="0"/>
              <a:t>Transparency and Openness Promotion (TOP)</a:t>
            </a:r>
          </a:p>
        </p:txBody>
      </p:sp>
      <p:sp>
        <p:nvSpPr>
          <p:cNvPr id="3" name="Text Placeholder 2">
            <a:extLst>
              <a:ext uri="{FF2B5EF4-FFF2-40B4-BE49-F238E27FC236}">
                <a16:creationId xmlns:a16="http://schemas.microsoft.com/office/drawing/2014/main" id="{C46E7887-19C0-25A6-4D8C-CBC186D92906}"/>
              </a:ext>
            </a:extLst>
          </p:cNvPr>
          <p:cNvSpPr>
            <a:spLocks noGrp="1"/>
          </p:cNvSpPr>
          <p:nvPr>
            <p:ph type="body" idx="1"/>
          </p:nvPr>
        </p:nvSpPr>
        <p:spPr>
          <a:xfrm>
            <a:off x="457200" y="1771034"/>
            <a:ext cx="8229600" cy="4525963"/>
          </a:xfrm>
        </p:spPr>
        <p:txBody>
          <a:bodyPr/>
          <a:lstStyle/>
          <a:p>
            <a:pPr>
              <a:lnSpc>
                <a:spcPct val="90000"/>
              </a:lnSpc>
              <a:spcBef>
                <a:spcPts val="750"/>
              </a:spcBef>
            </a:pPr>
            <a:r>
              <a:rPr lang="en-US" dirty="0">
                <a:solidFill>
                  <a:srgbClr val="0000FF"/>
                </a:solidFill>
                <a:hlinkClick r:id="rId3"/>
              </a:rPr>
              <a:t>TOP Guidelines</a:t>
            </a:r>
            <a:endParaRPr lang="en-US"/>
          </a:p>
          <a:p>
            <a:pPr>
              <a:lnSpc>
                <a:spcPct val="90000"/>
              </a:lnSpc>
              <a:spcBef>
                <a:spcPts val="750"/>
              </a:spcBef>
            </a:pPr>
            <a:r>
              <a:rPr lang="en-US" dirty="0">
                <a:solidFill>
                  <a:srgbClr val="0000FF"/>
                </a:solidFill>
                <a:hlinkClick r:id="rId4"/>
              </a:rPr>
              <a:t>TOP Factor</a:t>
            </a:r>
            <a:endParaRPr lang="en-US"/>
          </a:p>
          <a:p>
            <a:pPr lvl="1">
              <a:lnSpc>
                <a:spcPct val="90000"/>
              </a:lnSpc>
              <a:spcBef>
                <a:spcPts val="750"/>
              </a:spcBef>
            </a:pPr>
            <a:r>
              <a:rPr lang="en-US" i="1" dirty="0">
                <a:solidFill>
                  <a:srgbClr val="0000FF"/>
                </a:solidFill>
                <a:latin typeface="Calibri"/>
                <a:cs typeface="Calibri"/>
                <a:hlinkClick r:id="rId5"/>
              </a:rPr>
              <a:t>AEA</a:t>
            </a:r>
            <a:endParaRPr lang="en-US"/>
          </a:p>
        </p:txBody>
      </p:sp>
      <p:sp>
        <p:nvSpPr>
          <p:cNvPr id="4" name="Footer Placeholder 3">
            <a:extLst>
              <a:ext uri="{FF2B5EF4-FFF2-40B4-BE49-F238E27FC236}">
                <a16:creationId xmlns:a16="http://schemas.microsoft.com/office/drawing/2014/main" id="{2EDF3545-B319-7D45-4307-701BC985B590}"/>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4AD6DABC-27E6-5E3D-48F4-6EDAA002A6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lang="en-US"/>
          </a:p>
        </p:txBody>
      </p:sp>
    </p:spTree>
    <p:extLst>
      <p:ext uri="{BB962C8B-B14F-4D97-AF65-F5344CB8AC3E}">
        <p14:creationId xmlns:p14="http://schemas.microsoft.com/office/powerpoint/2010/main" val="196202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0CF6-0E80-6BFD-5D19-EAD971B17967}"/>
              </a:ext>
            </a:extLst>
          </p:cNvPr>
          <p:cNvSpPr>
            <a:spLocks noGrp="1"/>
          </p:cNvSpPr>
          <p:nvPr>
            <p:ph type="title"/>
          </p:nvPr>
        </p:nvSpPr>
        <p:spPr/>
        <p:txBody>
          <a:bodyPr/>
          <a:lstStyle/>
          <a:p>
            <a:r>
              <a:rPr lang="en-US"/>
              <a:t>What is Open Science?</a:t>
            </a:r>
          </a:p>
        </p:txBody>
      </p:sp>
      <p:sp>
        <p:nvSpPr>
          <p:cNvPr id="3" name="Text Placeholder 2">
            <a:extLst>
              <a:ext uri="{FF2B5EF4-FFF2-40B4-BE49-F238E27FC236}">
                <a16:creationId xmlns:a16="http://schemas.microsoft.com/office/drawing/2014/main" id="{E734A82D-A943-360B-0A2E-BBD555F97DAF}"/>
              </a:ext>
            </a:extLst>
          </p:cNvPr>
          <p:cNvSpPr>
            <a:spLocks noGrp="1"/>
          </p:cNvSpPr>
          <p:nvPr>
            <p:ph type="body" idx="1"/>
          </p:nvPr>
        </p:nvSpPr>
        <p:spPr/>
        <p:txBody>
          <a:bodyPr/>
          <a:lstStyle/>
          <a:p>
            <a:pPr marL="85725" indent="0">
              <a:buNone/>
            </a:pPr>
            <a:r>
              <a:rPr lang="en-US">
                <a:hlinkClick r:id="rId3"/>
              </a:rPr>
              <a:t>Center for Open Science</a:t>
            </a:r>
            <a:r>
              <a:rPr lang="en-US"/>
              <a:t>, transparency standards</a:t>
            </a:r>
          </a:p>
          <a:p>
            <a:pPr marL="428625" indent="-342900">
              <a:buAutoNum type="arabicPeriod"/>
            </a:pPr>
            <a:r>
              <a:rPr lang="en-US"/>
              <a:t>Citation</a:t>
            </a:r>
          </a:p>
          <a:p>
            <a:pPr marL="428625" indent="-342900">
              <a:buAutoNum type="arabicPeriod"/>
            </a:pPr>
            <a:r>
              <a:rPr lang="en-US"/>
              <a:t>Data transparency</a:t>
            </a:r>
          </a:p>
          <a:p>
            <a:pPr marL="428625" indent="-342900">
              <a:buAutoNum type="arabicPeriod"/>
            </a:pPr>
            <a:r>
              <a:rPr lang="en-US"/>
              <a:t>Analytic methods (code) transparency</a:t>
            </a:r>
          </a:p>
          <a:p>
            <a:pPr marL="428625" indent="-342900">
              <a:buAutoNum type="arabicPeriod"/>
            </a:pPr>
            <a:r>
              <a:rPr lang="en-US"/>
              <a:t>Research materials transparency</a:t>
            </a:r>
          </a:p>
          <a:p>
            <a:pPr marL="428625" indent="-342900">
              <a:buAutoNum type="arabicPeriod"/>
            </a:pPr>
            <a:r>
              <a:rPr lang="en-US"/>
              <a:t>Design and analysis transparency</a:t>
            </a:r>
          </a:p>
          <a:p>
            <a:pPr marL="428625" indent="-342900">
              <a:buAutoNum type="arabicPeriod"/>
            </a:pPr>
            <a:r>
              <a:rPr lang="en-US"/>
              <a:t>Preregistration of studies</a:t>
            </a:r>
          </a:p>
          <a:p>
            <a:pPr marL="428625" indent="-342900">
              <a:buAutoNum type="arabicPeriod"/>
            </a:pPr>
            <a:r>
              <a:rPr lang="en-US"/>
              <a:t>Preregistration of analysis plans</a:t>
            </a:r>
          </a:p>
          <a:p>
            <a:pPr marL="428625" indent="-342900">
              <a:buAutoNum type="arabicPeriod"/>
            </a:pPr>
            <a:r>
              <a:rPr lang="en-US"/>
              <a:t>Replication</a:t>
            </a:r>
          </a:p>
          <a:p>
            <a:pPr>
              <a:buNone/>
            </a:pPr>
            <a:endParaRPr lang="en-US"/>
          </a:p>
        </p:txBody>
      </p:sp>
      <p:sp>
        <p:nvSpPr>
          <p:cNvPr id="4" name="Footer Placeholder 3">
            <a:extLst>
              <a:ext uri="{FF2B5EF4-FFF2-40B4-BE49-F238E27FC236}">
                <a16:creationId xmlns:a16="http://schemas.microsoft.com/office/drawing/2014/main" id="{07F45318-EE67-D91C-625B-0E08FF032656}"/>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1E1F1398-9A5D-D0C4-2B3B-AD391A2CE883}"/>
              </a:ext>
            </a:extLst>
          </p:cNvPr>
          <p:cNvSpPr>
            <a:spLocks noGrp="1"/>
          </p:cNvSpPr>
          <p:nvPr>
            <p:ph type="sldNum" idx="12"/>
          </p:nvPr>
        </p:nvSpPr>
        <p:spPr/>
        <p:txBody>
          <a:bodyPr/>
          <a:lstStyle/>
          <a:p>
            <a:fld id="{00000000-1234-1234-1234-123412341234}" type="slidenum">
              <a:rPr lang="en-US"/>
              <a:pPr/>
              <a:t>7</a:t>
            </a:fld>
            <a:endParaRPr lang="en-US"/>
          </a:p>
        </p:txBody>
      </p:sp>
      <p:pic>
        <p:nvPicPr>
          <p:cNvPr id="6" name="Picture 6">
            <a:extLst>
              <a:ext uri="{FF2B5EF4-FFF2-40B4-BE49-F238E27FC236}">
                <a16:creationId xmlns:a16="http://schemas.microsoft.com/office/drawing/2014/main" id="{C5F4DFA5-C7A1-E36A-688D-278A9FFDCD9A}"/>
              </a:ext>
            </a:extLst>
          </p:cNvPr>
          <p:cNvPicPr>
            <a:picLocks noChangeAspect="1"/>
          </p:cNvPicPr>
          <p:nvPr/>
        </p:nvPicPr>
        <p:blipFill>
          <a:blip r:embed="rId4"/>
          <a:stretch>
            <a:fillRect/>
          </a:stretch>
        </p:blipFill>
        <p:spPr>
          <a:xfrm>
            <a:off x="7382341" y="272875"/>
            <a:ext cx="1302544" cy="833438"/>
          </a:xfrm>
          <a:prstGeom prst="rect">
            <a:avLst/>
          </a:prstGeom>
        </p:spPr>
      </p:pic>
    </p:spTree>
    <p:extLst>
      <p:ext uri="{BB962C8B-B14F-4D97-AF65-F5344CB8AC3E}">
        <p14:creationId xmlns:p14="http://schemas.microsoft.com/office/powerpoint/2010/main" val="251655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D950-435E-FB56-2A00-6CC4F00A48DE}"/>
              </a:ext>
            </a:extLst>
          </p:cNvPr>
          <p:cNvSpPr>
            <a:spLocks noGrp="1"/>
          </p:cNvSpPr>
          <p:nvPr>
            <p:ph type="title"/>
          </p:nvPr>
        </p:nvSpPr>
        <p:spPr/>
        <p:txBody>
          <a:bodyPr/>
          <a:lstStyle/>
          <a:p>
            <a:r>
              <a:rPr lang="en-US"/>
              <a:t>Why Open Science? </a:t>
            </a:r>
          </a:p>
        </p:txBody>
      </p:sp>
      <p:sp>
        <p:nvSpPr>
          <p:cNvPr id="3" name="Text Placeholder 2">
            <a:extLst>
              <a:ext uri="{FF2B5EF4-FFF2-40B4-BE49-F238E27FC236}">
                <a16:creationId xmlns:a16="http://schemas.microsoft.com/office/drawing/2014/main" id="{8C3CD767-BA56-33DE-19FB-D9CC2C48F430}"/>
              </a:ext>
            </a:extLst>
          </p:cNvPr>
          <p:cNvSpPr>
            <a:spLocks noGrp="1"/>
          </p:cNvSpPr>
          <p:nvPr>
            <p:ph type="body" idx="1"/>
          </p:nvPr>
        </p:nvSpPr>
        <p:spPr/>
        <p:txBody>
          <a:bodyPr/>
          <a:lstStyle/>
          <a:p>
            <a:r>
              <a:rPr lang="en-US"/>
              <a:t>Principles of inclusion, fairness, equity, and sharing</a:t>
            </a:r>
          </a:p>
          <a:p>
            <a:pPr marL="85725" indent="0">
              <a:buNone/>
            </a:pPr>
            <a:endParaRPr lang="en-US"/>
          </a:p>
          <a:p>
            <a:r>
              <a:rPr lang="en-US"/>
              <a:t>Reduce inequities in access to knowledge</a:t>
            </a:r>
          </a:p>
          <a:p>
            <a:r>
              <a:rPr lang="en-US"/>
              <a:t>Accelerate scientific progress and discoveries</a:t>
            </a:r>
          </a:p>
          <a:p>
            <a:r>
              <a:rPr lang="en-US"/>
              <a:t>Increase rigor, accountability, and reproducibility</a:t>
            </a:r>
          </a:p>
          <a:p>
            <a:endParaRPr lang="en-US"/>
          </a:p>
          <a:p>
            <a:endParaRPr lang="en-US"/>
          </a:p>
        </p:txBody>
      </p:sp>
      <p:sp>
        <p:nvSpPr>
          <p:cNvPr id="4" name="Footer Placeholder 3">
            <a:extLst>
              <a:ext uri="{FF2B5EF4-FFF2-40B4-BE49-F238E27FC236}">
                <a16:creationId xmlns:a16="http://schemas.microsoft.com/office/drawing/2014/main" id="{5C2B4921-0E5E-F287-7D0F-84729C9BBEB7}"/>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EFACB32E-5C4F-591E-2AAB-0112BEB64EE7}"/>
              </a:ext>
            </a:extLst>
          </p:cNvPr>
          <p:cNvSpPr>
            <a:spLocks noGrp="1"/>
          </p:cNvSpPr>
          <p:nvPr>
            <p:ph type="sldNum" idx="12"/>
          </p:nvPr>
        </p:nvSpPr>
        <p:spPr/>
        <p:txBody>
          <a:bodyPr/>
          <a:lstStyle/>
          <a:p>
            <a:fld id="{00000000-1234-1234-1234-123412341234}" type="slidenum">
              <a:rPr lang="en-US"/>
              <a:pPr/>
              <a:t>8</a:t>
            </a:fld>
            <a:endParaRPr lang="en-US"/>
          </a:p>
        </p:txBody>
      </p:sp>
    </p:spTree>
    <p:extLst>
      <p:ext uri="{BB962C8B-B14F-4D97-AF65-F5344CB8AC3E}">
        <p14:creationId xmlns:p14="http://schemas.microsoft.com/office/powerpoint/2010/main" val="1528501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F1E6-8B5B-523B-4C80-6325DEBFAA77}"/>
              </a:ext>
            </a:extLst>
          </p:cNvPr>
          <p:cNvSpPr>
            <a:spLocks noGrp="1"/>
          </p:cNvSpPr>
          <p:nvPr>
            <p:ph type="title"/>
          </p:nvPr>
        </p:nvSpPr>
        <p:spPr/>
        <p:txBody>
          <a:bodyPr/>
          <a:lstStyle/>
          <a:p>
            <a:r>
              <a:rPr lang="en-US"/>
              <a:t>How do I Practice Open Science?</a:t>
            </a:r>
          </a:p>
        </p:txBody>
      </p:sp>
      <p:sp>
        <p:nvSpPr>
          <p:cNvPr id="3" name="Text Placeholder 2">
            <a:extLst>
              <a:ext uri="{FF2B5EF4-FFF2-40B4-BE49-F238E27FC236}">
                <a16:creationId xmlns:a16="http://schemas.microsoft.com/office/drawing/2014/main" id="{B35CBA1D-F2EC-22B1-BC24-1D8C6BAC00F7}"/>
              </a:ext>
            </a:extLst>
          </p:cNvPr>
          <p:cNvSpPr>
            <a:spLocks noGrp="1"/>
          </p:cNvSpPr>
          <p:nvPr>
            <p:ph type="body" idx="1"/>
          </p:nvPr>
        </p:nvSpPr>
        <p:spPr/>
        <p:txBody>
          <a:bodyPr/>
          <a:lstStyle/>
          <a:p>
            <a:r>
              <a:rPr lang="en-US" dirty="0">
                <a:cs typeface="Calibri"/>
              </a:rPr>
              <a:t>Think ahead!</a:t>
            </a:r>
            <a:endParaRPr lang="en-US" dirty="0"/>
          </a:p>
          <a:p>
            <a:pPr lvl="1"/>
            <a:r>
              <a:rPr lang="en-US" dirty="0">
                <a:cs typeface="Calibri"/>
              </a:rPr>
              <a:t>Reproducibility</a:t>
            </a:r>
            <a:endParaRPr lang="en-US" dirty="0"/>
          </a:p>
          <a:p>
            <a:pPr lvl="1"/>
            <a:r>
              <a:rPr lang="en-US" dirty="0">
                <a:cs typeface="Calibri"/>
              </a:rPr>
              <a:t>Reduce collection of identifiable info</a:t>
            </a:r>
            <a:endParaRPr lang="en-US" dirty="0"/>
          </a:p>
          <a:p>
            <a:pPr lvl="1"/>
            <a:r>
              <a:rPr lang="en-US" dirty="0">
                <a:cs typeface="Calibri"/>
              </a:rPr>
              <a:t>IRB language in sections:</a:t>
            </a:r>
            <a:endParaRPr lang="en-US" dirty="0"/>
          </a:p>
          <a:p>
            <a:pPr lvl="2"/>
            <a:r>
              <a:rPr lang="en-US" dirty="0">
                <a:cs typeface="Calibri"/>
              </a:rPr>
              <a:t>Provisions to Protect Participant Privacy and Data Confidentiality</a:t>
            </a:r>
            <a:endParaRPr lang="en-US" dirty="0"/>
          </a:p>
          <a:p>
            <a:pPr lvl="2"/>
            <a:r>
              <a:rPr lang="en-US" dirty="0">
                <a:cs typeface="Calibri"/>
              </a:rPr>
              <a:t>Long-term Data and Specimen Storage and Sharing</a:t>
            </a:r>
            <a:endParaRPr lang="en-US" dirty="0"/>
          </a:p>
          <a:p>
            <a:r>
              <a:rPr lang="en-US" dirty="0">
                <a:cs typeface="Calibri"/>
              </a:rPr>
              <a:t>Use a data repository</a:t>
            </a:r>
          </a:p>
          <a:p>
            <a:pPr lvl="1"/>
            <a:r>
              <a:rPr lang="en-US" dirty="0">
                <a:cs typeface="Calibri"/>
              </a:rPr>
              <a:t>Some journals require deposit in a specific repository</a:t>
            </a:r>
          </a:p>
          <a:p>
            <a:pPr lvl="1"/>
            <a:r>
              <a:rPr lang="en-US" i="1" dirty="0">
                <a:cs typeface="Calibri"/>
                <a:hlinkClick r:id="rId3"/>
              </a:rPr>
              <a:t>AEA</a:t>
            </a:r>
            <a:endParaRPr lang="en-US" i="1" dirty="0">
              <a:cs typeface="Calibri"/>
            </a:endParaRPr>
          </a:p>
          <a:p>
            <a:pPr lvl="1"/>
            <a:endParaRPr lang="en-US"/>
          </a:p>
        </p:txBody>
      </p:sp>
      <p:sp>
        <p:nvSpPr>
          <p:cNvPr id="4" name="Footer Placeholder 3">
            <a:extLst>
              <a:ext uri="{FF2B5EF4-FFF2-40B4-BE49-F238E27FC236}">
                <a16:creationId xmlns:a16="http://schemas.microsoft.com/office/drawing/2014/main" id="{30CA4C43-651B-F858-14DE-C991D49B3CAE}"/>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465CD296-2BE9-7659-C4F5-A7B6BFF3CB5B}"/>
              </a:ext>
            </a:extLst>
          </p:cNvPr>
          <p:cNvSpPr>
            <a:spLocks noGrp="1"/>
          </p:cNvSpPr>
          <p:nvPr>
            <p:ph type="sldNum" idx="12"/>
          </p:nvPr>
        </p:nvSpPr>
        <p:spPr/>
        <p:txBody>
          <a:bodyPr/>
          <a:lstStyle/>
          <a:p>
            <a:fld id="{00000000-1234-1234-1234-123412341234}" type="slidenum">
              <a:rPr lang="en-US"/>
              <a:pPr/>
              <a:t>9</a:t>
            </a:fld>
            <a:endParaRPr lang="en-US"/>
          </a:p>
        </p:txBody>
      </p:sp>
    </p:spTree>
    <p:extLst>
      <p:ext uri="{BB962C8B-B14F-4D97-AF65-F5344CB8AC3E}">
        <p14:creationId xmlns:p14="http://schemas.microsoft.com/office/powerpoint/2010/main" val="417045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19</Slides>
  <Notes>19</Notes>
  <HiddenSlides>1</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2_Custom Design</vt:lpstr>
      <vt:lpstr>2_Custom Design</vt:lpstr>
      <vt:lpstr>Session 7 – Qualtrics Reproducibly Data Skills for Research  Kellogg Research Support</vt:lpstr>
      <vt:lpstr>Outline</vt:lpstr>
      <vt:lpstr>Why reproducibility?</vt:lpstr>
      <vt:lpstr>What do journals require for publication?</vt:lpstr>
      <vt:lpstr>What do journals require for publication?</vt:lpstr>
      <vt:lpstr>Transparency and Openness Promotion (TOP)</vt:lpstr>
      <vt:lpstr>What is Open Science?</vt:lpstr>
      <vt:lpstr>Why Open Science? </vt:lpstr>
      <vt:lpstr>How do I Practice Open Science?</vt:lpstr>
      <vt:lpstr>How do I Practice Open Science?</vt:lpstr>
      <vt:lpstr>PowerPoint Presentation</vt:lpstr>
      <vt:lpstr>Recall Points of Emphasis</vt:lpstr>
      <vt:lpstr>To Use The Demonstration Program (R)</vt:lpstr>
      <vt:lpstr>Survey Questions for Demo</vt:lpstr>
      <vt:lpstr>Survey Questions – No Outside Help</vt:lpstr>
      <vt:lpstr>Attention and Comprehension Checks</vt:lpstr>
      <vt:lpstr>Respondent Attributes</vt:lpstr>
      <vt:lpstr>PowerPoint Presentation</vt:lpstr>
      <vt:lpstr>Beware: Response Editing Feature!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Reproducibility Principles Data Skills for Empirical Research</dc:title>
  <cp:revision>200</cp:revision>
  <dcterms:modified xsi:type="dcterms:W3CDTF">2023-08-17T02:56:51Z</dcterms:modified>
</cp:coreProperties>
</file>